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42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30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88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35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95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7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69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08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4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43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51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FA96-4344-4DA9-9E57-06A38E818F6E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1282-15EE-4416-85F3-35922689D0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82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0962"/>
            <a:ext cx="94488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90500"/>
            <a:ext cx="96583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14300"/>
            <a:ext cx="94583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8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42875"/>
            <a:ext cx="95631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04775"/>
            <a:ext cx="95154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76212"/>
            <a:ext cx="95916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76212"/>
            <a:ext cx="95440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7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23837"/>
            <a:ext cx="95154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9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47625"/>
            <a:ext cx="95154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</dc:creator>
  <cp:lastModifiedBy>yunus</cp:lastModifiedBy>
  <cp:revision>2</cp:revision>
  <dcterms:created xsi:type="dcterms:W3CDTF">2017-12-17T20:05:13Z</dcterms:created>
  <dcterms:modified xsi:type="dcterms:W3CDTF">2017-12-17T20:08:50Z</dcterms:modified>
</cp:coreProperties>
</file>