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09" r:id="rId3"/>
    <p:sldId id="310" r:id="rId4"/>
    <p:sldId id="337" r:id="rId5"/>
    <p:sldId id="338" r:id="rId6"/>
    <p:sldId id="311" r:id="rId7"/>
    <p:sldId id="312" r:id="rId8"/>
    <p:sldId id="313" r:id="rId9"/>
    <p:sldId id="318" r:id="rId10"/>
    <p:sldId id="319" r:id="rId11"/>
    <p:sldId id="314" r:id="rId12"/>
    <p:sldId id="315" r:id="rId13"/>
    <p:sldId id="316" r:id="rId14"/>
    <p:sldId id="317" r:id="rId15"/>
    <p:sldId id="320" r:id="rId16"/>
    <p:sldId id="339" r:id="rId17"/>
    <p:sldId id="334" r:id="rId18"/>
    <p:sldId id="322" r:id="rId19"/>
    <p:sldId id="324" r:id="rId20"/>
    <p:sldId id="325" r:id="rId21"/>
    <p:sldId id="326" r:id="rId22"/>
    <p:sldId id="327" r:id="rId23"/>
    <p:sldId id="328" r:id="rId24"/>
    <p:sldId id="329" r:id="rId25"/>
    <p:sldId id="330" r:id="rId26"/>
    <p:sldId id="323" r:id="rId27"/>
    <p:sldId id="333" r:id="rId28"/>
    <p:sldId id="331" r:id="rId29"/>
    <p:sldId id="332" r:id="rId30"/>
    <p:sldId id="321" r:id="rId31"/>
    <p:sldId id="335" r:id="rId32"/>
    <p:sldId id="336" r:id="rId33"/>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D3C02A-888A-4D1F-B3A2-C033CB64A229}"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tr-TR"/>
        </a:p>
      </dgm:t>
    </dgm:pt>
    <dgm:pt modelId="{9777B014-1001-46D4-9264-2805BEF81B6A}">
      <dgm:prSet phldrT="[Metin]"/>
      <dgm:spPr/>
      <dgm:t>
        <a:bodyPr/>
        <a:lstStyle/>
        <a:p>
          <a:r>
            <a:rPr lang="tr-TR" dirty="0"/>
            <a:t>Emredici Hükümler</a:t>
          </a:r>
        </a:p>
      </dgm:t>
    </dgm:pt>
    <dgm:pt modelId="{BC9895AA-6E20-4CB1-8B4F-8A875C8E27F5}" type="parTrans" cxnId="{F48EED86-F2A2-4CCC-A7D7-5EC5A95A5604}">
      <dgm:prSet/>
      <dgm:spPr/>
      <dgm:t>
        <a:bodyPr/>
        <a:lstStyle/>
        <a:p>
          <a:endParaRPr lang="tr-TR"/>
        </a:p>
      </dgm:t>
    </dgm:pt>
    <dgm:pt modelId="{A1CA5B12-A967-4517-A717-D69C53DDD133}" type="sibTrans" cxnId="{F48EED86-F2A2-4CCC-A7D7-5EC5A95A5604}">
      <dgm:prSet/>
      <dgm:spPr/>
      <dgm:t>
        <a:bodyPr/>
        <a:lstStyle/>
        <a:p>
          <a:endParaRPr lang="tr-TR"/>
        </a:p>
      </dgm:t>
    </dgm:pt>
    <dgm:pt modelId="{8FBF1295-5C57-4E8D-93E4-4F4C8C9957DA}">
      <dgm:prSet phldrT="[Metin]"/>
      <dgm:spPr/>
      <dgm:t>
        <a:bodyPr/>
        <a:lstStyle/>
        <a:p>
          <a:r>
            <a:rPr lang="tr-TR" dirty="0"/>
            <a:t>Taraflar Arasındaki Sözleşme Hükümleri</a:t>
          </a:r>
        </a:p>
      </dgm:t>
    </dgm:pt>
    <dgm:pt modelId="{F0A436BB-ADAD-4462-B286-276EEB045088}" type="parTrans" cxnId="{BF635E14-7423-49BE-A422-82C6CB25B4CA}">
      <dgm:prSet/>
      <dgm:spPr/>
      <dgm:t>
        <a:bodyPr/>
        <a:lstStyle/>
        <a:p>
          <a:endParaRPr lang="tr-TR"/>
        </a:p>
      </dgm:t>
    </dgm:pt>
    <dgm:pt modelId="{105A38B8-9677-45AB-B691-33A883EE3D87}" type="sibTrans" cxnId="{BF635E14-7423-49BE-A422-82C6CB25B4CA}">
      <dgm:prSet/>
      <dgm:spPr/>
      <dgm:t>
        <a:bodyPr/>
        <a:lstStyle/>
        <a:p>
          <a:endParaRPr lang="tr-TR"/>
        </a:p>
      </dgm:t>
    </dgm:pt>
    <dgm:pt modelId="{BF0C6330-D183-4FBA-9A4C-76B641277CCD}">
      <dgm:prSet phldrT="[Metin]"/>
      <dgm:spPr/>
      <dgm:t>
        <a:bodyPr/>
        <a:lstStyle/>
        <a:p>
          <a:r>
            <a:rPr lang="tr-TR" dirty="0"/>
            <a:t>Tamamlayıcı veya Yorumlayıcı Ticarî Hükümler</a:t>
          </a:r>
        </a:p>
      </dgm:t>
    </dgm:pt>
    <dgm:pt modelId="{EEAA4431-C76B-4DE6-B3E2-A011E4FE2863}" type="parTrans" cxnId="{C9E3592E-C594-4159-8DA3-39099C14AB3B}">
      <dgm:prSet/>
      <dgm:spPr/>
      <dgm:t>
        <a:bodyPr/>
        <a:lstStyle/>
        <a:p>
          <a:endParaRPr lang="tr-TR"/>
        </a:p>
      </dgm:t>
    </dgm:pt>
    <dgm:pt modelId="{2CF87D38-8CC5-445D-8E17-7804AC3281FA}" type="sibTrans" cxnId="{C9E3592E-C594-4159-8DA3-39099C14AB3B}">
      <dgm:prSet/>
      <dgm:spPr/>
      <dgm:t>
        <a:bodyPr/>
        <a:lstStyle/>
        <a:p>
          <a:endParaRPr lang="tr-TR"/>
        </a:p>
      </dgm:t>
    </dgm:pt>
    <dgm:pt modelId="{599F75EA-49AA-47BE-8298-A33017185615}">
      <dgm:prSet/>
      <dgm:spPr/>
      <dgm:t>
        <a:bodyPr/>
        <a:lstStyle/>
        <a:p>
          <a:r>
            <a:rPr lang="tr-TR" dirty="0"/>
            <a:t>Ticarî Örf ve Adet (</a:t>
          </a:r>
          <a:r>
            <a:rPr lang="tr-TR" dirty="0" err="1"/>
            <a:t>Lex</a:t>
          </a:r>
          <a:r>
            <a:rPr lang="tr-TR" dirty="0"/>
            <a:t> </a:t>
          </a:r>
          <a:r>
            <a:rPr lang="tr-TR" dirty="0" err="1"/>
            <a:t>mercatoria</a:t>
          </a:r>
          <a:r>
            <a:rPr lang="tr-TR" dirty="0"/>
            <a:t>/der </a:t>
          </a:r>
          <a:r>
            <a:rPr lang="tr-TR" dirty="0" err="1"/>
            <a:t>Handelsgewohnheitsrecht</a:t>
          </a:r>
          <a:r>
            <a:rPr lang="tr-TR" dirty="0"/>
            <a:t>)</a:t>
          </a:r>
        </a:p>
      </dgm:t>
    </dgm:pt>
    <dgm:pt modelId="{11C3D168-D486-4CCE-96E7-F2F8EB42E29E}" type="parTrans" cxnId="{DD468A7A-109B-4481-AF6C-4510EFB78559}">
      <dgm:prSet/>
      <dgm:spPr/>
      <dgm:t>
        <a:bodyPr/>
        <a:lstStyle/>
        <a:p>
          <a:endParaRPr lang="tr-TR"/>
        </a:p>
      </dgm:t>
    </dgm:pt>
    <dgm:pt modelId="{1038BD1A-B739-4950-8BF5-F3FAF1D372F9}" type="sibTrans" cxnId="{DD468A7A-109B-4481-AF6C-4510EFB78559}">
      <dgm:prSet/>
      <dgm:spPr/>
      <dgm:t>
        <a:bodyPr/>
        <a:lstStyle/>
        <a:p>
          <a:endParaRPr lang="tr-TR"/>
        </a:p>
      </dgm:t>
    </dgm:pt>
    <dgm:pt modelId="{B0AE8C1C-055D-4382-ABBA-4AA9B31FC62B}">
      <dgm:prSet/>
      <dgm:spPr/>
      <dgm:t>
        <a:bodyPr/>
        <a:lstStyle/>
        <a:p>
          <a:r>
            <a:rPr lang="tr-TR" dirty="0"/>
            <a:t>Genel Hükümler</a:t>
          </a:r>
        </a:p>
      </dgm:t>
    </dgm:pt>
    <dgm:pt modelId="{FA311E54-D95A-4B28-9527-D96C62FA76AE}" type="parTrans" cxnId="{D56B4414-47D0-44B0-9F6E-148D2C5268D4}">
      <dgm:prSet/>
      <dgm:spPr/>
      <dgm:t>
        <a:bodyPr/>
        <a:lstStyle/>
        <a:p>
          <a:endParaRPr lang="tr-TR"/>
        </a:p>
      </dgm:t>
    </dgm:pt>
    <dgm:pt modelId="{7190E7B6-6623-45DD-9272-8C63840F628A}" type="sibTrans" cxnId="{D56B4414-47D0-44B0-9F6E-148D2C5268D4}">
      <dgm:prSet/>
      <dgm:spPr/>
      <dgm:t>
        <a:bodyPr/>
        <a:lstStyle/>
        <a:p>
          <a:endParaRPr lang="tr-TR"/>
        </a:p>
      </dgm:t>
    </dgm:pt>
    <dgm:pt modelId="{D65A1826-0353-49B8-A330-C69FA4667378}" type="pres">
      <dgm:prSet presAssocID="{2ED3C02A-888A-4D1F-B3A2-C033CB64A229}" presName="Name0" presStyleCnt="0">
        <dgm:presLayoutVars>
          <dgm:dir/>
          <dgm:animLvl val="lvl"/>
          <dgm:resizeHandles val="exact"/>
        </dgm:presLayoutVars>
      </dgm:prSet>
      <dgm:spPr/>
    </dgm:pt>
    <dgm:pt modelId="{F117A6D7-7A60-49A2-AF18-A4CA56B53303}" type="pres">
      <dgm:prSet presAssocID="{B0AE8C1C-055D-4382-ABBA-4AA9B31FC62B}" presName="boxAndChildren" presStyleCnt="0"/>
      <dgm:spPr/>
    </dgm:pt>
    <dgm:pt modelId="{1A3FE9AC-5514-4CC5-B5BD-03AE730E1FCF}" type="pres">
      <dgm:prSet presAssocID="{B0AE8C1C-055D-4382-ABBA-4AA9B31FC62B}" presName="parentTextBox" presStyleLbl="node1" presStyleIdx="0" presStyleCnt="5"/>
      <dgm:spPr/>
    </dgm:pt>
    <dgm:pt modelId="{AF84163B-3DBA-4498-A131-A943D2F5ADF1}" type="pres">
      <dgm:prSet presAssocID="{1038BD1A-B739-4950-8BF5-F3FAF1D372F9}" presName="sp" presStyleCnt="0"/>
      <dgm:spPr/>
    </dgm:pt>
    <dgm:pt modelId="{7A190724-9EE4-42EE-A804-E7DAED823EB9}" type="pres">
      <dgm:prSet presAssocID="{599F75EA-49AA-47BE-8298-A33017185615}" presName="arrowAndChildren" presStyleCnt="0"/>
      <dgm:spPr/>
    </dgm:pt>
    <dgm:pt modelId="{111BB8F7-8719-403A-A0AD-ABA710BE5CD2}" type="pres">
      <dgm:prSet presAssocID="{599F75EA-49AA-47BE-8298-A33017185615}" presName="parentTextArrow" presStyleLbl="node1" presStyleIdx="1" presStyleCnt="5"/>
      <dgm:spPr/>
    </dgm:pt>
    <dgm:pt modelId="{DC622AFD-B5FE-402D-833B-9BC8C0C0D90E}" type="pres">
      <dgm:prSet presAssocID="{2CF87D38-8CC5-445D-8E17-7804AC3281FA}" presName="sp" presStyleCnt="0"/>
      <dgm:spPr/>
    </dgm:pt>
    <dgm:pt modelId="{A7640967-DE1C-4AA2-ACE6-05A91C678B75}" type="pres">
      <dgm:prSet presAssocID="{BF0C6330-D183-4FBA-9A4C-76B641277CCD}" presName="arrowAndChildren" presStyleCnt="0"/>
      <dgm:spPr/>
    </dgm:pt>
    <dgm:pt modelId="{CC9E6669-A52F-475B-9645-4FE2ADBDDD28}" type="pres">
      <dgm:prSet presAssocID="{BF0C6330-D183-4FBA-9A4C-76B641277CCD}" presName="parentTextArrow" presStyleLbl="node1" presStyleIdx="2" presStyleCnt="5"/>
      <dgm:spPr/>
    </dgm:pt>
    <dgm:pt modelId="{092DEDDB-E8CA-4F8E-87E2-2C186AE8A992}" type="pres">
      <dgm:prSet presAssocID="{105A38B8-9677-45AB-B691-33A883EE3D87}" presName="sp" presStyleCnt="0"/>
      <dgm:spPr/>
    </dgm:pt>
    <dgm:pt modelId="{6B212D99-4CE5-4FFD-A457-A6870322A173}" type="pres">
      <dgm:prSet presAssocID="{8FBF1295-5C57-4E8D-93E4-4F4C8C9957DA}" presName="arrowAndChildren" presStyleCnt="0"/>
      <dgm:spPr/>
    </dgm:pt>
    <dgm:pt modelId="{9D5A34F1-8A9F-44B7-AA05-D08946FCA952}" type="pres">
      <dgm:prSet presAssocID="{8FBF1295-5C57-4E8D-93E4-4F4C8C9957DA}" presName="parentTextArrow" presStyleLbl="node1" presStyleIdx="3" presStyleCnt="5"/>
      <dgm:spPr/>
    </dgm:pt>
    <dgm:pt modelId="{9F75757C-997E-4BF1-9CD7-473E018151AA}" type="pres">
      <dgm:prSet presAssocID="{A1CA5B12-A967-4517-A717-D69C53DDD133}" presName="sp" presStyleCnt="0"/>
      <dgm:spPr/>
    </dgm:pt>
    <dgm:pt modelId="{BB053FDC-61E2-48AE-9A00-5EBED9CAF707}" type="pres">
      <dgm:prSet presAssocID="{9777B014-1001-46D4-9264-2805BEF81B6A}" presName="arrowAndChildren" presStyleCnt="0"/>
      <dgm:spPr/>
    </dgm:pt>
    <dgm:pt modelId="{57E222C3-FA48-42A7-89A3-758B0BC1EF5E}" type="pres">
      <dgm:prSet presAssocID="{9777B014-1001-46D4-9264-2805BEF81B6A}" presName="parentTextArrow" presStyleLbl="node1" presStyleIdx="4" presStyleCnt="5"/>
      <dgm:spPr/>
    </dgm:pt>
  </dgm:ptLst>
  <dgm:cxnLst>
    <dgm:cxn modelId="{BF635E14-7423-49BE-A422-82C6CB25B4CA}" srcId="{2ED3C02A-888A-4D1F-B3A2-C033CB64A229}" destId="{8FBF1295-5C57-4E8D-93E4-4F4C8C9957DA}" srcOrd="1" destOrd="0" parTransId="{F0A436BB-ADAD-4462-B286-276EEB045088}" sibTransId="{105A38B8-9677-45AB-B691-33A883EE3D87}"/>
    <dgm:cxn modelId="{D56B4414-47D0-44B0-9F6E-148D2C5268D4}" srcId="{2ED3C02A-888A-4D1F-B3A2-C033CB64A229}" destId="{B0AE8C1C-055D-4382-ABBA-4AA9B31FC62B}" srcOrd="4" destOrd="0" parTransId="{FA311E54-D95A-4B28-9527-D96C62FA76AE}" sibTransId="{7190E7B6-6623-45DD-9272-8C63840F628A}"/>
    <dgm:cxn modelId="{13149115-0D7B-449B-8C85-8FB592C67665}" type="presOf" srcId="{599F75EA-49AA-47BE-8298-A33017185615}" destId="{111BB8F7-8719-403A-A0AD-ABA710BE5CD2}" srcOrd="0" destOrd="0" presId="urn:microsoft.com/office/officeart/2005/8/layout/process4"/>
    <dgm:cxn modelId="{36592C17-4065-4161-B7E3-F4C5145A8A48}" type="presOf" srcId="{B0AE8C1C-055D-4382-ABBA-4AA9B31FC62B}" destId="{1A3FE9AC-5514-4CC5-B5BD-03AE730E1FCF}" srcOrd="0" destOrd="0" presId="urn:microsoft.com/office/officeart/2005/8/layout/process4"/>
    <dgm:cxn modelId="{C9E3592E-C594-4159-8DA3-39099C14AB3B}" srcId="{2ED3C02A-888A-4D1F-B3A2-C033CB64A229}" destId="{BF0C6330-D183-4FBA-9A4C-76B641277CCD}" srcOrd="2" destOrd="0" parTransId="{EEAA4431-C76B-4DE6-B3E2-A011E4FE2863}" sibTransId="{2CF87D38-8CC5-445D-8E17-7804AC3281FA}"/>
    <dgm:cxn modelId="{686C0E42-1B8A-430C-BDF4-9F4A0616E823}" type="presOf" srcId="{9777B014-1001-46D4-9264-2805BEF81B6A}" destId="{57E222C3-FA48-42A7-89A3-758B0BC1EF5E}" srcOrd="0" destOrd="0" presId="urn:microsoft.com/office/officeart/2005/8/layout/process4"/>
    <dgm:cxn modelId="{DD468A7A-109B-4481-AF6C-4510EFB78559}" srcId="{2ED3C02A-888A-4D1F-B3A2-C033CB64A229}" destId="{599F75EA-49AA-47BE-8298-A33017185615}" srcOrd="3" destOrd="0" parTransId="{11C3D168-D486-4CCE-96E7-F2F8EB42E29E}" sibTransId="{1038BD1A-B739-4950-8BF5-F3FAF1D372F9}"/>
    <dgm:cxn modelId="{F48EED86-F2A2-4CCC-A7D7-5EC5A95A5604}" srcId="{2ED3C02A-888A-4D1F-B3A2-C033CB64A229}" destId="{9777B014-1001-46D4-9264-2805BEF81B6A}" srcOrd="0" destOrd="0" parTransId="{BC9895AA-6E20-4CB1-8B4F-8A875C8E27F5}" sibTransId="{A1CA5B12-A967-4517-A717-D69C53DDD133}"/>
    <dgm:cxn modelId="{546998B8-0B06-4BC8-A263-0B085DFDC5BC}" type="presOf" srcId="{2ED3C02A-888A-4D1F-B3A2-C033CB64A229}" destId="{D65A1826-0353-49B8-A330-C69FA4667378}" srcOrd="0" destOrd="0" presId="urn:microsoft.com/office/officeart/2005/8/layout/process4"/>
    <dgm:cxn modelId="{2B87DCE2-226A-4FBB-88A8-05AEAEB399AB}" type="presOf" srcId="{8FBF1295-5C57-4E8D-93E4-4F4C8C9957DA}" destId="{9D5A34F1-8A9F-44B7-AA05-D08946FCA952}" srcOrd="0" destOrd="0" presId="urn:microsoft.com/office/officeart/2005/8/layout/process4"/>
    <dgm:cxn modelId="{A26E8EF2-5D51-4D43-8C20-48003DA81E20}" type="presOf" srcId="{BF0C6330-D183-4FBA-9A4C-76B641277CCD}" destId="{CC9E6669-A52F-475B-9645-4FE2ADBDDD28}" srcOrd="0" destOrd="0" presId="urn:microsoft.com/office/officeart/2005/8/layout/process4"/>
    <dgm:cxn modelId="{AB4A6497-9186-45C3-B02C-9F3D8335E191}" type="presParOf" srcId="{D65A1826-0353-49B8-A330-C69FA4667378}" destId="{F117A6D7-7A60-49A2-AF18-A4CA56B53303}" srcOrd="0" destOrd="0" presId="urn:microsoft.com/office/officeart/2005/8/layout/process4"/>
    <dgm:cxn modelId="{927779A6-5F7B-488C-95DC-B5B9CACFF12E}" type="presParOf" srcId="{F117A6D7-7A60-49A2-AF18-A4CA56B53303}" destId="{1A3FE9AC-5514-4CC5-B5BD-03AE730E1FCF}" srcOrd="0" destOrd="0" presId="urn:microsoft.com/office/officeart/2005/8/layout/process4"/>
    <dgm:cxn modelId="{38563903-8A09-40F6-968C-28C3A39E6E0F}" type="presParOf" srcId="{D65A1826-0353-49B8-A330-C69FA4667378}" destId="{AF84163B-3DBA-4498-A131-A943D2F5ADF1}" srcOrd="1" destOrd="0" presId="urn:microsoft.com/office/officeart/2005/8/layout/process4"/>
    <dgm:cxn modelId="{6F89023E-F2EF-4538-8E0D-53E081D21DAD}" type="presParOf" srcId="{D65A1826-0353-49B8-A330-C69FA4667378}" destId="{7A190724-9EE4-42EE-A804-E7DAED823EB9}" srcOrd="2" destOrd="0" presId="urn:microsoft.com/office/officeart/2005/8/layout/process4"/>
    <dgm:cxn modelId="{9E83CE96-27A5-46E9-852D-3A2593AAAFB4}" type="presParOf" srcId="{7A190724-9EE4-42EE-A804-E7DAED823EB9}" destId="{111BB8F7-8719-403A-A0AD-ABA710BE5CD2}" srcOrd="0" destOrd="0" presId="urn:microsoft.com/office/officeart/2005/8/layout/process4"/>
    <dgm:cxn modelId="{6B2CB7A8-DBDE-4667-96DC-3EFCE8805619}" type="presParOf" srcId="{D65A1826-0353-49B8-A330-C69FA4667378}" destId="{DC622AFD-B5FE-402D-833B-9BC8C0C0D90E}" srcOrd="3" destOrd="0" presId="urn:microsoft.com/office/officeart/2005/8/layout/process4"/>
    <dgm:cxn modelId="{F66C9BD3-6D11-45E9-9304-75739828E4DE}" type="presParOf" srcId="{D65A1826-0353-49B8-A330-C69FA4667378}" destId="{A7640967-DE1C-4AA2-ACE6-05A91C678B75}" srcOrd="4" destOrd="0" presId="urn:microsoft.com/office/officeart/2005/8/layout/process4"/>
    <dgm:cxn modelId="{442465CB-366B-4259-B933-04A92EA01FD1}" type="presParOf" srcId="{A7640967-DE1C-4AA2-ACE6-05A91C678B75}" destId="{CC9E6669-A52F-475B-9645-4FE2ADBDDD28}" srcOrd="0" destOrd="0" presId="urn:microsoft.com/office/officeart/2005/8/layout/process4"/>
    <dgm:cxn modelId="{9DB87D54-4D65-480D-A9CD-16DDB5D20E32}" type="presParOf" srcId="{D65A1826-0353-49B8-A330-C69FA4667378}" destId="{092DEDDB-E8CA-4F8E-87E2-2C186AE8A992}" srcOrd="5" destOrd="0" presId="urn:microsoft.com/office/officeart/2005/8/layout/process4"/>
    <dgm:cxn modelId="{ECC3A357-E345-48F9-96FF-B17D60D7727D}" type="presParOf" srcId="{D65A1826-0353-49B8-A330-C69FA4667378}" destId="{6B212D99-4CE5-4FFD-A457-A6870322A173}" srcOrd="6" destOrd="0" presId="urn:microsoft.com/office/officeart/2005/8/layout/process4"/>
    <dgm:cxn modelId="{49C4F0B5-04B6-4418-A055-7BED288A96E3}" type="presParOf" srcId="{6B212D99-4CE5-4FFD-A457-A6870322A173}" destId="{9D5A34F1-8A9F-44B7-AA05-D08946FCA952}" srcOrd="0" destOrd="0" presId="urn:microsoft.com/office/officeart/2005/8/layout/process4"/>
    <dgm:cxn modelId="{D46D8373-7927-4BAF-B66F-3C55B69CBC50}" type="presParOf" srcId="{D65A1826-0353-49B8-A330-C69FA4667378}" destId="{9F75757C-997E-4BF1-9CD7-473E018151AA}" srcOrd="7" destOrd="0" presId="urn:microsoft.com/office/officeart/2005/8/layout/process4"/>
    <dgm:cxn modelId="{08143A86-E213-40E0-AD2F-8DFA14BE1911}" type="presParOf" srcId="{D65A1826-0353-49B8-A330-C69FA4667378}" destId="{BB053FDC-61E2-48AE-9A00-5EBED9CAF707}" srcOrd="8" destOrd="0" presId="urn:microsoft.com/office/officeart/2005/8/layout/process4"/>
    <dgm:cxn modelId="{690365FD-3D90-486C-B036-7A08FE64EB85}" type="presParOf" srcId="{BB053FDC-61E2-48AE-9A00-5EBED9CAF707}" destId="{57E222C3-FA48-42A7-89A3-758B0BC1EF5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2A76AA-243D-4D34-BA10-587A7E7B2927}"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FA82D20-377F-4CD4-9265-374CF3C2DFEC}">
      <dgm:prSet phldrT="[Metin]"/>
      <dgm:spPr/>
      <dgm:t>
        <a:bodyPr/>
        <a:lstStyle/>
        <a:p>
          <a:r>
            <a:rPr lang="tr-TR" dirty="0"/>
            <a:t>Tacir </a:t>
          </a:r>
        </a:p>
      </dgm:t>
    </dgm:pt>
    <dgm:pt modelId="{C5D30F47-091A-44C2-894F-D921830B4097}" type="parTrans" cxnId="{0CCA5378-23DB-49C0-A4CD-C3DDAB2E6C4E}">
      <dgm:prSet/>
      <dgm:spPr/>
      <dgm:t>
        <a:bodyPr/>
        <a:lstStyle/>
        <a:p>
          <a:endParaRPr lang="tr-TR"/>
        </a:p>
      </dgm:t>
    </dgm:pt>
    <dgm:pt modelId="{F1F52948-7E08-48E6-838C-6ABC37D530EB}" type="sibTrans" cxnId="{0CCA5378-23DB-49C0-A4CD-C3DDAB2E6C4E}">
      <dgm:prSet/>
      <dgm:spPr/>
      <dgm:t>
        <a:bodyPr/>
        <a:lstStyle/>
        <a:p>
          <a:endParaRPr lang="tr-TR"/>
        </a:p>
      </dgm:t>
    </dgm:pt>
    <dgm:pt modelId="{125854D4-2FB9-43A0-8B5F-7B5D5DA043CF}">
      <dgm:prSet phldrT="[Metin]"/>
      <dgm:spPr/>
      <dgm:t>
        <a:bodyPr/>
        <a:lstStyle/>
        <a:p>
          <a:r>
            <a:rPr lang="tr-TR" dirty="0"/>
            <a:t>Gerçek Kişi Tacirler (TTK m. 12 vd.) </a:t>
          </a:r>
        </a:p>
      </dgm:t>
    </dgm:pt>
    <dgm:pt modelId="{62351AC0-442A-49B4-A4BF-247EC0D4346A}" type="parTrans" cxnId="{84422C5D-42E4-46FF-AD82-00400099955C}">
      <dgm:prSet/>
      <dgm:spPr/>
      <dgm:t>
        <a:bodyPr/>
        <a:lstStyle/>
        <a:p>
          <a:endParaRPr lang="tr-TR"/>
        </a:p>
      </dgm:t>
    </dgm:pt>
    <dgm:pt modelId="{811FBDF6-6AB6-46AB-9E76-9F6E574F2BDD}" type="sibTrans" cxnId="{84422C5D-42E4-46FF-AD82-00400099955C}">
      <dgm:prSet/>
      <dgm:spPr/>
      <dgm:t>
        <a:bodyPr/>
        <a:lstStyle/>
        <a:p>
          <a:endParaRPr lang="tr-TR"/>
        </a:p>
      </dgm:t>
    </dgm:pt>
    <dgm:pt modelId="{24B4CCBB-17CA-4DDB-81A8-964DD925671E}">
      <dgm:prSet phldrT="[Metin]"/>
      <dgm:spPr/>
      <dgm:t>
        <a:bodyPr/>
        <a:lstStyle/>
        <a:p>
          <a:r>
            <a:rPr lang="tr-TR" dirty="0"/>
            <a:t>Tüzel Kişi Tacirler (TTK m. 16)</a:t>
          </a:r>
        </a:p>
      </dgm:t>
    </dgm:pt>
    <dgm:pt modelId="{63F8FB82-CB13-43EE-A85E-EDF2885C5599}" type="parTrans" cxnId="{F4C7DB4D-2169-4E75-AFCE-EC3F36C4E634}">
      <dgm:prSet/>
      <dgm:spPr/>
      <dgm:t>
        <a:bodyPr/>
        <a:lstStyle/>
        <a:p>
          <a:endParaRPr lang="tr-TR"/>
        </a:p>
      </dgm:t>
    </dgm:pt>
    <dgm:pt modelId="{93D67757-EEBE-4CF0-9BDE-425E7AFE9145}" type="sibTrans" cxnId="{F4C7DB4D-2169-4E75-AFCE-EC3F36C4E634}">
      <dgm:prSet/>
      <dgm:spPr/>
      <dgm:t>
        <a:bodyPr/>
        <a:lstStyle/>
        <a:p>
          <a:endParaRPr lang="tr-TR"/>
        </a:p>
      </dgm:t>
    </dgm:pt>
    <dgm:pt modelId="{4F86DC9A-4423-4D8E-9D4A-417803663DB0}">
      <dgm:prSet/>
      <dgm:spPr/>
      <dgm:t>
        <a:bodyPr/>
        <a:lstStyle/>
        <a:p>
          <a:r>
            <a:rPr lang="tr-TR" dirty="0"/>
            <a:t>Özel Durumlar (Donatma İştiraki TTK m. 17/Hâkim Teşebbüs TTK m. 195.5)</a:t>
          </a:r>
        </a:p>
      </dgm:t>
    </dgm:pt>
    <dgm:pt modelId="{1B5E9C0A-B05E-4D2C-BCA4-8F27C5FF7D25}" type="sibTrans" cxnId="{D89159C3-7278-4A75-AE76-6D4037070B01}">
      <dgm:prSet/>
      <dgm:spPr/>
      <dgm:t>
        <a:bodyPr/>
        <a:lstStyle/>
        <a:p>
          <a:endParaRPr lang="tr-TR"/>
        </a:p>
      </dgm:t>
    </dgm:pt>
    <dgm:pt modelId="{241CDBCF-54FC-411C-BFA0-EC8A143CCBB9}" type="parTrans" cxnId="{D89159C3-7278-4A75-AE76-6D4037070B01}">
      <dgm:prSet/>
      <dgm:spPr/>
      <dgm:t>
        <a:bodyPr/>
        <a:lstStyle/>
        <a:p>
          <a:endParaRPr lang="tr-TR"/>
        </a:p>
      </dgm:t>
    </dgm:pt>
    <dgm:pt modelId="{B676F8D7-5080-4FAD-BDA0-91CCE9F3C671}" type="pres">
      <dgm:prSet presAssocID="{DD2A76AA-243D-4D34-BA10-587A7E7B2927}" presName="hierChild1" presStyleCnt="0">
        <dgm:presLayoutVars>
          <dgm:orgChart val="1"/>
          <dgm:chPref val="1"/>
          <dgm:dir/>
          <dgm:animOne val="branch"/>
          <dgm:animLvl val="lvl"/>
          <dgm:resizeHandles/>
        </dgm:presLayoutVars>
      </dgm:prSet>
      <dgm:spPr/>
    </dgm:pt>
    <dgm:pt modelId="{A3711617-D337-45C4-9478-174407B3833A}" type="pres">
      <dgm:prSet presAssocID="{5FA82D20-377F-4CD4-9265-374CF3C2DFEC}" presName="hierRoot1" presStyleCnt="0">
        <dgm:presLayoutVars>
          <dgm:hierBranch val="init"/>
        </dgm:presLayoutVars>
      </dgm:prSet>
      <dgm:spPr/>
    </dgm:pt>
    <dgm:pt modelId="{AF3D831E-C4DE-42C3-AE72-EB597071C551}" type="pres">
      <dgm:prSet presAssocID="{5FA82D20-377F-4CD4-9265-374CF3C2DFEC}" presName="rootComposite1" presStyleCnt="0"/>
      <dgm:spPr/>
    </dgm:pt>
    <dgm:pt modelId="{15A61C8A-EE72-4884-BA4F-A575EC157C3C}" type="pres">
      <dgm:prSet presAssocID="{5FA82D20-377F-4CD4-9265-374CF3C2DFEC}" presName="rootText1" presStyleLbl="node0" presStyleIdx="0" presStyleCnt="1" custLinFactNeighborX="0" custLinFactNeighborY="-56542">
        <dgm:presLayoutVars>
          <dgm:chPref val="3"/>
        </dgm:presLayoutVars>
      </dgm:prSet>
      <dgm:spPr/>
    </dgm:pt>
    <dgm:pt modelId="{C0E6D517-0F7A-49A1-96F0-EEFFCFBB7488}" type="pres">
      <dgm:prSet presAssocID="{5FA82D20-377F-4CD4-9265-374CF3C2DFEC}" presName="rootConnector1" presStyleLbl="node1" presStyleIdx="0" presStyleCnt="0"/>
      <dgm:spPr/>
    </dgm:pt>
    <dgm:pt modelId="{FD88951C-5D27-4D93-8077-02789872052C}" type="pres">
      <dgm:prSet presAssocID="{5FA82D20-377F-4CD4-9265-374CF3C2DFEC}" presName="hierChild2" presStyleCnt="0"/>
      <dgm:spPr/>
    </dgm:pt>
    <dgm:pt modelId="{C3FA83A2-B3E4-484E-A6DD-13156AF6FA84}" type="pres">
      <dgm:prSet presAssocID="{62351AC0-442A-49B4-A4BF-247EC0D4346A}" presName="Name37" presStyleLbl="parChTrans1D2" presStyleIdx="0" presStyleCnt="3"/>
      <dgm:spPr/>
    </dgm:pt>
    <dgm:pt modelId="{E2A93F59-5D8F-435C-86DF-B74FCFB4E8B7}" type="pres">
      <dgm:prSet presAssocID="{125854D4-2FB9-43A0-8B5F-7B5D5DA043CF}" presName="hierRoot2" presStyleCnt="0">
        <dgm:presLayoutVars>
          <dgm:hierBranch val="init"/>
        </dgm:presLayoutVars>
      </dgm:prSet>
      <dgm:spPr/>
    </dgm:pt>
    <dgm:pt modelId="{07AB4F3A-1F06-4892-B327-1919A8A45897}" type="pres">
      <dgm:prSet presAssocID="{125854D4-2FB9-43A0-8B5F-7B5D5DA043CF}" presName="rootComposite" presStyleCnt="0"/>
      <dgm:spPr/>
    </dgm:pt>
    <dgm:pt modelId="{7232344A-81F5-4BA6-930A-4E771D95A6F7}" type="pres">
      <dgm:prSet presAssocID="{125854D4-2FB9-43A0-8B5F-7B5D5DA043CF}" presName="rootText" presStyleLbl="node2" presStyleIdx="0" presStyleCnt="3" custScaleX="115034">
        <dgm:presLayoutVars>
          <dgm:chPref val="3"/>
        </dgm:presLayoutVars>
      </dgm:prSet>
      <dgm:spPr/>
    </dgm:pt>
    <dgm:pt modelId="{9BD31EC4-DBB0-46CB-8841-04725B0082ED}" type="pres">
      <dgm:prSet presAssocID="{125854D4-2FB9-43A0-8B5F-7B5D5DA043CF}" presName="rootConnector" presStyleLbl="node2" presStyleIdx="0" presStyleCnt="3"/>
      <dgm:spPr/>
    </dgm:pt>
    <dgm:pt modelId="{1133B8F2-8CC7-4892-B5B5-554BD3927E4F}" type="pres">
      <dgm:prSet presAssocID="{125854D4-2FB9-43A0-8B5F-7B5D5DA043CF}" presName="hierChild4" presStyleCnt="0"/>
      <dgm:spPr/>
    </dgm:pt>
    <dgm:pt modelId="{FDEBEC0E-14F8-4781-9425-325BBD6E236C}" type="pres">
      <dgm:prSet presAssocID="{125854D4-2FB9-43A0-8B5F-7B5D5DA043CF}" presName="hierChild5" presStyleCnt="0"/>
      <dgm:spPr/>
    </dgm:pt>
    <dgm:pt modelId="{9C6E1757-48F7-4128-B31F-6DD26713E158}" type="pres">
      <dgm:prSet presAssocID="{63F8FB82-CB13-43EE-A85E-EDF2885C5599}" presName="Name37" presStyleLbl="parChTrans1D2" presStyleIdx="1" presStyleCnt="3"/>
      <dgm:spPr/>
    </dgm:pt>
    <dgm:pt modelId="{E516F802-33D1-4267-8A9F-9375F543C2DC}" type="pres">
      <dgm:prSet presAssocID="{24B4CCBB-17CA-4DDB-81A8-964DD925671E}" presName="hierRoot2" presStyleCnt="0">
        <dgm:presLayoutVars>
          <dgm:hierBranch val="init"/>
        </dgm:presLayoutVars>
      </dgm:prSet>
      <dgm:spPr/>
    </dgm:pt>
    <dgm:pt modelId="{466EB716-6E4E-4516-825D-6C1C14E15AA3}" type="pres">
      <dgm:prSet presAssocID="{24B4CCBB-17CA-4DDB-81A8-964DD925671E}" presName="rootComposite" presStyleCnt="0"/>
      <dgm:spPr/>
    </dgm:pt>
    <dgm:pt modelId="{3A5CC031-594C-4EBE-A57C-9597750A657E}" type="pres">
      <dgm:prSet presAssocID="{24B4CCBB-17CA-4DDB-81A8-964DD925671E}" presName="rootText" presStyleLbl="node2" presStyleIdx="1" presStyleCnt="3" custScaleX="111903" custLinFactNeighborX="-7517" custLinFactNeighborY="-595">
        <dgm:presLayoutVars>
          <dgm:chPref val="3"/>
        </dgm:presLayoutVars>
      </dgm:prSet>
      <dgm:spPr/>
    </dgm:pt>
    <dgm:pt modelId="{62E7DACF-573F-4F39-A75B-83D686A89E42}" type="pres">
      <dgm:prSet presAssocID="{24B4CCBB-17CA-4DDB-81A8-964DD925671E}" presName="rootConnector" presStyleLbl="node2" presStyleIdx="1" presStyleCnt="3"/>
      <dgm:spPr/>
    </dgm:pt>
    <dgm:pt modelId="{6286C708-65AA-48ED-9974-6C7E9DEC6E71}" type="pres">
      <dgm:prSet presAssocID="{24B4CCBB-17CA-4DDB-81A8-964DD925671E}" presName="hierChild4" presStyleCnt="0"/>
      <dgm:spPr/>
    </dgm:pt>
    <dgm:pt modelId="{49F19D44-6F49-49A4-B832-C04DF64B4051}" type="pres">
      <dgm:prSet presAssocID="{24B4CCBB-17CA-4DDB-81A8-964DD925671E}" presName="hierChild5" presStyleCnt="0"/>
      <dgm:spPr/>
    </dgm:pt>
    <dgm:pt modelId="{EC350C23-1390-4C8D-B0B0-7BCB5D54C1BF}" type="pres">
      <dgm:prSet presAssocID="{241CDBCF-54FC-411C-BFA0-EC8A143CCBB9}" presName="Name37" presStyleLbl="parChTrans1D2" presStyleIdx="2" presStyleCnt="3"/>
      <dgm:spPr/>
    </dgm:pt>
    <dgm:pt modelId="{C283D3A4-A554-4061-AB6E-6C358B928598}" type="pres">
      <dgm:prSet presAssocID="{4F86DC9A-4423-4D8E-9D4A-417803663DB0}" presName="hierRoot2" presStyleCnt="0">
        <dgm:presLayoutVars>
          <dgm:hierBranch val="init"/>
        </dgm:presLayoutVars>
      </dgm:prSet>
      <dgm:spPr/>
    </dgm:pt>
    <dgm:pt modelId="{E0BB516E-402F-42C5-8A6A-E6DFFDF09988}" type="pres">
      <dgm:prSet presAssocID="{4F86DC9A-4423-4D8E-9D4A-417803663DB0}" presName="rootComposite" presStyleCnt="0"/>
      <dgm:spPr/>
    </dgm:pt>
    <dgm:pt modelId="{3C26D0EC-6943-4B35-A1F2-6C1AACEFAC6C}" type="pres">
      <dgm:prSet presAssocID="{4F86DC9A-4423-4D8E-9D4A-417803663DB0}" presName="rootText" presStyleLbl="node2" presStyleIdx="2" presStyleCnt="3">
        <dgm:presLayoutVars>
          <dgm:chPref val="3"/>
        </dgm:presLayoutVars>
      </dgm:prSet>
      <dgm:spPr/>
    </dgm:pt>
    <dgm:pt modelId="{262D438E-0575-471D-AF19-B377E36E7BC7}" type="pres">
      <dgm:prSet presAssocID="{4F86DC9A-4423-4D8E-9D4A-417803663DB0}" presName="rootConnector" presStyleLbl="node2" presStyleIdx="2" presStyleCnt="3"/>
      <dgm:spPr/>
    </dgm:pt>
    <dgm:pt modelId="{74B190B5-CD6A-4ADD-9EEF-29B9D543C349}" type="pres">
      <dgm:prSet presAssocID="{4F86DC9A-4423-4D8E-9D4A-417803663DB0}" presName="hierChild4" presStyleCnt="0"/>
      <dgm:spPr/>
    </dgm:pt>
    <dgm:pt modelId="{590CB5E3-3D38-417F-9A8E-9E79F7F57A7D}" type="pres">
      <dgm:prSet presAssocID="{4F86DC9A-4423-4D8E-9D4A-417803663DB0}" presName="hierChild5" presStyleCnt="0"/>
      <dgm:spPr/>
    </dgm:pt>
    <dgm:pt modelId="{02736CC8-B26E-4A3C-802F-36E685765D50}" type="pres">
      <dgm:prSet presAssocID="{5FA82D20-377F-4CD4-9265-374CF3C2DFEC}" presName="hierChild3" presStyleCnt="0"/>
      <dgm:spPr/>
    </dgm:pt>
  </dgm:ptLst>
  <dgm:cxnLst>
    <dgm:cxn modelId="{87C84218-55C4-4576-824D-F5E66ECE333E}" type="presOf" srcId="{DD2A76AA-243D-4D34-BA10-587A7E7B2927}" destId="{B676F8D7-5080-4FAD-BDA0-91CCE9F3C671}" srcOrd="0" destOrd="0" presId="urn:microsoft.com/office/officeart/2005/8/layout/orgChart1"/>
    <dgm:cxn modelId="{1CF3551C-BF07-4A28-AC20-D3C17E6B357F}" type="presOf" srcId="{5FA82D20-377F-4CD4-9265-374CF3C2DFEC}" destId="{15A61C8A-EE72-4884-BA4F-A575EC157C3C}" srcOrd="0" destOrd="0" presId="urn:microsoft.com/office/officeart/2005/8/layout/orgChart1"/>
    <dgm:cxn modelId="{84422C5D-42E4-46FF-AD82-00400099955C}" srcId="{5FA82D20-377F-4CD4-9265-374CF3C2DFEC}" destId="{125854D4-2FB9-43A0-8B5F-7B5D5DA043CF}" srcOrd="0" destOrd="0" parTransId="{62351AC0-442A-49B4-A4BF-247EC0D4346A}" sibTransId="{811FBDF6-6AB6-46AB-9E76-9F6E574F2BDD}"/>
    <dgm:cxn modelId="{C0506241-2E12-438D-B533-33E84B2D3DF7}" type="presOf" srcId="{24B4CCBB-17CA-4DDB-81A8-964DD925671E}" destId="{3A5CC031-594C-4EBE-A57C-9597750A657E}" srcOrd="0" destOrd="0" presId="urn:microsoft.com/office/officeart/2005/8/layout/orgChart1"/>
    <dgm:cxn modelId="{3C988547-3512-4383-BDCE-816360B56900}" type="presOf" srcId="{5FA82D20-377F-4CD4-9265-374CF3C2DFEC}" destId="{C0E6D517-0F7A-49A1-96F0-EEFFCFBB7488}" srcOrd="1" destOrd="0" presId="urn:microsoft.com/office/officeart/2005/8/layout/orgChart1"/>
    <dgm:cxn modelId="{F4C7DB4D-2169-4E75-AFCE-EC3F36C4E634}" srcId="{5FA82D20-377F-4CD4-9265-374CF3C2DFEC}" destId="{24B4CCBB-17CA-4DDB-81A8-964DD925671E}" srcOrd="1" destOrd="0" parTransId="{63F8FB82-CB13-43EE-A85E-EDF2885C5599}" sibTransId="{93D67757-EEBE-4CF0-9BDE-425E7AFE9145}"/>
    <dgm:cxn modelId="{F5F44B52-0540-4E1F-8E7B-0C6C8B6F810E}" type="presOf" srcId="{4F86DC9A-4423-4D8E-9D4A-417803663DB0}" destId="{262D438E-0575-471D-AF19-B377E36E7BC7}" srcOrd="1" destOrd="0" presId="urn:microsoft.com/office/officeart/2005/8/layout/orgChart1"/>
    <dgm:cxn modelId="{712C0D58-87A7-4BB4-99FF-F16D4B54AA90}" type="presOf" srcId="{62351AC0-442A-49B4-A4BF-247EC0D4346A}" destId="{C3FA83A2-B3E4-484E-A6DD-13156AF6FA84}" srcOrd="0" destOrd="0" presId="urn:microsoft.com/office/officeart/2005/8/layout/orgChart1"/>
    <dgm:cxn modelId="{0CCA5378-23DB-49C0-A4CD-C3DDAB2E6C4E}" srcId="{DD2A76AA-243D-4D34-BA10-587A7E7B2927}" destId="{5FA82D20-377F-4CD4-9265-374CF3C2DFEC}" srcOrd="0" destOrd="0" parTransId="{C5D30F47-091A-44C2-894F-D921830B4097}" sibTransId="{F1F52948-7E08-48E6-838C-6ABC37D530EB}"/>
    <dgm:cxn modelId="{47C70787-F97A-4668-BEF0-F067F3D4DE32}" type="presOf" srcId="{125854D4-2FB9-43A0-8B5F-7B5D5DA043CF}" destId="{7232344A-81F5-4BA6-930A-4E771D95A6F7}" srcOrd="0" destOrd="0" presId="urn:microsoft.com/office/officeart/2005/8/layout/orgChart1"/>
    <dgm:cxn modelId="{E09B869D-39CC-4DB9-A3F4-C9BF652C5A5D}" type="presOf" srcId="{241CDBCF-54FC-411C-BFA0-EC8A143CCBB9}" destId="{EC350C23-1390-4C8D-B0B0-7BCB5D54C1BF}" srcOrd="0" destOrd="0" presId="urn:microsoft.com/office/officeart/2005/8/layout/orgChart1"/>
    <dgm:cxn modelId="{474ACCA2-CB28-4D25-A1CA-B7BFEDF2A85F}" type="presOf" srcId="{4F86DC9A-4423-4D8E-9D4A-417803663DB0}" destId="{3C26D0EC-6943-4B35-A1F2-6C1AACEFAC6C}" srcOrd="0" destOrd="0" presId="urn:microsoft.com/office/officeart/2005/8/layout/orgChart1"/>
    <dgm:cxn modelId="{0060F1B8-BF1E-4B95-9480-CDB03CDEAD4E}" type="presOf" srcId="{24B4CCBB-17CA-4DDB-81A8-964DD925671E}" destId="{62E7DACF-573F-4F39-A75B-83D686A89E42}" srcOrd="1" destOrd="0" presId="urn:microsoft.com/office/officeart/2005/8/layout/orgChart1"/>
    <dgm:cxn modelId="{D89159C3-7278-4A75-AE76-6D4037070B01}" srcId="{5FA82D20-377F-4CD4-9265-374CF3C2DFEC}" destId="{4F86DC9A-4423-4D8E-9D4A-417803663DB0}" srcOrd="2" destOrd="0" parTransId="{241CDBCF-54FC-411C-BFA0-EC8A143CCBB9}" sibTransId="{1B5E9C0A-B05E-4D2C-BCA4-8F27C5FF7D25}"/>
    <dgm:cxn modelId="{5FDF0FD4-27A7-455A-AE50-F51CA881CEF7}" type="presOf" srcId="{63F8FB82-CB13-43EE-A85E-EDF2885C5599}" destId="{9C6E1757-48F7-4128-B31F-6DD26713E158}" srcOrd="0" destOrd="0" presId="urn:microsoft.com/office/officeart/2005/8/layout/orgChart1"/>
    <dgm:cxn modelId="{EA4BD9E6-8666-4ECC-8BB6-7ED4965AE0B2}" type="presOf" srcId="{125854D4-2FB9-43A0-8B5F-7B5D5DA043CF}" destId="{9BD31EC4-DBB0-46CB-8841-04725B0082ED}" srcOrd="1" destOrd="0" presId="urn:microsoft.com/office/officeart/2005/8/layout/orgChart1"/>
    <dgm:cxn modelId="{61864690-C401-413C-81D6-43CFD202D208}" type="presParOf" srcId="{B676F8D7-5080-4FAD-BDA0-91CCE9F3C671}" destId="{A3711617-D337-45C4-9478-174407B3833A}" srcOrd="0" destOrd="0" presId="urn:microsoft.com/office/officeart/2005/8/layout/orgChart1"/>
    <dgm:cxn modelId="{50B2EF53-987A-4974-A413-5AF48E653202}" type="presParOf" srcId="{A3711617-D337-45C4-9478-174407B3833A}" destId="{AF3D831E-C4DE-42C3-AE72-EB597071C551}" srcOrd="0" destOrd="0" presId="urn:microsoft.com/office/officeart/2005/8/layout/orgChart1"/>
    <dgm:cxn modelId="{F5DB5683-6CBB-495C-B36B-344D912484F5}" type="presParOf" srcId="{AF3D831E-C4DE-42C3-AE72-EB597071C551}" destId="{15A61C8A-EE72-4884-BA4F-A575EC157C3C}" srcOrd="0" destOrd="0" presId="urn:microsoft.com/office/officeart/2005/8/layout/orgChart1"/>
    <dgm:cxn modelId="{21A52969-036D-4BDE-9507-58BE1A01B9BC}" type="presParOf" srcId="{AF3D831E-C4DE-42C3-AE72-EB597071C551}" destId="{C0E6D517-0F7A-49A1-96F0-EEFFCFBB7488}" srcOrd="1" destOrd="0" presId="urn:microsoft.com/office/officeart/2005/8/layout/orgChart1"/>
    <dgm:cxn modelId="{36F0FDEC-668A-4137-BBE8-141A16F193AF}" type="presParOf" srcId="{A3711617-D337-45C4-9478-174407B3833A}" destId="{FD88951C-5D27-4D93-8077-02789872052C}" srcOrd="1" destOrd="0" presId="urn:microsoft.com/office/officeart/2005/8/layout/orgChart1"/>
    <dgm:cxn modelId="{F60A86DB-A966-4767-B2A4-BCA89C660CCB}" type="presParOf" srcId="{FD88951C-5D27-4D93-8077-02789872052C}" destId="{C3FA83A2-B3E4-484E-A6DD-13156AF6FA84}" srcOrd="0" destOrd="0" presId="urn:microsoft.com/office/officeart/2005/8/layout/orgChart1"/>
    <dgm:cxn modelId="{8D3C8945-AD89-461E-B3C8-56B0F1AE904E}" type="presParOf" srcId="{FD88951C-5D27-4D93-8077-02789872052C}" destId="{E2A93F59-5D8F-435C-86DF-B74FCFB4E8B7}" srcOrd="1" destOrd="0" presId="urn:microsoft.com/office/officeart/2005/8/layout/orgChart1"/>
    <dgm:cxn modelId="{A0AE7A3E-D909-4094-ADDC-99438BBA2AE9}" type="presParOf" srcId="{E2A93F59-5D8F-435C-86DF-B74FCFB4E8B7}" destId="{07AB4F3A-1F06-4892-B327-1919A8A45897}" srcOrd="0" destOrd="0" presId="urn:microsoft.com/office/officeart/2005/8/layout/orgChart1"/>
    <dgm:cxn modelId="{A50D5A22-3882-442D-8E56-4CA09F3F3179}" type="presParOf" srcId="{07AB4F3A-1F06-4892-B327-1919A8A45897}" destId="{7232344A-81F5-4BA6-930A-4E771D95A6F7}" srcOrd="0" destOrd="0" presId="urn:microsoft.com/office/officeart/2005/8/layout/orgChart1"/>
    <dgm:cxn modelId="{C4BEFFE2-8066-4814-85A4-B5EE3F363A6B}" type="presParOf" srcId="{07AB4F3A-1F06-4892-B327-1919A8A45897}" destId="{9BD31EC4-DBB0-46CB-8841-04725B0082ED}" srcOrd="1" destOrd="0" presId="urn:microsoft.com/office/officeart/2005/8/layout/orgChart1"/>
    <dgm:cxn modelId="{0FDE0DDE-9D35-4DF1-9698-46C4DC4BCA45}" type="presParOf" srcId="{E2A93F59-5D8F-435C-86DF-B74FCFB4E8B7}" destId="{1133B8F2-8CC7-4892-B5B5-554BD3927E4F}" srcOrd="1" destOrd="0" presId="urn:microsoft.com/office/officeart/2005/8/layout/orgChart1"/>
    <dgm:cxn modelId="{7C513527-9860-44C7-B616-AD5E140AF800}" type="presParOf" srcId="{E2A93F59-5D8F-435C-86DF-B74FCFB4E8B7}" destId="{FDEBEC0E-14F8-4781-9425-325BBD6E236C}" srcOrd="2" destOrd="0" presId="urn:microsoft.com/office/officeart/2005/8/layout/orgChart1"/>
    <dgm:cxn modelId="{84DDB74E-FF7C-4489-A14C-643B40798A7B}" type="presParOf" srcId="{FD88951C-5D27-4D93-8077-02789872052C}" destId="{9C6E1757-48F7-4128-B31F-6DD26713E158}" srcOrd="2" destOrd="0" presId="urn:microsoft.com/office/officeart/2005/8/layout/orgChart1"/>
    <dgm:cxn modelId="{EC6116BE-B33E-4746-8171-A0DC0E7A4148}" type="presParOf" srcId="{FD88951C-5D27-4D93-8077-02789872052C}" destId="{E516F802-33D1-4267-8A9F-9375F543C2DC}" srcOrd="3" destOrd="0" presId="urn:microsoft.com/office/officeart/2005/8/layout/orgChart1"/>
    <dgm:cxn modelId="{2B6A1FCD-011D-4A87-A51B-8132A4EDD6BB}" type="presParOf" srcId="{E516F802-33D1-4267-8A9F-9375F543C2DC}" destId="{466EB716-6E4E-4516-825D-6C1C14E15AA3}" srcOrd="0" destOrd="0" presId="urn:microsoft.com/office/officeart/2005/8/layout/orgChart1"/>
    <dgm:cxn modelId="{DB5C2B37-21B4-4DA9-8D5E-939E8B518433}" type="presParOf" srcId="{466EB716-6E4E-4516-825D-6C1C14E15AA3}" destId="{3A5CC031-594C-4EBE-A57C-9597750A657E}" srcOrd="0" destOrd="0" presId="urn:microsoft.com/office/officeart/2005/8/layout/orgChart1"/>
    <dgm:cxn modelId="{850D9771-F0E6-4445-B699-0A2F3C77ED2C}" type="presParOf" srcId="{466EB716-6E4E-4516-825D-6C1C14E15AA3}" destId="{62E7DACF-573F-4F39-A75B-83D686A89E42}" srcOrd="1" destOrd="0" presId="urn:microsoft.com/office/officeart/2005/8/layout/orgChart1"/>
    <dgm:cxn modelId="{AC026E80-9B25-4F96-A8D8-3A36D191F34E}" type="presParOf" srcId="{E516F802-33D1-4267-8A9F-9375F543C2DC}" destId="{6286C708-65AA-48ED-9974-6C7E9DEC6E71}" srcOrd="1" destOrd="0" presId="urn:microsoft.com/office/officeart/2005/8/layout/orgChart1"/>
    <dgm:cxn modelId="{A0AB1D82-03BC-4502-99F4-FB25EB042050}" type="presParOf" srcId="{E516F802-33D1-4267-8A9F-9375F543C2DC}" destId="{49F19D44-6F49-49A4-B832-C04DF64B4051}" srcOrd="2" destOrd="0" presId="urn:microsoft.com/office/officeart/2005/8/layout/orgChart1"/>
    <dgm:cxn modelId="{0FC48829-B031-465F-9ADC-13EBBFEB2B73}" type="presParOf" srcId="{FD88951C-5D27-4D93-8077-02789872052C}" destId="{EC350C23-1390-4C8D-B0B0-7BCB5D54C1BF}" srcOrd="4" destOrd="0" presId="urn:microsoft.com/office/officeart/2005/8/layout/orgChart1"/>
    <dgm:cxn modelId="{C334CC4D-B81F-4EF6-BE2D-5806D0B69C8E}" type="presParOf" srcId="{FD88951C-5D27-4D93-8077-02789872052C}" destId="{C283D3A4-A554-4061-AB6E-6C358B928598}" srcOrd="5" destOrd="0" presId="urn:microsoft.com/office/officeart/2005/8/layout/orgChart1"/>
    <dgm:cxn modelId="{A9D445E5-FF21-4790-9213-3D4270E2797C}" type="presParOf" srcId="{C283D3A4-A554-4061-AB6E-6C358B928598}" destId="{E0BB516E-402F-42C5-8A6A-E6DFFDF09988}" srcOrd="0" destOrd="0" presId="urn:microsoft.com/office/officeart/2005/8/layout/orgChart1"/>
    <dgm:cxn modelId="{3562493A-A752-41F3-B57A-D9D0955FFAA5}" type="presParOf" srcId="{E0BB516E-402F-42C5-8A6A-E6DFFDF09988}" destId="{3C26D0EC-6943-4B35-A1F2-6C1AACEFAC6C}" srcOrd="0" destOrd="0" presId="urn:microsoft.com/office/officeart/2005/8/layout/orgChart1"/>
    <dgm:cxn modelId="{6174F174-F8CD-464B-BF49-130300908663}" type="presParOf" srcId="{E0BB516E-402F-42C5-8A6A-E6DFFDF09988}" destId="{262D438E-0575-471D-AF19-B377E36E7BC7}" srcOrd="1" destOrd="0" presId="urn:microsoft.com/office/officeart/2005/8/layout/orgChart1"/>
    <dgm:cxn modelId="{9B93710B-20CE-48B0-836C-859347AB32F9}" type="presParOf" srcId="{C283D3A4-A554-4061-AB6E-6C358B928598}" destId="{74B190B5-CD6A-4ADD-9EEF-29B9D543C349}" srcOrd="1" destOrd="0" presId="urn:microsoft.com/office/officeart/2005/8/layout/orgChart1"/>
    <dgm:cxn modelId="{54DE5B18-E936-45B9-A70A-03B2F001B74B}" type="presParOf" srcId="{C283D3A4-A554-4061-AB6E-6C358B928598}" destId="{590CB5E3-3D38-417F-9A8E-9E79F7F57A7D}" srcOrd="2" destOrd="0" presId="urn:microsoft.com/office/officeart/2005/8/layout/orgChart1"/>
    <dgm:cxn modelId="{C30A4E2F-13A1-4636-8489-1B7B072B91CB}" type="presParOf" srcId="{A3711617-D337-45C4-9478-174407B3833A}" destId="{02736CC8-B26E-4A3C-802F-36E685765D5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A9D94B-EC03-41D3-BAF7-A54197EBFA6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389805A-09FA-4EEA-96C2-1D2E043D518C}">
      <dgm:prSet phldrT="[Metin]"/>
      <dgm:spPr/>
      <dgm:t>
        <a:bodyPr/>
        <a:lstStyle/>
        <a:p>
          <a:r>
            <a:rPr lang="tr-TR" dirty="0"/>
            <a:t>Gerçek Kişi Tacir </a:t>
          </a:r>
        </a:p>
      </dgm:t>
    </dgm:pt>
    <dgm:pt modelId="{B5D1F5EE-0870-452C-B40D-68875F702C99}" type="parTrans" cxnId="{586B6020-F891-46A7-974F-02CF89D88CF8}">
      <dgm:prSet/>
      <dgm:spPr/>
      <dgm:t>
        <a:bodyPr/>
        <a:lstStyle/>
        <a:p>
          <a:endParaRPr lang="tr-TR"/>
        </a:p>
      </dgm:t>
    </dgm:pt>
    <dgm:pt modelId="{BCEE7B40-D96F-42EF-B19E-B3B91AF2B81C}" type="sibTrans" cxnId="{586B6020-F891-46A7-974F-02CF89D88CF8}">
      <dgm:prSet/>
      <dgm:spPr/>
      <dgm:t>
        <a:bodyPr/>
        <a:lstStyle/>
        <a:p>
          <a:endParaRPr lang="tr-TR"/>
        </a:p>
      </dgm:t>
    </dgm:pt>
    <dgm:pt modelId="{6222A19B-5477-45AA-8343-0043EAB5B78F}">
      <dgm:prSet phldrT="[Metin]"/>
      <dgm:spPr/>
      <dgm:t>
        <a:bodyPr/>
        <a:lstStyle/>
        <a:p>
          <a:r>
            <a:rPr lang="tr-TR" dirty="0"/>
            <a:t>Bir Ticarî İşletme  Olmalı</a:t>
          </a:r>
        </a:p>
      </dgm:t>
    </dgm:pt>
    <dgm:pt modelId="{1AC08A3F-F71B-4926-A0D5-01AD1734663F}" type="parTrans" cxnId="{9B675DE2-7861-41F4-98E1-0D1B565D0853}">
      <dgm:prSet/>
      <dgm:spPr/>
      <dgm:t>
        <a:bodyPr/>
        <a:lstStyle/>
        <a:p>
          <a:endParaRPr lang="tr-TR"/>
        </a:p>
      </dgm:t>
    </dgm:pt>
    <dgm:pt modelId="{BB8AC041-E9DF-4864-BD0A-876A1D8F5596}" type="sibTrans" cxnId="{9B675DE2-7861-41F4-98E1-0D1B565D0853}">
      <dgm:prSet/>
      <dgm:spPr/>
      <dgm:t>
        <a:bodyPr/>
        <a:lstStyle/>
        <a:p>
          <a:endParaRPr lang="tr-TR"/>
        </a:p>
      </dgm:t>
    </dgm:pt>
    <dgm:pt modelId="{5F0DCFFA-7FF4-4E4B-AFC3-5988157C4B68}">
      <dgm:prSet phldrT="[Metin]"/>
      <dgm:spPr/>
      <dgm:t>
        <a:bodyPr/>
        <a:lstStyle/>
        <a:p>
          <a:r>
            <a:rPr lang="tr-TR" b="1" dirty="0"/>
            <a:t>Kısmen</a:t>
          </a:r>
          <a:r>
            <a:rPr lang="tr-TR" dirty="0"/>
            <a:t> dahi olsa tacir adına işletilmeli. Başkası adına işleten kişi tacir değildir. </a:t>
          </a:r>
        </a:p>
      </dgm:t>
    </dgm:pt>
    <dgm:pt modelId="{762F44BA-27F6-4BD9-A5FC-D243A24C5963}" type="parTrans" cxnId="{4469B25B-323C-4702-A517-6AAE983BD356}">
      <dgm:prSet/>
      <dgm:spPr/>
      <dgm:t>
        <a:bodyPr/>
        <a:lstStyle/>
        <a:p>
          <a:endParaRPr lang="tr-TR"/>
        </a:p>
      </dgm:t>
    </dgm:pt>
    <dgm:pt modelId="{01A3908E-5C2E-4EF9-A9E9-55D5DB768538}" type="sibTrans" cxnId="{4469B25B-323C-4702-A517-6AAE983BD356}">
      <dgm:prSet/>
      <dgm:spPr/>
      <dgm:t>
        <a:bodyPr/>
        <a:lstStyle/>
        <a:p>
          <a:endParaRPr lang="tr-TR"/>
        </a:p>
      </dgm:t>
    </dgm:pt>
    <dgm:pt modelId="{73383E9E-7A33-4A70-9B19-1BBFD0821E6E}">
      <dgm:prSet/>
      <dgm:spPr/>
      <dgm:t>
        <a:bodyPr/>
        <a:lstStyle/>
        <a:p>
          <a:r>
            <a:rPr lang="tr-TR" dirty="0"/>
            <a:t>Henüz işletmeye başlanmamışsa TTK m. 12.2.</a:t>
          </a:r>
        </a:p>
      </dgm:t>
    </dgm:pt>
    <dgm:pt modelId="{4724B767-C9B9-459E-8F36-91E5AEF0AB96}" type="parTrans" cxnId="{34A490F5-8E5B-490D-970E-2D8C24EF00E1}">
      <dgm:prSet/>
      <dgm:spPr/>
      <dgm:t>
        <a:bodyPr/>
        <a:lstStyle/>
        <a:p>
          <a:endParaRPr lang="tr-TR"/>
        </a:p>
      </dgm:t>
    </dgm:pt>
    <dgm:pt modelId="{883FE69B-9342-4779-B9EC-9202C77889AB}" type="sibTrans" cxnId="{34A490F5-8E5B-490D-970E-2D8C24EF00E1}">
      <dgm:prSet/>
      <dgm:spPr/>
      <dgm:t>
        <a:bodyPr/>
        <a:lstStyle/>
        <a:p>
          <a:endParaRPr lang="tr-TR"/>
        </a:p>
      </dgm:t>
    </dgm:pt>
    <dgm:pt modelId="{235AFBDE-F650-41B4-AEA6-9F683D8FCB7B}">
      <dgm:prSet/>
      <dgm:spPr/>
      <dgm:t>
        <a:bodyPr/>
        <a:lstStyle/>
        <a:p>
          <a:r>
            <a:rPr lang="tr-TR" dirty="0"/>
            <a:t>Ticarî işletme varmış gibi hareket eden kişi TTK m. 12.3. </a:t>
          </a:r>
        </a:p>
      </dgm:t>
    </dgm:pt>
    <dgm:pt modelId="{9AE6495B-8151-4689-9E66-5BFCCE566C4C}" type="parTrans" cxnId="{1A914BBF-57CC-450D-89CF-73CE870E058C}">
      <dgm:prSet/>
      <dgm:spPr/>
      <dgm:t>
        <a:bodyPr/>
        <a:lstStyle/>
        <a:p>
          <a:endParaRPr lang="tr-TR"/>
        </a:p>
      </dgm:t>
    </dgm:pt>
    <dgm:pt modelId="{DE1E49AC-DD7C-45B4-B953-8C69AFE5E6F6}" type="sibTrans" cxnId="{1A914BBF-57CC-450D-89CF-73CE870E058C}">
      <dgm:prSet/>
      <dgm:spPr/>
      <dgm:t>
        <a:bodyPr/>
        <a:lstStyle/>
        <a:p>
          <a:endParaRPr lang="tr-TR"/>
        </a:p>
      </dgm:t>
    </dgm:pt>
    <dgm:pt modelId="{E8CC60C9-4425-4F8C-A322-3AE04E05A66D}">
      <dgm:prSet/>
      <dgm:spPr/>
      <dgm:t>
        <a:bodyPr/>
        <a:lstStyle/>
        <a:p>
          <a:r>
            <a:rPr lang="tr-TR" dirty="0"/>
            <a:t>Ticaret siciline tescil??</a:t>
          </a:r>
        </a:p>
      </dgm:t>
    </dgm:pt>
    <dgm:pt modelId="{321ABA31-F328-4FE3-BF79-C7855083409A}" type="parTrans" cxnId="{1D08F4CE-5C09-4A48-8338-61ED3CF75952}">
      <dgm:prSet/>
      <dgm:spPr/>
      <dgm:t>
        <a:bodyPr/>
        <a:lstStyle/>
        <a:p>
          <a:endParaRPr lang="tr-TR"/>
        </a:p>
      </dgm:t>
    </dgm:pt>
    <dgm:pt modelId="{FE06AD45-A04E-4429-BF27-6CC70B82F169}" type="sibTrans" cxnId="{1D08F4CE-5C09-4A48-8338-61ED3CF75952}">
      <dgm:prSet/>
      <dgm:spPr/>
      <dgm:t>
        <a:bodyPr/>
        <a:lstStyle/>
        <a:p>
          <a:endParaRPr lang="tr-TR"/>
        </a:p>
      </dgm:t>
    </dgm:pt>
    <dgm:pt modelId="{7A893EE5-768E-4547-A7B5-2FD87483C6F6}" type="pres">
      <dgm:prSet presAssocID="{01A9D94B-EC03-41D3-BAF7-A54197EBFA65}" presName="hierChild1" presStyleCnt="0">
        <dgm:presLayoutVars>
          <dgm:orgChart val="1"/>
          <dgm:chPref val="1"/>
          <dgm:dir/>
          <dgm:animOne val="branch"/>
          <dgm:animLvl val="lvl"/>
          <dgm:resizeHandles/>
        </dgm:presLayoutVars>
      </dgm:prSet>
      <dgm:spPr/>
    </dgm:pt>
    <dgm:pt modelId="{1DF7503B-B1D5-4CC8-A857-0DA9A0A597A0}" type="pres">
      <dgm:prSet presAssocID="{5389805A-09FA-4EEA-96C2-1D2E043D518C}" presName="hierRoot1" presStyleCnt="0">
        <dgm:presLayoutVars>
          <dgm:hierBranch val="init"/>
        </dgm:presLayoutVars>
      </dgm:prSet>
      <dgm:spPr/>
    </dgm:pt>
    <dgm:pt modelId="{0FB6E8E7-1C71-4E40-B563-CB29530851E6}" type="pres">
      <dgm:prSet presAssocID="{5389805A-09FA-4EEA-96C2-1D2E043D518C}" presName="rootComposite1" presStyleCnt="0"/>
      <dgm:spPr/>
    </dgm:pt>
    <dgm:pt modelId="{5ADE511A-0923-4C2C-A2A1-3F627333ED4A}" type="pres">
      <dgm:prSet presAssocID="{5389805A-09FA-4EEA-96C2-1D2E043D518C}" presName="rootText1" presStyleLbl="node0" presStyleIdx="0" presStyleCnt="1">
        <dgm:presLayoutVars>
          <dgm:chPref val="3"/>
        </dgm:presLayoutVars>
      </dgm:prSet>
      <dgm:spPr/>
    </dgm:pt>
    <dgm:pt modelId="{600AF988-A3CA-46E0-AA9B-44CE253F84ED}" type="pres">
      <dgm:prSet presAssocID="{5389805A-09FA-4EEA-96C2-1D2E043D518C}" presName="rootConnector1" presStyleLbl="node1" presStyleIdx="0" presStyleCnt="0"/>
      <dgm:spPr/>
    </dgm:pt>
    <dgm:pt modelId="{E76CD2F8-4BBE-453E-B0A3-021D44D18C26}" type="pres">
      <dgm:prSet presAssocID="{5389805A-09FA-4EEA-96C2-1D2E043D518C}" presName="hierChild2" presStyleCnt="0"/>
      <dgm:spPr/>
    </dgm:pt>
    <dgm:pt modelId="{E0EDDD4B-8272-4DC6-BEE5-2741FE6D59F1}" type="pres">
      <dgm:prSet presAssocID="{1AC08A3F-F71B-4926-A0D5-01AD1734663F}" presName="Name37" presStyleLbl="parChTrans1D2" presStyleIdx="0" presStyleCnt="3"/>
      <dgm:spPr/>
    </dgm:pt>
    <dgm:pt modelId="{52BCDE25-9E3F-4707-9CC0-33BB6212CABF}" type="pres">
      <dgm:prSet presAssocID="{6222A19B-5477-45AA-8343-0043EAB5B78F}" presName="hierRoot2" presStyleCnt="0">
        <dgm:presLayoutVars>
          <dgm:hierBranch val="init"/>
        </dgm:presLayoutVars>
      </dgm:prSet>
      <dgm:spPr/>
    </dgm:pt>
    <dgm:pt modelId="{AAC2550E-EA30-42B1-BFC4-537FE1A0B651}" type="pres">
      <dgm:prSet presAssocID="{6222A19B-5477-45AA-8343-0043EAB5B78F}" presName="rootComposite" presStyleCnt="0"/>
      <dgm:spPr/>
    </dgm:pt>
    <dgm:pt modelId="{D73735B7-8891-498D-B3D4-2383E36E5F81}" type="pres">
      <dgm:prSet presAssocID="{6222A19B-5477-45AA-8343-0043EAB5B78F}" presName="rootText" presStyleLbl="node2" presStyleIdx="0" presStyleCnt="3">
        <dgm:presLayoutVars>
          <dgm:chPref val="3"/>
        </dgm:presLayoutVars>
      </dgm:prSet>
      <dgm:spPr/>
    </dgm:pt>
    <dgm:pt modelId="{9904E53C-2239-47C5-A3D6-D7B6E883CF28}" type="pres">
      <dgm:prSet presAssocID="{6222A19B-5477-45AA-8343-0043EAB5B78F}" presName="rootConnector" presStyleLbl="node2" presStyleIdx="0" presStyleCnt="3"/>
      <dgm:spPr/>
    </dgm:pt>
    <dgm:pt modelId="{41B95FC5-928F-4B98-A247-47C14DA2A320}" type="pres">
      <dgm:prSet presAssocID="{6222A19B-5477-45AA-8343-0043EAB5B78F}" presName="hierChild4" presStyleCnt="0"/>
      <dgm:spPr/>
    </dgm:pt>
    <dgm:pt modelId="{674B6C81-DA24-4ECD-B2E3-8D1C95434FBE}" type="pres">
      <dgm:prSet presAssocID="{9AE6495B-8151-4689-9E66-5BFCCE566C4C}" presName="Name37" presStyleLbl="parChTrans1D3" presStyleIdx="0" presStyleCnt="2"/>
      <dgm:spPr/>
    </dgm:pt>
    <dgm:pt modelId="{CCADDA92-7DAB-4CFD-A887-00E767632B37}" type="pres">
      <dgm:prSet presAssocID="{235AFBDE-F650-41B4-AEA6-9F683D8FCB7B}" presName="hierRoot2" presStyleCnt="0">
        <dgm:presLayoutVars>
          <dgm:hierBranch val="init"/>
        </dgm:presLayoutVars>
      </dgm:prSet>
      <dgm:spPr/>
    </dgm:pt>
    <dgm:pt modelId="{A99C4340-49CD-46AD-9AA5-0A7F8BD43543}" type="pres">
      <dgm:prSet presAssocID="{235AFBDE-F650-41B4-AEA6-9F683D8FCB7B}" presName="rootComposite" presStyleCnt="0"/>
      <dgm:spPr/>
    </dgm:pt>
    <dgm:pt modelId="{5591D847-FF36-4C12-8E7E-6EDF1CA3F4DF}" type="pres">
      <dgm:prSet presAssocID="{235AFBDE-F650-41B4-AEA6-9F683D8FCB7B}" presName="rootText" presStyleLbl="node3" presStyleIdx="0" presStyleCnt="2">
        <dgm:presLayoutVars>
          <dgm:chPref val="3"/>
        </dgm:presLayoutVars>
      </dgm:prSet>
      <dgm:spPr/>
    </dgm:pt>
    <dgm:pt modelId="{E99E9E9D-312F-4000-8897-1F41C7D4FFC4}" type="pres">
      <dgm:prSet presAssocID="{235AFBDE-F650-41B4-AEA6-9F683D8FCB7B}" presName="rootConnector" presStyleLbl="node3" presStyleIdx="0" presStyleCnt="2"/>
      <dgm:spPr/>
    </dgm:pt>
    <dgm:pt modelId="{4982165C-849B-492A-B8CD-2D057B1EA31D}" type="pres">
      <dgm:prSet presAssocID="{235AFBDE-F650-41B4-AEA6-9F683D8FCB7B}" presName="hierChild4" presStyleCnt="0"/>
      <dgm:spPr/>
    </dgm:pt>
    <dgm:pt modelId="{2E9A65D8-FD16-43F2-9B71-A9E17BC6C0F3}" type="pres">
      <dgm:prSet presAssocID="{235AFBDE-F650-41B4-AEA6-9F683D8FCB7B}" presName="hierChild5" presStyleCnt="0"/>
      <dgm:spPr/>
    </dgm:pt>
    <dgm:pt modelId="{AE663A9D-14A1-4388-B0F4-71DD1A08AD41}" type="pres">
      <dgm:prSet presAssocID="{6222A19B-5477-45AA-8343-0043EAB5B78F}" presName="hierChild5" presStyleCnt="0"/>
      <dgm:spPr/>
    </dgm:pt>
    <dgm:pt modelId="{2F5A3EF3-F85B-4E9B-8AD6-761BF594F211}" type="pres">
      <dgm:prSet presAssocID="{762F44BA-27F6-4BD9-A5FC-D243A24C5963}" presName="Name37" presStyleLbl="parChTrans1D2" presStyleIdx="1" presStyleCnt="3"/>
      <dgm:spPr/>
    </dgm:pt>
    <dgm:pt modelId="{8153B349-DBF7-4CD7-9369-5888393690A8}" type="pres">
      <dgm:prSet presAssocID="{5F0DCFFA-7FF4-4E4B-AFC3-5988157C4B68}" presName="hierRoot2" presStyleCnt="0">
        <dgm:presLayoutVars>
          <dgm:hierBranch val="init"/>
        </dgm:presLayoutVars>
      </dgm:prSet>
      <dgm:spPr/>
    </dgm:pt>
    <dgm:pt modelId="{F992D004-1FC6-474D-A716-DEF9C87D8E19}" type="pres">
      <dgm:prSet presAssocID="{5F0DCFFA-7FF4-4E4B-AFC3-5988157C4B68}" presName="rootComposite" presStyleCnt="0"/>
      <dgm:spPr/>
    </dgm:pt>
    <dgm:pt modelId="{CC8F9C2E-6019-48C1-A276-2AF1752CEC0E}" type="pres">
      <dgm:prSet presAssocID="{5F0DCFFA-7FF4-4E4B-AFC3-5988157C4B68}" presName="rootText" presStyleLbl="node2" presStyleIdx="1" presStyleCnt="3" custScaleX="161323">
        <dgm:presLayoutVars>
          <dgm:chPref val="3"/>
        </dgm:presLayoutVars>
      </dgm:prSet>
      <dgm:spPr/>
    </dgm:pt>
    <dgm:pt modelId="{7E4054D5-9A68-4CAA-A0FC-35A1A727E6F0}" type="pres">
      <dgm:prSet presAssocID="{5F0DCFFA-7FF4-4E4B-AFC3-5988157C4B68}" presName="rootConnector" presStyleLbl="node2" presStyleIdx="1" presStyleCnt="3"/>
      <dgm:spPr/>
    </dgm:pt>
    <dgm:pt modelId="{05665752-A304-4AD7-AA77-1DDC2859C940}" type="pres">
      <dgm:prSet presAssocID="{5F0DCFFA-7FF4-4E4B-AFC3-5988157C4B68}" presName="hierChild4" presStyleCnt="0"/>
      <dgm:spPr/>
    </dgm:pt>
    <dgm:pt modelId="{E430A139-3974-4FAB-A872-29A5FEC6DBB3}" type="pres">
      <dgm:prSet presAssocID="{4724B767-C9B9-459E-8F36-91E5AEF0AB96}" presName="Name37" presStyleLbl="parChTrans1D3" presStyleIdx="1" presStyleCnt="2"/>
      <dgm:spPr/>
    </dgm:pt>
    <dgm:pt modelId="{087BEE51-BE35-48BD-BE72-6DCB1AF654E0}" type="pres">
      <dgm:prSet presAssocID="{73383E9E-7A33-4A70-9B19-1BBFD0821E6E}" presName="hierRoot2" presStyleCnt="0">
        <dgm:presLayoutVars>
          <dgm:hierBranch val="init"/>
        </dgm:presLayoutVars>
      </dgm:prSet>
      <dgm:spPr/>
    </dgm:pt>
    <dgm:pt modelId="{D6BCBA8C-F99B-496B-B003-4B1B1D7DC5B1}" type="pres">
      <dgm:prSet presAssocID="{73383E9E-7A33-4A70-9B19-1BBFD0821E6E}" presName="rootComposite" presStyleCnt="0"/>
      <dgm:spPr/>
    </dgm:pt>
    <dgm:pt modelId="{4DB04C88-F694-4012-A61A-5FAA8200F199}" type="pres">
      <dgm:prSet presAssocID="{73383E9E-7A33-4A70-9B19-1BBFD0821E6E}" presName="rootText" presStyleLbl="node3" presStyleIdx="1" presStyleCnt="2">
        <dgm:presLayoutVars>
          <dgm:chPref val="3"/>
        </dgm:presLayoutVars>
      </dgm:prSet>
      <dgm:spPr/>
    </dgm:pt>
    <dgm:pt modelId="{A8184597-B6E6-41DE-85FD-B8D71903D959}" type="pres">
      <dgm:prSet presAssocID="{73383E9E-7A33-4A70-9B19-1BBFD0821E6E}" presName="rootConnector" presStyleLbl="node3" presStyleIdx="1" presStyleCnt="2"/>
      <dgm:spPr/>
    </dgm:pt>
    <dgm:pt modelId="{57477B0C-0EE8-4EE6-A5E3-5537938F76C6}" type="pres">
      <dgm:prSet presAssocID="{73383E9E-7A33-4A70-9B19-1BBFD0821E6E}" presName="hierChild4" presStyleCnt="0"/>
      <dgm:spPr/>
    </dgm:pt>
    <dgm:pt modelId="{051B822D-B49F-4769-86AA-1232AF4DEB6B}" type="pres">
      <dgm:prSet presAssocID="{73383E9E-7A33-4A70-9B19-1BBFD0821E6E}" presName="hierChild5" presStyleCnt="0"/>
      <dgm:spPr/>
    </dgm:pt>
    <dgm:pt modelId="{1153F4CF-129D-4BC1-9458-C9EC03658367}" type="pres">
      <dgm:prSet presAssocID="{5F0DCFFA-7FF4-4E4B-AFC3-5988157C4B68}" presName="hierChild5" presStyleCnt="0"/>
      <dgm:spPr/>
    </dgm:pt>
    <dgm:pt modelId="{305C18D6-F304-40FD-AFBB-FA1682FAC8D0}" type="pres">
      <dgm:prSet presAssocID="{321ABA31-F328-4FE3-BF79-C7855083409A}" presName="Name37" presStyleLbl="parChTrans1D2" presStyleIdx="2" presStyleCnt="3"/>
      <dgm:spPr/>
    </dgm:pt>
    <dgm:pt modelId="{97CFFBDC-CA2A-4316-A3AF-A39511932705}" type="pres">
      <dgm:prSet presAssocID="{E8CC60C9-4425-4F8C-A322-3AE04E05A66D}" presName="hierRoot2" presStyleCnt="0">
        <dgm:presLayoutVars>
          <dgm:hierBranch val="init"/>
        </dgm:presLayoutVars>
      </dgm:prSet>
      <dgm:spPr/>
    </dgm:pt>
    <dgm:pt modelId="{BAE6B2A7-7A1A-47F3-9565-6F1A7A865CA4}" type="pres">
      <dgm:prSet presAssocID="{E8CC60C9-4425-4F8C-A322-3AE04E05A66D}" presName="rootComposite" presStyleCnt="0"/>
      <dgm:spPr/>
    </dgm:pt>
    <dgm:pt modelId="{BD442C57-6FDE-4AC3-9D4E-60B7EB10F2A0}" type="pres">
      <dgm:prSet presAssocID="{E8CC60C9-4425-4F8C-A322-3AE04E05A66D}" presName="rootText" presStyleLbl="node2" presStyleIdx="2" presStyleCnt="3">
        <dgm:presLayoutVars>
          <dgm:chPref val="3"/>
        </dgm:presLayoutVars>
      </dgm:prSet>
      <dgm:spPr/>
    </dgm:pt>
    <dgm:pt modelId="{71EE41A1-9784-4EA7-859E-7451BFD34DCC}" type="pres">
      <dgm:prSet presAssocID="{E8CC60C9-4425-4F8C-A322-3AE04E05A66D}" presName="rootConnector" presStyleLbl="node2" presStyleIdx="2" presStyleCnt="3"/>
      <dgm:spPr/>
    </dgm:pt>
    <dgm:pt modelId="{B14906F9-10E8-401D-AB7A-FB22ED6100D2}" type="pres">
      <dgm:prSet presAssocID="{E8CC60C9-4425-4F8C-A322-3AE04E05A66D}" presName="hierChild4" presStyleCnt="0"/>
      <dgm:spPr/>
    </dgm:pt>
    <dgm:pt modelId="{6B5C9AEC-CD29-4037-96CC-5C3E4524339B}" type="pres">
      <dgm:prSet presAssocID="{E8CC60C9-4425-4F8C-A322-3AE04E05A66D}" presName="hierChild5" presStyleCnt="0"/>
      <dgm:spPr/>
    </dgm:pt>
    <dgm:pt modelId="{F68CB088-3DCF-4BA6-9AF5-FC552934C046}" type="pres">
      <dgm:prSet presAssocID="{5389805A-09FA-4EEA-96C2-1D2E043D518C}" presName="hierChild3" presStyleCnt="0"/>
      <dgm:spPr/>
    </dgm:pt>
  </dgm:ptLst>
  <dgm:cxnLst>
    <dgm:cxn modelId="{662AA900-AE57-46E5-B03D-6F1EC6576AFF}" type="presOf" srcId="{9AE6495B-8151-4689-9E66-5BFCCE566C4C}" destId="{674B6C81-DA24-4ECD-B2E3-8D1C95434FBE}" srcOrd="0" destOrd="0" presId="urn:microsoft.com/office/officeart/2005/8/layout/orgChart1"/>
    <dgm:cxn modelId="{8EA0D30E-9548-4615-A675-11ABC5E693F0}" type="presOf" srcId="{4724B767-C9B9-459E-8F36-91E5AEF0AB96}" destId="{E430A139-3974-4FAB-A872-29A5FEC6DBB3}" srcOrd="0" destOrd="0" presId="urn:microsoft.com/office/officeart/2005/8/layout/orgChart1"/>
    <dgm:cxn modelId="{D2410011-E9A1-42AA-8239-601A30656861}" type="presOf" srcId="{762F44BA-27F6-4BD9-A5FC-D243A24C5963}" destId="{2F5A3EF3-F85B-4E9B-8AD6-761BF594F211}" srcOrd="0" destOrd="0" presId="urn:microsoft.com/office/officeart/2005/8/layout/orgChart1"/>
    <dgm:cxn modelId="{74CE0D1C-7BB1-4402-ABC9-9D7F0D793D1D}" type="presOf" srcId="{73383E9E-7A33-4A70-9B19-1BBFD0821E6E}" destId="{A8184597-B6E6-41DE-85FD-B8D71903D959}" srcOrd="1" destOrd="0" presId="urn:microsoft.com/office/officeart/2005/8/layout/orgChart1"/>
    <dgm:cxn modelId="{5EC0881D-04EF-4F5F-A3EC-299BC3027CA8}" type="presOf" srcId="{321ABA31-F328-4FE3-BF79-C7855083409A}" destId="{305C18D6-F304-40FD-AFBB-FA1682FAC8D0}" srcOrd="0" destOrd="0" presId="urn:microsoft.com/office/officeart/2005/8/layout/orgChart1"/>
    <dgm:cxn modelId="{586B6020-F891-46A7-974F-02CF89D88CF8}" srcId="{01A9D94B-EC03-41D3-BAF7-A54197EBFA65}" destId="{5389805A-09FA-4EEA-96C2-1D2E043D518C}" srcOrd="0" destOrd="0" parTransId="{B5D1F5EE-0870-452C-B40D-68875F702C99}" sibTransId="{BCEE7B40-D96F-42EF-B19E-B3B91AF2B81C}"/>
    <dgm:cxn modelId="{0D58D520-C9DE-4820-96AF-292F99EBC98F}" type="presOf" srcId="{6222A19B-5477-45AA-8343-0043EAB5B78F}" destId="{9904E53C-2239-47C5-A3D6-D7B6E883CF28}" srcOrd="1" destOrd="0" presId="urn:microsoft.com/office/officeart/2005/8/layout/orgChart1"/>
    <dgm:cxn modelId="{832CC123-3615-4248-AAC7-22F6A329408C}" type="presOf" srcId="{E8CC60C9-4425-4F8C-A322-3AE04E05A66D}" destId="{71EE41A1-9784-4EA7-859E-7451BFD34DCC}" srcOrd="1" destOrd="0" presId="urn:microsoft.com/office/officeart/2005/8/layout/orgChart1"/>
    <dgm:cxn modelId="{EE31572C-07B3-4A74-AA14-7EC69FB64D35}" type="presOf" srcId="{5389805A-09FA-4EEA-96C2-1D2E043D518C}" destId="{600AF988-A3CA-46E0-AA9B-44CE253F84ED}" srcOrd="1" destOrd="0" presId="urn:microsoft.com/office/officeart/2005/8/layout/orgChart1"/>
    <dgm:cxn modelId="{BF2CA138-A3B6-455C-A2CB-EDB14EC75CAA}" type="presOf" srcId="{E8CC60C9-4425-4F8C-A322-3AE04E05A66D}" destId="{BD442C57-6FDE-4AC3-9D4E-60B7EB10F2A0}" srcOrd="0" destOrd="0" presId="urn:microsoft.com/office/officeart/2005/8/layout/orgChart1"/>
    <dgm:cxn modelId="{4469B25B-323C-4702-A517-6AAE983BD356}" srcId="{5389805A-09FA-4EEA-96C2-1D2E043D518C}" destId="{5F0DCFFA-7FF4-4E4B-AFC3-5988157C4B68}" srcOrd="1" destOrd="0" parTransId="{762F44BA-27F6-4BD9-A5FC-D243A24C5963}" sibTransId="{01A3908E-5C2E-4EF9-A9E9-55D5DB768538}"/>
    <dgm:cxn modelId="{A9A4FE69-0B2D-497C-8CBC-CBFA7DA395A4}" type="presOf" srcId="{5F0DCFFA-7FF4-4E4B-AFC3-5988157C4B68}" destId="{7E4054D5-9A68-4CAA-A0FC-35A1A727E6F0}" srcOrd="1" destOrd="0" presId="urn:microsoft.com/office/officeart/2005/8/layout/orgChart1"/>
    <dgm:cxn modelId="{381B216F-347F-408A-9376-716C44BF6C0B}" type="presOf" srcId="{73383E9E-7A33-4A70-9B19-1BBFD0821E6E}" destId="{4DB04C88-F694-4012-A61A-5FAA8200F199}" srcOrd="0" destOrd="0" presId="urn:microsoft.com/office/officeart/2005/8/layout/orgChart1"/>
    <dgm:cxn modelId="{F5EA9285-EE2D-43E5-A3DE-681C99CB8E27}" type="presOf" srcId="{5F0DCFFA-7FF4-4E4B-AFC3-5988157C4B68}" destId="{CC8F9C2E-6019-48C1-A276-2AF1752CEC0E}" srcOrd="0" destOrd="0" presId="urn:microsoft.com/office/officeart/2005/8/layout/orgChart1"/>
    <dgm:cxn modelId="{8FECCD8B-683C-42F0-8288-AA94E22C1214}" type="presOf" srcId="{1AC08A3F-F71B-4926-A0D5-01AD1734663F}" destId="{E0EDDD4B-8272-4DC6-BEE5-2741FE6D59F1}" srcOrd="0" destOrd="0" presId="urn:microsoft.com/office/officeart/2005/8/layout/orgChart1"/>
    <dgm:cxn modelId="{B4842091-1942-4EF0-8A73-739E3C3D68EA}" type="presOf" srcId="{6222A19B-5477-45AA-8343-0043EAB5B78F}" destId="{D73735B7-8891-498D-B3D4-2383E36E5F81}" srcOrd="0" destOrd="0" presId="urn:microsoft.com/office/officeart/2005/8/layout/orgChart1"/>
    <dgm:cxn modelId="{FC3FDB9E-CBF4-4698-A17E-EEFEA4CF720E}" type="presOf" srcId="{235AFBDE-F650-41B4-AEA6-9F683D8FCB7B}" destId="{5591D847-FF36-4C12-8E7E-6EDF1CA3F4DF}" srcOrd="0" destOrd="0" presId="urn:microsoft.com/office/officeart/2005/8/layout/orgChart1"/>
    <dgm:cxn modelId="{1A914BBF-57CC-450D-89CF-73CE870E058C}" srcId="{6222A19B-5477-45AA-8343-0043EAB5B78F}" destId="{235AFBDE-F650-41B4-AEA6-9F683D8FCB7B}" srcOrd="0" destOrd="0" parTransId="{9AE6495B-8151-4689-9E66-5BFCCE566C4C}" sibTransId="{DE1E49AC-DD7C-45B4-B953-8C69AFE5E6F6}"/>
    <dgm:cxn modelId="{1D08F4CE-5C09-4A48-8338-61ED3CF75952}" srcId="{5389805A-09FA-4EEA-96C2-1D2E043D518C}" destId="{E8CC60C9-4425-4F8C-A322-3AE04E05A66D}" srcOrd="2" destOrd="0" parTransId="{321ABA31-F328-4FE3-BF79-C7855083409A}" sibTransId="{FE06AD45-A04E-4429-BF27-6CC70B82F169}"/>
    <dgm:cxn modelId="{A5CA89DA-E8BC-4CC9-A0E9-D8905460E52A}" type="presOf" srcId="{235AFBDE-F650-41B4-AEA6-9F683D8FCB7B}" destId="{E99E9E9D-312F-4000-8897-1F41C7D4FFC4}" srcOrd="1" destOrd="0" presId="urn:microsoft.com/office/officeart/2005/8/layout/orgChart1"/>
    <dgm:cxn modelId="{9BFFBEDA-9914-4036-A150-2A944F305222}" type="presOf" srcId="{01A9D94B-EC03-41D3-BAF7-A54197EBFA65}" destId="{7A893EE5-768E-4547-A7B5-2FD87483C6F6}" srcOrd="0" destOrd="0" presId="urn:microsoft.com/office/officeart/2005/8/layout/orgChart1"/>
    <dgm:cxn modelId="{9B675DE2-7861-41F4-98E1-0D1B565D0853}" srcId="{5389805A-09FA-4EEA-96C2-1D2E043D518C}" destId="{6222A19B-5477-45AA-8343-0043EAB5B78F}" srcOrd="0" destOrd="0" parTransId="{1AC08A3F-F71B-4926-A0D5-01AD1734663F}" sibTransId="{BB8AC041-E9DF-4864-BD0A-876A1D8F5596}"/>
    <dgm:cxn modelId="{D2B5ADF0-7C1A-483B-A6BB-91B22747A166}" type="presOf" srcId="{5389805A-09FA-4EEA-96C2-1D2E043D518C}" destId="{5ADE511A-0923-4C2C-A2A1-3F627333ED4A}" srcOrd="0" destOrd="0" presId="urn:microsoft.com/office/officeart/2005/8/layout/orgChart1"/>
    <dgm:cxn modelId="{34A490F5-8E5B-490D-970E-2D8C24EF00E1}" srcId="{5F0DCFFA-7FF4-4E4B-AFC3-5988157C4B68}" destId="{73383E9E-7A33-4A70-9B19-1BBFD0821E6E}" srcOrd="0" destOrd="0" parTransId="{4724B767-C9B9-459E-8F36-91E5AEF0AB96}" sibTransId="{883FE69B-9342-4779-B9EC-9202C77889AB}"/>
    <dgm:cxn modelId="{4B2144B8-3889-44B2-AE16-00ABC2553D0B}" type="presParOf" srcId="{7A893EE5-768E-4547-A7B5-2FD87483C6F6}" destId="{1DF7503B-B1D5-4CC8-A857-0DA9A0A597A0}" srcOrd="0" destOrd="0" presId="urn:microsoft.com/office/officeart/2005/8/layout/orgChart1"/>
    <dgm:cxn modelId="{BC24BEA6-B049-4AA5-B251-4E865A861D32}" type="presParOf" srcId="{1DF7503B-B1D5-4CC8-A857-0DA9A0A597A0}" destId="{0FB6E8E7-1C71-4E40-B563-CB29530851E6}" srcOrd="0" destOrd="0" presId="urn:microsoft.com/office/officeart/2005/8/layout/orgChart1"/>
    <dgm:cxn modelId="{C958F8E0-3AD4-4EC6-85ED-E494FF0045F8}" type="presParOf" srcId="{0FB6E8E7-1C71-4E40-B563-CB29530851E6}" destId="{5ADE511A-0923-4C2C-A2A1-3F627333ED4A}" srcOrd="0" destOrd="0" presId="urn:microsoft.com/office/officeart/2005/8/layout/orgChart1"/>
    <dgm:cxn modelId="{3714AF99-804E-4258-B71C-0ACA0D3C54E4}" type="presParOf" srcId="{0FB6E8E7-1C71-4E40-B563-CB29530851E6}" destId="{600AF988-A3CA-46E0-AA9B-44CE253F84ED}" srcOrd="1" destOrd="0" presId="urn:microsoft.com/office/officeart/2005/8/layout/orgChart1"/>
    <dgm:cxn modelId="{3CE5C5CB-739A-4887-8A2A-002046E2278E}" type="presParOf" srcId="{1DF7503B-B1D5-4CC8-A857-0DA9A0A597A0}" destId="{E76CD2F8-4BBE-453E-B0A3-021D44D18C26}" srcOrd="1" destOrd="0" presId="urn:microsoft.com/office/officeart/2005/8/layout/orgChart1"/>
    <dgm:cxn modelId="{D9FD71A9-AF50-4F07-890E-5B9900B0CE81}" type="presParOf" srcId="{E76CD2F8-4BBE-453E-B0A3-021D44D18C26}" destId="{E0EDDD4B-8272-4DC6-BEE5-2741FE6D59F1}" srcOrd="0" destOrd="0" presId="urn:microsoft.com/office/officeart/2005/8/layout/orgChart1"/>
    <dgm:cxn modelId="{116104B8-FE97-426D-8D69-48CB5ADA8E0D}" type="presParOf" srcId="{E76CD2F8-4BBE-453E-B0A3-021D44D18C26}" destId="{52BCDE25-9E3F-4707-9CC0-33BB6212CABF}" srcOrd="1" destOrd="0" presId="urn:microsoft.com/office/officeart/2005/8/layout/orgChart1"/>
    <dgm:cxn modelId="{25016D21-2CAC-4BE9-93EF-54246FECE2E1}" type="presParOf" srcId="{52BCDE25-9E3F-4707-9CC0-33BB6212CABF}" destId="{AAC2550E-EA30-42B1-BFC4-537FE1A0B651}" srcOrd="0" destOrd="0" presId="urn:microsoft.com/office/officeart/2005/8/layout/orgChart1"/>
    <dgm:cxn modelId="{24756D8B-4BD4-467F-A25E-32AF6A529B18}" type="presParOf" srcId="{AAC2550E-EA30-42B1-BFC4-537FE1A0B651}" destId="{D73735B7-8891-498D-B3D4-2383E36E5F81}" srcOrd="0" destOrd="0" presId="urn:microsoft.com/office/officeart/2005/8/layout/orgChart1"/>
    <dgm:cxn modelId="{03478AB5-A5CA-4B89-92B6-42780DCC92D8}" type="presParOf" srcId="{AAC2550E-EA30-42B1-BFC4-537FE1A0B651}" destId="{9904E53C-2239-47C5-A3D6-D7B6E883CF28}" srcOrd="1" destOrd="0" presId="urn:microsoft.com/office/officeart/2005/8/layout/orgChart1"/>
    <dgm:cxn modelId="{6F469D66-2DAA-4FE5-ADE4-94E008C8A654}" type="presParOf" srcId="{52BCDE25-9E3F-4707-9CC0-33BB6212CABF}" destId="{41B95FC5-928F-4B98-A247-47C14DA2A320}" srcOrd="1" destOrd="0" presId="urn:microsoft.com/office/officeart/2005/8/layout/orgChart1"/>
    <dgm:cxn modelId="{F4689C35-D257-4123-BF3E-DD1A6F4DD131}" type="presParOf" srcId="{41B95FC5-928F-4B98-A247-47C14DA2A320}" destId="{674B6C81-DA24-4ECD-B2E3-8D1C95434FBE}" srcOrd="0" destOrd="0" presId="urn:microsoft.com/office/officeart/2005/8/layout/orgChart1"/>
    <dgm:cxn modelId="{97CF86D8-8B14-4050-88B2-1C1773B57889}" type="presParOf" srcId="{41B95FC5-928F-4B98-A247-47C14DA2A320}" destId="{CCADDA92-7DAB-4CFD-A887-00E767632B37}" srcOrd="1" destOrd="0" presId="urn:microsoft.com/office/officeart/2005/8/layout/orgChart1"/>
    <dgm:cxn modelId="{BD1255A0-5CD0-488D-83C1-96E3C5803371}" type="presParOf" srcId="{CCADDA92-7DAB-4CFD-A887-00E767632B37}" destId="{A99C4340-49CD-46AD-9AA5-0A7F8BD43543}" srcOrd="0" destOrd="0" presId="urn:microsoft.com/office/officeart/2005/8/layout/orgChart1"/>
    <dgm:cxn modelId="{200494B4-5584-4901-A5C7-87A941EC462B}" type="presParOf" srcId="{A99C4340-49CD-46AD-9AA5-0A7F8BD43543}" destId="{5591D847-FF36-4C12-8E7E-6EDF1CA3F4DF}" srcOrd="0" destOrd="0" presId="urn:microsoft.com/office/officeart/2005/8/layout/orgChart1"/>
    <dgm:cxn modelId="{30703B75-458F-4760-9EC6-05477204BF0F}" type="presParOf" srcId="{A99C4340-49CD-46AD-9AA5-0A7F8BD43543}" destId="{E99E9E9D-312F-4000-8897-1F41C7D4FFC4}" srcOrd="1" destOrd="0" presId="urn:microsoft.com/office/officeart/2005/8/layout/orgChart1"/>
    <dgm:cxn modelId="{ADB50E6F-D15E-4B17-831C-F9926B2417D4}" type="presParOf" srcId="{CCADDA92-7DAB-4CFD-A887-00E767632B37}" destId="{4982165C-849B-492A-B8CD-2D057B1EA31D}" srcOrd="1" destOrd="0" presId="urn:microsoft.com/office/officeart/2005/8/layout/orgChart1"/>
    <dgm:cxn modelId="{2AFACFFB-42C6-468D-9020-D684FD93EFEF}" type="presParOf" srcId="{CCADDA92-7DAB-4CFD-A887-00E767632B37}" destId="{2E9A65D8-FD16-43F2-9B71-A9E17BC6C0F3}" srcOrd="2" destOrd="0" presId="urn:microsoft.com/office/officeart/2005/8/layout/orgChart1"/>
    <dgm:cxn modelId="{8B35D70D-13E0-4FD5-99C5-52EB150D59ED}" type="presParOf" srcId="{52BCDE25-9E3F-4707-9CC0-33BB6212CABF}" destId="{AE663A9D-14A1-4388-B0F4-71DD1A08AD41}" srcOrd="2" destOrd="0" presId="urn:microsoft.com/office/officeart/2005/8/layout/orgChart1"/>
    <dgm:cxn modelId="{E5DB887D-447C-4CB4-BEA3-C16A78C8C59F}" type="presParOf" srcId="{E76CD2F8-4BBE-453E-B0A3-021D44D18C26}" destId="{2F5A3EF3-F85B-4E9B-8AD6-761BF594F211}" srcOrd="2" destOrd="0" presId="urn:microsoft.com/office/officeart/2005/8/layout/orgChart1"/>
    <dgm:cxn modelId="{B0794359-41C3-4432-A259-2B732A3FA0D8}" type="presParOf" srcId="{E76CD2F8-4BBE-453E-B0A3-021D44D18C26}" destId="{8153B349-DBF7-4CD7-9369-5888393690A8}" srcOrd="3" destOrd="0" presId="urn:microsoft.com/office/officeart/2005/8/layout/orgChart1"/>
    <dgm:cxn modelId="{4053FA56-6D67-4718-BBB5-641609DD8CA5}" type="presParOf" srcId="{8153B349-DBF7-4CD7-9369-5888393690A8}" destId="{F992D004-1FC6-474D-A716-DEF9C87D8E19}" srcOrd="0" destOrd="0" presId="urn:microsoft.com/office/officeart/2005/8/layout/orgChart1"/>
    <dgm:cxn modelId="{C662A1E3-5CAE-43A8-8A95-BED0E95B540A}" type="presParOf" srcId="{F992D004-1FC6-474D-A716-DEF9C87D8E19}" destId="{CC8F9C2E-6019-48C1-A276-2AF1752CEC0E}" srcOrd="0" destOrd="0" presId="urn:microsoft.com/office/officeart/2005/8/layout/orgChart1"/>
    <dgm:cxn modelId="{3D605ECE-BE55-4241-BB95-3014A1B7FE17}" type="presParOf" srcId="{F992D004-1FC6-474D-A716-DEF9C87D8E19}" destId="{7E4054D5-9A68-4CAA-A0FC-35A1A727E6F0}" srcOrd="1" destOrd="0" presId="urn:microsoft.com/office/officeart/2005/8/layout/orgChart1"/>
    <dgm:cxn modelId="{61674430-BF09-4DFE-B712-040B81251C37}" type="presParOf" srcId="{8153B349-DBF7-4CD7-9369-5888393690A8}" destId="{05665752-A304-4AD7-AA77-1DDC2859C940}" srcOrd="1" destOrd="0" presId="urn:microsoft.com/office/officeart/2005/8/layout/orgChart1"/>
    <dgm:cxn modelId="{CAE97A33-10D9-4EAA-845B-3C938FDFE9D6}" type="presParOf" srcId="{05665752-A304-4AD7-AA77-1DDC2859C940}" destId="{E430A139-3974-4FAB-A872-29A5FEC6DBB3}" srcOrd="0" destOrd="0" presId="urn:microsoft.com/office/officeart/2005/8/layout/orgChart1"/>
    <dgm:cxn modelId="{B0793C5B-BED8-47BC-B6D6-354D8FA45028}" type="presParOf" srcId="{05665752-A304-4AD7-AA77-1DDC2859C940}" destId="{087BEE51-BE35-48BD-BE72-6DCB1AF654E0}" srcOrd="1" destOrd="0" presId="urn:microsoft.com/office/officeart/2005/8/layout/orgChart1"/>
    <dgm:cxn modelId="{9361FA3A-3D5E-4E39-9B98-A215001EC19B}" type="presParOf" srcId="{087BEE51-BE35-48BD-BE72-6DCB1AF654E0}" destId="{D6BCBA8C-F99B-496B-B003-4B1B1D7DC5B1}" srcOrd="0" destOrd="0" presId="urn:microsoft.com/office/officeart/2005/8/layout/orgChart1"/>
    <dgm:cxn modelId="{A0BF43AE-18D5-48AA-83A0-5865472D13D6}" type="presParOf" srcId="{D6BCBA8C-F99B-496B-B003-4B1B1D7DC5B1}" destId="{4DB04C88-F694-4012-A61A-5FAA8200F199}" srcOrd="0" destOrd="0" presId="urn:microsoft.com/office/officeart/2005/8/layout/orgChart1"/>
    <dgm:cxn modelId="{E67DD5F7-BE5F-4308-9D1E-633F88A72CF4}" type="presParOf" srcId="{D6BCBA8C-F99B-496B-B003-4B1B1D7DC5B1}" destId="{A8184597-B6E6-41DE-85FD-B8D71903D959}" srcOrd="1" destOrd="0" presId="urn:microsoft.com/office/officeart/2005/8/layout/orgChart1"/>
    <dgm:cxn modelId="{75F054AE-FF85-486A-BF37-F3F37D1AE31A}" type="presParOf" srcId="{087BEE51-BE35-48BD-BE72-6DCB1AF654E0}" destId="{57477B0C-0EE8-4EE6-A5E3-5537938F76C6}" srcOrd="1" destOrd="0" presId="urn:microsoft.com/office/officeart/2005/8/layout/orgChart1"/>
    <dgm:cxn modelId="{47BA0D8E-012C-4AB4-956D-422AEFC2DBF9}" type="presParOf" srcId="{087BEE51-BE35-48BD-BE72-6DCB1AF654E0}" destId="{051B822D-B49F-4769-86AA-1232AF4DEB6B}" srcOrd="2" destOrd="0" presId="urn:microsoft.com/office/officeart/2005/8/layout/orgChart1"/>
    <dgm:cxn modelId="{FD674A48-FB0F-4FCA-B79C-7F60ABE89142}" type="presParOf" srcId="{8153B349-DBF7-4CD7-9369-5888393690A8}" destId="{1153F4CF-129D-4BC1-9458-C9EC03658367}" srcOrd="2" destOrd="0" presId="urn:microsoft.com/office/officeart/2005/8/layout/orgChart1"/>
    <dgm:cxn modelId="{FCC0DF31-749D-42CC-9708-6E2B68F90C9F}" type="presParOf" srcId="{E76CD2F8-4BBE-453E-B0A3-021D44D18C26}" destId="{305C18D6-F304-40FD-AFBB-FA1682FAC8D0}" srcOrd="4" destOrd="0" presId="urn:microsoft.com/office/officeart/2005/8/layout/orgChart1"/>
    <dgm:cxn modelId="{95F6406B-4D5A-4115-9FF7-4434A7DD383F}" type="presParOf" srcId="{E76CD2F8-4BBE-453E-B0A3-021D44D18C26}" destId="{97CFFBDC-CA2A-4316-A3AF-A39511932705}" srcOrd="5" destOrd="0" presId="urn:microsoft.com/office/officeart/2005/8/layout/orgChart1"/>
    <dgm:cxn modelId="{1DA10364-2E9C-46F2-99B1-41E33A7C8061}" type="presParOf" srcId="{97CFFBDC-CA2A-4316-A3AF-A39511932705}" destId="{BAE6B2A7-7A1A-47F3-9565-6F1A7A865CA4}" srcOrd="0" destOrd="0" presId="urn:microsoft.com/office/officeart/2005/8/layout/orgChart1"/>
    <dgm:cxn modelId="{32CF6551-E920-4D61-A61E-48EE08BBF7D5}" type="presParOf" srcId="{BAE6B2A7-7A1A-47F3-9565-6F1A7A865CA4}" destId="{BD442C57-6FDE-4AC3-9D4E-60B7EB10F2A0}" srcOrd="0" destOrd="0" presId="urn:microsoft.com/office/officeart/2005/8/layout/orgChart1"/>
    <dgm:cxn modelId="{7FF97C8F-C5CA-42C3-BB3A-CF367DE17907}" type="presParOf" srcId="{BAE6B2A7-7A1A-47F3-9565-6F1A7A865CA4}" destId="{71EE41A1-9784-4EA7-859E-7451BFD34DCC}" srcOrd="1" destOrd="0" presId="urn:microsoft.com/office/officeart/2005/8/layout/orgChart1"/>
    <dgm:cxn modelId="{9DD4EF48-D65C-4E3F-A6E1-D57EA1C3D3D5}" type="presParOf" srcId="{97CFFBDC-CA2A-4316-A3AF-A39511932705}" destId="{B14906F9-10E8-401D-AB7A-FB22ED6100D2}" srcOrd="1" destOrd="0" presId="urn:microsoft.com/office/officeart/2005/8/layout/orgChart1"/>
    <dgm:cxn modelId="{F5D9A04A-3CD1-435B-A0DB-368DE705FB13}" type="presParOf" srcId="{97CFFBDC-CA2A-4316-A3AF-A39511932705}" destId="{6B5C9AEC-CD29-4037-96CC-5C3E4524339B}" srcOrd="2" destOrd="0" presId="urn:microsoft.com/office/officeart/2005/8/layout/orgChart1"/>
    <dgm:cxn modelId="{32F64A8C-1041-479B-B113-719DB53BD296}" type="presParOf" srcId="{1DF7503B-B1D5-4CC8-A857-0DA9A0A597A0}" destId="{F68CB088-3DCF-4BA6-9AF5-FC552934C04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216C1E-F3A4-44B3-A545-5A158DC62E40}"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F2069F59-CB02-4132-BCCF-D873105C7AE9}">
      <dgm:prSet phldrT="[Metin]"/>
      <dgm:spPr/>
      <dgm:t>
        <a:bodyPr/>
        <a:lstStyle/>
        <a:p>
          <a:r>
            <a:rPr lang="tr-TR" dirty="0"/>
            <a:t>Tüzel Kişi Tacirler (TTK m. 16)</a:t>
          </a:r>
        </a:p>
      </dgm:t>
    </dgm:pt>
    <dgm:pt modelId="{BD891A26-1219-46C5-80EA-80A73C9D047C}" type="parTrans" cxnId="{A72EFEED-A915-4CA6-B9EB-9B72A0440167}">
      <dgm:prSet/>
      <dgm:spPr/>
      <dgm:t>
        <a:bodyPr/>
        <a:lstStyle/>
        <a:p>
          <a:endParaRPr lang="tr-TR"/>
        </a:p>
      </dgm:t>
    </dgm:pt>
    <dgm:pt modelId="{97A5FBCD-DEFE-4C9F-BF76-57930867884D}" type="sibTrans" cxnId="{A72EFEED-A915-4CA6-B9EB-9B72A0440167}">
      <dgm:prSet/>
      <dgm:spPr/>
      <dgm:t>
        <a:bodyPr/>
        <a:lstStyle/>
        <a:p>
          <a:endParaRPr lang="tr-TR"/>
        </a:p>
      </dgm:t>
    </dgm:pt>
    <dgm:pt modelId="{AFC5EBD7-1F4C-47C9-B91F-71449D652F86}">
      <dgm:prSet phldrT="[Metin]"/>
      <dgm:spPr/>
      <dgm:t>
        <a:bodyPr/>
        <a:lstStyle/>
        <a:p>
          <a:r>
            <a:rPr lang="tr-TR" dirty="0"/>
            <a:t>Ticaret Şirketleri</a:t>
          </a:r>
        </a:p>
      </dgm:t>
    </dgm:pt>
    <dgm:pt modelId="{1BAD32C2-BA2C-4345-AFE0-E99B2DF64C8E}" type="parTrans" cxnId="{B5B14F2B-48CE-408A-9A32-19FF62B783C5}">
      <dgm:prSet/>
      <dgm:spPr/>
      <dgm:t>
        <a:bodyPr/>
        <a:lstStyle/>
        <a:p>
          <a:endParaRPr lang="tr-TR"/>
        </a:p>
      </dgm:t>
    </dgm:pt>
    <dgm:pt modelId="{4656816D-3027-4FE1-AE4D-B5682ECF9677}" type="sibTrans" cxnId="{B5B14F2B-48CE-408A-9A32-19FF62B783C5}">
      <dgm:prSet/>
      <dgm:spPr/>
      <dgm:t>
        <a:bodyPr/>
        <a:lstStyle/>
        <a:p>
          <a:endParaRPr lang="tr-TR"/>
        </a:p>
      </dgm:t>
    </dgm:pt>
    <dgm:pt modelId="{6256BA1E-7F21-4F0F-A2E1-3C5FE1ADC77B}">
      <dgm:prSet phldrT="[Metin]"/>
      <dgm:spPr/>
      <dgm:t>
        <a:bodyPr/>
        <a:lstStyle/>
        <a:p>
          <a:r>
            <a:rPr lang="tr-TR" dirty="0"/>
            <a:t>Ticarî işletme işleten dernek ve vakıflar</a:t>
          </a:r>
        </a:p>
      </dgm:t>
    </dgm:pt>
    <dgm:pt modelId="{BA1E6E05-DEA1-40C9-AB4E-2F931EE3602B}" type="parTrans" cxnId="{5BDA434C-F69A-4DE1-977C-2F4F330F38FF}">
      <dgm:prSet/>
      <dgm:spPr/>
      <dgm:t>
        <a:bodyPr/>
        <a:lstStyle/>
        <a:p>
          <a:endParaRPr lang="tr-TR"/>
        </a:p>
      </dgm:t>
    </dgm:pt>
    <dgm:pt modelId="{AF701F17-AB2D-4DCE-8781-9CAACD46DF54}" type="sibTrans" cxnId="{5BDA434C-F69A-4DE1-977C-2F4F330F38FF}">
      <dgm:prSet/>
      <dgm:spPr/>
      <dgm:t>
        <a:bodyPr/>
        <a:lstStyle/>
        <a:p>
          <a:endParaRPr lang="tr-TR"/>
        </a:p>
      </dgm:t>
    </dgm:pt>
    <dgm:pt modelId="{601B0BE9-4EC5-4813-8816-737C498E04E6}">
      <dgm:prSet phldrT="[Metin]"/>
      <dgm:spPr/>
      <dgm:t>
        <a:bodyPr/>
        <a:lstStyle/>
        <a:p>
          <a:pPr algn="l"/>
          <a:r>
            <a:rPr lang="tr-TR" dirty="0"/>
            <a:t>Kuruluş kanunları gereğince </a:t>
          </a:r>
          <a:r>
            <a:rPr lang="tr-TR" b="1" dirty="0"/>
            <a:t>özel hukuk hükümlerine </a:t>
          </a:r>
          <a:r>
            <a:rPr lang="tr-TR" dirty="0"/>
            <a:t>göre yönetilmek veya </a:t>
          </a:r>
          <a:r>
            <a:rPr lang="tr-TR" b="1" dirty="0"/>
            <a:t>ticarî şekilde işletilmek üzere</a:t>
          </a:r>
          <a:r>
            <a:rPr lang="tr-TR" dirty="0"/>
            <a:t> Devlet, il özel idaresi, belediye ve köy ile diğer kamu tüzel kişileri tarafından kurulan kurum ve kuruluşlar</a:t>
          </a:r>
        </a:p>
      </dgm:t>
    </dgm:pt>
    <dgm:pt modelId="{D6A6DFBC-D8E7-4FA0-A33B-1C0FA3F58888}" type="sibTrans" cxnId="{9C131A09-A2D7-4869-9CD9-6BE4EF9F9A75}">
      <dgm:prSet/>
      <dgm:spPr/>
      <dgm:t>
        <a:bodyPr/>
        <a:lstStyle/>
        <a:p>
          <a:endParaRPr lang="tr-TR"/>
        </a:p>
      </dgm:t>
    </dgm:pt>
    <dgm:pt modelId="{27310114-7EA7-4A97-8B09-6BB5257740A9}" type="parTrans" cxnId="{9C131A09-A2D7-4869-9CD9-6BE4EF9F9A75}">
      <dgm:prSet/>
      <dgm:spPr/>
      <dgm:t>
        <a:bodyPr/>
        <a:lstStyle/>
        <a:p>
          <a:endParaRPr lang="tr-TR"/>
        </a:p>
      </dgm:t>
    </dgm:pt>
    <dgm:pt modelId="{25411D7A-1953-443D-9B7A-91B75A758F63}" type="pres">
      <dgm:prSet presAssocID="{0B216C1E-F3A4-44B3-A545-5A158DC62E40}" presName="hierChild1" presStyleCnt="0">
        <dgm:presLayoutVars>
          <dgm:orgChart val="1"/>
          <dgm:chPref val="1"/>
          <dgm:dir/>
          <dgm:animOne val="branch"/>
          <dgm:animLvl val="lvl"/>
          <dgm:resizeHandles/>
        </dgm:presLayoutVars>
      </dgm:prSet>
      <dgm:spPr/>
    </dgm:pt>
    <dgm:pt modelId="{80E0C16E-9CE5-4E64-9E88-46818D52EA20}" type="pres">
      <dgm:prSet presAssocID="{F2069F59-CB02-4132-BCCF-D873105C7AE9}" presName="hierRoot1" presStyleCnt="0">
        <dgm:presLayoutVars>
          <dgm:hierBranch val="init"/>
        </dgm:presLayoutVars>
      </dgm:prSet>
      <dgm:spPr/>
    </dgm:pt>
    <dgm:pt modelId="{F66B3137-CBB9-4A1A-B454-366B75C68E86}" type="pres">
      <dgm:prSet presAssocID="{F2069F59-CB02-4132-BCCF-D873105C7AE9}" presName="rootComposite1" presStyleCnt="0"/>
      <dgm:spPr/>
    </dgm:pt>
    <dgm:pt modelId="{5CADA085-43F1-4AFB-BE4B-5A04D092E25E}" type="pres">
      <dgm:prSet presAssocID="{F2069F59-CB02-4132-BCCF-D873105C7AE9}" presName="rootText1" presStyleLbl="node0" presStyleIdx="0" presStyleCnt="1" custScaleX="214646">
        <dgm:presLayoutVars>
          <dgm:chPref val="3"/>
        </dgm:presLayoutVars>
      </dgm:prSet>
      <dgm:spPr/>
    </dgm:pt>
    <dgm:pt modelId="{DCEA5411-286E-4886-BA94-EBADB2071B09}" type="pres">
      <dgm:prSet presAssocID="{F2069F59-CB02-4132-BCCF-D873105C7AE9}" presName="rootConnector1" presStyleLbl="node1" presStyleIdx="0" presStyleCnt="0"/>
      <dgm:spPr/>
    </dgm:pt>
    <dgm:pt modelId="{77F8484B-BDA2-4891-AEB9-A07BA695FA83}" type="pres">
      <dgm:prSet presAssocID="{F2069F59-CB02-4132-BCCF-D873105C7AE9}" presName="hierChild2" presStyleCnt="0"/>
      <dgm:spPr/>
    </dgm:pt>
    <dgm:pt modelId="{25A37AE4-3151-4C62-8F6E-2993C5E646CA}" type="pres">
      <dgm:prSet presAssocID="{1BAD32C2-BA2C-4345-AFE0-E99B2DF64C8E}" presName="Name37" presStyleLbl="parChTrans1D2" presStyleIdx="0" presStyleCnt="3"/>
      <dgm:spPr/>
    </dgm:pt>
    <dgm:pt modelId="{970E646C-CEF3-44C9-832A-410A074A4771}" type="pres">
      <dgm:prSet presAssocID="{AFC5EBD7-1F4C-47C9-B91F-71449D652F86}" presName="hierRoot2" presStyleCnt="0">
        <dgm:presLayoutVars>
          <dgm:hierBranch val="init"/>
        </dgm:presLayoutVars>
      </dgm:prSet>
      <dgm:spPr/>
    </dgm:pt>
    <dgm:pt modelId="{B2771CB9-2219-4266-92A1-BA683BB18706}" type="pres">
      <dgm:prSet presAssocID="{AFC5EBD7-1F4C-47C9-B91F-71449D652F86}" presName="rootComposite" presStyleCnt="0"/>
      <dgm:spPr/>
    </dgm:pt>
    <dgm:pt modelId="{AD2F1CFE-135B-4D1C-8D54-C47488820CA1}" type="pres">
      <dgm:prSet presAssocID="{AFC5EBD7-1F4C-47C9-B91F-71449D652F86}" presName="rootText" presStyleLbl="node2" presStyleIdx="0" presStyleCnt="3">
        <dgm:presLayoutVars>
          <dgm:chPref val="3"/>
        </dgm:presLayoutVars>
      </dgm:prSet>
      <dgm:spPr/>
    </dgm:pt>
    <dgm:pt modelId="{88594010-4E92-43C3-8E0B-F47F310C5779}" type="pres">
      <dgm:prSet presAssocID="{AFC5EBD7-1F4C-47C9-B91F-71449D652F86}" presName="rootConnector" presStyleLbl="node2" presStyleIdx="0" presStyleCnt="3"/>
      <dgm:spPr/>
    </dgm:pt>
    <dgm:pt modelId="{E275EC3D-5A9D-4216-A4BE-DC12DF08C61E}" type="pres">
      <dgm:prSet presAssocID="{AFC5EBD7-1F4C-47C9-B91F-71449D652F86}" presName="hierChild4" presStyleCnt="0"/>
      <dgm:spPr/>
    </dgm:pt>
    <dgm:pt modelId="{216B8131-3935-43AA-B146-10F1E0E9C6AB}" type="pres">
      <dgm:prSet presAssocID="{AFC5EBD7-1F4C-47C9-B91F-71449D652F86}" presName="hierChild5" presStyleCnt="0"/>
      <dgm:spPr/>
    </dgm:pt>
    <dgm:pt modelId="{9021A324-FBDA-424A-B7A5-7F94F1C0968C}" type="pres">
      <dgm:prSet presAssocID="{BA1E6E05-DEA1-40C9-AB4E-2F931EE3602B}" presName="Name37" presStyleLbl="parChTrans1D2" presStyleIdx="1" presStyleCnt="3"/>
      <dgm:spPr/>
    </dgm:pt>
    <dgm:pt modelId="{7D3BCF72-6FF5-485E-8FDF-26CB43F97FE9}" type="pres">
      <dgm:prSet presAssocID="{6256BA1E-7F21-4F0F-A2E1-3C5FE1ADC77B}" presName="hierRoot2" presStyleCnt="0">
        <dgm:presLayoutVars>
          <dgm:hierBranch val="init"/>
        </dgm:presLayoutVars>
      </dgm:prSet>
      <dgm:spPr/>
    </dgm:pt>
    <dgm:pt modelId="{AAF81B4E-1EAE-4391-98F5-107982393CB7}" type="pres">
      <dgm:prSet presAssocID="{6256BA1E-7F21-4F0F-A2E1-3C5FE1ADC77B}" presName="rootComposite" presStyleCnt="0"/>
      <dgm:spPr/>
    </dgm:pt>
    <dgm:pt modelId="{247E05CD-EF55-4B5E-B014-D5DEED3C8ABC}" type="pres">
      <dgm:prSet presAssocID="{6256BA1E-7F21-4F0F-A2E1-3C5FE1ADC77B}" presName="rootText" presStyleLbl="node2" presStyleIdx="1" presStyleCnt="3">
        <dgm:presLayoutVars>
          <dgm:chPref val="3"/>
        </dgm:presLayoutVars>
      </dgm:prSet>
      <dgm:spPr/>
    </dgm:pt>
    <dgm:pt modelId="{F599199C-792D-4D5D-BE35-41A58A51DE42}" type="pres">
      <dgm:prSet presAssocID="{6256BA1E-7F21-4F0F-A2E1-3C5FE1ADC77B}" presName="rootConnector" presStyleLbl="node2" presStyleIdx="1" presStyleCnt="3"/>
      <dgm:spPr/>
    </dgm:pt>
    <dgm:pt modelId="{40D0EDC8-FB70-48B6-9AF9-62730DBB0B53}" type="pres">
      <dgm:prSet presAssocID="{6256BA1E-7F21-4F0F-A2E1-3C5FE1ADC77B}" presName="hierChild4" presStyleCnt="0"/>
      <dgm:spPr/>
    </dgm:pt>
    <dgm:pt modelId="{25F45842-936B-4E8E-BEC7-B7ACC446D021}" type="pres">
      <dgm:prSet presAssocID="{6256BA1E-7F21-4F0F-A2E1-3C5FE1ADC77B}" presName="hierChild5" presStyleCnt="0"/>
      <dgm:spPr/>
    </dgm:pt>
    <dgm:pt modelId="{7C399DE9-4C6D-4C5B-8F36-255344B08B54}" type="pres">
      <dgm:prSet presAssocID="{27310114-7EA7-4A97-8B09-6BB5257740A9}" presName="Name37" presStyleLbl="parChTrans1D2" presStyleIdx="2" presStyleCnt="3"/>
      <dgm:spPr/>
    </dgm:pt>
    <dgm:pt modelId="{A864E00E-FB4A-4BDB-B8A2-1F87AE8BD85F}" type="pres">
      <dgm:prSet presAssocID="{601B0BE9-4EC5-4813-8816-737C498E04E6}" presName="hierRoot2" presStyleCnt="0">
        <dgm:presLayoutVars>
          <dgm:hierBranch val="init"/>
        </dgm:presLayoutVars>
      </dgm:prSet>
      <dgm:spPr/>
    </dgm:pt>
    <dgm:pt modelId="{BC214B2B-B9FF-402D-A86D-02F825970EC5}" type="pres">
      <dgm:prSet presAssocID="{601B0BE9-4EC5-4813-8816-737C498E04E6}" presName="rootComposite" presStyleCnt="0"/>
      <dgm:spPr/>
    </dgm:pt>
    <dgm:pt modelId="{2BEC10BE-3B40-4916-83FA-791BEDC3BFE5}" type="pres">
      <dgm:prSet presAssocID="{601B0BE9-4EC5-4813-8816-737C498E04E6}" presName="rootText" presStyleLbl="node2" presStyleIdx="2" presStyleCnt="3" custScaleY="148341">
        <dgm:presLayoutVars>
          <dgm:chPref val="3"/>
        </dgm:presLayoutVars>
      </dgm:prSet>
      <dgm:spPr/>
    </dgm:pt>
    <dgm:pt modelId="{0908695F-64A5-425E-92C0-18686C7EBB94}" type="pres">
      <dgm:prSet presAssocID="{601B0BE9-4EC5-4813-8816-737C498E04E6}" presName="rootConnector" presStyleLbl="node2" presStyleIdx="2" presStyleCnt="3"/>
      <dgm:spPr/>
    </dgm:pt>
    <dgm:pt modelId="{A8D86EFC-2DE6-43C5-A24B-E5F1533A4426}" type="pres">
      <dgm:prSet presAssocID="{601B0BE9-4EC5-4813-8816-737C498E04E6}" presName="hierChild4" presStyleCnt="0"/>
      <dgm:spPr/>
    </dgm:pt>
    <dgm:pt modelId="{23CC2A93-1E53-45E3-850A-140CF612AD15}" type="pres">
      <dgm:prSet presAssocID="{601B0BE9-4EC5-4813-8816-737C498E04E6}" presName="hierChild5" presStyleCnt="0"/>
      <dgm:spPr/>
    </dgm:pt>
    <dgm:pt modelId="{10C87873-EB69-4D66-BBD7-F996F881B0E2}" type="pres">
      <dgm:prSet presAssocID="{F2069F59-CB02-4132-BCCF-D873105C7AE9}" presName="hierChild3" presStyleCnt="0"/>
      <dgm:spPr/>
    </dgm:pt>
  </dgm:ptLst>
  <dgm:cxnLst>
    <dgm:cxn modelId="{9C131A09-A2D7-4869-9CD9-6BE4EF9F9A75}" srcId="{F2069F59-CB02-4132-BCCF-D873105C7AE9}" destId="{601B0BE9-4EC5-4813-8816-737C498E04E6}" srcOrd="2" destOrd="0" parTransId="{27310114-7EA7-4A97-8B09-6BB5257740A9}" sibTransId="{D6A6DFBC-D8E7-4FA0-A33B-1C0FA3F58888}"/>
    <dgm:cxn modelId="{03697F10-89A7-4DF0-81E7-DF39F958AC0B}" type="presOf" srcId="{AFC5EBD7-1F4C-47C9-B91F-71449D652F86}" destId="{AD2F1CFE-135B-4D1C-8D54-C47488820CA1}" srcOrd="0" destOrd="0" presId="urn:microsoft.com/office/officeart/2005/8/layout/orgChart1"/>
    <dgm:cxn modelId="{B5B14F2B-48CE-408A-9A32-19FF62B783C5}" srcId="{F2069F59-CB02-4132-BCCF-D873105C7AE9}" destId="{AFC5EBD7-1F4C-47C9-B91F-71449D652F86}" srcOrd="0" destOrd="0" parTransId="{1BAD32C2-BA2C-4345-AFE0-E99B2DF64C8E}" sibTransId="{4656816D-3027-4FE1-AE4D-B5682ECF9677}"/>
    <dgm:cxn modelId="{1C45032D-CDDA-44DC-B6CE-40AD03FE6698}" type="presOf" srcId="{1BAD32C2-BA2C-4345-AFE0-E99B2DF64C8E}" destId="{25A37AE4-3151-4C62-8F6E-2993C5E646CA}" srcOrd="0" destOrd="0" presId="urn:microsoft.com/office/officeart/2005/8/layout/orgChart1"/>
    <dgm:cxn modelId="{FB360F3B-2971-4ED0-903B-A3F542A9BC44}" type="presOf" srcId="{6256BA1E-7F21-4F0F-A2E1-3C5FE1ADC77B}" destId="{247E05CD-EF55-4B5E-B014-D5DEED3C8ABC}" srcOrd="0" destOrd="0" presId="urn:microsoft.com/office/officeart/2005/8/layout/orgChart1"/>
    <dgm:cxn modelId="{D3519662-0976-4FD9-9274-DA4B55867A31}" type="presOf" srcId="{AFC5EBD7-1F4C-47C9-B91F-71449D652F86}" destId="{88594010-4E92-43C3-8E0B-F47F310C5779}" srcOrd="1" destOrd="0" presId="urn:microsoft.com/office/officeart/2005/8/layout/orgChart1"/>
    <dgm:cxn modelId="{E16BFD64-3C5F-42F1-A118-606AA8FCE10B}" type="presOf" srcId="{F2069F59-CB02-4132-BCCF-D873105C7AE9}" destId="{5CADA085-43F1-4AFB-BE4B-5A04D092E25E}" srcOrd="0" destOrd="0" presId="urn:microsoft.com/office/officeart/2005/8/layout/orgChart1"/>
    <dgm:cxn modelId="{5BA1C86B-59D7-47DD-9E91-384DABCE1D13}" type="presOf" srcId="{F2069F59-CB02-4132-BCCF-D873105C7AE9}" destId="{DCEA5411-286E-4886-BA94-EBADB2071B09}" srcOrd="1" destOrd="0" presId="urn:microsoft.com/office/officeart/2005/8/layout/orgChart1"/>
    <dgm:cxn modelId="{5BDA434C-F69A-4DE1-977C-2F4F330F38FF}" srcId="{F2069F59-CB02-4132-BCCF-D873105C7AE9}" destId="{6256BA1E-7F21-4F0F-A2E1-3C5FE1ADC77B}" srcOrd="1" destOrd="0" parTransId="{BA1E6E05-DEA1-40C9-AB4E-2F931EE3602B}" sibTransId="{AF701F17-AB2D-4DCE-8781-9CAACD46DF54}"/>
    <dgm:cxn modelId="{71F16258-3247-4E15-81E6-B815AC73A9C3}" type="presOf" srcId="{6256BA1E-7F21-4F0F-A2E1-3C5FE1ADC77B}" destId="{F599199C-792D-4D5D-BE35-41A58A51DE42}" srcOrd="1" destOrd="0" presId="urn:microsoft.com/office/officeart/2005/8/layout/orgChart1"/>
    <dgm:cxn modelId="{711D119D-2616-4EEB-A035-D8FCC6136916}" type="presOf" srcId="{601B0BE9-4EC5-4813-8816-737C498E04E6}" destId="{2BEC10BE-3B40-4916-83FA-791BEDC3BFE5}" srcOrd="0" destOrd="0" presId="urn:microsoft.com/office/officeart/2005/8/layout/orgChart1"/>
    <dgm:cxn modelId="{3D1863CF-4D55-4861-AC9C-2255FE8D89BC}" type="presOf" srcId="{601B0BE9-4EC5-4813-8816-737C498E04E6}" destId="{0908695F-64A5-425E-92C0-18686C7EBB94}" srcOrd="1" destOrd="0" presId="urn:microsoft.com/office/officeart/2005/8/layout/orgChart1"/>
    <dgm:cxn modelId="{EF0CD8D5-E7F6-434E-97BD-DDAA8F9D9472}" type="presOf" srcId="{BA1E6E05-DEA1-40C9-AB4E-2F931EE3602B}" destId="{9021A324-FBDA-424A-B7A5-7F94F1C0968C}" srcOrd="0" destOrd="0" presId="urn:microsoft.com/office/officeart/2005/8/layout/orgChart1"/>
    <dgm:cxn modelId="{A8D603D7-152B-4D4A-B33D-9C6D628FE235}" type="presOf" srcId="{0B216C1E-F3A4-44B3-A545-5A158DC62E40}" destId="{25411D7A-1953-443D-9B7A-91B75A758F63}" srcOrd="0" destOrd="0" presId="urn:microsoft.com/office/officeart/2005/8/layout/orgChart1"/>
    <dgm:cxn modelId="{49B5D8DF-D93D-4182-B26B-D681A5F6E96E}" type="presOf" srcId="{27310114-7EA7-4A97-8B09-6BB5257740A9}" destId="{7C399DE9-4C6D-4C5B-8F36-255344B08B54}" srcOrd="0" destOrd="0" presId="urn:microsoft.com/office/officeart/2005/8/layout/orgChart1"/>
    <dgm:cxn modelId="{A72EFEED-A915-4CA6-B9EB-9B72A0440167}" srcId="{0B216C1E-F3A4-44B3-A545-5A158DC62E40}" destId="{F2069F59-CB02-4132-BCCF-D873105C7AE9}" srcOrd="0" destOrd="0" parTransId="{BD891A26-1219-46C5-80EA-80A73C9D047C}" sibTransId="{97A5FBCD-DEFE-4C9F-BF76-57930867884D}"/>
    <dgm:cxn modelId="{43450B86-308F-4C8A-8AAA-919CA2B9398A}" type="presParOf" srcId="{25411D7A-1953-443D-9B7A-91B75A758F63}" destId="{80E0C16E-9CE5-4E64-9E88-46818D52EA20}" srcOrd="0" destOrd="0" presId="urn:microsoft.com/office/officeart/2005/8/layout/orgChart1"/>
    <dgm:cxn modelId="{25008485-432B-4DAC-AF36-C5425E6FDF3C}" type="presParOf" srcId="{80E0C16E-9CE5-4E64-9E88-46818D52EA20}" destId="{F66B3137-CBB9-4A1A-B454-366B75C68E86}" srcOrd="0" destOrd="0" presId="urn:microsoft.com/office/officeart/2005/8/layout/orgChart1"/>
    <dgm:cxn modelId="{508459BC-EBE4-4362-82AB-3575A3079516}" type="presParOf" srcId="{F66B3137-CBB9-4A1A-B454-366B75C68E86}" destId="{5CADA085-43F1-4AFB-BE4B-5A04D092E25E}" srcOrd="0" destOrd="0" presId="urn:microsoft.com/office/officeart/2005/8/layout/orgChart1"/>
    <dgm:cxn modelId="{633C7D72-162D-4190-B642-146B299B3F92}" type="presParOf" srcId="{F66B3137-CBB9-4A1A-B454-366B75C68E86}" destId="{DCEA5411-286E-4886-BA94-EBADB2071B09}" srcOrd="1" destOrd="0" presId="urn:microsoft.com/office/officeart/2005/8/layout/orgChart1"/>
    <dgm:cxn modelId="{EE031AA5-6020-4115-BB3C-F2BE4195D781}" type="presParOf" srcId="{80E0C16E-9CE5-4E64-9E88-46818D52EA20}" destId="{77F8484B-BDA2-4891-AEB9-A07BA695FA83}" srcOrd="1" destOrd="0" presId="urn:microsoft.com/office/officeart/2005/8/layout/orgChart1"/>
    <dgm:cxn modelId="{BCB06853-D90C-4E4F-93D5-CC07A7DE87AD}" type="presParOf" srcId="{77F8484B-BDA2-4891-AEB9-A07BA695FA83}" destId="{25A37AE4-3151-4C62-8F6E-2993C5E646CA}" srcOrd="0" destOrd="0" presId="urn:microsoft.com/office/officeart/2005/8/layout/orgChart1"/>
    <dgm:cxn modelId="{2198E37A-CB9D-40A8-AF8D-122DFED1836C}" type="presParOf" srcId="{77F8484B-BDA2-4891-AEB9-A07BA695FA83}" destId="{970E646C-CEF3-44C9-832A-410A074A4771}" srcOrd="1" destOrd="0" presId="urn:microsoft.com/office/officeart/2005/8/layout/orgChart1"/>
    <dgm:cxn modelId="{D14E6148-4A8F-47CC-94A4-446132D1CAF3}" type="presParOf" srcId="{970E646C-CEF3-44C9-832A-410A074A4771}" destId="{B2771CB9-2219-4266-92A1-BA683BB18706}" srcOrd="0" destOrd="0" presId="urn:microsoft.com/office/officeart/2005/8/layout/orgChart1"/>
    <dgm:cxn modelId="{0AAF72F1-D90B-4595-B72B-287C9E165898}" type="presParOf" srcId="{B2771CB9-2219-4266-92A1-BA683BB18706}" destId="{AD2F1CFE-135B-4D1C-8D54-C47488820CA1}" srcOrd="0" destOrd="0" presId="urn:microsoft.com/office/officeart/2005/8/layout/orgChart1"/>
    <dgm:cxn modelId="{08EB60AB-B861-4F48-A985-2D9D4700703F}" type="presParOf" srcId="{B2771CB9-2219-4266-92A1-BA683BB18706}" destId="{88594010-4E92-43C3-8E0B-F47F310C5779}" srcOrd="1" destOrd="0" presId="urn:microsoft.com/office/officeart/2005/8/layout/orgChart1"/>
    <dgm:cxn modelId="{A2A62F08-FE15-43B2-A0CA-AD69EC01106C}" type="presParOf" srcId="{970E646C-CEF3-44C9-832A-410A074A4771}" destId="{E275EC3D-5A9D-4216-A4BE-DC12DF08C61E}" srcOrd="1" destOrd="0" presId="urn:microsoft.com/office/officeart/2005/8/layout/orgChart1"/>
    <dgm:cxn modelId="{BEF6630A-8D28-4706-9C99-4584F0389F48}" type="presParOf" srcId="{970E646C-CEF3-44C9-832A-410A074A4771}" destId="{216B8131-3935-43AA-B146-10F1E0E9C6AB}" srcOrd="2" destOrd="0" presId="urn:microsoft.com/office/officeart/2005/8/layout/orgChart1"/>
    <dgm:cxn modelId="{4879B30A-2833-48CD-9C4F-23AB1640EAF3}" type="presParOf" srcId="{77F8484B-BDA2-4891-AEB9-A07BA695FA83}" destId="{9021A324-FBDA-424A-B7A5-7F94F1C0968C}" srcOrd="2" destOrd="0" presId="urn:microsoft.com/office/officeart/2005/8/layout/orgChart1"/>
    <dgm:cxn modelId="{BA3C74E1-A5A3-4BEC-A2DB-9D788922F92D}" type="presParOf" srcId="{77F8484B-BDA2-4891-AEB9-A07BA695FA83}" destId="{7D3BCF72-6FF5-485E-8FDF-26CB43F97FE9}" srcOrd="3" destOrd="0" presId="urn:microsoft.com/office/officeart/2005/8/layout/orgChart1"/>
    <dgm:cxn modelId="{AA12CE74-3C9E-40FB-A024-177634FA1FA8}" type="presParOf" srcId="{7D3BCF72-6FF5-485E-8FDF-26CB43F97FE9}" destId="{AAF81B4E-1EAE-4391-98F5-107982393CB7}" srcOrd="0" destOrd="0" presId="urn:microsoft.com/office/officeart/2005/8/layout/orgChart1"/>
    <dgm:cxn modelId="{97120D3D-F1D3-44C6-8F2A-92B073ECCD10}" type="presParOf" srcId="{AAF81B4E-1EAE-4391-98F5-107982393CB7}" destId="{247E05CD-EF55-4B5E-B014-D5DEED3C8ABC}" srcOrd="0" destOrd="0" presId="urn:microsoft.com/office/officeart/2005/8/layout/orgChart1"/>
    <dgm:cxn modelId="{20EB2D0A-20EE-4191-9D10-2E49820B5E2A}" type="presParOf" srcId="{AAF81B4E-1EAE-4391-98F5-107982393CB7}" destId="{F599199C-792D-4D5D-BE35-41A58A51DE42}" srcOrd="1" destOrd="0" presId="urn:microsoft.com/office/officeart/2005/8/layout/orgChart1"/>
    <dgm:cxn modelId="{FED3FE0F-06DE-4679-B76B-2DA0B0DA20D9}" type="presParOf" srcId="{7D3BCF72-6FF5-485E-8FDF-26CB43F97FE9}" destId="{40D0EDC8-FB70-48B6-9AF9-62730DBB0B53}" srcOrd="1" destOrd="0" presId="urn:microsoft.com/office/officeart/2005/8/layout/orgChart1"/>
    <dgm:cxn modelId="{C87B75CF-7DAD-4E03-BCBF-5FDB0C574026}" type="presParOf" srcId="{7D3BCF72-6FF5-485E-8FDF-26CB43F97FE9}" destId="{25F45842-936B-4E8E-BEC7-B7ACC446D021}" srcOrd="2" destOrd="0" presId="urn:microsoft.com/office/officeart/2005/8/layout/orgChart1"/>
    <dgm:cxn modelId="{55115C76-498E-4ABE-96C0-3502417115CD}" type="presParOf" srcId="{77F8484B-BDA2-4891-AEB9-A07BA695FA83}" destId="{7C399DE9-4C6D-4C5B-8F36-255344B08B54}" srcOrd="4" destOrd="0" presId="urn:microsoft.com/office/officeart/2005/8/layout/orgChart1"/>
    <dgm:cxn modelId="{60AADAB8-EA8F-4090-B309-1BDD957D99EE}" type="presParOf" srcId="{77F8484B-BDA2-4891-AEB9-A07BA695FA83}" destId="{A864E00E-FB4A-4BDB-B8A2-1F87AE8BD85F}" srcOrd="5" destOrd="0" presId="urn:microsoft.com/office/officeart/2005/8/layout/orgChart1"/>
    <dgm:cxn modelId="{82C6561D-5315-4B52-87DB-BEF210456553}" type="presParOf" srcId="{A864E00E-FB4A-4BDB-B8A2-1F87AE8BD85F}" destId="{BC214B2B-B9FF-402D-A86D-02F825970EC5}" srcOrd="0" destOrd="0" presId="urn:microsoft.com/office/officeart/2005/8/layout/orgChart1"/>
    <dgm:cxn modelId="{3B34A70D-0A85-4FB9-931C-313E6CC92876}" type="presParOf" srcId="{BC214B2B-B9FF-402D-A86D-02F825970EC5}" destId="{2BEC10BE-3B40-4916-83FA-791BEDC3BFE5}" srcOrd="0" destOrd="0" presId="urn:microsoft.com/office/officeart/2005/8/layout/orgChart1"/>
    <dgm:cxn modelId="{9E59EDAF-DE2E-48F9-AAE9-3F7648CCA384}" type="presParOf" srcId="{BC214B2B-B9FF-402D-A86D-02F825970EC5}" destId="{0908695F-64A5-425E-92C0-18686C7EBB94}" srcOrd="1" destOrd="0" presId="urn:microsoft.com/office/officeart/2005/8/layout/orgChart1"/>
    <dgm:cxn modelId="{9CEF38D5-1AF5-4EDA-AD15-8DD1BD95562B}" type="presParOf" srcId="{A864E00E-FB4A-4BDB-B8A2-1F87AE8BD85F}" destId="{A8D86EFC-2DE6-43C5-A24B-E5F1533A4426}" srcOrd="1" destOrd="0" presId="urn:microsoft.com/office/officeart/2005/8/layout/orgChart1"/>
    <dgm:cxn modelId="{E235384C-9BE4-42A8-B731-B7E1638A90FC}" type="presParOf" srcId="{A864E00E-FB4A-4BDB-B8A2-1F87AE8BD85F}" destId="{23CC2A93-1E53-45E3-850A-140CF612AD15}" srcOrd="2" destOrd="0" presId="urn:microsoft.com/office/officeart/2005/8/layout/orgChart1"/>
    <dgm:cxn modelId="{5908C904-497A-431F-943E-49CBAD819A28}" type="presParOf" srcId="{80E0C16E-9CE5-4E64-9E88-46818D52EA20}" destId="{10C87873-EB69-4D66-BBD7-F996F881B0E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320355-D136-425C-AC3E-8CF1D116084A}"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9DB76D2D-6884-4D45-8819-7B9A57229D72}">
      <dgm:prSet phldrT="[Metin]"/>
      <dgm:spPr/>
      <dgm:t>
        <a:bodyPr/>
        <a:lstStyle/>
        <a:p>
          <a:r>
            <a:rPr lang="tr-TR" dirty="0"/>
            <a:t>Ticaret Şirketleri (</a:t>
          </a:r>
          <a:r>
            <a:rPr lang="tr-TR" dirty="0" err="1"/>
            <a:t>Company</a:t>
          </a:r>
          <a:r>
            <a:rPr lang="tr-TR" dirty="0"/>
            <a:t>/Corporation, </a:t>
          </a:r>
          <a:r>
            <a:rPr lang="tr-TR" dirty="0" err="1"/>
            <a:t>die</a:t>
          </a:r>
          <a:r>
            <a:rPr lang="tr-TR" dirty="0"/>
            <a:t> </a:t>
          </a:r>
          <a:r>
            <a:rPr lang="tr-TR" dirty="0" err="1"/>
            <a:t>Gesellschaft</a:t>
          </a:r>
          <a:r>
            <a:rPr lang="tr-TR" dirty="0"/>
            <a:t>)</a:t>
          </a:r>
        </a:p>
      </dgm:t>
    </dgm:pt>
    <dgm:pt modelId="{07302F19-0258-4224-9B4C-EADDF0CD9E5A}" type="parTrans" cxnId="{C0FFCD3A-2775-4C2A-817C-F4112B6DDD7E}">
      <dgm:prSet/>
      <dgm:spPr/>
      <dgm:t>
        <a:bodyPr/>
        <a:lstStyle/>
        <a:p>
          <a:endParaRPr lang="tr-TR"/>
        </a:p>
      </dgm:t>
    </dgm:pt>
    <dgm:pt modelId="{FE85D0B2-25A9-41B6-A4D1-C652814084CD}" type="sibTrans" cxnId="{C0FFCD3A-2775-4C2A-817C-F4112B6DDD7E}">
      <dgm:prSet/>
      <dgm:spPr/>
      <dgm:t>
        <a:bodyPr/>
        <a:lstStyle/>
        <a:p>
          <a:endParaRPr lang="tr-TR"/>
        </a:p>
      </dgm:t>
    </dgm:pt>
    <dgm:pt modelId="{C63A32ED-D44D-4E85-99D6-2E85B897EBD5}">
      <dgm:prSet phldrT="[Metin]"/>
      <dgm:spPr/>
      <dgm:t>
        <a:bodyPr/>
        <a:lstStyle/>
        <a:p>
          <a:r>
            <a:rPr lang="tr-TR" dirty="0" err="1"/>
            <a:t>Kollektif</a:t>
          </a:r>
          <a:r>
            <a:rPr lang="tr-TR" dirty="0"/>
            <a:t> Şirket (</a:t>
          </a:r>
          <a:r>
            <a:rPr lang="tr-TR" dirty="0" err="1"/>
            <a:t>die</a:t>
          </a:r>
          <a:r>
            <a:rPr lang="tr-TR" dirty="0"/>
            <a:t> </a:t>
          </a:r>
          <a:r>
            <a:rPr lang="tr-TR" dirty="0" err="1"/>
            <a:t>Kollektivgesellschaft</a:t>
          </a:r>
          <a:r>
            <a:rPr lang="tr-TR" dirty="0"/>
            <a:t>)</a:t>
          </a:r>
        </a:p>
      </dgm:t>
    </dgm:pt>
    <dgm:pt modelId="{891F89E5-8D55-473F-984A-C214F9F3E9F3}" type="parTrans" cxnId="{F6A56726-1BFB-43E4-9641-32A167E1AB77}">
      <dgm:prSet/>
      <dgm:spPr/>
      <dgm:t>
        <a:bodyPr/>
        <a:lstStyle/>
        <a:p>
          <a:endParaRPr lang="tr-TR"/>
        </a:p>
      </dgm:t>
    </dgm:pt>
    <dgm:pt modelId="{9AA9DB29-C80E-4A40-A5C0-7BABFE1E704E}" type="sibTrans" cxnId="{F6A56726-1BFB-43E4-9641-32A167E1AB77}">
      <dgm:prSet/>
      <dgm:spPr/>
      <dgm:t>
        <a:bodyPr/>
        <a:lstStyle/>
        <a:p>
          <a:endParaRPr lang="tr-TR"/>
        </a:p>
      </dgm:t>
    </dgm:pt>
    <dgm:pt modelId="{0C91ECB0-7137-4FD4-9FE7-73166DE3CE3D}">
      <dgm:prSet phldrT="[Metin]"/>
      <dgm:spPr/>
      <dgm:t>
        <a:bodyPr/>
        <a:lstStyle/>
        <a:p>
          <a:r>
            <a:rPr lang="tr-TR" dirty="0"/>
            <a:t>Komandit Şirket (</a:t>
          </a:r>
          <a:r>
            <a:rPr lang="tr-TR" dirty="0" err="1"/>
            <a:t>die</a:t>
          </a:r>
          <a:r>
            <a:rPr lang="tr-TR" dirty="0"/>
            <a:t> </a:t>
          </a:r>
          <a:r>
            <a:rPr lang="tr-TR" dirty="0" err="1"/>
            <a:t>Kommanditgesellschaft</a:t>
          </a:r>
          <a:r>
            <a:rPr lang="tr-TR" dirty="0"/>
            <a:t>)</a:t>
          </a:r>
        </a:p>
      </dgm:t>
    </dgm:pt>
    <dgm:pt modelId="{8892C644-C42B-4A5D-8667-20862578E367}" type="parTrans" cxnId="{A74397B4-F0AA-4EBF-8850-C5580B75FEE4}">
      <dgm:prSet/>
      <dgm:spPr/>
      <dgm:t>
        <a:bodyPr/>
        <a:lstStyle/>
        <a:p>
          <a:endParaRPr lang="tr-TR"/>
        </a:p>
      </dgm:t>
    </dgm:pt>
    <dgm:pt modelId="{130786D5-B162-4151-8B7E-143885CAED69}" type="sibTrans" cxnId="{A74397B4-F0AA-4EBF-8850-C5580B75FEE4}">
      <dgm:prSet/>
      <dgm:spPr/>
      <dgm:t>
        <a:bodyPr/>
        <a:lstStyle/>
        <a:p>
          <a:endParaRPr lang="tr-TR"/>
        </a:p>
      </dgm:t>
    </dgm:pt>
    <dgm:pt modelId="{C1B2510F-9DA0-4EE1-B939-AD795196FAFC}">
      <dgm:prSet phldrT="[Metin]"/>
      <dgm:spPr/>
      <dgm:t>
        <a:bodyPr/>
        <a:lstStyle/>
        <a:p>
          <a:r>
            <a:rPr lang="tr-TR" dirty="0"/>
            <a:t>Anonim şirket (Corporation, </a:t>
          </a:r>
          <a:r>
            <a:rPr lang="tr-TR" dirty="0" err="1"/>
            <a:t>public</a:t>
          </a:r>
          <a:r>
            <a:rPr lang="tr-TR" dirty="0"/>
            <a:t> </a:t>
          </a:r>
          <a:r>
            <a:rPr lang="tr-TR" dirty="0" err="1"/>
            <a:t>limited</a:t>
          </a:r>
          <a:r>
            <a:rPr lang="tr-TR" dirty="0"/>
            <a:t> </a:t>
          </a:r>
          <a:r>
            <a:rPr lang="tr-TR" dirty="0" err="1"/>
            <a:t>company</a:t>
          </a:r>
          <a:r>
            <a:rPr lang="tr-TR" dirty="0"/>
            <a:t>, </a:t>
          </a:r>
          <a:r>
            <a:rPr lang="tr-TR" dirty="0" err="1"/>
            <a:t>Aktiengesellschaft</a:t>
          </a:r>
          <a:r>
            <a:rPr lang="tr-TR" dirty="0"/>
            <a:t>)</a:t>
          </a:r>
        </a:p>
      </dgm:t>
    </dgm:pt>
    <dgm:pt modelId="{24E19FEE-13BD-4174-9AE6-A259E2934E0B}" type="parTrans" cxnId="{56F81FA6-5416-4552-960B-0CF8A9D1252C}">
      <dgm:prSet/>
      <dgm:spPr/>
      <dgm:t>
        <a:bodyPr/>
        <a:lstStyle/>
        <a:p>
          <a:endParaRPr lang="tr-TR"/>
        </a:p>
      </dgm:t>
    </dgm:pt>
    <dgm:pt modelId="{4C918766-EA8D-43B4-BB1C-3F7261DF0659}" type="sibTrans" cxnId="{56F81FA6-5416-4552-960B-0CF8A9D1252C}">
      <dgm:prSet/>
      <dgm:spPr/>
      <dgm:t>
        <a:bodyPr/>
        <a:lstStyle/>
        <a:p>
          <a:endParaRPr lang="tr-TR"/>
        </a:p>
      </dgm:t>
    </dgm:pt>
    <dgm:pt modelId="{BEB62261-6CD1-42B7-9CD5-BA53E3D2BD20}">
      <dgm:prSet/>
      <dgm:spPr/>
      <dgm:t>
        <a:bodyPr/>
        <a:lstStyle/>
        <a:p>
          <a:r>
            <a:rPr lang="tr-TR" dirty="0"/>
            <a:t>Limited şirket (</a:t>
          </a:r>
          <a:r>
            <a:rPr lang="tr-TR" dirty="0" err="1"/>
            <a:t>private</a:t>
          </a:r>
          <a:r>
            <a:rPr lang="tr-TR" dirty="0"/>
            <a:t> </a:t>
          </a:r>
          <a:r>
            <a:rPr lang="tr-TR" dirty="0" err="1"/>
            <a:t>limited</a:t>
          </a:r>
          <a:r>
            <a:rPr lang="tr-TR" dirty="0"/>
            <a:t>, </a:t>
          </a:r>
          <a:r>
            <a:rPr lang="tr-TR" dirty="0" err="1"/>
            <a:t>die</a:t>
          </a:r>
          <a:r>
            <a:rPr lang="tr-TR" dirty="0"/>
            <a:t> </a:t>
          </a:r>
          <a:r>
            <a:rPr lang="tr-TR" dirty="0" err="1"/>
            <a:t>Gesellschaft</a:t>
          </a:r>
          <a:r>
            <a:rPr lang="tr-TR" dirty="0"/>
            <a:t> mit </a:t>
          </a:r>
          <a:r>
            <a:rPr lang="tr-TR" dirty="0" err="1"/>
            <a:t>beschränkter</a:t>
          </a:r>
          <a:r>
            <a:rPr lang="tr-TR" dirty="0"/>
            <a:t> </a:t>
          </a:r>
          <a:r>
            <a:rPr lang="tr-TR" dirty="0" err="1"/>
            <a:t>Haftung</a:t>
          </a:r>
          <a:r>
            <a:rPr lang="tr-TR" dirty="0"/>
            <a:t>) </a:t>
          </a:r>
        </a:p>
      </dgm:t>
    </dgm:pt>
    <dgm:pt modelId="{7DEF7B43-0166-4BFE-876A-C141687C2FE1}" type="parTrans" cxnId="{4AB66C6C-8961-4D50-BC05-D1BF7C178AD2}">
      <dgm:prSet/>
      <dgm:spPr/>
      <dgm:t>
        <a:bodyPr/>
        <a:lstStyle/>
        <a:p>
          <a:endParaRPr lang="tr-TR"/>
        </a:p>
      </dgm:t>
    </dgm:pt>
    <dgm:pt modelId="{8DAFBEF1-3BA8-40A6-B78D-6CCCEC2AC0BD}" type="sibTrans" cxnId="{4AB66C6C-8961-4D50-BC05-D1BF7C178AD2}">
      <dgm:prSet/>
      <dgm:spPr/>
      <dgm:t>
        <a:bodyPr/>
        <a:lstStyle/>
        <a:p>
          <a:endParaRPr lang="tr-TR"/>
        </a:p>
      </dgm:t>
    </dgm:pt>
    <dgm:pt modelId="{5BE2D12E-89B5-443E-B5EC-0FB96DA003F6}">
      <dgm:prSet/>
      <dgm:spPr/>
      <dgm:t>
        <a:bodyPr/>
        <a:lstStyle/>
        <a:p>
          <a:r>
            <a:rPr lang="tr-TR" dirty="0"/>
            <a:t>Kooperatif (</a:t>
          </a:r>
          <a:r>
            <a:rPr lang="tr-TR" dirty="0" err="1"/>
            <a:t>Cooperative</a:t>
          </a:r>
          <a:r>
            <a:rPr lang="tr-TR" dirty="0"/>
            <a:t>/</a:t>
          </a:r>
          <a:r>
            <a:rPr lang="tr-TR" dirty="0" err="1"/>
            <a:t>die</a:t>
          </a:r>
          <a:r>
            <a:rPr lang="tr-TR" dirty="0"/>
            <a:t> </a:t>
          </a:r>
          <a:r>
            <a:rPr lang="tr-TR" dirty="0" err="1"/>
            <a:t>Genossenschaft</a:t>
          </a:r>
          <a:r>
            <a:rPr lang="tr-TR" dirty="0"/>
            <a:t>)</a:t>
          </a:r>
        </a:p>
      </dgm:t>
    </dgm:pt>
    <dgm:pt modelId="{9378137F-BDB7-477C-A135-F7FCE17DB165}" type="parTrans" cxnId="{FF07706F-BB9B-463B-99CF-1EBB7A537DEA}">
      <dgm:prSet/>
      <dgm:spPr/>
      <dgm:t>
        <a:bodyPr/>
        <a:lstStyle/>
        <a:p>
          <a:endParaRPr lang="tr-TR"/>
        </a:p>
      </dgm:t>
    </dgm:pt>
    <dgm:pt modelId="{7DEE10FF-4217-4D1E-B448-00DC29C7E5F0}" type="sibTrans" cxnId="{FF07706F-BB9B-463B-99CF-1EBB7A537DEA}">
      <dgm:prSet/>
      <dgm:spPr/>
      <dgm:t>
        <a:bodyPr/>
        <a:lstStyle/>
        <a:p>
          <a:endParaRPr lang="tr-TR"/>
        </a:p>
      </dgm:t>
    </dgm:pt>
    <dgm:pt modelId="{7D993B57-A8DC-4850-B7D2-F5126186C280}" type="pres">
      <dgm:prSet presAssocID="{F7320355-D136-425C-AC3E-8CF1D116084A}" presName="hierChild1" presStyleCnt="0">
        <dgm:presLayoutVars>
          <dgm:orgChart val="1"/>
          <dgm:chPref val="1"/>
          <dgm:dir/>
          <dgm:animOne val="branch"/>
          <dgm:animLvl val="lvl"/>
          <dgm:resizeHandles/>
        </dgm:presLayoutVars>
      </dgm:prSet>
      <dgm:spPr/>
    </dgm:pt>
    <dgm:pt modelId="{B9E220A8-E607-4F2A-A7B5-44B296402ABA}" type="pres">
      <dgm:prSet presAssocID="{9DB76D2D-6884-4D45-8819-7B9A57229D72}" presName="hierRoot1" presStyleCnt="0">
        <dgm:presLayoutVars>
          <dgm:hierBranch val="init"/>
        </dgm:presLayoutVars>
      </dgm:prSet>
      <dgm:spPr/>
    </dgm:pt>
    <dgm:pt modelId="{B24DE63F-647D-4F87-8423-616DAB6C80CF}" type="pres">
      <dgm:prSet presAssocID="{9DB76D2D-6884-4D45-8819-7B9A57229D72}" presName="rootComposite1" presStyleCnt="0"/>
      <dgm:spPr/>
    </dgm:pt>
    <dgm:pt modelId="{959A3F84-F998-4870-A7FD-E0893F14FC70}" type="pres">
      <dgm:prSet presAssocID="{9DB76D2D-6884-4D45-8819-7B9A57229D72}" presName="rootText1" presStyleLbl="node0" presStyleIdx="0" presStyleCnt="1" custScaleX="279803">
        <dgm:presLayoutVars>
          <dgm:chPref val="3"/>
        </dgm:presLayoutVars>
      </dgm:prSet>
      <dgm:spPr/>
    </dgm:pt>
    <dgm:pt modelId="{D8C90D61-1852-4DDA-B886-C70C23144A83}" type="pres">
      <dgm:prSet presAssocID="{9DB76D2D-6884-4D45-8819-7B9A57229D72}" presName="rootConnector1" presStyleLbl="node1" presStyleIdx="0" presStyleCnt="0"/>
      <dgm:spPr/>
    </dgm:pt>
    <dgm:pt modelId="{7FEA9494-01C0-4779-A3E1-64B9A3D03B12}" type="pres">
      <dgm:prSet presAssocID="{9DB76D2D-6884-4D45-8819-7B9A57229D72}" presName="hierChild2" presStyleCnt="0"/>
      <dgm:spPr/>
    </dgm:pt>
    <dgm:pt modelId="{DA972F65-E48A-4587-AF13-683D5E9F212B}" type="pres">
      <dgm:prSet presAssocID="{891F89E5-8D55-473F-984A-C214F9F3E9F3}" presName="Name37" presStyleLbl="parChTrans1D2" presStyleIdx="0" presStyleCnt="5"/>
      <dgm:spPr/>
    </dgm:pt>
    <dgm:pt modelId="{4585B966-1E5D-408F-8E87-C24B15421CB5}" type="pres">
      <dgm:prSet presAssocID="{C63A32ED-D44D-4E85-99D6-2E85B897EBD5}" presName="hierRoot2" presStyleCnt="0">
        <dgm:presLayoutVars>
          <dgm:hierBranch val="init"/>
        </dgm:presLayoutVars>
      </dgm:prSet>
      <dgm:spPr/>
    </dgm:pt>
    <dgm:pt modelId="{9CF309F4-4FE5-4ECF-B138-F6F41A3B3FE8}" type="pres">
      <dgm:prSet presAssocID="{C63A32ED-D44D-4E85-99D6-2E85B897EBD5}" presName="rootComposite" presStyleCnt="0"/>
      <dgm:spPr/>
    </dgm:pt>
    <dgm:pt modelId="{5910895F-6F6B-4C3C-BB05-0010451F0F8D}" type="pres">
      <dgm:prSet presAssocID="{C63A32ED-D44D-4E85-99D6-2E85B897EBD5}" presName="rootText" presStyleLbl="node2" presStyleIdx="0" presStyleCnt="5">
        <dgm:presLayoutVars>
          <dgm:chPref val="3"/>
        </dgm:presLayoutVars>
      </dgm:prSet>
      <dgm:spPr/>
    </dgm:pt>
    <dgm:pt modelId="{F6B46106-8D06-4245-9FA6-1298542875A2}" type="pres">
      <dgm:prSet presAssocID="{C63A32ED-D44D-4E85-99D6-2E85B897EBD5}" presName="rootConnector" presStyleLbl="node2" presStyleIdx="0" presStyleCnt="5"/>
      <dgm:spPr/>
    </dgm:pt>
    <dgm:pt modelId="{1320589C-6BC2-43A1-A083-19987F3070CD}" type="pres">
      <dgm:prSet presAssocID="{C63A32ED-D44D-4E85-99D6-2E85B897EBD5}" presName="hierChild4" presStyleCnt="0"/>
      <dgm:spPr/>
    </dgm:pt>
    <dgm:pt modelId="{7C07452C-5E04-4736-9058-9052549577A9}" type="pres">
      <dgm:prSet presAssocID="{C63A32ED-D44D-4E85-99D6-2E85B897EBD5}" presName="hierChild5" presStyleCnt="0"/>
      <dgm:spPr/>
    </dgm:pt>
    <dgm:pt modelId="{7CF13554-B4D9-4153-A3B1-60226702E4D7}" type="pres">
      <dgm:prSet presAssocID="{8892C644-C42B-4A5D-8667-20862578E367}" presName="Name37" presStyleLbl="parChTrans1D2" presStyleIdx="1" presStyleCnt="5"/>
      <dgm:spPr/>
    </dgm:pt>
    <dgm:pt modelId="{454E8263-0696-44FC-A4D2-DF8DB87F13AC}" type="pres">
      <dgm:prSet presAssocID="{0C91ECB0-7137-4FD4-9FE7-73166DE3CE3D}" presName="hierRoot2" presStyleCnt="0">
        <dgm:presLayoutVars>
          <dgm:hierBranch val="init"/>
        </dgm:presLayoutVars>
      </dgm:prSet>
      <dgm:spPr/>
    </dgm:pt>
    <dgm:pt modelId="{F81834D0-DCB1-4FE3-B6F4-7AB74B288184}" type="pres">
      <dgm:prSet presAssocID="{0C91ECB0-7137-4FD4-9FE7-73166DE3CE3D}" presName="rootComposite" presStyleCnt="0"/>
      <dgm:spPr/>
    </dgm:pt>
    <dgm:pt modelId="{568E0E3F-577A-4AFB-B303-17682AC347FA}" type="pres">
      <dgm:prSet presAssocID="{0C91ECB0-7137-4FD4-9FE7-73166DE3CE3D}" presName="rootText" presStyleLbl="node2" presStyleIdx="1" presStyleCnt="5">
        <dgm:presLayoutVars>
          <dgm:chPref val="3"/>
        </dgm:presLayoutVars>
      </dgm:prSet>
      <dgm:spPr/>
    </dgm:pt>
    <dgm:pt modelId="{E1FFC011-25E4-4C22-B24D-F04BB66384AA}" type="pres">
      <dgm:prSet presAssocID="{0C91ECB0-7137-4FD4-9FE7-73166DE3CE3D}" presName="rootConnector" presStyleLbl="node2" presStyleIdx="1" presStyleCnt="5"/>
      <dgm:spPr/>
    </dgm:pt>
    <dgm:pt modelId="{E645045D-0CA5-4E77-99CF-2FE976A349C6}" type="pres">
      <dgm:prSet presAssocID="{0C91ECB0-7137-4FD4-9FE7-73166DE3CE3D}" presName="hierChild4" presStyleCnt="0"/>
      <dgm:spPr/>
    </dgm:pt>
    <dgm:pt modelId="{A7D62023-C03E-439A-9290-6FC666685FB2}" type="pres">
      <dgm:prSet presAssocID="{0C91ECB0-7137-4FD4-9FE7-73166DE3CE3D}" presName="hierChild5" presStyleCnt="0"/>
      <dgm:spPr/>
    </dgm:pt>
    <dgm:pt modelId="{C4EF97A6-21E3-4025-93D3-35764ED65C49}" type="pres">
      <dgm:prSet presAssocID="{24E19FEE-13BD-4174-9AE6-A259E2934E0B}" presName="Name37" presStyleLbl="parChTrans1D2" presStyleIdx="2" presStyleCnt="5"/>
      <dgm:spPr/>
    </dgm:pt>
    <dgm:pt modelId="{CD7036F4-9D59-4751-8CE7-C6634C712F6A}" type="pres">
      <dgm:prSet presAssocID="{C1B2510F-9DA0-4EE1-B939-AD795196FAFC}" presName="hierRoot2" presStyleCnt="0">
        <dgm:presLayoutVars>
          <dgm:hierBranch val="init"/>
        </dgm:presLayoutVars>
      </dgm:prSet>
      <dgm:spPr/>
    </dgm:pt>
    <dgm:pt modelId="{54C8F9A8-CDC6-45C6-A3D6-2E22FA719E5D}" type="pres">
      <dgm:prSet presAssocID="{C1B2510F-9DA0-4EE1-B939-AD795196FAFC}" presName="rootComposite" presStyleCnt="0"/>
      <dgm:spPr/>
    </dgm:pt>
    <dgm:pt modelId="{2E14CCBC-992C-4201-9BF1-EC39DDFEB706}" type="pres">
      <dgm:prSet presAssocID="{C1B2510F-9DA0-4EE1-B939-AD795196FAFC}" presName="rootText" presStyleLbl="node2" presStyleIdx="2" presStyleCnt="5">
        <dgm:presLayoutVars>
          <dgm:chPref val="3"/>
        </dgm:presLayoutVars>
      </dgm:prSet>
      <dgm:spPr/>
    </dgm:pt>
    <dgm:pt modelId="{F27F9BF1-DA90-4924-8D3E-8BB3DEBE4A3E}" type="pres">
      <dgm:prSet presAssocID="{C1B2510F-9DA0-4EE1-B939-AD795196FAFC}" presName="rootConnector" presStyleLbl="node2" presStyleIdx="2" presStyleCnt="5"/>
      <dgm:spPr/>
    </dgm:pt>
    <dgm:pt modelId="{540004FF-C048-4B64-9D5D-360E1324B98A}" type="pres">
      <dgm:prSet presAssocID="{C1B2510F-9DA0-4EE1-B939-AD795196FAFC}" presName="hierChild4" presStyleCnt="0"/>
      <dgm:spPr/>
    </dgm:pt>
    <dgm:pt modelId="{8FE43171-0FA9-4714-A5A1-D6A8BC202148}" type="pres">
      <dgm:prSet presAssocID="{C1B2510F-9DA0-4EE1-B939-AD795196FAFC}" presName="hierChild5" presStyleCnt="0"/>
      <dgm:spPr/>
    </dgm:pt>
    <dgm:pt modelId="{10B38EF6-AD79-498A-AB33-16D176C90317}" type="pres">
      <dgm:prSet presAssocID="{7DEF7B43-0166-4BFE-876A-C141687C2FE1}" presName="Name37" presStyleLbl="parChTrans1D2" presStyleIdx="3" presStyleCnt="5"/>
      <dgm:spPr/>
    </dgm:pt>
    <dgm:pt modelId="{6A5A0807-F183-4993-A27D-E8082713EE3C}" type="pres">
      <dgm:prSet presAssocID="{BEB62261-6CD1-42B7-9CD5-BA53E3D2BD20}" presName="hierRoot2" presStyleCnt="0">
        <dgm:presLayoutVars>
          <dgm:hierBranch val="init"/>
        </dgm:presLayoutVars>
      </dgm:prSet>
      <dgm:spPr/>
    </dgm:pt>
    <dgm:pt modelId="{C3B8C850-9465-4B53-A6EF-E7BED31E4630}" type="pres">
      <dgm:prSet presAssocID="{BEB62261-6CD1-42B7-9CD5-BA53E3D2BD20}" presName="rootComposite" presStyleCnt="0"/>
      <dgm:spPr/>
    </dgm:pt>
    <dgm:pt modelId="{0F2A131C-F9E7-4ED3-AB96-A59438B97A8F}" type="pres">
      <dgm:prSet presAssocID="{BEB62261-6CD1-42B7-9CD5-BA53E3D2BD20}" presName="rootText" presStyleLbl="node2" presStyleIdx="3" presStyleCnt="5">
        <dgm:presLayoutVars>
          <dgm:chPref val="3"/>
        </dgm:presLayoutVars>
      </dgm:prSet>
      <dgm:spPr/>
    </dgm:pt>
    <dgm:pt modelId="{C6F718F8-E181-4145-BDFC-CA29C34C569E}" type="pres">
      <dgm:prSet presAssocID="{BEB62261-6CD1-42B7-9CD5-BA53E3D2BD20}" presName="rootConnector" presStyleLbl="node2" presStyleIdx="3" presStyleCnt="5"/>
      <dgm:spPr/>
    </dgm:pt>
    <dgm:pt modelId="{C164CA0C-B3A9-4619-85A3-0AF1A4CE1E31}" type="pres">
      <dgm:prSet presAssocID="{BEB62261-6CD1-42B7-9CD5-BA53E3D2BD20}" presName="hierChild4" presStyleCnt="0"/>
      <dgm:spPr/>
    </dgm:pt>
    <dgm:pt modelId="{34088B88-46A7-4065-BA3A-5310AC80227F}" type="pres">
      <dgm:prSet presAssocID="{BEB62261-6CD1-42B7-9CD5-BA53E3D2BD20}" presName="hierChild5" presStyleCnt="0"/>
      <dgm:spPr/>
    </dgm:pt>
    <dgm:pt modelId="{1BC5B80E-4546-4D1B-A6D2-BB24B903C9D8}" type="pres">
      <dgm:prSet presAssocID="{9378137F-BDB7-477C-A135-F7FCE17DB165}" presName="Name37" presStyleLbl="parChTrans1D2" presStyleIdx="4" presStyleCnt="5"/>
      <dgm:spPr/>
    </dgm:pt>
    <dgm:pt modelId="{26AA67E2-A919-4D51-8001-ABB6937A4D07}" type="pres">
      <dgm:prSet presAssocID="{5BE2D12E-89B5-443E-B5EC-0FB96DA003F6}" presName="hierRoot2" presStyleCnt="0">
        <dgm:presLayoutVars>
          <dgm:hierBranch val="init"/>
        </dgm:presLayoutVars>
      </dgm:prSet>
      <dgm:spPr/>
    </dgm:pt>
    <dgm:pt modelId="{DB0C2B2D-FBDC-4400-9F4B-86F78BAB66D3}" type="pres">
      <dgm:prSet presAssocID="{5BE2D12E-89B5-443E-B5EC-0FB96DA003F6}" presName="rootComposite" presStyleCnt="0"/>
      <dgm:spPr/>
    </dgm:pt>
    <dgm:pt modelId="{8C42846F-9974-422B-B5FE-930C78D6EFD2}" type="pres">
      <dgm:prSet presAssocID="{5BE2D12E-89B5-443E-B5EC-0FB96DA003F6}" presName="rootText" presStyleLbl="node2" presStyleIdx="4" presStyleCnt="5">
        <dgm:presLayoutVars>
          <dgm:chPref val="3"/>
        </dgm:presLayoutVars>
      </dgm:prSet>
      <dgm:spPr/>
    </dgm:pt>
    <dgm:pt modelId="{D1D63E66-84B1-461C-91E5-8D59EABF5C09}" type="pres">
      <dgm:prSet presAssocID="{5BE2D12E-89B5-443E-B5EC-0FB96DA003F6}" presName="rootConnector" presStyleLbl="node2" presStyleIdx="4" presStyleCnt="5"/>
      <dgm:spPr/>
    </dgm:pt>
    <dgm:pt modelId="{E609B125-436D-49C3-B791-3FB92576F94F}" type="pres">
      <dgm:prSet presAssocID="{5BE2D12E-89B5-443E-B5EC-0FB96DA003F6}" presName="hierChild4" presStyleCnt="0"/>
      <dgm:spPr/>
    </dgm:pt>
    <dgm:pt modelId="{4C080085-78D7-4B60-B582-8009263EB3B2}" type="pres">
      <dgm:prSet presAssocID="{5BE2D12E-89B5-443E-B5EC-0FB96DA003F6}" presName="hierChild5" presStyleCnt="0"/>
      <dgm:spPr/>
    </dgm:pt>
    <dgm:pt modelId="{E226DB68-C6A9-4C3E-AC43-D789A7137D4E}" type="pres">
      <dgm:prSet presAssocID="{9DB76D2D-6884-4D45-8819-7B9A57229D72}" presName="hierChild3" presStyleCnt="0"/>
      <dgm:spPr/>
    </dgm:pt>
  </dgm:ptLst>
  <dgm:cxnLst>
    <dgm:cxn modelId="{D1C6E208-C350-41CC-9096-AA5CF2C3BF14}" type="presOf" srcId="{891F89E5-8D55-473F-984A-C214F9F3E9F3}" destId="{DA972F65-E48A-4587-AF13-683D5E9F212B}" srcOrd="0" destOrd="0" presId="urn:microsoft.com/office/officeart/2005/8/layout/orgChart1"/>
    <dgm:cxn modelId="{AEA4610D-A889-41A4-B446-E437BA408C2D}" type="presOf" srcId="{8892C644-C42B-4A5D-8667-20862578E367}" destId="{7CF13554-B4D9-4153-A3B1-60226702E4D7}" srcOrd="0" destOrd="0" presId="urn:microsoft.com/office/officeart/2005/8/layout/orgChart1"/>
    <dgm:cxn modelId="{DAB5C40D-0412-4526-A0BC-7F7C9A3208C9}" type="presOf" srcId="{9DB76D2D-6884-4D45-8819-7B9A57229D72}" destId="{959A3F84-F998-4870-A7FD-E0893F14FC70}" srcOrd="0" destOrd="0" presId="urn:microsoft.com/office/officeart/2005/8/layout/orgChart1"/>
    <dgm:cxn modelId="{96CE3B0E-36BC-4165-93EC-3FC6D29AEBE8}" type="presOf" srcId="{C1B2510F-9DA0-4EE1-B939-AD795196FAFC}" destId="{F27F9BF1-DA90-4924-8D3E-8BB3DEBE4A3E}" srcOrd="1" destOrd="0" presId="urn:microsoft.com/office/officeart/2005/8/layout/orgChart1"/>
    <dgm:cxn modelId="{AEB0B713-9236-4149-9DF0-D81024E6C97A}" type="presOf" srcId="{5BE2D12E-89B5-443E-B5EC-0FB96DA003F6}" destId="{8C42846F-9974-422B-B5FE-930C78D6EFD2}" srcOrd="0" destOrd="0" presId="urn:microsoft.com/office/officeart/2005/8/layout/orgChart1"/>
    <dgm:cxn modelId="{F6A56726-1BFB-43E4-9641-32A167E1AB77}" srcId="{9DB76D2D-6884-4D45-8819-7B9A57229D72}" destId="{C63A32ED-D44D-4E85-99D6-2E85B897EBD5}" srcOrd="0" destOrd="0" parTransId="{891F89E5-8D55-473F-984A-C214F9F3E9F3}" sibTransId="{9AA9DB29-C80E-4A40-A5C0-7BABFE1E704E}"/>
    <dgm:cxn modelId="{AE9FBD32-4A57-490A-9922-0163735A6212}" type="presOf" srcId="{0C91ECB0-7137-4FD4-9FE7-73166DE3CE3D}" destId="{568E0E3F-577A-4AFB-B303-17682AC347FA}" srcOrd="0" destOrd="0" presId="urn:microsoft.com/office/officeart/2005/8/layout/orgChart1"/>
    <dgm:cxn modelId="{C0FFCD3A-2775-4C2A-817C-F4112B6DDD7E}" srcId="{F7320355-D136-425C-AC3E-8CF1D116084A}" destId="{9DB76D2D-6884-4D45-8819-7B9A57229D72}" srcOrd="0" destOrd="0" parTransId="{07302F19-0258-4224-9B4C-EADDF0CD9E5A}" sibTransId="{FE85D0B2-25A9-41B6-A4D1-C652814084CD}"/>
    <dgm:cxn modelId="{B4BC465D-3FC2-462F-AE34-B0DE10926872}" type="presOf" srcId="{9378137F-BDB7-477C-A135-F7FCE17DB165}" destId="{1BC5B80E-4546-4D1B-A6D2-BB24B903C9D8}" srcOrd="0" destOrd="0" presId="urn:microsoft.com/office/officeart/2005/8/layout/orgChart1"/>
    <dgm:cxn modelId="{7C881944-0757-4775-9427-4A71B3D1B419}" type="presOf" srcId="{C63A32ED-D44D-4E85-99D6-2E85B897EBD5}" destId="{F6B46106-8D06-4245-9FA6-1298542875A2}" srcOrd="1" destOrd="0" presId="urn:microsoft.com/office/officeart/2005/8/layout/orgChart1"/>
    <dgm:cxn modelId="{8A61BC44-026E-4A9A-B7A7-364900E303E8}" type="presOf" srcId="{C63A32ED-D44D-4E85-99D6-2E85B897EBD5}" destId="{5910895F-6F6B-4C3C-BB05-0010451F0F8D}" srcOrd="0" destOrd="0" presId="urn:microsoft.com/office/officeart/2005/8/layout/orgChart1"/>
    <dgm:cxn modelId="{AE13FC45-B65A-4B24-A53A-583D9D4D97A0}" type="presOf" srcId="{0C91ECB0-7137-4FD4-9FE7-73166DE3CE3D}" destId="{E1FFC011-25E4-4C22-B24D-F04BB66384AA}" srcOrd="1" destOrd="0" presId="urn:microsoft.com/office/officeart/2005/8/layout/orgChart1"/>
    <dgm:cxn modelId="{13C20D4A-C456-4444-A839-431045F52EBD}" type="presOf" srcId="{BEB62261-6CD1-42B7-9CD5-BA53E3D2BD20}" destId="{C6F718F8-E181-4145-BDFC-CA29C34C569E}" srcOrd="1" destOrd="0" presId="urn:microsoft.com/office/officeart/2005/8/layout/orgChart1"/>
    <dgm:cxn modelId="{4AB66C6C-8961-4D50-BC05-D1BF7C178AD2}" srcId="{9DB76D2D-6884-4D45-8819-7B9A57229D72}" destId="{BEB62261-6CD1-42B7-9CD5-BA53E3D2BD20}" srcOrd="3" destOrd="0" parTransId="{7DEF7B43-0166-4BFE-876A-C141687C2FE1}" sibTransId="{8DAFBEF1-3BA8-40A6-B78D-6CCCEC2AC0BD}"/>
    <dgm:cxn modelId="{FF07706F-BB9B-463B-99CF-1EBB7A537DEA}" srcId="{9DB76D2D-6884-4D45-8819-7B9A57229D72}" destId="{5BE2D12E-89B5-443E-B5EC-0FB96DA003F6}" srcOrd="4" destOrd="0" parTransId="{9378137F-BDB7-477C-A135-F7FCE17DB165}" sibTransId="{7DEE10FF-4217-4D1E-B448-00DC29C7E5F0}"/>
    <dgm:cxn modelId="{5FFE7077-733C-42DF-A357-8C44E22EC931}" type="presOf" srcId="{BEB62261-6CD1-42B7-9CD5-BA53E3D2BD20}" destId="{0F2A131C-F9E7-4ED3-AB96-A59438B97A8F}" srcOrd="0" destOrd="0" presId="urn:microsoft.com/office/officeart/2005/8/layout/orgChart1"/>
    <dgm:cxn modelId="{6710E78E-4DC7-40CB-B444-F2021FFA155F}" type="presOf" srcId="{7DEF7B43-0166-4BFE-876A-C141687C2FE1}" destId="{10B38EF6-AD79-498A-AB33-16D176C90317}" srcOrd="0" destOrd="0" presId="urn:microsoft.com/office/officeart/2005/8/layout/orgChart1"/>
    <dgm:cxn modelId="{86D30992-4439-47C7-B771-BC0000A86842}" type="presOf" srcId="{9DB76D2D-6884-4D45-8819-7B9A57229D72}" destId="{D8C90D61-1852-4DDA-B886-C70C23144A83}" srcOrd="1" destOrd="0" presId="urn:microsoft.com/office/officeart/2005/8/layout/orgChart1"/>
    <dgm:cxn modelId="{56F81FA6-5416-4552-960B-0CF8A9D1252C}" srcId="{9DB76D2D-6884-4D45-8819-7B9A57229D72}" destId="{C1B2510F-9DA0-4EE1-B939-AD795196FAFC}" srcOrd="2" destOrd="0" parTransId="{24E19FEE-13BD-4174-9AE6-A259E2934E0B}" sibTransId="{4C918766-EA8D-43B4-BB1C-3F7261DF0659}"/>
    <dgm:cxn modelId="{8EB265AE-F238-4328-91E2-A857ACDDF7D1}" type="presOf" srcId="{F7320355-D136-425C-AC3E-8CF1D116084A}" destId="{7D993B57-A8DC-4850-B7D2-F5126186C280}" srcOrd="0" destOrd="0" presId="urn:microsoft.com/office/officeart/2005/8/layout/orgChart1"/>
    <dgm:cxn modelId="{A74397B4-F0AA-4EBF-8850-C5580B75FEE4}" srcId="{9DB76D2D-6884-4D45-8819-7B9A57229D72}" destId="{0C91ECB0-7137-4FD4-9FE7-73166DE3CE3D}" srcOrd="1" destOrd="0" parTransId="{8892C644-C42B-4A5D-8667-20862578E367}" sibTransId="{130786D5-B162-4151-8B7E-143885CAED69}"/>
    <dgm:cxn modelId="{E8CE1ADF-64ED-4BD2-8983-0A704FF42DE4}" type="presOf" srcId="{24E19FEE-13BD-4174-9AE6-A259E2934E0B}" destId="{C4EF97A6-21E3-4025-93D3-35764ED65C49}" srcOrd="0" destOrd="0" presId="urn:microsoft.com/office/officeart/2005/8/layout/orgChart1"/>
    <dgm:cxn modelId="{09228BE0-7E95-4D94-BFEF-CF93004CD3F8}" type="presOf" srcId="{5BE2D12E-89B5-443E-B5EC-0FB96DA003F6}" destId="{D1D63E66-84B1-461C-91E5-8D59EABF5C09}" srcOrd="1" destOrd="0" presId="urn:microsoft.com/office/officeart/2005/8/layout/orgChart1"/>
    <dgm:cxn modelId="{EB5FE2FA-F3BA-43FE-9541-BC0B6041F2C2}" type="presOf" srcId="{C1B2510F-9DA0-4EE1-B939-AD795196FAFC}" destId="{2E14CCBC-992C-4201-9BF1-EC39DDFEB706}" srcOrd="0" destOrd="0" presId="urn:microsoft.com/office/officeart/2005/8/layout/orgChart1"/>
    <dgm:cxn modelId="{5E550FD3-44F7-4F68-A7B5-75EDDA9B76AB}" type="presParOf" srcId="{7D993B57-A8DC-4850-B7D2-F5126186C280}" destId="{B9E220A8-E607-4F2A-A7B5-44B296402ABA}" srcOrd="0" destOrd="0" presId="urn:microsoft.com/office/officeart/2005/8/layout/orgChart1"/>
    <dgm:cxn modelId="{0508AF1C-999F-4E99-90B8-5217DC804EE2}" type="presParOf" srcId="{B9E220A8-E607-4F2A-A7B5-44B296402ABA}" destId="{B24DE63F-647D-4F87-8423-616DAB6C80CF}" srcOrd="0" destOrd="0" presId="urn:microsoft.com/office/officeart/2005/8/layout/orgChart1"/>
    <dgm:cxn modelId="{4CB1E63F-6DB4-4751-9666-32637F7062F6}" type="presParOf" srcId="{B24DE63F-647D-4F87-8423-616DAB6C80CF}" destId="{959A3F84-F998-4870-A7FD-E0893F14FC70}" srcOrd="0" destOrd="0" presId="urn:microsoft.com/office/officeart/2005/8/layout/orgChart1"/>
    <dgm:cxn modelId="{A208A194-0CBB-4B61-A467-DC174CC21C25}" type="presParOf" srcId="{B24DE63F-647D-4F87-8423-616DAB6C80CF}" destId="{D8C90D61-1852-4DDA-B886-C70C23144A83}" srcOrd="1" destOrd="0" presId="urn:microsoft.com/office/officeart/2005/8/layout/orgChart1"/>
    <dgm:cxn modelId="{32D3E59B-AE37-477D-AB2B-041895124FA0}" type="presParOf" srcId="{B9E220A8-E607-4F2A-A7B5-44B296402ABA}" destId="{7FEA9494-01C0-4779-A3E1-64B9A3D03B12}" srcOrd="1" destOrd="0" presId="urn:microsoft.com/office/officeart/2005/8/layout/orgChart1"/>
    <dgm:cxn modelId="{2245D574-0F2B-4752-896F-F1881D84C6AB}" type="presParOf" srcId="{7FEA9494-01C0-4779-A3E1-64B9A3D03B12}" destId="{DA972F65-E48A-4587-AF13-683D5E9F212B}" srcOrd="0" destOrd="0" presId="urn:microsoft.com/office/officeart/2005/8/layout/orgChart1"/>
    <dgm:cxn modelId="{8BB1F438-92DE-44D5-8B81-78C6260C508B}" type="presParOf" srcId="{7FEA9494-01C0-4779-A3E1-64B9A3D03B12}" destId="{4585B966-1E5D-408F-8E87-C24B15421CB5}" srcOrd="1" destOrd="0" presId="urn:microsoft.com/office/officeart/2005/8/layout/orgChart1"/>
    <dgm:cxn modelId="{81FB2C9B-23BB-4A6C-A4EB-86ABB5EEB8DA}" type="presParOf" srcId="{4585B966-1E5D-408F-8E87-C24B15421CB5}" destId="{9CF309F4-4FE5-4ECF-B138-F6F41A3B3FE8}" srcOrd="0" destOrd="0" presId="urn:microsoft.com/office/officeart/2005/8/layout/orgChart1"/>
    <dgm:cxn modelId="{BA4F0B58-8C1C-4AB2-B428-3DFCB98E1E26}" type="presParOf" srcId="{9CF309F4-4FE5-4ECF-B138-F6F41A3B3FE8}" destId="{5910895F-6F6B-4C3C-BB05-0010451F0F8D}" srcOrd="0" destOrd="0" presId="urn:microsoft.com/office/officeart/2005/8/layout/orgChart1"/>
    <dgm:cxn modelId="{2A8325CE-2A7D-42AE-B40D-AF8597CA99A9}" type="presParOf" srcId="{9CF309F4-4FE5-4ECF-B138-F6F41A3B3FE8}" destId="{F6B46106-8D06-4245-9FA6-1298542875A2}" srcOrd="1" destOrd="0" presId="urn:microsoft.com/office/officeart/2005/8/layout/orgChart1"/>
    <dgm:cxn modelId="{441D3DC3-B4E3-4CAA-8C0F-56756BFD1914}" type="presParOf" srcId="{4585B966-1E5D-408F-8E87-C24B15421CB5}" destId="{1320589C-6BC2-43A1-A083-19987F3070CD}" srcOrd="1" destOrd="0" presId="urn:microsoft.com/office/officeart/2005/8/layout/orgChart1"/>
    <dgm:cxn modelId="{EF85E794-2BD7-4581-A72F-B0E02059B17C}" type="presParOf" srcId="{4585B966-1E5D-408F-8E87-C24B15421CB5}" destId="{7C07452C-5E04-4736-9058-9052549577A9}" srcOrd="2" destOrd="0" presId="urn:microsoft.com/office/officeart/2005/8/layout/orgChart1"/>
    <dgm:cxn modelId="{636A6A3A-0BA2-4D10-B8AF-1BECC1F85E8C}" type="presParOf" srcId="{7FEA9494-01C0-4779-A3E1-64B9A3D03B12}" destId="{7CF13554-B4D9-4153-A3B1-60226702E4D7}" srcOrd="2" destOrd="0" presId="urn:microsoft.com/office/officeart/2005/8/layout/orgChart1"/>
    <dgm:cxn modelId="{3F006969-4ED1-41F4-8170-EE237468022D}" type="presParOf" srcId="{7FEA9494-01C0-4779-A3E1-64B9A3D03B12}" destId="{454E8263-0696-44FC-A4D2-DF8DB87F13AC}" srcOrd="3" destOrd="0" presId="urn:microsoft.com/office/officeart/2005/8/layout/orgChart1"/>
    <dgm:cxn modelId="{AF0234E5-D5AF-4BE7-B650-872E3495C3C0}" type="presParOf" srcId="{454E8263-0696-44FC-A4D2-DF8DB87F13AC}" destId="{F81834D0-DCB1-4FE3-B6F4-7AB74B288184}" srcOrd="0" destOrd="0" presId="urn:microsoft.com/office/officeart/2005/8/layout/orgChart1"/>
    <dgm:cxn modelId="{E6807E56-0268-4B78-8178-AADC209AD0AE}" type="presParOf" srcId="{F81834D0-DCB1-4FE3-B6F4-7AB74B288184}" destId="{568E0E3F-577A-4AFB-B303-17682AC347FA}" srcOrd="0" destOrd="0" presId="urn:microsoft.com/office/officeart/2005/8/layout/orgChart1"/>
    <dgm:cxn modelId="{6C79AA00-1DAB-4FE1-B099-6B96691DF85A}" type="presParOf" srcId="{F81834D0-DCB1-4FE3-B6F4-7AB74B288184}" destId="{E1FFC011-25E4-4C22-B24D-F04BB66384AA}" srcOrd="1" destOrd="0" presId="urn:microsoft.com/office/officeart/2005/8/layout/orgChart1"/>
    <dgm:cxn modelId="{C7811950-2BEA-4D25-BC43-CE5345136028}" type="presParOf" srcId="{454E8263-0696-44FC-A4D2-DF8DB87F13AC}" destId="{E645045D-0CA5-4E77-99CF-2FE976A349C6}" srcOrd="1" destOrd="0" presId="urn:microsoft.com/office/officeart/2005/8/layout/orgChart1"/>
    <dgm:cxn modelId="{9069CE58-AE8C-430D-8CCE-94760798393F}" type="presParOf" srcId="{454E8263-0696-44FC-A4D2-DF8DB87F13AC}" destId="{A7D62023-C03E-439A-9290-6FC666685FB2}" srcOrd="2" destOrd="0" presId="urn:microsoft.com/office/officeart/2005/8/layout/orgChart1"/>
    <dgm:cxn modelId="{9B04B1B4-AEAD-4A04-A0D3-D923B7A2AEDE}" type="presParOf" srcId="{7FEA9494-01C0-4779-A3E1-64B9A3D03B12}" destId="{C4EF97A6-21E3-4025-93D3-35764ED65C49}" srcOrd="4" destOrd="0" presId="urn:microsoft.com/office/officeart/2005/8/layout/orgChart1"/>
    <dgm:cxn modelId="{960ECDF2-4149-4D1F-82B6-3D393F0BE53C}" type="presParOf" srcId="{7FEA9494-01C0-4779-A3E1-64B9A3D03B12}" destId="{CD7036F4-9D59-4751-8CE7-C6634C712F6A}" srcOrd="5" destOrd="0" presId="urn:microsoft.com/office/officeart/2005/8/layout/orgChart1"/>
    <dgm:cxn modelId="{76C86FCA-2ECE-4CB6-9798-6BD74680683F}" type="presParOf" srcId="{CD7036F4-9D59-4751-8CE7-C6634C712F6A}" destId="{54C8F9A8-CDC6-45C6-A3D6-2E22FA719E5D}" srcOrd="0" destOrd="0" presId="urn:microsoft.com/office/officeart/2005/8/layout/orgChart1"/>
    <dgm:cxn modelId="{BC8EDD2F-0891-423A-A0E1-D9D7521AFE36}" type="presParOf" srcId="{54C8F9A8-CDC6-45C6-A3D6-2E22FA719E5D}" destId="{2E14CCBC-992C-4201-9BF1-EC39DDFEB706}" srcOrd="0" destOrd="0" presId="urn:microsoft.com/office/officeart/2005/8/layout/orgChart1"/>
    <dgm:cxn modelId="{D69EBB5E-11F5-4360-ADBB-90D81ECABF2F}" type="presParOf" srcId="{54C8F9A8-CDC6-45C6-A3D6-2E22FA719E5D}" destId="{F27F9BF1-DA90-4924-8D3E-8BB3DEBE4A3E}" srcOrd="1" destOrd="0" presId="urn:microsoft.com/office/officeart/2005/8/layout/orgChart1"/>
    <dgm:cxn modelId="{46AE059E-9947-4896-9894-8EF2EC4FEE44}" type="presParOf" srcId="{CD7036F4-9D59-4751-8CE7-C6634C712F6A}" destId="{540004FF-C048-4B64-9D5D-360E1324B98A}" srcOrd="1" destOrd="0" presId="urn:microsoft.com/office/officeart/2005/8/layout/orgChart1"/>
    <dgm:cxn modelId="{28FCCD59-FA2E-4CFD-A1D0-16B91B2DCB66}" type="presParOf" srcId="{CD7036F4-9D59-4751-8CE7-C6634C712F6A}" destId="{8FE43171-0FA9-4714-A5A1-D6A8BC202148}" srcOrd="2" destOrd="0" presId="urn:microsoft.com/office/officeart/2005/8/layout/orgChart1"/>
    <dgm:cxn modelId="{65BCC93E-4CD5-4A90-8FCD-0FC257D51D53}" type="presParOf" srcId="{7FEA9494-01C0-4779-A3E1-64B9A3D03B12}" destId="{10B38EF6-AD79-498A-AB33-16D176C90317}" srcOrd="6" destOrd="0" presId="urn:microsoft.com/office/officeart/2005/8/layout/orgChart1"/>
    <dgm:cxn modelId="{2CAFDDCA-CC06-4867-9B05-AE5D367D8F96}" type="presParOf" srcId="{7FEA9494-01C0-4779-A3E1-64B9A3D03B12}" destId="{6A5A0807-F183-4993-A27D-E8082713EE3C}" srcOrd="7" destOrd="0" presId="urn:microsoft.com/office/officeart/2005/8/layout/orgChart1"/>
    <dgm:cxn modelId="{1BF65433-7F4D-46C4-8DF7-E44EF8DAD445}" type="presParOf" srcId="{6A5A0807-F183-4993-A27D-E8082713EE3C}" destId="{C3B8C850-9465-4B53-A6EF-E7BED31E4630}" srcOrd="0" destOrd="0" presId="urn:microsoft.com/office/officeart/2005/8/layout/orgChart1"/>
    <dgm:cxn modelId="{AD8F67F8-7892-479F-A886-08E95704F878}" type="presParOf" srcId="{C3B8C850-9465-4B53-A6EF-E7BED31E4630}" destId="{0F2A131C-F9E7-4ED3-AB96-A59438B97A8F}" srcOrd="0" destOrd="0" presId="urn:microsoft.com/office/officeart/2005/8/layout/orgChart1"/>
    <dgm:cxn modelId="{C3023196-BBCB-4527-AD03-E94706D52009}" type="presParOf" srcId="{C3B8C850-9465-4B53-A6EF-E7BED31E4630}" destId="{C6F718F8-E181-4145-BDFC-CA29C34C569E}" srcOrd="1" destOrd="0" presId="urn:microsoft.com/office/officeart/2005/8/layout/orgChart1"/>
    <dgm:cxn modelId="{A8EFDDE3-AF78-44E0-BF4E-033DAE51AFBF}" type="presParOf" srcId="{6A5A0807-F183-4993-A27D-E8082713EE3C}" destId="{C164CA0C-B3A9-4619-85A3-0AF1A4CE1E31}" srcOrd="1" destOrd="0" presId="urn:microsoft.com/office/officeart/2005/8/layout/orgChart1"/>
    <dgm:cxn modelId="{38D5BAA1-73F6-4F31-AF4D-44419EA00E45}" type="presParOf" srcId="{6A5A0807-F183-4993-A27D-E8082713EE3C}" destId="{34088B88-46A7-4065-BA3A-5310AC80227F}" srcOrd="2" destOrd="0" presId="urn:microsoft.com/office/officeart/2005/8/layout/orgChart1"/>
    <dgm:cxn modelId="{5BA9CE5D-6671-45BB-9DA7-68AD8EB351BB}" type="presParOf" srcId="{7FEA9494-01C0-4779-A3E1-64B9A3D03B12}" destId="{1BC5B80E-4546-4D1B-A6D2-BB24B903C9D8}" srcOrd="8" destOrd="0" presId="urn:microsoft.com/office/officeart/2005/8/layout/orgChart1"/>
    <dgm:cxn modelId="{7CE04E7C-D6F2-452D-90D9-E78D1F1BD0EE}" type="presParOf" srcId="{7FEA9494-01C0-4779-A3E1-64B9A3D03B12}" destId="{26AA67E2-A919-4D51-8001-ABB6937A4D07}" srcOrd="9" destOrd="0" presId="urn:microsoft.com/office/officeart/2005/8/layout/orgChart1"/>
    <dgm:cxn modelId="{966A809E-1CB2-4FB1-A750-8A92071D2A67}" type="presParOf" srcId="{26AA67E2-A919-4D51-8001-ABB6937A4D07}" destId="{DB0C2B2D-FBDC-4400-9F4B-86F78BAB66D3}" srcOrd="0" destOrd="0" presId="urn:microsoft.com/office/officeart/2005/8/layout/orgChart1"/>
    <dgm:cxn modelId="{57D967CA-8DFE-4B64-ACFC-EC8B4B74A5D1}" type="presParOf" srcId="{DB0C2B2D-FBDC-4400-9F4B-86F78BAB66D3}" destId="{8C42846F-9974-422B-B5FE-930C78D6EFD2}" srcOrd="0" destOrd="0" presId="urn:microsoft.com/office/officeart/2005/8/layout/orgChart1"/>
    <dgm:cxn modelId="{33C253E8-E08D-46D2-8F9D-E447A7EA7D32}" type="presParOf" srcId="{DB0C2B2D-FBDC-4400-9F4B-86F78BAB66D3}" destId="{D1D63E66-84B1-461C-91E5-8D59EABF5C09}" srcOrd="1" destOrd="0" presId="urn:microsoft.com/office/officeart/2005/8/layout/orgChart1"/>
    <dgm:cxn modelId="{BC5A1506-AE76-411A-9959-E533EEE819DE}" type="presParOf" srcId="{26AA67E2-A919-4D51-8001-ABB6937A4D07}" destId="{E609B125-436D-49C3-B791-3FB92576F94F}" srcOrd="1" destOrd="0" presId="urn:microsoft.com/office/officeart/2005/8/layout/orgChart1"/>
    <dgm:cxn modelId="{F8142BFD-FD25-43B2-BDC8-0FFBD7C77346}" type="presParOf" srcId="{26AA67E2-A919-4D51-8001-ABB6937A4D07}" destId="{4C080085-78D7-4B60-B582-8009263EB3B2}" srcOrd="2" destOrd="0" presId="urn:microsoft.com/office/officeart/2005/8/layout/orgChart1"/>
    <dgm:cxn modelId="{88F9579B-DD39-4A6D-834A-D833B5662314}" type="presParOf" srcId="{B9E220A8-E607-4F2A-A7B5-44B296402ABA}" destId="{E226DB68-C6A9-4C3E-AC43-D789A7137D4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16D401-DE7B-463D-9CAD-A753D0593D0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1ECFCE6D-3107-453D-BE0B-BFD788AE5D61}">
      <dgm:prSet phldrT="[Metin]"/>
      <dgm:spPr/>
      <dgm:t>
        <a:bodyPr/>
        <a:lstStyle/>
        <a:p>
          <a:r>
            <a:rPr lang="tr-TR" dirty="0"/>
            <a:t>Kamu Tüzel Kişileri</a:t>
          </a:r>
        </a:p>
      </dgm:t>
    </dgm:pt>
    <dgm:pt modelId="{310194BE-F719-4C94-ACA3-B1CDF3956082}" type="parTrans" cxnId="{B482E15A-5A3B-4ECF-861B-362BB8B8CF8D}">
      <dgm:prSet/>
      <dgm:spPr/>
      <dgm:t>
        <a:bodyPr/>
        <a:lstStyle/>
        <a:p>
          <a:endParaRPr lang="tr-TR"/>
        </a:p>
      </dgm:t>
    </dgm:pt>
    <dgm:pt modelId="{B35A951C-D562-46F1-94AD-71398C77D33E}" type="sibTrans" cxnId="{B482E15A-5A3B-4ECF-861B-362BB8B8CF8D}">
      <dgm:prSet/>
      <dgm:spPr/>
      <dgm:t>
        <a:bodyPr/>
        <a:lstStyle/>
        <a:p>
          <a:endParaRPr lang="tr-TR"/>
        </a:p>
      </dgm:t>
    </dgm:pt>
    <dgm:pt modelId="{244CE3FB-D16D-499C-9AD3-B8653CA1E721}">
      <dgm:prSet phldrT="[Metin]"/>
      <dgm:spPr/>
      <dgm:t>
        <a:bodyPr/>
        <a:lstStyle/>
        <a:p>
          <a:r>
            <a:rPr lang="tr-TR" dirty="0"/>
            <a:t>233 sayılı KHK kapsamındaki kamu kurum ve kuruluşları</a:t>
          </a:r>
        </a:p>
      </dgm:t>
    </dgm:pt>
    <dgm:pt modelId="{A4C954A7-A259-458E-9724-8F02AC48BF30}" type="parTrans" cxnId="{8C24E3AD-B63B-4D41-91C6-816B3C459A66}">
      <dgm:prSet/>
      <dgm:spPr/>
      <dgm:t>
        <a:bodyPr/>
        <a:lstStyle/>
        <a:p>
          <a:endParaRPr lang="tr-TR"/>
        </a:p>
      </dgm:t>
    </dgm:pt>
    <dgm:pt modelId="{9E3E3ACE-083F-4B2F-A22C-8F7B62CCD033}" type="sibTrans" cxnId="{8C24E3AD-B63B-4D41-91C6-816B3C459A66}">
      <dgm:prSet/>
      <dgm:spPr/>
      <dgm:t>
        <a:bodyPr/>
        <a:lstStyle/>
        <a:p>
          <a:endParaRPr lang="tr-TR"/>
        </a:p>
      </dgm:t>
    </dgm:pt>
    <dgm:pt modelId="{ECB31F70-AC4D-4ABE-8934-D36303EA37A1}">
      <dgm:prSet phldrT="[Metin]"/>
      <dgm:spPr/>
      <dgm:t>
        <a:bodyPr/>
        <a:lstStyle/>
        <a:p>
          <a:r>
            <a:rPr lang="tr-TR" dirty="0"/>
            <a:t>Özel kanunları uyarınca özel hukuka tâbi oldukları belirtilen kamu tüzel kişileri</a:t>
          </a:r>
        </a:p>
      </dgm:t>
    </dgm:pt>
    <dgm:pt modelId="{2F473EF3-E065-461F-92B2-DFE17D6911A1}" type="parTrans" cxnId="{AA76094A-DA10-4D4A-8105-AF1A2C5120E7}">
      <dgm:prSet/>
      <dgm:spPr/>
      <dgm:t>
        <a:bodyPr/>
        <a:lstStyle/>
        <a:p>
          <a:endParaRPr lang="tr-TR"/>
        </a:p>
      </dgm:t>
    </dgm:pt>
    <dgm:pt modelId="{2CD97CBA-6D9B-41A6-B313-63023C29C87B}" type="sibTrans" cxnId="{AA76094A-DA10-4D4A-8105-AF1A2C5120E7}">
      <dgm:prSet/>
      <dgm:spPr/>
      <dgm:t>
        <a:bodyPr/>
        <a:lstStyle/>
        <a:p>
          <a:endParaRPr lang="tr-TR"/>
        </a:p>
      </dgm:t>
    </dgm:pt>
    <dgm:pt modelId="{A17F30FF-7F0D-44A9-AA6A-2663F75C76F5}">
      <dgm:prSet phldrT="[Metin]"/>
      <dgm:spPr/>
      <dgm:t>
        <a:bodyPr/>
        <a:lstStyle/>
        <a:p>
          <a:r>
            <a:rPr lang="tr-TR" dirty="0"/>
            <a:t>Diğer Kamu tüzel kişilerinin kurduğu işletmeler</a:t>
          </a:r>
        </a:p>
      </dgm:t>
    </dgm:pt>
    <dgm:pt modelId="{D419F8EC-AD9C-4E5F-AB2C-8EFB7CB1744E}" type="sibTrans" cxnId="{63CADB6C-9E98-4CF7-A347-A16076AC0C3C}">
      <dgm:prSet/>
      <dgm:spPr/>
      <dgm:t>
        <a:bodyPr/>
        <a:lstStyle/>
        <a:p>
          <a:endParaRPr lang="tr-TR"/>
        </a:p>
      </dgm:t>
    </dgm:pt>
    <dgm:pt modelId="{7E748CE5-FAE9-4F58-91C6-C6766864F601}" type="parTrans" cxnId="{63CADB6C-9E98-4CF7-A347-A16076AC0C3C}">
      <dgm:prSet/>
      <dgm:spPr/>
      <dgm:t>
        <a:bodyPr/>
        <a:lstStyle/>
        <a:p>
          <a:endParaRPr lang="tr-TR"/>
        </a:p>
      </dgm:t>
    </dgm:pt>
    <dgm:pt modelId="{577C5D49-3927-4B2B-8F28-D0CA1A8F8AD5}" type="pres">
      <dgm:prSet presAssocID="{A216D401-DE7B-463D-9CAD-A753D0593D04}" presName="hierChild1" presStyleCnt="0">
        <dgm:presLayoutVars>
          <dgm:orgChart val="1"/>
          <dgm:chPref val="1"/>
          <dgm:dir/>
          <dgm:animOne val="branch"/>
          <dgm:animLvl val="lvl"/>
          <dgm:resizeHandles/>
        </dgm:presLayoutVars>
      </dgm:prSet>
      <dgm:spPr/>
    </dgm:pt>
    <dgm:pt modelId="{BFCCED42-CEA9-4A88-86B1-7CCC2BF7C4EA}" type="pres">
      <dgm:prSet presAssocID="{1ECFCE6D-3107-453D-BE0B-BFD788AE5D61}" presName="hierRoot1" presStyleCnt="0">
        <dgm:presLayoutVars>
          <dgm:hierBranch val="init"/>
        </dgm:presLayoutVars>
      </dgm:prSet>
      <dgm:spPr/>
    </dgm:pt>
    <dgm:pt modelId="{365B2ED0-AD5B-4DD1-9306-A91BED293E4B}" type="pres">
      <dgm:prSet presAssocID="{1ECFCE6D-3107-453D-BE0B-BFD788AE5D61}" presName="rootComposite1" presStyleCnt="0"/>
      <dgm:spPr/>
    </dgm:pt>
    <dgm:pt modelId="{3E278A6E-23DC-464E-8680-9F74AF276180}" type="pres">
      <dgm:prSet presAssocID="{1ECFCE6D-3107-453D-BE0B-BFD788AE5D61}" presName="rootText1" presStyleLbl="node0" presStyleIdx="0" presStyleCnt="1" custScaleX="135868">
        <dgm:presLayoutVars>
          <dgm:chPref val="3"/>
        </dgm:presLayoutVars>
      </dgm:prSet>
      <dgm:spPr/>
    </dgm:pt>
    <dgm:pt modelId="{99EFDF05-A4C1-4777-90A8-07DDB931F570}" type="pres">
      <dgm:prSet presAssocID="{1ECFCE6D-3107-453D-BE0B-BFD788AE5D61}" presName="rootConnector1" presStyleLbl="node1" presStyleIdx="0" presStyleCnt="0"/>
      <dgm:spPr/>
    </dgm:pt>
    <dgm:pt modelId="{F314A093-9868-409C-95D2-5D2F23E528C5}" type="pres">
      <dgm:prSet presAssocID="{1ECFCE6D-3107-453D-BE0B-BFD788AE5D61}" presName="hierChild2" presStyleCnt="0"/>
      <dgm:spPr/>
    </dgm:pt>
    <dgm:pt modelId="{CE70C8AD-EBEF-4942-B93A-B7E15A03C155}" type="pres">
      <dgm:prSet presAssocID="{A4C954A7-A259-458E-9724-8F02AC48BF30}" presName="Name37" presStyleLbl="parChTrans1D2" presStyleIdx="0" presStyleCnt="3"/>
      <dgm:spPr/>
    </dgm:pt>
    <dgm:pt modelId="{BC431C05-AB6F-4E5D-A2FA-2EC6945AAD35}" type="pres">
      <dgm:prSet presAssocID="{244CE3FB-D16D-499C-9AD3-B8653CA1E721}" presName="hierRoot2" presStyleCnt="0">
        <dgm:presLayoutVars>
          <dgm:hierBranch val="init"/>
        </dgm:presLayoutVars>
      </dgm:prSet>
      <dgm:spPr/>
    </dgm:pt>
    <dgm:pt modelId="{66C5A79C-AA81-4EAA-8E8C-0D2DB35A1085}" type="pres">
      <dgm:prSet presAssocID="{244CE3FB-D16D-499C-9AD3-B8653CA1E721}" presName="rootComposite" presStyleCnt="0"/>
      <dgm:spPr/>
    </dgm:pt>
    <dgm:pt modelId="{3E4040F7-F7F7-4690-BBFA-3DC5A40571CB}" type="pres">
      <dgm:prSet presAssocID="{244CE3FB-D16D-499C-9AD3-B8653CA1E721}" presName="rootText" presStyleLbl="node2" presStyleIdx="0" presStyleCnt="3">
        <dgm:presLayoutVars>
          <dgm:chPref val="3"/>
        </dgm:presLayoutVars>
      </dgm:prSet>
      <dgm:spPr/>
    </dgm:pt>
    <dgm:pt modelId="{EEEA3745-7380-435E-BC73-8D3A50B578D2}" type="pres">
      <dgm:prSet presAssocID="{244CE3FB-D16D-499C-9AD3-B8653CA1E721}" presName="rootConnector" presStyleLbl="node2" presStyleIdx="0" presStyleCnt="3"/>
      <dgm:spPr/>
    </dgm:pt>
    <dgm:pt modelId="{7100EC4A-8416-49C4-A239-09489E3E4B13}" type="pres">
      <dgm:prSet presAssocID="{244CE3FB-D16D-499C-9AD3-B8653CA1E721}" presName="hierChild4" presStyleCnt="0"/>
      <dgm:spPr/>
    </dgm:pt>
    <dgm:pt modelId="{C5FC6599-E852-4661-A2E3-62A2FBBFCDE0}" type="pres">
      <dgm:prSet presAssocID="{244CE3FB-D16D-499C-9AD3-B8653CA1E721}" presName="hierChild5" presStyleCnt="0"/>
      <dgm:spPr/>
    </dgm:pt>
    <dgm:pt modelId="{FB8BAE6C-4883-4830-A510-FF2927D25811}" type="pres">
      <dgm:prSet presAssocID="{2F473EF3-E065-461F-92B2-DFE17D6911A1}" presName="Name37" presStyleLbl="parChTrans1D2" presStyleIdx="1" presStyleCnt="3"/>
      <dgm:spPr/>
    </dgm:pt>
    <dgm:pt modelId="{DB6E5DA4-34ED-4EBE-9E5A-F42C6157259E}" type="pres">
      <dgm:prSet presAssocID="{ECB31F70-AC4D-4ABE-8934-D36303EA37A1}" presName="hierRoot2" presStyleCnt="0">
        <dgm:presLayoutVars>
          <dgm:hierBranch val="init"/>
        </dgm:presLayoutVars>
      </dgm:prSet>
      <dgm:spPr/>
    </dgm:pt>
    <dgm:pt modelId="{FB2B9792-63B6-4D2B-847E-ECCC83A84B3C}" type="pres">
      <dgm:prSet presAssocID="{ECB31F70-AC4D-4ABE-8934-D36303EA37A1}" presName="rootComposite" presStyleCnt="0"/>
      <dgm:spPr/>
    </dgm:pt>
    <dgm:pt modelId="{78A4C0C5-D70B-4F9B-9587-EF0FDDDB6BC0}" type="pres">
      <dgm:prSet presAssocID="{ECB31F70-AC4D-4ABE-8934-D36303EA37A1}" presName="rootText" presStyleLbl="node2" presStyleIdx="1" presStyleCnt="3">
        <dgm:presLayoutVars>
          <dgm:chPref val="3"/>
        </dgm:presLayoutVars>
      </dgm:prSet>
      <dgm:spPr/>
    </dgm:pt>
    <dgm:pt modelId="{9B5D7979-1413-47AA-9793-C62E26749E82}" type="pres">
      <dgm:prSet presAssocID="{ECB31F70-AC4D-4ABE-8934-D36303EA37A1}" presName="rootConnector" presStyleLbl="node2" presStyleIdx="1" presStyleCnt="3"/>
      <dgm:spPr/>
    </dgm:pt>
    <dgm:pt modelId="{EE9CF592-4F7B-4CF0-B5C8-E7FC7BBDE145}" type="pres">
      <dgm:prSet presAssocID="{ECB31F70-AC4D-4ABE-8934-D36303EA37A1}" presName="hierChild4" presStyleCnt="0"/>
      <dgm:spPr/>
    </dgm:pt>
    <dgm:pt modelId="{9D8FE6C5-8DE1-4BE9-A92B-33393BD75BAF}" type="pres">
      <dgm:prSet presAssocID="{ECB31F70-AC4D-4ABE-8934-D36303EA37A1}" presName="hierChild5" presStyleCnt="0"/>
      <dgm:spPr/>
    </dgm:pt>
    <dgm:pt modelId="{1AF226F1-4057-417A-B826-70E3123E99CC}" type="pres">
      <dgm:prSet presAssocID="{7E748CE5-FAE9-4F58-91C6-C6766864F601}" presName="Name37" presStyleLbl="parChTrans1D2" presStyleIdx="2" presStyleCnt="3"/>
      <dgm:spPr/>
    </dgm:pt>
    <dgm:pt modelId="{7D161735-7D34-4661-97FF-64205FF73C67}" type="pres">
      <dgm:prSet presAssocID="{A17F30FF-7F0D-44A9-AA6A-2663F75C76F5}" presName="hierRoot2" presStyleCnt="0">
        <dgm:presLayoutVars>
          <dgm:hierBranch val="init"/>
        </dgm:presLayoutVars>
      </dgm:prSet>
      <dgm:spPr/>
    </dgm:pt>
    <dgm:pt modelId="{738BF383-29B9-4F5E-B763-96E38D0D856D}" type="pres">
      <dgm:prSet presAssocID="{A17F30FF-7F0D-44A9-AA6A-2663F75C76F5}" presName="rootComposite" presStyleCnt="0"/>
      <dgm:spPr/>
    </dgm:pt>
    <dgm:pt modelId="{2646CCAA-1EDE-4D7E-87BD-6E00DB970215}" type="pres">
      <dgm:prSet presAssocID="{A17F30FF-7F0D-44A9-AA6A-2663F75C76F5}" presName="rootText" presStyleLbl="node2" presStyleIdx="2" presStyleCnt="3">
        <dgm:presLayoutVars>
          <dgm:chPref val="3"/>
        </dgm:presLayoutVars>
      </dgm:prSet>
      <dgm:spPr/>
    </dgm:pt>
    <dgm:pt modelId="{8DD96635-228B-437C-B720-89FCF320A3F0}" type="pres">
      <dgm:prSet presAssocID="{A17F30FF-7F0D-44A9-AA6A-2663F75C76F5}" presName="rootConnector" presStyleLbl="node2" presStyleIdx="2" presStyleCnt="3"/>
      <dgm:spPr/>
    </dgm:pt>
    <dgm:pt modelId="{20524E14-B908-4FA3-9C27-049020A53BA5}" type="pres">
      <dgm:prSet presAssocID="{A17F30FF-7F0D-44A9-AA6A-2663F75C76F5}" presName="hierChild4" presStyleCnt="0"/>
      <dgm:spPr/>
    </dgm:pt>
    <dgm:pt modelId="{754D2A15-0D78-4286-A1A8-DDF3EECAA447}" type="pres">
      <dgm:prSet presAssocID="{A17F30FF-7F0D-44A9-AA6A-2663F75C76F5}" presName="hierChild5" presStyleCnt="0"/>
      <dgm:spPr/>
    </dgm:pt>
    <dgm:pt modelId="{6ED5A39E-31B8-449D-A165-50492CCD311A}" type="pres">
      <dgm:prSet presAssocID="{1ECFCE6D-3107-453D-BE0B-BFD788AE5D61}" presName="hierChild3" presStyleCnt="0"/>
      <dgm:spPr/>
    </dgm:pt>
  </dgm:ptLst>
  <dgm:cxnLst>
    <dgm:cxn modelId="{305D282C-CAB9-4AB2-8C16-075F45D75C74}" type="presOf" srcId="{ECB31F70-AC4D-4ABE-8934-D36303EA37A1}" destId="{9B5D7979-1413-47AA-9793-C62E26749E82}" srcOrd="1" destOrd="0" presId="urn:microsoft.com/office/officeart/2005/8/layout/orgChart1"/>
    <dgm:cxn modelId="{A0CB302E-063D-4746-829E-EEFA3AAEC15E}" type="presOf" srcId="{7E748CE5-FAE9-4F58-91C6-C6766864F601}" destId="{1AF226F1-4057-417A-B826-70E3123E99CC}" srcOrd="0" destOrd="0" presId="urn:microsoft.com/office/officeart/2005/8/layout/orgChart1"/>
    <dgm:cxn modelId="{FB1EE533-06E1-4F3D-A872-96DC5D65FEAD}" type="presOf" srcId="{A17F30FF-7F0D-44A9-AA6A-2663F75C76F5}" destId="{8DD96635-228B-437C-B720-89FCF320A3F0}" srcOrd="1" destOrd="0" presId="urn:microsoft.com/office/officeart/2005/8/layout/orgChart1"/>
    <dgm:cxn modelId="{E4AA2A5D-6056-485E-A2BB-89209D64B25A}" type="presOf" srcId="{ECB31F70-AC4D-4ABE-8934-D36303EA37A1}" destId="{78A4C0C5-D70B-4F9B-9587-EF0FDDDB6BC0}" srcOrd="0" destOrd="0" presId="urn:microsoft.com/office/officeart/2005/8/layout/orgChart1"/>
    <dgm:cxn modelId="{901F8B45-611E-4CE7-A22C-F51C42D6D625}" type="presOf" srcId="{1ECFCE6D-3107-453D-BE0B-BFD788AE5D61}" destId="{3E278A6E-23DC-464E-8680-9F74AF276180}" srcOrd="0" destOrd="0" presId="urn:microsoft.com/office/officeart/2005/8/layout/orgChart1"/>
    <dgm:cxn modelId="{B33D7F49-B7A5-4612-856D-0C67B7CC7B01}" type="presOf" srcId="{A4C954A7-A259-458E-9724-8F02AC48BF30}" destId="{CE70C8AD-EBEF-4942-B93A-B7E15A03C155}" srcOrd="0" destOrd="0" presId="urn:microsoft.com/office/officeart/2005/8/layout/orgChart1"/>
    <dgm:cxn modelId="{AA76094A-DA10-4D4A-8105-AF1A2C5120E7}" srcId="{1ECFCE6D-3107-453D-BE0B-BFD788AE5D61}" destId="{ECB31F70-AC4D-4ABE-8934-D36303EA37A1}" srcOrd="1" destOrd="0" parTransId="{2F473EF3-E065-461F-92B2-DFE17D6911A1}" sibTransId="{2CD97CBA-6D9B-41A6-B313-63023C29C87B}"/>
    <dgm:cxn modelId="{63CADB6C-9E98-4CF7-A347-A16076AC0C3C}" srcId="{1ECFCE6D-3107-453D-BE0B-BFD788AE5D61}" destId="{A17F30FF-7F0D-44A9-AA6A-2663F75C76F5}" srcOrd="2" destOrd="0" parTransId="{7E748CE5-FAE9-4F58-91C6-C6766864F601}" sibTransId="{D419F8EC-AD9C-4E5F-AB2C-8EFB7CB1744E}"/>
    <dgm:cxn modelId="{07F1884D-0127-4637-86E5-2C8A86276D1C}" type="presOf" srcId="{1ECFCE6D-3107-453D-BE0B-BFD788AE5D61}" destId="{99EFDF05-A4C1-4777-90A8-07DDB931F570}" srcOrd="1" destOrd="0" presId="urn:microsoft.com/office/officeart/2005/8/layout/orgChart1"/>
    <dgm:cxn modelId="{B482E15A-5A3B-4ECF-861B-362BB8B8CF8D}" srcId="{A216D401-DE7B-463D-9CAD-A753D0593D04}" destId="{1ECFCE6D-3107-453D-BE0B-BFD788AE5D61}" srcOrd="0" destOrd="0" parTransId="{310194BE-F719-4C94-ACA3-B1CDF3956082}" sibTransId="{B35A951C-D562-46F1-94AD-71398C77D33E}"/>
    <dgm:cxn modelId="{1683F5AC-C5E8-4714-9629-19E38B300FE6}" type="presOf" srcId="{A17F30FF-7F0D-44A9-AA6A-2663F75C76F5}" destId="{2646CCAA-1EDE-4D7E-87BD-6E00DB970215}" srcOrd="0" destOrd="0" presId="urn:microsoft.com/office/officeart/2005/8/layout/orgChart1"/>
    <dgm:cxn modelId="{8C24E3AD-B63B-4D41-91C6-816B3C459A66}" srcId="{1ECFCE6D-3107-453D-BE0B-BFD788AE5D61}" destId="{244CE3FB-D16D-499C-9AD3-B8653CA1E721}" srcOrd="0" destOrd="0" parTransId="{A4C954A7-A259-458E-9724-8F02AC48BF30}" sibTransId="{9E3E3ACE-083F-4B2F-A22C-8F7B62CCD033}"/>
    <dgm:cxn modelId="{9EFB4FD5-AFBB-4331-86C8-5518B60F05A8}" type="presOf" srcId="{2F473EF3-E065-461F-92B2-DFE17D6911A1}" destId="{FB8BAE6C-4883-4830-A510-FF2927D25811}" srcOrd="0" destOrd="0" presId="urn:microsoft.com/office/officeart/2005/8/layout/orgChart1"/>
    <dgm:cxn modelId="{CF5D78DA-8CBF-49B5-988D-FB01491CD0D0}" type="presOf" srcId="{244CE3FB-D16D-499C-9AD3-B8653CA1E721}" destId="{EEEA3745-7380-435E-BC73-8D3A50B578D2}" srcOrd="1" destOrd="0" presId="urn:microsoft.com/office/officeart/2005/8/layout/orgChart1"/>
    <dgm:cxn modelId="{F63A6DDB-763C-4EA2-ACF8-7F37001980F1}" type="presOf" srcId="{A216D401-DE7B-463D-9CAD-A753D0593D04}" destId="{577C5D49-3927-4B2B-8F28-D0CA1A8F8AD5}" srcOrd="0" destOrd="0" presId="urn:microsoft.com/office/officeart/2005/8/layout/orgChart1"/>
    <dgm:cxn modelId="{0C3267E8-53C6-4211-8406-89DCA890B40B}" type="presOf" srcId="{244CE3FB-D16D-499C-9AD3-B8653CA1E721}" destId="{3E4040F7-F7F7-4690-BBFA-3DC5A40571CB}" srcOrd="0" destOrd="0" presId="urn:microsoft.com/office/officeart/2005/8/layout/orgChart1"/>
    <dgm:cxn modelId="{0EE9B149-8880-476C-B56D-4897E5703F8D}" type="presParOf" srcId="{577C5D49-3927-4B2B-8F28-D0CA1A8F8AD5}" destId="{BFCCED42-CEA9-4A88-86B1-7CCC2BF7C4EA}" srcOrd="0" destOrd="0" presId="urn:microsoft.com/office/officeart/2005/8/layout/orgChart1"/>
    <dgm:cxn modelId="{C1B75A05-84E4-4FC5-86FF-E83972C5E7CF}" type="presParOf" srcId="{BFCCED42-CEA9-4A88-86B1-7CCC2BF7C4EA}" destId="{365B2ED0-AD5B-4DD1-9306-A91BED293E4B}" srcOrd="0" destOrd="0" presId="urn:microsoft.com/office/officeart/2005/8/layout/orgChart1"/>
    <dgm:cxn modelId="{CF4E7B0E-E84D-4C4A-BE9A-5F98A1DDA9E7}" type="presParOf" srcId="{365B2ED0-AD5B-4DD1-9306-A91BED293E4B}" destId="{3E278A6E-23DC-464E-8680-9F74AF276180}" srcOrd="0" destOrd="0" presId="urn:microsoft.com/office/officeart/2005/8/layout/orgChart1"/>
    <dgm:cxn modelId="{CA48CF92-0C1D-4BD2-B9F3-A605E307F1E7}" type="presParOf" srcId="{365B2ED0-AD5B-4DD1-9306-A91BED293E4B}" destId="{99EFDF05-A4C1-4777-90A8-07DDB931F570}" srcOrd="1" destOrd="0" presId="urn:microsoft.com/office/officeart/2005/8/layout/orgChart1"/>
    <dgm:cxn modelId="{6A0C47DB-587B-48B4-B484-87E0AA2BFBB3}" type="presParOf" srcId="{BFCCED42-CEA9-4A88-86B1-7CCC2BF7C4EA}" destId="{F314A093-9868-409C-95D2-5D2F23E528C5}" srcOrd="1" destOrd="0" presId="urn:microsoft.com/office/officeart/2005/8/layout/orgChart1"/>
    <dgm:cxn modelId="{AE4FF719-8C74-4D45-88CD-FC113E339623}" type="presParOf" srcId="{F314A093-9868-409C-95D2-5D2F23E528C5}" destId="{CE70C8AD-EBEF-4942-B93A-B7E15A03C155}" srcOrd="0" destOrd="0" presId="urn:microsoft.com/office/officeart/2005/8/layout/orgChart1"/>
    <dgm:cxn modelId="{7BA83306-BB52-4CE6-A6BE-F6FFBD2D38D0}" type="presParOf" srcId="{F314A093-9868-409C-95D2-5D2F23E528C5}" destId="{BC431C05-AB6F-4E5D-A2FA-2EC6945AAD35}" srcOrd="1" destOrd="0" presId="urn:microsoft.com/office/officeart/2005/8/layout/orgChart1"/>
    <dgm:cxn modelId="{4DC76868-FFC7-4F3F-BCD8-2E864A964974}" type="presParOf" srcId="{BC431C05-AB6F-4E5D-A2FA-2EC6945AAD35}" destId="{66C5A79C-AA81-4EAA-8E8C-0D2DB35A1085}" srcOrd="0" destOrd="0" presId="urn:microsoft.com/office/officeart/2005/8/layout/orgChart1"/>
    <dgm:cxn modelId="{2CE67849-0AAD-4522-A2A6-66B7F97230FA}" type="presParOf" srcId="{66C5A79C-AA81-4EAA-8E8C-0D2DB35A1085}" destId="{3E4040F7-F7F7-4690-BBFA-3DC5A40571CB}" srcOrd="0" destOrd="0" presId="urn:microsoft.com/office/officeart/2005/8/layout/orgChart1"/>
    <dgm:cxn modelId="{65D51EF4-CAC4-459F-B464-D91C80131B39}" type="presParOf" srcId="{66C5A79C-AA81-4EAA-8E8C-0D2DB35A1085}" destId="{EEEA3745-7380-435E-BC73-8D3A50B578D2}" srcOrd="1" destOrd="0" presId="urn:microsoft.com/office/officeart/2005/8/layout/orgChart1"/>
    <dgm:cxn modelId="{D66C3881-331F-4E72-8508-9B86FAC4C552}" type="presParOf" srcId="{BC431C05-AB6F-4E5D-A2FA-2EC6945AAD35}" destId="{7100EC4A-8416-49C4-A239-09489E3E4B13}" srcOrd="1" destOrd="0" presId="urn:microsoft.com/office/officeart/2005/8/layout/orgChart1"/>
    <dgm:cxn modelId="{E3F003B3-F55C-4978-BEAF-F49505D52EEB}" type="presParOf" srcId="{BC431C05-AB6F-4E5D-A2FA-2EC6945AAD35}" destId="{C5FC6599-E852-4661-A2E3-62A2FBBFCDE0}" srcOrd="2" destOrd="0" presId="urn:microsoft.com/office/officeart/2005/8/layout/orgChart1"/>
    <dgm:cxn modelId="{514EC8E4-6066-4A52-868F-1E0F88366283}" type="presParOf" srcId="{F314A093-9868-409C-95D2-5D2F23E528C5}" destId="{FB8BAE6C-4883-4830-A510-FF2927D25811}" srcOrd="2" destOrd="0" presId="urn:microsoft.com/office/officeart/2005/8/layout/orgChart1"/>
    <dgm:cxn modelId="{2D594285-F59B-44D3-9545-E0B074C0D2DF}" type="presParOf" srcId="{F314A093-9868-409C-95D2-5D2F23E528C5}" destId="{DB6E5DA4-34ED-4EBE-9E5A-F42C6157259E}" srcOrd="3" destOrd="0" presId="urn:microsoft.com/office/officeart/2005/8/layout/orgChart1"/>
    <dgm:cxn modelId="{0C4C1F4F-7CA6-4E94-92E3-ADE8174C0178}" type="presParOf" srcId="{DB6E5DA4-34ED-4EBE-9E5A-F42C6157259E}" destId="{FB2B9792-63B6-4D2B-847E-ECCC83A84B3C}" srcOrd="0" destOrd="0" presId="urn:microsoft.com/office/officeart/2005/8/layout/orgChart1"/>
    <dgm:cxn modelId="{7CB16489-336A-4D72-9BF2-A216AC828A16}" type="presParOf" srcId="{FB2B9792-63B6-4D2B-847E-ECCC83A84B3C}" destId="{78A4C0C5-D70B-4F9B-9587-EF0FDDDB6BC0}" srcOrd="0" destOrd="0" presId="urn:microsoft.com/office/officeart/2005/8/layout/orgChart1"/>
    <dgm:cxn modelId="{70541743-0F8E-4EC8-944E-ED9EBC2147E3}" type="presParOf" srcId="{FB2B9792-63B6-4D2B-847E-ECCC83A84B3C}" destId="{9B5D7979-1413-47AA-9793-C62E26749E82}" srcOrd="1" destOrd="0" presId="urn:microsoft.com/office/officeart/2005/8/layout/orgChart1"/>
    <dgm:cxn modelId="{099A3DE4-B5F2-4946-80A3-FD0D9D2414F0}" type="presParOf" srcId="{DB6E5DA4-34ED-4EBE-9E5A-F42C6157259E}" destId="{EE9CF592-4F7B-4CF0-B5C8-E7FC7BBDE145}" srcOrd="1" destOrd="0" presId="urn:microsoft.com/office/officeart/2005/8/layout/orgChart1"/>
    <dgm:cxn modelId="{EDE314B8-C7C6-449A-9F0B-98FE539A9F6F}" type="presParOf" srcId="{DB6E5DA4-34ED-4EBE-9E5A-F42C6157259E}" destId="{9D8FE6C5-8DE1-4BE9-A92B-33393BD75BAF}" srcOrd="2" destOrd="0" presId="urn:microsoft.com/office/officeart/2005/8/layout/orgChart1"/>
    <dgm:cxn modelId="{2972041B-D3F8-4BA9-9085-9AE563C97932}" type="presParOf" srcId="{F314A093-9868-409C-95D2-5D2F23E528C5}" destId="{1AF226F1-4057-417A-B826-70E3123E99CC}" srcOrd="4" destOrd="0" presId="urn:microsoft.com/office/officeart/2005/8/layout/orgChart1"/>
    <dgm:cxn modelId="{AC68DCFA-6C0B-48F5-8463-B5863512F926}" type="presParOf" srcId="{F314A093-9868-409C-95D2-5D2F23E528C5}" destId="{7D161735-7D34-4661-97FF-64205FF73C67}" srcOrd="5" destOrd="0" presId="urn:microsoft.com/office/officeart/2005/8/layout/orgChart1"/>
    <dgm:cxn modelId="{CAA8A881-C0D8-42D9-8EB0-9B258C198212}" type="presParOf" srcId="{7D161735-7D34-4661-97FF-64205FF73C67}" destId="{738BF383-29B9-4F5E-B763-96E38D0D856D}" srcOrd="0" destOrd="0" presId="urn:microsoft.com/office/officeart/2005/8/layout/orgChart1"/>
    <dgm:cxn modelId="{9706E2C4-8285-4A24-BDC1-6D691343C06E}" type="presParOf" srcId="{738BF383-29B9-4F5E-B763-96E38D0D856D}" destId="{2646CCAA-1EDE-4D7E-87BD-6E00DB970215}" srcOrd="0" destOrd="0" presId="urn:microsoft.com/office/officeart/2005/8/layout/orgChart1"/>
    <dgm:cxn modelId="{1E1CE902-7950-4D56-8A0D-F60B3531945B}" type="presParOf" srcId="{738BF383-29B9-4F5E-B763-96E38D0D856D}" destId="{8DD96635-228B-437C-B720-89FCF320A3F0}" srcOrd="1" destOrd="0" presId="urn:microsoft.com/office/officeart/2005/8/layout/orgChart1"/>
    <dgm:cxn modelId="{A9093700-0EB8-4038-8FC0-8985CADDD6E9}" type="presParOf" srcId="{7D161735-7D34-4661-97FF-64205FF73C67}" destId="{20524E14-B908-4FA3-9C27-049020A53BA5}" srcOrd="1" destOrd="0" presId="urn:microsoft.com/office/officeart/2005/8/layout/orgChart1"/>
    <dgm:cxn modelId="{31DC70FE-CCDD-419E-872D-3693855F66C8}" type="presParOf" srcId="{7D161735-7D34-4661-97FF-64205FF73C67}" destId="{754D2A15-0D78-4286-A1A8-DDF3EECAA447}" srcOrd="2" destOrd="0" presId="urn:microsoft.com/office/officeart/2005/8/layout/orgChart1"/>
    <dgm:cxn modelId="{A779F41F-B78A-4A04-98E5-36BBB6318DAC}" type="presParOf" srcId="{BFCCED42-CEA9-4A88-86B1-7CCC2BF7C4EA}" destId="{6ED5A39E-31B8-449D-A165-50492CCD311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85027A-E360-4CE9-BE1B-2D88FF8DFD1D}"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0D57958D-D5BB-4FAE-AF19-4B6B82A9562E}">
      <dgm:prSet phldrT="[Metin]"/>
      <dgm:spPr/>
      <dgm:t>
        <a:bodyPr/>
        <a:lstStyle/>
        <a:p>
          <a:r>
            <a:rPr lang="tr-TR" dirty="0"/>
            <a:t>Kamu İktisadi Teşebbüsleri </a:t>
          </a:r>
        </a:p>
        <a:p>
          <a:r>
            <a:rPr lang="tr-TR" dirty="0"/>
            <a:t>(İktisadî Devlet Teşekkülü veya Kamu İktisadi Kuruluşu (A.Ş olarak da kurulabilir)</a:t>
          </a:r>
        </a:p>
        <a:p>
          <a:endParaRPr lang="tr-TR" dirty="0"/>
        </a:p>
      </dgm:t>
    </dgm:pt>
    <dgm:pt modelId="{5A1909AC-6C65-4A99-9BE6-1FA7D14AE8DB}" type="parTrans" cxnId="{4FA46E0A-6BCA-4571-B008-A10327483333}">
      <dgm:prSet/>
      <dgm:spPr/>
      <dgm:t>
        <a:bodyPr/>
        <a:lstStyle/>
        <a:p>
          <a:endParaRPr lang="tr-TR"/>
        </a:p>
      </dgm:t>
    </dgm:pt>
    <dgm:pt modelId="{68ED761F-8474-434E-9A64-6DCC706B1240}" type="sibTrans" cxnId="{4FA46E0A-6BCA-4571-B008-A10327483333}">
      <dgm:prSet/>
      <dgm:spPr/>
      <dgm:t>
        <a:bodyPr/>
        <a:lstStyle/>
        <a:p>
          <a:endParaRPr lang="tr-TR"/>
        </a:p>
      </dgm:t>
    </dgm:pt>
    <dgm:pt modelId="{3CA0168D-FC82-4A7A-B19A-481D09CC811D}">
      <dgm:prSet/>
      <dgm:spPr/>
      <dgm:t>
        <a:bodyPr/>
        <a:lstStyle/>
        <a:p>
          <a:r>
            <a:rPr lang="tr-TR" dirty="0"/>
            <a:t>Bağlı ortaklık %50’sinden fazlası teşebbüse ait (bunlar zaten A.Ş)</a:t>
          </a:r>
        </a:p>
      </dgm:t>
    </dgm:pt>
    <dgm:pt modelId="{1B312302-1C56-46AA-844A-F1B75C0D95B7}" type="parTrans" cxnId="{ACA1575F-F158-4835-9850-8D6BC35EA1CE}">
      <dgm:prSet/>
      <dgm:spPr/>
      <dgm:t>
        <a:bodyPr/>
        <a:lstStyle/>
        <a:p>
          <a:endParaRPr lang="tr-TR"/>
        </a:p>
      </dgm:t>
    </dgm:pt>
    <dgm:pt modelId="{8E23419C-8CB0-4268-B533-D2315F919CA9}" type="sibTrans" cxnId="{ACA1575F-F158-4835-9850-8D6BC35EA1CE}">
      <dgm:prSet/>
      <dgm:spPr/>
      <dgm:t>
        <a:bodyPr/>
        <a:lstStyle/>
        <a:p>
          <a:endParaRPr lang="tr-TR"/>
        </a:p>
      </dgm:t>
    </dgm:pt>
    <dgm:pt modelId="{F45A0221-45AC-4783-ADC6-635C090D6D85}">
      <dgm:prSet/>
      <dgm:spPr/>
      <dgm:t>
        <a:bodyPr/>
        <a:lstStyle/>
        <a:p>
          <a:r>
            <a:rPr lang="tr-TR" dirty="0"/>
            <a:t>İştirak %15-%50’si bağlı ortaklığa ait (bunlar zaten A.Ş) </a:t>
          </a:r>
        </a:p>
      </dgm:t>
    </dgm:pt>
    <dgm:pt modelId="{A962637B-B723-450C-8B26-F287483B6288}" type="parTrans" cxnId="{A52D2C22-B263-470A-A7AC-F1C6C9BC4E80}">
      <dgm:prSet/>
      <dgm:spPr/>
      <dgm:t>
        <a:bodyPr/>
        <a:lstStyle/>
        <a:p>
          <a:endParaRPr lang="tr-TR"/>
        </a:p>
      </dgm:t>
    </dgm:pt>
    <dgm:pt modelId="{55A09681-9333-476B-864E-9E8E4471F9B9}" type="sibTrans" cxnId="{A52D2C22-B263-470A-A7AC-F1C6C9BC4E80}">
      <dgm:prSet/>
      <dgm:spPr/>
      <dgm:t>
        <a:bodyPr/>
        <a:lstStyle/>
        <a:p>
          <a:endParaRPr lang="tr-TR"/>
        </a:p>
      </dgm:t>
    </dgm:pt>
    <dgm:pt modelId="{F784B209-A10A-48AB-88BB-31CF5D6B0434}">
      <dgm:prSet/>
      <dgm:spPr/>
      <dgm:t>
        <a:bodyPr/>
        <a:lstStyle/>
        <a:p>
          <a:r>
            <a:rPr lang="tr-TR" dirty="0"/>
            <a:t>Müessese (%100’ü teşebbüse ait)</a:t>
          </a:r>
        </a:p>
      </dgm:t>
    </dgm:pt>
    <dgm:pt modelId="{98539172-2389-4501-81BE-9ACAC4EBDD0D}" type="parTrans" cxnId="{A42BB80D-951C-4B45-90DB-78F0DECA583A}">
      <dgm:prSet/>
      <dgm:spPr/>
      <dgm:t>
        <a:bodyPr/>
        <a:lstStyle/>
        <a:p>
          <a:endParaRPr lang="tr-TR"/>
        </a:p>
      </dgm:t>
    </dgm:pt>
    <dgm:pt modelId="{EA81F9A0-6BCE-4D6B-97E0-7FE31F5D2E47}" type="sibTrans" cxnId="{A42BB80D-951C-4B45-90DB-78F0DECA583A}">
      <dgm:prSet/>
      <dgm:spPr/>
      <dgm:t>
        <a:bodyPr/>
        <a:lstStyle/>
        <a:p>
          <a:endParaRPr lang="tr-TR"/>
        </a:p>
      </dgm:t>
    </dgm:pt>
    <dgm:pt modelId="{B346F111-D0C0-4E79-A6E4-4EC29C57EEE0}">
      <dgm:prSet/>
      <dgm:spPr/>
      <dgm:t>
        <a:bodyPr/>
        <a:lstStyle/>
        <a:p>
          <a:r>
            <a:rPr lang="tr-TR" dirty="0"/>
            <a:t>İştirak %15-%50’si teşebbüse ait (bunlar zaten A.Ş) </a:t>
          </a:r>
        </a:p>
      </dgm:t>
    </dgm:pt>
    <dgm:pt modelId="{949EE052-2D9C-4AEA-8EF6-C8590DE99E3D}" type="parTrans" cxnId="{6E5AEBF8-AF4B-444E-872C-9D9081E7B479}">
      <dgm:prSet/>
      <dgm:spPr/>
      <dgm:t>
        <a:bodyPr/>
        <a:lstStyle/>
        <a:p>
          <a:endParaRPr lang="tr-TR"/>
        </a:p>
      </dgm:t>
    </dgm:pt>
    <dgm:pt modelId="{A5E3DAAA-1700-4C24-BFED-8D64B926A92F}" type="sibTrans" cxnId="{6E5AEBF8-AF4B-444E-872C-9D9081E7B479}">
      <dgm:prSet/>
      <dgm:spPr/>
      <dgm:t>
        <a:bodyPr/>
        <a:lstStyle/>
        <a:p>
          <a:endParaRPr lang="tr-TR"/>
        </a:p>
      </dgm:t>
    </dgm:pt>
    <dgm:pt modelId="{4251F2B5-8DE8-4EEC-A561-5BCF21321B3E}" type="pres">
      <dgm:prSet presAssocID="{EB85027A-E360-4CE9-BE1B-2D88FF8DFD1D}" presName="hierChild1" presStyleCnt="0">
        <dgm:presLayoutVars>
          <dgm:orgChart val="1"/>
          <dgm:chPref val="1"/>
          <dgm:dir/>
          <dgm:animOne val="branch"/>
          <dgm:animLvl val="lvl"/>
          <dgm:resizeHandles/>
        </dgm:presLayoutVars>
      </dgm:prSet>
      <dgm:spPr/>
    </dgm:pt>
    <dgm:pt modelId="{F7025D36-020B-4337-A0FB-ADE2C04F9011}" type="pres">
      <dgm:prSet presAssocID="{0D57958D-D5BB-4FAE-AF19-4B6B82A9562E}" presName="hierRoot1" presStyleCnt="0">
        <dgm:presLayoutVars>
          <dgm:hierBranch val="init"/>
        </dgm:presLayoutVars>
      </dgm:prSet>
      <dgm:spPr/>
    </dgm:pt>
    <dgm:pt modelId="{F7ADD79B-A904-40EF-A25A-6F7E1C1722B1}" type="pres">
      <dgm:prSet presAssocID="{0D57958D-D5BB-4FAE-AF19-4B6B82A9562E}" presName="rootComposite1" presStyleCnt="0"/>
      <dgm:spPr/>
    </dgm:pt>
    <dgm:pt modelId="{C420B871-0F13-44B0-A412-3274B13E9808}" type="pres">
      <dgm:prSet presAssocID="{0D57958D-D5BB-4FAE-AF19-4B6B82A9562E}" presName="rootText1" presStyleLbl="node0" presStyleIdx="0" presStyleCnt="1" custScaleX="195072" custScaleY="105536">
        <dgm:presLayoutVars>
          <dgm:chPref val="3"/>
        </dgm:presLayoutVars>
      </dgm:prSet>
      <dgm:spPr/>
    </dgm:pt>
    <dgm:pt modelId="{E92B520E-8323-4265-9931-00A2C5DB5DCA}" type="pres">
      <dgm:prSet presAssocID="{0D57958D-D5BB-4FAE-AF19-4B6B82A9562E}" presName="rootConnector1" presStyleLbl="node1" presStyleIdx="0" presStyleCnt="0"/>
      <dgm:spPr/>
    </dgm:pt>
    <dgm:pt modelId="{19F0F251-4946-477E-89C5-DE285464FE94}" type="pres">
      <dgm:prSet presAssocID="{0D57958D-D5BB-4FAE-AF19-4B6B82A9562E}" presName="hierChild2" presStyleCnt="0"/>
      <dgm:spPr/>
    </dgm:pt>
    <dgm:pt modelId="{A060E9DA-C8E6-49D4-A5EC-8C7CF9DA256C}" type="pres">
      <dgm:prSet presAssocID="{1B312302-1C56-46AA-844A-F1B75C0D95B7}" presName="Name37" presStyleLbl="parChTrans1D2" presStyleIdx="0" presStyleCnt="3"/>
      <dgm:spPr/>
    </dgm:pt>
    <dgm:pt modelId="{7CB309F0-D6FF-4630-A734-5FDCA977210B}" type="pres">
      <dgm:prSet presAssocID="{3CA0168D-FC82-4A7A-B19A-481D09CC811D}" presName="hierRoot2" presStyleCnt="0">
        <dgm:presLayoutVars>
          <dgm:hierBranch val="init"/>
        </dgm:presLayoutVars>
      </dgm:prSet>
      <dgm:spPr/>
    </dgm:pt>
    <dgm:pt modelId="{2A54155E-48A7-4A23-8104-0BD937CADEE8}" type="pres">
      <dgm:prSet presAssocID="{3CA0168D-FC82-4A7A-B19A-481D09CC811D}" presName="rootComposite" presStyleCnt="0"/>
      <dgm:spPr/>
    </dgm:pt>
    <dgm:pt modelId="{213C231D-5DEA-48E5-AF70-E7242DB07D80}" type="pres">
      <dgm:prSet presAssocID="{3CA0168D-FC82-4A7A-B19A-481D09CC811D}" presName="rootText" presStyleLbl="node2" presStyleIdx="0" presStyleCnt="3">
        <dgm:presLayoutVars>
          <dgm:chPref val="3"/>
        </dgm:presLayoutVars>
      </dgm:prSet>
      <dgm:spPr/>
    </dgm:pt>
    <dgm:pt modelId="{8E978629-CEE8-4F5B-B633-C784FDAB84FF}" type="pres">
      <dgm:prSet presAssocID="{3CA0168D-FC82-4A7A-B19A-481D09CC811D}" presName="rootConnector" presStyleLbl="node2" presStyleIdx="0" presStyleCnt="3"/>
      <dgm:spPr/>
    </dgm:pt>
    <dgm:pt modelId="{8FC16E19-85F0-44BE-81BE-7CEFA656007F}" type="pres">
      <dgm:prSet presAssocID="{3CA0168D-FC82-4A7A-B19A-481D09CC811D}" presName="hierChild4" presStyleCnt="0"/>
      <dgm:spPr/>
    </dgm:pt>
    <dgm:pt modelId="{DD59ABEF-EF6B-4EBF-90C5-378E96790467}" type="pres">
      <dgm:prSet presAssocID="{A962637B-B723-450C-8B26-F287483B6288}" presName="Name37" presStyleLbl="parChTrans1D3" presStyleIdx="0" presStyleCnt="1"/>
      <dgm:spPr/>
    </dgm:pt>
    <dgm:pt modelId="{41EF8061-B4FA-4B5F-B15D-FCC6884A195A}" type="pres">
      <dgm:prSet presAssocID="{F45A0221-45AC-4783-ADC6-635C090D6D85}" presName="hierRoot2" presStyleCnt="0">
        <dgm:presLayoutVars>
          <dgm:hierBranch val="init"/>
        </dgm:presLayoutVars>
      </dgm:prSet>
      <dgm:spPr/>
    </dgm:pt>
    <dgm:pt modelId="{897262BF-FA46-4E2B-A3B9-1AF1D6D304F7}" type="pres">
      <dgm:prSet presAssocID="{F45A0221-45AC-4783-ADC6-635C090D6D85}" presName="rootComposite" presStyleCnt="0"/>
      <dgm:spPr/>
    </dgm:pt>
    <dgm:pt modelId="{76ADAC9C-8F5E-4BDC-9F65-D2BB8C7B7190}" type="pres">
      <dgm:prSet presAssocID="{F45A0221-45AC-4783-ADC6-635C090D6D85}" presName="rootText" presStyleLbl="node3" presStyleIdx="0" presStyleCnt="1">
        <dgm:presLayoutVars>
          <dgm:chPref val="3"/>
        </dgm:presLayoutVars>
      </dgm:prSet>
      <dgm:spPr/>
    </dgm:pt>
    <dgm:pt modelId="{111EC1A2-5102-4B7A-82D1-F0FFEB5B2F90}" type="pres">
      <dgm:prSet presAssocID="{F45A0221-45AC-4783-ADC6-635C090D6D85}" presName="rootConnector" presStyleLbl="node3" presStyleIdx="0" presStyleCnt="1"/>
      <dgm:spPr/>
    </dgm:pt>
    <dgm:pt modelId="{D6C83D54-C9F6-46F0-8CC9-048BCF0F41DD}" type="pres">
      <dgm:prSet presAssocID="{F45A0221-45AC-4783-ADC6-635C090D6D85}" presName="hierChild4" presStyleCnt="0"/>
      <dgm:spPr/>
    </dgm:pt>
    <dgm:pt modelId="{D81AE1A7-70DB-4C18-AC46-22988428A485}" type="pres">
      <dgm:prSet presAssocID="{F45A0221-45AC-4783-ADC6-635C090D6D85}" presName="hierChild5" presStyleCnt="0"/>
      <dgm:spPr/>
    </dgm:pt>
    <dgm:pt modelId="{FC170826-9CE0-4F50-AFCE-8583CAA410F3}" type="pres">
      <dgm:prSet presAssocID="{3CA0168D-FC82-4A7A-B19A-481D09CC811D}" presName="hierChild5" presStyleCnt="0"/>
      <dgm:spPr/>
    </dgm:pt>
    <dgm:pt modelId="{C8DF0048-B523-4DF4-88A1-F9EAB0F05553}" type="pres">
      <dgm:prSet presAssocID="{98539172-2389-4501-81BE-9ACAC4EBDD0D}" presName="Name37" presStyleLbl="parChTrans1D2" presStyleIdx="1" presStyleCnt="3"/>
      <dgm:spPr/>
    </dgm:pt>
    <dgm:pt modelId="{8E674174-3482-4FCB-ADDD-E078EC1B8929}" type="pres">
      <dgm:prSet presAssocID="{F784B209-A10A-48AB-88BB-31CF5D6B0434}" presName="hierRoot2" presStyleCnt="0">
        <dgm:presLayoutVars>
          <dgm:hierBranch val="init"/>
        </dgm:presLayoutVars>
      </dgm:prSet>
      <dgm:spPr/>
    </dgm:pt>
    <dgm:pt modelId="{A6006F5B-117D-4EC4-84E7-F6D732E97ABE}" type="pres">
      <dgm:prSet presAssocID="{F784B209-A10A-48AB-88BB-31CF5D6B0434}" presName="rootComposite" presStyleCnt="0"/>
      <dgm:spPr/>
    </dgm:pt>
    <dgm:pt modelId="{F8A14DD7-354D-45A4-A044-A8E4C0CF7775}" type="pres">
      <dgm:prSet presAssocID="{F784B209-A10A-48AB-88BB-31CF5D6B0434}" presName="rootText" presStyleLbl="node2" presStyleIdx="1" presStyleCnt="3">
        <dgm:presLayoutVars>
          <dgm:chPref val="3"/>
        </dgm:presLayoutVars>
      </dgm:prSet>
      <dgm:spPr/>
    </dgm:pt>
    <dgm:pt modelId="{16E500C0-15CC-4AE0-AEE6-DEA8FE82E8EA}" type="pres">
      <dgm:prSet presAssocID="{F784B209-A10A-48AB-88BB-31CF5D6B0434}" presName="rootConnector" presStyleLbl="node2" presStyleIdx="1" presStyleCnt="3"/>
      <dgm:spPr/>
    </dgm:pt>
    <dgm:pt modelId="{912CA60D-5C93-40F2-BA8D-ABBCFC33CB35}" type="pres">
      <dgm:prSet presAssocID="{F784B209-A10A-48AB-88BB-31CF5D6B0434}" presName="hierChild4" presStyleCnt="0"/>
      <dgm:spPr/>
    </dgm:pt>
    <dgm:pt modelId="{15A517CA-BF6C-43C8-B073-B6C8FA11844C}" type="pres">
      <dgm:prSet presAssocID="{F784B209-A10A-48AB-88BB-31CF5D6B0434}" presName="hierChild5" presStyleCnt="0"/>
      <dgm:spPr/>
    </dgm:pt>
    <dgm:pt modelId="{BFC69664-5307-493A-AC9D-6E9011955E30}" type="pres">
      <dgm:prSet presAssocID="{949EE052-2D9C-4AEA-8EF6-C8590DE99E3D}" presName="Name37" presStyleLbl="parChTrans1D2" presStyleIdx="2" presStyleCnt="3"/>
      <dgm:spPr/>
    </dgm:pt>
    <dgm:pt modelId="{B1BA7CF0-9C0F-4182-A232-0C967E54F449}" type="pres">
      <dgm:prSet presAssocID="{B346F111-D0C0-4E79-A6E4-4EC29C57EEE0}" presName="hierRoot2" presStyleCnt="0">
        <dgm:presLayoutVars>
          <dgm:hierBranch val="init"/>
        </dgm:presLayoutVars>
      </dgm:prSet>
      <dgm:spPr/>
    </dgm:pt>
    <dgm:pt modelId="{8BECC703-E8AA-4421-ABDA-DAFA8FED741F}" type="pres">
      <dgm:prSet presAssocID="{B346F111-D0C0-4E79-A6E4-4EC29C57EEE0}" presName="rootComposite" presStyleCnt="0"/>
      <dgm:spPr/>
    </dgm:pt>
    <dgm:pt modelId="{7B0B8D53-25AF-4F2B-8EC8-EBF3E1B2183F}" type="pres">
      <dgm:prSet presAssocID="{B346F111-D0C0-4E79-A6E4-4EC29C57EEE0}" presName="rootText" presStyleLbl="node2" presStyleIdx="2" presStyleCnt="3">
        <dgm:presLayoutVars>
          <dgm:chPref val="3"/>
        </dgm:presLayoutVars>
      </dgm:prSet>
      <dgm:spPr/>
    </dgm:pt>
    <dgm:pt modelId="{018D3F18-162D-437C-8CB3-E0821F60CC46}" type="pres">
      <dgm:prSet presAssocID="{B346F111-D0C0-4E79-A6E4-4EC29C57EEE0}" presName="rootConnector" presStyleLbl="node2" presStyleIdx="2" presStyleCnt="3"/>
      <dgm:spPr/>
    </dgm:pt>
    <dgm:pt modelId="{C8AEC201-402A-470F-A40D-3BE47CF54CB7}" type="pres">
      <dgm:prSet presAssocID="{B346F111-D0C0-4E79-A6E4-4EC29C57EEE0}" presName="hierChild4" presStyleCnt="0"/>
      <dgm:spPr/>
    </dgm:pt>
    <dgm:pt modelId="{F9290C11-680D-44F5-8E0C-B245AA20BD99}" type="pres">
      <dgm:prSet presAssocID="{B346F111-D0C0-4E79-A6E4-4EC29C57EEE0}" presName="hierChild5" presStyleCnt="0"/>
      <dgm:spPr/>
    </dgm:pt>
    <dgm:pt modelId="{9A3C29F8-E3D1-4F74-92B2-2978AE526D80}" type="pres">
      <dgm:prSet presAssocID="{0D57958D-D5BB-4FAE-AF19-4B6B82A9562E}" presName="hierChild3" presStyleCnt="0"/>
      <dgm:spPr/>
    </dgm:pt>
  </dgm:ptLst>
  <dgm:cxnLst>
    <dgm:cxn modelId="{F3C9CB00-D805-424D-A4B0-2E6687C2C425}" type="presOf" srcId="{EB85027A-E360-4CE9-BE1B-2D88FF8DFD1D}" destId="{4251F2B5-8DE8-4EEC-A561-5BCF21321B3E}" srcOrd="0" destOrd="0" presId="urn:microsoft.com/office/officeart/2005/8/layout/orgChart1"/>
    <dgm:cxn modelId="{4FA46E0A-6BCA-4571-B008-A10327483333}" srcId="{EB85027A-E360-4CE9-BE1B-2D88FF8DFD1D}" destId="{0D57958D-D5BB-4FAE-AF19-4B6B82A9562E}" srcOrd="0" destOrd="0" parTransId="{5A1909AC-6C65-4A99-9BE6-1FA7D14AE8DB}" sibTransId="{68ED761F-8474-434E-9A64-6DCC706B1240}"/>
    <dgm:cxn modelId="{A42BB80D-951C-4B45-90DB-78F0DECA583A}" srcId="{0D57958D-D5BB-4FAE-AF19-4B6B82A9562E}" destId="{F784B209-A10A-48AB-88BB-31CF5D6B0434}" srcOrd="1" destOrd="0" parTransId="{98539172-2389-4501-81BE-9ACAC4EBDD0D}" sibTransId="{EA81F9A0-6BCE-4D6B-97E0-7FE31F5D2E47}"/>
    <dgm:cxn modelId="{2BBAD818-0032-4888-BC96-B613E3D4C194}" type="presOf" srcId="{A962637B-B723-450C-8B26-F287483B6288}" destId="{DD59ABEF-EF6B-4EBF-90C5-378E96790467}" srcOrd="0" destOrd="0" presId="urn:microsoft.com/office/officeart/2005/8/layout/orgChart1"/>
    <dgm:cxn modelId="{A52D2C22-B263-470A-A7AC-F1C6C9BC4E80}" srcId="{3CA0168D-FC82-4A7A-B19A-481D09CC811D}" destId="{F45A0221-45AC-4783-ADC6-635C090D6D85}" srcOrd="0" destOrd="0" parTransId="{A962637B-B723-450C-8B26-F287483B6288}" sibTransId="{55A09681-9333-476B-864E-9E8E4471F9B9}"/>
    <dgm:cxn modelId="{0B97DD27-7013-48E4-BF09-9FEB7BCDBB66}" type="presOf" srcId="{1B312302-1C56-46AA-844A-F1B75C0D95B7}" destId="{A060E9DA-C8E6-49D4-A5EC-8C7CF9DA256C}" srcOrd="0" destOrd="0" presId="urn:microsoft.com/office/officeart/2005/8/layout/orgChart1"/>
    <dgm:cxn modelId="{ACA1575F-F158-4835-9850-8D6BC35EA1CE}" srcId="{0D57958D-D5BB-4FAE-AF19-4B6B82A9562E}" destId="{3CA0168D-FC82-4A7A-B19A-481D09CC811D}" srcOrd="0" destOrd="0" parTransId="{1B312302-1C56-46AA-844A-F1B75C0D95B7}" sibTransId="{8E23419C-8CB0-4268-B533-D2315F919CA9}"/>
    <dgm:cxn modelId="{098E6444-9DC9-44E9-AF63-A018B0266901}" type="presOf" srcId="{B346F111-D0C0-4E79-A6E4-4EC29C57EEE0}" destId="{7B0B8D53-25AF-4F2B-8EC8-EBF3E1B2183F}" srcOrd="0" destOrd="0" presId="urn:microsoft.com/office/officeart/2005/8/layout/orgChart1"/>
    <dgm:cxn modelId="{CC3F0248-FC9A-4D24-B24E-25A23969D15B}" type="presOf" srcId="{F784B209-A10A-48AB-88BB-31CF5D6B0434}" destId="{16E500C0-15CC-4AE0-AEE6-DEA8FE82E8EA}" srcOrd="1" destOrd="0" presId="urn:microsoft.com/office/officeart/2005/8/layout/orgChart1"/>
    <dgm:cxn modelId="{CB6F5E53-3FCA-4144-8242-520E44A41BEA}" type="presOf" srcId="{3CA0168D-FC82-4A7A-B19A-481D09CC811D}" destId="{213C231D-5DEA-48E5-AF70-E7242DB07D80}" srcOrd="0" destOrd="0" presId="urn:microsoft.com/office/officeart/2005/8/layout/orgChart1"/>
    <dgm:cxn modelId="{83E80F5A-77A2-4095-88FB-A427E3E6FE28}" type="presOf" srcId="{F45A0221-45AC-4783-ADC6-635C090D6D85}" destId="{111EC1A2-5102-4B7A-82D1-F0FFEB5B2F90}" srcOrd="1" destOrd="0" presId="urn:microsoft.com/office/officeart/2005/8/layout/orgChart1"/>
    <dgm:cxn modelId="{CB56B67A-6FE1-4F09-B4F8-962733FE9097}" type="presOf" srcId="{B346F111-D0C0-4E79-A6E4-4EC29C57EEE0}" destId="{018D3F18-162D-437C-8CB3-E0821F60CC46}" srcOrd="1" destOrd="0" presId="urn:microsoft.com/office/officeart/2005/8/layout/orgChart1"/>
    <dgm:cxn modelId="{DD292F7C-8DA2-413F-9D99-88A4BA0767D6}" type="presOf" srcId="{98539172-2389-4501-81BE-9ACAC4EBDD0D}" destId="{C8DF0048-B523-4DF4-88A1-F9EAB0F05553}" srcOrd="0" destOrd="0" presId="urn:microsoft.com/office/officeart/2005/8/layout/orgChart1"/>
    <dgm:cxn modelId="{E35F6584-09B9-4C05-A23C-E65AFC1669B9}" type="presOf" srcId="{F784B209-A10A-48AB-88BB-31CF5D6B0434}" destId="{F8A14DD7-354D-45A4-A044-A8E4C0CF7775}" srcOrd="0" destOrd="0" presId="urn:microsoft.com/office/officeart/2005/8/layout/orgChart1"/>
    <dgm:cxn modelId="{3478728E-B4C6-4406-88D0-381BC72355A7}" type="presOf" srcId="{0D57958D-D5BB-4FAE-AF19-4B6B82A9562E}" destId="{E92B520E-8323-4265-9931-00A2C5DB5DCA}" srcOrd="1" destOrd="0" presId="urn:microsoft.com/office/officeart/2005/8/layout/orgChart1"/>
    <dgm:cxn modelId="{286669D1-0702-449A-9756-026F045E1987}" type="presOf" srcId="{3CA0168D-FC82-4A7A-B19A-481D09CC811D}" destId="{8E978629-CEE8-4F5B-B633-C784FDAB84FF}" srcOrd="1" destOrd="0" presId="urn:microsoft.com/office/officeart/2005/8/layout/orgChart1"/>
    <dgm:cxn modelId="{24DA24D2-E47E-4175-9BB4-9F9862E57387}" type="presOf" srcId="{949EE052-2D9C-4AEA-8EF6-C8590DE99E3D}" destId="{BFC69664-5307-493A-AC9D-6E9011955E30}" srcOrd="0" destOrd="0" presId="urn:microsoft.com/office/officeart/2005/8/layout/orgChart1"/>
    <dgm:cxn modelId="{E917C7D8-CBD3-4637-9454-4370094A133F}" type="presOf" srcId="{0D57958D-D5BB-4FAE-AF19-4B6B82A9562E}" destId="{C420B871-0F13-44B0-A412-3274B13E9808}" srcOrd="0" destOrd="0" presId="urn:microsoft.com/office/officeart/2005/8/layout/orgChart1"/>
    <dgm:cxn modelId="{6E5AEBF8-AF4B-444E-872C-9D9081E7B479}" srcId="{0D57958D-D5BB-4FAE-AF19-4B6B82A9562E}" destId="{B346F111-D0C0-4E79-A6E4-4EC29C57EEE0}" srcOrd="2" destOrd="0" parTransId="{949EE052-2D9C-4AEA-8EF6-C8590DE99E3D}" sibTransId="{A5E3DAAA-1700-4C24-BFED-8D64B926A92F}"/>
    <dgm:cxn modelId="{909AF9FF-48B8-47C6-A5BB-D2EF4F89699D}" type="presOf" srcId="{F45A0221-45AC-4783-ADC6-635C090D6D85}" destId="{76ADAC9C-8F5E-4BDC-9F65-D2BB8C7B7190}" srcOrd="0" destOrd="0" presId="urn:microsoft.com/office/officeart/2005/8/layout/orgChart1"/>
    <dgm:cxn modelId="{A9AB5A83-7259-4F56-87B2-BD8EA6D652E7}" type="presParOf" srcId="{4251F2B5-8DE8-4EEC-A561-5BCF21321B3E}" destId="{F7025D36-020B-4337-A0FB-ADE2C04F9011}" srcOrd="0" destOrd="0" presId="urn:microsoft.com/office/officeart/2005/8/layout/orgChart1"/>
    <dgm:cxn modelId="{7821A9A2-AEC2-41E3-8661-42895A295309}" type="presParOf" srcId="{F7025D36-020B-4337-A0FB-ADE2C04F9011}" destId="{F7ADD79B-A904-40EF-A25A-6F7E1C1722B1}" srcOrd="0" destOrd="0" presId="urn:microsoft.com/office/officeart/2005/8/layout/orgChart1"/>
    <dgm:cxn modelId="{85CD10A3-2929-442E-999C-68DD768394B9}" type="presParOf" srcId="{F7ADD79B-A904-40EF-A25A-6F7E1C1722B1}" destId="{C420B871-0F13-44B0-A412-3274B13E9808}" srcOrd="0" destOrd="0" presId="urn:microsoft.com/office/officeart/2005/8/layout/orgChart1"/>
    <dgm:cxn modelId="{811762E4-4B4D-4F58-8CC6-DECF9439FFD6}" type="presParOf" srcId="{F7ADD79B-A904-40EF-A25A-6F7E1C1722B1}" destId="{E92B520E-8323-4265-9931-00A2C5DB5DCA}" srcOrd="1" destOrd="0" presId="urn:microsoft.com/office/officeart/2005/8/layout/orgChart1"/>
    <dgm:cxn modelId="{FC6EBB78-0918-40E3-A4B5-20E787CDD32F}" type="presParOf" srcId="{F7025D36-020B-4337-A0FB-ADE2C04F9011}" destId="{19F0F251-4946-477E-89C5-DE285464FE94}" srcOrd="1" destOrd="0" presId="urn:microsoft.com/office/officeart/2005/8/layout/orgChart1"/>
    <dgm:cxn modelId="{BA14E555-AB06-49BB-A323-191416D567BE}" type="presParOf" srcId="{19F0F251-4946-477E-89C5-DE285464FE94}" destId="{A060E9DA-C8E6-49D4-A5EC-8C7CF9DA256C}" srcOrd="0" destOrd="0" presId="urn:microsoft.com/office/officeart/2005/8/layout/orgChart1"/>
    <dgm:cxn modelId="{F1F261D1-AC5A-4572-A117-467696595021}" type="presParOf" srcId="{19F0F251-4946-477E-89C5-DE285464FE94}" destId="{7CB309F0-D6FF-4630-A734-5FDCA977210B}" srcOrd="1" destOrd="0" presId="urn:microsoft.com/office/officeart/2005/8/layout/orgChart1"/>
    <dgm:cxn modelId="{99F71741-CC5A-499A-9E42-B66CEFE947EB}" type="presParOf" srcId="{7CB309F0-D6FF-4630-A734-5FDCA977210B}" destId="{2A54155E-48A7-4A23-8104-0BD937CADEE8}" srcOrd="0" destOrd="0" presId="urn:microsoft.com/office/officeart/2005/8/layout/orgChart1"/>
    <dgm:cxn modelId="{797E1163-7065-4990-9293-02722D36AC89}" type="presParOf" srcId="{2A54155E-48A7-4A23-8104-0BD937CADEE8}" destId="{213C231D-5DEA-48E5-AF70-E7242DB07D80}" srcOrd="0" destOrd="0" presId="urn:microsoft.com/office/officeart/2005/8/layout/orgChart1"/>
    <dgm:cxn modelId="{7E0F0A70-4B52-4620-B503-D752E84FAD48}" type="presParOf" srcId="{2A54155E-48A7-4A23-8104-0BD937CADEE8}" destId="{8E978629-CEE8-4F5B-B633-C784FDAB84FF}" srcOrd="1" destOrd="0" presId="urn:microsoft.com/office/officeart/2005/8/layout/orgChart1"/>
    <dgm:cxn modelId="{F09E8160-A4CE-4771-A00E-AB27F2118CCF}" type="presParOf" srcId="{7CB309F0-D6FF-4630-A734-5FDCA977210B}" destId="{8FC16E19-85F0-44BE-81BE-7CEFA656007F}" srcOrd="1" destOrd="0" presId="urn:microsoft.com/office/officeart/2005/8/layout/orgChart1"/>
    <dgm:cxn modelId="{1D690FA7-2653-4F27-B63F-AADF56DFCED2}" type="presParOf" srcId="{8FC16E19-85F0-44BE-81BE-7CEFA656007F}" destId="{DD59ABEF-EF6B-4EBF-90C5-378E96790467}" srcOrd="0" destOrd="0" presId="urn:microsoft.com/office/officeart/2005/8/layout/orgChart1"/>
    <dgm:cxn modelId="{85594F3F-174A-4880-B849-CDCB8CAFD817}" type="presParOf" srcId="{8FC16E19-85F0-44BE-81BE-7CEFA656007F}" destId="{41EF8061-B4FA-4B5F-B15D-FCC6884A195A}" srcOrd="1" destOrd="0" presId="urn:microsoft.com/office/officeart/2005/8/layout/orgChart1"/>
    <dgm:cxn modelId="{B5B947E2-0E0C-4E65-8DC8-2A50CF3BE679}" type="presParOf" srcId="{41EF8061-B4FA-4B5F-B15D-FCC6884A195A}" destId="{897262BF-FA46-4E2B-A3B9-1AF1D6D304F7}" srcOrd="0" destOrd="0" presId="urn:microsoft.com/office/officeart/2005/8/layout/orgChart1"/>
    <dgm:cxn modelId="{4914E42F-397C-4581-92BC-16D40B9D4669}" type="presParOf" srcId="{897262BF-FA46-4E2B-A3B9-1AF1D6D304F7}" destId="{76ADAC9C-8F5E-4BDC-9F65-D2BB8C7B7190}" srcOrd="0" destOrd="0" presId="urn:microsoft.com/office/officeart/2005/8/layout/orgChart1"/>
    <dgm:cxn modelId="{4103F50F-9FD0-434A-A0FF-A02596512473}" type="presParOf" srcId="{897262BF-FA46-4E2B-A3B9-1AF1D6D304F7}" destId="{111EC1A2-5102-4B7A-82D1-F0FFEB5B2F90}" srcOrd="1" destOrd="0" presId="urn:microsoft.com/office/officeart/2005/8/layout/orgChart1"/>
    <dgm:cxn modelId="{A1CBD17A-2C69-4274-B03C-C2525AACFB54}" type="presParOf" srcId="{41EF8061-B4FA-4B5F-B15D-FCC6884A195A}" destId="{D6C83D54-C9F6-46F0-8CC9-048BCF0F41DD}" srcOrd="1" destOrd="0" presId="urn:microsoft.com/office/officeart/2005/8/layout/orgChart1"/>
    <dgm:cxn modelId="{04309D69-243A-4057-9849-6D0B6C9E0A6F}" type="presParOf" srcId="{41EF8061-B4FA-4B5F-B15D-FCC6884A195A}" destId="{D81AE1A7-70DB-4C18-AC46-22988428A485}" srcOrd="2" destOrd="0" presId="urn:microsoft.com/office/officeart/2005/8/layout/orgChart1"/>
    <dgm:cxn modelId="{C5AABF1E-E9F8-44AB-9797-CA37B2FC4CD5}" type="presParOf" srcId="{7CB309F0-D6FF-4630-A734-5FDCA977210B}" destId="{FC170826-9CE0-4F50-AFCE-8583CAA410F3}" srcOrd="2" destOrd="0" presId="urn:microsoft.com/office/officeart/2005/8/layout/orgChart1"/>
    <dgm:cxn modelId="{B8DED5B5-8292-47CC-99A3-02DE0DC1975E}" type="presParOf" srcId="{19F0F251-4946-477E-89C5-DE285464FE94}" destId="{C8DF0048-B523-4DF4-88A1-F9EAB0F05553}" srcOrd="2" destOrd="0" presId="urn:microsoft.com/office/officeart/2005/8/layout/orgChart1"/>
    <dgm:cxn modelId="{CEDB2613-F4D1-44A8-B39F-8FAAB1BA81D2}" type="presParOf" srcId="{19F0F251-4946-477E-89C5-DE285464FE94}" destId="{8E674174-3482-4FCB-ADDD-E078EC1B8929}" srcOrd="3" destOrd="0" presId="urn:microsoft.com/office/officeart/2005/8/layout/orgChart1"/>
    <dgm:cxn modelId="{C838799B-3D2E-4080-B944-DF91E0A30D17}" type="presParOf" srcId="{8E674174-3482-4FCB-ADDD-E078EC1B8929}" destId="{A6006F5B-117D-4EC4-84E7-F6D732E97ABE}" srcOrd="0" destOrd="0" presId="urn:microsoft.com/office/officeart/2005/8/layout/orgChart1"/>
    <dgm:cxn modelId="{2D1801E9-D01D-4344-863D-36368E3E6A4B}" type="presParOf" srcId="{A6006F5B-117D-4EC4-84E7-F6D732E97ABE}" destId="{F8A14DD7-354D-45A4-A044-A8E4C0CF7775}" srcOrd="0" destOrd="0" presId="urn:microsoft.com/office/officeart/2005/8/layout/orgChart1"/>
    <dgm:cxn modelId="{EF10600A-2EFA-42E0-A62B-64A5AFC5D09E}" type="presParOf" srcId="{A6006F5B-117D-4EC4-84E7-F6D732E97ABE}" destId="{16E500C0-15CC-4AE0-AEE6-DEA8FE82E8EA}" srcOrd="1" destOrd="0" presId="urn:microsoft.com/office/officeart/2005/8/layout/orgChart1"/>
    <dgm:cxn modelId="{D561B6EC-6FE0-4D92-B339-C52C22DE4D80}" type="presParOf" srcId="{8E674174-3482-4FCB-ADDD-E078EC1B8929}" destId="{912CA60D-5C93-40F2-BA8D-ABBCFC33CB35}" srcOrd="1" destOrd="0" presId="urn:microsoft.com/office/officeart/2005/8/layout/orgChart1"/>
    <dgm:cxn modelId="{A8080143-6366-4030-9730-07C317B8A9B6}" type="presParOf" srcId="{8E674174-3482-4FCB-ADDD-E078EC1B8929}" destId="{15A517CA-BF6C-43C8-B073-B6C8FA11844C}" srcOrd="2" destOrd="0" presId="urn:microsoft.com/office/officeart/2005/8/layout/orgChart1"/>
    <dgm:cxn modelId="{1D63387A-2175-416C-8E99-0A179235992E}" type="presParOf" srcId="{19F0F251-4946-477E-89C5-DE285464FE94}" destId="{BFC69664-5307-493A-AC9D-6E9011955E30}" srcOrd="4" destOrd="0" presId="urn:microsoft.com/office/officeart/2005/8/layout/orgChart1"/>
    <dgm:cxn modelId="{A71AF22F-8F7A-4584-B5CE-6B1613E9D95F}" type="presParOf" srcId="{19F0F251-4946-477E-89C5-DE285464FE94}" destId="{B1BA7CF0-9C0F-4182-A232-0C967E54F449}" srcOrd="5" destOrd="0" presId="urn:microsoft.com/office/officeart/2005/8/layout/orgChart1"/>
    <dgm:cxn modelId="{98E34CA0-129B-4800-B2BD-18C67EE3AB3B}" type="presParOf" srcId="{B1BA7CF0-9C0F-4182-A232-0C967E54F449}" destId="{8BECC703-E8AA-4421-ABDA-DAFA8FED741F}" srcOrd="0" destOrd="0" presId="urn:microsoft.com/office/officeart/2005/8/layout/orgChart1"/>
    <dgm:cxn modelId="{052FC256-8F75-48C8-A786-390A32B245DD}" type="presParOf" srcId="{8BECC703-E8AA-4421-ABDA-DAFA8FED741F}" destId="{7B0B8D53-25AF-4F2B-8EC8-EBF3E1B2183F}" srcOrd="0" destOrd="0" presId="urn:microsoft.com/office/officeart/2005/8/layout/orgChart1"/>
    <dgm:cxn modelId="{0281A094-B3E4-493C-AA8F-EAC53EEF0309}" type="presParOf" srcId="{8BECC703-E8AA-4421-ABDA-DAFA8FED741F}" destId="{018D3F18-162D-437C-8CB3-E0821F60CC46}" srcOrd="1" destOrd="0" presId="urn:microsoft.com/office/officeart/2005/8/layout/orgChart1"/>
    <dgm:cxn modelId="{F2DE34DA-982A-4888-A459-CC86217AB064}" type="presParOf" srcId="{B1BA7CF0-9C0F-4182-A232-0C967E54F449}" destId="{C8AEC201-402A-470F-A40D-3BE47CF54CB7}" srcOrd="1" destOrd="0" presId="urn:microsoft.com/office/officeart/2005/8/layout/orgChart1"/>
    <dgm:cxn modelId="{8D13C62F-6107-4B49-A503-6667C1481E88}" type="presParOf" srcId="{B1BA7CF0-9C0F-4182-A232-0C967E54F449}" destId="{F9290C11-680D-44F5-8E0C-B245AA20BD99}" srcOrd="2" destOrd="0" presId="urn:microsoft.com/office/officeart/2005/8/layout/orgChart1"/>
    <dgm:cxn modelId="{D83DB6C3-63E8-42A0-8143-FC7E98BC9FAC}" type="presParOf" srcId="{F7025D36-020B-4337-A0FB-ADE2C04F9011}" destId="{9A3C29F8-E3D1-4F74-92B2-2978AE526D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F97B066-7605-4ACF-B848-56655B4D705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1C341EFC-5630-42CB-9F73-AA019B6ADBCA}">
      <dgm:prSet phldrT="[Metin]"/>
      <dgm:spPr/>
      <dgm:t>
        <a:bodyPr/>
        <a:lstStyle/>
        <a:p>
          <a:r>
            <a:rPr lang="tr-TR" dirty="0"/>
            <a:t>Tacir </a:t>
          </a:r>
          <a:r>
            <a:rPr lang="tr-TR" b="1" dirty="0"/>
            <a:t>sayılmayan</a:t>
          </a:r>
          <a:r>
            <a:rPr lang="tr-TR" dirty="0"/>
            <a:t> tüzel kişiler (TTK m. 16.2)</a:t>
          </a:r>
        </a:p>
      </dgm:t>
    </dgm:pt>
    <dgm:pt modelId="{945FF8F4-4240-4012-A55A-5E051A98B14A}" type="parTrans" cxnId="{3B31ACE5-D091-4542-81C0-B3882B811C3E}">
      <dgm:prSet/>
      <dgm:spPr/>
      <dgm:t>
        <a:bodyPr/>
        <a:lstStyle/>
        <a:p>
          <a:endParaRPr lang="tr-TR"/>
        </a:p>
      </dgm:t>
    </dgm:pt>
    <dgm:pt modelId="{45F50218-703A-4E0A-974E-0D5570B1EF0E}" type="sibTrans" cxnId="{3B31ACE5-D091-4542-81C0-B3882B811C3E}">
      <dgm:prSet/>
      <dgm:spPr/>
      <dgm:t>
        <a:bodyPr/>
        <a:lstStyle/>
        <a:p>
          <a:endParaRPr lang="tr-TR"/>
        </a:p>
      </dgm:t>
    </dgm:pt>
    <dgm:pt modelId="{E9815695-962B-4BE9-9A4E-5429599FDC2A}">
      <dgm:prSet phldrT="[Metin]"/>
      <dgm:spPr/>
      <dgm:t>
        <a:bodyPr/>
        <a:lstStyle/>
        <a:p>
          <a:r>
            <a:rPr lang="tr-TR" dirty="0"/>
            <a:t>Devlet, il özel idaresi, belediye ve köy ile diğer kamu tüzel kişileri </a:t>
          </a:r>
        </a:p>
      </dgm:t>
    </dgm:pt>
    <dgm:pt modelId="{BD5F4279-8D0B-4FD7-A706-7F53206C6ED1}" type="parTrans" cxnId="{B1C00EEF-2BF4-4EE1-90D0-70E87E798BCA}">
      <dgm:prSet/>
      <dgm:spPr/>
      <dgm:t>
        <a:bodyPr/>
        <a:lstStyle/>
        <a:p>
          <a:endParaRPr lang="tr-TR"/>
        </a:p>
      </dgm:t>
    </dgm:pt>
    <dgm:pt modelId="{4F9526D9-6867-4456-9B92-BC6BEE36F456}" type="sibTrans" cxnId="{B1C00EEF-2BF4-4EE1-90D0-70E87E798BCA}">
      <dgm:prSet/>
      <dgm:spPr/>
      <dgm:t>
        <a:bodyPr/>
        <a:lstStyle/>
        <a:p>
          <a:endParaRPr lang="tr-TR"/>
        </a:p>
      </dgm:t>
    </dgm:pt>
    <dgm:pt modelId="{B0B0F237-A46C-43EE-85E7-2E3EFB799617}">
      <dgm:prSet phldrT="[Metin]"/>
      <dgm:spPr/>
      <dgm:t>
        <a:bodyPr/>
        <a:lstStyle/>
        <a:p>
          <a:r>
            <a:rPr lang="tr-TR" dirty="0"/>
            <a:t> Kamu yararına çalışan dernekler ve gelirinin yarısından fazlasını kamu görevi niteliğindeki işlere harcayan vakıflar</a:t>
          </a:r>
        </a:p>
      </dgm:t>
    </dgm:pt>
    <dgm:pt modelId="{4FDFB2C6-E273-45FB-8CF1-1C7A0A98A5CD}" type="parTrans" cxnId="{636522DB-E506-4B86-8B5A-BE44B1136F6A}">
      <dgm:prSet/>
      <dgm:spPr/>
      <dgm:t>
        <a:bodyPr/>
        <a:lstStyle/>
        <a:p>
          <a:endParaRPr lang="tr-TR"/>
        </a:p>
      </dgm:t>
    </dgm:pt>
    <dgm:pt modelId="{E24FD49E-83BF-464B-BE1D-1526F95A6DED}" type="sibTrans" cxnId="{636522DB-E506-4B86-8B5A-BE44B1136F6A}">
      <dgm:prSet/>
      <dgm:spPr/>
      <dgm:t>
        <a:bodyPr/>
        <a:lstStyle/>
        <a:p>
          <a:endParaRPr lang="tr-TR"/>
        </a:p>
      </dgm:t>
    </dgm:pt>
    <dgm:pt modelId="{CA654856-093F-4E74-B931-732F7CF5835B}" type="pres">
      <dgm:prSet presAssocID="{BF97B066-7605-4ACF-B848-56655B4D7054}" presName="hierChild1" presStyleCnt="0">
        <dgm:presLayoutVars>
          <dgm:orgChart val="1"/>
          <dgm:chPref val="1"/>
          <dgm:dir/>
          <dgm:animOne val="branch"/>
          <dgm:animLvl val="lvl"/>
          <dgm:resizeHandles/>
        </dgm:presLayoutVars>
      </dgm:prSet>
      <dgm:spPr/>
    </dgm:pt>
    <dgm:pt modelId="{60F50A7F-DA2F-48F6-8AD6-DD3327D81E33}" type="pres">
      <dgm:prSet presAssocID="{1C341EFC-5630-42CB-9F73-AA019B6ADBCA}" presName="hierRoot1" presStyleCnt="0">
        <dgm:presLayoutVars>
          <dgm:hierBranch val="init"/>
        </dgm:presLayoutVars>
      </dgm:prSet>
      <dgm:spPr/>
    </dgm:pt>
    <dgm:pt modelId="{16D3A03D-0D41-4B74-8901-4EBD6E610366}" type="pres">
      <dgm:prSet presAssocID="{1C341EFC-5630-42CB-9F73-AA019B6ADBCA}" presName="rootComposite1" presStyleCnt="0"/>
      <dgm:spPr/>
    </dgm:pt>
    <dgm:pt modelId="{6DA7C0BA-5C0A-4255-95E9-6BC2EA150238}" type="pres">
      <dgm:prSet presAssocID="{1C341EFC-5630-42CB-9F73-AA019B6ADBCA}" presName="rootText1" presStyleLbl="node0" presStyleIdx="0" presStyleCnt="1" custScaleX="123992">
        <dgm:presLayoutVars>
          <dgm:chPref val="3"/>
        </dgm:presLayoutVars>
      </dgm:prSet>
      <dgm:spPr/>
    </dgm:pt>
    <dgm:pt modelId="{EB2D03ED-9252-48A5-9EB5-66E84C759A35}" type="pres">
      <dgm:prSet presAssocID="{1C341EFC-5630-42CB-9F73-AA019B6ADBCA}" presName="rootConnector1" presStyleLbl="node1" presStyleIdx="0" presStyleCnt="0"/>
      <dgm:spPr/>
    </dgm:pt>
    <dgm:pt modelId="{8D82DA3B-EAFD-4EAC-9659-DA167CC91407}" type="pres">
      <dgm:prSet presAssocID="{1C341EFC-5630-42CB-9F73-AA019B6ADBCA}" presName="hierChild2" presStyleCnt="0"/>
      <dgm:spPr/>
    </dgm:pt>
    <dgm:pt modelId="{2E8F3B84-8AF8-4F8B-9C9B-BBDB5C7E74DE}" type="pres">
      <dgm:prSet presAssocID="{BD5F4279-8D0B-4FD7-A706-7F53206C6ED1}" presName="Name37" presStyleLbl="parChTrans1D2" presStyleIdx="0" presStyleCnt="2"/>
      <dgm:spPr/>
    </dgm:pt>
    <dgm:pt modelId="{81386E8F-44FC-405A-9613-8C1E8976C575}" type="pres">
      <dgm:prSet presAssocID="{E9815695-962B-4BE9-9A4E-5429599FDC2A}" presName="hierRoot2" presStyleCnt="0">
        <dgm:presLayoutVars>
          <dgm:hierBranch val="init"/>
        </dgm:presLayoutVars>
      </dgm:prSet>
      <dgm:spPr/>
    </dgm:pt>
    <dgm:pt modelId="{F8FE8265-7C76-4CF8-A307-9D8D551F1A99}" type="pres">
      <dgm:prSet presAssocID="{E9815695-962B-4BE9-9A4E-5429599FDC2A}" presName="rootComposite" presStyleCnt="0"/>
      <dgm:spPr/>
    </dgm:pt>
    <dgm:pt modelId="{C69FA5EE-FEA0-4793-9B3F-A845C2269DC9}" type="pres">
      <dgm:prSet presAssocID="{E9815695-962B-4BE9-9A4E-5429599FDC2A}" presName="rootText" presStyleLbl="node2" presStyleIdx="0" presStyleCnt="2">
        <dgm:presLayoutVars>
          <dgm:chPref val="3"/>
        </dgm:presLayoutVars>
      </dgm:prSet>
      <dgm:spPr/>
    </dgm:pt>
    <dgm:pt modelId="{203E70F3-0E02-4634-972D-3185C23D502A}" type="pres">
      <dgm:prSet presAssocID="{E9815695-962B-4BE9-9A4E-5429599FDC2A}" presName="rootConnector" presStyleLbl="node2" presStyleIdx="0" presStyleCnt="2"/>
      <dgm:spPr/>
    </dgm:pt>
    <dgm:pt modelId="{09214E68-C6C1-4695-90F5-23EC9D069AAE}" type="pres">
      <dgm:prSet presAssocID="{E9815695-962B-4BE9-9A4E-5429599FDC2A}" presName="hierChild4" presStyleCnt="0"/>
      <dgm:spPr/>
    </dgm:pt>
    <dgm:pt modelId="{E27084A8-5442-417B-BB23-AA08F2FCBB16}" type="pres">
      <dgm:prSet presAssocID="{E9815695-962B-4BE9-9A4E-5429599FDC2A}" presName="hierChild5" presStyleCnt="0"/>
      <dgm:spPr/>
    </dgm:pt>
    <dgm:pt modelId="{E944FD6E-8B1F-4A1A-A0ED-856D0CC059FC}" type="pres">
      <dgm:prSet presAssocID="{4FDFB2C6-E273-45FB-8CF1-1C7A0A98A5CD}" presName="Name37" presStyleLbl="parChTrans1D2" presStyleIdx="1" presStyleCnt="2"/>
      <dgm:spPr/>
    </dgm:pt>
    <dgm:pt modelId="{DA564728-0751-4B95-B590-236CB77A23CB}" type="pres">
      <dgm:prSet presAssocID="{B0B0F237-A46C-43EE-85E7-2E3EFB799617}" presName="hierRoot2" presStyleCnt="0">
        <dgm:presLayoutVars>
          <dgm:hierBranch val="init"/>
        </dgm:presLayoutVars>
      </dgm:prSet>
      <dgm:spPr/>
    </dgm:pt>
    <dgm:pt modelId="{85E67086-071A-42BD-AFB4-D5BEBA1A9E53}" type="pres">
      <dgm:prSet presAssocID="{B0B0F237-A46C-43EE-85E7-2E3EFB799617}" presName="rootComposite" presStyleCnt="0"/>
      <dgm:spPr/>
    </dgm:pt>
    <dgm:pt modelId="{A3FB8320-AC50-4282-A5D1-52C04BBEE924}" type="pres">
      <dgm:prSet presAssocID="{B0B0F237-A46C-43EE-85E7-2E3EFB799617}" presName="rootText" presStyleLbl="node2" presStyleIdx="1" presStyleCnt="2">
        <dgm:presLayoutVars>
          <dgm:chPref val="3"/>
        </dgm:presLayoutVars>
      </dgm:prSet>
      <dgm:spPr/>
    </dgm:pt>
    <dgm:pt modelId="{1D9001F4-F1D7-4400-9D94-5D83BF496B92}" type="pres">
      <dgm:prSet presAssocID="{B0B0F237-A46C-43EE-85E7-2E3EFB799617}" presName="rootConnector" presStyleLbl="node2" presStyleIdx="1" presStyleCnt="2"/>
      <dgm:spPr/>
    </dgm:pt>
    <dgm:pt modelId="{6CEC7852-203F-4753-9BC2-120B0B9B5233}" type="pres">
      <dgm:prSet presAssocID="{B0B0F237-A46C-43EE-85E7-2E3EFB799617}" presName="hierChild4" presStyleCnt="0"/>
      <dgm:spPr/>
    </dgm:pt>
    <dgm:pt modelId="{E8087387-9E94-4A6B-990D-E25A6A7C5E3A}" type="pres">
      <dgm:prSet presAssocID="{B0B0F237-A46C-43EE-85E7-2E3EFB799617}" presName="hierChild5" presStyleCnt="0"/>
      <dgm:spPr/>
    </dgm:pt>
    <dgm:pt modelId="{4FD194FE-E67F-4205-B2A5-1F1B494500C3}" type="pres">
      <dgm:prSet presAssocID="{1C341EFC-5630-42CB-9F73-AA019B6ADBCA}" presName="hierChild3" presStyleCnt="0"/>
      <dgm:spPr/>
    </dgm:pt>
  </dgm:ptLst>
  <dgm:cxnLst>
    <dgm:cxn modelId="{76D25500-2E28-472F-988D-6E183F80917E}" type="presOf" srcId="{B0B0F237-A46C-43EE-85E7-2E3EFB799617}" destId="{1D9001F4-F1D7-4400-9D94-5D83BF496B92}" srcOrd="1" destOrd="0" presId="urn:microsoft.com/office/officeart/2005/8/layout/orgChart1"/>
    <dgm:cxn modelId="{2B4E9F08-5E10-4957-B85F-B212B4CBA637}" type="presOf" srcId="{4FDFB2C6-E273-45FB-8CF1-1C7A0A98A5CD}" destId="{E944FD6E-8B1F-4A1A-A0ED-856D0CC059FC}" srcOrd="0" destOrd="0" presId="urn:microsoft.com/office/officeart/2005/8/layout/orgChart1"/>
    <dgm:cxn modelId="{B91FFD23-448B-4907-906C-D87BFEAF92FC}" type="presOf" srcId="{1C341EFC-5630-42CB-9F73-AA019B6ADBCA}" destId="{6DA7C0BA-5C0A-4255-95E9-6BC2EA150238}" srcOrd="0" destOrd="0" presId="urn:microsoft.com/office/officeart/2005/8/layout/orgChart1"/>
    <dgm:cxn modelId="{797AC23E-79AB-485E-A6FB-9A93D969EE8A}" type="presOf" srcId="{B0B0F237-A46C-43EE-85E7-2E3EFB799617}" destId="{A3FB8320-AC50-4282-A5D1-52C04BBEE924}" srcOrd="0" destOrd="0" presId="urn:microsoft.com/office/officeart/2005/8/layout/orgChart1"/>
    <dgm:cxn modelId="{6033186D-E035-4D7F-A01A-91FB834BBF09}" type="presOf" srcId="{1C341EFC-5630-42CB-9F73-AA019B6ADBCA}" destId="{EB2D03ED-9252-48A5-9EB5-66E84C759A35}" srcOrd="1" destOrd="0" presId="urn:microsoft.com/office/officeart/2005/8/layout/orgChart1"/>
    <dgm:cxn modelId="{C6B4E950-CDF0-40B9-BD27-40967B8309DB}" type="presOf" srcId="{E9815695-962B-4BE9-9A4E-5429599FDC2A}" destId="{C69FA5EE-FEA0-4793-9B3F-A845C2269DC9}" srcOrd="0" destOrd="0" presId="urn:microsoft.com/office/officeart/2005/8/layout/orgChart1"/>
    <dgm:cxn modelId="{202A66AB-BFE1-42BD-9F38-967F2FCB992C}" type="presOf" srcId="{BD5F4279-8D0B-4FD7-A706-7F53206C6ED1}" destId="{2E8F3B84-8AF8-4F8B-9C9B-BBDB5C7E74DE}" srcOrd="0" destOrd="0" presId="urn:microsoft.com/office/officeart/2005/8/layout/orgChart1"/>
    <dgm:cxn modelId="{64FB5AC4-5BE2-46C2-B078-F6E97AE031C5}" type="presOf" srcId="{E9815695-962B-4BE9-9A4E-5429599FDC2A}" destId="{203E70F3-0E02-4634-972D-3185C23D502A}" srcOrd="1" destOrd="0" presId="urn:microsoft.com/office/officeart/2005/8/layout/orgChart1"/>
    <dgm:cxn modelId="{94D2ADCC-25C2-4C64-BF26-CFAB678F5130}" type="presOf" srcId="{BF97B066-7605-4ACF-B848-56655B4D7054}" destId="{CA654856-093F-4E74-B931-732F7CF5835B}" srcOrd="0" destOrd="0" presId="urn:microsoft.com/office/officeart/2005/8/layout/orgChart1"/>
    <dgm:cxn modelId="{636522DB-E506-4B86-8B5A-BE44B1136F6A}" srcId="{1C341EFC-5630-42CB-9F73-AA019B6ADBCA}" destId="{B0B0F237-A46C-43EE-85E7-2E3EFB799617}" srcOrd="1" destOrd="0" parTransId="{4FDFB2C6-E273-45FB-8CF1-1C7A0A98A5CD}" sibTransId="{E24FD49E-83BF-464B-BE1D-1526F95A6DED}"/>
    <dgm:cxn modelId="{3B31ACE5-D091-4542-81C0-B3882B811C3E}" srcId="{BF97B066-7605-4ACF-B848-56655B4D7054}" destId="{1C341EFC-5630-42CB-9F73-AA019B6ADBCA}" srcOrd="0" destOrd="0" parTransId="{945FF8F4-4240-4012-A55A-5E051A98B14A}" sibTransId="{45F50218-703A-4E0A-974E-0D5570B1EF0E}"/>
    <dgm:cxn modelId="{B1C00EEF-2BF4-4EE1-90D0-70E87E798BCA}" srcId="{1C341EFC-5630-42CB-9F73-AA019B6ADBCA}" destId="{E9815695-962B-4BE9-9A4E-5429599FDC2A}" srcOrd="0" destOrd="0" parTransId="{BD5F4279-8D0B-4FD7-A706-7F53206C6ED1}" sibTransId="{4F9526D9-6867-4456-9B92-BC6BEE36F456}"/>
    <dgm:cxn modelId="{27C52335-F4F6-472B-8008-B0320CE18D55}" type="presParOf" srcId="{CA654856-093F-4E74-B931-732F7CF5835B}" destId="{60F50A7F-DA2F-48F6-8AD6-DD3327D81E33}" srcOrd="0" destOrd="0" presId="urn:microsoft.com/office/officeart/2005/8/layout/orgChart1"/>
    <dgm:cxn modelId="{17162769-F560-4AD2-8F5C-04A68F2B2BB1}" type="presParOf" srcId="{60F50A7F-DA2F-48F6-8AD6-DD3327D81E33}" destId="{16D3A03D-0D41-4B74-8901-4EBD6E610366}" srcOrd="0" destOrd="0" presId="urn:microsoft.com/office/officeart/2005/8/layout/orgChart1"/>
    <dgm:cxn modelId="{25828B08-3A4A-4959-B737-1717F398CCDF}" type="presParOf" srcId="{16D3A03D-0D41-4B74-8901-4EBD6E610366}" destId="{6DA7C0BA-5C0A-4255-95E9-6BC2EA150238}" srcOrd="0" destOrd="0" presId="urn:microsoft.com/office/officeart/2005/8/layout/orgChart1"/>
    <dgm:cxn modelId="{3939B7BC-61BF-4266-A747-FD71921C64C6}" type="presParOf" srcId="{16D3A03D-0D41-4B74-8901-4EBD6E610366}" destId="{EB2D03ED-9252-48A5-9EB5-66E84C759A35}" srcOrd="1" destOrd="0" presId="urn:microsoft.com/office/officeart/2005/8/layout/orgChart1"/>
    <dgm:cxn modelId="{1BF0A6EA-5A1E-4294-982A-6A57F1596B50}" type="presParOf" srcId="{60F50A7F-DA2F-48F6-8AD6-DD3327D81E33}" destId="{8D82DA3B-EAFD-4EAC-9659-DA167CC91407}" srcOrd="1" destOrd="0" presId="urn:microsoft.com/office/officeart/2005/8/layout/orgChart1"/>
    <dgm:cxn modelId="{0981F383-3373-4442-9CCF-6138D69EA396}" type="presParOf" srcId="{8D82DA3B-EAFD-4EAC-9659-DA167CC91407}" destId="{2E8F3B84-8AF8-4F8B-9C9B-BBDB5C7E74DE}" srcOrd="0" destOrd="0" presId="urn:microsoft.com/office/officeart/2005/8/layout/orgChart1"/>
    <dgm:cxn modelId="{BF173ABD-FCA3-4B8C-929A-02F0CB597E06}" type="presParOf" srcId="{8D82DA3B-EAFD-4EAC-9659-DA167CC91407}" destId="{81386E8F-44FC-405A-9613-8C1E8976C575}" srcOrd="1" destOrd="0" presId="urn:microsoft.com/office/officeart/2005/8/layout/orgChart1"/>
    <dgm:cxn modelId="{44FF799A-0E92-4110-95CA-750FF55600D7}" type="presParOf" srcId="{81386E8F-44FC-405A-9613-8C1E8976C575}" destId="{F8FE8265-7C76-4CF8-A307-9D8D551F1A99}" srcOrd="0" destOrd="0" presId="urn:microsoft.com/office/officeart/2005/8/layout/orgChart1"/>
    <dgm:cxn modelId="{B7EDEAEE-1212-4B96-8D62-F1AE26DA845B}" type="presParOf" srcId="{F8FE8265-7C76-4CF8-A307-9D8D551F1A99}" destId="{C69FA5EE-FEA0-4793-9B3F-A845C2269DC9}" srcOrd="0" destOrd="0" presId="urn:microsoft.com/office/officeart/2005/8/layout/orgChart1"/>
    <dgm:cxn modelId="{3A8838A6-D628-4F5A-A091-BFB98A464B3B}" type="presParOf" srcId="{F8FE8265-7C76-4CF8-A307-9D8D551F1A99}" destId="{203E70F3-0E02-4634-972D-3185C23D502A}" srcOrd="1" destOrd="0" presId="urn:microsoft.com/office/officeart/2005/8/layout/orgChart1"/>
    <dgm:cxn modelId="{1EBF620D-3554-4F88-9583-3E91A967331F}" type="presParOf" srcId="{81386E8F-44FC-405A-9613-8C1E8976C575}" destId="{09214E68-C6C1-4695-90F5-23EC9D069AAE}" srcOrd="1" destOrd="0" presId="urn:microsoft.com/office/officeart/2005/8/layout/orgChart1"/>
    <dgm:cxn modelId="{30CAE193-EB55-46B2-A039-27DA002102BB}" type="presParOf" srcId="{81386E8F-44FC-405A-9613-8C1E8976C575}" destId="{E27084A8-5442-417B-BB23-AA08F2FCBB16}" srcOrd="2" destOrd="0" presId="urn:microsoft.com/office/officeart/2005/8/layout/orgChart1"/>
    <dgm:cxn modelId="{EA12092D-3161-43E0-941E-C1568195D257}" type="presParOf" srcId="{8D82DA3B-EAFD-4EAC-9659-DA167CC91407}" destId="{E944FD6E-8B1F-4A1A-A0ED-856D0CC059FC}" srcOrd="2" destOrd="0" presId="urn:microsoft.com/office/officeart/2005/8/layout/orgChart1"/>
    <dgm:cxn modelId="{0D2019DD-7DFF-4505-BD95-0E1BF680FD5B}" type="presParOf" srcId="{8D82DA3B-EAFD-4EAC-9659-DA167CC91407}" destId="{DA564728-0751-4B95-B590-236CB77A23CB}" srcOrd="3" destOrd="0" presId="urn:microsoft.com/office/officeart/2005/8/layout/orgChart1"/>
    <dgm:cxn modelId="{28929ED5-933C-4DFA-8683-706180049464}" type="presParOf" srcId="{DA564728-0751-4B95-B590-236CB77A23CB}" destId="{85E67086-071A-42BD-AFB4-D5BEBA1A9E53}" srcOrd="0" destOrd="0" presId="urn:microsoft.com/office/officeart/2005/8/layout/orgChart1"/>
    <dgm:cxn modelId="{FE9CBF25-B587-4FA3-847C-FC7F1E3E7251}" type="presParOf" srcId="{85E67086-071A-42BD-AFB4-D5BEBA1A9E53}" destId="{A3FB8320-AC50-4282-A5D1-52C04BBEE924}" srcOrd="0" destOrd="0" presId="urn:microsoft.com/office/officeart/2005/8/layout/orgChart1"/>
    <dgm:cxn modelId="{832233A1-3EBD-4ABE-A9CA-DCEAC1413FDB}" type="presParOf" srcId="{85E67086-071A-42BD-AFB4-D5BEBA1A9E53}" destId="{1D9001F4-F1D7-4400-9D94-5D83BF496B92}" srcOrd="1" destOrd="0" presId="urn:microsoft.com/office/officeart/2005/8/layout/orgChart1"/>
    <dgm:cxn modelId="{ECD45CE3-15F5-48C7-B3DA-4A32FC54BC8E}" type="presParOf" srcId="{DA564728-0751-4B95-B590-236CB77A23CB}" destId="{6CEC7852-203F-4753-9BC2-120B0B9B5233}" srcOrd="1" destOrd="0" presId="urn:microsoft.com/office/officeart/2005/8/layout/orgChart1"/>
    <dgm:cxn modelId="{7162DD64-4F5D-4565-BC0C-98D7449DB989}" type="presParOf" srcId="{DA564728-0751-4B95-B590-236CB77A23CB}" destId="{E8087387-9E94-4A6B-990D-E25A6A7C5E3A}" srcOrd="2" destOrd="0" presId="urn:microsoft.com/office/officeart/2005/8/layout/orgChart1"/>
    <dgm:cxn modelId="{8925E7A9-90CF-49B0-BF61-B0B9DAF3EA95}" type="presParOf" srcId="{60F50A7F-DA2F-48F6-8AD6-DD3327D81E33}" destId="{4FD194FE-E67F-4205-B2A5-1F1B494500C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C4382DD-6A26-4780-A376-A0476BA095B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tr-TR"/>
        </a:p>
      </dgm:t>
    </dgm:pt>
    <dgm:pt modelId="{54BD15C9-08F5-4CCF-87C6-7CF8879CB2C7}">
      <dgm:prSet phldrT="[Metin]"/>
      <dgm:spPr/>
      <dgm:t>
        <a:bodyPr/>
        <a:lstStyle/>
        <a:p>
          <a:r>
            <a:rPr lang="tr-TR" dirty="0"/>
            <a:t>Donatma İştiraki</a:t>
          </a:r>
        </a:p>
      </dgm:t>
    </dgm:pt>
    <dgm:pt modelId="{96FBE2FE-B96A-4FB7-BCAB-8FBB612C286B}" type="parTrans" cxnId="{7A41CAD6-1E8D-4E26-8459-B9E101553FF3}">
      <dgm:prSet/>
      <dgm:spPr/>
      <dgm:t>
        <a:bodyPr/>
        <a:lstStyle/>
        <a:p>
          <a:endParaRPr lang="tr-TR"/>
        </a:p>
      </dgm:t>
    </dgm:pt>
    <dgm:pt modelId="{B45A73C2-D6B8-493A-A0E7-DAE61C982238}" type="sibTrans" cxnId="{7A41CAD6-1E8D-4E26-8459-B9E101553FF3}">
      <dgm:prSet/>
      <dgm:spPr/>
      <dgm:t>
        <a:bodyPr/>
        <a:lstStyle/>
        <a:p>
          <a:endParaRPr lang="tr-TR"/>
        </a:p>
      </dgm:t>
    </dgm:pt>
    <dgm:pt modelId="{A853B605-6BED-4DEE-9235-7683B6D9D048}">
      <dgm:prSet phldrT="[Metin]"/>
      <dgm:spPr/>
      <dgm:t>
        <a:bodyPr/>
        <a:lstStyle/>
        <a:p>
          <a:r>
            <a:rPr lang="tr-TR" dirty="0"/>
            <a:t>Hâkim Teşebbüs</a:t>
          </a:r>
        </a:p>
      </dgm:t>
    </dgm:pt>
    <dgm:pt modelId="{029F7E1F-66DC-4992-A50A-35E840D604F4}" type="parTrans" cxnId="{DBDB2FEF-22CA-4E59-9D41-3E2EF6968D5B}">
      <dgm:prSet/>
      <dgm:spPr/>
      <dgm:t>
        <a:bodyPr/>
        <a:lstStyle/>
        <a:p>
          <a:endParaRPr lang="tr-TR"/>
        </a:p>
      </dgm:t>
    </dgm:pt>
    <dgm:pt modelId="{0DC40747-69F2-4144-B9DF-944425E25709}" type="sibTrans" cxnId="{DBDB2FEF-22CA-4E59-9D41-3E2EF6968D5B}">
      <dgm:prSet/>
      <dgm:spPr/>
      <dgm:t>
        <a:bodyPr/>
        <a:lstStyle/>
        <a:p>
          <a:endParaRPr lang="tr-TR"/>
        </a:p>
      </dgm:t>
    </dgm:pt>
    <dgm:pt modelId="{D961D5E9-70DE-4F97-9880-D637F51CDC99}">
      <dgm:prSet/>
      <dgm:spPr>
        <a:noFill/>
      </dgm:spPr>
      <dgm:t>
        <a:bodyPr/>
        <a:lstStyle/>
        <a:p>
          <a:r>
            <a:rPr lang="tr-TR" dirty="0"/>
            <a:t>TTK m. 17: «</a:t>
          </a:r>
          <a:r>
            <a:rPr lang="tr-TR" i="1" dirty="0"/>
            <a:t>Tacire ilişkin hükümler donatma iştirakine de aynen uygulanır.</a:t>
          </a:r>
          <a:r>
            <a:rPr lang="tr-TR" dirty="0"/>
            <a:t>»</a:t>
          </a:r>
        </a:p>
      </dgm:t>
    </dgm:pt>
    <dgm:pt modelId="{A407B5D8-F685-4BB8-A712-A46472392005}" type="parTrans" cxnId="{863BA4F8-7EF3-4D0D-B7F9-AB5F83952CDC}">
      <dgm:prSet/>
      <dgm:spPr/>
      <dgm:t>
        <a:bodyPr/>
        <a:lstStyle/>
        <a:p>
          <a:endParaRPr lang="tr-TR"/>
        </a:p>
      </dgm:t>
    </dgm:pt>
    <dgm:pt modelId="{ECAEEF65-FBA9-4EAF-8CE6-13C2219A7ED1}" type="sibTrans" cxnId="{863BA4F8-7EF3-4D0D-B7F9-AB5F83952CDC}">
      <dgm:prSet/>
      <dgm:spPr/>
      <dgm:t>
        <a:bodyPr/>
        <a:lstStyle/>
        <a:p>
          <a:endParaRPr lang="tr-TR"/>
        </a:p>
      </dgm:t>
    </dgm:pt>
    <dgm:pt modelId="{A9C315EE-A862-4418-9158-85C2AE0153DD}">
      <dgm:prSet/>
      <dgm:spPr>
        <a:noFill/>
      </dgm:spPr>
      <dgm:t>
        <a:bodyPr/>
        <a:lstStyle/>
        <a:p>
          <a:r>
            <a:rPr lang="tr-TR" dirty="0"/>
            <a:t>TTK m. 195.5: «Şirketler topluluğunun hâkiminin, merkezi veya yerleşim yeri yurt içinde veya dışında bulunan, bir teşebbüs olması hâlinde de, 195 ilâ 209 uncu maddeler ile bu Kanundaki şirketler topluluğuna ilişkin hükümler uygulanır. Hâkim teşebbüs tacir sayılır. Konsolide tablolar hakkındaki hükümler saklıdır.»</a:t>
          </a:r>
        </a:p>
      </dgm:t>
    </dgm:pt>
    <dgm:pt modelId="{583FE37E-D285-4052-9395-C505E275A053}" type="parTrans" cxnId="{90809022-523F-4BC9-9FB8-CDD8E623FB47}">
      <dgm:prSet/>
      <dgm:spPr/>
      <dgm:t>
        <a:bodyPr/>
        <a:lstStyle/>
        <a:p>
          <a:endParaRPr lang="tr-TR"/>
        </a:p>
      </dgm:t>
    </dgm:pt>
    <dgm:pt modelId="{CF28BB76-5160-48C5-B396-F21EFB00A218}" type="sibTrans" cxnId="{90809022-523F-4BC9-9FB8-CDD8E623FB47}">
      <dgm:prSet/>
      <dgm:spPr/>
      <dgm:t>
        <a:bodyPr/>
        <a:lstStyle/>
        <a:p>
          <a:endParaRPr lang="tr-TR"/>
        </a:p>
      </dgm:t>
    </dgm:pt>
    <dgm:pt modelId="{2E2BD7D9-29F9-4A22-9DF7-ECE6FEA60FE9}">
      <dgm:prSet/>
      <dgm:spPr>
        <a:noFill/>
      </dgm:spPr>
      <dgm:t>
        <a:bodyPr/>
        <a:lstStyle/>
        <a:p>
          <a:endParaRPr lang="tr-TR" dirty="0"/>
        </a:p>
      </dgm:t>
    </dgm:pt>
    <dgm:pt modelId="{F77FBFE8-4651-4C74-8B75-88C45F1C0D2B}" type="parTrans" cxnId="{67AD1701-08A3-47FC-9A33-5136E004AEFC}">
      <dgm:prSet/>
      <dgm:spPr/>
      <dgm:t>
        <a:bodyPr/>
        <a:lstStyle/>
        <a:p>
          <a:endParaRPr lang="tr-TR"/>
        </a:p>
      </dgm:t>
    </dgm:pt>
    <dgm:pt modelId="{46F12E18-5ABE-495D-8C62-0F1980E814F1}" type="sibTrans" cxnId="{67AD1701-08A3-47FC-9A33-5136E004AEFC}">
      <dgm:prSet/>
      <dgm:spPr/>
      <dgm:t>
        <a:bodyPr/>
        <a:lstStyle/>
        <a:p>
          <a:endParaRPr lang="tr-TR"/>
        </a:p>
      </dgm:t>
    </dgm:pt>
    <dgm:pt modelId="{9F1C37FD-3404-4CE7-A0AB-18B0A2423D4E}" type="pres">
      <dgm:prSet presAssocID="{9C4382DD-6A26-4780-A376-A0476BA095B2}" presName="linear" presStyleCnt="0">
        <dgm:presLayoutVars>
          <dgm:dir/>
          <dgm:animLvl val="lvl"/>
          <dgm:resizeHandles val="exact"/>
        </dgm:presLayoutVars>
      </dgm:prSet>
      <dgm:spPr/>
    </dgm:pt>
    <dgm:pt modelId="{96F620DC-5E20-46E0-A19E-133B5525F6E2}" type="pres">
      <dgm:prSet presAssocID="{54BD15C9-08F5-4CCF-87C6-7CF8879CB2C7}" presName="parentLin" presStyleCnt="0"/>
      <dgm:spPr/>
    </dgm:pt>
    <dgm:pt modelId="{630BB939-BCCF-4CC4-B6E1-0CCE214A3094}" type="pres">
      <dgm:prSet presAssocID="{54BD15C9-08F5-4CCF-87C6-7CF8879CB2C7}" presName="parentLeftMargin" presStyleLbl="node1" presStyleIdx="0" presStyleCnt="2"/>
      <dgm:spPr/>
    </dgm:pt>
    <dgm:pt modelId="{C6C793E6-BB2D-4D96-9966-E68A677395F7}" type="pres">
      <dgm:prSet presAssocID="{54BD15C9-08F5-4CCF-87C6-7CF8879CB2C7}" presName="parentText" presStyleLbl="node1" presStyleIdx="0" presStyleCnt="2">
        <dgm:presLayoutVars>
          <dgm:chMax val="0"/>
          <dgm:bulletEnabled val="1"/>
        </dgm:presLayoutVars>
      </dgm:prSet>
      <dgm:spPr/>
    </dgm:pt>
    <dgm:pt modelId="{5BA03C00-E473-4984-A611-035B8EA193F3}" type="pres">
      <dgm:prSet presAssocID="{54BD15C9-08F5-4CCF-87C6-7CF8879CB2C7}" presName="negativeSpace" presStyleCnt="0"/>
      <dgm:spPr/>
    </dgm:pt>
    <dgm:pt modelId="{DAA2739B-D6E0-4DA4-BA27-3A22FFCECE6E}" type="pres">
      <dgm:prSet presAssocID="{54BD15C9-08F5-4CCF-87C6-7CF8879CB2C7}" presName="childText" presStyleLbl="conFgAcc1" presStyleIdx="0" presStyleCnt="2">
        <dgm:presLayoutVars>
          <dgm:bulletEnabled val="1"/>
        </dgm:presLayoutVars>
      </dgm:prSet>
      <dgm:spPr/>
    </dgm:pt>
    <dgm:pt modelId="{114726FC-8D19-49BB-98E1-BB6320BE8088}" type="pres">
      <dgm:prSet presAssocID="{B45A73C2-D6B8-493A-A0E7-DAE61C982238}" presName="spaceBetweenRectangles" presStyleCnt="0"/>
      <dgm:spPr/>
    </dgm:pt>
    <dgm:pt modelId="{271AA09B-D01D-41B3-84C9-F4B5D5A5EE99}" type="pres">
      <dgm:prSet presAssocID="{A853B605-6BED-4DEE-9235-7683B6D9D048}" presName="parentLin" presStyleCnt="0"/>
      <dgm:spPr/>
    </dgm:pt>
    <dgm:pt modelId="{F394B5F5-0B5A-4638-B3A9-AE5F0CA3A153}" type="pres">
      <dgm:prSet presAssocID="{A853B605-6BED-4DEE-9235-7683B6D9D048}" presName="parentLeftMargin" presStyleLbl="node1" presStyleIdx="0" presStyleCnt="2"/>
      <dgm:spPr/>
    </dgm:pt>
    <dgm:pt modelId="{D612381C-C426-46FA-B75C-50D704022E4F}" type="pres">
      <dgm:prSet presAssocID="{A853B605-6BED-4DEE-9235-7683B6D9D048}" presName="parentText" presStyleLbl="node1" presStyleIdx="1" presStyleCnt="2">
        <dgm:presLayoutVars>
          <dgm:chMax val="0"/>
          <dgm:bulletEnabled val="1"/>
        </dgm:presLayoutVars>
      </dgm:prSet>
      <dgm:spPr/>
    </dgm:pt>
    <dgm:pt modelId="{9AA936D2-1E87-4761-8138-5EDE8FCC32C6}" type="pres">
      <dgm:prSet presAssocID="{A853B605-6BED-4DEE-9235-7683B6D9D048}" presName="negativeSpace" presStyleCnt="0"/>
      <dgm:spPr/>
    </dgm:pt>
    <dgm:pt modelId="{6CB54403-4750-476F-8532-C2A92CF61BFA}" type="pres">
      <dgm:prSet presAssocID="{A853B605-6BED-4DEE-9235-7683B6D9D048}" presName="childText" presStyleLbl="conFgAcc1" presStyleIdx="1" presStyleCnt="2">
        <dgm:presLayoutVars>
          <dgm:bulletEnabled val="1"/>
        </dgm:presLayoutVars>
      </dgm:prSet>
      <dgm:spPr/>
    </dgm:pt>
  </dgm:ptLst>
  <dgm:cxnLst>
    <dgm:cxn modelId="{67AD1701-08A3-47FC-9A33-5136E004AEFC}" srcId="{A853B605-6BED-4DEE-9235-7683B6D9D048}" destId="{2E2BD7D9-29F9-4A22-9DF7-ECE6FEA60FE9}" srcOrd="1" destOrd="0" parTransId="{F77FBFE8-4651-4C74-8B75-88C45F1C0D2B}" sibTransId="{46F12E18-5ABE-495D-8C62-0F1980E814F1}"/>
    <dgm:cxn modelId="{31FDA703-1DAE-40B6-8867-D264C4C118C8}" type="presOf" srcId="{D961D5E9-70DE-4F97-9880-D637F51CDC99}" destId="{DAA2739B-D6E0-4DA4-BA27-3A22FFCECE6E}" srcOrd="0" destOrd="0" presId="urn:microsoft.com/office/officeart/2005/8/layout/list1"/>
    <dgm:cxn modelId="{90809022-523F-4BC9-9FB8-CDD8E623FB47}" srcId="{A853B605-6BED-4DEE-9235-7683B6D9D048}" destId="{A9C315EE-A862-4418-9158-85C2AE0153DD}" srcOrd="0" destOrd="0" parTransId="{583FE37E-D285-4052-9395-C505E275A053}" sibTransId="{CF28BB76-5160-48C5-B396-F21EFB00A218}"/>
    <dgm:cxn modelId="{8EDF2C24-04ED-4294-8DFB-3C3B0BCBED9A}" type="presOf" srcId="{A853B605-6BED-4DEE-9235-7683B6D9D048}" destId="{D612381C-C426-46FA-B75C-50D704022E4F}" srcOrd="1" destOrd="0" presId="urn:microsoft.com/office/officeart/2005/8/layout/list1"/>
    <dgm:cxn modelId="{B9EB2B3B-929A-4C7F-9582-7E60724A525A}" type="presOf" srcId="{A853B605-6BED-4DEE-9235-7683B6D9D048}" destId="{F394B5F5-0B5A-4638-B3A9-AE5F0CA3A153}" srcOrd="0" destOrd="0" presId="urn:microsoft.com/office/officeart/2005/8/layout/list1"/>
    <dgm:cxn modelId="{46357856-FA0B-4DD6-8E34-F953BD873D53}" type="presOf" srcId="{2E2BD7D9-29F9-4A22-9DF7-ECE6FEA60FE9}" destId="{6CB54403-4750-476F-8532-C2A92CF61BFA}" srcOrd="0" destOrd="1" presId="urn:microsoft.com/office/officeart/2005/8/layout/list1"/>
    <dgm:cxn modelId="{9D41E585-C64E-4B01-BB32-55034DC8CF86}" type="presOf" srcId="{9C4382DD-6A26-4780-A376-A0476BA095B2}" destId="{9F1C37FD-3404-4CE7-A0AB-18B0A2423D4E}" srcOrd="0" destOrd="0" presId="urn:microsoft.com/office/officeart/2005/8/layout/list1"/>
    <dgm:cxn modelId="{75BC4787-0F3C-4955-89E8-0937DF3A7D61}" type="presOf" srcId="{A9C315EE-A862-4418-9158-85C2AE0153DD}" destId="{6CB54403-4750-476F-8532-C2A92CF61BFA}" srcOrd="0" destOrd="0" presId="urn:microsoft.com/office/officeart/2005/8/layout/list1"/>
    <dgm:cxn modelId="{D07061AB-AB66-4B8D-9378-05285BE56E3B}" type="presOf" srcId="{54BD15C9-08F5-4CCF-87C6-7CF8879CB2C7}" destId="{C6C793E6-BB2D-4D96-9966-E68A677395F7}" srcOrd="1" destOrd="0" presId="urn:microsoft.com/office/officeart/2005/8/layout/list1"/>
    <dgm:cxn modelId="{7A41CAD6-1E8D-4E26-8459-B9E101553FF3}" srcId="{9C4382DD-6A26-4780-A376-A0476BA095B2}" destId="{54BD15C9-08F5-4CCF-87C6-7CF8879CB2C7}" srcOrd="0" destOrd="0" parTransId="{96FBE2FE-B96A-4FB7-BCAB-8FBB612C286B}" sibTransId="{B45A73C2-D6B8-493A-A0E7-DAE61C982238}"/>
    <dgm:cxn modelId="{DBDB2FEF-22CA-4E59-9D41-3E2EF6968D5B}" srcId="{9C4382DD-6A26-4780-A376-A0476BA095B2}" destId="{A853B605-6BED-4DEE-9235-7683B6D9D048}" srcOrd="1" destOrd="0" parTransId="{029F7E1F-66DC-4992-A50A-35E840D604F4}" sibTransId="{0DC40747-69F2-4144-B9DF-944425E25709}"/>
    <dgm:cxn modelId="{863BA4F8-7EF3-4D0D-B7F9-AB5F83952CDC}" srcId="{54BD15C9-08F5-4CCF-87C6-7CF8879CB2C7}" destId="{D961D5E9-70DE-4F97-9880-D637F51CDC99}" srcOrd="0" destOrd="0" parTransId="{A407B5D8-F685-4BB8-A712-A46472392005}" sibTransId="{ECAEEF65-FBA9-4EAF-8CE6-13C2219A7ED1}"/>
    <dgm:cxn modelId="{1648E3F8-48F5-446D-AD03-5C2876A9BEC3}" type="presOf" srcId="{54BD15C9-08F5-4CCF-87C6-7CF8879CB2C7}" destId="{630BB939-BCCF-4CC4-B6E1-0CCE214A3094}" srcOrd="0" destOrd="0" presId="urn:microsoft.com/office/officeart/2005/8/layout/list1"/>
    <dgm:cxn modelId="{AE65E226-51E5-44CB-BF8A-1ED3B6476779}" type="presParOf" srcId="{9F1C37FD-3404-4CE7-A0AB-18B0A2423D4E}" destId="{96F620DC-5E20-46E0-A19E-133B5525F6E2}" srcOrd="0" destOrd="0" presId="urn:microsoft.com/office/officeart/2005/8/layout/list1"/>
    <dgm:cxn modelId="{47D01089-03C3-47A1-95C6-7BC175CF4563}" type="presParOf" srcId="{96F620DC-5E20-46E0-A19E-133B5525F6E2}" destId="{630BB939-BCCF-4CC4-B6E1-0CCE214A3094}" srcOrd="0" destOrd="0" presId="urn:microsoft.com/office/officeart/2005/8/layout/list1"/>
    <dgm:cxn modelId="{934E9627-A1AB-4CD3-A5D4-AFB5BE2982E4}" type="presParOf" srcId="{96F620DC-5E20-46E0-A19E-133B5525F6E2}" destId="{C6C793E6-BB2D-4D96-9966-E68A677395F7}" srcOrd="1" destOrd="0" presId="urn:microsoft.com/office/officeart/2005/8/layout/list1"/>
    <dgm:cxn modelId="{8B351F86-D315-453B-B9C9-CEEBFEB3A23A}" type="presParOf" srcId="{9F1C37FD-3404-4CE7-A0AB-18B0A2423D4E}" destId="{5BA03C00-E473-4984-A611-035B8EA193F3}" srcOrd="1" destOrd="0" presId="urn:microsoft.com/office/officeart/2005/8/layout/list1"/>
    <dgm:cxn modelId="{EBAF2701-000C-42F5-85BF-345764446433}" type="presParOf" srcId="{9F1C37FD-3404-4CE7-A0AB-18B0A2423D4E}" destId="{DAA2739B-D6E0-4DA4-BA27-3A22FFCECE6E}" srcOrd="2" destOrd="0" presId="urn:microsoft.com/office/officeart/2005/8/layout/list1"/>
    <dgm:cxn modelId="{17130478-B8F8-41AC-A757-4D8DCD17BE16}" type="presParOf" srcId="{9F1C37FD-3404-4CE7-A0AB-18B0A2423D4E}" destId="{114726FC-8D19-49BB-98E1-BB6320BE8088}" srcOrd="3" destOrd="0" presId="urn:microsoft.com/office/officeart/2005/8/layout/list1"/>
    <dgm:cxn modelId="{CA709240-7806-4457-8B5F-7DB44CBAD9CB}" type="presParOf" srcId="{9F1C37FD-3404-4CE7-A0AB-18B0A2423D4E}" destId="{271AA09B-D01D-41B3-84C9-F4B5D5A5EE99}" srcOrd="4" destOrd="0" presId="urn:microsoft.com/office/officeart/2005/8/layout/list1"/>
    <dgm:cxn modelId="{CCFD2066-E340-48CF-BB9B-BBFE4B850EFB}" type="presParOf" srcId="{271AA09B-D01D-41B3-84C9-F4B5D5A5EE99}" destId="{F394B5F5-0B5A-4638-B3A9-AE5F0CA3A153}" srcOrd="0" destOrd="0" presId="urn:microsoft.com/office/officeart/2005/8/layout/list1"/>
    <dgm:cxn modelId="{D6B52935-F60F-45AF-80EA-9D830032564F}" type="presParOf" srcId="{271AA09B-D01D-41B3-84C9-F4B5D5A5EE99}" destId="{D612381C-C426-46FA-B75C-50D704022E4F}" srcOrd="1" destOrd="0" presId="urn:microsoft.com/office/officeart/2005/8/layout/list1"/>
    <dgm:cxn modelId="{8703510F-5624-4DE4-B86A-F13832093F8B}" type="presParOf" srcId="{9F1C37FD-3404-4CE7-A0AB-18B0A2423D4E}" destId="{9AA936D2-1E87-4761-8138-5EDE8FCC32C6}" srcOrd="5" destOrd="0" presId="urn:microsoft.com/office/officeart/2005/8/layout/list1"/>
    <dgm:cxn modelId="{82DD81D1-5256-4108-9307-93D436B0DD54}" type="presParOf" srcId="{9F1C37FD-3404-4CE7-A0AB-18B0A2423D4E}" destId="{6CB54403-4750-476F-8532-C2A92CF61BF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3FE9AC-5514-4CC5-B5BD-03AE730E1FCF}">
      <dsp:nvSpPr>
        <dsp:cNvPr id="0" name=""/>
        <dsp:cNvSpPr/>
      </dsp:nvSpPr>
      <dsp:spPr>
        <a:xfrm>
          <a:off x="0" y="5277516"/>
          <a:ext cx="11896626" cy="86582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Genel Hükümler</a:t>
          </a:r>
        </a:p>
      </dsp:txBody>
      <dsp:txXfrm>
        <a:off x="0" y="5277516"/>
        <a:ext cx="11896626" cy="865820"/>
      </dsp:txXfrm>
    </dsp:sp>
    <dsp:sp modelId="{111BB8F7-8719-403A-A0AD-ABA710BE5CD2}">
      <dsp:nvSpPr>
        <dsp:cNvPr id="0" name=""/>
        <dsp:cNvSpPr/>
      </dsp:nvSpPr>
      <dsp:spPr>
        <a:xfrm rot="10800000">
          <a:off x="0" y="3958871"/>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Ticarî Örf ve Adet (</a:t>
          </a:r>
          <a:r>
            <a:rPr lang="tr-TR" sz="3000" kern="1200" dirty="0" err="1"/>
            <a:t>Lex</a:t>
          </a:r>
          <a:r>
            <a:rPr lang="tr-TR" sz="3000" kern="1200" dirty="0"/>
            <a:t> </a:t>
          </a:r>
          <a:r>
            <a:rPr lang="tr-TR" sz="3000" kern="1200" dirty="0" err="1"/>
            <a:t>mercatoria</a:t>
          </a:r>
          <a:r>
            <a:rPr lang="tr-TR" sz="3000" kern="1200" dirty="0"/>
            <a:t>/der </a:t>
          </a:r>
          <a:r>
            <a:rPr lang="tr-TR" sz="3000" kern="1200" dirty="0" err="1"/>
            <a:t>Handelsgewohnheitsrecht</a:t>
          </a:r>
          <a:r>
            <a:rPr lang="tr-TR" sz="3000" kern="1200" dirty="0"/>
            <a:t>)</a:t>
          </a:r>
        </a:p>
      </dsp:txBody>
      <dsp:txXfrm rot="10800000">
        <a:off x="0" y="3958871"/>
        <a:ext cx="11896626" cy="865254"/>
      </dsp:txXfrm>
    </dsp:sp>
    <dsp:sp modelId="{CC9E6669-A52F-475B-9645-4FE2ADBDDD28}">
      <dsp:nvSpPr>
        <dsp:cNvPr id="0" name=""/>
        <dsp:cNvSpPr/>
      </dsp:nvSpPr>
      <dsp:spPr>
        <a:xfrm rot="10800000">
          <a:off x="0" y="2640227"/>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Tamamlayıcı veya Yorumlayıcı Ticarî Hükümler</a:t>
          </a:r>
        </a:p>
      </dsp:txBody>
      <dsp:txXfrm rot="10800000">
        <a:off x="0" y="2640227"/>
        <a:ext cx="11896626" cy="865254"/>
      </dsp:txXfrm>
    </dsp:sp>
    <dsp:sp modelId="{9D5A34F1-8A9F-44B7-AA05-D08946FCA952}">
      <dsp:nvSpPr>
        <dsp:cNvPr id="0" name=""/>
        <dsp:cNvSpPr/>
      </dsp:nvSpPr>
      <dsp:spPr>
        <a:xfrm rot="10800000">
          <a:off x="0" y="1321582"/>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Taraflar Arasındaki Sözleşme Hükümleri</a:t>
          </a:r>
        </a:p>
      </dsp:txBody>
      <dsp:txXfrm rot="10800000">
        <a:off x="0" y="1321582"/>
        <a:ext cx="11896626" cy="865254"/>
      </dsp:txXfrm>
    </dsp:sp>
    <dsp:sp modelId="{57E222C3-FA48-42A7-89A3-758B0BC1EF5E}">
      <dsp:nvSpPr>
        <dsp:cNvPr id="0" name=""/>
        <dsp:cNvSpPr/>
      </dsp:nvSpPr>
      <dsp:spPr>
        <a:xfrm rot="10800000">
          <a:off x="0" y="2938"/>
          <a:ext cx="11896626" cy="1331631"/>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tr-TR" sz="3000" kern="1200" dirty="0"/>
            <a:t>Emredici Hükümler</a:t>
          </a:r>
        </a:p>
      </dsp:txBody>
      <dsp:txXfrm rot="10800000">
        <a:off x="0" y="2938"/>
        <a:ext cx="11896626" cy="8652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50C23-1390-4C8D-B0B0-7BCB5D54C1BF}">
      <dsp:nvSpPr>
        <dsp:cNvPr id="0" name=""/>
        <dsp:cNvSpPr/>
      </dsp:nvSpPr>
      <dsp:spPr>
        <a:xfrm>
          <a:off x="6096000" y="2106225"/>
          <a:ext cx="4442818" cy="1627906"/>
        </a:xfrm>
        <a:custGeom>
          <a:avLst/>
          <a:gdLst/>
          <a:ahLst/>
          <a:cxnLst/>
          <a:rect l="0" t="0" r="0" b="0"/>
          <a:pathLst>
            <a:path>
              <a:moveTo>
                <a:pt x="0" y="0"/>
              </a:moveTo>
              <a:lnTo>
                <a:pt x="0" y="1280987"/>
              </a:lnTo>
              <a:lnTo>
                <a:pt x="4442818" y="1280987"/>
              </a:lnTo>
              <a:lnTo>
                <a:pt x="4442818" y="162790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6E1757-48F7-4128-B31F-6DD26713E158}">
      <dsp:nvSpPr>
        <dsp:cNvPr id="0" name=""/>
        <dsp:cNvSpPr/>
      </dsp:nvSpPr>
      <dsp:spPr>
        <a:xfrm>
          <a:off x="6050280" y="2106225"/>
          <a:ext cx="91440" cy="1618076"/>
        </a:xfrm>
        <a:custGeom>
          <a:avLst/>
          <a:gdLst/>
          <a:ahLst/>
          <a:cxnLst/>
          <a:rect l="0" t="0" r="0" b="0"/>
          <a:pathLst>
            <a:path>
              <a:moveTo>
                <a:pt x="45720" y="0"/>
              </a:moveTo>
              <a:lnTo>
                <a:pt x="45720" y="161807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FA83A2-B3E4-484E-A6DD-13156AF6FA84}">
      <dsp:nvSpPr>
        <dsp:cNvPr id="0" name=""/>
        <dsp:cNvSpPr/>
      </dsp:nvSpPr>
      <dsp:spPr>
        <a:xfrm>
          <a:off x="1901542" y="2106225"/>
          <a:ext cx="4194457" cy="1627906"/>
        </a:xfrm>
        <a:custGeom>
          <a:avLst/>
          <a:gdLst/>
          <a:ahLst/>
          <a:cxnLst/>
          <a:rect l="0" t="0" r="0" b="0"/>
          <a:pathLst>
            <a:path>
              <a:moveTo>
                <a:pt x="4194457" y="0"/>
              </a:moveTo>
              <a:lnTo>
                <a:pt x="4194457" y="1280987"/>
              </a:lnTo>
              <a:lnTo>
                <a:pt x="0" y="1280987"/>
              </a:lnTo>
              <a:lnTo>
                <a:pt x="0" y="162790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A61C8A-EE72-4884-BA4F-A575EC157C3C}">
      <dsp:nvSpPr>
        <dsp:cNvPr id="0" name=""/>
        <dsp:cNvSpPr/>
      </dsp:nvSpPr>
      <dsp:spPr>
        <a:xfrm>
          <a:off x="4444007" y="454233"/>
          <a:ext cx="3303984" cy="16519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Tacir </a:t>
          </a:r>
        </a:p>
      </dsp:txBody>
      <dsp:txXfrm>
        <a:off x="4444007" y="454233"/>
        <a:ext cx="3303984" cy="1651992"/>
      </dsp:txXfrm>
    </dsp:sp>
    <dsp:sp modelId="{7232344A-81F5-4BA6-930A-4E771D95A6F7}">
      <dsp:nvSpPr>
        <dsp:cNvPr id="0" name=""/>
        <dsp:cNvSpPr/>
      </dsp:nvSpPr>
      <dsp:spPr>
        <a:xfrm>
          <a:off x="1189" y="3734131"/>
          <a:ext cx="3800705" cy="16519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Gerçek Kişi Tacirler (TTK m. 12 vd.) </a:t>
          </a:r>
        </a:p>
      </dsp:txBody>
      <dsp:txXfrm>
        <a:off x="1189" y="3734131"/>
        <a:ext cx="3800705" cy="1651992"/>
      </dsp:txXfrm>
    </dsp:sp>
    <dsp:sp modelId="{3A5CC031-594C-4EBE-A57C-9597750A657E}">
      <dsp:nvSpPr>
        <dsp:cNvPr id="0" name=""/>
        <dsp:cNvSpPr/>
      </dsp:nvSpPr>
      <dsp:spPr>
        <a:xfrm>
          <a:off x="4247371" y="3724302"/>
          <a:ext cx="3697257" cy="16519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Tüzel Kişi Tacirler (TTK m. 16)</a:t>
          </a:r>
        </a:p>
      </dsp:txBody>
      <dsp:txXfrm>
        <a:off x="4247371" y="3724302"/>
        <a:ext cx="3697257" cy="1651992"/>
      </dsp:txXfrm>
    </dsp:sp>
    <dsp:sp modelId="{3C26D0EC-6943-4B35-A1F2-6C1AACEFAC6C}">
      <dsp:nvSpPr>
        <dsp:cNvPr id="0" name=""/>
        <dsp:cNvSpPr/>
      </dsp:nvSpPr>
      <dsp:spPr>
        <a:xfrm>
          <a:off x="8886826" y="3734131"/>
          <a:ext cx="3303984" cy="16519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Özel Durumlar (Donatma İştiraki TTK m. 17/Hâkim Teşebbüs TTK m. 195.5)</a:t>
          </a:r>
        </a:p>
      </dsp:txBody>
      <dsp:txXfrm>
        <a:off x="8886826" y="3734131"/>
        <a:ext cx="3303984" cy="1651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5C18D6-F304-40FD-AFBB-FA1682FAC8D0}">
      <dsp:nvSpPr>
        <dsp:cNvPr id="0" name=""/>
        <dsp:cNvSpPr/>
      </dsp:nvSpPr>
      <dsp:spPr>
        <a:xfrm>
          <a:off x="6140245" y="2029156"/>
          <a:ext cx="4615270" cy="639059"/>
        </a:xfrm>
        <a:custGeom>
          <a:avLst/>
          <a:gdLst/>
          <a:ahLst/>
          <a:cxnLst/>
          <a:rect l="0" t="0" r="0" b="0"/>
          <a:pathLst>
            <a:path>
              <a:moveTo>
                <a:pt x="0" y="0"/>
              </a:moveTo>
              <a:lnTo>
                <a:pt x="0" y="319529"/>
              </a:lnTo>
              <a:lnTo>
                <a:pt x="4615270" y="319529"/>
              </a:lnTo>
              <a:lnTo>
                <a:pt x="4615270" y="63905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30A139-3974-4FAB-A872-29A5FEC6DBB3}">
      <dsp:nvSpPr>
        <dsp:cNvPr id="0" name=""/>
        <dsp:cNvSpPr/>
      </dsp:nvSpPr>
      <dsp:spPr>
        <a:xfrm>
          <a:off x="4176531" y="4189784"/>
          <a:ext cx="736392" cy="1399843"/>
        </a:xfrm>
        <a:custGeom>
          <a:avLst/>
          <a:gdLst/>
          <a:ahLst/>
          <a:cxnLst/>
          <a:rect l="0" t="0" r="0" b="0"/>
          <a:pathLst>
            <a:path>
              <a:moveTo>
                <a:pt x="0" y="0"/>
              </a:moveTo>
              <a:lnTo>
                <a:pt x="0" y="1399843"/>
              </a:lnTo>
              <a:lnTo>
                <a:pt x="736392" y="139984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5A3EF3-F85B-4E9B-8AD6-761BF594F211}">
      <dsp:nvSpPr>
        <dsp:cNvPr id="0" name=""/>
        <dsp:cNvSpPr/>
      </dsp:nvSpPr>
      <dsp:spPr>
        <a:xfrm>
          <a:off x="6094524" y="2029156"/>
          <a:ext cx="91440" cy="639059"/>
        </a:xfrm>
        <a:custGeom>
          <a:avLst/>
          <a:gdLst/>
          <a:ahLst/>
          <a:cxnLst/>
          <a:rect l="0" t="0" r="0" b="0"/>
          <a:pathLst>
            <a:path>
              <a:moveTo>
                <a:pt x="45720" y="0"/>
              </a:moveTo>
              <a:lnTo>
                <a:pt x="45720" y="63905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4B6C81-DA24-4ECD-B2E3-8D1C95434FBE}">
      <dsp:nvSpPr>
        <dsp:cNvPr id="0" name=""/>
        <dsp:cNvSpPr/>
      </dsp:nvSpPr>
      <dsp:spPr>
        <a:xfrm>
          <a:off x="307719" y="4189784"/>
          <a:ext cx="456470" cy="1399843"/>
        </a:xfrm>
        <a:custGeom>
          <a:avLst/>
          <a:gdLst/>
          <a:ahLst/>
          <a:cxnLst/>
          <a:rect l="0" t="0" r="0" b="0"/>
          <a:pathLst>
            <a:path>
              <a:moveTo>
                <a:pt x="0" y="0"/>
              </a:moveTo>
              <a:lnTo>
                <a:pt x="0" y="1399843"/>
              </a:lnTo>
              <a:lnTo>
                <a:pt x="456470" y="139984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EDDD4B-8272-4DC6-BEE5-2741FE6D59F1}">
      <dsp:nvSpPr>
        <dsp:cNvPr id="0" name=""/>
        <dsp:cNvSpPr/>
      </dsp:nvSpPr>
      <dsp:spPr>
        <a:xfrm>
          <a:off x="1524974" y="2029156"/>
          <a:ext cx="4615270" cy="639059"/>
        </a:xfrm>
        <a:custGeom>
          <a:avLst/>
          <a:gdLst/>
          <a:ahLst/>
          <a:cxnLst/>
          <a:rect l="0" t="0" r="0" b="0"/>
          <a:pathLst>
            <a:path>
              <a:moveTo>
                <a:pt x="4615270" y="0"/>
              </a:moveTo>
              <a:lnTo>
                <a:pt x="4615270" y="319529"/>
              </a:lnTo>
              <a:lnTo>
                <a:pt x="0" y="319529"/>
              </a:lnTo>
              <a:lnTo>
                <a:pt x="0" y="63905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DE511A-0923-4C2C-A2A1-3F627333ED4A}">
      <dsp:nvSpPr>
        <dsp:cNvPr id="0" name=""/>
        <dsp:cNvSpPr/>
      </dsp:nvSpPr>
      <dsp:spPr>
        <a:xfrm>
          <a:off x="4618675" y="507586"/>
          <a:ext cx="3043139"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Gerçek Kişi Tacir </a:t>
          </a:r>
        </a:p>
      </dsp:txBody>
      <dsp:txXfrm>
        <a:off x="4618675" y="507586"/>
        <a:ext cx="3043139" cy="1521569"/>
      </dsp:txXfrm>
    </dsp:sp>
    <dsp:sp modelId="{D73735B7-8891-498D-B3D4-2383E36E5F81}">
      <dsp:nvSpPr>
        <dsp:cNvPr id="0" name=""/>
        <dsp:cNvSpPr/>
      </dsp:nvSpPr>
      <dsp:spPr>
        <a:xfrm>
          <a:off x="3405" y="2668215"/>
          <a:ext cx="3043139"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Bir Ticarî İşletme  Olmalı</a:t>
          </a:r>
        </a:p>
      </dsp:txBody>
      <dsp:txXfrm>
        <a:off x="3405" y="2668215"/>
        <a:ext cx="3043139" cy="1521569"/>
      </dsp:txXfrm>
    </dsp:sp>
    <dsp:sp modelId="{5591D847-FF36-4C12-8E7E-6EDF1CA3F4DF}">
      <dsp:nvSpPr>
        <dsp:cNvPr id="0" name=""/>
        <dsp:cNvSpPr/>
      </dsp:nvSpPr>
      <dsp:spPr>
        <a:xfrm>
          <a:off x="764189" y="4828843"/>
          <a:ext cx="3043139"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Ticarî işletme varmış gibi hareket eden kişi TTK m. 12.3. </a:t>
          </a:r>
        </a:p>
      </dsp:txBody>
      <dsp:txXfrm>
        <a:off x="764189" y="4828843"/>
        <a:ext cx="3043139" cy="1521569"/>
      </dsp:txXfrm>
    </dsp:sp>
    <dsp:sp modelId="{CC8F9C2E-6019-48C1-A276-2AF1752CEC0E}">
      <dsp:nvSpPr>
        <dsp:cNvPr id="0" name=""/>
        <dsp:cNvSpPr/>
      </dsp:nvSpPr>
      <dsp:spPr>
        <a:xfrm>
          <a:off x="3685603" y="2668215"/>
          <a:ext cx="4909283"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b="1" kern="1200" dirty="0"/>
            <a:t>Kısmen</a:t>
          </a:r>
          <a:r>
            <a:rPr lang="tr-TR" sz="2800" kern="1200" dirty="0"/>
            <a:t> dahi olsa tacir adına işletilmeli. Başkası adına işleten kişi tacir değildir. </a:t>
          </a:r>
        </a:p>
      </dsp:txBody>
      <dsp:txXfrm>
        <a:off x="3685603" y="2668215"/>
        <a:ext cx="4909283" cy="1521569"/>
      </dsp:txXfrm>
    </dsp:sp>
    <dsp:sp modelId="{4DB04C88-F694-4012-A61A-5FAA8200F199}">
      <dsp:nvSpPr>
        <dsp:cNvPr id="0" name=""/>
        <dsp:cNvSpPr/>
      </dsp:nvSpPr>
      <dsp:spPr>
        <a:xfrm>
          <a:off x="4912924" y="4828843"/>
          <a:ext cx="3043139"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Henüz işletmeye başlanmamışsa TTK m. 12.2.</a:t>
          </a:r>
        </a:p>
      </dsp:txBody>
      <dsp:txXfrm>
        <a:off x="4912924" y="4828843"/>
        <a:ext cx="3043139" cy="1521569"/>
      </dsp:txXfrm>
    </dsp:sp>
    <dsp:sp modelId="{BD442C57-6FDE-4AC3-9D4E-60B7EB10F2A0}">
      <dsp:nvSpPr>
        <dsp:cNvPr id="0" name=""/>
        <dsp:cNvSpPr/>
      </dsp:nvSpPr>
      <dsp:spPr>
        <a:xfrm>
          <a:off x="9233945" y="2668215"/>
          <a:ext cx="3043139" cy="15215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Ticaret siciline tescil??</a:t>
          </a:r>
        </a:p>
      </dsp:txBody>
      <dsp:txXfrm>
        <a:off x="9233945" y="2668215"/>
        <a:ext cx="3043139" cy="15215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99DE9-4C6D-4C5B-8F36-255344B08B54}">
      <dsp:nvSpPr>
        <dsp:cNvPr id="0" name=""/>
        <dsp:cNvSpPr/>
      </dsp:nvSpPr>
      <dsp:spPr>
        <a:xfrm>
          <a:off x="6096000" y="2623963"/>
          <a:ext cx="4312964" cy="748531"/>
        </a:xfrm>
        <a:custGeom>
          <a:avLst/>
          <a:gdLst/>
          <a:ahLst/>
          <a:cxnLst/>
          <a:rect l="0" t="0" r="0" b="0"/>
          <a:pathLst>
            <a:path>
              <a:moveTo>
                <a:pt x="0" y="0"/>
              </a:moveTo>
              <a:lnTo>
                <a:pt x="0" y="374265"/>
              </a:lnTo>
              <a:lnTo>
                <a:pt x="4312964" y="374265"/>
              </a:lnTo>
              <a:lnTo>
                <a:pt x="4312964"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21A324-FBDA-424A-B7A5-7F94F1C0968C}">
      <dsp:nvSpPr>
        <dsp:cNvPr id="0" name=""/>
        <dsp:cNvSpPr/>
      </dsp:nvSpPr>
      <dsp:spPr>
        <a:xfrm>
          <a:off x="6050280" y="2623963"/>
          <a:ext cx="91440" cy="748531"/>
        </a:xfrm>
        <a:custGeom>
          <a:avLst/>
          <a:gdLst/>
          <a:ahLst/>
          <a:cxnLst/>
          <a:rect l="0" t="0" r="0" b="0"/>
          <a:pathLst>
            <a:path>
              <a:moveTo>
                <a:pt x="45720" y="0"/>
              </a:moveTo>
              <a:lnTo>
                <a:pt x="45720"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A37AE4-3151-4C62-8F6E-2993C5E646CA}">
      <dsp:nvSpPr>
        <dsp:cNvPr id="0" name=""/>
        <dsp:cNvSpPr/>
      </dsp:nvSpPr>
      <dsp:spPr>
        <a:xfrm>
          <a:off x="1783035" y="2623963"/>
          <a:ext cx="4312964" cy="748531"/>
        </a:xfrm>
        <a:custGeom>
          <a:avLst/>
          <a:gdLst/>
          <a:ahLst/>
          <a:cxnLst/>
          <a:rect l="0" t="0" r="0" b="0"/>
          <a:pathLst>
            <a:path>
              <a:moveTo>
                <a:pt x="4312964" y="0"/>
              </a:moveTo>
              <a:lnTo>
                <a:pt x="4312964" y="374265"/>
              </a:lnTo>
              <a:lnTo>
                <a:pt x="0" y="374265"/>
              </a:lnTo>
              <a:lnTo>
                <a:pt x="0"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ADA085-43F1-4AFB-BE4B-5A04D092E25E}">
      <dsp:nvSpPr>
        <dsp:cNvPr id="0" name=""/>
        <dsp:cNvSpPr/>
      </dsp:nvSpPr>
      <dsp:spPr>
        <a:xfrm>
          <a:off x="2270542" y="841746"/>
          <a:ext cx="7650914"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Tüzel Kişi Tacirler (TTK m. 16)</a:t>
          </a:r>
        </a:p>
      </dsp:txBody>
      <dsp:txXfrm>
        <a:off x="2270542" y="841746"/>
        <a:ext cx="7650914" cy="1782216"/>
      </dsp:txXfrm>
    </dsp:sp>
    <dsp:sp modelId="{AD2F1CFE-135B-4D1C-8D54-C47488820CA1}">
      <dsp:nvSpPr>
        <dsp:cNvPr id="0" name=""/>
        <dsp:cNvSpPr/>
      </dsp:nvSpPr>
      <dsp:spPr>
        <a:xfrm>
          <a:off x="818" y="3372494"/>
          <a:ext cx="3564433"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Ticaret Şirketleri</a:t>
          </a:r>
        </a:p>
      </dsp:txBody>
      <dsp:txXfrm>
        <a:off x="818" y="3372494"/>
        <a:ext cx="3564433" cy="1782216"/>
      </dsp:txXfrm>
    </dsp:sp>
    <dsp:sp modelId="{247E05CD-EF55-4B5E-B014-D5DEED3C8ABC}">
      <dsp:nvSpPr>
        <dsp:cNvPr id="0" name=""/>
        <dsp:cNvSpPr/>
      </dsp:nvSpPr>
      <dsp:spPr>
        <a:xfrm>
          <a:off x="4313783" y="3372494"/>
          <a:ext cx="3564433"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Ticarî işletme işleten dernek ve vakıflar</a:t>
          </a:r>
        </a:p>
      </dsp:txBody>
      <dsp:txXfrm>
        <a:off x="4313783" y="3372494"/>
        <a:ext cx="3564433" cy="1782216"/>
      </dsp:txXfrm>
    </dsp:sp>
    <dsp:sp modelId="{2BEC10BE-3B40-4916-83FA-791BEDC3BFE5}">
      <dsp:nvSpPr>
        <dsp:cNvPr id="0" name=""/>
        <dsp:cNvSpPr/>
      </dsp:nvSpPr>
      <dsp:spPr>
        <a:xfrm>
          <a:off x="8626747" y="3372494"/>
          <a:ext cx="3564433" cy="264375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l" defTabSz="1022350">
            <a:lnSpc>
              <a:spcPct val="90000"/>
            </a:lnSpc>
            <a:spcBef>
              <a:spcPct val="0"/>
            </a:spcBef>
            <a:spcAft>
              <a:spcPct val="35000"/>
            </a:spcAft>
            <a:buNone/>
          </a:pPr>
          <a:r>
            <a:rPr lang="tr-TR" sz="2300" kern="1200" dirty="0"/>
            <a:t>Kuruluş kanunları gereğince </a:t>
          </a:r>
          <a:r>
            <a:rPr lang="tr-TR" sz="2300" b="1" kern="1200" dirty="0"/>
            <a:t>özel hukuk hükümlerine </a:t>
          </a:r>
          <a:r>
            <a:rPr lang="tr-TR" sz="2300" kern="1200" dirty="0"/>
            <a:t>göre yönetilmek veya </a:t>
          </a:r>
          <a:r>
            <a:rPr lang="tr-TR" sz="2300" b="1" kern="1200" dirty="0"/>
            <a:t>ticarî şekilde işletilmek üzere</a:t>
          </a:r>
          <a:r>
            <a:rPr lang="tr-TR" sz="2300" kern="1200" dirty="0"/>
            <a:t> Devlet, il özel idaresi, belediye ve köy ile diğer kamu tüzel kişileri tarafından kurulan kurum ve kuruluşlar</a:t>
          </a:r>
        </a:p>
      </dsp:txBody>
      <dsp:txXfrm>
        <a:off x="8626747" y="3372494"/>
        <a:ext cx="3564433" cy="26437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5B80E-4546-4D1B-A6D2-BB24B903C9D8}">
      <dsp:nvSpPr>
        <dsp:cNvPr id="0" name=""/>
        <dsp:cNvSpPr/>
      </dsp:nvSpPr>
      <dsp:spPr>
        <a:xfrm>
          <a:off x="6095999" y="2553528"/>
          <a:ext cx="5051300" cy="438335"/>
        </a:xfrm>
        <a:custGeom>
          <a:avLst/>
          <a:gdLst/>
          <a:ahLst/>
          <a:cxnLst/>
          <a:rect l="0" t="0" r="0" b="0"/>
          <a:pathLst>
            <a:path>
              <a:moveTo>
                <a:pt x="0" y="0"/>
              </a:moveTo>
              <a:lnTo>
                <a:pt x="0" y="219167"/>
              </a:lnTo>
              <a:lnTo>
                <a:pt x="5051300" y="219167"/>
              </a:lnTo>
              <a:lnTo>
                <a:pt x="5051300" y="4383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B38EF6-AD79-498A-AB33-16D176C90317}">
      <dsp:nvSpPr>
        <dsp:cNvPr id="0" name=""/>
        <dsp:cNvSpPr/>
      </dsp:nvSpPr>
      <dsp:spPr>
        <a:xfrm>
          <a:off x="6095999" y="2553528"/>
          <a:ext cx="2525650" cy="438335"/>
        </a:xfrm>
        <a:custGeom>
          <a:avLst/>
          <a:gdLst/>
          <a:ahLst/>
          <a:cxnLst/>
          <a:rect l="0" t="0" r="0" b="0"/>
          <a:pathLst>
            <a:path>
              <a:moveTo>
                <a:pt x="0" y="0"/>
              </a:moveTo>
              <a:lnTo>
                <a:pt x="0" y="219167"/>
              </a:lnTo>
              <a:lnTo>
                <a:pt x="2525650" y="219167"/>
              </a:lnTo>
              <a:lnTo>
                <a:pt x="2525650" y="4383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EF97A6-21E3-4025-93D3-35764ED65C49}">
      <dsp:nvSpPr>
        <dsp:cNvPr id="0" name=""/>
        <dsp:cNvSpPr/>
      </dsp:nvSpPr>
      <dsp:spPr>
        <a:xfrm>
          <a:off x="6050279" y="2553528"/>
          <a:ext cx="91440" cy="438335"/>
        </a:xfrm>
        <a:custGeom>
          <a:avLst/>
          <a:gdLst/>
          <a:ahLst/>
          <a:cxnLst/>
          <a:rect l="0" t="0" r="0" b="0"/>
          <a:pathLst>
            <a:path>
              <a:moveTo>
                <a:pt x="45720" y="0"/>
              </a:moveTo>
              <a:lnTo>
                <a:pt x="45720" y="4383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F13554-B4D9-4153-A3B1-60226702E4D7}">
      <dsp:nvSpPr>
        <dsp:cNvPr id="0" name=""/>
        <dsp:cNvSpPr/>
      </dsp:nvSpPr>
      <dsp:spPr>
        <a:xfrm>
          <a:off x="3570349" y="2553528"/>
          <a:ext cx="2525650" cy="438335"/>
        </a:xfrm>
        <a:custGeom>
          <a:avLst/>
          <a:gdLst/>
          <a:ahLst/>
          <a:cxnLst/>
          <a:rect l="0" t="0" r="0" b="0"/>
          <a:pathLst>
            <a:path>
              <a:moveTo>
                <a:pt x="2525650" y="0"/>
              </a:moveTo>
              <a:lnTo>
                <a:pt x="2525650" y="219167"/>
              </a:lnTo>
              <a:lnTo>
                <a:pt x="0" y="219167"/>
              </a:lnTo>
              <a:lnTo>
                <a:pt x="0" y="4383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972F65-E48A-4587-AF13-683D5E9F212B}">
      <dsp:nvSpPr>
        <dsp:cNvPr id="0" name=""/>
        <dsp:cNvSpPr/>
      </dsp:nvSpPr>
      <dsp:spPr>
        <a:xfrm>
          <a:off x="1044698" y="2553528"/>
          <a:ext cx="5051300" cy="438335"/>
        </a:xfrm>
        <a:custGeom>
          <a:avLst/>
          <a:gdLst/>
          <a:ahLst/>
          <a:cxnLst/>
          <a:rect l="0" t="0" r="0" b="0"/>
          <a:pathLst>
            <a:path>
              <a:moveTo>
                <a:pt x="5051300" y="0"/>
              </a:moveTo>
              <a:lnTo>
                <a:pt x="5051300" y="219167"/>
              </a:lnTo>
              <a:lnTo>
                <a:pt x="0" y="219167"/>
              </a:lnTo>
              <a:lnTo>
                <a:pt x="0" y="43833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9A3F84-F998-4870-A7FD-E0893F14FC70}">
      <dsp:nvSpPr>
        <dsp:cNvPr id="0" name=""/>
        <dsp:cNvSpPr/>
      </dsp:nvSpPr>
      <dsp:spPr>
        <a:xfrm>
          <a:off x="3175815" y="1509871"/>
          <a:ext cx="5840367"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Ticaret Şirketleri (</a:t>
          </a:r>
          <a:r>
            <a:rPr lang="tr-TR" sz="1600" kern="1200" dirty="0" err="1"/>
            <a:t>Company</a:t>
          </a:r>
          <a:r>
            <a:rPr lang="tr-TR" sz="1600" kern="1200" dirty="0"/>
            <a:t>/Corporation, </a:t>
          </a:r>
          <a:r>
            <a:rPr lang="tr-TR" sz="1600" kern="1200" dirty="0" err="1"/>
            <a:t>die</a:t>
          </a:r>
          <a:r>
            <a:rPr lang="tr-TR" sz="1600" kern="1200" dirty="0"/>
            <a:t> </a:t>
          </a:r>
          <a:r>
            <a:rPr lang="tr-TR" sz="1600" kern="1200" dirty="0" err="1"/>
            <a:t>Gesellschaft</a:t>
          </a:r>
          <a:r>
            <a:rPr lang="tr-TR" sz="1600" kern="1200" dirty="0"/>
            <a:t>)</a:t>
          </a:r>
        </a:p>
      </dsp:txBody>
      <dsp:txXfrm>
        <a:off x="3175815" y="1509871"/>
        <a:ext cx="5840367" cy="1043657"/>
      </dsp:txXfrm>
    </dsp:sp>
    <dsp:sp modelId="{5910895F-6F6B-4C3C-BB05-0010451F0F8D}">
      <dsp:nvSpPr>
        <dsp:cNvPr id="0" name=""/>
        <dsp:cNvSpPr/>
      </dsp:nvSpPr>
      <dsp:spPr>
        <a:xfrm>
          <a:off x="1041" y="2991864"/>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err="1"/>
            <a:t>Kollektif</a:t>
          </a:r>
          <a:r>
            <a:rPr lang="tr-TR" sz="1600" kern="1200" dirty="0"/>
            <a:t> Şirket (</a:t>
          </a:r>
          <a:r>
            <a:rPr lang="tr-TR" sz="1600" kern="1200" dirty="0" err="1"/>
            <a:t>die</a:t>
          </a:r>
          <a:r>
            <a:rPr lang="tr-TR" sz="1600" kern="1200" dirty="0"/>
            <a:t> </a:t>
          </a:r>
          <a:r>
            <a:rPr lang="tr-TR" sz="1600" kern="1200" dirty="0" err="1"/>
            <a:t>Kollektivgesellschaft</a:t>
          </a:r>
          <a:r>
            <a:rPr lang="tr-TR" sz="1600" kern="1200" dirty="0"/>
            <a:t>)</a:t>
          </a:r>
        </a:p>
      </dsp:txBody>
      <dsp:txXfrm>
        <a:off x="1041" y="2991864"/>
        <a:ext cx="2087314" cy="1043657"/>
      </dsp:txXfrm>
    </dsp:sp>
    <dsp:sp modelId="{568E0E3F-577A-4AFB-B303-17682AC347FA}">
      <dsp:nvSpPr>
        <dsp:cNvPr id="0" name=""/>
        <dsp:cNvSpPr/>
      </dsp:nvSpPr>
      <dsp:spPr>
        <a:xfrm>
          <a:off x="2526692" y="2991864"/>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Komandit Şirket (</a:t>
          </a:r>
          <a:r>
            <a:rPr lang="tr-TR" sz="1600" kern="1200" dirty="0" err="1"/>
            <a:t>die</a:t>
          </a:r>
          <a:r>
            <a:rPr lang="tr-TR" sz="1600" kern="1200" dirty="0"/>
            <a:t> </a:t>
          </a:r>
          <a:r>
            <a:rPr lang="tr-TR" sz="1600" kern="1200" dirty="0" err="1"/>
            <a:t>Kommanditgesellschaft</a:t>
          </a:r>
          <a:r>
            <a:rPr lang="tr-TR" sz="1600" kern="1200" dirty="0"/>
            <a:t>)</a:t>
          </a:r>
        </a:p>
      </dsp:txBody>
      <dsp:txXfrm>
        <a:off x="2526692" y="2991864"/>
        <a:ext cx="2087314" cy="1043657"/>
      </dsp:txXfrm>
    </dsp:sp>
    <dsp:sp modelId="{2E14CCBC-992C-4201-9BF1-EC39DDFEB706}">
      <dsp:nvSpPr>
        <dsp:cNvPr id="0" name=""/>
        <dsp:cNvSpPr/>
      </dsp:nvSpPr>
      <dsp:spPr>
        <a:xfrm>
          <a:off x="5052342" y="2991864"/>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Anonim şirket (Corporation, </a:t>
          </a:r>
          <a:r>
            <a:rPr lang="tr-TR" sz="1600" kern="1200" dirty="0" err="1"/>
            <a:t>public</a:t>
          </a:r>
          <a:r>
            <a:rPr lang="tr-TR" sz="1600" kern="1200" dirty="0"/>
            <a:t> </a:t>
          </a:r>
          <a:r>
            <a:rPr lang="tr-TR" sz="1600" kern="1200" dirty="0" err="1"/>
            <a:t>limited</a:t>
          </a:r>
          <a:r>
            <a:rPr lang="tr-TR" sz="1600" kern="1200" dirty="0"/>
            <a:t> </a:t>
          </a:r>
          <a:r>
            <a:rPr lang="tr-TR" sz="1600" kern="1200" dirty="0" err="1"/>
            <a:t>company</a:t>
          </a:r>
          <a:r>
            <a:rPr lang="tr-TR" sz="1600" kern="1200" dirty="0"/>
            <a:t>, </a:t>
          </a:r>
          <a:r>
            <a:rPr lang="tr-TR" sz="1600" kern="1200" dirty="0" err="1"/>
            <a:t>Aktiengesellschaft</a:t>
          </a:r>
          <a:r>
            <a:rPr lang="tr-TR" sz="1600" kern="1200" dirty="0"/>
            <a:t>)</a:t>
          </a:r>
        </a:p>
      </dsp:txBody>
      <dsp:txXfrm>
        <a:off x="5052342" y="2991864"/>
        <a:ext cx="2087314" cy="1043657"/>
      </dsp:txXfrm>
    </dsp:sp>
    <dsp:sp modelId="{0F2A131C-F9E7-4ED3-AB96-A59438B97A8F}">
      <dsp:nvSpPr>
        <dsp:cNvPr id="0" name=""/>
        <dsp:cNvSpPr/>
      </dsp:nvSpPr>
      <dsp:spPr>
        <a:xfrm>
          <a:off x="7577992" y="2991864"/>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Limited şirket (</a:t>
          </a:r>
          <a:r>
            <a:rPr lang="tr-TR" sz="1600" kern="1200" dirty="0" err="1"/>
            <a:t>private</a:t>
          </a:r>
          <a:r>
            <a:rPr lang="tr-TR" sz="1600" kern="1200" dirty="0"/>
            <a:t> </a:t>
          </a:r>
          <a:r>
            <a:rPr lang="tr-TR" sz="1600" kern="1200" dirty="0" err="1"/>
            <a:t>limited</a:t>
          </a:r>
          <a:r>
            <a:rPr lang="tr-TR" sz="1600" kern="1200" dirty="0"/>
            <a:t>, </a:t>
          </a:r>
          <a:r>
            <a:rPr lang="tr-TR" sz="1600" kern="1200" dirty="0" err="1"/>
            <a:t>die</a:t>
          </a:r>
          <a:r>
            <a:rPr lang="tr-TR" sz="1600" kern="1200" dirty="0"/>
            <a:t> </a:t>
          </a:r>
          <a:r>
            <a:rPr lang="tr-TR" sz="1600" kern="1200" dirty="0" err="1"/>
            <a:t>Gesellschaft</a:t>
          </a:r>
          <a:r>
            <a:rPr lang="tr-TR" sz="1600" kern="1200" dirty="0"/>
            <a:t> mit </a:t>
          </a:r>
          <a:r>
            <a:rPr lang="tr-TR" sz="1600" kern="1200" dirty="0" err="1"/>
            <a:t>beschränkter</a:t>
          </a:r>
          <a:r>
            <a:rPr lang="tr-TR" sz="1600" kern="1200" dirty="0"/>
            <a:t> </a:t>
          </a:r>
          <a:r>
            <a:rPr lang="tr-TR" sz="1600" kern="1200" dirty="0" err="1"/>
            <a:t>Haftung</a:t>
          </a:r>
          <a:r>
            <a:rPr lang="tr-TR" sz="1600" kern="1200" dirty="0"/>
            <a:t>) </a:t>
          </a:r>
        </a:p>
      </dsp:txBody>
      <dsp:txXfrm>
        <a:off x="7577992" y="2991864"/>
        <a:ext cx="2087314" cy="1043657"/>
      </dsp:txXfrm>
    </dsp:sp>
    <dsp:sp modelId="{8C42846F-9974-422B-B5FE-930C78D6EFD2}">
      <dsp:nvSpPr>
        <dsp:cNvPr id="0" name=""/>
        <dsp:cNvSpPr/>
      </dsp:nvSpPr>
      <dsp:spPr>
        <a:xfrm>
          <a:off x="10103642" y="2991864"/>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Kooperatif (</a:t>
          </a:r>
          <a:r>
            <a:rPr lang="tr-TR" sz="1600" kern="1200" dirty="0" err="1"/>
            <a:t>Cooperative</a:t>
          </a:r>
          <a:r>
            <a:rPr lang="tr-TR" sz="1600" kern="1200" dirty="0"/>
            <a:t>/</a:t>
          </a:r>
          <a:r>
            <a:rPr lang="tr-TR" sz="1600" kern="1200" dirty="0" err="1"/>
            <a:t>die</a:t>
          </a:r>
          <a:r>
            <a:rPr lang="tr-TR" sz="1600" kern="1200" dirty="0"/>
            <a:t> </a:t>
          </a:r>
          <a:r>
            <a:rPr lang="tr-TR" sz="1600" kern="1200" dirty="0" err="1"/>
            <a:t>Genossenschaft</a:t>
          </a:r>
          <a:r>
            <a:rPr lang="tr-TR" sz="1600" kern="1200" dirty="0"/>
            <a:t>)</a:t>
          </a:r>
        </a:p>
      </dsp:txBody>
      <dsp:txXfrm>
        <a:off x="10103642" y="2991864"/>
        <a:ext cx="2087314" cy="10436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226F1-4057-417A-B826-70E3123E99CC}">
      <dsp:nvSpPr>
        <dsp:cNvPr id="0" name=""/>
        <dsp:cNvSpPr/>
      </dsp:nvSpPr>
      <dsp:spPr>
        <a:xfrm>
          <a:off x="6096000" y="3054734"/>
          <a:ext cx="4312964" cy="748531"/>
        </a:xfrm>
        <a:custGeom>
          <a:avLst/>
          <a:gdLst/>
          <a:ahLst/>
          <a:cxnLst/>
          <a:rect l="0" t="0" r="0" b="0"/>
          <a:pathLst>
            <a:path>
              <a:moveTo>
                <a:pt x="0" y="0"/>
              </a:moveTo>
              <a:lnTo>
                <a:pt x="0" y="374265"/>
              </a:lnTo>
              <a:lnTo>
                <a:pt x="4312964" y="374265"/>
              </a:lnTo>
              <a:lnTo>
                <a:pt x="4312964"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8BAE6C-4883-4830-A510-FF2927D25811}">
      <dsp:nvSpPr>
        <dsp:cNvPr id="0" name=""/>
        <dsp:cNvSpPr/>
      </dsp:nvSpPr>
      <dsp:spPr>
        <a:xfrm>
          <a:off x="6050280" y="3054734"/>
          <a:ext cx="91440" cy="748531"/>
        </a:xfrm>
        <a:custGeom>
          <a:avLst/>
          <a:gdLst/>
          <a:ahLst/>
          <a:cxnLst/>
          <a:rect l="0" t="0" r="0" b="0"/>
          <a:pathLst>
            <a:path>
              <a:moveTo>
                <a:pt x="45720" y="0"/>
              </a:moveTo>
              <a:lnTo>
                <a:pt x="45720"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70C8AD-EBEF-4942-B93A-B7E15A03C155}">
      <dsp:nvSpPr>
        <dsp:cNvPr id="0" name=""/>
        <dsp:cNvSpPr/>
      </dsp:nvSpPr>
      <dsp:spPr>
        <a:xfrm>
          <a:off x="1783035" y="3054734"/>
          <a:ext cx="4312964" cy="748531"/>
        </a:xfrm>
        <a:custGeom>
          <a:avLst/>
          <a:gdLst/>
          <a:ahLst/>
          <a:cxnLst/>
          <a:rect l="0" t="0" r="0" b="0"/>
          <a:pathLst>
            <a:path>
              <a:moveTo>
                <a:pt x="4312964" y="0"/>
              </a:moveTo>
              <a:lnTo>
                <a:pt x="4312964" y="374265"/>
              </a:lnTo>
              <a:lnTo>
                <a:pt x="0" y="374265"/>
              </a:lnTo>
              <a:lnTo>
                <a:pt x="0" y="74853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278A6E-23DC-464E-8680-9F74AF276180}">
      <dsp:nvSpPr>
        <dsp:cNvPr id="0" name=""/>
        <dsp:cNvSpPr/>
      </dsp:nvSpPr>
      <dsp:spPr>
        <a:xfrm>
          <a:off x="3674537" y="1272517"/>
          <a:ext cx="4842924"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tr-TR" sz="3000" kern="1200" dirty="0"/>
            <a:t>Kamu Tüzel Kişileri</a:t>
          </a:r>
        </a:p>
      </dsp:txBody>
      <dsp:txXfrm>
        <a:off x="3674537" y="1272517"/>
        <a:ext cx="4842924" cy="1782216"/>
      </dsp:txXfrm>
    </dsp:sp>
    <dsp:sp modelId="{3E4040F7-F7F7-4690-BBFA-3DC5A40571CB}">
      <dsp:nvSpPr>
        <dsp:cNvPr id="0" name=""/>
        <dsp:cNvSpPr/>
      </dsp:nvSpPr>
      <dsp:spPr>
        <a:xfrm>
          <a:off x="818" y="3803265"/>
          <a:ext cx="3564433"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tr-TR" sz="3000" kern="1200" dirty="0"/>
            <a:t>233 sayılı KHK kapsamındaki kamu kurum ve kuruluşları</a:t>
          </a:r>
        </a:p>
      </dsp:txBody>
      <dsp:txXfrm>
        <a:off x="818" y="3803265"/>
        <a:ext cx="3564433" cy="1782216"/>
      </dsp:txXfrm>
    </dsp:sp>
    <dsp:sp modelId="{78A4C0C5-D70B-4F9B-9587-EF0FDDDB6BC0}">
      <dsp:nvSpPr>
        <dsp:cNvPr id="0" name=""/>
        <dsp:cNvSpPr/>
      </dsp:nvSpPr>
      <dsp:spPr>
        <a:xfrm>
          <a:off x="4313783" y="3803265"/>
          <a:ext cx="3564433"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tr-TR" sz="3000" kern="1200" dirty="0"/>
            <a:t>Özel kanunları uyarınca özel hukuka tâbi oldukları belirtilen kamu tüzel kişileri</a:t>
          </a:r>
        </a:p>
      </dsp:txBody>
      <dsp:txXfrm>
        <a:off x="4313783" y="3803265"/>
        <a:ext cx="3564433" cy="1782216"/>
      </dsp:txXfrm>
    </dsp:sp>
    <dsp:sp modelId="{2646CCAA-1EDE-4D7E-87BD-6E00DB970215}">
      <dsp:nvSpPr>
        <dsp:cNvPr id="0" name=""/>
        <dsp:cNvSpPr/>
      </dsp:nvSpPr>
      <dsp:spPr>
        <a:xfrm>
          <a:off x="8626747" y="3803265"/>
          <a:ext cx="3564433" cy="178221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tr-TR" sz="3000" kern="1200" dirty="0"/>
            <a:t>Diğer Kamu tüzel kişilerinin kurduğu işletmeler</a:t>
          </a:r>
        </a:p>
      </dsp:txBody>
      <dsp:txXfrm>
        <a:off x="8626747" y="3803265"/>
        <a:ext cx="3564433" cy="17822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C69664-5307-493A-AC9D-6E9011955E30}">
      <dsp:nvSpPr>
        <dsp:cNvPr id="0" name=""/>
        <dsp:cNvSpPr/>
      </dsp:nvSpPr>
      <dsp:spPr>
        <a:xfrm>
          <a:off x="6096000" y="1858612"/>
          <a:ext cx="4258940" cy="739154"/>
        </a:xfrm>
        <a:custGeom>
          <a:avLst/>
          <a:gdLst/>
          <a:ahLst/>
          <a:cxnLst/>
          <a:rect l="0" t="0" r="0" b="0"/>
          <a:pathLst>
            <a:path>
              <a:moveTo>
                <a:pt x="0" y="0"/>
              </a:moveTo>
              <a:lnTo>
                <a:pt x="0" y="369577"/>
              </a:lnTo>
              <a:lnTo>
                <a:pt x="4258940" y="369577"/>
              </a:lnTo>
              <a:lnTo>
                <a:pt x="4258940" y="73915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DF0048-B523-4DF4-88A1-F9EAB0F05553}">
      <dsp:nvSpPr>
        <dsp:cNvPr id="0" name=""/>
        <dsp:cNvSpPr/>
      </dsp:nvSpPr>
      <dsp:spPr>
        <a:xfrm>
          <a:off x="6050280" y="1858612"/>
          <a:ext cx="91440" cy="739154"/>
        </a:xfrm>
        <a:custGeom>
          <a:avLst/>
          <a:gdLst/>
          <a:ahLst/>
          <a:cxnLst/>
          <a:rect l="0" t="0" r="0" b="0"/>
          <a:pathLst>
            <a:path>
              <a:moveTo>
                <a:pt x="45720" y="0"/>
              </a:moveTo>
              <a:lnTo>
                <a:pt x="45720" y="73915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59ABEF-EF6B-4EBF-90C5-378E96790467}">
      <dsp:nvSpPr>
        <dsp:cNvPr id="0" name=""/>
        <dsp:cNvSpPr/>
      </dsp:nvSpPr>
      <dsp:spPr>
        <a:xfrm>
          <a:off x="429145" y="4357660"/>
          <a:ext cx="527967" cy="1619101"/>
        </a:xfrm>
        <a:custGeom>
          <a:avLst/>
          <a:gdLst/>
          <a:ahLst/>
          <a:cxnLst/>
          <a:rect l="0" t="0" r="0" b="0"/>
          <a:pathLst>
            <a:path>
              <a:moveTo>
                <a:pt x="0" y="0"/>
              </a:moveTo>
              <a:lnTo>
                <a:pt x="0" y="1619101"/>
              </a:lnTo>
              <a:lnTo>
                <a:pt x="527967" y="161910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60E9DA-C8E6-49D4-A5EC-8C7CF9DA256C}">
      <dsp:nvSpPr>
        <dsp:cNvPr id="0" name=""/>
        <dsp:cNvSpPr/>
      </dsp:nvSpPr>
      <dsp:spPr>
        <a:xfrm>
          <a:off x="1837059" y="1858612"/>
          <a:ext cx="4258940" cy="739154"/>
        </a:xfrm>
        <a:custGeom>
          <a:avLst/>
          <a:gdLst/>
          <a:ahLst/>
          <a:cxnLst/>
          <a:rect l="0" t="0" r="0" b="0"/>
          <a:pathLst>
            <a:path>
              <a:moveTo>
                <a:pt x="4258940" y="0"/>
              </a:moveTo>
              <a:lnTo>
                <a:pt x="4258940" y="369577"/>
              </a:lnTo>
              <a:lnTo>
                <a:pt x="0" y="369577"/>
              </a:lnTo>
              <a:lnTo>
                <a:pt x="0" y="73915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20B871-0F13-44B0-A412-3274B13E9808}">
      <dsp:nvSpPr>
        <dsp:cNvPr id="0" name=""/>
        <dsp:cNvSpPr/>
      </dsp:nvSpPr>
      <dsp:spPr>
        <a:xfrm>
          <a:off x="2662942" y="1292"/>
          <a:ext cx="6866115" cy="185732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Kamu İktisadi Teşebbüsleri </a:t>
          </a:r>
        </a:p>
        <a:p>
          <a:pPr marL="0" lvl="0" indent="0" algn="ctr" defTabSz="1200150">
            <a:lnSpc>
              <a:spcPct val="90000"/>
            </a:lnSpc>
            <a:spcBef>
              <a:spcPct val="0"/>
            </a:spcBef>
            <a:spcAft>
              <a:spcPct val="35000"/>
            </a:spcAft>
            <a:buNone/>
          </a:pPr>
          <a:r>
            <a:rPr lang="tr-TR" sz="2700" kern="1200" dirty="0"/>
            <a:t>(İktisadî Devlet Teşekkülü veya Kamu İktisadi Kuruluşu (A.Ş olarak da kurulabilir)</a:t>
          </a:r>
        </a:p>
        <a:p>
          <a:pPr marL="0" lvl="0" indent="0" algn="ctr" defTabSz="1200150">
            <a:lnSpc>
              <a:spcPct val="90000"/>
            </a:lnSpc>
            <a:spcBef>
              <a:spcPct val="0"/>
            </a:spcBef>
            <a:spcAft>
              <a:spcPct val="35000"/>
            </a:spcAft>
            <a:buNone/>
          </a:pPr>
          <a:endParaRPr lang="tr-TR" sz="2700" kern="1200" dirty="0"/>
        </a:p>
      </dsp:txBody>
      <dsp:txXfrm>
        <a:off x="2662942" y="1292"/>
        <a:ext cx="6866115" cy="1857320"/>
      </dsp:txXfrm>
    </dsp:sp>
    <dsp:sp modelId="{213C231D-5DEA-48E5-AF70-E7242DB07D80}">
      <dsp:nvSpPr>
        <dsp:cNvPr id="0" name=""/>
        <dsp:cNvSpPr/>
      </dsp:nvSpPr>
      <dsp:spPr>
        <a:xfrm>
          <a:off x="77167" y="2597767"/>
          <a:ext cx="3519785" cy="17598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Bağlı ortaklık %50’sinden fazlası teşebbüse ait (bunlar zaten A.Ş)</a:t>
          </a:r>
        </a:p>
      </dsp:txBody>
      <dsp:txXfrm>
        <a:off x="77167" y="2597767"/>
        <a:ext cx="3519785" cy="1759892"/>
      </dsp:txXfrm>
    </dsp:sp>
    <dsp:sp modelId="{76ADAC9C-8F5E-4BDC-9F65-D2BB8C7B7190}">
      <dsp:nvSpPr>
        <dsp:cNvPr id="0" name=""/>
        <dsp:cNvSpPr/>
      </dsp:nvSpPr>
      <dsp:spPr>
        <a:xfrm>
          <a:off x="957113" y="5096814"/>
          <a:ext cx="3519785" cy="17598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İştirak %15-%50’si bağlı ortaklığa ait (bunlar zaten A.Ş) </a:t>
          </a:r>
        </a:p>
      </dsp:txBody>
      <dsp:txXfrm>
        <a:off x="957113" y="5096814"/>
        <a:ext cx="3519785" cy="1759892"/>
      </dsp:txXfrm>
    </dsp:sp>
    <dsp:sp modelId="{F8A14DD7-354D-45A4-A044-A8E4C0CF7775}">
      <dsp:nvSpPr>
        <dsp:cNvPr id="0" name=""/>
        <dsp:cNvSpPr/>
      </dsp:nvSpPr>
      <dsp:spPr>
        <a:xfrm>
          <a:off x="4336107" y="2597767"/>
          <a:ext cx="3519785" cy="17598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Müessese (%100’ü teşebbüse ait)</a:t>
          </a:r>
        </a:p>
      </dsp:txBody>
      <dsp:txXfrm>
        <a:off x="4336107" y="2597767"/>
        <a:ext cx="3519785" cy="1759892"/>
      </dsp:txXfrm>
    </dsp:sp>
    <dsp:sp modelId="{7B0B8D53-25AF-4F2B-8EC8-EBF3E1B2183F}">
      <dsp:nvSpPr>
        <dsp:cNvPr id="0" name=""/>
        <dsp:cNvSpPr/>
      </dsp:nvSpPr>
      <dsp:spPr>
        <a:xfrm>
          <a:off x="8595047" y="2597767"/>
          <a:ext cx="3519785" cy="175989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tr-TR" sz="2700" kern="1200" dirty="0"/>
            <a:t>İştirak %15-%50’si teşebbüse ait (bunlar zaten A.Ş) </a:t>
          </a:r>
        </a:p>
      </dsp:txBody>
      <dsp:txXfrm>
        <a:off x="8595047" y="2597767"/>
        <a:ext cx="3519785" cy="17598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4FD6E-8B1F-4A1A-A0ED-856D0CC059FC}">
      <dsp:nvSpPr>
        <dsp:cNvPr id="0" name=""/>
        <dsp:cNvSpPr/>
      </dsp:nvSpPr>
      <dsp:spPr>
        <a:xfrm>
          <a:off x="6096000" y="2850021"/>
          <a:ext cx="3336019" cy="1157957"/>
        </a:xfrm>
        <a:custGeom>
          <a:avLst/>
          <a:gdLst/>
          <a:ahLst/>
          <a:cxnLst/>
          <a:rect l="0" t="0" r="0" b="0"/>
          <a:pathLst>
            <a:path>
              <a:moveTo>
                <a:pt x="0" y="0"/>
              </a:moveTo>
              <a:lnTo>
                <a:pt x="0" y="578978"/>
              </a:lnTo>
              <a:lnTo>
                <a:pt x="3336019" y="578978"/>
              </a:lnTo>
              <a:lnTo>
                <a:pt x="3336019"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8F3B84-8AF8-4F8B-9C9B-BBDB5C7E74DE}">
      <dsp:nvSpPr>
        <dsp:cNvPr id="0" name=""/>
        <dsp:cNvSpPr/>
      </dsp:nvSpPr>
      <dsp:spPr>
        <a:xfrm>
          <a:off x="2759980" y="2850021"/>
          <a:ext cx="3336019" cy="1157957"/>
        </a:xfrm>
        <a:custGeom>
          <a:avLst/>
          <a:gdLst/>
          <a:ahLst/>
          <a:cxnLst/>
          <a:rect l="0" t="0" r="0" b="0"/>
          <a:pathLst>
            <a:path>
              <a:moveTo>
                <a:pt x="3336019" y="0"/>
              </a:moveTo>
              <a:lnTo>
                <a:pt x="3336019" y="578978"/>
              </a:lnTo>
              <a:lnTo>
                <a:pt x="0" y="578978"/>
              </a:lnTo>
              <a:lnTo>
                <a:pt x="0"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A7C0BA-5C0A-4255-95E9-6BC2EA150238}">
      <dsp:nvSpPr>
        <dsp:cNvPr id="0" name=""/>
        <dsp:cNvSpPr/>
      </dsp:nvSpPr>
      <dsp:spPr>
        <a:xfrm>
          <a:off x="2677489" y="92980"/>
          <a:ext cx="6837020"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tr-TR" sz="3800" kern="1200" dirty="0"/>
            <a:t>Tacir </a:t>
          </a:r>
          <a:r>
            <a:rPr lang="tr-TR" sz="3800" b="1" kern="1200" dirty="0"/>
            <a:t>sayılmayan</a:t>
          </a:r>
          <a:r>
            <a:rPr lang="tr-TR" sz="3800" kern="1200" dirty="0"/>
            <a:t> tüzel kişiler (TTK m. 16.2)</a:t>
          </a:r>
        </a:p>
      </dsp:txBody>
      <dsp:txXfrm>
        <a:off x="2677489" y="92980"/>
        <a:ext cx="6837020" cy="2757041"/>
      </dsp:txXfrm>
    </dsp:sp>
    <dsp:sp modelId="{C69FA5EE-FEA0-4793-9B3F-A845C2269DC9}">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tr-TR" sz="3800" kern="1200" dirty="0"/>
            <a:t>Devlet, il özel idaresi, belediye ve köy ile diğer kamu tüzel kişileri </a:t>
          </a:r>
        </a:p>
      </dsp:txBody>
      <dsp:txXfrm>
        <a:off x="2939" y="4007978"/>
        <a:ext cx="5514082" cy="2757041"/>
      </dsp:txXfrm>
    </dsp:sp>
    <dsp:sp modelId="{A3FB8320-AC50-4282-A5D1-52C04BBEE924}">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tr-TR" sz="3800" kern="1200" dirty="0"/>
            <a:t> Kamu yararına çalışan dernekler ve gelirinin yarısından fazlasını kamu görevi niteliğindeki işlere harcayan vakıflar</a:t>
          </a:r>
        </a:p>
      </dsp:txBody>
      <dsp:txXfrm>
        <a:off x="6674978" y="4007978"/>
        <a:ext cx="5514082" cy="27570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A2739B-D6E0-4DA4-BA27-3A22FFCECE6E}">
      <dsp:nvSpPr>
        <dsp:cNvPr id="0" name=""/>
        <dsp:cNvSpPr/>
      </dsp:nvSpPr>
      <dsp:spPr>
        <a:xfrm>
          <a:off x="0" y="471078"/>
          <a:ext cx="11991372" cy="1644300"/>
        </a:xfrm>
        <a:prstGeom prst="rect">
          <a:avLst/>
        </a:prstGeom>
        <a:no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0664" tIns="604012" rIns="930664" bIns="206248" numCol="1" spcCol="1270" anchor="t" anchorCtr="0">
          <a:noAutofit/>
        </a:bodyPr>
        <a:lstStyle/>
        <a:p>
          <a:pPr marL="285750" lvl="1" indent="-285750" algn="l" defTabSz="1289050">
            <a:lnSpc>
              <a:spcPct val="90000"/>
            </a:lnSpc>
            <a:spcBef>
              <a:spcPct val="0"/>
            </a:spcBef>
            <a:spcAft>
              <a:spcPct val="15000"/>
            </a:spcAft>
            <a:buChar char="•"/>
          </a:pPr>
          <a:r>
            <a:rPr lang="tr-TR" sz="2900" kern="1200" dirty="0"/>
            <a:t>TTK m. 17: «</a:t>
          </a:r>
          <a:r>
            <a:rPr lang="tr-TR" sz="2900" i="1" kern="1200" dirty="0"/>
            <a:t>Tacire ilişkin hükümler donatma iştirakine de aynen uygulanır.</a:t>
          </a:r>
          <a:r>
            <a:rPr lang="tr-TR" sz="2900" kern="1200" dirty="0"/>
            <a:t>»</a:t>
          </a:r>
        </a:p>
      </dsp:txBody>
      <dsp:txXfrm>
        <a:off x="0" y="471078"/>
        <a:ext cx="11991372" cy="1644300"/>
      </dsp:txXfrm>
    </dsp:sp>
    <dsp:sp modelId="{C6C793E6-BB2D-4D96-9966-E68A677395F7}">
      <dsp:nvSpPr>
        <dsp:cNvPr id="0" name=""/>
        <dsp:cNvSpPr/>
      </dsp:nvSpPr>
      <dsp:spPr>
        <a:xfrm>
          <a:off x="599568" y="43038"/>
          <a:ext cx="8393960" cy="8560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272" tIns="0" rIns="317272" bIns="0" numCol="1" spcCol="1270" anchor="ctr" anchorCtr="0">
          <a:noAutofit/>
        </a:bodyPr>
        <a:lstStyle/>
        <a:p>
          <a:pPr marL="0" lvl="0" indent="0" algn="l" defTabSz="1289050">
            <a:lnSpc>
              <a:spcPct val="90000"/>
            </a:lnSpc>
            <a:spcBef>
              <a:spcPct val="0"/>
            </a:spcBef>
            <a:spcAft>
              <a:spcPct val="35000"/>
            </a:spcAft>
            <a:buNone/>
          </a:pPr>
          <a:r>
            <a:rPr lang="tr-TR" sz="2900" kern="1200" dirty="0"/>
            <a:t>Donatma İştiraki</a:t>
          </a:r>
        </a:p>
      </dsp:txBody>
      <dsp:txXfrm>
        <a:off x="641358" y="84828"/>
        <a:ext cx="8310380" cy="772500"/>
      </dsp:txXfrm>
    </dsp:sp>
    <dsp:sp modelId="{6CB54403-4750-476F-8532-C2A92CF61BFA}">
      <dsp:nvSpPr>
        <dsp:cNvPr id="0" name=""/>
        <dsp:cNvSpPr/>
      </dsp:nvSpPr>
      <dsp:spPr>
        <a:xfrm>
          <a:off x="0" y="2700018"/>
          <a:ext cx="11991372" cy="3379950"/>
        </a:xfrm>
        <a:prstGeom prst="rect">
          <a:avLst/>
        </a:prstGeom>
        <a:no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30664" tIns="604012" rIns="930664" bIns="206248" numCol="1" spcCol="1270" anchor="t" anchorCtr="0">
          <a:noAutofit/>
        </a:bodyPr>
        <a:lstStyle/>
        <a:p>
          <a:pPr marL="285750" lvl="1" indent="-285750" algn="l" defTabSz="1289050">
            <a:lnSpc>
              <a:spcPct val="90000"/>
            </a:lnSpc>
            <a:spcBef>
              <a:spcPct val="0"/>
            </a:spcBef>
            <a:spcAft>
              <a:spcPct val="15000"/>
            </a:spcAft>
            <a:buChar char="•"/>
          </a:pPr>
          <a:r>
            <a:rPr lang="tr-TR" sz="2900" kern="1200" dirty="0"/>
            <a:t>TTK m. 195.5: «Şirketler topluluğunun hâkiminin, merkezi veya yerleşim yeri yurt içinde veya dışında bulunan, bir teşebbüs olması hâlinde de, 195 ilâ 209 uncu maddeler ile bu Kanundaki şirketler topluluğuna ilişkin hükümler uygulanır. Hâkim teşebbüs tacir sayılır. Konsolide tablolar hakkındaki hükümler saklıdır.»</a:t>
          </a:r>
        </a:p>
        <a:p>
          <a:pPr marL="285750" lvl="1" indent="-285750" algn="l" defTabSz="1289050">
            <a:lnSpc>
              <a:spcPct val="90000"/>
            </a:lnSpc>
            <a:spcBef>
              <a:spcPct val="0"/>
            </a:spcBef>
            <a:spcAft>
              <a:spcPct val="15000"/>
            </a:spcAft>
            <a:buChar char="•"/>
          </a:pPr>
          <a:endParaRPr lang="tr-TR" sz="2900" kern="1200" dirty="0"/>
        </a:p>
      </dsp:txBody>
      <dsp:txXfrm>
        <a:off x="0" y="2700018"/>
        <a:ext cx="11991372" cy="3379950"/>
      </dsp:txXfrm>
    </dsp:sp>
    <dsp:sp modelId="{D612381C-C426-46FA-B75C-50D704022E4F}">
      <dsp:nvSpPr>
        <dsp:cNvPr id="0" name=""/>
        <dsp:cNvSpPr/>
      </dsp:nvSpPr>
      <dsp:spPr>
        <a:xfrm>
          <a:off x="599568" y="2271978"/>
          <a:ext cx="8393960" cy="8560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272" tIns="0" rIns="317272" bIns="0" numCol="1" spcCol="1270" anchor="ctr" anchorCtr="0">
          <a:noAutofit/>
        </a:bodyPr>
        <a:lstStyle/>
        <a:p>
          <a:pPr marL="0" lvl="0" indent="0" algn="l" defTabSz="1289050">
            <a:lnSpc>
              <a:spcPct val="90000"/>
            </a:lnSpc>
            <a:spcBef>
              <a:spcPct val="0"/>
            </a:spcBef>
            <a:spcAft>
              <a:spcPct val="35000"/>
            </a:spcAft>
            <a:buNone/>
          </a:pPr>
          <a:r>
            <a:rPr lang="tr-TR" sz="2900" kern="1200" dirty="0"/>
            <a:t>Hâkim Teşebbüs</a:t>
          </a:r>
        </a:p>
      </dsp:txBody>
      <dsp:txXfrm>
        <a:off x="641358" y="2313768"/>
        <a:ext cx="8310380" cy="7725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68CC3D-1308-40EC-A660-DF44BEB4A07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863A764-1324-45F5-8161-88941A34C9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370F3B5-3F6E-4682-83BD-6F92FCAF3345}"/>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061C3020-6630-4AAB-A0CD-7991CCC03F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AF1946-698D-42AE-84DF-18ABDB913BA7}"/>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129994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F7D06B-B0C5-447F-AA7C-09FA70D4927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C1A839E-CC1F-40CE-A2C4-9BBA1417C4B3}"/>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9DF32E-30BB-46D1-A578-1139B4920121}"/>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7336C73C-6D2D-4E23-8BD4-59A2E62449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8B6C6C-C36E-44DB-93D0-E65056945265}"/>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91677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71ABA3B-B9F5-4BA6-A190-B53D04EB761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90E0D42-DBA3-41FB-9574-AFF12F217D8E}"/>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639FAE6-089E-49D8-928E-F5A1F1AFCC99}"/>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C1EE3480-AF16-4980-9B7F-A80EE4DE10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466D60-1494-4A2A-B7E7-A596FA7C7BB1}"/>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50781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970D44-3892-456B-9AC5-8B62263DCFF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674F9CD-C54D-4C4C-A0C8-EEE25F09521C}"/>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07242C-4421-4BEC-9FBE-556872E5FAF9}"/>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69B5972E-F8D2-4A51-8D8F-52C4D97CF2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FC8DF2-1331-4344-91EA-5E69B8D67A44}"/>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4161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81E8BC-108A-46F1-80F1-0A116D937EC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BD31669-FC38-494A-B347-AEBF46DD32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5F07B12B-1868-4C75-A2A9-725E52448AEC}"/>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AB61C64C-D02A-4CA0-AD7D-449EFFF266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C4C0E5-2147-468D-AC3F-4AED2E72C4D1}"/>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374520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5D192A5-6473-42D3-9B31-4E837F29286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DC270B8-B9CC-463C-8BE8-77133EBE11BE}"/>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FDD043E-C3DF-4866-9066-E0CFB62D4ED9}"/>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09EF24B-C790-4085-964B-096839BBFABA}"/>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6" name="Alt Bilgi Yer Tutucusu 5">
            <a:extLst>
              <a:ext uri="{FF2B5EF4-FFF2-40B4-BE49-F238E27FC236}">
                <a16:creationId xmlns:a16="http://schemas.microsoft.com/office/drawing/2014/main" id="{52D8D491-1194-48E5-BD0D-3B028A84519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9B9A773-1ADA-49B9-8CD2-AE8B9EE79808}"/>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1505060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2965A2-44DB-428D-A22D-420887DCA53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16B7AE8-8824-4815-919E-632107D37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0A7C901A-950A-4A91-91F1-3DA964D4F2D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25DC0E0-9E28-4FFD-B9E0-2A0F9A32EE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5386794-0650-4652-A099-099BFEF3D01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7284416-B0DC-42C0-841C-B574F7A140D0}"/>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8" name="Alt Bilgi Yer Tutucusu 7">
            <a:extLst>
              <a:ext uri="{FF2B5EF4-FFF2-40B4-BE49-F238E27FC236}">
                <a16:creationId xmlns:a16="http://schemas.microsoft.com/office/drawing/2014/main" id="{B214FCA6-8AAF-4855-A8C7-61C16361E1C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DFADD47-8FB6-463D-AF34-917F89535429}"/>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19977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355F90-6597-4883-BAB3-5E4D9A1715B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C684686-3389-4F9E-B040-91A56C87521E}"/>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4" name="Alt Bilgi Yer Tutucusu 3">
            <a:extLst>
              <a:ext uri="{FF2B5EF4-FFF2-40B4-BE49-F238E27FC236}">
                <a16:creationId xmlns:a16="http://schemas.microsoft.com/office/drawing/2014/main" id="{277A43CF-8AAD-446A-8AD1-954376EA01E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B1AC1F2-93D5-4072-91B1-D4B84E627D0B}"/>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49265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5BB221B-7194-476C-8977-DADC70F8B44D}"/>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3" name="Alt Bilgi Yer Tutucusu 2">
            <a:extLst>
              <a:ext uri="{FF2B5EF4-FFF2-40B4-BE49-F238E27FC236}">
                <a16:creationId xmlns:a16="http://schemas.microsoft.com/office/drawing/2014/main" id="{855FA463-2810-4E61-B935-8E45937D5F0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85BE42F-4B42-418F-95F4-63259EA96B12}"/>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303947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0CA4F8-3628-4D74-B9B0-F1C0287F0EF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08E44A8-6353-4C1F-8544-2BE164DE5D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0362B92-7CD8-424D-8FC4-8BDB8FB5D9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E20F8D5-17D9-4194-A9FF-E65BC2BEF728}"/>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6" name="Alt Bilgi Yer Tutucusu 5">
            <a:extLst>
              <a:ext uri="{FF2B5EF4-FFF2-40B4-BE49-F238E27FC236}">
                <a16:creationId xmlns:a16="http://schemas.microsoft.com/office/drawing/2014/main" id="{1729F32D-A8D4-414D-BB53-981CF525DDF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E8C1B35-E82E-4496-83F7-74FA8A8C9DC3}"/>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176038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D499FC-A970-4B05-8D1F-900B553961F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DAADCF3-B3ED-4ED3-A054-619E76AC56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3CE7497-A5B7-40E7-97CF-C297F15ABD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D77F093F-9274-4251-93B1-A892AE7AFA3A}"/>
              </a:ext>
            </a:extLst>
          </p:cNvPr>
          <p:cNvSpPr>
            <a:spLocks noGrp="1"/>
          </p:cNvSpPr>
          <p:nvPr>
            <p:ph type="dt" sz="half" idx="10"/>
          </p:nvPr>
        </p:nvSpPr>
        <p:spPr/>
        <p:txBody>
          <a:bodyPr/>
          <a:lstStyle/>
          <a:p>
            <a:fld id="{53E7A31A-1EB6-4786-B1FD-557721E2CFFF}" type="datetimeFigureOut">
              <a:rPr lang="tr-TR" smtClean="0"/>
              <a:t>2.11.2018</a:t>
            </a:fld>
            <a:endParaRPr lang="tr-TR"/>
          </a:p>
        </p:txBody>
      </p:sp>
      <p:sp>
        <p:nvSpPr>
          <p:cNvPr id="6" name="Alt Bilgi Yer Tutucusu 5">
            <a:extLst>
              <a:ext uri="{FF2B5EF4-FFF2-40B4-BE49-F238E27FC236}">
                <a16:creationId xmlns:a16="http://schemas.microsoft.com/office/drawing/2014/main" id="{84D59086-4614-4B6A-91FF-4AF5C1EC13F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BA8020A-D46F-447A-A9BE-82060C37092B}"/>
              </a:ext>
            </a:extLst>
          </p:cNvPr>
          <p:cNvSpPr>
            <a:spLocks noGrp="1"/>
          </p:cNvSpPr>
          <p:nvPr>
            <p:ph type="sldNum" sz="quarter" idx="12"/>
          </p:nvPr>
        </p:nvSpPr>
        <p:spPr/>
        <p:txBody>
          <a:bodyPr/>
          <a:lstStyle/>
          <a:p>
            <a:fld id="{210A4434-81E8-432A-A34B-4645D1211A43}" type="slidenum">
              <a:rPr lang="tr-TR" smtClean="0"/>
              <a:t>‹#›</a:t>
            </a:fld>
            <a:endParaRPr lang="tr-TR"/>
          </a:p>
        </p:txBody>
      </p:sp>
    </p:spTree>
    <p:extLst>
      <p:ext uri="{BB962C8B-B14F-4D97-AF65-F5344CB8AC3E}">
        <p14:creationId xmlns:p14="http://schemas.microsoft.com/office/powerpoint/2010/main" val="4143193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3111B96-497A-43EF-AEB5-459C35F17C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0C6A281-18D6-471F-BBC5-FBC1CF6607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4660EF-ED30-4E75-B993-09E22FC22E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7A31A-1EB6-4786-B1FD-557721E2CFFF}" type="datetimeFigureOut">
              <a:rPr lang="tr-TR" smtClean="0"/>
              <a:t>2.11.2018</a:t>
            </a:fld>
            <a:endParaRPr lang="tr-TR"/>
          </a:p>
        </p:txBody>
      </p:sp>
      <p:sp>
        <p:nvSpPr>
          <p:cNvPr id="5" name="Alt Bilgi Yer Tutucusu 4">
            <a:extLst>
              <a:ext uri="{FF2B5EF4-FFF2-40B4-BE49-F238E27FC236}">
                <a16:creationId xmlns:a16="http://schemas.microsoft.com/office/drawing/2014/main" id="{E13634BC-189A-44BC-81C6-AD005D7B7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D6FCF88-5F4B-4D2D-BF47-5A30BE3439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A4434-81E8-432A-A34B-4645D1211A43}" type="slidenum">
              <a:rPr lang="tr-TR" smtClean="0"/>
              <a:t>‹#›</a:t>
            </a:fld>
            <a:endParaRPr lang="tr-TR"/>
          </a:p>
        </p:txBody>
      </p:sp>
    </p:spTree>
    <p:extLst>
      <p:ext uri="{BB962C8B-B14F-4D97-AF65-F5344CB8AC3E}">
        <p14:creationId xmlns:p14="http://schemas.microsoft.com/office/powerpoint/2010/main" val="612055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DD78CD-0DB6-4994-A413-1FAA89D63152}"/>
              </a:ext>
            </a:extLst>
          </p:cNvPr>
          <p:cNvSpPr>
            <a:spLocks noGrp="1"/>
          </p:cNvSpPr>
          <p:nvPr>
            <p:ph type="title"/>
          </p:nvPr>
        </p:nvSpPr>
        <p:spPr/>
        <p:txBody>
          <a:bodyPr/>
          <a:lstStyle/>
          <a:p>
            <a:r>
              <a:rPr lang="tr-TR" dirty="0"/>
              <a:t>Ticarî Hükümler</a:t>
            </a:r>
          </a:p>
        </p:txBody>
      </p:sp>
      <p:sp>
        <p:nvSpPr>
          <p:cNvPr id="3" name="İçerik Yer Tutucusu 2">
            <a:extLst>
              <a:ext uri="{FF2B5EF4-FFF2-40B4-BE49-F238E27FC236}">
                <a16:creationId xmlns:a16="http://schemas.microsoft.com/office/drawing/2014/main" id="{826F2A46-F5F0-477B-BCC3-39407935C187}"/>
              </a:ext>
            </a:extLst>
          </p:cNvPr>
          <p:cNvSpPr>
            <a:spLocks noGrp="1"/>
          </p:cNvSpPr>
          <p:nvPr>
            <p:ph idx="1"/>
          </p:nvPr>
        </p:nvSpPr>
        <p:spPr/>
        <p:txBody>
          <a:bodyPr>
            <a:normAutofit/>
          </a:bodyPr>
          <a:lstStyle/>
          <a:p>
            <a:pPr marL="0" indent="0" algn="just">
              <a:lnSpc>
                <a:spcPct val="150000"/>
              </a:lnSpc>
              <a:spcBef>
                <a:spcPts val="1200"/>
              </a:spcBef>
              <a:spcAft>
                <a:spcPts val="1200"/>
              </a:spcAft>
              <a:buNone/>
            </a:pPr>
            <a:r>
              <a:rPr lang="tr-TR" dirty="0"/>
              <a:t>TTK m. 1: Bu Kanundaki hükümlerle, bir ticari işletmeyi ilgilendiren işlem ve fiillere ilişkin diğer kanunlarda yazılı özel hükümler, ticari hükümlerdir. </a:t>
            </a:r>
          </a:p>
          <a:p>
            <a:pPr marL="0" indent="0" algn="just">
              <a:lnSpc>
                <a:spcPct val="150000"/>
              </a:lnSpc>
              <a:spcBef>
                <a:spcPts val="1200"/>
              </a:spcBef>
              <a:spcAft>
                <a:spcPts val="1200"/>
              </a:spcAft>
              <a:buNone/>
            </a:pPr>
            <a:r>
              <a:rPr lang="tr-TR" dirty="0"/>
              <a:t>(2) Mahkeme, hakkında ticari bir hüküm bulunmayan ticari işlerde, ticari örf ve âdete, bu da yoksa genel hükümlere göre karar verir. </a:t>
            </a:r>
          </a:p>
        </p:txBody>
      </p:sp>
      <p:sp>
        <p:nvSpPr>
          <p:cNvPr id="4" name="Slayt Numarası Yer Tutucusu 3">
            <a:extLst>
              <a:ext uri="{FF2B5EF4-FFF2-40B4-BE49-F238E27FC236}">
                <a16:creationId xmlns:a16="http://schemas.microsoft.com/office/drawing/2014/main" id="{688B3436-A47F-4204-B7D7-98EAE9C39CA2}"/>
              </a:ext>
            </a:extLst>
          </p:cNvPr>
          <p:cNvSpPr>
            <a:spLocks noGrp="1"/>
          </p:cNvSpPr>
          <p:nvPr>
            <p:ph type="sldNum" sz="quarter" idx="12"/>
          </p:nvPr>
        </p:nvSpPr>
        <p:spPr/>
        <p:txBody>
          <a:bodyPr/>
          <a:lstStyle/>
          <a:p>
            <a:fld id="{07CD0B7D-48B1-4AEE-B291-30D6907FFC5A}" type="slidenum">
              <a:rPr lang="tr-TR" smtClean="0"/>
              <a:t>1</a:t>
            </a:fld>
            <a:endParaRPr lang="tr-TR"/>
          </a:p>
        </p:txBody>
      </p:sp>
    </p:spTree>
    <p:extLst>
      <p:ext uri="{BB962C8B-B14F-4D97-AF65-F5344CB8AC3E}">
        <p14:creationId xmlns:p14="http://schemas.microsoft.com/office/powerpoint/2010/main" val="3755638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ADDB32-A76B-41FB-B040-3A8FC3A3B4E2}"/>
              </a:ext>
            </a:extLst>
          </p:cNvPr>
          <p:cNvSpPr>
            <a:spLocks noGrp="1"/>
          </p:cNvSpPr>
          <p:nvPr>
            <p:ph type="title"/>
          </p:nvPr>
        </p:nvSpPr>
        <p:spPr/>
        <p:txBody>
          <a:bodyPr/>
          <a:lstStyle/>
          <a:p>
            <a:r>
              <a:rPr lang="tr-TR" dirty="0"/>
              <a:t>Türk Borçlar Kanunu m. 620</a:t>
            </a:r>
          </a:p>
        </p:txBody>
      </p:sp>
      <p:sp>
        <p:nvSpPr>
          <p:cNvPr id="3" name="İçerik Yer Tutucusu 2">
            <a:extLst>
              <a:ext uri="{FF2B5EF4-FFF2-40B4-BE49-F238E27FC236}">
                <a16:creationId xmlns:a16="http://schemas.microsoft.com/office/drawing/2014/main" id="{F0690CBC-2997-4E3A-9C82-ADDC3546D81B}"/>
              </a:ext>
            </a:extLst>
          </p:cNvPr>
          <p:cNvSpPr>
            <a:spLocks noGrp="1"/>
          </p:cNvSpPr>
          <p:nvPr>
            <p:ph idx="1"/>
          </p:nvPr>
        </p:nvSpPr>
        <p:spPr/>
        <p:txBody>
          <a:bodyPr>
            <a:normAutofit/>
          </a:bodyPr>
          <a:lstStyle/>
          <a:p>
            <a:pPr marL="0" indent="0" algn="just">
              <a:lnSpc>
                <a:spcPct val="150000"/>
              </a:lnSpc>
              <a:spcBef>
                <a:spcPts val="1200"/>
              </a:spcBef>
              <a:spcAft>
                <a:spcPts val="1200"/>
              </a:spcAft>
              <a:buNone/>
            </a:pPr>
            <a:r>
              <a:rPr lang="tr-TR" sz="3600" dirty="0"/>
              <a:t>«Adi ortaklık sözleşmesi, iki ya da daha fazla kişinin emeklerini ve mallarını ortak bir amaca erişmek üzere birleştirmeyi üstlendikleri sözleşmedir.»</a:t>
            </a:r>
          </a:p>
        </p:txBody>
      </p:sp>
    </p:spTree>
    <p:extLst>
      <p:ext uri="{BB962C8B-B14F-4D97-AF65-F5344CB8AC3E}">
        <p14:creationId xmlns:p14="http://schemas.microsoft.com/office/powerpoint/2010/main" val="78415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3EC7BE-4AE1-4496-A0B3-C203ABA51D3E}"/>
              </a:ext>
            </a:extLst>
          </p:cNvPr>
          <p:cNvSpPr>
            <a:spLocks noGrp="1"/>
          </p:cNvSpPr>
          <p:nvPr>
            <p:ph type="title"/>
          </p:nvPr>
        </p:nvSpPr>
        <p:spPr/>
        <p:txBody>
          <a:bodyPr/>
          <a:lstStyle/>
          <a:p>
            <a:r>
              <a:rPr lang="tr-TR" dirty="0"/>
              <a:t>Küçük ve Kısıtlılar</a:t>
            </a:r>
          </a:p>
        </p:txBody>
      </p:sp>
      <p:sp>
        <p:nvSpPr>
          <p:cNvPr id="3" name="İçerik Yer Tutucusu 2">
            <a:extLst>
              <a:ext uri="{FF2B5EF4-FFF2-40B4-BE49-F238E27FC236}">
                <a16:creationId xmlns:a16="http://schemas.microsoft.com/office/drawing/2014/main" id="{CA782FA0-B87B-4BCC-A6C4-C55AA484A265}"/>
              </a:ext>
            </a:extLst>
          </p:cNvPr>
          <p:cNvSpPr>
            <a:spLocks noGrp="1"/>
          </p:cNvSpPr>
          <p:nvPr>
            <p:ph idx="1"/>
          </p:nvPr>
        </p:nvSpPr>
        <p:spPr/>
        <p:txBody>
          <a:bodyPr/>
          <a:lstStyle/>
          <a:p>
            <a:pPr marL="0" indent="0" algn="just">
              <a:lnSpc>
                <a:spcPct val="150000"/>
              </a:lnSpc>
              <a:spcAft>
                <a:spcPts val="1200"/>
              </a:spcAft>
              <a:buNone/>
            </a:pPr>
            <a:r>
              <a:rPr lang="tr-TR" dirty="0"/>
              <a:t>TTK MADDE 13- (1) Küçük ve kısıtlılara ait ticari işletmeyi bunların adına işleten yasal temsilci, tacir sayılmaz. </a:t>
            </a:r>
            <a:r>
              <a:rPr lang="tr-TR" b="1" dirty="0"/>
              <a:t>Tacir sıfatı, temsil edilene aittir. </a:t>
            </a:r>
            <a:r>
              <a:rPr lang="tr-TR" dirty="0"/>
              <a:t>Ancak, </a:t>
            </a:r>
            <a:r>
              <a:rPr lang="tr-TR" b="1" dirty="0"/>
              <a:t>yasal temsilci ceza hükümlerinin uygulanması </a:t>
            </a:r>
            <a:r>
              <a:rPr lang="tr-TR" dirty="0"/>
              <a:t>yönünden tacir gibi sorumlu olur. </a:t>
            </a:r>
          </a:p>
        </p:txBody>
      </p:sp>
    </p:spTree>
    <p:extLst>
      <p:ext uri="{BB962C8B-B14F-4D97-AF65-F5344CB8AC3E}">
        <p14:creationId xmlns:p14="http://schemas.microsoft.com/office/powerpoint/2010/main" val="185430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7E691D-0166-43F1-843F-0E2F99B1A99A}"/>
              </a:ext>
            </a:extLst>
          </p:cNvPr>
          <p:cNvSpPr>
            <a:spLocks noGrp="1"/>
          </p:cNvSpPr>
          <p:nvPr>
            <p:ph type="title"/>
          </p:nvPr>
        </p:nvSpPr>
        <p:spPr/>
        <p:txBody>
          <a:bodyPr/>
          <a:lstStyle/>
          <a:p>
            <a:r>
              <a:rPr lang="tr-TR" dirty="0"/>
              <a:t>Ticaret yapmaktan menedilenler</a:t>
            </a:r>
          </a:p>
        </p:txBody>
      </p:sp>
      <p:sp>
        <p:nvSpPr>
          <p:cNvPr id="3" name="İçerik Yer Tutucusu 2">
            <a:extLst>
              <a:ext uri="{FF2B5EF4-FFF2-40B4-BE49-F238E27FC236}">
                <a16:creationId xmlns:a16="http://schemas.microsoft.com/office/drawing/2014/main" id="{536BB133-191C-4C1C-B59B-2646D66B503D}"/>
              </a:ext>
            </a:extLst>
          </p:cNvPr>
          <p:cNvSpPr>
            <a:spLocks noGrp="1"/>
          </p:cNvSpPr>
          <p:nvPr>
            <p:ph idx="1"/>
          </p:nvPr>
        </p:nvSpPr>
        <p:spPr>
          <a:xfrm>
            <a:off x="304800" y="1825625"/>
            <a:ext cx="11444748" cy="4667250"/>
          </a:xfrm>
        </p:spPr>
        <p:txBody>
          <a:bodyPr>
            <a:normAutofit lnSpcReduction="10000"/>
          </a:bodyPr>
          <a:lstStyle/>
          <a:p>
            <a:pPr marL="0" indent="0" algn="just">
              <a:lnSpc>
                <a:spcPct val="150000"/>
              </a:lnSpc>
              <a:spcBef>
                <a:spcPts val="1200"/>
              </a:spcBef>
              <a:spcAft>
                <a:spcPts val="1200"/>
              </a:spcAft>
              <a:buNone/>
            </a:pPr>
            <a:r>
              <a:rPr lang="tr-TR" b="1" dirty="0"/>
              <a:t>TTK MADDE 14- (1) </a:t>
            </a:r>
            <a:r>
              <a:rPr lang="tr-TR" dirty="0"/>
              <a:t>Kişisel durumları ya da yaptığı işlerin niteliği nedeniyle yahut meslek ve görevleri dolayısıyla, kanundan veya bir yargı kararından doğan bir yasağa aykırı bir şekilde ya da başka bir kişinin veya resmî bir makamın iznine gerek olmasına rağmen izin veya onay almadan bir ticari işletmeyi işleten kişi de tacir sayılır.  </a:t>
            </a:r>
          </a:p>
          <a:p>
            <a:pPr marL="0" indent="0" algn="just">
              <a:lnSpc>
                <a:spcPct val="150000"/>
              </a:lnSpc>
              <a:spcBef>
                <a:spcPts val="1200"/>
              </a:spcBef>
              <a:spcAft>
                <a:spcPts val="1200"/>
              </a:spcAft>
              <a:buNone/>
            </a:pPr>
            <a:r>
              <a:rPr lang="tr-TR" dirty="0"/>
              <a:t>(2) Birinci fıkraya aykırı hareketin doğurduğu hukuki, cezai ve disipline ilişkin sorumluluk saklıdır. </a:t>
            </a:r>
          </a:p>
        </p:txBody>
      </p:sp>
    </p:spTree>
    <p:extLst>
      <p:ext uri="{BB962C8B-B14F-4D97-AF65-F5344CB8AC3E}">
        <p14:creationId xmlns:p14="http://schemas.microsoft.com/office/powerpoint/2010/main" val="491295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122A6D-FDA0-4E68-957D-DD6A5AADD203}"/>
              </a:ext>
            </a:extLst>
          </p:cNvPr>
          <p:cNvSpPr>
            <a:spLocks noGrp="1"/>
          </p:cNvSpPr>
          <p:nvPr>
            <p:ph type="title"/>
          </p:nvPr>
        </p:nvSpPr>
        <p:spPr>
          <a:xfrm>
            <a:off x="265471" y="231060"/>
            <a:ext cx="11088329" cy="506360"/>
          </a:xfrm>
        </p:spPr>
        <p:txBody>
          <a:bodyPr>
            <a:normAutofit fontScale="90000"/>
          </a:bodyPr>
          <a:lstStyle/>
          <a:p>
            <a:r>
              <a:rPr lang="tr-TR" dirty="0"/>
              <a:t>Devlet Memurları Kanunu</a:t>
            </a:r>
          </a:p>
        </p:txBody>
      </p:sp>
      <p:sp>
        <p:nvSpPr>
          <p:cNvPr id="3" name="İçerik Yer Tutucusu 2">
            <a:extLst>
              <a:ext uri="{FF2B5EF4-FFF2-40B4-BE49-F238E27FC236}">
                <a16:creationId xmlns:a16="http://schemas.microsoft.com/office/drawing/2014/main" id="{D708C2D3-D19F-4F4F-99A3-204AA3D1D2D4}"/>
              </a:ext>
            </a:extLst>
          </p:cNvPr>
          <p:cNvSpPr>
            <a:spLocks noGrp="1"/>
          </p:cNvSpPr>
          <p:nvPr>
            <p:ph idx="1"/>
          </p:nvPr>
        </p:nvSpPr>
        <p:spPr>
          <a:xfrm>
            <a:off x="265471" y="1042220"/>
            <a:ext cx="11769213" cy="5584722"/>
          </a:xfrm>
        </p:spPr>
        <p:txBody>
          <a:bodyPr>
            <a:normAutofit fontScale="77500" lnSpcReduction="20000"/>
          </a:bodyPr>
          <a:lstStyle/>
          <a:p>
            <a:pPr marL="0" indent="0" algn="just">
              <a:lnSpc>
                <a:spcPct val="170000"/>
              </a:lnSpc>
              <a:spcBef>
                <a:spcPts val="1200"/>
              </a:spcBef>
              <a:spcAft>
                <a:spcPts val="1200"/>
              </a:spcAft>
              <a:buNone/>
            </a:pPr>
            <a:r>
              <a:rPr lang="tr-TR" dirty="0"/>
              <a:t>Madde 28: Memurlar Türk Ticaret Kanununa göre (Tacir) veya (Esnaf) sayılmalarını gerektirecek bir faaliyette bulunamaz, ticaret ve sanayi müesseselerinde görev alamaz, ticari mümessil veya ticari vekil veya </a:t>
            </a:r>
            <a:r>
              <a:rPr lang="tr-TR" dirty="0" err="1"/>
              <a:t>kollektif</a:t>
            </a:r>
            <a:r>
              <a:rPr lang="tr-TR" dirty="0"/>
              <a:t> şirketlerde ortak veya komandit şirkette komandite ortak olamazlar.</a:t>
            </a:r>
          </a:p>
          <a:p>
            <a:pPr marL="0" indent="0" algn="just">
              <a:lnSpc>
                <a:spcPct val="170000"/>
              </a:lnSpc>
              <a:spcBef>
                <a:spcPts val="1200"/>
              </a:spcBef>
              <a:spcAft>
                <a:spcPts val="1200"/>
              </a:spcAft>
              <a:buNone/>
            </a:pPr>
            <a:r>
              <a:rPr lang="tr-TR" dirty="0"/>
              <a:t>Madde 125-</a:t>
            </a:r>
          </a:p>
          <a:p>
            <a:pPr marL="0" indent="0" algn="just">
              <a:lnSpc>
                <a:spcPct val="170000"/>
              </a:lnSpc>
              <a:spcBef>
                <a:spcPts val="1200"/>
              </a:spcBef>
              <a:spcAft>
                <a:spcPts val="1200"/>
              </a:spcAft>
              <a:buNone/>
            </a:pPr>
            <a:r>
              <a:rPr lang="tr-TR" dirty="0"/>
              <a:t>D - Kademe ilerlemesinin durdurulması : Fiilin ağırlık derecesine göre memurun, bulunduğu kademede ilerlemesinin 1 - 3 yıl durdurulmasıdır. Kademe ilerlemesinin durdurulması cezasını gerektiren fiil ve haller şunlardır:</a:t>
            </a:r>
          </a:p>
          <a:p>
            <a:pPr marL="0" indent="0" algn="just">
              <a:lnSpc>
                <a:spcPct val="170000"/>
              </a:lnSpc>
              <a:spcBef>
                <a:spcPts val="1200"/>
              </a:spcBef>
              <a:spcAft>
                <a:spcPts val="1200"/>
              </a:spcAft>
              <a:buNone/>
            </a:pPr>
            <a:r>
              <a:rPr lang="tr-TR" dirty="0"/>
              <a:t>h) Ticaret yapmak veya Devlet memurlarına yasaklanan diğer kazanç getirici faaliyetlerde bulunmak</a:t>
            </a:r>
          </a:p>
        </p:txBody>
      </p:sp>
    </p:spTree>
    <p:extLst>
      <p:ext uri="{BB962C8B-B14F-4D97-AF65-F5344CB8AC3E}">
        <p14:creationId xmlns:p14="http://schemas.microsoft.com/office/powerpoint/2010/main" val="2979632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3EAC67F2-C49E-47CA-80A9-7E6145244F9E}"/>
              </a:ext>
            </a:extLst>
          </p:cNvPr>
          <p:cNvGraphicFramePr>
            <a:graphicFrameLocks noGrp="1"/>
          </p:cNvGraphicFramePr>
          <p:nvPr>
            <p:ph idx="1"/>
            <p:extLst>
              <p:ext uri="{D42A27DB-BD31-4B8C-83A1-F6EECF244321}">
                <p14:modId xmlns:p14="http://schemas.microsoft.com/office/powerpoint/2010/main" val="3374373973"/>
              </p:ext>
            </p:extLst>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6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B6D176-ACC0-4E7E-A1ED-AAFD60542F49}"/>
              </a:ext>
            </a:extLst>
          </p:cNvPr>
          <p:cNvSpPr>
            <a:spLocks noGrp="1"/>
          </p:cNvSpPr>
          <p:nvPr>
            <p:ph type="title"/>
          </p:nvPr>
        </p:nvSpPr>
        <p:spPr>
          <a:xfrm>
            <a:off x="838200" y="280459"/>
            <a:ext cx="10515600" cy="348806"/>
          </a:xfrm>
        </p:spPr>
        <p:txBody>
          <a:bodyPr>
            <a:normAutofit fontScale="90000"/>
          </a:bodyPr>
          <a:lstStyle/>
          <a:p>
            <a:r>
              <a:rPr lang="tr-TR" dirty="0"/>
              <a:t>Ticaret şirketleri</a:t>
            </a:r>
          </a:p>
        </p:txBody>
      </p:sp>
      <p:sp>
        <p:nvSpPr>
          <p:cNvPr id="5" name="İçerik Yer Tutucusu 2">
            <a:extLst>
              <a:ext uri="{FF2B5EF4-FFF2-40B4-BE49-F238E27FC236}">
                <a16:creationId xmlns:a16="http://schemas.microsoft.com/office/drawing/2014/main" id="{C092B777-DD5A-473B-B0C5-0C9B394865AC}"/>
              </a:ext>
            </a:extLst>
          </p:cNvPr>
          <p:cNvSpPr txBox="1">
            <a:spLocks/>
          </p:cNvSpPr>
          <p:nvPr/>
        </p:nvSpPr>
        <p:spPr>
          <a:xfrm>
            <a:off x="984045" y="737419"/>
            <a:ext cx="10515600" cy="491613"/>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tr-TR" sz="3600" dirty="0"/>
              <a:t>TTK MADDE 124/(1) Ticaret şirketleri; </a:t>
            </a:r>
            <a:r>
              <a:rPr lang="tr-TR" sz="3600" dirty="0" err="1"/>
              <a:t>kollektif</a:t>
            </a:r>
            <a:r>
              <a:rPr lang="tr-TR" sz="3600" dirty="0"/>
              <a:t>, komandit, anonim, </a:t>
            </a:r>
            <a:r>
              <a:rPr lang="tr-TR" sz="3600" dirty="0" err="1"/>
              <a:t>limited</a:t>
            </a:r>
            <a:r>
              <a:rPr lang="tr-TR" sz="3600" dirty="0"/>
              <a:t> ve kooperatif şirketlerden ibarettir.</a:t>
            </a:r>
          </a:p>
        </p:txBody>
      </p:sp>
      <p:graphicFrame>
        <p:nvGraphicFramePr>
          <p:cNvPr id="6" name="İçerik Yer Tutucusu 5">
            <a:extLst>
              <a:ext uri="{FF2B5EF4-FFF2-40B4-BE49-F238E27FC236}">
                <a16:creationId xmlns:a16="http://schemas.microsoft.com/office/drawing/2014/main" id="{B4C4A1BB-4615-45FA-A2D0-7E0175A76F9B}"/>
              </a:ext>
            </a:extLst>
          </p:cNvPr>
          <p:cNvGraphicFramePr>
            <a:graphicFrameLocks noGrp="1"/>
          </p:cNvGraphicFramePr>
          <p:nvPr>
            <p:ph idx="1"/>
            <p:extLst>
              <p:ext uri="{D42A27DB-BD31-4B8C-83A1-F6EECF244321}">
                <p14:modId xmlns:p14="http://schemas.microsoft.com/office/powerpoint/2010/main" val="322394834"/>
              </p:ext>
            </p:extLst>
          </p:nvPr>
        </p:nvGraphicFramePr>
        <p:xfrm>
          <a:off x="0" y="1229032"/>
          <a:ext cx="12191999" cy="5545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797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a:extLst>
              <a:ext uri="{FF2B5EF4-FFF2-40B4-BE49-F238E27FC236}">
                <a16:creationId xmlns:a16="http://schemas.microsoft.com/office/drawing/2014/main" id="{B8B19AF1-165A-4018-B754-CE5EFFB28EDF}"/>
              </a:ext>
            </a:extLst>
          </p:cNvPr>
          <p:cNvSpPr>
            <a:spLocks noGrp="1"/>
          </p:cNvSpPr>
          <p:nvPr>
            <p:ph idx="1"/>
          </p:nvPr>
        </p:nvSpPr>
        <p:spPr>
          <a:xfrm>
            <a:off x="838200" y="1248697"/>
            <a:ext cx="10515600" cy="4928266"/>
          </a:xfrm>
        </p:spPr>
        <p:txBody>
          <a:bodyPr>
            <a:normAutofit/>
          </a:bodyPr>
          <a:lstStyle/>
          <a:p>
            <a:pPr marL="0" indent="0">
              <a:lnSpc>
                <a:spcPct val="150000"/>
              </a:lnSpc>
              <a:buNone/>
            </a:pPr>
            <a:r>
              <a:rPr lang="tr-TR" sz="3600" dirty="0"/>
              <a:t>Soru: Ticaret şirketlerinin ortakları veya yöneticileri tacir midir?</a:t>
            </a:r>
          </a:p>
        </p:txBody>
      </p:sp>
    </p:spTree>
    <p:extLst>
      <p:ext uri="{BB962C8B-B14F-4D97-AF65-F5344CB8AC3E}">
        <p14:creationId xmlns:p14="http://schemas.microsoft.com/office/powerpoint/2010/main" val="961629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9B7AF6-5163-4F76-A3D3-BF06E2DFF399}"/>
              </a:ext>
            </a:extLst>
          </p:cNvPr>
          <p:cNvSpPr>
            <a:spLocks noGrp="1"/>
          </p:cNvSpPr>
          <p:nvPr>
            <p:ph type="title"/>
          </p:nvPr>
        </p:nvSpPr>
        <p:spPr/>
        <p:txBody>
          <a:bodyPr/>
          <a:lstStyle/>
          <a:p>
            <a:r>
              <a:rPr lang="tr-TR" dirty="0"/>
              <a:t>Ticari İşletme İşleten Dernek ve Vakıflar</a:t>
            </a:r>
          </a:p>
        </p:txBody>
      </p:sp>
      <p:sp>
        <p:nvSpPr>
          <p:cNvPr id="3" name="İçerik Yer Tutucusu 2">
            <a:extLst>
              <a:ext uri="{FF2B5EF4-FFF2-40B4-BE49-F238E27FC236}">
                <a16:creationId xmlns:a16="http://schemas.microsoft.com/office/drawing/2014/main" id="{5168D18E-D26C-4A79-AD5D-094294590FCE}"/>
              </a:ext>
            </a:extLst>
          </p:cNvPr>
          <p:cNvSpPr>
            <a:spLocks noGrp="1"/>
          </p:cNvSpPr>
          <p:nvPr>
            <p:ph idx="1"/>
          </p:nvPr>
        </p:nvSpPr>
        <p:spPr>
          <a:xfrm>
            <a:off x="133109" y="1690688"/>
            <a:ext cx="11925782" cy="4594365"/>
          </a:xfrm>
        </p:spPr>
        <p:txBody>
          <a:bodyPr>
            <a:normAutofit fontScale="92500"/>
          </a:bodyPr>
          <a:lstStyle/>
          <a:p>
            <a:pPr marL="0" indent="0" algn="just">
              <a:lnSpc>
                <a:spcPct val="150000"/>
              </a:lnSpc>
              <a:spcBef>
                <a:spcPts val="1200"/>
              </a:spcBef>
              <a:spcAft>
                <a:spcPts val="1200"/>
              </a:spcAft>
              <a:buNone/>
            </a:pPr>
            <a:r>
              <a:rPr lang="tr-TR" dirty="0"/>
              <a:t>TMK m. 56: «</a:t>
            </a:r>
            <a:r>
              <a:rPr lang="tr-TR" i="1" dirty="0"/>
              <a:t>Dernekler, gerçek veya tüzel en az yedi kişinin kazanç paylaşma dışında belirli ve ortak bir amacı gerçekleştirmek üzere, bilgi ve çalışmalarını sürekli olarak birleştirmek suretiyle oluşturdukları, tüzel kişiliğe sahip kişi topluluklarıdır.</a:t>
            </a:r>
            <a:r>
              <a:rPr lang="tr-TR" dirty="0"/>
              <a:t>»</a:t>
            </a:r>
          </a:p>
          <a:p>
            <a:pPr marL="0" indent="0" algn="just">
              <a:lnSpc>
                <a:spcPct val="150000"/>
              </a:lnSpc>
              <a:spcBef>
                <a:spcPts val="1200"/>
              </a:spcBef>
              <a:spcAft>
                <a:spcPts val="1200"/>
              </a:spcAft>
              <a:buNone/>
            </a:pPr>
            <a:r>
              <a:rPr lang="tr-TR" dirty="0"/>
              <a:t>Vakıflar Kanunu m. 26: «</a:t>
            </a:r>
            <a:r>
              <a:rPr lang="tr-TR" i="1" dirty="0"/>
              <a:t>Vakıflar; amacını gerçekleştirmeye yardımcı olmak ve vakfa gelir temin etmek amacıyla, Genel Müdürlüğe bilgi vermek şartıyla iktisadî işletme ve şirket kurabilir, kurulmuş şirketlere ortak olabilirler. Şirketler dahil iktisadî işletmelerden elde edilen gelirler vakfın amacından başka bir amaca tahsis edilemez.</a:t>
            </a:r>
            <a:r>
              <a:rPr lang="tr-TR" dirty="0"/>
              <a:t>»</a:t>
            </a:r>
          </a:p>
        </p:txBody>
      </p:sp>
    </p:spTree>
    <p:extLst>
      <p:ext uri="{BB962C8B-B14F-4D97-AF65-F5344CB8AC3E}">
        <p14:creationId xmlns:p14="http://schemas.microsoft.com/office/powerpoint/2010/main" val="3180525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99811116-E0E8-4C37-AFCD-E2FAA23ED180}"/>
              </a:ext>
            </a:extLst>
          </p:cNvPr>
          <p:cNvGraphicFramePr>
            <a:graphicFrameLocks noGrp="1"/>
          </p:cNvGraphicFramePr>
          <p:nvPr>
            <p:ph idx="1"/>
            <p:extLst>
              <p:ext uri="{D42A27DB-BD31-4B8C-83A1-F6EECF244321}">
                <p14:modId xmlns:p14="http://schemas.microsoft.com/office/powerpoint/2010/main" val="72210807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1557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C9702A-B73A-4593-AC3C-D9B04F91E240}"/>
              </a:ext>
            </a:extLst>
          </p:cNvPr>
          <p:cNvSpPr>
            <a:spLocks noGrp="1"/>
          </p:cNvSpPr>
          <p:nvPr>
            <p:ph type="title"/>
          </p:nvPr>
        </p:nvSpPr>
        <p:spPr>
          <a:xfrm>
            <a:off x="664580" y="255124"/>
            <a:ext cx="10515600" cy="560850"/>
          </a:xfrm>
        </p:spPr>
        <p:txBody>
          <a:bodyPr>
            <a:normAutofit fontScale="90000"/>
          </a:bodyPr>
          <a:lstStyle/>
          <a:p>
            <a:r>
              <a:rPr lang="tr-TR" dirty="0"/>
              <a:t>Kamu İktisadi Teşebbüsleri</a:t>
            </a:r>
          </a:p>
        </p:txBody>
      </p:sp>
      <p:sp>
        <p:nvSpPr>
          <p:cNvPr id="3" name="İçerik Yer Tutucusu 2">
            <a:extLst>
              <a:ext uri="{FF2B5EF4-FFF2-40B4-BE49-F238E27FC236}">
                <a16:creationId xmlns:a16="http://schemas.microsoft.com/office/drawing/2014/main" id="{E5A5D3A2-E7B1-4FAE-89F0-69D5FA6FA163}"/>
              </a:ext>
            </a:extLst>
          </p:cNvPr>
          <p:cNvSpPr>
            <a:spLocks noGrp="1"/>
          </p:cNvSpPr>
          <p:nvPr>
            <p:ph idx="1"/>
          </p:nvPr>
        </p:nvSpPr>
        <p:spPr>
          <a:xfrm>
            <a:off x="393540" y="1122744"/>
            <a:ext cx="11620982" cy="5648446"/>
          </a:xfrm>
        </p:spPr>
        <p:txBody>
          <a:bodyPr>
            <a:normAutofit fontScale="85000" lnSpcReduction="10000"/>
          </a:bodyPr>
          <a:lstStyle/>
          <a:p>
            <a:pPr marL="0" indent="0">
              <a:lnSpc>
                <a:spcPct val="150000"/>
              </a:lnSpc>
              <a:spcBef>
                <a:spcPts val="1200"/>
              </a:spcBef>
              <a:spcAft>
                <a:spcPts val="1200"/>
              </a:spcAft>
              <a:buNone/>
            </a:pPr>
            <a:r>
              <a:rPr lang="tr-TR" dirty="0"/>
              <a:t>233 sayılı KHK m. 2:</a:t>
            </a:r>
          </a:p>
          <a:p>
            <a:pPr marL="0" indent="0">
              <a:lnSpc>
                <a:spcPct val="150000"/>
              </a:lnSpc>
              <a:spcBef>
                <a:spcPts val="1200"/>
              </a:spcBef>
              <a:spcAft>
                <a:spcPts val="1200"/>
              </a:spcAft>
              <a:buNone/>
            </a:pPr>
            <a:r>
              <a:rPr lang="tr-TR" dirty="0"/>
              <a:t>Kamu iktisadi teşebbüsü "Teşebbüs"; iktisadi devlet teşekkülü ile kamu iktisadi kuruluşunun ortak adıdır. </a:t>
            </a:r>
          </a:p>
          <a:p>
            <a:pPr marL="0" indent="0">
              <a:lnSpc>
                <a:spcPct val="150000"/>
              </a:lnSpc>
              <a:spcBef>
                <a:spcPts val="1200"/>
              </a:spcBef>
              <a:spcAft>
                <a:spcPts val="1200"/>
              </a:spcAft>
              <a:buNone/>
            </a:pPr>
            <a:r>
              <a:rPr lang="tr-TR" b="1" dirty="0"/>
              <a:t>İktisadi devlet teşekkülü </a:t>
            </a:r>
            <a:r>
              <a:rPr lang="tr-TR" dirty="0"/>
              <a:t>"Teşekkül"; sermayesinin tamamı devlete ait, </a:t>
            </a:r>
            <a:r>
              <a:rPr lang="tr-TR" b="1" dirty="0"/>
              <a:t>iktisadi alanda ticari esaslara </a:t>
            </a:r>
            <a:r>
              <a:rPr lang="tr-TR" dirty="0"/>
              <a:t>göre faaliyet göstermek üzere kurulan, </a:t>
            </a:r>
            <a:r>
              <a:rPr lang="tr-TR" b="1" dirty="0"/>
              <a:t>kamu iktisadi teşebbüsüdür</a:t>
            </a:r>
            <a:r>
              <a:rPr lang="tr-TR" dirty="0"/>
              <a:t>. </a:t>
            </a:r>
          </a:p>
          <a:p>
            <a:pPr marL="0" indent="0">
              <a:lnSpc>
                <a:spcPct val="150000"/>
              </a:lnSpc>
              <a:spcBef>
                <a:spcPts val="1200"/>
              </a:spcBef>
              <a:spcAft>
                <a:spcPts val="1200"/>
              </a:spcAft>
              <a:buNone/>
            </a:pPr>
            <a:r>
              <a:rPr lang="tr-TR" b="1" dirty="0"/>
              <a:t>Kamu iktisadi kuruluşu </a:t>
            </a:r>
            <a:r>
              <a:rPr lang="tr-TR" dirty="0"/>
              <a:t>"Kuruluş"; sermayesinin tamamı Devlete ait olup tekel niteliğindeki mal ve hizmetleri kamu yararı gözeterek üretmek ve pazarlamak üzere kurulan ve gördüğü bu kamu hizmeti dolayısıyla ürettiği mal ve hizmetler imtiyaz sayılan </a:t>
            </a:r>
            <a:r>
              <a:rPr lang="tr-TR" b="1" dirty="0"/>
              <a:t>kamu iktisadi teşebbüsüdür.</a:t>
            </a:r>
          </a:p>
        </p:txBody>
      </p:sp>
    </p:spTree>
    <p:extLst>
      <p:ext uri="{BB962C8B-B14F-4D97-AF65-F5344CB8AC3E}">
        <p14:creationId xmlns:p14="http://schemas.microsoft.com/office/powerpoint/2010/main" val="53378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216E1DF0-9EC1-4E22-8D7E-6BDF842FC7F6}"/>
              </a:ext>
            </a:extLst>
          </p:cNvPr>
          <p:cNvGraphicFramePr>
            <a:graphicFrameLocks noGrp="1"/>
          </p:cNvGraphicFramePr>
          <p:nvPr>
            <p:ph idx="1"/>
            <p:extLst>
              <p:ext uri="{D42A27DB-BD31-4B8C-83A1-F6EECF244321}">
                <p14:modId xmlns:p14="http://schemas.microsoft.com/office/powerpoint/2010/main" val="575224294"/>
              </p:ext>
            </p:extLst>
          </p:nvPr>
        </p:nvGraphicFramePr>
        <p:xfrm>
          <a:off x="65988" y="65988"/>
          <a:ext cx="11896626" cy="614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a:extLst>
              <a:ext uri="{FF2B5EF4-FFF2-40B4-BE49-F238E27FC236}">
                <a16:creationId xmlns:a16="http://schemas.microsoft.com/office/drawing/2014/main" id="{2F4F3461-E826-4F95-B04A-04ECD0465142}"/>
              </a:ext>
            </a:extLst>
          </p:cNvPr>
          <p:cNvSpPr>
            <a:spLocks noGrp="1"/>
          </p:cNvSpPr>
          <p:nvPr>
            <p:ph type="sldNum" sz="quarter" idx="12"/>
          </p:nvPr>
        </p:nvSpPr>
        <p:spPr/>
        <p:txBody>
          <a:bodyPr/>
          <a:lstStyle/>
          <a:p>
            <a:fld id="{07CD0B7D-48B1-4AEE-B291-30D6907FFC5A}" type="slidenum">
              <a:rPr lang="tr-TR" smtClean="0"/>
              <a:t>2</a:t>
            </a:fld>
            <a:endParaRPr lang="tr-TR"/>
          </a:p>
        </p:txBody>
      </p:sp>
    </p:spTree>
    <p:extLst>
      <p:ext uri="{BB962C8B-B14F-4D97-AF65-F5344CB8AC3E}">
        <p14:creationId xmlns:p14="http://schemas.microsoft.com/office/powerpoint/2010/main" val="396004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1372E0-529C-426C-9854-916E10CA089E}"/>
              </a:ext>
            </a:extLst>
          </p:cNvPr>
          <p:cNvSpPr>
            <a:spLocks noGrp="1"/>
          </p:cNvSpPr>
          <p:nvPr>
            <p:ph type="title"/>
          </p:nvPr>
        </p:nvSpPr>
        <p:spPr/>
        <p:txBody>
          <a:bodyPr/>
          <a:lstStyle/>
          <a:p>
            <a:r>
              <a:rPr lang="tr-TR" dirty="0"/>
              <a:t>Kamu İktisadi Teşebbüsleri (Teşebbüsler)</a:t>
            </a:r>
          </a:p>
        </p:txBody>
      </p:sp>
      <p:sp>
        <p:nvSpPr>
          <p:cNvPr id="3" name="İçerik Yer Tutucusu 2">
            <a:extLst>
              <a:ext uri="{FF2B5EF4-FFF2-40B4-BE49-F238E27FC236}">
                <a16:creationId xmlns:a16="http://schemas.microsoft.com/office/drawing/2014/main" id="{66AB07BD-A4E0-44C0-A7F0-A2DD0491F541}"/>
              </a:ext>
            </a:extLst>
          </p:cNvPr>
          <p:cNvSpPr>
            <a:spLocks noGrp="1"/>
          </p:cNvSpPr>
          <p:nvPr>
            <p:ph idx="1"/>
          </p:nvPr>
        </p:nvSpPr>
        <p:spPr>
          <a:xfrm>
            <a:off x="826625" y="1825625"/>
            <a:ext cx="10515600" cy="4351338"/>
          </a:xfrm>
        </p:spPr>
        <p:txBody>
          <a:bodyPr/>
          <a:lstStyle/>
          <a:p>
            <a:pPr marL="0" indent="0">
              <a:lnSpc>
                <a:spcPct val="150000"/>
              </a:lnSpc>
              <a:buNone/>
            </a:pPr>
            <a:r>
              <a:rPr lang="tr-TR" dirty="0"/>
              <a:t>233 s. KHK m. 3.3: Teşebbüsler, anonim şirket şeklinde de kurulabilir.</a:t>
            </a:r>
          </a:p>
          <a:p>
            <a:pPr marL="0" indent="0">
              <a:lnSpc>
                <a:spcPct val="150000"/>
              </a:lnSpc>
              <a:buNone/>
            </a:pPr>
            <a:r>
              <a:rPr lang="tr-TR" dirty="0"/>
              <a:t>233 s. KHK m. 4:</a:t>
            </a:r>
          </a:p>
          <a:p>
            <a:pPr marL="514350" indent="-514350">
              <a:lnSpc>
                <a:spcPct val="150000"/>
              </a:lnSpc>
              <a:buAutoNum type="arabicPeriod"/>
            </a:pPr>
            <a:r>
              <a:rPr lang="tr-TR" dirty="0"/>
              <a:t>Teşebbüsler tüzelkişiliğe sahiptir.  </a:t>
            </a:r>
          </a:p>
          <a:p>
            <a:pPr marL="0" indent="0">
              <a:lnSpc>
                <a:spcPct val="150000"/>
              </a:lnSpc>
              <a:buNone/>
            </a:pPr>
            <a:r>
              <a:rPr lang="tr-TR" dirty="0"/>
              <a:t>2. Teşebbüsler, bu Kanun Hükmünde Kararname ile saklı tutulan hususlar dışında özel hukuk hükümlerine tabidir. </a:t>
            </a:r>
          </a:p>
        </p:txBody>
      </p:sp>
    </p:spTree>
    <p:extLst>
      <p:ext uri="{BB962C8B-B14F-4D97-AF65-F5344CB8AC3E}">
        <p14:creationId xmlns:p14="http://schemas.microsoft.com/office/powerpoint/2010/main" val="3568963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56A48B-7153-4A14-B65C-F89F810DDDDA}"/>
              </a:ext>
            </a:extLst>
          </p:cNvPr>
          <p:cNvSpPr>
            <a:spLocks noGrp="1"/>
          </p:cNvSpPr>
          <p:nvPr>
            <p:ph type="title"/>
          </p:nvPr>
        </p:nvSpPr>
        <p:spPr/>
        <p:txBody>
          <a:bodyPr/>
          <a:lstStyle/>
          <a:p>
            <a:r>
              <a:rPr lang="tr-TR" dirty="0"/>
              <a:t>Teşebbüsün örnekleri (233 s. KHK ekinde var)</a:t>
            </a:r>
          </a:p>
        </p:txBody>
      </p:sp>
      <p:sp>
        <p:nvSpPr>
          <p:cNvPr id="3" name="İçerik Yer Tutucusu 2">
            <a:extLst>
              <a:ext uri="{FF2B5EF4-FFF2-40B4-BE49-F238E27FC236}">
                <a16:creationId xmlns:a16="http://schemas.microsoft.com/office/drawing/2014/main" id="{43BDBFC7-DF95-4EFC-933D-7A1574B6B035}"/>
              </a:ext>
            </a:extLst>
          </p:cNvPr>
          <p:cNvSpPr>
            <a:spLocks noGrp="1"/>
          </p:cNvSpPr>
          <p:nvPr>
            <p:ph idx="1"/>
          </p:nvPr>
        </p:nvSpPr>
        <p:spPr>
          <a:xfrm>
            <a:off x="622140" y="1985802"/>
            <a:ext cx="11257344" cy="4351338"/>
          </a:xfrm>
        </p:spPr>
        <p:txBody>
          <a:bodyPr>
            <a:normAutofit fontScale="85000" lnSpcReduction="20000"/>
          </a:bodyPr>
          <a:lstStyle/>
          <a:p>
            <a:pPr marL="0" indent="0">
              <a:lnSpc>
                <a:spcPct val="150000"/>
              </a:lnSpc>
              <a:spcBef>
                <a:spcPts val="1200"/>
              </a:spcBef>
              <a:spcAft>
                <a:spcPts val="1200"/>
              </a:spcAft>
              <a:buNone/>
            </a:pPr>
            <a:r>
              <a:rPr lang="tr-TR" dirty="0"/>
              <a:t>-Devlet Hava Meydanları İşletmesi Genel Müdürlüğü (DHMİ) (Kamu İktisadi Kuruluşu) </a:t>
            </a:r>
          </a:p>
          <a:p>
            <a:pPr marL="0" indent="0">
              <a:lnSpc>
                <a:spcPct val="150000"/>
              </a:lnSpc>
              <a:spcBef>
                <a:spcPts val="1200"/>
              </a:spcBef>
              <a:spcAft>
                <a:spcPts val="1200"/>
              </a:spcAft>
              <a:buNone/>
            </a:pPr>
            <a:r>
              <a:rPr lang="tr-TR" dirty="0"/>
              <a:t>-Türkiye Taşkömürü Kurumu (İktisadi Devlet Teşekkülü) </a:t>
            </a:r>
          </a:p>
          <a:p>
            <a:pPr>
              <a:lnSpc>
                <a:spcPct val="150000"/>
              </a:lnSpc>
              <a:spcBef>
                <a:spcPts val="1200"/>
              </a:spcBef>
              <a:spcAft>
                <a:spcPts val="1200"/>
              </a:spcAft>
              <a:buFontTx/>
              <a:buChar char="-"/>
            </a:pPr>
            <a:r>
              <a:rPr lang="tr-TR" dirty="0"/>
              <a:t>Halk Bankası A.Ş. (İktisadi Devlet Teşekkülü)</a:t>
            </a:r>
          </a:p>
          <a:p>
            <a:pPr>
              <a:lnSpc>
                <a:spcPct val="150000"/>
              </a:lnSpc>
              <a:spcBef>
                <a:spcPts val="1200"/>
              </a:spcBef>
              <a:spcAft>
                <a:spcPts val="1200"/>
              </a:spcAft>
              <a:buFontTx/>
              <a:buChar char="-"/>
            </a:pPr>
            <a:r>
              <a:rPr lang="fi-FI" dirty="0"/>
              <a:t> Makina ve Kimya Endüstrisi Kurumu </a:t>
            </a:r>
            <a:r>
              <a:rPr lang="tr-TR" dirty="0"/>
              <a:t>(İktisadi Devlet Teşekkülü)</a:t>
            </a:r>
          </a:p>
          <a:p>
            <a:pPr>
              <a:lnSpc>
                <a:spcPct val="150000"/>
              </a:lnSpc>
              <a:spcBef>
                <a:spcPts val="1200"/>
              </a:spcBef>
              <a:spcAft>
                <a:spcPts val="1200"/>
              </a:spcAft>
              <a:buFontTx/>
              <a:buChar char="-"/>
            </a:pPr>
            <a:r>
              <a:rPr lang="tr-TR" dirty="0"/>
              <a:t>Türkiye Cumhuriyeti Devlet  Demiryolları İşletmesi Genel  Müdürlüğü (İktisadi Devlet Teşekkülü)</a:t>
            </a:r>
          </a:p>
          <a:p>
            <a:pPr marL="0" indent="0">
              <a:lnSpc>
                <a:spcPct val="150000"/>
              </a:lnSpc>
              <a:spcBef>
                <a:spcPts val="1200"/>
              </a:spcBef>
              <a:spcAft>
                <a:spcPts val="1200"/>
              </a:spcAft>
              <a:buNone/>
            </a:pPr>
            <a:endParaRPr lang="tr-TR" dirty="0"/>
          </a:p>
        </p:txBody>
      </p:sp>
    </p:spTree>
    <p:extLst>
      <p:ext uri="{BB962C8B-B14F-4D97-AF65-F5344CB8AC3E}">
        <p14:creationId xmlns:p14="http://schemas.microsoft.com/office/powerpoint/2010/main" val="1079951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2A7447-9EC0-4586-8FB5-3CECE8F29EB1}"/>
              </a:ext>
            </a:extLst>
          </p:cNvPr>
          <p:cNvSpPr>
            <a:spLocks noGrp="1"/>
          </p:cNvSpPr>
          <p:nvPr>
            <p:ph type="title"/>
          </p:nvPr>
        </p:nvSpPr>
        <p:spPr/>
        <p:txBody>
          <a:bodyPr/>
          <a:lstStyle/>
          <a:p>
            <a:r>
              <a:rPr lang="tr-TR" dirty="0"/>
              <a:t>Müessese</a:t>
            </a:r>
          </a:p>
        </p:txBody>
      </p:sp>
      <p:sp>
        <p:nvSpPr>
          <p:cNvPr id="3" name="İçerik Yer Tutucusu 2">
            <a:extLst>
              <a:ext uri="{FF2B5EF4-FFF2-40B4-BE49-F238E27FC236}">
                <a16:creationId xmlns:a16="http://schemas.microsoft.com/office/drawing/2014/main" id="{2C745E98-D900-4372-9736-E3C27B2399F9}"/>
              </a:ext>
            </a:extLst>
          </p:cNvPr>
          <p:cNvSpPr>
            <a:spLocks noGrp="1"/>
          </p:cNvSpPr>
          <p:nvPr>
            <p:ph idx="1"/>
          </p:nvPr>
        </p:nvSpPr>
        <p:spPr/>
        <p:txBody>
          <a:bodyPr/>
          <a:lstStyle/>
          <a:p>
            <a:pPr marL="0" indent="0" algn="just">
              <a:lnSpc>
                <a:spcPct val="150000"/>
              </a:lnSpc>
              <a:buNone/>
            </a:pPr>
            <a:r>
              <a:rPr lang="tr-TR" dirty="0"/>
              <a:t> 233 s. KHK m. 2.4: Müessese; sermayesinin tamamı bir iktisadi devlet teşekkülüne veya kamu iktisadi kuruluşuna ait olup, ona bağlı işletme veya işletmeler topluluğudur.</a:t>
            </a:r>
          </a:p>
          <a:p>
            <a:pPr marL="0" indent="0" algn="just">
              <a:lnSpc>
                <a:spcPct val="150000"/>
              </a:lnSpc>
              <a:buNone/>
            </a:pPr>
            <a:r>
              <a:rPr lang="tr-TR" dirty="0"/>
              <a:t>233 s. KHK m. 16: 1. Müesseseler tüzelkişiliğe sahiptir. </a:t>
            </a:r>
          </a:p>
          <a:p>
            <a:pPr marL="0" indent="0" algn="just">
              <a:lnSpc>
                <a:spcPct val="150000"/>
              </a:lnSpc>
              <a:buNone/>
            </a:pPr>
            <a:r>
              <a:rPr lang="tr-TR" dirty="0"/>
              <a:t> 2. Müesseseler, bu Kanun Hükmünde Kararname'de saklı tutulan hususlar dışında özel hukuk hükümlerine tabidir. </a:t>
            </a:r>
          </a:p>
        </p:txBody>
      </p:sp>
    </p:spTree>
    <p:extLst>
      <p:ext uri="{BB962C8B-B14F-4D97-AF65-F5344CB8AC3E}">
        <p14:creationId xmlns:p14="http://schemas.microsoft.com/office/powerpoint/2010/main" val="1308885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0284BF-3184-4298-A8CB-9F6B876C82B2}"/>
              </a:ext>
            </a:extLst>
          </p:cNvPr>
          <p:cNvSpPr>
            <a:spLocks noGrp="1"/>
          </p:cNvSpPr>
          <p:nvPr>
            <p:ph type="title"/>
          </p:nvPr>
        </p:nvSpPr>
        <p:spPr/>
        <p:txBody>
          <a:bodyPr/>
          <a:lstStyle/>
          <a:p>
            <a:r>
              <a:rPr lang="tr-TR" dirty="0"/>
              <a:t>Müessese Örnekleri (233 sayılı KHK ekinde var)</a:t>
            </a:r>
          </a:p>
        </p:txBody>
      </p:sp>
      <p:sp>
        <p:nvSpPr>
          <p:cNvPr id="3" name="İçerik Yer Tutucusu 2">
            <a:extLst>
              <a:ext uri="{FF2B5EF4-FFF2-40B4-BE49-F238E27FC236}">
                <a16:creationId xmlns:a16="http://schemas.microsoft.com/office/drawing/2014/main" id="{62D75A3C-622B-4BB1-942C-C7318F7D01F7}"/>
              </a:ext>
            </a:extLst>
          </p:cNvPr>
          <p:cNvSpPr>
            <a:spLocks noGrp="1"/>
          </p:cNvSpPr>
          <p:nvPr>
            <p:ph idx="1"/>
          </p:nvPr>
        </p:nvSpPr>
        <p:spPr/>
        <p:txBody>
          <a:bodyPr/>
          <a:lstStyle/>
          <a:p>
            <a:pPr marL="0" indent="0">
              <a:buNone/>
            </a:pPr>
            <a:r>
              <a:rPr lang="tr-TR" dirty="0"/>
              <a:t>Makina ve Kimya Endüstrisi Kurumu (Teşekkül)</a:t>
            </a:r>
          </a:p>
          <a:p>
            <a:pPr marL="0" indent="0">
              <a:buNone/>
            </a:pPr>
            <a:r>
              <a:rPr lang="tr-TR" dirty="0"/>
              <a:t> 1. Makina Sanayii Müessesesi </a:t>
            </a:r>
          </a:p>
          <a:p>
            <a:pPr marL="0" indent="0">
              <a:buNone/>
            </a:pPr>
            <a:r>
              <a:rPr lang="tr-TR" dirty="0"/>
              <a:t>2. Silah Sanayii Müessesesi </a:t>
            </a:r>
          </a:p>
          <a:p>
            <a:pPr marL="0" indent="0">
              <a:buNone/>
            </a:pPr>
            <a:endParaRPr lang="tr-TR" dirty="0"/>
          </a:p>
          <a:p>
            <a:pPr marL="0" indent="0">
              <a:buNone/>
            </a:pPr>
            <a:r>
              <a:rPr lang="tr-TR" dirty="0"/>
              <a:t>Türkiye Zirai Donatım Kurumu (Teşekkül)</a:t>
            </a:r>
          </a:p>
          <a:p>
            <a:pPr marL="0" indent="0">
              <a:buNone/>
            </a:pPr>
            <a:r>
              <a:rPr lang="tr-TR" dirty="0"/>
              <a:t>1. Alım-Satım Müessesesi </a:t>
            </a:r>
          </a:p>
          <a:p>
            <a:pPr marL="0" indent="0">
              <a:buNone/>
            </a:pPr>
            <a:r>
              <a:rPr lang="tr-TR" dirty="0"/>
              <a:t>2. Ziraat Aletleri ve Makinaları Fabrikaları Müessesesi </a:t>
            </a:r>
          </a:p>
        </p:txBody>
      </p:sp>
    </p:spTree>
    <p:extLst>
      <p:ext uri="{BB962C8B-B14F-4D97-AF65-F5344CB8AC3E}">
        <p14:creationId xmlns:p14="http://schemas.microsoft.com/office/powerpoint/2010/main" val="1822810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DCBD58-CBA6-4AD3-AB9E-0B17124B2C99}"/>
              </a:ext>
            </a:extLst>
          </p:cNvPr>
          <p:cNvSpPr>
            <a:spLocks noGrp="1"/>
          </p:cNvSpPr>
          <p:nvPr>
            <p:ph type="title"/>
          </p:nvPr>
        </p:nvSpPr>
        <p:spPr>
          <a:xfrm>
            <a:off x="416689" y="365125"/>
            <a:ext cx="10937111" cy="827067"/>
          </a:xfrm>
        </p:spPr>
        <p:txBody>
          <a:bodyPr/>
          <a:lstStyle/>
          <a:p>
            <a:r>
              <a:rPr lang="tr-TR" dirty="0"/>
              <a:t>Bağlı Ortaklık</a:t>
            </a:r>
          </a:p>
        </p:txBody>
      </p:sp>
      <p:sp>
        <p:nvSpPr>
          <p:cNvPr id="3" name="İçerik Yer Tutucusu 2">
            <a:extLst>
              <a:ext uri="{FF2B5EF4-FFF2-40B4-BE49-F238E27FC236}">
                <a16:creationId xmlns:a16="http://schemas.microsoft.com/office/drawing/2014/main" id="{962BE6C3-8358-4791-A177-3AB5AFFD60A8}"/>
              </a:ext>
            </a:extLst>
          </p:cNvPr>
          <p:cNvSpPr>
            <a:spLocks noGrp="1"/>
          </p:cNvSpPr>
          <p:nvPr>
            <p:ph idx="1"/>
          </p:nvPr>
        </p:nvSpPr>
        <p:spPr>
          <a:xfrm>
            <a:off x="208344" y="1825625"/>
            <a:ext cx="11806178" cy="4795094"/>
          </a:xfrm>
        </p:spPr>
        <p:txBody>
          <a:bodyPr>
            <a:normAutofit/>
          </a:bodyPr>
          <a:lstStyle/>
          <a:p>
            <a:pPr marL="0" indent="0" algn="just">
              <a:lnSpc>
                <a:spcPct val="150000"/>
              </a:lnSpc>
              <a:spcBef>
                <a:spcPts val="1200"/>
              </a:spcBef>
              <a:spcAft>
                <a:spcPts val="1200"/>
              </a:spcAft>
              <a:buNone/>
            </a:pPr>
            <a:r>
              <a:rPr lang="tr-TR" dirty="0"/>
              <a:t>233 sayılı KHK m. 2.5: Bağlı ortaklık; sermayesinin </a:t>
            </a:r>
            <a:r>
              <a:rPr lang="tr-TR" b="1" dirty="0"/>
              <a:t>yüzde ellisinden fazlası</a:t>
            </a:r>
            <a:r>
              <a:rPr lang="tr-TR" dirty="0"/>
              <a:t> iktisadi devlet teşekkülüne veya kamu iktisadi kuruluşuna ait olan işletme veya işletmeler topluluğundan </a:t>
            </a:r>
            <a:r>
              <a:rPr lang="tr-TR" b="1" dirty="0"/>
              <a:t>oluşan anonim şirketlerdir. </a:t>
            </a:r>
          </a:p>
          <a:p>
            <a:pPr marL="0" indent="0" algn="just">
              <a:lnSpc>
                <a:spcPct val="150000"/>
              </a:lnSpc>
              <a:spcBef>
                <a:spcPts val="1200"/>
              </a:spcBef>
              <a:spcAft>
                <a:spcPts val="1200"/>
              </a:spcAft>
              <a:buNone/>
            </a:pPr>
            <a:r>
              <a:rPr lang="tr-TR" dirty="0"/>
              <a:t>233 sayılı KHK m. 23.2: Bağlı ortaklıklar, bu Kanun Hükmünde Kararname'de saklı tutulan hususlar dışında özel hukuk hükümlerine tabidir.</a:t>
            </a:r>
          </a:p>
        </p:txBody>
      </p:sp>
    </p:spTree>
    <p:extLst>
      <p:ext uri="{BB962C8B-B14F-4D97-AF65-F5344CB8AC3E}">
        <p14:creationId xmlns:p14="http://schemas.microsoft.com/office/powerpoint/2010/main" val="2922034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B98CC0-5322-44E7-8539-1A3913314C31}"/>
              </a:ext>
            </a:extLst>
          </p:cNvPr>
          <p:cNvSpPr>
            <a:spLocks noGrp="1"/>
          </p:cNvSpPr>
          <p:nvPr>
            <p:ph type="title"/>
          </p:nvPr>
        </p:nvSpPr>
        <p:spPr>
          <a:xfrm>
            <a:off x="266218" y="365126"/>
            <a:ext cx="11087582" cy="607148"/>
          </a:xfrm>
        </p:spPr>
        <p:txBody>
          <a:bodyPr>
            <a:normAutofit fontScale="90000"/>
          </a:bodyPr>
          <a:lstStyle/>
          <a:p>
            <a:r>
              <a:rPr lang="tr-TR" dirty="0"/>
              <a:t>Bağlı Ortaklık Örnekleri (233 sayılı KHK ekinde var)</a:t>
            </a:r>
          </a:p>
        </p:txBody>
      </p:sp>
      <p:sp>
        <p:nvSpPr>
          <p:cNvPr id="3" name="İçerik Yer Tutucusu 2">
            <a:extLst>
              <a:ext uri="{FF2B5EF4-FFF2-40B4-BE49-F238E27FC236}">
                <a16:creationId xmlns:a16="http://schemas.microsoft.com/office/drawing/2014/main" id="{CC9E76F2-D074-4A75-9F13-4B255DFA207A}"/>
              </a:ext>
            </a:extLst>
          </p:cNvPr>
          <p:cNvSpPr>
            <a:spLocks noGrp="1"/>
          </p:cNvSpPr>
          <p:nvPr>
            <p:ph idx="1"/>
          </p:nvPr>
        </p:nvSpPr>
        <p:spPr>
          <a:xfrm>
            <a:off x="185195" y="1192192"/>
            <a:ext cx="11713579" cy="5463251"/>
          </a:xfrm>
        </p:spPr>
        <p:txBody>
          <a:bodyPr>
            <a:normAutofit fontScale="92500" lnSpcReduction="20000"/>
          </a:bodyPr>
          <a:lstStyle/>
          <a:p>
            <a:pPr marL="0" indent="0">
              <a:spcBef>
                <a:spcPts val="1200"/>
              </a:spcBef>
              <a:spcAft>
                <a:spcPts val="1200"/>
              </a:spcAft>
              <a:buNone/>
            </a:pPr>
            <a:r>
              <a:rPr lang="tr-TR" b="1" dirty="0"/>
              <a:t>Türkiye Cumhuriyeti Devlet Demiryolları İşletmesi Genel Müdürlüğü (TCDD) </a:t>
            </a:r>
          </a:p>
          <a:p>
            <a:pPr marL="0" indent="0">
              <a:spcBef>
                <a:spcPts val="1200"/>
              </a:spcBef>
              <a:spcAft>
                <a:spcPts val="1200"/>
              </a:spcAft>
              <a:buNone/>
            </a:pPr>
            <a:r>
              <a:rPr lang="tr-TR" dirty="0"/>
              <a:t>1. Türkiye Vagon Sanayii A.Ş. (TÜVASAŞ) </a:t>
            </a:r>
          </a:p>
          <a:p>
            <a:pPr marL="0" indent="0">
              <a:spcBef>
                <a:spcPts val="1200"/>
              </a:spcBef>
              <a:spcAft>
                <a:spcPts val="1200"/>
              </a:spcAft>
              <a:buNone/>
            </a:pPr>
            <a:r>
              <a:rPr lang="tr-TR" dirty="0"/>
              <a:t>2. Türkiye Lokomotif ve Motor   Sanayii A.Ş. (TÜLOMSAŞ)    </a:t>
            </a:r>
          </a:p>
          <a:p>
            <a:pPr marL="0" indent="0">
              <a:spcBef>
                <a:spcPts val="1200"/>
              </a:spcBef>
              <a:spcAft>
                <a:spcPts val="1200"/>
              </a:spcAft>
              <a:buNone/>
            </a:pPr>
            <a:r>
              <a:rPr lang="tr-TR" dirty="0"/>
              <a:t>3. Türkiye Demiryolu Makinaları Sanayii A.Ş. (TÜDEMSAŞ)  </a:t>
            </a:r>
          </a:p>
          <a:p>
            <a:pPr marL="0" indent="0">
              <a:spcBef>
                <a:spcPts val="1200"/>
              </a:spcBef>
              <a:spcAft>
                <a:spcPts val="1200"/>
              </a:spcAft>
              <a:buNone/>
            </a:pPr>
            <a:r>
              <a:rPr lang="tr-TR" dirty="0"/>
              <a:t>4. Türkiye Cumhuriyeti Devlet    Demiryolları Taşımacılık Anonim    Şirketi (TCDD Taşımacılık A.Ş.) </a:t>
            </a:r>
          </a:p>
          <a:p>
            <a:pPr marL="0" indent="0">
              <a:spcBef>
                <a:spcPts val="1200"/>
              </a:spcBef>
              <a:spcAft>
                <a:spcPts val="1200"/>
              </a:spcAft>
              <a:buNone/>
            </a:pPr>
            <a:r>
              <a:rPr lang="tr-TR" b="1" dirty="0"/>
              <a:t>Makina ve Kimya Endüstrisi Kurumu (MKEK)</a:t>
            </a:r>
          </a:p>
          <a:p>
            <a:pPr marL="514350" indent="-514350">
              <a:spcBef>
                <a:spcPts val="1200"/>
              </a:spcBef>
              <a:spcAft>
                <a:spcPts val="1200"/>
              </a:spcAft>
              <a:buAutoNum type="arabicPeriod"/>
            </a:pPr>
            <a:r>
              <a:rPr lang="tr-TR" dirty="0"/>
              <a:t>ÇELİKSAN-Çelik ve Ağır Silah Sanayi ve Ticaret A.Ş.  </a:t>
            </a:r>
          </a:p>
          <a:p>
            <a:pPr marL="514350" indent="-514350">
              <a:spcBef>
                <a:spcPts val="1200"/>
              </a:spcBef>
              <a:spcAft>
                <a:spcPts val="1200"/>
              </a:spcAft>
              <a:buAutoNum type="arabicPeriod"/>
            </a:pPr>
            <a:r>
              <a:rPr lang="tr-TR" dirty="0"/>
              <a:t>HURDASAN-Makina ve Kimya Endüstrisi Hurda İşletmeleri A.Ş. </a:t>
            </a:r>
          </a:p>
          <a:p>
            <a:pPr marL="514350" indent="-514350">
              <a:spcBef>
                <a:spcPts val="1200"/>
              </a:spcBef>
              <a:spcAft>
                <a:spcPts val="1200"/>
              </a:spcAft>
              <a:buAutoNum type="arabicPeriod"/>
            </a:pPr>
            <a:r>
              <a:rPr lang="tr-TR" dirty="0"/>
              <a:t>TÜMOSAN-Türk Motor Sanayi ve Ticaret A.Ş.</a:t>
            </a:r>
          </a:p>
        </p:txBody>
      </p:sp>
    </p:spTree>
    <p:extLst>
      <p:ext uri="{BB962C8B-B14F-4D97-AF65-F5344CB8AC3E}">
        <p14:creationId xmlns:p14="http://schemas.microsoft.com/office/powerpoint/2010/main" val="3785496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06E5CA69-B5B4-4671-B00D-8AA591601F05}"/>
              </a:ext>
            </a:extLst>
          </p:cNvPr>
          <p:cNvGraphicFramePr>
            <a:graphicFrameLocks noGrp="1"/>
          </p:cNvGraphicFramePr>
          <p:nvPr>
            <p:ph idx="1"/>
            <p:extLst>
              <p:ext uri="{D42A27DB-BD31-4B8C-83A1-F6EECF244321}">
                <p14:modId xmlns:p14="http://schemas.microsoft.com/office/powerpoint/2010/main" val="3451441891"/>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3139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AC6895-5E16-4EFE-8CF5-95831DCC8793}"/>
              </a:ext>
            </a:extLst>
          </p:cNvPr>
          <p:cNvSpPr>
            <a:spLocks noGrp="1"/>
          </p:cNvSpPr>
          <p:nvPr>
            <p:ph type="title"/>
          </p:nvPr>
        </p:nvSpPr>
        <p:spPr/>
        <p:txBody>
          <a:bodyPr/>
          <a:lstStyle/>
          <a:p>
            <a:r>
              <a:rPr lang="tr-TR" dirty="0"/>
              <a:t>Diğer Kamu Tüzel Kişileri Tarafından Kurulan İşletmeler</a:t>
            </a:r>
          </a:p>
        </p:txBody>
      </p:sp>
      <p:sp>
        <p:nvSpPr>
          <p:cNvPr id="3" name="İçerik Yer Tutucusu 2">
            <a:extLst>
              <a:ext uri="{FF2B5EF4-FFF2-40B4-BE49-F238E27FC236}">
                <a16:creationId xmlns:a16="http://schemas.microsoft.com/office/drawing/2014/main" id="{46833441-B401-47AC-B749-579EB6D0A961}"/>
              </a:ext>
            </a:extLst>
          </p:cNvPr>
          <p:cNvSpPr>
            <a:spLocks noGrp="1"/>
          </p:cNvSpPr>
          <p:nvPr>
            <p:ph idx="1"/>
          </p:nvPr>
        </p:nvSpPr>
        <p:spPr/>
        <p:txBody>
          <a:bodyPr/>
          <a:lstStyle/>
          <a:p>
            <a:pPr>
              <a:buFontTx/>
              <a:buChar char="-"/>
            </a:pPr>
            <a:r>
              <a:rPr lang="tr-TR" dirty="0"/>
              <a:t>Ankara Üniversitesi Sosyal ve Ticari Tesisler İktisadi İşletmesi</a:t>
            </a:r>
          </a:p>
          <a:p>
            <a:pPr>
              <a:buFontTx/>
              <a:buChar char="-"/>
            </a:pPr>
            <a:r>
              <a:rPr lang="tr-TR" dirty="0"/>
              <a:t>Ankara Üniversitesi Diş Hekimliği Fakültesi Kantin İktisadi İşletmesi</a:t>
            </a:r>
          </a:p>
        </p:txBody>
      </p:sp>
    </p:spTree>
    <p:extLst>
      <p:ext uri="{BB962C8B-B14F-4D97-AF65-F5344CB8AC3E}">
        <p14:creationId xmlns:p14="http://schemas.microsoft.com/office/powerpoint/2010/main" val="2229127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608E29-2D5A-4534-B542-103120D26A40}"/>
              </a:ext>
            </a:extLst>
          </p:cNvPr>
          <p:cNvSpPr>
            <a:spLocks noGrp="1"/>
          </p:cNvSpPr>
          <p:nvPr>
            <p:ph type="title"/>
          </p:nvPr>
        </p:nvSpPr>
        <p:spPr>
          <a:xfrm>
            <a:off x="838200" y="365126"/>
            <a:ext cx="10515600" cy="838642"/>
          </a:xfrm>
        </p:spPr>
        <p:txBody>
          <a:bodyPr>
            <a:normAutofit fontScale="90000"/>
          </a:bodyPr>
          <a:lstStyle/>
          <a:p>
            <a:r>
              <a:rPr lang="tr-TR" dirty="0"/>
              <a:t>Özel Kanunları Uyarınca Özel Hukuk Hükümlerine Tâbi Olduğu Belirtilen Kurum ve Kuruluşlar</a:t>
            </a:r>
          </a:p>
        </p:txBody>
      </p:sp>
      <p:sp>
        <p:nvSpPr>
          <p:cNvPr id="3" name="İçerik Yer Tutucusu 2">
            <a:extLst>
              <a:ext uri="{FF2B5EF4-FFF2-40B4-BE49-F238E27FC236}">
                <a16:creationId xmlns:a16="http://schemas.microsoft.com/office/drawing/2014/main" id="{6DDE6CE2-CA9A-4B84-8662-103518AEF7BB}"/>
              </a:ext>
            </a:extLst>
          </p:cNvPr>
          <p:cNvSpPr>
            <a:spLocks noGrp="1"/>
          </p:cNvSpPr>
          <p:nvPr>
            <p:ph idx="1"/>
          </p:nvPr>
        </p:nvSpPr>
        <p:spPr>
          <a:xfrm>
            <a:off x="138896" y="1825624"/>
            <a:ext cx="12053104" cy="4876117"/>
          </a:xfrm>
        </p:spPr>
        <p:txBody>
          <a:bodyPr>
            <a:normAutofit fontScale="77500" lnSpcReduction="20000"/>
          </a:bodyPr>
          <a:lstStyle/>
          <a:p>
            <a:pPr marL="0" indent="0">
              <a:lnSpc>
                <a:spcPct val="150000"/>
              </a:lnSpc>
              <a:spcBef>
                <a:spcPts val="1200"/>
              </a:spcBef>
              <a:spcAft>
                <a:spcPts val="1200"/>
              </a:spcAft>
              <a:buNone/>
            </a:pPr>
            <a:r>
              <a:rPr lang="tr-TR" dirty="0"/>
              <a:t>Türkiye Bilimsel ve Teknolojik Araştırma Kurumu Kurulması Hakkında Kanun m. 1/III: «</a:t>
            </a:r>
            <a:r>
              <a:rPr lang="tr-TR" i="1" dirty="0"/>
              <a:t>Kurum, </a:t>
            </a:r>
            <a:r>
              <a:rPr lang="tr-TR" b="1" i="1" dirty="0"/>
              <a:t>bu Kanunda hüküm bulunmayan hallerde özel hukuk hükümlerine tâbidir.</a:t>
            </a:r>
            <a:r>
              <a:rPr lang="tr-TR" dirty="0"/>
              <a:t>»</a:t>
            </a:r>
          </a:p>
          <a:p>
            <a:pPr marL="0" indent="0">
              <a:lnSpc>
                <a:spcPct val="150000"/>
              </a:lnSpc>
              <a:spcBef>
                <a:spcPts val="1200"/>
              </a:spcBef>
              <a:spcAft>
                <a:spcPts val="1200"/>
              </a:spcAft>
              <a:buNone/>
            </a:pPr>
            <a:r>
              <a:rPr lang="tr-TR" dirty="0"/>
              <a:t>Sosyal Güvenlik Kurumu Kanunu m. 1/II: «</a:t>
            </a:r>
            <a:r>
              <a:rPr lang="tr-TR" i="1" dirty="0"/>
              <a:t>Bu Kanun ile Kuruma görev ve yetki veren diğer kanunların hükümlerini uygulamak üzere; kamu tüzel kişiliğini haiz, idarî ve malî açıdan özerk, bu Kanunda </a:t>
            </a:r>
            <a:r>
              <a:rPr lang="tr-TR" b="1" i="1" dirty="0"/>
              <a:t>hüküm bulunmayan durumlarda özel hukuk hükümlerine tâbi</a:t>
            </a:r>
            <a:r>
              <a:rPr lang="tr-TR" i="1" dirty="0"/>
              <a:t> Sosyal Güvenlik Kurumu kurulmuştur</a:t>
            </a:r>
            <a:r>
              <a:rPr lang="tr-TR" dirty="0"/>
              <a:t>.» </a:t>
            </a:r>
          </a:p>
          <a:p>
            <a:pPr marL="0" indent="0">
              <a:lnSpc>
                <a:spcPct val="150000"/>
              </a:lnSpc>
              <a:spcBef>
                <a:spcPts val="1200"/>
              </a:spcBef>
              <a:spcAft>
                <a:spcPts val="1200"/>
              </a:spcAft>
              <a:buNone/>
            </a:pPr>
            <a:r>
              <a:rPr lang="tr-TR" dirty="0"/>
              <a:t>Posta Hizmetleri Kanunu m. 21: «Bu Kanun ile kuruluş ve tescile ilişkin hükümleri hariç olmak üzere 6102 sayılı Kanun ve </a:t>
            </a:r>
            <a:r>
              <a:rPr lang="tr-TR" b="1" dirty="0"/>
              <a:t>özel hukuk hükümlerine tabi</a:t>
            </a:r>
            <a:r>
              <a:rPr lang="tr-TR" dirty="0"/>
              <a:t> Posta ve Telgraf Teşkilatı Anonim Şirketi unvanı altında bir </a:t>
            </a:r>
            <a:r>
              <a:rPr lang="tr-TR" b="1" dirty="0"/>
              <a:t>anonim şirket kurulmuştur</a:t>
            </a:r>
            <a:r>
              <a:rPr lang="tr-TR" dirty="0"/>
              <a:t>.»</a:t>
            </a:r>
          </a:p>
          <a:p>
            <a:pPr marL="0" indent="0">
              <a:lnSpc>
                <a:spcPct val="150000"/>
              </a:lnSpc>
              <a:spcBef>
                <a:spcPts val="1200"/>
              </a:spcBef>
              <a:spcAft>
                <a:spcPts val="1200"/>
              </a:spcAft>
              <a:buNone/>
            </a:pPr>
            <a:endParaRPr lang="tr-TR" dirty="0"/>
          </a:p>
          <a:p>
            <a:pPr marL="0" indent="0">
              <a:lnSpc>
                <a:spcPct val="150000"/>
              </a:lnSpc>
              <a:spcBef>
                <a:spcPts val="1200"/>
              </a:spcBef>
              <a:spcAft>
                <a:spcPts val="1200"/>
              </a:spcAft>
              <a:buNone/>
            </a:pPr>
            <a:endParaRPr lang="tr-TR" dirty="0"/>
          </a:p>
        </p:txBody>
      </p:sp>
    </p:spTree>
    <p:extLst>
      <p:ext uri="{BB962C8B-B14F-4D97-AF65-F5344CB8AC3E}">
        <p14:creationId xmlns:p14="http://schemas.microsoft.com/office/powerpoint/2010/main" val="587059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E6C4E7-3459-483D-B198-F377886E8779}"/>
              </a:ext>
            </a:extLst>
          </p:cNvPr>
          <p:cNvSpPr>
            <a:spLocks noGrp="1"/>
          </p:cNvSpPr>
          <p:nvPr>
            <p:ph type="title"/>
          </p:nvPr>
        </p:nvSpPr>
        <p:spPr/>
        <p:txBody>
          <a:bodyPr/>
          <a:lstStyle/>
          <a:p>
            <a:r>
              <a:rPr lang="tr-TR" dirty="0"/>
              <a:t>İSKİ, ASKİ, İZSU, MESKİ TACİR Mİ?</a:t>
            </a:r>
          </a:p>
        </p:txBody>
      </p:sp>
      <p:sp>
        <p:nvSpPr>
          <p:cNvPr id="3" name="İçerik Yer Tutucusu 2">
            <a:extLst>
              <a:ext uri="{FF2B5EF4-FFF2-40B4-BE49-F238E27FC236}">
                <a16:creationId xmlns:a16="http://schemas.microsoft.com/office/drawing/2014/main" id="{DEB01404-0719-4825-BBBC-A1254C135727}"/>
              </a:ext>
            </a:extLst>
          </p:cNvPr>
          <p:cNvSpPr>
            <a:spLocks noGrp="1"/>
          </p:cNvSpPr>
          <p:nvPr>
            <p:ph idx="1"/>
          </p:nvPr>
        </p:nvSpPr>
        <p:spPr>
          <a:xfrm>
            <a:off x="243068" y="1551008"/>
            <a:ext cx="11713580" cy="5092860"/>
          </a:xfrm>
        </p:spPr>
        <p:txBody>
          <a:bodyPr>
            <a:normAutofit fontScale="70000" lnSpcReduction="20000"/>
          </a:bodyPr>
          <a:lstStyle/>
          <a:p>
            <a:pPr marL="0" indent="0">
              <a:lnSpc>
                <a:spcPct val="150000"/>
              </a:lnSpc>
              <a:spcBef>
                <a:spcPts val="1200"/>
              </a:spcBef>
              <a:spcAft>
                <a:spcPts val="1200"/>
              </a:spcAft>
              <a:buNone/>
            </a:pPr>
            <a:r>
              <a:rPr lang="tr-TR" dirty="0"/>
              <a:t>2560 sayılı İstanbul Su Ve Kanalizasyon İdaresi Genel Müdürlüğü Kuruluş Ve Görevleri Hakkında Kanun </a:t>
            </a:r>
            <a:r>
              <a:rPr lang="tr-TR" b="1" dirty="0"/>
              <a:t>m. 1/son: </a:t>
            </a:r>
            <a:r>
              <a:rPr lang="tr-TR" dirty="0"/>
              <a:t>«</a:t>
            </a:r>
            <a:r>
              <a:rPr lang="tr-TR" i="1" dirty="0"/>
              <a:t>İstanbul Su ve Kanalizasyon İdaresi, İstanbul Büyük Şehir Belediyesine bağlı müstakil bütçeli ve kamu tüzel kişiliğini haiz bir kuruluştur.</a:t>
            </a:r>
            <a:r>
              <a:rPr lang="tr-TR" dirty="0"/>
              <a:t>»</a:t>
            </a:r>
          </a:p>
          <a:p>
            <a:pPr marL="0" indent="0">
              <a:lnSpc>
                <a:spcPct val="150000"/>
              </a:lnSpc>
              <a:spcBef>
                <a:spcPts val="1200"/>
              </a:spcBef>
              <a:spcAft>
                <a:spcPts val="1200"/>
              </a:spcAft>
              <a:buNone/>
            </a:pPr>
            <a:r>
              <a:rPr lang="tr-TR" b="1" dirty="0"/>
              <a:t>Ek madde 5: </a:t>
            </a:r>
            <a:r>
              <a:rPr lang="tr-TR" dirty="0"/>
              <a:t>«</a:t>
            </a:r>
            <a:r>
              <a:rPr lang="tr-TR" i="1" dirty="0"/>
              <a:t>Bu Kanun diğer büyükşehir belediyelerinde de uygulanır</a:t>
            </a:r>
            <a:r>
              <a:rPr lang="tr-TR" dirty="0"/>
              <a:t>.»</a:t>
            </a:r>
          </a:p>
          <a:p>
            <a:pPr marL="0" indent="0">
              <a:lnSpc>
                <a:spcPct val="150000"/>
              </a:lnSpc>
              <a:spcBef>
                <a:spcPts val="1200"/>
              </a:spcBef>
              <a:spcAft>
                <a:spcPts val="1200"/>
              </a:spcAft>
              <a:buNone/>
            </a:pPr>
            <a:r>
              <a:rPr lang="tr-TR" dirty="0"/>
              <a:t>«Davalı İSKİ Genel Müdürlüğü'nün kuruluşu hakkındaki 2560 Sayılı Kanun'da bu kurumun genel kurul, yönetim kurulu ve genel müdürlükle yönetileceği denetçileri vasıtasıyla denetim yapılacağı, yıllık faaliyet ve yatırımlarının bilançolarda belirlenip, genel kurulun onayına sunulacağı ve bütçesinin kamu iktisadi teşebbüslerinde uygulanan bütçe formülüne göre düzenleneceği açıklandığına göre, </a:t>
            </a:r>
            <a:r>
              <a:rPr lang="tr-TR" b="1" dirty="0"/>
              <a:t>bu kuruluşun özel hukuk hükümlerine göre idare edilen bir kamu kuruluşu olduğunun kabulü gerekir.</a:t>
            </a:r>
            <a:r>
              <a:rPr lang="tr-TR" dirty="0"/>
              <a:t>» (HGK 30.4.2014, E. 2013/11-1376, K. 2014/576)</a:t>
            </a:r>
          </a:p>
          <a:p>
            <a:endParaRPr lang="tr-TR" dirty="0"/>
          </a:p>
        </p:txBody>
      </p:sp>
    </p:spTree>
    <p:extLst>
      <p:ext uri="{BB962C8B-B14F-4D97-AF65-F5344CB8AC3E}">
        <p14:creationId xmlns:p14="http://schemas.microsoft.com/office/powerpoint/2010/main" val="1264637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81699A-9B6E-46EE-99A6-9D2006C76843}"/>
              </a:ext>
            </a:extLst>
          </p:cNvPr>
          <p:cNvSpPr>
            <a:spLocks noGrp="1"/>
          </p:cNvSpPr>
          <p:nvPr>
            <p:ph idx="1"/>
          </p:nvPr>
        </p:nvSpPr>
        <p:spPr>
          <a:xfrm>
            <a:off x="838200" y="537329"/>
            <a:ext cx="11096134" cy="5639635"/>
          </a:xfrm>
        </p:spPr>
        <p:txBody>
          <a:bodyPr>
            <a:normAutofit lnSpcReduction="10000"/>
          </a:bodyPr>
          <a:lstStyle/>
          <a:p>
            <a:pPr marL="0" indent="0">
              <a:lnSpc>
                <a:spcPct val="150000"/>
              </a:lnSpc>
              <a:spcBef>
                <a:spcPts val="1200"/>
              </a:spcBef>
              <a:spcAft>
                <a:spcPts val="1200"/>
              </a:spcAft>
              <a:buNone/>
            </a:pPr>
            <a:r>
              <a:rPr lang="tr-TR" dirty="0"/>
              <a:t>TTK MADDE 2- (1) Kanunda aksine bir hüküm yoksa, ticari örf ve âdet olarak kabul edildiği belirlenmedikçe, teamül, mahkemenin yargısına esas olamaz. Ancak, irade açıklamalarının yorumunda teamüller de dikkate alınır.  </a:t>
            </a:r>
          </a:p>
          <a:p>
            <a:pPr marL="0" indent="0">
              <a:lnSpc>
                <a:spcPct val="150000"/>
              </a:lnSpc>
              <a:spcBef>
                <a:spcPts val="1200"/>
              </a:spcBef>
              <a:spcAft>
                <a:spcPts val="1200"/>
              </a:spcAft>
              <a:buNone/>
            </a:pPr>
            <a:r>
              <a:rPr lang="tr-TR" dirty="0"/>
              <a:t>(2) Bir bölgeye veya bir ticaret dalına özgü ticari örf ve âdetler genel olanlara üstün tutulur. İlgililer aynı bölgede değillerse, kanunda veya sözleşmede aksi öngörülmedikçe, ifa yerindeki ticari örf ve âdet uygulanır. </a:t>
            </a:r>
          </a:p>
          <a:p>
            <a:pPr marL="0" indent="0">
              <a:lnSpc>
                <a:spcPct val="150000"/>
              </a:lnSpc>
              <a:spcBef>
                <a:spcPts val="1200"/>
              </a:spcBef>
              <a:spcAft>
                <a:spcPts val="1200"/>
              </a:spcAft>
              <a:buNone/>
            </a:pPr>
            <a:r>
              <a:rPr lang="tr-TR" dirty="0"/>
              <a:t> (3) Ticari örf ve âdet, tacir sıfatını haiz bulunmayanlar hakkında ancak onlar tarafından bilindiği veya bilinmesi gerektiği takdirde uygulanır. </a:t>
            </a:r>
          </a:p>
        </p:txBody>
      </p:sp>
      <p:sp>
        <p:nvSpPr>
          <p:cNvPr id="4" name="Slayt Numarası Yer Tutucusu 3">
            <a:extLst>
              <a:ext uri="{FF2B5EF4-FFF2-40B4-BE49-F238E27FC236}">
                <a16:creationId xmlns:a16="http://schemas.microsoft.com/office/drawing/2014/main" id="{B4C5B368-280B-4BDD-8A62-5DA1BF5A7662}"/>
              </a:ext>
            </a:extLst>
          </p:cNvPr>
          <p:cNvSpPr>
            <a:spLocks noGrp="1"/>
          </p:cNvSpPr>
          <p:nvPr>
            <p:ph type="sldNum" sz="quarter" idx="12"/>
          </p:nvPr>
        </p:nvSpPr>
        <p:spPr/>
        <p:txBody>
          <a:bodyPr/>
          <a:lstStyle/>
          <a:p>
            <a:fld id="{07CD0B7D-48B1-4AEE-B291-30D6907FFC5A}" type="slidenum">
              <a:rPr lang="tr-TR" smtClean="0"/>
              <a:t>3</a:t>
            </a:fld>
            <a:endParaRPr lang="tr-TR"/>
          </a:p>
        </p:txBody>
      </p:sp>
    </p:spTree>
    <p:extLst>
      <p:ext uri="{BB962C8B-B14F-4D97-AF65-F5344CB8AC3E}">
        <p14:creationId xmlns:p14="http://schemas.microsoft.com/office/powerpoint/2010/main" val="3819198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8BF0EFC5-D13F-44F8-82A1-B9E668AA3103}"/>
              </a:ext>
            </a:extLst>
          </p:cNvPr>
          <p:cNvGraphicFramePr>
            <a:graphicFrameLocks noGrp="1"/>
          </p:cNvGraphicFramePr>
          <p:nvPr>
            <p:ph idx="1"/>
            <p:extLst>
              <p:ext uri="{D42A27DB-BD31-4B8C-83A1-F6EECF244321}">
                <p14:modId xmlns:p14="http://schemas.microsoft.com/office/powerpoint/2010/main" val="32561365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9724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85109C-DD1C-49E0-8EB3-0CFEFA909434}"/>
              </a:ext>
            </a:extLst>
          </p:cNvPr>
          <p:cNvSpPr>
            <a:spLocks noGrp="1"/>
          </p:cNvSpPr>
          <p:nvPr>
            <p:ph type="title"/>
          </p:nvPr>
        </p:nvSpPr>
        <p:spPr>
          <a:xfrm>
            <a:off x="838200" y="263564"/>
            <a:ext cx="10515600" cy="417473"/>
          </a:xfrm>
        </p:spPr>
        <p:txBody>
          <a:bodyPr>
            <a:normAutofit fontScale="90000"/>
          </a:bodyPr>
          <a:lstStyle/>
          <a:p>
            <a:r>
              <a:rPr lang="tr-TR" dirty="0"/>
              <a:t>Özel Durumlar</a:t>
            </a:r>
          </a:p>
        </p:txBody>
      </p:sp>
      <p:graphicFrame>
        <p:nvGraphicFramePr>
          <p:cNvPr id="4" name="İçerik Yer Tutucusu 3">
            <a:extLst>
              <a:ext uri="{FF2B5EF4-FFF2-40B4-BE49-F238E27FC236}">
                <a16:creationId xmlns:a16="http://schemas.microsoft.com/office/drawing/2014/main" id="{41FD075E-D8E0-46BB-BDA9-CD7A6BA33D58}"/>
              </a:ext>
            </a:extLst>
          </p:cNvPr>
          <p:cNvGraphicFramePr>
            <a:graphicFrameLocks noGrp="1"/>
          </p:cNvGraphicFramePr>
          <p:nvPr>
            <p:ph idx="1"/>
            <p:extLst>
              <p:ext uri="{D42A27DB-BD31-4B8C-83A1-F6EECF244321}">
                <p14:modId xmlns:p14="http://schemas.microsoft.com/office/powerpoint/2010/main" val="2949663344"/>
              </p:ext>
            </p:extLst>
          </p:nvPr>
        </p:nvGraphicFramePr>
        <p:xfrm>
          <a:off x="1" y="844952"/>
          <a:ext cx="11991372" cy="6123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0315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17A4DDD-9B96-4B8D-ABBB-28D8FC17A83D}"/>
              </a:ext>
            </a:extLst>
          </p:cNvPr>
          <p:cNvSpPr>
            <a:spLocks noGrp="1"/>
          </p:cNvSpPr>
          <p:nvPr>
            <p:ph type="title"/>
          </p:nvPr>
        </p:nvSpPr>
        <p:spPr>
          <a:xfrm>
            <a:off x="838200" y="365126"/>
            <a:ext cx="10515600" cy="526126"/>
          </a:xfrm>
        </p:spPr>
        <p:txBody>
          <a:bodyPr>
            <a:normAutofit fontScale="90000"/>
          </a:bodyPr>
          <a:lstStyle/>
          <a:p>
            <a:r>
              <a:rPr lang="tr-TR" dirty="0"/>
              <a:t>Tacir Sıfatının Sona Ermesi</a:t>
            </a:r>
          </a:p>
        </p:txBody>
      </p:sp>
      <p:sp>
        <p:nvSpPr>
          <p:cNvPr id="3" name="İçerik Yer Tutucusu 2">
            <a:extLst>
              <a:ext uri="{FF2B5EF4-FFF2-40B4-BE49-F238E27FC236}">
                <a16:creationId xmlns:a16="http://schemas.microsoft.com/office/drawing/2014/main" id="{84F1BB8C-B137-4931-932D-0F8CADA4EAF5}"/>
              </a:ext>
            </a:extLst>
          </p:cNvPr>
          <p:cNvSpPr>
            <a:spLocks noGrp="1"/>
          </p:cNvSpPr>
          <p:nvPr>
            <p:ph idx="1"/>
          </p:nvPr>
        </p:nvSpPr>
        <p:spPr>
          <a:xfrm>
            <a:off x="231495" y="1099596"/>
            <a:ext cx="11736728" cy="5613720"/>
          </a:xfrm>
        </p:spPr>
        <p:txBody>
          <a:bodyPr>
            <a:normAutofit/>
          </a:bodyPr>
          <a:lstStyle/>
          <a:p>
            <a:pPr algn="just">
              <a:lnSpc>
                <a:spcPct val="150000"/>
              </a:lnSpc>
              <a:spcBef>
                <a:spcPts val="1200"/>
              </a:spcBef>
              <a:spcAft>
                <a:spcPts val="1200"/>
              </a:spcAft>
            </a:pPr>
            <a:r>
              <a:rPr lang="tr-TR" dirty="0"/>
              <a:t>İİK m. 44: «Ticareti terk eden bir tacir 15 gün içinde keyfiyeti kayıtlı bulunduğu ticaret siciline bildirmeye ve bütün aktif ve pasifi ile alacaklılarının isim ve adreslerini gösteren bir mal beyanında bulunmaya mecburdur. Keyfiyet ticaret sicili memurluğunca ticaret sicili ilanlarının yayınlandığı </a:t>
            </a:r>
            <a:r>
              <a:rPr lang="tr-TR" dirty="0" err="1"/>
              <a:t>gazete'de</a:t>
            </a:r>
            <a:r>
              <a:rPr lang="tr-TR" dirty="0"/>
              <a:t> ve alacaklıların bulunduğu yerlerde de </a:t>
            </a:r>
            <a:r>
              <a:rPr lang="tr-TR" dirty="0" err="1"/>
              <a:t>mütat</a:t>
            </a:r>
            <a:r>
              <a:rPr lang="tr-TR" dirty="0"/>
              <a:t> ve münasip vasıtalarla ilan olunur. İlan masraflarını </a:t>
            </a:r>
            <a:r>
              <a:rPr lang="tr-TR" dirty="0" err="1"/>
              <a:t>ödemiyen</a:t>
            </a:r>
            <a:r>
              <a:rPr lang="tr-TR" dirty="0"/>
              <a:t> tacir beyanda bulunmamış sayılır. Bu ilan tarihinden itibaren bir sene içinde, ticareti terk eden tacir hakkında iflas yolu ile takip yapılabilir.»</a:t>
            </a:r>
          </a:p>
        </p:txBody>
      </p:sp>
    </p:spTree>
    <p:extLst>
      <p:ext uri="{BB962C8B-B14F-4D97-AF65-F5344CB8AC3E}">
        <p14:creationId xmlns:p14="http://schemas.microsoft.com/office/powerpoint/2010/main" val="41029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5E1649-D34B-4ADC-9698-E567CBB46042}"/>
              </a:ext>
            </a:extLst>
          </p:cNvPr>
          <p:cNvSpPr>
            <a:spLocks noGrp="1"/>
          </p:cNvSpPr>
          <p:nvPr>
            <p:ph idx="1"/>
          </p:nvPr>
        </p:nvSpPr>
        <p:spPr>
          <a:xfrm>
            <a:off x="422787" y="180463"/>
            <a:ext cx="11474245" cy="1284543"/>
          </a:xfrm>
        </p:spPr>
        <p:txBody>
          <a:bodyPr>
            <a:normAutofit lnSpcReduction="10000"/>
          </a:bodyPr>
          <a:lstStyle/>
          <a:p>
            <a:pPr marL="0" indent="0">
              <a:buNone/>
            </a:pPr>
            <a:r>
              <a:rPr lang="tr-TR" sz="2000" b="1" dirty="0"/>
              <a:t>5174 Türkiye Odalar Ve Borsalar Birliği İle  Odalar Ve Borsalar Kanunu madde 12- </a:t>
            </a:r>
            <a:r>
              <a:rPr lang="tr-TR" sz="2000" dirty="0"/>
              <a:t>Odaların görevleri şunlardır:</a:t>
            </a:r>
          </a:p>
          <a:p>
            <a:pPr marL="0" indent="0">
              <a:buNone/>
            </a:pPr>
            <a:r>
              <a:rPr lang="tr-TR" sz="2000" dirty="0"/>
              <a:t>f- Çalışma alanları içindeki ticarî ve sınaî örf, adet ve teamülleri tespit  etmek, Bakanlığın onayına sunmak ve  ilân etmek. </a:t>
            </a:r>
          </a:p>
        </p:txBody>
      </p:sp>
      <p:sp>
        <p:nvSpPr>
          <p:cNvPr id="4" name="İçerik Yer Tutucusu 2">
            <a:extLst>
              <a:ext uri="{FF2B5EF4-FFF2-40B4-BE49-F238E27FC236}">
                <a16:creationId xmlns:a16="http://schemas.microsoft.com/office/drawing/2014/main" id="{D7D2BA28-1AE4-4DEB-B510-B3DC6C0BBCD7}"/>
              </a:ext>
            </a:extLst>
          </p:cNvPr>
          <p:cNvSpPr txBox="1">
            <a:spLocks/>
          </p:cNvSpPr>
          <p:nvPr/>
        </p:nvSpPr>
        <p:spPr>
          <a:xfrm>
            <a:off x="428933" y="1377057"/>
            <a:ext cx="11299722" cy="118012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spcAft>
                <a:spcPts val="1200"/>
              </a:spcAft>
              <a:buNone/>
            </a:pPr>
            <a:r>
              <a:rPr lang="tr-TR" sz="2400" b="1" dirty="0"/>
              <a:t>Adana Ticaret Borsası: </a:t>
            </a:r>
            <a:r>
              <a:rPr lang="tr-TR" sz="2400" dirty="0"/>
              <a:t>«Adana’da tahin imalâthanelerinde imal edilen tahinin ambalajlandığı contalı kapaklı tenekelerin satıcı tarafından 20 kilo olarak tartılmış olması teamül icabıdır. şayet alıcı, tartılı tenekeleri tekrar tartmak isterse tartı masrafını tartı neticesinde haksız çıkan taraf verir.»</a:t>
            </a:r>
          </a:p>
        </p:txBody>
      </p:sp>
      <p:sp>
        <p:nvSpPr>
          <p:cNvPr id="5" name="Dikdörtgen 4">
            <a:extLst>
              <a:ext uri="{FF2B5EF4-FFF2-40B4-BE49-F238E27FC236}">
                <a16:creationId xmlns:a16="http://schemas.microsoft.com/office/drawing/2014/main" id="{A743D33C-B548-4C62-A7FA-DF3935825B79}"/>
              </a:ext>
            </a:extLst>
          </p:cNvPr>
          <p:cNvSpPr/>
          <p:nvPr/>
        </p:nvSpPr>
        <p:spPr>
          <a:xfrm>
            <a:off x="422786" y="2685517"/>
            <a:ext cx="11299721" cy="646331"/>
          </a:xfrm>
          <a:prstGeom prst="rect">
            <a:avLst/>
          </a:prstGeom>
        </p:spPr>
        <p:txBody>
          <a:bodyPr wrap="square">
            <a:spAutoFit/>
          </a:bodyPr>
          <a:lstStyle/>
          <a:p>
            <a:r>
              <a:rPr lang="tr-TR" b="1" dirty="0"/>
              <a:t>TBK MADDE 211-</a:t>
            </a:r>
            <a:r>
              <a:rPr lang="tr-TR" dirty="0"/>
              <a:t> </a:t>
            </a:r>
            <a:r>
              <a:rPr lang="tr-TR" i="1" dirty="0"/>
              <a:t>Aksine sözleşme veya âdet yoksa, ölçme ve tartma gibi devir giderleri satıcıya, satılanı devralmak üzere yapılan giderler ve satılanın ifa yerinden başka yere taşınması gerektiğinde, taşıma giderleri alıcıya aittir</a:t>
            </a:r>
            <a:r>
              <a:rPr lang="tr-TR" dirty="0"/>
              <a:t>. </a:t>
            </a:r>
          </a:p>
        </p:txBody>
      </p:sp>
      <p:sp>
        <p:nvSpPr>
          <p:cNvPr id="8" name="Dikdörtgen 7">
            <a:extLst>
              <a:ext uri="{FF2B5EF4-FFF2-40B4-BE49-F238E27FC236}">
                <a16:creationId xmlns:a16="http://schemas.microsoft.com/office/drawing/2014/main" id="{AA78C9DE-A2EE-41A5-9C76-75A49661A3B7}"/>
              </a:ext>
            </a:extLst>
          </p:cNvPr>
          <p:cNvSpPr/>
          <p:nvPr/>
        </p:nvSpPr>
        <p:spPr>
          <a:xfrm>
            <a:off x="422786" y="3460186"/>
            <a:ext cx="11375923" cy="2639441"/>
          </a:xfrm>
          <a:prstGeom prst="rect">
            <a:avLst/>
          </a:prstGeom>
        </p:spPr>
        <p:txBody>
          <a:bodyPr wrap="square">
            <a:spAutoFit/>
          </a:bodyPr>
          <a:lstStyle/>
          <a:p>
            <a:pPr algn="just">
              <a:lnSpc>
                <a:spcPct val="150000"/>
              </a:lnSpc>
              <a:spcBef>
                <a:spcPts val="1200"/>
              </a:spcBef>
              <a:spcAft>
                <a:spcPts val="1200"/>
              </a:spcAft>
            </a:pPr>
            <a:r>
              <a:rPr lang="tr-TR" sz="1600" b="1" dirty="0"/>
              <a:t>Konya Ticaret Odası: </a:t>
            </a:r>
            <a:r>
              <a:rPr lang="tr-TR" sz="1600" dirty="0"/>
              <a:t>«fatura üzerindeki bedelin peşin ödendiğinin, ancak fatura üzerinde “ bedeli alınmıştır. ” ibaresinin mevcut bulunması halinde fatura bedelinin ödendiği, fatura üzerinde “ bedeli alınmıştır.” yada buna benzer bir şerh bulunmadıkça veya fatura bedelinin ödendiği başka bir şekilde ispat edilmedikçe faturanın düzenlenmiş ve alıcıya verilmiş olması fatura bedelinin ödendiğine dair bir delil olamayacağı ; tanzim edilen faturanın alt kısmına tarih, firma klişesi veya mührü ile ilgili (</a:t>
            </a:r>
            <a:r>
              <a:rPr lang="tr-TR" sz="1600" dirty="0" err="1"/>
              <a:t>selahiyetli</a:t>
            </a:r>
            <a:r>
              <a:rPr lang="tr-TR" sz="1600" dirty="0"/>
              <a:t>) kişilerce imza edilmesi bedeli alınmış (kapanmış-akide edilmiş) fatura olduğu kabul edilir.“ bedeli alınmıştır. ” ibaresi bulunmayan veya fatura bedelinin ödendiği başka bir şekilde ispat edilemeyen, tarih, firma klişesi veya mührü ile ilgili (</a:t>
            </a:r>
            <a:r>
              <a:rPr lang="tr-TR" sz="1600" dirty="0" err="1"/>
              <a:t>selahiyetli</a:t>
            </a:r>
            <a:r>
              <a:rPr lang="tr-TR" sz="1600" dirty="0"/>
              <a:t>) kişilerce faturanın üst kısmına imza edilmesi faturanın veresiye bir satışı gösterdiği ve henüz bedelinin alıcı tarafından ödenmemiş olduğu kabul edilir.»</a:t>
            </a:r>
          </a:p>
        </p:txBody>
      </p:sp>
    </p:spTree>
    <p:extLst>
      <p:ext uri="{BB962C8B-B14F-4D97-AF65-F5344CB8AC3E}">
        <p14:creationId xmlns:p14="http://schemas.microsoft.com/office/powerpoint/2010/main" val="392187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0E1E3A-EB6F-4EC3-BB4A-F14436F43487}"/>
              </a:ext>
            </a:extLst>
          </p:cNvPr>
          <p:cNvSpPr>
            <a:spLocks noGrp="1"/>
          </p:cNvSpPr>
          <p:nvPr>
            <p:ph idx="1"/>
          </p:nvPr>
        </p:nvSpPr>
        <p:spPr>
          <a:xfrm>
            <a:off x="206477" y="68826"/>
            <a:ext cx="11779045" cy="6587613"/>
          </a:xfrm>
        </p:spPr>
        <p:txBody>
          <a:bodyPr>
            <a:normAutofit fontScale="70000" lnSpcReduction="20000"/>
          </a:bodyPr>
          <a:lstStyle/>
          <a:p>
            <a:pPr marL="0" indent="0" algn="just">
              <a:lnSpc>
                <a:spcPct val="150000"/>
              </a:lnSpc>
              <a:spcBef>
                <a:spcPts val="1200"/>
              </a:spcBef>
              <a:spcAft>
                <a:spcPts val="1200"/>
              </a:spcAft>
              <a:buNone/>
            </a:pPr>
            <a:r>
              <a:rPr lang="tr-TR" b="1" dirty="0"/>
              <a:t>Ankara Ticaret Odası: </a:t>
            </a:r>
            <a:r>
              <a:rPr lang="tr-TR" dirty="0"/>
              <a:t>Gayrimenkul alım-satımlarında alınacak komisyon </a:t>
            </a:r>
            <a:r>
              <a:rPr lang="tr-TR" dirty="0" err="1"/>
              <a:t>nisbeti</a:t>
            </a:r>
            <a:r>
              <a:rPr lang="tr-TR" dirty="0"/>
              <a:t>, taraflar arasında yapılacak anlaşmaya bağlıdır. özel bir anlaşma olmadığı takdirde taraflardan %2'şer komisyon ücreti alınması teamüldendir.</a:t>
            </a:r>
          </a:p>
          <a:p>
            <a:pPr marL="0" indent="0" algn="just">
              <a:lnSpc>
                <a:spcPct val="150000"/>
              </a:lnSpc>
              <a:spcBef>
                <a:spcPts val="1200"/>
              </a:spcBef>
              <a:spcAft>
                <a:spcPts val="1200"/>
              </a:spcAft>
              <a:buNone/>
            </a:pPr>
            <a:r>
              <a:rPr lang="es-ES" b="1" dirty="0"/>
              <a:t>Antalya </a:t>
            </a:r>
            <a:r>
              <a:rPr lang="es-ES" b="1" dirty="0" err="1"/>
              <a:t>Ticaret</a:t>
            </a:r>
            <a:r>
              <a:rPr lang="es-ES" b="1" dirty="0"/>
              <a:t> </a:t>
            </a:r>
            <a:r>
              <a:rPr lang="tr-TR" b="1" dirty="0"/>
              <a:t>c</a:t>
            </a:r>
            <a:r>
              <a:rPr lang="es-ES" b="1" dirty="0"/>
              <a:t>e </a:t>
            </a:r>
            <a:r>
              <a:rPr lang="es-ES" b="1" dirty="0" err="1"/>
              <a:t>Sanayi</a:t>
            </a:r>
            <a:r>
              <a:rPr lang="es-ES" b="1" dirty="0"/>
              <a:t> </a:t>
            </a:r>
            <a:r>
              <a:rPr lang="es-ES" b="1" dirty="0" err="1"/>
              <a:t>Odası</a:t>
            </a:r>
            <a:r>
              <a:rPr lang="tr-TR" dirty="0"/>
              <a:t>: Susamların içinde görülen böceklerin susam tanelerine zarar vermedikleri gibi şimdiye kadar susamda görülen bu böceklerden dolayı yapılan alışverişlerde, ihtilaf çıkmadığı ve böcekli malların olduğu gibi kabul edilerek reddedilmemesi </a:t>
            </a:r>
            <a:r>
              <a:rPr lang="tr-TR" dirty="0" err="1"/>
              <a:t>müteamil</a:t>
            </a:r>
            <a:r>
              <a:rPr lang="tr-TR" dirty="0"/>
              <a:t> bulunduğu, susamda kabuk, çöp gibi ecnebi madde % 3 e kadar kabul olunur. fazla olursa müşteri alıp almamakta muhtardır.</a:t>
            </a:r>
          </a:p>
          <a:p>
            <a:pPr marL="0" indent="0" algn="just">
              <a:lnSpc>
                <a:spcPct val="150000"/>
              </a:lnSpc>
              <a:spcBef>
                <a:spcPts val="1200"/>
              </a:spcBef>
              <a:spcAft>
                <a:spcPts val="1200"/>
              </a:spcAft>
              <a:buNone/>
            </a:pPr>
            <a:r>
              <a:rPr lang="tr-TR" b="1" dirty="0"/>
              <a:t>Denizli Ticaret Odası: </a:t>
            </a:r>
            <a:r>
              <a:rPr lang="tr-TR" dirty="0"/>
              <a:t>Kabzımallarla manavlar arasındaki alış verişte senet alıp verme teamülden değildir.</a:t>
            </a:r>
          </a:p>
          <a:p>
            <a:pPr marL="0" indent="0" algn="just">
              <a:lnSpc>
                <a:spcPct val="150000"/>
              </a:lnSpc>
              <a:spcBef>
                <a:spcPts val="1200"/>
              </a:spcBef>
              <a:spcAft>
                <a:spcPts val="1200"/>
              </a:spcAft>
              <a:buNone/>
            </a:pPr>
            <a:r>
              <a:rPr lang="tr-TR" b="1" dirty="0"/>
              <a:t>HMK m. 203:</a:t>
            </a:r>
            <a:r>
              <a:rPr lang="tr-TR" dirty="0"/>
              <a:t> «</a:t>
            </a:r>
            <a:r>
              <a:rPr lang="tr-TR" i="1" dirty="0"/>
              <a:t>Aşağıdaki hâllerde tanık dinlenebilir: İşin niteliğine ve tarafların durumlarına göre, senede bağlanmaması teamül olarak yerleşmiş bulunan hukuki işlemler</a:t>
            </a:r>
            <a:r>
              <a:rPr lang="tr-TR" dirty="0"/>
              <a:t>.»</a:t>
            </a:r>
          </a:p>
          <a:p>
            <a:pPr marL="0" indent="0" algn="just">
              <a:lnSpc>
                <a:spcPct val="150000"/>
              </a:lnSpc>
              <a:spcBef>
                <a:spcPts val="1200"/>
              </a:spcBef>
              <a:spcAft>
                <a:spcPts val="1200"/>
              </a:spcAft>
              <a:buNone/>
            </a:pPr>
            <a:r>
              <a:rPr lang="tr-TR" dirty="0"/>
              <a:t>İstanbul Ticaret Odası: «sivil havacılık dalında çalışan pilotlara uçmasalar dahi maaşın yanında, uçuş tazminatı verilmesi yolunda bir teamülün bulunduğu oda meclisinin kararı ile kabul olunmuştur.»</a:t>
            </a:r>
          </a:p>
        </p:txBody>
      </p:sp>
    </p:spTree>
    <p:extLst>
      <p:ext uri="{BB962C8B-B14F-4D97-AF65-F5344CB8AC3E}">
        <p14:creationId xmlns:p14="http://schemas.microsoft.com/office/powerpoint/2010/main" val="2741839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BAF48BC0-288E-4A80-B5BB-80B530B7E8F0}"/>
              </a:ext>
            </a:extLst>
          </p:cNvPr>
          <p:cNvSpPr>
            <a:spLocks noGrp="1"/>
          </p:cNvSpPr>
          <p:nvPr>
            <p:ph type="ctrTitle"/>
          </p:nvPr>
        </p:nvSpPr>
        <p:spPr/>
        <p:txBody>
          <a:bodyPr/>
          <a:lstStyle/>
          <a:p>
            <a:r>
              <a:rPr lang="tr-TR" dirty="0"/>
              <a:t>TACİR</a:t>
            </a:r>
          </a:p>
        </p:txBody>
      </p:sp>
      <p:sp>
        <p:nvSpPr>
          <p:cNvPr id="6" name="Alt Başlık 5">
            <a:extLst>
              <a:ext uri="{FF2B5EF4-FFF2-40B4-BE49-F238E27FC236}">
                <a16:creationId xmlns:a16="http://schemas.microsoft.com/office/drawing/2014/main" id="{E58F5E06-D439-4B6B-9851-DC0BCA730453}"/>
              </a:ext>
            </a:extLst>
          </p:cNvPr>
          <p:cNvSpPr>
            <a:spLocks noGrp="1"/>
          </p:cNvSpPr>
          <p:nvPr>
            <p:ph type="subTitle" idx="1"/>
          </p:nvPr>
        </p:nvSpPr>
        <p:spPr/>
        <p:txBody>
          <a:bodyPr/>
          <a:lstStyle/>
          <a:p>
            <a:r>
              <a:rPr lang="tr-TR" dirty="0" err="1"/>
              <a:t>The</a:t>
            </a:r>
            <a:r>
              <a:rPr lang="tr-TR" dirty="0"/>
              <a:t> Merchant- Der </a:t>
            </a:r>
            <a:r>
              <a:rPr lang="tr-TR" dirty="0" err="1"/>
              <a:t>Kaufmann</a:t>
            </a:r>
            <a:endParaRPr lang="tr-TR" dirty="0"/>
          </a:p>
        </p:txBody>
      </p:sp>
    </p:spTree>
    <p:extLst>
      <p:ext uri="{BB962C8B-B14F-4D97-AF65-F5344CB8AC3E}">
        <p14:creationId xmlns:p14="http://schemas.microsoft.com/office/powerpoint/2010/main" val="2395424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0C977156-40BE-43CF-8A9A-59D60EC23348}"/>
              </a:ext>
            </a:extLst>
          </p:cNvPr>
          <p:cNvGraphicFramePr>
            <a:graphicFrameLocks noGrp="1"/>
          </p:cNvGraphicFramePr>
          <p:nvPr>
            <p:ph idx="1"/>
            <p:extLst>
              <p:ext uri="{D42A27DB-BD31-4B8C-83A1-F6EECF244321}">
                <p14:modId xmlns:p14="http://schemas.microsoft.com/office/powerpoint/2010/main" val="2139790946"/>
              </p:ext>
            </p:extLst>
          </p:nvPr>
        </p:nvGraphicFramePr>
        <p:xfrm>
          <a:off x="0" y="0"/>
          <a:ext cx="12192000" cy="6774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37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4E066A-70DA-4634-8AFD-F8AE5CBE3E6C}"/>
              </a:ext>
            </a:extLst>
          </p:cNvPr>
          <p:cNvSpPr>
            <a:spLocks noGrp="1"/>
          </p:cNvSpPr>
          <p:nvPr>
            <p:ph type="title"/>
          </p:nvPr>
        </p:nvSpPr>
        <p:spPr>
          <a:xfrm>
            <a:off x="511277" y="365126"/>
            <a:ext cx="10842523" cy="972062"/>
          </a:xfrm>
        </p:spPr>
        <p:txBody>
          <a:bodyPr/>
          <a:lstStyle/>
          <a:p>
            <a:r>
              <a:rPr lang="tr-TR" b="1" dirty="0"/>
              <a:t>Gerçek Kişi Tacir</a:t>
            </a:r>
          </a:p>
        </p:txBody>
      </p:sp>
      <p:sp>
        <p:nvSpPr>
          <p:cNvPr id="3" name="İçerik Yer Tutucusu 2">
            <a:extLst>
              <a:ext uri="{FF2B5EF4-FFF2-40B4-BE49-F238E27FC236}">
                <a16:creationId xmlns:a16="http://schemas.microsoft.com/office/drawing/2014/main" id="{A41026A1-4181-4F39-8257-92BD57E782C9}"/>
              </a:ext>
            </a:extLst>
          </p:cNvPr>
          <p:cNvSpPr>
            <a:spLocks noGrp="1"/>
          </p:cNvSpPr>
          <p:nvPr>
            <p:ph idx="1"/>
          </p:nvPr>
        </p:nvSpPr>
        <p:spPr>
          <a:xfrm>
            <a:off x="344129" y="1504334"/>
            <a:ext cx="11700387" cy="5201265"/>
          </a:xfrm>
        </p:spPr>
        <p:txBody>
          <a:bodyPr>
            <a:normAutofit fontScale="92500"/>
          </a:bodyPr>
          <a:lstStyle/>
          <a:p>
            <a:pPr marL="0" indent="0">
              <a:lnSpc>
                <a:spcPct val="150000"/>
              </a:lnSpc>
              <a:spcBef>
                <a:spcPts val="1200"/>
              </a:spcBef>
              <a:spcAft>
                <a:spcPts val="1200"/>
              </a:spcAft>
              <a:buNone/>
            </a:pPr>
            <a:r>
              <a:rPr lang="tr-TR" dirty="0"/>
              <a:t>TTK m. 12:(1) Bir ticari işletmeyi, </a:t>
            </a:r>
            <a:r>
              <a:rPr lang="tr-TR" b="1" dirty="0"/>
              <a:t>kısmen de olsa</a:t>
            </a:r>
            <a:r>
              <a:rPr lang="tr-TR" dirty="0"/>
              <a:t>, kendi adına işleten kişiye tacir denir.</a:t>
            </a:r>
          </a:p>
          <a:p>
            <a:pPr marL="0" indent="0">
              <a:lnSpc>
                <a:spcPct val="150000"/>
              </a:lnSpc>
              <a:spcBef>
                <a:spcPts val="1200"/>
              </a:spcBef>
              <a:spcAft>
                <a:spcPts val="1200"/>
              </a:spcAft>
              <a:buNone/>
            </a:pPr>
            <a:r>
              <a:rPr lang="tr-TR" dirty="0"/>
              <a:t> (2) </a:t>
            </a:r>
            <a:r>
              <a:rPr lang="tr-TR" b="1" dirty="0"/>
              <a:t>Bir ticari işletmeyi kurup açtığın</a:t>
            </a:r>
            <a:r>
              <a:rPr lang="tr-TR" dirty="0"/>
              <a:t>ı, sirküler, gazete, radyo, televizyon ve diğer ilan araçlarıyla </a:t>
            </a:r>
            <a:r>
              <a:rPr lang="tr-TR" b="1" dirty="0"/>
              <a:t>halka bildirmiş </a:t>
            </a:r>
            <a:r>
              <a:rPr lang="tr-TR" dirty="0"/>
              <a:t>veya </a:t>
            </a:r>
            <a:r>
              <a:rPr lang="tr-TR" b="1" dirty="0"/>
              <a:t>işletmesini ticaret siciline tescil ettirerek durumu </a:t>
            </a:r>
            <a:r>
              <a:rPr lang="tr-TR" dirty="0"/>
              <a:t>ilan etmiş olan kimse, fiilen işletmeye başlamamış olsa bile </a:t>
            </a:r>
            <a:r>
              <a:rPr lang="tr-TR" b="1" dirty="0"/>
              <a:t>tacir sayılır.  </a:t>
            </a:r>
          </a:p>
          <a:p>
            <a:pPr marL="0" indent="0">
              <a:lnSpc>
                <a:spcPct val="150000"/>
              </a:lnSpc>
              <a:spcBef>
                <a:spcPts val="1200"/>
              </a:spcBef>
              <a:spcAft>
                <a:spcPts val="1200"/>
              </a:spcAft>
              <a:buNone/>
            </a:pPr>
            <a:r>
              <a:rPr lang="tr-TR" dirty="0"/>
              <a:t>(3) Bir ticari işletme açmış gibi, ister kendi adına, ister adi bir şirket veya her ne suretle olursa olsun hukuken var sayılmayan diğer bir şirket adına ortak sıfatıyla işlemlerde bulunan kimse, iyiniyetli üçüncü kişilere karşı tacir gibi </a:t>
            </a:r>
            <a:r>
              <a:rPr lang="tr-TR" b="1" dirty="0"/>
              <a:t>sorumlu olur</a:t>
            </a:r>
            <a:r>
              <a:rPr lang="tr-TR" dirty="0"/>
              <a:t>. </a:t>
            </a:r>
          </a:p>
        </p:txBody>
      </p:sp>
    </p:spTree>
    <p:extLst>
      <p:ext uri="{BB962C8B-B14F-4D97-AF65-F5344CB8AC3E}">
        <p14:creationId xmlns:p14="http://schemas.microsoft.com/office/powerpoint/2010/main" val="339399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9648A169-57E4-45DB-B229-040EF8855388}"/>
              </a:ext>
            </a:extLst>
          </p:cNvPr>
          <p:cNvGraphicFramePr>
            <a:graphicFrameLocks noGrp="1"/>
          </p:cNvGraphicFramePr>
          <p:nvPr>
            <p:ph idx="1"/>
            <p:extLst>
              <p:ext uri="{D42A27DB-BD31-4B8C-83A1-F6EECF244321}">
                <p14:modId xmlns:p14="http://schemas.microsoft.com/office/powerpoint/2010/main" val="2511356333"/>
              </p:ext>
            </p:extLst>
          </p:nvPr>
        </p:nvGraphicFramePr>
        <p:xfrm>
          <a:off x="-88490" y="0"/>
          <a:ext cx="1228049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91626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TotalTime>
  <Words>2356</Words>
  <Application>Microsoft Office PowerPoint</Application>
  <PresentationFormat>Geniş ekran</PresentationFormat>
  <Paragraphs>140</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Calibri</vt:lpstr>
      <vt:lpstr>Calibri Light</vt:lpstr>
      <vt:lpstr>Office Teması</vt:lpstr>
      <vt:lpstr>Ticarî Hükümler</vt:lpstr>
      <vt:lpstr>PowerPoint Sunusu</vt:lpstr>
      <vt:lpstr>PowerPoint Sunusu</vt:lpstr>
      <vt:lpstr>PowerPoint Sunusu</vt:lpstr>
      <vt:lpstr>PowerPoint Sunusu</vt:lpstr>
      <vt:lpstr>TACİR</vt:lpstr>
      <vt:lpstr>PowerPoint Sunusu</vt:lpstr>
      <vt:lpstr>Gerçek Kişi Tacir</vt:lpstr>
      <vt:lpstr>PowerPoint Sunusu</vt:lpstr>
      <vt:lpstr>Türk Borçlar Kanunu m. 620</vt:lpstr>
      <vt:lpstr>Küçük ve Kısıtlılar</vt:lpstr>
      <vt:lpstr>Ticaret yapmaktan menedilenler</vt:lpstr>
      <vt:lpstr>Devlet Memurları Kanunu</vt:lpstr>
      <vt:lpstr>PowerPoint Sunusu</vt:lpstr>
      <vt:lpstr>Ticaret şirketleri</vt:lpstr>
      <vt:lpstr>PowerPoint Sunusu</vt:lpstr>
      <vt:lpstr>Ticari İşletme İşleten Dernek ve Vakıflar</vt:lpstr>
      <vt:lpstr>PowerPoint Sunusu</vt:lpstr>
      <vt:lpstr>Kamu İktisadi Teşebbüsleri</vt:lpstr>
      <vt:lpstr>Kamu İktisadi Teşebbüsleri (Teşebbüsler)</vt:lpstr>
      <vt:lpstr>Teşebbüsün örnekleri (233 s. KHK ekinde var)</vt:lpstr>
      <vt:lpstr>Müessese</vt:lpstr>
      <vt:lpstr>Müessese Örnekleri (233 sayılı KHK ekinde var)</vt:lpstr>
      <vt:lpstr>Bağlı Ortaklık</vt:lpstr>
      <vt:lpstr>Bağlı Ortaklık Örnekleri (233 sayılı KHK ekinde var)</vt:lpstr>
      <vt:lpstr>PowerPoint Sunusu</vt:lpstr>
      <vt:lpstr>Diğer Kamu Tüzel Kişileri Tarafından Kurulan İşletmeler</vt:lpstr>
      <vt:lpstr>Özel Kanunları Uyarınca Özel Hukuk Hükümlerine Tâbi Olduğu Belirtilen Kurum ve Kuruluşlar</vt:lpstr>
      <vt:lpstr>İSKİ, ASKİ, İZSU, MESKİ TACİR Mİ?</vt:lpstr>
      <vt:lpstr>PowerPoint Sunusu</vt:lpstr>
      <vt:lpstr>Özel Durumlar</vt:lpstr>
      <vt:lpstr>Tacir Sıfatının Sona Ermesi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Ticarî Hükümler</dc:title>
  <dc:creator>h</dc:creator>
  <cp:lastModifiedBy>h</cp:lastModifiedBy>
  <cp:revision>30</cp:revision>
  <cp:lastPrinted>2018-11-02T14:20:35Z</cp:lastPrinted>
  <dcterms:created xsi:type="dcterms:W3CDTF">2018-10-28T14:08:56Z</dcterms:created>
  <dcterms:modified xsi:type="dcterms:W3CDTF">2018-11-02T14:24:21Z</dcterms:modified>
</cp:coreProperties>
</file>