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9AC7E-70E9-41AB-8427-2BFA58410207}" type="datetimeFigureOut">
              <a:rPr lang="tr-TR" smtClean="0"/>
              <a:t>22.10.2018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12708-4172-401F-B582-DC25823BA4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05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D247C31-50F5-4E33-8818-293F4F440519}" type="datetime1">
              <a:rPr lang="tr-TR" smtClean="0"/>
              <a:t>22.10.2018</a:t>
            </a:fld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C-9C42-4A2A-95BE-BDB8AA246487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2684-EE2B-45F6-847E-E17C3379946F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BBC7-0C19-48E8-BC83-99646E923F01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BBCF4425-62BF-46C1-B89B-0DDF6EBC754D}" type="datetime1">
              <a:rPr lang="tr-TR" smtClean="0"/>
              <a:t>22.10.2018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EC54-CDF0-4E02-A537-08826736F516}" type="datetime1">
              <a:rPr lang="tr-TR" smtClean="0"/>
              <a:t>22.10.2018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C154-606C-4A06-B083-CF5A4C6B9A95}" type="datetime1">
              <a:rPr lang="tr-TR" smtClean="0"/>
              <a:t>22.10.2018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344C-FD4C-4D3E-9539-4FB4D8552D1D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81C5-350E-4B77-BD1C-BE48A0B67FF4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6312597A-06EC-4CD1-A232-25094AD1E1D9}" type="datetime1">
              <a:rPr lang="tr-TR" smtClean="0"/>
              <a:t>22.10.2018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40016DA3-33C4-4173-B6B3-5CB6F6CEF76E}" type="datetime1">
              <a:rPr lang="tr-TR" smtClean="0"/>
              <a:t>22.10.2018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63CDF07-BF75-450C-9CBF-E76019B3EAB0}" type="datetime1">
              <a:rPr lang="tr-TR" smtClean="0"/>
              <a:t>22.10.2018</a:t>
            </a:fld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6659563" y="620787"/>
            <a:ext cx="1818475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00"/>
              </a:solidFill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908175" y="1916113"/>
            <a:ext cx="4751388" cy="2301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tr-TR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petrokimyasallar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419475" y="1412875"/>
            <a:ext cx="1552575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tr-T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BÖLÜM 4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5724128" y="6309320"/>
            <a:ext cx="3002280" cy="274320"/>
          </a:xfrm>
        </p:spPr>
        <p:txBody>
          <a:bodyPr/>
          <a:lstStyle/>
          <a:p>
            <a:fld id="{0E7F77BD-ED29-492F-BB72-98E4F5C1A1E7}" type="datetime1">
              <a:rPr lang="tr-TR" smtClean="0"/>
              <a:t>22.10.2018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47664" y="5805264"/>
            <a:ext cx="4212264" cy="274320"/>
          </a:xfrm>
        </p:spPr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680554" y="785998"/>
            <a:ext cx="1818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</a:rPr>
              <a:t>10.HAFTA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172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lum bright="-16000" contras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3" t="7265" r="18823"/>
          <a:stretch>
            <a:fillRect/>
          </a:stretch>
        </p:blipFill>
        <p:spPr bwMode="auto">
          <a:xfrm>
            <a:off x="898525" y="548680"/>
            <a:ext cx="734588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A6BE-CA27-488B-AC4F-96E7F412A27E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63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5" t="2992" r="18839" b="21130"/>
          <a:stretch>
            <a:fillRect/>
          </a:stretch>
        </p:blipFill>
        <p:spPr bwMode="auto">
          <a:xfrm>
            <a:off x="1258888" y="404664"/>
            <a:ext cx="6842125" cy="597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6042-F108-4715-A1BB-6D60E6014F2C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220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80A152A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344816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5981-17D4-467D-9E4D-C95CECB7E3FC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504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E0EFBE3B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0"/>
            <a:ext cx="6705600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E5E5-D9A2-41E0-9CDF-EC9BF6E89B43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389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WordArt 4"/>
          <p:cNvSpPr>
            <a:spLocks noChangeArrowheads="1" noChangeShapeType="1" noTextEdit="1"/>
          </p:cNvSpPr>
          <p:nvPr/>
        </p:nvSpPr>
        <p:spPr bwMode="auto">
          <a:xfrm>
            <a:off x="1619250" y="1700213"/>
            <a:ext cx="6048375" cy="199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4.Bölümün sonu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E6C-66B4-4C31-80A4-500C79AEA514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58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B0FEF489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" b="52315"/>
          <a:stretch>
            <a:fillRect/>
          </a:stretch>
        </p:blipFill>
        <p:spPr bwMode="auto">
          <a:xfrm>
            <a:off x="755650" y="692697"/>
            <a:ext cx="763270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0BB1-AE20-496B-8193-01072324B9AE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66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B0FEF489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93" r="20798" b="183"/>
          <a:stretch>
            <a:fillRect/>
          </a:stretch>
        </p:blipFill>
        <p:spPr bwMode="auto">
          <a:xfrm>
            <a:off x="755576" y="476672"/>
            <a:ext cx="7704856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12CF-3854-49D2-B6E6-61B47B27AF92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8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8" r="13484" b="6197"/>
          <a:stretch>
            <a:fillRect/>
          </a:stretch>
        </p:blipFill>
        <p:spPr bwMode="auto">
          <a:xfrm>
            <a:off x="755650" y="1052735"/>
            <a:ext cx="7056438" cy="504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7544" y="457200"/>
            <a:ext cx="8428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sz="2400" b="1" dirty="0">
                <a:solidFill>
                  <a:srgbClr val="990099"/>
                </a:solidFill>
              </a:rPr>
              <a:t>Çizelge 4.4. </a:t>
            </a:r>
            <a:r>
              <a:rPr lang="tr-TR" altLang="tr-TR" sz="2400" b="1" dirty="0" err="1">
                <a:solidFill>
                  <a:srgbClr val="990099"/>
                </a:solidFill>
              </a:rPr>
              <a:t>propilenden</a:t>
            </a:r>
            <a:r>
              <a:rPr lang="tr-TR" altLang="tr-TR" sz="2400" b="1" dirty="0">
                <a:solidFill>
                  <a:srgbClr val="990099"/>
                </a:solidFill>
              </a:rPr>
              <a:t> üretilen petrokimyasal maddeler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600C-4F59-4105-9B8D-D1173929E740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99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0" t="5128" r="15314" b="8546"/>
          <a:stretch>
            <a:fillRect/>
          </a:stretch>
        </p:blipFill>
        <p:spPr bwMode="auto">
          <a:xfrm>
            <a:off x="685800" y="765175"/>
            <a:ext cx="7629525" cy="575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0"/>
            <a:ext cx="8486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 sz="2000" b="1">
                <a:solidFill>
                  <a:srgbClr val="990099"/>
                </a:solidFill>
              </a:rPr>
              <a:t>Çizelge 4.4 (a). Bütan ve bütilenden türetilen petrokimyasal maddeler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CEE7-451E-4A89-8B0D-4CEBF6A76B03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55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73C200F6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73" y="620688"/>
            <a:ext cx="734429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1D89C-7165-4598-B467-FB8FBCEF3E14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0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4542107F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11" y="404664"/>
            <a:ext cx="7343775" cy="58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AC38-4842-4884-8838-B951D3BAA16F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10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7B6BEDE5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32" y="332656"/>
            <a:ext cx="7632700" cy="551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B8DE-C848-441E-8E8D-6E01D7E11900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0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73547074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4"/>
          <a:stretch>
            <a:fillRect/>
          </a:stretch>
        </p:blipFill>
        <p:spPr bwMode="auto">
          <a:xfrm>
            <a:off x="925637" y="332657"/>
            <a:ext cx="7272337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B19-5812-490C-B7E7-1054A491DBD7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</TotalTime>
  <Words>304</Words>
  <Application>Microsoft Office PowerPoint</Application>
  <PresentationFormat>Ekran Gösterisi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Calibri</vt:lpstr>
      <vt:lpstr>Impact</vt:lpstr>
      <vt:lpstr>Rockwell</vt:lpstr>
      <vt:lpstr>Times New Roman</vt:lpstr>
      <vt:lpstr>Wingdings 2</vt:lpstr>
      <vt:lpstr>Döküm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KAMRAN POLAT</dc:creator>
  <cp:lastModifiedBy>Kamran Polat</cp:lastModifiedBy>
  <cp:revision>4</cp:revision>
  <dcterms:created xsi:type="dcterms:W3CDTF">2017-05-26T00:38:09Z</dcterms:created>
  <dcterms:modified xsi:type="dcterms:W3CDTF">2018-10-22T07:22:58Z</dcterms:modified>
</cp:coreProperties>
</file>