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0" r:id="rId1"/>
    <p:sldMasterId id="2147483885" r:id="rId2"/>
  </p:sldMasterIdLst>
  <p:notesMasterIdLst>
    <p:notesMasterId r:id="rId15"/>
  </p:notesMasterIdLst>
  <p:sldIdLst>
    <p:sldId id="256" r:id="rId3"/>
    <p:sldId id="260" r:id="rId4"/>
    <p:sldId id="261" r:id="rId5"/>
    <p:sldId id="281" r:id="rId6"/>
    <p:sldId id="286" r:id="rId7"/>
    <p:sldId id="283" r:id="rId8"/>
    <p:sldId id="282" r:id="rId9"/>
    <p:sldId id="262" r:id="rId10"/>
    <p:sldId id="263" r:id="rId11"/>
    <p:sldId id="284" r:id="rId12"/>
    <p:sldId id="267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64" d="100"/>
          <a:sy n="64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77DE5-9A38-455C-B12C-5492AEB725DA}" type="datetimeFigureOut">
              <a:rPr lang="tr-TR" smtClean="0"/>
              <a:t>3.12.2024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F5E84-7CDC-498F-899C-98045BBDB4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697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16EF1-BC3B-45E1-A06D-4A6C135EFB18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F98B5-546E-4A37-A7C4-FA0F98FE9C5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3958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3464835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4266669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9045030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44905126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0614216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9220614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8329788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39766952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73AE36-8849-A287-0678-5D9745BA3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9E92890-A96D-A3B9-063A-B47D804E7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7A86838-89BF-275A-5537-CF2BBDF3A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16EF1-BC3B-45E1-A06D-4A6C135EFB18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6B6B929-3DCF-8D2C-D555-8130E52E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88F51F-36A0-B28B-4156-6FAD02E7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F98B5-546E-4A37-A7C4-FA0F98FE9C5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95741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427F8B-1403-021D-C764-F0FD7611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A806F6-51C3-C5C4-75E0-B4BF5CA4F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D3742F3-33C5-1E81-9CEF-1F612E2E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D356EBB-C0F7-BF5E-B201-DDFB1AB4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95F2E0B-CEAD-C6FB-3E8B-083A8193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73577177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50735789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FCF729-738A-E5C8-5AE6-E9421E1C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F195DDA-7402-F52F-C633-F46A9D148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E53B75D-9CA6-CCE6-14E6-BCC42D189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C3E1E4-2E9E-4FF3-BD4C-F1C0BAC3AFFC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EF41B8-4C95-4748-0D15-D095BB10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3C069B-D139-BD56-3E13-63419840B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5B630-F777-4195-9935-8212374249D9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88051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500646-E093-FF70-81D0-E3CD5183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064D53-F3CE-F173-445E-0ECA7546D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E731C6F-761D-0D24-6B5F-F3112279B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70C4D21-927C-64A2-0A36-3B31FED05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9C8895E-2B1A-D7A8-2813-A4800F347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790E93D-5A68-03F8-54F0-712655C9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30595828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122B57-B7D6-16A5-B127-8C710423B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E2499F4-0FB7-5E2D-F50E-7837BFB20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677EDC1-E542-4270-0F60-3D89BA07B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82CDE67-028D-C0E3-445D-42B442C28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5990F49-24AD-29BA-FD46-BD1D8F1A5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7AA188D-6905-6DC3-7F0C-DCC0EF1DC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4FB05BC-1D84-F3B6-FC70-33627A6E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147E785-9169-412A-4EE4-6BEFFF6D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27271728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F55572-EEFA-9E0D-DEEF-4BD22AB9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66618AE-BC1C-FEDB-AA98-B2952AE8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840C92-7572-4E9F-B7F5-D7A5369F9B6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8F96187-AD8E-474D-220B-03C23735B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EC58DB8-2D79-CA9B-AAC0-F3898E28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7162-7D89-4687-87D6-AEBFB3D60DFA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87891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540B0D-18C0-B0C6-1CB6-C249A9E5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2B5B41-3AD1-4D52-907E-327B80AEBE8F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8D00240-089C-444E-AAEA-BD7AE803E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41324B8-F9D2-CC17-FBCC-12E33529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F1418-C80D-4468-BA5C-CB852AB5CAEB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07688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C86623-13B4-329C-D32F-AC07BB53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B5FA7A-1DCC-55B2-925C-14D4F1B0D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6486A0A-941C-73DB-7CBC-A6AAE96F2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5187C1E-EEDE-884D-7787-97DAE2BAC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FECE1A4-0DFD-1174-7C87-256999B8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071DED7-BA74-0D69-C95E-7CA8098F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09783632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F88DB6-4151-3638-E3E1-C1A2F0BA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33349EB-B4F6-99A3-AEA2-25BC7A981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63B0C72-C267-DC31-75D2-3533D869C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E211171-4478-F7E5-5C1A-DD82311EA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D16DA7-0B0F-40C4-86D9-8FDA51D3CD14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7BE981F-BF1D-B12B-9B50-6CA6EE82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FC02D16-0A98-9B76-A58F-5BBAB86BC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0F69A-88BC-4F62-8D5E-0687FEE50A0E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1716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54708D-3EF2-88A7-F120-A01B3835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E21D035-40D9-7AAE-13ED-54DA1337E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29DB33E-155B-3934-C088-B61EDC89C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F2E423-42E3-0ADB-F5AD-78039BE65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88DF919-D396-793E-2D8C-DCC31E831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48289762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CB0AB4D-4906-8C50-CFF7-2AECC9C8A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9AEEC3A-EDDF-0C8E-2CE3-3852166F2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3EEBF7-D44E-6913-DB9D-037A0DC5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E36B9F-34C2-4769-50D8-6E2A8678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5D99F8-726D-F81E-76ED-AF184426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0644162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C3E1E4-2E9E-4FF3-BD4C-F1C0BAC3AFFC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5B630-F777-4195-9935-8212374249D9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7640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8362628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9626783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840C92-7572-4E9F-B7F5-D7A5369F9B6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7162-7D89-4687-87D6-AEBFB3D60DFA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9125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2B5B41-3AD1-4D52-907E-327B80AEBE8F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F1418-C80D-4468-BA5C-CB852AB5CAEB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207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6526203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D16DA7-0B0F-40C4-86D9-8FDA51D3CD14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0F69A-88BC-4F62-8D5E-0687FEE50A0E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4983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4269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A36B56F-A19B-0246-9384-05CE5090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4FC1ECB-0CD6-FEA1-12B6-21A729AE1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2E72DDF-914A-1546-B962-4A09DCCF6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7C62C8-D1BD-425A-B464-E45C9948822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04FA5F-DEA3-1479-463B-725EDA4FD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2361E29-2D90-9D32-E3C9-B9C0101DB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B83F2F-4FBF-455E-A63E-FEE2847EBDE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9992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>
            <a:extLst>
              <a:ext uri="{FF2B5EF4-FFF2-40B4-BE49-F238E27FC236}">
                <a16:creationId xmlns:a16="http://schemas.microsoft.com/office/drawing/2014/main" id="{40BF3E23-E483-44DE-8710-F30FFCB5FA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616" y="3140968"/>
            <a:ext cx="6984775" cy="150906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tr-TR" sz="3600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petrokimyasallar</a:t>
            </a:r>
          </a:p>
        </p:txBody>
      </p:sp>
      <p:sp>
        <p:nvSpPr>
          <p:cNvPr id="2051" name="WordArt 5">
            <a:extLst>
              <a:ext uri="{FF2B5EF4-FFF2-40B4-BE49-F238E27FC236}">
                <a16:creationId xmlns:a16="http://schemas.microsoft.com/office/drawing/2014/main" id="{2F7C685B-5BCA-4962-9B89-97831F33D4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75656" y="1844824"/>
            <a:ext cx="5616624" cy="585316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tr-TR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BÖLÜM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Resim 1">
            <a:extLst>
              <a:ext uri="{FF2B5EF4-FFF2-40B4-BE49-F238E27FC236}">
                <a16:creationId xmlns:a16="http://schemas.microsoft.com/office/drawing/2014/main" id="{C41302F2-ED5D-4402-89F6-15F1449CA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312" r="4365" b="3071"/>
          <a:stretch/>
        </p:blipFill>
        <p:spPr bwMode="auto">
          <a:xfrm>
            <a:off x="251520" y="404663"/>
            <a:ext cx="8640960" cy="595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DC2C142-50C4-D06B-88B3-2B732366C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147336-CA49-4AEB-9C88-0D8E811E27C1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B408B72-B2A2-20CF-42BC-8E548BB9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776" y="6356351"/>
            <a:ext cx="4495378" cy="365125"/>
          </a:xfrm>
        </p:spPr>
        <p:txBody>
          <a:bodyPr/>
          <a:lstStyle/>
          <a:p>
            <a:pPr>
              <a:defRPr/>
            </a:pPr>
            <a:r>
              <a:rPr lang="tr-TR" altLang="tr-TR" dirty="0"/>
              <a:t>KİM228 PETROL ÜRÜNLERİ KİMYASI DERS NOTLARI (DOÇ.DR.KAMRAN POLAT)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8A0B2E7-D3B0-0EFE-5FCA-082BF844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F1418-C80D-4468-BA5C-CB852AB5CAEB}" type="slidenum">
              <a:rPr lang="tr-TR" altLang="tr-TR" smtClean="0"/>
              <a:pPr>
                <a:defRPr/>
              </a:pPr>
              <a:t>10</a:t>
            </a:fld>
            <a:endParaRPr lang="tr-TR" alt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Resim 1">
            <a:extLst>
              <a:ext uri="{FF2B5EF4-FFF2-40B4-BE49-F238E27FC236}">
                <a16:creationId xmlns:a16="http://schemas.microsoft.com/office/drawing/2014/main" id="{4A2166F0-9F2B-4354-8DDA-45071C789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" t="2959" r="1878" b="2961"/>
          <a:stretch/>
        </p:blipFill>
        <p:spPr bwMode="auto">
          <a:xfrm>
            <a:off x="395536" y="404664"/>
            <a:ext cx="842493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2014F80-DCD5-5C58-EC36-49F159C75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A5CAF-38D6-4E78-9C00-A34E1A978FE5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C8956E6-2863-5484-45BB-CEF7FEAA9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0164" y="6453336"/>
            <a:ext cx="4135338" cy="365125"/>
          </a:xfrm>
        </p:spPr>
        <p:txBody>
          <a:bodyPr/>
          <a:lstStyle/>
          <a:p>
            <a:pPr>
              <a:defRPr/>
            </a:pPr>
            <a:r>
              <a:rPr lang="tr-TR" altLang="tr-TR" dirty="0"/>
              <a:t>KİM228 PETROL ÜRÜNLERİ KİMYASI DERS NOTLARI (DOÇ.DR.KAMRAN POLAT)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12A680D-F7BF-E2E1-8D2A-81AD96C4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F1418-C80D-4468-BA5C-CB852AB5CAEB}" type="slidenum">
              <a:rPr lang="tr-TR" altLang="tr-TR" smtClean="0"/>
              <a:pPr>
                <a:defRPr/>
              </a:pPr>
              <a:t>11</a:t>
            </a:fld>
            <a:endParaRPr lang="tr-TR" alt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4">
            <a:extLst>
              <a:ext uri="{FF2B5EF4-FFF2-40B4-BE49-F238E27FC236}">
                <a16:creationId xmlns:a16="http://schemas.microsoft.com/office/drawing/2014/main" id="{4878D163-1068-4620-BC7F-38D32ABD22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9250" y="2132856"/>
            <a:ext cx="6048375" cy="155808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4.Bölümün sonu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F7FD207-6452-31D8-E777-C312755AA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962BCD-632B-4821-86CF-DF87D673084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E5C4C32-F3DF-913F-4A94-7FD06A00B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4A071A5-D68B-62A1-AAC9-2D5330E6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F1418-C80D-4468-BA5C-CB852AB5CAEB}" type="slidenum">
              <a:rPr lang="tr-TR" altLang="tr-TR" smtClean="0"/>
              <a:pPr>
                <a:defRPr/>
              </a:pPr>
              <a:t>12</a:t>
            </a:fld>
            <a:endParaRPr lang="tr-TR" alt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3A28C11D-1E5A-4499-8FBC-B19929C18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8" r="13484" b="6197"/>
          <a:stretch>
            <a:fillRect/>
          </a:stretch>
        </p:blipFill>
        <p:spPr bwMode="auto">
          <a:xfrm>
            <a:off x="467544" y="764703"/>
            <a:ext cx="8047806" cy="559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A65E174F-057E-4EF5-BD8E-AE2EB40F8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173" y="294935"/>
            <a:ext cx="7117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 b="1" dirty="0">
                <a:solidFill>
                  <a:srgbClr val="990099"/>
                </a:solidFill>
              </a:rPr>
              <a:t>Çizelge 4.4. propilenden üretilen petrokimyasal maddeler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7B27B5F-CB21-A49D-DAA8-AACAE423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13001-AB86-49BA-A1ED-F68DFB25B06A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778F873-328A-EEAC-D164-83777A49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6134" y="6401843"/>
            <a:ext cx="3919314" cy="365125"/>
          </a:xfrm>
        </p:spPr>
        <p:txBody>
          <a:bodyPr/>
          <a:lstStyle/>
          <a:p>
            <a:pPr>
              <a:defRPr/>
            </a:pPr>
            <a:r>
              <a:rPr lang="tr-TR" altLang="tr-TR" dirty="0"/>
              <a:t>KİM228 PETROL ÜRÜNLERİ KİMYASI DERS NOTLARI (DOÇ.DR.KAMRAN POLAT)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C584EBF-C9A8-0C31-F93C-7B6525274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7162-7D89-4687-87D6-AEBFB3D60DFA}" type="slidenum">
              <a:rPr lang="tr-TR" altLang="tr-TR" smtClean="0"/>
              <a:pPr>
                <a:defRPr/>
              </a:pPr>
              <a:t>2</a:t>
            </a:fld>
            <a:endParaRPr lang="tr-TR" alt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D9484DFD-FFBE-47B2-975A-C5F3F702F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t="5128" r="15314" b="8546"/>
          <a:stretch>
            <a:fillRect/>
          </a:stretch>
        </p:blipFill>
        <p:spPr bwMode="auto">
          <a:xfrm>
            <a:off x="628650" y="800708"/>
            <a:ext cx="762952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Rectangle 3">
            <a:extLst>
              <a:ext uri="{FF2B5EF4-FFF2-40B4-BE49-F238E27FC236}">
                <a16:creationId xmlns:a16="http://schemas.microsoft.com/office/drawing/2014/main" id="{0EC55B5E-BCFE-49D2-8319-E5EA16243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335" y="295821"/>
            <a:ext cx="8486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 b="1" dirty="0">
                <a:solidFill>
                  <a:srgbClr val="990099"/>
                </a:solidFill>
              </a:rPr>
              <a:t>Çizelge 4.4 (a). Bütan ve </a:t>
            </a:r>
            <a:r>
              <a:rPr lang="tr-TR" altLang="tr-TR" sz="2000" b="1" dirty="0" err="1">
                <a:solidFill>
                  <a:srgbClr val="990099"/>
                </a:solidFill>
              </a:rPr>
              <a:t>bütilenden</a:t>
            </a:r>
            <a:r>
              <a:rPr lang="tr-TR" altLang="tr-TR" sz="2000" b="1" dirty="0">
                <a:solidFill>
                  <a:srgbClr val="990099"/>
                </a:solidFill>
              </a:rPr>
              <a:t> türetilen petrokimyasal maddeler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651D7F0-49D6-9EBC-48BD-E5492A2D2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8FB630-DE1E-49FE-A2BC-849A2CA79463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42D92B1-3975-C0D2-19C4-93B92C4A6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6356351"/>
            <a:ext cx="4207346" cy="365125"/>
          </a:xfrm>
        </p:spPr>
        <p:txBody>
          <a:bodyPr/>
          <a:lstStyle/>
          <a:p>
            <a:pPr>
              <a:defRPr/>
            </a:pPr>
            <a:r>
              <a:rPr lang="tr-TR" altLang="tr-TR" dirty="0"/>
              <a:t>KİM228 PETROL ÜRÜNLERİ KİMYASI DERS NOTLARI (DOÇ.DR.KAMRAN POLAT)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B639B55-2E33-28B7-E1B9-14813DB1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F1418-C80D-4468-BA5C-CB852AB5CAEB}" type="slidenum">
              <a:rPr lang="tr-TR" altLang="tr-TR" smtClean="0"/>
              <a:pPr>
                <a:defRPr/>
              </a:pPr>
              <a:t>3</a:t>
            </a:fld>
            <a:endParaRPr lang="tr-TR" alt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E11BBA1-98D0-E81A-10B2-9CA760B3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DAB85-9E80-4601-8907-FB7F46E4884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647FC90-4C66-C0F6-D1F4-00143493A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5155" y="6377508"/>
            <a:ext cx="4063330" cy="365125"/>
          </a:xfrm>
        </p:spPr>
        <p:txBody>
          <a:bodyPr/>
          <a:lstStyle/>
          <a:p>
            <a:pPr>
              <a:defRPr/>
            </a:pPr>
            <a:r>
              <a:rPr lang="tr-TR" altLang="tr-TR" dirty="0"/>
              <a:t>KİM228 PETROL ÜRÜNLERİ KİMYASI DERS NOTLARI (DOÇ.DR.KAMRAN POLAT)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7DF86B3-48D8-2DCF-294A-74FB506CD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F1418-C80D-4468-BA5C-CB852AB5CAEB}" type="slidenum">
              <a:rPr lang="tr-TR" altLang="tr-TR" smtClean="0"/>
              <a:pPr>
                <a:defRPr/>
              </a:pPr>
              <a:t>4</a:t>
            </a:fld>
            <a:endParaRPr lang="tr-TR" alt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B59A5E7-C6C6-4453-7414-46E06B5A1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395287"/>
            <a:ext cx="8424936" cy="6067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7861195-C9A0-B3E9-D4E3-D5E53BE1A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2B5B41-3AD1-4D52-907E-327B80AEBE8F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03F7E60-DF09-1777-24B4-8D0CCDE3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351362" cy="365125"/>
          </a:xfrm>
        </p:spPr>
        <p:txBody>
          <a:bodyPr/>
          <a:lstStyle/>
          <a:p>
            <a:pPr>
              <a:defRPr/>
            </a:pPr>
            <a:r>
              <a:rPr lang="tr-TR" altLang="tr-TR" dirty="0"/>
              <a:t>KİM228 PETROL ÜRÜNLERİ KİMYASI DERS NOTLARI (DOÇ.DR.KAMRAN POLAT)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BF74F58-44B3-0A20-72DA-3ADBB703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F1418-C80D-4468-BA5C-CB852AB5CAEB}" type="slidenum">
              <a:rPr lang="tr-TR" altLang="tr-TR" smtClean="0"/>
              <a:pPr>
                <a:defRPr/>
              </a:pPr>
              <a:t>5</a:t>
            </a:fld>
            <a:endParaRPr lang="tr-TR" alt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81D808-C965-4A97-4971-8CD568B67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44000" contrast="6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" t="1619" r="4348" b="56342"/>
          <a:stretch/>
        </p:blipFill>
        <p:spPr bwMode="auto">
          <a:xfrm>
            <a:off x="323528" y="476671"/>
            <a:ext cx="8352928" cy="587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114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extLst>
              <a:ext uri="{FF2B5EF4-FFF2-40B4-BE49-F238E27FC236}">
                <a16:creationId xmlns:a16="http://schemas.microsoft.com/office/drawing/2014/main" id="{DC63046D-2DF0-477A-BD34-273DDF7DF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350"/>
            <a:ext cx="8424936" cy="609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62493C0-BC99-C72A-0539-860201228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72C73D-A674-44D2-AF0E-4503E4F3DF55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47CB9A0-117B-A69D-EC09-262604F8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4567386" cy="365125"/>
          </a:xfrm>
        </p:spPr>
        <p:txBody>
          <a:bodyPr/>
          <a:lstStyle/>
          <a:p>
            <a:pPr>
              <a:defRPr/>
            </a:pPr>
            <a:r>
              <a:rPr lang="tr-TR" altLang="tr-TR" dirty="0"/>
              <a:t>KİM228 PETROL ÜRÜNLERİ KİMYASI DERS NOTLARI (DOÇ.DR.KAMRAN POLAT)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0E82CAA-69CA-3140-7314-345C4594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F1418-C80D-4468-BA5C-CB852AB5CAEB}" type="slidenum">
              <a:rPr lang="tr-TR" altLang="tr-TR" smtClean="0"/>
              <a:pPr>
                <a:defRPr/>
              </a:pPr>
              <a:t>6</a:t>
            </a:fld>
            <a:endParaRPr lang="tr-TR" alt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354E56B-F468-79E5-C448-237798A2A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F3CFD3-995B-4C75-A539-D95F04F626EA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8174F87-7276-EEEC-88D2-7A9C9F13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6319" y="6356872"/>
            <a:ext cx="4207346" cy="365125"/>
          </a:xfrm>
        </p:spPr>
        <p:txBody>
          <a:bodyPr/>
          <a:lstStyle/>
          <a:p>
            <a:pPr>
              <a:defRPr/>
            </a:pPr>
            <a:r>
              <a:rPr lang="tr-TR" altLang="tr-TR" dirty="0"/>
              <a:t>KİM228 PETROL ÜRÜNLERİ KİMYASI DERS NOTLARI (DOÇ.DR.KAMRAN POLAT)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9F055C8-9944-4D45-F34F-B6EC44EB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F1418-C80D-4468-BA5C-CB852AB5CAEB}" type="slidenum">
              <a:rPr lang="tr-TR" altLang="tr-TR" smtClean="0"/>
              <a:pPr>
                <a:defRPr/>
              </a:pPr>
              <a:t>7</a:t>
            </a:fld>
            <a:endParaRPr lang="tr-TR" alt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5812AE6-0F67-46FB-E9FF-099BB1A05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"/>
          <a:stretch/>
        </p:blipFill>
        <p:spPr>
          <a:xfrm>
            <a:off x="251520" y="376237"/>
            <a:ext cx="8496944" cy="60770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CE1B167-ABA6-DA6F-2B90-860C8ACC2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F819B1-0DE3-41BC-BF11-175E9559998D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3A4EF54-AFF8-3D2C-5C98-1B0AE5CD0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6608" y="6356351"/>
            <a:ext cx="3991322" cy="365125"/>
          </a:xfrm>
        </p:spPr>
        <p:txBody>
          <a:bodyPr/>
          <a:lstStyle/>
          <a:p>
            <a:pPr>
              <a:defRPr/>
            </a:pPr>
            <a:r>
              <a:rPr lang="tr-TR" altLang="tr-TR" dirty="0"/>
              <a:t>KİM228 PETROL ÜRÜNLERİ KİMYASI DERS NOTLARI (DOÇ.DR.KAMRAN POLAT)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532AF46-45A1-8774-DA83-5C42FC7C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F1418-C80D-4468-BA5C-CB852AB5CAEB}" type="slidenum">
              <a:rPr lang="tr-TR" altLang="tr-TR" smtClean="0"/>
              <a:pPr>
                <a:defRPr/>
              </a:pPr>
              <a:t>8</a:t>
            </a:fld>
            <a:endParaRPr lang="tr-TR" alt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CF8B165-FDFA-2EC8-364B-C758F99D3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32656"/>
            <a:ext cx="8119814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3C814B9-F779-6428-7FEE-4AA2B3AF9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EE4D5D-6667-4989-A5E1-FEE6E6A2D3E7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8C9D3A6-68D9-7AB7-2FA3-3BA87BD2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2612" y="6356351"/>
            <a:ext cx="4135338" cy="365125"/>
          </a:xfrm>
        </p:spPr>
        <p:txBody>
          <a:bodyPr/>
          <a:lstStyle/>
          <a:p>
            <a:pPr>
              <a:defRPr/>
            </a:pPr>
            <a:r>
              <a:rPr lang="tr-TR" altLang="tr-TR"/>
              <a:t>KİM228 PETROL ÜRÜNLERİ KİMYASI DERS NOTLARI (DOÇ.DR.KAMRAN POLAT)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751C269-2B69-3040-843F-DCD2ECBDF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F1418-C80D-4468-BA5C-CB852AB5CAEB}" type="slidenum">
              <a:rPr lang="tr-TR" altLang="tr-TR" smtClean="0"/>
              <a:pPr>
                <a:defRPr/>
              </a:pPr>
              <a:t>9</a:t>
            </a:fld>
            <a:endParaRPr lang="tr-TR" alt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151DA30-53D1-10B4-0AF5-AC0B612FA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8280920" cy="58796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201</Words>
  <Application>Microsoft Office PowerPoint</Application>
  <PresentationFormat>Ekran Gösterisi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Impact</vt:lpstr>
      <vt:lpstr>Times New Roman</vt:lpstr>
      <vt:lpstr>Tw Cen MT</vt:lpstr>
      <vt:lpstr>Damla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Kamran POLAT</dc:creator>
  <cp:lastModifiedBy>Kamran.Polat</cp:lastModifiedBy>
  <cp:revision>33</cp:revision>
  <dcterms:created xsi:type="dcterms:W3CDTF">2008-02-20T09:48:36Z</dcterms:created>
  <dcterms:modified xsi:type="dcterms:W3CDTF">2024-12-03T08:27:12Z</dcterms:modified>
</cp:coreProperties>
</file>