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7" r:id="rId2"/>
    <p:sldId id="258" r:id="rId3"/>
    <p:sldId id="259"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4FC801-9BCA-6E45-B666-DDAB18A5C7FA}" type="datetimeFigureOut">
              <a:rPr lang="tr-TR" smtClean="0"/>
              <a:t>26.11.2017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12503D-2E0F-F54F-936C-9129B073AF48}" type="slidenum">
              <a:rPr lang="tr-TR" smtClean="0"/>
              <a:t>‹#›</a:t>
            </a:fld>
            <a:endParaRPr lang="tr-TR"/>
          </a:p>
        </p:txBody>
      </p:sp>
    </p:spTree>
    <p:extLst>
      <p:ext uri="{BB962C8B-B14F-4D97-AF65-F5344CB8AC3E}">
        <p14:creationId xmlns:p14="http://schemas.microsoft.com/office/powerpoint/2010/main" val="294365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C6F36E6-7B0A-E342-A54C-800726A41028}"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1401909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6F36E6-7B0A-E342-A54C-800726A41028}"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2113821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6F36E6-7B0A-E342-A54C-800726A41028}"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1169759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6F36E6-7B0A-E342-A54C-800726A41028}"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1851639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EC6F36E6-7B0A-E342-A54C-800726A41028}"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1327917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C6F36E6-7B0A-E342-A54C-800726A41028}"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1662875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C6F36E6-7B0A-E342-A54C-800726A41028}" type="datetimeFigureOut">
              <a:rPr lang="tr-TR" smtClean="0"/>
              <a:t>26.11.2017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597001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EC6F36E6-7B0A-E342-A54C-800726A41028}" type="datetimeFigureOut">
              <a:rPr lang="tr-TR" smtClean="0"/>
              <a:t>26.11.2017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767586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C6F36E6-7B0A-E342-A54C-800726A41028}" type="datetimeFigureOut">
              <a:rPr lang="tr-TR" smtClean="0"/>
              <a:t>26.11.2017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894071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EC6F36E6-7B0A-E342-A54C-800726A41028}"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718605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EC6F36E6-7B0A-E342-A54C-800726A41028}"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58CBB2E-6428-BC49-9989-3582D697E14C}" type="slidenum">
              <a:rPr lang="tr-TR" smtClean="0"/>
              <a:t>‹#›</a:t>
            </a:fld>
            <a:endParaRPr lang="tr-TR"/>
          </a:p>
        </p:txBody>
      </p:sp>
    </p:spTree>
    <p:extLst>
      <p:ext uri="{BB962C8B-B14F-4D97-AF65-F5344CB8AC3E}">
        <p14:creationId xmlns:p14="http://schemas.microsoft.com/office/powerpoint/2010/main" val="1574145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6F36E6-7B0A-E342-A54C-800726A41028}" type="datetimeFigureOut">
              <a:rPr lang="tr-TR" smtClean="0"/>
              <a:t>26.11.2017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8CBB2E-6428-BC49-9989-3582D697E14C}" type="slidenum">
              <a:rPr lang="tr-TR" smtClean="0"/>
              <a:t>‹#›</a:t>
            </a:fld>
            <a:endParaRPr lang="tr-TR"/>
          </a:p>
        </p:txBody>
      </p:sp>
    </p:spTree>
    <p:extLst>
      <p:ext uri="{BB962C8B-B14F-4D97-AF65-F5344CB8AC3E}">
        <p14:creationId xmlns:p14="http://schemas.microsoft.com/office/powerpoint/2010/main" val="683669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63552" y="692696"/>
            <a:ext cx="8042276" cy="1336956"/>
          </a:xfrm>
        </p:spPr>
        <p:txBody>
          <a:bodyPr>
            <a:noAutofit/>
          </a:bodyPr>
          <a:lstStyle/>
          <a:p>
            <a:r>
              <a:rPr lang="tr-TR" sz="3200" b="1" dirty="0"/>
              <a:t>T.C. YARGITAY 2. HUKUK DAİRESİ E. 2016/1620 K. 2016/9490 T. 9.5.2016</a:t>
            </a:r>
            <a:br>
              <a:rPr lang="tr-TR" sz="3200" b="1" dirty="0"/>
            </a:br>
            <a:endParaRPr lang="tr-TR" sz="3200" dirty="0"/>
          </a:p>
        </p:txBody>
      </p:sp>
      <p:sp>
        <p:nvSpPr>
          <p:cNvPr id="3" name="İçerik Yer Tutucusu 2"/>
          <p:cNvSpPr>
            <a:spLocks noGrp="1"/>
          </p:cNvSpPr>
          <p:nvPr>
            <p:ph idx="1"/>
          </p:nvPr>
        </p:nvSpPr>
        <p:spPr>
          <a:xfrm>
            <a:off x="2063552" y="1916832"/>
            <a:ext cx="8042276" cy="4343400"/>
          </a:xfrm>
        </p:spPr>
        <p:txBody>
          <a:bodyPr>
            <a:normAutofit/>
          </a:bodyPr>
          <a:lstStyle/>
          <a:p>
            <a:r>
              <a:rPr lang="tr-TR" u="sng" dirty="0" smtClean="0"/>
              <a:t>Erkeğin Eşine Fiziksel Şiddet Uygulamasının Ağır Kusur Oluşturmaması:</a:t>
            </a:r>
          </a:p>
          <a:p>
            <a:r>
              <a:rPr lang="tr-TR" dirty="0" smtClean="0"/>
              <a:t>Kadın </a:t>
            </a:r>
            <a:r>
              <a:rPr lang="tr-TR" dirty="0"/>
              <a:t>Yararına Maddi ve Manevi Tazminata Hükmedilmesinin Doğru </a:t>
            </a:r>
            <a:r>
              <a:rPr lang="tr-TR" dirty="0" smtClean="0"/>
              <a:t>Bulunmadığı</a:t>
            </a:r>
          </a:p>
          <a:p>
            <a:r>
              <a:rPr lang="tr-TR" dirty="0" smtClean="0"/>
              <a:t>Boşanmaya </a:t>
            </a:r>
            <a:r>
              <a:rPr lang="tr-TR" dirty="0"/>
              <a:t>Sebep Olan Olaylarda Kadının Eşine Sürekli Yalan Söylemek Suretiyle Güvenini Sarsması Borçlanması ve Eşine Hakaret Etmesinin Eşit Kusur </a:t>
            </a:r>
            <a:r>
              <a:rPr lang="tr-TR" dirty="0" smtClean="0"/>
              <a:t>Oluşturduğu</a:t>
            </a:r>
            <a:endParaRPr lang="tr-TR" dirty="0"/>
          </a:p>
          <a:p>
            <a:r>
              <a:rPr lang="tr-TR" dirty="0" smtClean="0"/>
              <a:t>Erkeğin </a:t>
            </a:r>
            <a:r>
              <a:rPr lang="tr-TR" dirty="0"/>
              <a:t>Ağır Kusurlu Kabulü ve Kadın Yararına Maddi ve Manevi Tazminata Hükmedilmesi Doğru </a:t>
            </a:r>
            <a:r>
              <a:rPr lang="tr-TR" dirty="0" smtClean="0"/>
              <a:t>Değildir</a:t>
            </a:r>
            <a:endParaRPr lang="tr-TR" dirty="0"/>
          </a:p>
        </p:txBody>
      </p:sp>
    </p:spTree>
    <p:extLst>
      <p:ext uri="{BB962C8B-B14F-4D97-AF65-F5344CB8AC3E}">
        <p14:creationId xmlns:p14="http://schemas.microsoft.com/office/powerpoint/2010/main" val="2139579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35560" y="332656"/>
            <a:ext cx="8042276" cy="1336956"/>
          </a:xfrm>
        </p:spPr>
        <p:txBody>
          <a:bodyPr/>
          <a:lstStyle/>
          <a:p>
            <a:r>
              <a:rPr lang="tr-TR" dirty="0" smtClean="0"/>
              <a:t>Fiziksel Şiddetin Ağır Kusur Kabul Edilmemesi</a:t>
            </a:r>
            <a:endParaRPr lang="tr-TR" dirty="0"/>
          </a:p>
        </p:txBody>
      </p:sp>
      <p:sp>
        <p:nvSpPr>
          <p:cNvPr id="3" name="İçerik Yer Tutucusu 2"/>
          <p:cNvSpPr>
            <a:spLocks noGrp="1"/>
          </p:cNvSpPr>
          <p:nvPr>
            <p:ph idx="1"/>
          </p:nvPr>
        </p:nvSpPr>
        <p:spPr>
          <a:xfrm>
            <a:off x="2152650" y="1825625"/>
            <a:ext cx="7886700" cy="4604204"/>
          </a:xfrm>
        </p:spPr>
        <p:txBody>
          <a:bodyPr>
            <a:normAutofit fontScale="85000" lnSpcReduction="20000"/>
          </a:bodyPr>
          <a:lstStyle/>
          <a:p>
            <a:r>
              <a:rPr lang="tr-TR" dirty="0"/>
              <a:t>Mahkemece, boşanmaya sebep olan olaylarda davalı erkek ağır kusurlu bulunmuş ve buna bağlı olarak davacı kadının Türk Medeni Kanununun 174/1-2. maddesi kapsamındaki maddi ve manevi tazminat talepleri kabul edilmiştir. </a:t>
            </a:r>
            <a:endParaRPr lang="tr-TR" dirty="0" smtClean="0"/>
          </a:p>
          <a:p>
            <a:r>
              <a:rPr lang="tr-TR" dirty="0" smtClean="0"/>
              <a:t>Yapılan </a:t>
            </a:r>
            <a:r>
              <a:rPr lang="tr-TR" dirty="0"/>
              <a:t>yargılama ve toplanan delillere göre, </a:t>
            </a:r>
            <a:r>
              <a:rPr lang="tr-TR" b="1" dirty="0"/>
              <a:t>davacı kadının eşine sürekli yalan söylemek suretiyle onun güvenini sarstığı, borçlandığı, eşine hakaret ettiği, davalı erkeğin ise eşine fiziksel şiddet uyguladığı anlaşılmaktadır</a:t>
            </a:r>
            <a:r>
              <a:rPr lang="tr-TR" dirty="0"/>
              <a:t>. </a:t>
            </a:r>
            <a:endParaRPr lang="tr-TR" dirty="0" smtClean="0"/>
          </a:p>
          <a:p>
            <a:r>
              <a:rPr lang="tr-TR" dirty="0" smtClean="0"/>
              <a:t>O </a:t>
            </a:r>
            <a:r>
              <a:rPr lang="tr-TR" dirty="0"/>
              <a:t>halde, gerçekleşen bu duruma göre, boşanmaya sebep olan olaylarda tarafların </a:t>
            </a:r>
            <a:r>
              <a:rPr lang="tr-TR" b="1" dirty="0"/>
              <a:t>eşit kusurlu olduklarının kabulü gerekir</a:t>
            </a:r>
            <a:r>
              <a:rPr lang="tr-TR" dirty="0"/>
              <a:t>. Bu husus gözetilmeden, erkeğin ağır kusurlu kabulü ve bu yanılgılı kusur belirlemesine bağlı olarak kadın yararına Türk Medeni Kanununun 174/1-2. maddesi gereğince, maddi ve manevi tazminata hükmedilmesi</a:t>
            </a:r>
            <a:r>
              <a:rPr lang="tr-TR" b="1" dirty="0"/>
              <a:t> doğru bulunmamıştır.</a:t>
            </a:r>
          </a:p>
        </p:txBody>
      </p:sp>
    </p:spTree>
    <p:extLst>
      <p:ext uri="{BB962C8B-B14F-4D97-AF65-F5344CB8AC3E}">
        <p14:creationId xmlns:p14="http://schemas.microsoft.com/office/powerpoint/2010/main" val="1747127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p:cNvSpPr>
            <a:spLocks noGrp="1"/>
          </p:cNvSpPr>
          <p:nvPr>
            <p:ph type="title"/>
          </p:nvPr>
        </p:nvSpPr>
        <p:spPr/>
        <p:txBody>
          <a:bodyPr/>
          <a:lstStyle/>
          <a:p>
            <a:r>
              <a:rPr lang="tr-TR" altLang="x-none" smtClean="0"/>
              <a:t>NE İFFETLİYİZ NE DE İFFETSİZ SADECE KADINIZ</a:t>
            </a:r>
            <a:endParaRPr lang="x-none" altLang="x-none"/>
          </a:p>
        </p:txBody>
      </p:sp>
      <p:sp>
        <p:nvSpPr>
          <p:cNvPr id="25603" name="2 İçerik Yer Tutucusu"/>
          <p:cNvSpPr>
            <a:spLocks noGrp="1"/>
          </p:cNvSpPr>
          <p:nvPr>
            <p:ph idx="1"/>
          </p:nvPr>
        </p:nvSpPr>
        <p:spPr/>
        <p:txBody>
          <a:bodyPr>
            <a:normAutofit fontScale="92500" lnSpcReduction="20000"/>
          </a:bodyPr>
          <a:lstStyle/>
          <a:p>
            <a:pPr algn="just"/>
            <a:r>
              <a:rPr lang="tr-TR" altLang="x-none"/>
              <a:t>Irza geçmek ve kaçırmak suçlarının fuhşu kendine meslek edinen bir kadına karşı işlenmesinde, bu kişinin uğradığı zarar ile aynı eylemlerin iffetli bir kadına karşı yapılması durumunda onun gördüğü zarar eşit sayılamaz, iffetli bir kadının zorla kaçırılması veya ırzına geçilmesi onun onurunu, toplumdaki ve yaşadığı ortamdaki saygınlığını, giderilmesi olanaksız ölçüde kıracaktır. Oysa, aynı eylemlerle karşılaşan fuhşu meslek edinmiş bir kadının bu ölçüde zarar gördüğünü ileri sürmek ve kabul etmek güçtür. Fahişe, fuhşu kendisine meslek edinmiş, onu ticarî bir iş kabul etmiş olduğundan bu tür kadınların kişi ve cinsel özgürlükleri iffetli kadınlarınki kadar bozulmuş sayılamaz. Kaçırmak ve ırza geçmek eylemleri iffete karşı işlenen birer suç olması ve bu eylemlerle karşılaşan fuhşu meslek edinen bir kadının uğrayacağı zararın, iffetli bir kadının uğrayacağı zarara göre çok daha az olacağı gerçeğinden hareket eden Yasakoyucu bu nedenle Türk Ceza Yasası'nın 438. maddesi ile böyle bir ayırıma yer vermiştir.</a:t>
            </a:r>
          </a:p>
        </p:txBody>
      </p:sp>
    </p:spTree>
    <p:extLst>
      <p:ext uri="{BB962C8B-B14F-4D97-AF65-F5344CB8AC3E}">
        <p14:creationId xmlns:p14="http://schemas.microsoft.com/office/powerpoint/2010/main" val="14343569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316</Words>
  <Application>Microsoft Macintosh PowerPoint</Application>
  <PresentationFormat>Geniş Ekran</PresentationFormat>
  <Paragraphs>11</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Calibri</vt:lpstr>
      <vt:lpstr>Calibri Light</vt:lpstr>
      <vt:lpstr>Arial</vt:lpstr>
      <vt:lpstr>Office Teması</vt:lpstr>
      <vt:lpstr>T.C. YARGITAY 2. HUKUK DAİRESİ E. 2016/1620 K. 2016/9490 T. 9.5.2016 </vt:lpstr>
      <vt:lpstr>Fiziksel Şiddetin Ağır Kusur Kabul Edilmemesi</vt:lpstr>
      <vt:lpstr>NE İFFETLİYİZ NE DE İFFETSİZ SADECE KADINIZ</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YARGITAY 2. HUKUK DAİRESİ E. 2016/1620 K. 2016/9490 T. 9.5.2016 </dc:title>
  <dc:creator>Gülriz Uygur</dc:creator>
  <cp:lastModifiedBy>Gülriz Uygur</cp:lastModifiedBy>
  <cp:revision>1</cp:revision>
  <dcterms:created xsi:type="dcterms:W3CDTF">2017-11-26T19:00:31Z</dcterms:created>
  <dcterms:modified xsi:type="dcterms:W3CDTF">2017-11-26T19:01:59Z</dcterms:modified>
</cp:coreProperties>
</file>