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Titreşim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WHEATSTONE KÖPRÜSÜ</a:t>
            </a:r>
            <a:endParaRPr lang="tr-TR" dirty="0"/>
          </a:p>
        </p:txBody>
      </p:sp>
      <p:sp>
        <p:nvSpPr>
          <p:cNvPr id="3" name="İçerik Yer Tutucusu 2"/>
          <p:cNvSpPr>
            <a:spLocks noGrp="1"/>
          </p:cNvSpPr>
          <p:nvPr>
            <p:ph idx="1"/>
          </p:nvPr>
        </p:nvSpPr>
        <p:spPr/>
        <p:txBody>
          <a:bodyPr>
            <a:normAutofit/>
          </a:bodyPr>
          <a:lstStyle/>
          <a:p>
            <a:pPr algn="just"/>
            <a:r>
              <a:rPr lang="tr-TR" sz="2400" dirty="0"/>
              <a:t>Gömülü </a:t>
            </a:r>
            <a:r>
              <a:rPr lang="tr-TR" sz="2400" dirty="0" err="1"/>
              <a:t>dirençsel</a:t>
            </a:r>
            <a:r>
              <a:rPr lang="tr-TR" sz="2400" dirty="0"/>
              <a:t> gerilme göstergesi ile gerinmeyi ölçmek için gerinmeye karşılık gelen dirençteki değişimin ölçümünü yapabilen bir elektrik devresi kullanılmalıdır. Genellikle dört gerilme göstergesi elemanından oluşan gerilme göstergesi </a:t>
            </a:r>
            <a:r>
              <a:rPr lang="tr-TR" sz="2400" dirty="0" err="1"/>
              <a:t>transdüserleri</a:t>
            </a:r>
            <a:r>
              <a:rPr lang="tr-TR" sz="2400" dirty="0"/>
              <a:t> bir </a:t>
            </a:r>
            <a:r>
              <a:rPr lang="tr-TR" sz="2400" dirty="0" err="1"/>
              <a:t>Wheatstone</a:t>
            </a:r>
            <a:r>
              <a:rPr lang="tr-TR" sz="2400" dirty="0"/>
              <a:t> köprüsü oluşturacak şekilde elektriksel olarak </a:t>
            </a:r>
            <a:r>
              <a:rPr lang="tr-TR" sz="2400" dirty="0" smtClean="0"/>
              <a:t>bağlanır[1].</a:t>
            </a:r>
            <a:endParaRPr lang="tr-TR" sz="2400" dirty="0"/>
          </a:p>
        </p:txBody>
      </p:sp>
    </p:spTree>
    <p:extLst>
      <p:ext uri="{BB962C8B-B14F-4D97-AF65-F5344CB8AC3E}">
        <p14:creationId xmlns:p14="http://schemas.microsoft.com/office/powerpoint/2010/main" val="3415665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WHEATSTONE KÖPRÜSÜ</a:t>
            </a:r>
          </a:p>
        </p:txBody>
      </p:sp>
      <p:sp>
        <p:nvSpPr>
          <p:cNvPr id="3" name="İçerik Yer Tutucusu 2"/>
          <p:cNvSpPr>
            <a:spLocks noGrp="1"/>
          </p:cNvSpPr>
          <p:nvPr>
            <p:ph idx="1"/>
          </p:nvPr>
        </p:nvSpPr>
        <p:spPr/>
        <p:txBody>
          <a:bodyPr>
            <a:normAutofit/>
          </a:bodyPr>
          <a:lstStyle/>
          <a:p>
            <a:pPr algn="just"/>
            <a:r>
              <a:rPr lang="tr-TR" sz="2400" dirty="0" err="1"/>
              <a:t>Wheatstone</a:t>
            </a:r>
            <a:r>
              <a:rPr lang="tr-TR" sz="2400" dirty="0"/>
              <a:t> köprüsü statik veya dinamik elektriksel direnç ölçümünde kullanılan bir köprü devresidir. </a:t>
            </a:r>
            <a:r>
              <a:rPr lang="tr-TR" sz="2400" dirty="0" err="1"/>
              <a:t>Wheatstone</a:t>
            </a:r>
            <a:r>
              <a:rPr lang="tr-TR" sz="2400" dirty="0"/>
              <a:t> köprüsünün çıkışı her bir voltluk girişe karşılık </a:t>
            </a:r>
            <a:r>
              <a:rPr lang="tr-TR" sz="2400" dirty="0" err="1"/>
              <a:t>millivolt</a:t>
            </a:r>
            <a:r>
              <a:rPr lang="tr-TR" sz="2400" dirty="0"/>
              <a:t> çıkışı olarak ifade edilir. </a:t>
            </a:r>
            <a:r>
              <a:rPr lang="tr-TR" sz="2400" dirty="0" err="1"/>
              <a:t>Wheatstone</a:t>
            </a:r>
            <a:r>
              <a:rPr lang="tr-TR" sz="2400" dirty="0"/>
              <a:t> köprüsü sıcaklık </a:t>
            </a:r>
            <a:r>
              <a:rPr lang="tr-TR" sz="2400" dirty="0" err="1"/>
              <a:t>kompanzasyonu</a:t>
            </a:r>
            <a:r>
              <a:rPr lang="tr-TR" sz="2400" dirty="0"/>
              <a:t> için çok </a:t>
            </a:r>
            <a:r>
              <a:rPr lang="tr-TR" sz="2400" dirty="0" smtClean="0"/>
              <a:t>uygundur[1].</a:t>
            </a:r>
            <a:endParaRPr lang="tr-TR" sz="2400" dirty="0"/>
          </a:p>
        </p:txBody>
      </p:sp>
    </p:spTree>
    <p:extLst>
      <p:ext uri="{BB962C8B-B14F-4D97-AF65-F5344CB8AC3E}">
        <p14:creationId xmlns:p14="http://schemas.microsoft.com/office/powerpoint/2010/main" val="10502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7280" y="225643"/>
            <a:ext cx="10058400" cy="1450757"/>
          </a:xfrm>
        </p:spPr>
        <p:txBody>
          <a:bodyPr/>
          <a:lstStyle/>
          <a:p>
            <a:r>
              <a:rPr lang="tr-TR" dirty="0"/>
              <a:t/>
            </a:r>
            <a:br>
              <a:rPr lang="tr-TR" dirty="0"/>
            </a:br>
            <a:r>
              <a:rPr lang="tr-TR" dirty="0" smtClean="0"/>
              <a:t>CHEVRON KÖPRÜSÜ</a:t>
            </a:r>
            <a:endParaRPr lang="tr-TR" dirty="0"/>
          </a:p>
        </p:txBody>
      </p:sp>
      <p:sp>
        <p:nvSpPr>
          <p:cNvPr id="3" name="İçerik Yer Tutucusu 2"/>
          <p:cNvSpPr>
            <a:spLocks noGrp="1"/>
          </p:cNvSpPr>
          <p:nvPr>
            <p:ph idx="1"/>
          </p:nvPr>
        </p:nvSpPr>
        <p:spPr/>
        <p:txBody>
          <a:bodyPr/>
          <a:lstStyle/>
          <a:p>
            <a:r>
              <a:rPr lang="tr-TR" dirty="0"/>
              <a:t>Köprü kollarındaki dirençleri onları periyodik olarak </a:t>
            </a:r>
            <a:r>
              <a:rPr lang="tr-TR" dirty="0" err="1"/>
              <a:t>anahtarlayarak</a:t>
            </a:r>
            <a:r>
              <a:rPr lang="tr-TR" dirty="0"/>
              <a:t> dirençteki değişimleri ölçmek için tasarlanmış çok kanlı bir düzenlemedir. Burada, dört kanal konumu dijital voltmetreyi (DVM) G-köprüsü (bir aktif gösterge, çeyrek köprü) ve H-köprüsü (iki aktif gösterge, yarım köprü) düzenlemesi arasında </a:t>
            </a:r>
            <a:r>
              <a:rPr lang="tr-TR" dirty="0" err="1"/>
              <a:t>anahtarlamak</a:t>
            </a:r>
            <a:r>
              <a:rPr lang="tr-TR" dirty="0"/>
              <a:t> için kullanılmıştır. DVM ölçüm aygıtı her zaman güç kaynağı ve yarım köprünün sabit dirençlerini paylaşır. Bu düzenleme en çok döner makinelerin üzerindeki gerinme ölçümleri için </a:t>
            </a:r>
            <a:r>
              <a:rPr lang="tr-TR" dirty="0" smtClean="0"/>
              <a:t>kullanılır[1]. </a:t>
            </a:r>
            <a:endParaRPr lang="tr-TR" dirty="0"/>
          </a:p>
        </p:txBody>
      </p:sp>
    </p:spTree>
    <p:extLst>
      <p:ext uri="{BB962C8B-B14F-4D97-AF65-F5344CB8AC3E}">
        <p14:creationId xmlns:p14="http://schemas.microsoft.com/office/powerpoint/2010/main" val="381213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DÖRT-TELLİ DİRENÇ ÖLÇÜM DEVRESİ</a:t>
            </a:r>
            <a:endParaRPr lang="tr-TR" dirty="0"/>
          </a:p>
        </p:txBody>
      </p:sp>
      <p:sp>
        <p:nvSpPr>
          <p:cNvPr id="3" name="İçerik Yer Tutucusu 2"/>
          <p:cNvSpPr>
            <a:spLocks noGrp="1"/>
          </p:cNvSpPr>
          <p:nvPr>
            <p:ph idx="1"/>
          </p:nvPr>
        </p:nvSpPr>
        <p:spPr/>
        <p:txBody>
          <a:bodyPr>
            <a:normAutofit/>
          </a:bodyPr>
          <a:lstStyle/>
          <a:p>
            <a:pPr algn="just"/>
            <a:r>
              <a:rPr lang="tr-TR" sz="2400" dirty="0" err="1"/>
              <a:t>Wheatstone</a:t>
            </a:r>
            <a:r>
              <a:rPr lang="tr-TR" sz="2400" dirty="0"/>
              <a:t> köprüsü elektriksel direncin ölçümünde en çok kullanılan yöntemlerden biri olmasına rağmen diğer yöntemler de kullanılabilir. Dört-telli direnç köprüsünün en önemli üstünlüğü gerilimin doğrudan gerilme göstergesi elemanı üzerinden algılanmasından dolayı bağlantı kablolarının ölçümü </a:t>
            </a:r>
            <a:r>
              <a:rPr lang="tr-TR" sz="2400" dirty="0" smtClean="0"/>
              <a:t>etkilememesidir[1].</a:t>
            </a:r>
            <a:endParaRPr lang="tr-TR" sz="2400" dirty="0"/>
          </a:p>
        </p:txBody>
      </p:sp>
    </p:spTree>
    <p:extLst>
      <p:ext uri="{BB962C8B-B14F-4D97-AF65-F5344CB8AC3E}">
        <p14:creationId xmlns:p14="http://schemas.microsoft.com/office/powerpoint/2010/main" val="3791552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DÖRT-TELLİ DİRENÇ ÖLÇÜM DEVRESİ</a:t>
            </a:r>
          </a:p>
        </p:txBody>
      </p:sp>
      <p:sp>
        <p:nvSpPr>
          <p:cNvPr id="3" name="İçerik Yer Tutucusu 2"/>
          <p:cNvSpPr>
            <a:spLocks noGrp="1"/>
          </p:cNvSpPr>
          <p:nvPr>
            <p:ph idx="1"/>
          </p:nvPr>
        </p:nvSpPr>
        <p:spPr/>
        <p:txBody>
          <a:bodyPr>
            <a:normAutofit/>
          </a:bodyPr>
          <a:lstStyle/>
          <a:p>
            <a:pPr algn="just"/>
            <a:r>
              <a:rPr lang="tr-TR" sz="2400" dirty="0"/>
              <a:t>Dört-telli direnç köprüsü düzenlemesinde bir voltmetre, bir akım kaynağı ve Rg gerilme göstergesine seri dört bağlantı kablosu direnci </a:t>
            </a:r>
            <a:r>
              <a:rPr lang="tr-TR" sz="2400" dirty="0" err="1"/>
              <a:t>Rl</a:t>
            </a:r>
            <a:r>
              <a:rPr lang="tr-TR" sz="2400" dirty="0"/>
              <a:t> </a:t>
            </a:r>
            <a:r>
              <a:rPr lang="tr-TR" sz="2400" dirty="0" smtClean="0"/>
              <a:t>bulunmaktadır. Dört </a:t>
            </a:r>
            <a:r>
              <a:rPr lang="tr-TR" sz="2400" dirty="0"/>
              <a:t>telli gerilme göstergesinin direnç algılama uçlarına voltmetre ve kaynak uçlarına da akım kaynağı bağlanmıştır. Gerinmenin değerini ölçmek için, devreye tipik olarak 1mA’lik düşük bir akım akışı sağlanır. Voltmetre Rg üzerindeki gerilim düşümünü ölçerken mutlak direnç değeri de akım ve gerilim değerlerine bağlı olarak </a:t>
            </a:r>
            <a:r>
              <a:rPr lang="tr-TR" sz="2400" dirty="0" smtClean="0"/>
              <a:t>hesaplanabilir[1].</a:t>
            </a:r>
            <a:endParaRPr lang="tr-TR" sz="2400" dirty="0"/>
          </a:p>
        </p:txBody>
      </p:sp>
    </p:spTree>
    <p:extLst>
      <p:ext uri="{BB962C8B-B14F-4D97-AF65-F5344CB8AC3E}">
        <p14:creationId xmlns:p14="http://schemas.microsoft.com/office/powerpoint/2010/main" val="2759008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1464</TotalTime>
  <Words>305</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Geçmişe bakış</vt:lpstr>
      <vt:lpstr>Titreşim sensörleri</vt:lpstr>
      <vt:lpstr>WHEATSTONE KÖPRÜSÜ</vt:lpstr>
      <vt:lpstr>WHEATSTONE KÖPRÜSÜ</vt:lpstr>
      <vt:lpstr> CHEVRON KÖPRÜSÜ</vt:lpstr>
      <vt:lpstr>DÖRT-TELLİ DİRENÇ ÖLÇÜM DEVRESİ</vt:lpstr>
      <vt:lpstr>DÖRT-TELLİ DİRENÇ ÖLÇÜM DEVRESİ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86</cp:revision>
  <dcterms:created xsi:type="dcterms:W3CDTF">2017-11-14T11:12:27Z</dcterms:created>
  <dcterms:modified xsi:type="dcterms:W3CDTF">2017-11-27T07:37:39Z</dcterms:modified>
</cp:coreProperties>
</file>