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47C1-A6FB-49A0-B8CD-24EDDD4222AA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1F290-5641-4284-B94C-8DCCBF4D2F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47C1-A6FB-49A0-B8CD-24EDDD4222AA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1F290-5641-4284-B94C-8DCCBF4D2F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47C1-A6FB-49A0-B8CD-24EDDD4222AA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1F290-5641-4284-B94C-8DCCBF4D2F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47C1-A6FB-49A0-B8CD-24EDDD4222AA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1F290-5641-4284-B94C-8DCCBF4D2F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47C1-A6FB-49A0-B8CD-24EDDD4222AA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1F290-5641-4284-B94C-8DCCBF4D2F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47C1-A6FB-49A0-B8CD-24EDDD4222AA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1F290-5641-4284-B94C-8DCCBF4D2F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47C1-A6FB-49A0-B8CD-24EDDD4222AA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1F290-5641-4284-B94C-8DCCBF4D2F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47C1-A6FB-49A0-B8CD-24EDDD4222AA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1F290-5641-4284-B94C-8DCCBF4D2F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47C1-A6FB-49A0-B8CD-24EDDD4222AA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1F290-5641-4284-B94C-8DCCBF4D2F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47C1-A6FB-49A0-B8CD-24EDDD4222AA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1F290-5641-4284-B94C-8DCCBF4D2F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147C1-A6FB-49A0-B8CD-24EDDD4222AA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1F290-5641-4284-B94C-8DCCBF4D2F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147C1-A6FB-49A0-B8CD-24EDDD4222AA}" type="datetimeFigureOut">
              <a:rPr lang="tr-TR" smtClean="0"/>
              <a:t>08.11.2018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1F290-5641-4284-B94C-8DCCBF4D2FF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Duygular: Cinsiyet, Siyaset Ve Emek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10. </a:t>
            </a:r>
            <a:r>
              <a:rPr lang="en-US" dirty="0" err="1" smtClean="0"/>
              <a:t>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Kapitalizm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20. </a:t>
            </a:r>
            <a:r>
              <a:rPr lang="en-US" dirty="0" err="1" smtClean="0"/>
              <a:t>yyilda</a:t>
            </a:r>
            <a:r>
              <a:rPr lang="en-US" dirty="0" smtClean="0"/>
              <a:t> </a:t>
            </a:r>
            <a:r>
              <a:rPr lang="en-US" dirty="0" err="1" smtClean="0"/>
              <a:t>tuketim</a:t>
            </a:r>
            <a:r>
              <a:rPr lang="en-US" dirty="0" smtClean="0"/>
              <a:t> </a:t>
            </a:r>
            <a:r>
              <a:rPr lang="en-US" dirty="0" err="1" smtClean="0"/>
              <a:t>kulturu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tuketici</a:t>
            </a:r>
            <a:r>
              <a:rPr lang="en-US" dirty="0" smtClean="0"/>
              <a:t> </a:t>
            </a:r>
            <a:r>
              <a:rPr lang="en-US" dirty="0" err="1" smtClean="0"/>
              <a:t>arzularinin</a:t>
            </a:r>
            <a:r>
              <a:rPr lang="en-US" dirty="0" smtClean="0"/>
              <a:t> </a:t>
            </a:r>
            <a:r>
              <a:rPr lang="en-US" dirty="0" err="1" smtClean="0"/>
              <a:t>mobilizasyonu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Herbert Marcuse, </a:t>
            </a:r>
            <a:r>
              <a:rPr lang="en-US" i="1" dirty="0" err="1" smtClean="0"/>
              <a:t>Tek</a:t>
            </a:r>
            <a:r>
              <a:rPr lang="en-US" i="1" dirty="0" smtClean="0"/>
              <a:t> </a:t>
            </a:r>
            <a:r>
              <a:rPr lang="en-US" i="1" dirty="0" err="1" smtClean="0"/>
              <a:t>Boyutlu</a:t>
            </a:r>
            <a:r>
              <a:rPr lang="en-US" i="1" dirty="0" smtClean="0"/>
              <a:t> </a:t>
            </a:r>
            <a:r>
              <a:rPr lang="en-US" i="1" dirty="0" err="1" smtClean="0"/>
              <a:t>Insan</a:t>
            </a:r>
            <a:r>
              <a:rPr lang="en-US" i="1" dirty="0"/>
              <a:t> </a:t>
            </a:r>
            <a:r>
              <a:rPr lang="en-US" dirty="0" smtClean="0"/>
              <a:t>(Repressive </a:t>
            </a:r>
            <a:r>
              <a:rPr lang="en-US" dirty="0" err="1" smtClean="0"/>
              <a:t>Desublimation</a:t>
            </a:r>
            <a:r>
              <a:rPr lang="en-US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Sermaye Birikimi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endParaRPr lang="tr-TR" dirty="0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r>
              <a:rPr lang="tr-TR" dirty="0" smtClean="0"/>
              <a:t>ilkel sermaye birikimi süreci erken sömürgecilik ve kölelik </a:t>
            </a:r>
          </a:p>
          <a:p>
            <a:r>
              <a:rPr lang="tr-TR" dirty="0" smtClean="0"/>
              <a:t>endüstri devrimi</a:t>
            </a:r>
            <a:r>
              <a:rPr lang="en-US" dirty="0" smtClean="0"/>
              <a:t>,</a:t>
            </a:r>
            <a:r>
              <a:rPr lang="tr-TR" dirty="0" smtClean="0"/>
              <a:t> işçi sınıfının oluşumu ve kol emeğine dayanan sermaye birikimi</a:t>
            </a:r>
          </a:p>
          <a:p>
            <a:r>
              <a:rPr lang="tr-TR" dirty="0" smtClean="0"/>
              <a:t>post-endüstriyel sermaye birikimi kafa emeğine ve bilişsel kapasitelere dayanan sermaye birikimi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Sermaye Birikimi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Rasyonel</a:t>
            </a:r>
            <a:r>
              <a:rPr lang="en-US" dirty="0" smtClean="0"/>
              <a:t> </a:t>
            </a:r>
            <a:r>
              <a:rPr lang="tr-TR" dirty="0" smtClean="0"/>
              <a:t>Özne</a:t>
            </a:r>
            <a:endParaRPr lang="en-US" dirty="0"/>
          </a:p>
          <a:p>
            <a:endParaRPr lang="en-US" dirty="0" smtClean="0"/>
          </a:p>
          <a:p>
            <a:r>
              <a:rPr lang="en-US" dirty="0"/>
              <a:t>S</a:t>
            </a:r>
            <a:r>
              <a:rPr lang="tr-TR" dirty="0" err="1" smtClean="0"/>
              <a:t>oğukkanlı</a:t>
            </a:r>
            <a:r>
              <a:rPr lang="tr-TR" dirty="0" smtClean="0"/>
              <a:t>, çıkarlarını maksimize etmeyi hedefleyen</a:t>
            </a:r>
            <a:r>
              <a:rPr lang="en-US" dirty="0" smtClean="0"/>
              <a:t>, </a:t>
            </a:r>
            <a:r>
              <a:rPr lang="en-US" dirty="0" err="1" smtClean="0"/>
              <a:t>uzak</a:t>
            </a:r>
            <a:r>
              <a:rPr lang="en-US" dirty="0" smtClean="0"/>
              <a:t> </a:t>
            </a:r>
            <a:r>
              <a:rPr lang="en-US" dirty="0" err="1" smtClean="0"/>
              <a:t>görüşlü</a:t>
            </a:r>
            <a:r>
              <a:rPr lang="en-US" dirty="0" smtClean="0"/>
              <a:t>,</a:t>
            </a:r>
            <a:r>
              <a:rPr lang="tr-TR" dirty="0" smtClean="0"/>
              <a:t> duygularını özdenetime tabii tutan ekonomik özne anlayışı 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modern </a:t>
            </a:r>
            <a:r>
              <a:rPr lang="en-US" dirty="0" err="1" smtClean="0"/>
              <a:t>kapitalist</a:t>
            </a:r>
            <a:r>
              <a:rPr lang="en-US" dirty="0" smtClean="0"/>
              <a:t> </a:t>
            </a:r>
            <a:r>
              <a:rPr lang="en-US" dirty="0" err="1" smtClean="0"/>
              <a:t>sistemin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çıkışı</a:t>
            </a:r>
            <a:r>
              <a:rPr lang="en-US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Neoliberalizm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Duygular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Neoliberalizmin</a:t>
            </a:r>
            <a:r>
              <a:rPr lang="en-US" dirty="0" smtClean="0"/>
              <a:t> </a:t>
            </a:r>
            <a:r>
              <a:rPr lang="tr-TR" dirty="0" smtClean="0"/>
              <a:t>öznel </a:t>
            </a:r>
            <a:r>
              <a:rPr lang="tr-TR" dirty="0" err="1" smtClean="0"/>
              <a:t>dinamikl</a:t>
            </a:r>
            <a:r>
              <a:rPr lang="en-US" dirty="0" err="1" smtClean="0"/>
              <a:t>eri</a:t>
            </a:r>
            <a:r>
              <a:rPr lang="tr-TR" dirty="0" smtClean="0"/>
              <a:t> </a:t>
            </a:r>
            <a:endParaRPr lang="en-US" dirty="0" smtClean="0"/>
          </a:p>
          <a:p>
            <a:r>
              <a:rPr lang="en-US" dirty="0"/>
              <a:t>B</a:t>
            </a:r>
            <a:r>
              <a:rPr lang="tr-TR" dirty="0" smtClean="0"/>
              <a:t>enlik </a:t>
            </a:r>
            <a:r>
              <a:rPr lang="tr-TR" dirty="0"/>
              <a:t>stratejileri, </a:t>
            </a:r>
            <a:endParaRPr lang="en-US" dirty="0" smtClean="0"/>
          </a:p>
          <a:p>
            <a:r>
              <a:rPr lang="tr-TR" dirty="0" smtClean="0"/>
              <a:t>Öz</a:t>
            </a:r>
            <a:r>
              <a:rPr lang="en-US" dirty="0" smtClean="0"/>
              <a:t>-</a:t>
            </a:r>
            <a:r>
              <a:rPr lang="tr-TR" dirty="0" smtClean="0"/>
              <a:t>disiplin</a:t>
            </a:r>
            <a:r>
              <a:rPr lang="tr-TR" dirty="0"/>
              <a:t>, </a:t>
            </a:r>
            <a:endParaRPr lang="en-US" dirty="0"/>
          </a:p>
          <a:p>
            <a:r>
              <a:rPr lang="en-US" dirty="0" err="1" smtClean="0"/>
              <a:t>Girişimcilik</a:t>
            </a:r>
            <a:r>
              <a:rPr lang="en-US" dirty="0" smtClean="0"/>
              <a:t> </a:t>
            </a:r>
            <a:r>
              <a:rPr lang="en-US" dirty="0" err="1" smtClean="0"/>
              <a:t>arzuları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Sınıf Hiyerarşilerinin Yarattığı Duygular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r>
              <a:rPr lang="tr-TR" dirty="0" smtClean="0"/>
              <a:t>İşçi Sınıfları -Onur, haysiyet, utanç</a:t>
            </a:r>
            <a:r>
              <a:rPr lang="en-US" dirty="0" smtClean="0"/>
              <a:t>?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Orta sınıflar- tedirginlik</a:t>
            </a:r>
            <a:r>
              <a:rPr lang="en-US" dirty="0" smtClean="0"/>
              <a:t>?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Üst sınıflar</a:t>
            </a:r>
            <a:r>
              <a:rPr lang="en-US" dirty="0" smtClean="0"/>
              <a:t>-</a:t>
            </a:r>
            <a:r>
              <a:rPr lang="tr-TR" dirty="0" smtClean="0"/>
              <a:t> hoşnutluk gurur</a:t>
            </a:r>
            <a:r>
              <a:rPr lang="en-US" dirty="0" smtClean="0"/>
              <a:t>?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Times New Roman"/>
                <a:ea typeface="Calibri"/>
              </a:rPr>
              <a:t>Christian</a:t>
            </a:r>
            <a:r>
              <a:rPr lang="tr-TR" dirty="0" smtClean="0">
                <a:latin typeface="Times New Roman"/>
                <a:ea typeface="Calibri"/>
              </a:rPr>
              <a:t> </a:t>
            </a:r>
            <a:r>
              <a:rPr lang="tr-TR" dirty="0" err="1" smtClean="0">
                <a:latin typeface="Times New Roman"/>
                <a:ea typeface="Calibri"/>
              </a:rPr>
              <a:t>Marazzi</a:t>
            </a:r>
            <a:r>
              <a:rPr lang="tr-TR" dirty="0" smtClean="0">
                <a:latin typeface="Times New Roman"/>
                <a:ea typeface="Calibri"/>
              </a:rPr>
              <a:t>, </a:t>
            </a:r>
            <a:r>
              <a:rPr lang="tr-TR" i="1" dirty="0" smtClean="0">
                <a:latin typeface="Times New Roman"/>
                <a:ea typeface="Calibri"/>
              </a:rPr>
              <a:t>Duygular ve Sermaye</a:t>
            </a:r>
            <a:r>
              <a:rPr lang="tr-TR" dirty="0" smtClean="0">
                <a:latin typeface="Times New Roman"/>
                <a:ea typeface="Calibri"/>
              </a:rPr>
              <a:t>. Otonom </a:t>
            </a:r>
            <a:r>
              <a:rPr lang="tr-TR" dirty="0" err="1" smtClean="0">
                <a:latin typeface="Times New Roman"/>
                <a:ea typeface="Calibri"/>
              </a:rPr>
              <a:t>Yayinlari</a:t>
            </a:r>
            <a:r>
              <a:rPr lang="tr-TR" dirty="0" smtClean="0">
                <a:latin typeface="Times New Roman"/>
                <a:ea typeface="Calibri"/>
              </a:rPr>
              <a:t>. 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148</Words>
  <Application>Microsoft Office PowerPoint</Application>
  <PresentationFormat>Ekran Gösterisi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Duygular: Cinsiyet, Siyaset Ve Emek</vt:lpstr>
      <vt:lpstr>Kapitalizm ve Duygular</vt:lpstr>
      <vt:lpstr>Sermaye Birikimi ve Duygular</vt:lpstr>
      <vt:lpstr>Sermaye Birikimi ve Duygular </vt:lpstr>
      <vt:lpstr>Neoliberalizm ve Duygular</vt:lpstr>
      <vt:lpstr>Sınıf Hiyerarşilerinin Yarattığı Duygular </vt:lpstr>
      <vt:lpstr>Kaynakça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Duygular: Cinsiyet, Siyaset Ve Emek</dc:title>
  <dc:creator>sony</dc:creator>
  <cp:lastModifiedBy>sony</cp:lastModifiedBy>
  <cp:revision>3</cp:revision>
  <dcterms:created xsi:type="dcterms:W3CDTF">2018-11-08T18:18:08Z</dcterms:created>
  <dcterms:modified xsi:type="dcterms:W3CDTF">2018-11-08T18:40:37Z</dcterms:modified>
</cp:coreProperties>
</file>