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</p:sldMasterIdLst>
  <p:sldIdLst>
    <p:sldId id="257" r:id="rId12"/>
    <p:sldId id="259" r:id="rId13"/>
    <p:sldId id="261" r:id="rId14"/>
    <p:sldId id="263" r:id="rId15"/>
    <p:sldId id="265" r:id="rId16"/>
    <p:sldId id="267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133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819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86655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490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39506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622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591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171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6792963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0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0738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431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079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92686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012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764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6843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0420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2713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088726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1537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55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51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388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60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77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954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0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2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73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367330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38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160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98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7394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359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10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362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997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830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106905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227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651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85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811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0020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194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086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130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836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620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7406836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788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6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68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28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2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6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3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Türkİye’dekİ</a:t>
            </a:r>
            <a:r>
              <a:rPr lang="tr-TR" sz="2400" b="1" dirty="0"/>
              <a:t> </a:t>
            </a:r>
            <a:r>
              <a:rPr lang="tr-TR" sz="2400" b="1" dirty="0" err="1"/>
              <a:t>Önemlİ</a:t>
            </a:r>
            <a:r>
              <a:rPr lang="tr-TR" sz="2400" b="1" dirty="0"/>
              <a:t>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Rezervlerİ</a:t>
            </a:r>
            <a:r>
              <a:rPr lang="tr-TR" sz="2400" b="1" dirty="0"/>
              <a:t>, </a:t>
            </a:r>
            <a:r>
              <a:rPr lang="tr-TR" sz="2400" b="1" dirty="0" err="1"/>
              <a:t>Yerlerİ</a:t>
            </a:r>
            <a:r>
              <a:rPr lang="tr-TR" sz="2400" b="1" dirty="0"/>
              <a:t> ve </a:t>
            </a:r>
            <a:r>
              <a:rPr lang="tr-TR" sz="2400" b="1" dirty="0" err="1"/>
              <a:t>Cİnslerİ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214423"/>
          <a:ext cx="8686800" cy="52149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Yer</a:t>
                      </a:r>
                      <a:endParaRPr lang="tr-TR" sz="20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Kilin Cinsi</a:t>
                      </a:r>
                      <a:endParaRPr lang="tr-TR" sz="2000" dirty="0"/>
                    </a:p>
                  </a:txBody>
                  <a:tcPr marL="96520" marR="965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İstanbul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Çanakkale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Bursa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Bilecik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Uşak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Kütahya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Eskişehir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Nevşehir</a:t>
                      </a:r>
                      <a:r>
                        <a:rPr lang="tr-TR" sz="2000" baseline="0" dirty="0" smtClean="0"/>
                        <a:t>-Kayseri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Bentonit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Zonguldak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Balıkesir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Doğu</a:t>
                      </a:r>
                      <a:r>
                        <a:rPr lang="tr-TR" sz="2000" baseline="0" dirty="0" smtClean="0"/>
                        <a:t> Karadeniz 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307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714356"/>
          </a:xfrm>
        </p:spPr>
        <p:txBody>
          <a:bodyPr>
            <a:normAutofit/>
          </a:bodyPr>
          <a:lstStyle/>
          <a:p>
            <a:r>
              <a:rPr lang="tr-TR" sz="2000" b="1" dirty="0" err="1"/>
              <a:t>SeramİKlerde</a:t>
            </a:r>
            <a:r>
              <a:rPr lang="tr-TR" sz="2000" b="1" dirty="0"/>
              <a:t> </a:t>
            </a:r>
            <a:r>
              <a:rPr lang="tr-TR" sz="2000" b="1" dirty="0" err="1"/>
              <a:t>KullanILan</a:t>
            </a:r>
            <a:r>
              <a:rPr lang="tr-TR" sz="2000" b="1" dirty="0"/>
              <a:t> </a:t>
            </a:r>
            <a:r>
              <a:rPr lang="tr-TR" sz="2000" b="1" dirty="0" err="1"/>
              <a:t>Hammaddelerİn</a:t>
            </a:r>
            <a:r>
              <a:rPr lang="tr-TR" sz="2000" b="1" dirty="0"/>
              <a:t> </a:t>
            </a:r>
            <a:r>
              <a:rPr lang="tr-TR" sz="2000" b="1" dirty="0" err="1"/>
              <a:t>KullanIm</a:t>
            </a:r>
            <a:r>
              <a:rPr lang="tr-TR" sz="2000" b="1" dirty="0"/>
              <a:t> </a:t>
            </a:r>
            <a:r>
              <a:rPr lang="tr-TR" sz="2000" b="1" dirty="0" err="1"/>
              <a:t>AlanlarI</a:t>
            </a:r>
            <a:endParaRPr lang="tr-TR" sz="20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881159" y="713734"/>
          <a:ext cx="8572559" cy="59436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488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9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33">
                <a:tc>
                  <a:txBody>
                    <a:bodyPr/>
                    <a:lstStyle/>
                    <a:p>
                      <a:r>
                        <a:rPr lang="tr-TR" dirty="0" smtClean="0"/>
                        <a:t>Endüstri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Ürünün Tipi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Kullanılan</a:t>
                      </a:r>
                      <a:r>
                        <a:rPr lang="tr-TR" baseline="0" dirty="0" smtClean="0"/>
                        <a:t> Hammaddeler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0133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İnşaat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Briketler</a:t>
                      </a:r>
                    </a:p>
                    <a:p>
                      <a:r>
                        <a:rPr lang="tr-TR" dirty="0" smtClean="0"/>
                        <a:t>Künkler,</a:t>
                      </a:r>
                      <a:r>
                        <a:rPr lang="tr-TR" baseline="0" dirty="0" smtClean="0"/>
                        <a:t> b</a:t>
                      </a:r>
                      <a:r>
                        <a:rPr lang="tr-TR" dirty="0" smtClean="0"/>
                        <a:t>orular </a:t>
                      </a:r>
                    </a:p>
                    <a:p>
                      <a:r>
                        <a:rPr lang="tr-TR" dirty="0" smtClean="0"/>
                        <a:t>Saksı</a:t>
                      </a:r>
                    </a:p>
                    <a:p>
                      <a:r>
                        <a:rPr lang="tr-TR" dirty="0" smtClean="0"/>
                        <a:t>Beton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Kil, kum, kalker</a:t>
                      </a:r>
                    </a:p>
                    <a:p>
                      <a:r>
                        <a:rPr lang="tr-TR" dirty="0" smtClean="0"/>
                        <a:t>Kil</a:t>
                      </a:r>
                    </a:p>
                    <a:p>
                      <a:r>
                        <a:rPr lang="tr-TR" dirty="0" smtClean="0"/>
                        <a:t>Kil</a:t>
                      </a:r>
                    </a:p>
                    <a:p>
                      <a:r>
                        <a:rPr lang="tr-TR" dirty="0" smtClean="0"/>
                        <a:t>Kireç</a:t>
                      </a:r>
                      <a:r>
                        <a:rPr lang="tr-TR" baseline="0" dirty="0" smtClean="0"/>
                        <a:t> taşı, kil, kum</a:t>
                      </a:r>
                    </a:p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013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Refrakterler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1.Ateş tuğlaları     5.Krom </a:t>
                      </a:r>
                      <a:r>
                        <a:rPr lang="tr-TR" dirty="0" err="1" smtClean="0"/>
                        <a:t>magnezit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     </a:t>
                      </a:r>
                    </a:p>
                    <a:p>
                      <a:r>
                        <a:rPr lang="tr-TR" dirty="0" smtClean="0"/>
                        <a:t>2.Silisli</a:t>
                      </a:r>
                      <a:r>
                        <a:rPr lang="tr-TR" baseline="0" dirty="0" smtClean="0"/>
                        <a:t> Briketler    6.Dolomit briket</a:t>
                      </a:r>
                    </a:p>
                    <a:p>
                      <a:r>
                        <a:rPr lang="tr-TR" baseline="0" dirty="0" smtClean="0"/>
                        <a:t>3.</a:t>
                      </a:r>
                      <a:r>
                        <a:rPr lang="tr-TR" baseline="0" dirty="0" err="1" smtClean="0"/>
                        <a:t>Magnesit</a:t>
                      </a:r>
                      <a:r>
                        <a:rPr lang="tr-TR" baseline="0" dirty="0" smtClean="0"/>
                        <a:t> ‘’         7.Karbon     ‘’</a:t>
                      </a:r>
                    </a:p>
                    <a:p>
                      <a:r>
                        <a:rPr lang="tr-TR" baseline="0" dirty="0" smtClean="0"/>
                        <a:t>4.Krom ‘’                8.İzolasyon </a:t>
                      </a:r>
                      <a:r>
                        <a:rPr lang="tr-TR" baseline="0" dirty="0" err="1" smtClean="0"/>
                        <a:t>refrakter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Kalsine</a:t>
                      </a:r>
                      <a:r>
                        <a:rPr lang="tr-TR" baseline="0" dirty="0" smtClean="0"/>
                        <a:t> edilmiş kil,kuvarsit,mg ihtiva eden cevherler,</a:t>
                      </a:r>
                      <a:r>
                        <a:rPr lang="tr-TR" baseline="0" dirty="0" err="1" smtClean="0"/>
                        <a:t>cr</a:t>
                      </a:r>
                      <a:r>
                        <a:rPr lang="tr-TR" baseline="0" dirty="0" smtClean="0"/>
                        <a:t> ihtiva edenler,</a:t>
                      </a:r>
                      <a:r>
                        <a:rPr lang="tr-TR" baseline="0" dirty="0" err="1" smtClean="0"/>
                        <a:t>cr</a:t>
                      </a:r>
                      <a:r>
                        <a:rPr lang="tr-TR" baseline="0" dirty="0" smtClean="0"/>
                        <a:t> ve mg cevherleri, dolomit(serpantin,talk),grafit (kil),kil veya diğer </a:t>
                      </a:r>
                      <a:r>
                        <a:rPr lang="tr-TR" baseline="0" dirty="0" err="1" smtClean="0"/>
                        <a:t>refrakterler</a:t>
                      </a: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1333">
                <a:tc>
                  <a:txBody>
                    <a:bodyPr/>
                    <a:lstStyle/>
                    <a:p>
                      <a:r>
                        <a:rPr lang="tr-TR" dirty="0" smtClean="0"/>
                        <a:t>Porselen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Porselen</a:t>
                      </a:r>
                    </a:p>
                    <a:p>
                      <a:r>
                        <a:rPr lang="tr-TR" dirty="0" smtClean="0"/>
                        <a:t>Kiremitler</a:t>
                      </a:r>
                    </a:p>
                    <a:p>
                      <a:r>
                        <a:rPr lang="tr-TR" dirty="0" smtClean="0"/>
                        <a:t>Sıhhi</a:t>
                      </a:r>
                      <a:r>
                        <a:rPr lang="tr-TR" baseline="0" dirty="0" smtClean="0"/>
                        <a:t> malzeme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 feldspat</a:t>
                      </a:r>
                    </a:p>
                    <a:p>
                      <a:r>
                        <a:rPr lang="tr-TR" dirty="0" smtClean="0"/>
                        <a:t>Kil,</a:t>
                      </a:r>
                      <a:r>
                        <a:rPr lang="tr-TR" baseline="0" dirty="0" smtClean="0"/>
                        <a:t> feldspat </a:t>
                      </a:r>
                    </a:p>
                    <a:p>
                      <a:r>
                        <a:rPr lang="tr-TR" baseline="0" dirty="0" smtClean="0"/>
                        <a:t>‘’          ‘’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4533">
                <a:tc>
                  <a:txBody>
                    <a:bodyPr/>
                    <a:lstStyle/>
                    <a:p>
                      <a:r>
                        <a:rPr lang="tr-TR" dirty="0" smtClean="0"/>
                        <a:t>Çeşitli seramikler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Lab</a:t>
                      </a:r>
                      <a:r>
                        <a:rPr lang="tr-TR" dirty="0" smtClean="0"/>
                        <a:t>.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malz</a:t>
                      </a:r>
                      <a:r>
                        <a:rPr lang="tr-TR" baseline="0" dirty="0" smtClean="0"/>
                        <a:t>. tüpler,</a:t>
                      </a:r>
                      <a:r>
                        <a:rPr lang="tr-TR" baseline="0" dirty="0" err="1" smtClean="0"/>
                        <a:t>krozeler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Özel </a:t>
                      </a:r>
                      <a:r>
                        <a:rPr lang="tr-TR" baseline="0" dirty="0" err="1" smtClean="0"/>
                        <a:t>refrakter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Elektrik </a:t>
                      </a:r>
                      <a:r>
                        <a:rPr lang="tr-TR" baseline="0" dirty="0" err="1" smtClean="0"/>
                        <a:t>malz</a:t>
                      </a:r>
                      <a:r>
                        <a:rPr lang="tr-TR" baseline="0" dirty="0" smtClean="0"/>
                        <a:t>.</a:t>
                      </a:r>
                    </a:p>
                    <a:p>
                      <a:r>
                        <a:rPr lang="tr-TR" baseline="0" dirty="0" err="1" smtClean="0"/>
                        <a:t>Magnetik</a:t>
                      </a:r>
                      <a:r>
                        <a:rPr lang="tr-TR" baseline="0" dirty="0" smtClean="0"/>
                        <a:t> materyal</a:t>
                      </a:r>
                    </a:p>
                    <a:p>
                      <a:r>
                        <a:rPr lang="tr-TR" baseline="0" dirty="0" smtClean="0"/>
                        <a:t>Camlar</a:t>
                      </a:r>
                    </a:p>
                    <a:p>
                      <a:r>
                        <a:rPr lang="tr-TR" baseline="0" dirty="0" smtClean="0"/>
                        <a:t>Abrasif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Saf</a:t>
                      </a:r>
                      <a:r>
                        <a:rPr lang="tr-TR" baseline="0" dirty="0" smtClean="0"/>
                        <a:t> kuvars kristali ve kum</a:t>
                      </a:r>
                    </a:p>
                    <a:p>
                      <a:r>
                        <a:rPr lang="tr-TR" baseline="0" dirty="0" smtClean="0"/>
                        <a:t>Saf oksitler,</a:t>
                      </a:r>
                      <a:r>
                        <a:rPr lang="tr-TR" baseline="0" dirty="0" err="1" smtClean="0"/>
                        <a:t>karbitler</a:t>
                      </a:r>
                      <a:r>
                        <a:rPr lang="tr-TR" baseline="0" dirty="0" smtClean="0"/>
                        <a:t>,</a:t>
                      </a:r>
                      <a:r>
                        <a:rPr lang="tr-TR" baseline="0" dirty="0" err="1" smtClean="0"/>
                        <a:t>nitritler</a:t>
                      </a:r>
                      <a:r>
                        <a:rPr lang="tr-TR" baseline="0" dirty="0" smtClean="0"/>
                        <a:t> vs.</a:t>
                      </a:r>
                    </a:p>
                    <a:p>
                      <a:r>
                        <a:rPr lang="tr-TR" baseline="0" dirty="0" smtClean="0"/>
                        <a:t>Killer,</a:t>
                      </a:r>
                      <a:r>
                        <a:rPr lang="tr-TR" baseline="0" dirty="0" err="1" smtClean="0"/>
                        <a:t>flinit</a:t>
                      </a:r>
                      <a:r>
                        <a:rPr lang="tr-TR" baseline="0" dirty="0" smtClean="0"/>
                        <a:t>,feldspat,talk </a:t>
                      </a:r>
                    </a:p>
                    <a:p>
                      <a:r>
                        <a:rPr lang="tr-TR" baseline="0" dirty="0" err="1" smtClean="0"/>
                        <a:t>Ferritler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Kum, soda, kireçtaşı</a:t>
                      </a:r>
                    </a:p>
                    <a:p>
                      <a:r>
                        <a:rPr lang="tr-TR" baseline="0" dirty="0" smtClean="0"/>
                        <a:t>Silisyum </a:t>
                      </a:r>
                      <a:r>
                        <a:rPr lang="tr-TR" baseline="0" dirty="0" err="1" smtClean="0"/>
                        <a:t>karbid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alumina</a:t>
                      </a: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429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Seramİk</a:t>
            </a:r>
            <a:r>
              <a:rPr lang="tr-TR" b="1" dirty="0" smtClean="0"/>
              <a:t> </a:t>
            </a:r>
            <a:r>
              <a:rPr lang="tr-TR" b="1" dirty="0" err="1" smtClean="0"/>
              <a:t>Ürünlerİ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1214422"/>
            <a:ext cx="8229600" cy="435771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r-TR" sz="2000" b="1" dirty="0"/>
              <a:t>A. Özelliklerine Göre:</a:t>
            </a:r>
          </a:p>
          <a:p>
            <a:pPr marL="514350" indent="-514350">
              <a:buNone/>
            </a:pPr>
            <a:r>
              <a:rPr lang="tr-TR" sz="2000" dirty="0"/>
              <a:t>  </a:t>
            </a:r>
            <a:r>
              <a:rPr lang="tr-TR" sz="2000" b="1" dirty="0"/>
              <a:t>1</a:t>
            </a:r>
            <a:r>
              <a:rPr lang="tr-TR" sz="2000" dirty="0"/>
              <a:t>.Gözenekli ürünler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.Pişmiş topraklar (tuğla, kiremit, çini, boru)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</a:t>
            </a:r>
            <a:r>
              <a:rPr lang="tr-TR" sz="2000" dirty="0" err="1"/>
              <a:t>Refrakter</a:t>
            </a:r>
            <a:r>
              <a:rPr lang="tr-TR" sz="2000" dirty="0"/>
              <a:t> malzemeler (ateş tuğlaları)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.Fayans</a:t>
            </a:r>
          </a:p>
          <a:p>
            <a:pPr marL="514350" indent="-514350">
              <a:buNone/>
            </a:pPr>
            <a:r>
              <a:rPr lang="tr-TR" sz="2000" b="1" dirty="0"/>
              <a:t>  2.Gözenekli olmayan ürünler: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.Boru                              </a:t>
            </a:r>
            <a:r>
              <a:rPr lang="tr-TR" sz="2000" b="1" dirty="0"/>
              <a:t>b</a:t>
            </a:r>
            <a:r>
              <a:rPr lang="tr-TR" sz="2000" dirty="0"/>
              <a:t>.Porselen</a:t>
            </a:r>
          </a:p>
          <a:p>
            <a:pPr marL="514350" indent="-514350">
              <a:buNone/>
            </a:pPr>
            <a:r>
              <a:rPr lang="tr-TR" sz="2000" b="1" dirty="0"/>
              <a:t>B. Kullanılışlarına Göre: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</a:t>
            </a:r>
            <a:r>
              <a:rPr lang="tr-TR" sz="2000" b="1" dirty="0"/>
              <a:t>1</a:t>
            </a:r>
            <a:r>
              <a:rPr lang="tr-TR" sz="2000" dirty="0"/>
              <a:t>.Seramik </a:t>
            </a:r>
            <a:r>
              <a:rPr lang="tr-TR" sz="2000" dirty="0" err="1"/>
              <a:t>Sanayii</a:t>
            </a: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.İnşaat </a:t>
            </a:r>
            <a:r>
              <a:rPr lang="tr-TR" sz="2000" dirty="0" err="1"/>
              <a:t>sanayii</a:t>
            </a:r>
            <a:r>
              <a:rPr lang="tr-TR" sz="2000" dirty="0"/>
              <a:t> </a:t>
            </a:r>
            <a:r>
              <a:rPr lang="tr-TR" sz="2000" dirty="0"/>
              <a:t>(sıhhi tesisat, kara fayans, kara seramik)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.Sofra eşyası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.İzolatör</a:t>
            </a:r>
          </a:p>
          <a:p>
            <a:pPr marL="514350" indent="-514350">
              <a:buNone/>
            </a:pPr>
            <a:r>
              <a:rPr lang="tr-TR" sz="2000" b="1" dirty="0"/>
              <a:t> </a:t>
            </a:r>
            <a:r>
              <a:rPr lang="tr-TR" sz="2000" b="1" dirty="0"/>
              <a:t> 2.Yalnız Pişmiş Toprak </a:t>
            </a:r>
            <a:r>
              <a:rPr lang="tr-TR" sz="2000" b="1" dirty="0" err="1"/>
              <a:t>Sanayii</a:t>
            </a:r>
            <a:endParaRPr lang="tr-TR" sz="2000" b="1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.Tuğla kiremit vb.          </a:t>
            </a:r>
            <a:r>
              <a:rPr lang="tr-TR" sz="2000" b="1" dirty="0"/>
              <a:t>b</a:t>
            </a:r>
            <a:r>
              <a:rPr lang="tr-TR" sz="2000" dirty="0"/>
              <a:t>.Ateş tuğlası</a:t>
            </a:r>
          </a:p>
        </p:txBody>
      </p:sp>
    </p:spTree>
    <p:extLst>
      <p:ext uri="{BB962C8B-B14F-4D97-AF65-F5344CB8AC3E}">
        <p14:creationId xmlns:p14="http://schemas.microsoft.com/office/powerpoint/2010/main" val="239167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pPr algn="ctr"/>
            <a:r>
              <a:rPr lang="tr-TR" b="1" dirty="0" smtClean="0"/>
              <a:t>Bugün </a:t>
            </a:r>
            <a:r>
              <a:rPr lang="tr-TR" b="1" dirty="0" err="1" smtClean="0"/>
              <a:t>Kapasİtelerİ</a:t>
            </a:r>
            <a:r>
              <a:rPr lang="tr-TR" b="1" dirty="0" smtClean="0"/>
              <a:t>/1 </a:t>
            </a:r>
            <a:r>
              <a:rPr lang="tr-TR" b="1" dirty="0" err="1" smtClean="0"/>
              <a:t>yIl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24034" y="1428735"/>
          <a:ext cx="8229600" cy="4929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153">
                <a:tc>
                  <a:txBody>
                    <a:bodyPr/>
                    <a:lstStyle/>
                    <a:p>
                      <a:r>
                        <a:rPr lang="tr-TR" sz="2800" b="0" dirty="0" smtClean="0"/>
                        <a:t>Kiremit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 smtClean="0"/>
                        <a:t>3 000 000 000 adet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Tuğla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250 000 000 adet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Ateş Tuğlası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Sıhhi</a:t>
                      </a:r>
                      <a:r>
                        <a:rPr lang="tr-TR" sz="2800" baseline="0" dirty="0" smtClean="0"/>
                        <a:t> Tesisat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Fayans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Seramik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Sofra</a:t>
                      </a:r>
                      <a:r>
                        <a:rPr lang="tr-TR" sz="2800" baseline="0" dirty="0" smtClean="0"/>
                        <a:t> Eşyası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İzolatör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7500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35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KalİTesİne</a:t>
            </a:r>
            <a:r>
              <a:rPr lang="tr-TR" sz="2800" b="1" dirty="0"/>
              <a:t> </a:t>
            </a:r>
            <a:r>
              <a:rPr lang="tr-TR" sz="2800" b="1" dirty="0" err="1"/>
              <a:t>Etkİ</a:t>
            </a:r>
            <a:r>
              <a:rPr lang="tr-TR" sz="2800" b="1" dirty="0"/>
              <a:t> Yapan Faktörler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214422"/>
            <a:ext cx="8229600" cy="5214974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SiO</a:t>
            </a:r>
            <a:r>
              <a:rPr lang="tr-TR" baseline="-25000" dirty="0" smtClean="0"/>
              <a:t>2</a:t>
            </a:r>
            <a:r>
              <a:rPr lang="tr-TR" dirty="0" smtClean="0"/>
              <a:t> Etkisi: Plastikliği azaltır, kuruma ve pişirme esnasında büzülmeyi azaltır, küçük taneler halinde değilse, parçalanma ve gerilme kuvvetini azaltır, </a:t>
            </a:r>
            <a:r>
              <a:rPr lang="tr-TR" dirty="0" err="1" smtClean="0"/>
              <a:t>refrakter</a:t>
            </a:r>
            <a:r>
              <a:rPr lang="tr-TR" dirty="0" smtClean="0"/>
              <a:t> özelliğini azaltır.</a:t>
            </a:r>
          </a:p>
          <a:p>
            <a:pPr marL="514350" indent="-514350">
              <a:buAutoNum type="arabicPeriod"/>
            </a:pPr>
            <a:r>
              <a:rPr lang="tr-TR" dirty="0" smtClean="0"/>
              <a:t>Al Bileşikleri (</a:t>
            </a:r>
            <a:r>
              <a:rPr lang="tr-TR" dirty="0" err="1" smtClean="0"/>
              <a:t>Gibsit</a:t>
            </a:r>
            <a:r>
              <a:rPr lang="tr-TR" dirty="0" smtClean="0"/>
              <a:t>, </a:t>
            </a:r>
            <a:r>
              <a:rPr lang="tr-TR" dirty="0" err="1" smtClean="0"/>
              <a:t>Diasper</a:t>
            </a:r>
            <a:r>
              <a:rPr lang="tr-TR" dirty="0" smtClean="0"/>
              <a:t>): Kilin plastikliğini azaltır, %0,1 </a:t>
            </a:r>
            <a:r>
              <a:rPr lang="tr-TR" dirty="0" err="1" smtClean="0"/>
              <a:t>alumini</a:t>
            </a:r>
            <a:r>
              <a:rPr lang="tr-TR" dirty="0" smtClean="0"/>
              <a:t> </a:t>
            </a:r>
            <a:r>
              <a:rPr lang="tr-TR" dirty="0" err="1" smtClean="0"/>
              <a:t>refrakterin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. Sıcaklığını 10</a:t>
            </a:r>
            <a:r>
              <a:rPr lang="tr-TR" dirty="0" smtClean="0">
                <a:cs typeface="Times New Roman"/>
              </a:rPr>
              <a:t>°C azaltır.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Bileşikleri (</a:t>
            </a:r>
            <a:r>
              <a:rPr lang="tr-TR" dirty="0" err="1" smtClean="0">
                <a:cs typeface="Times New Roman"/>
              </a:rPr>
              <a:t>Ferrik</a:t>
            </a:r>
            <a:r>
              <a:rPr lang="tr-TR" dirty="0" smtClean="0">
                <a:cs typeface="Times New Roman"/>
              </a:rPr>
              <a:t> oksit,</a:t>
            </a:r>
            <a:r>
              <a:rPr lang="tr-TR" dirty="0" err="1" smtClean="0">
                <a:cs typeface="Times New Roman"/>
              </a:rPr>
              <a:t>Ferros</a:t>
            </a:r>
            <a:r>
              <a:rPr lang="tr-TR" dirty="0" smtClean="0">
                <a:cs typeface="Times New Roman"/>
              </a:rPr>
              <a:t> oksit, </a:t>
            </a:r>
            <a:r>
              <a:rPr lang="tr-TR" dirty="0" err="1" smtClean="0">
                <a:cs typeface="Times New Roman"/>
              </a:rPr>
              <a:t>Magnetik</a:t>
            </a:r>
            <a:r>
              <a:rPr lang="tr-TR" dirty="0" smtClean="0">
                <a:cs typeface="Times New Roman"/>
              </a:rPr>
              <a:t> demir oksit,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sülfatlar,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karbonatlar): Renkte değişmeyi etkiler, kilin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özelliğini azaltır, yanmış killerde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lekeleri oluşur, kaliteyi düşürür.</a:t>
            </a:r>
          </a:p>
          <a:p>
            <a:pPr marL="514350" indent="-514350">
              <a:buAutoNum type="arabicPeriod"/>
            </a:pPr>
            <a:r>
              <a:rPr lang="tr-TR" dirty="0" smtClean="0">
                <a:cs typeface="Times New Roman"/>
              </a:rPr>
              <a:t>Kalsiyumlu Mineraller (Kalsit, Aragonit, Çeşitli </a:t>
            </a:r>
            <a:r>
              <a:rPr lang="tr-TR" dirty="0" err="1" smtClean="0">
                <a:cs typeface="Times New Roman"/>
              </a:rPr>
              <a:t>Ca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Al’lu</a:t>
            </a:r>
            <a:r>
              <a:rPr lang="tr-TR" dirty="0" smtClean="0">
                <a:cs typeface="Times New Roman"/>
              </a:rPr>
              <a:t> Silikatlar, Jips): Al ve Si ile karışınca erime noktası düşer. </a:t>
            </a:r>
            <a:r>
              <a:rPr lang="tr-TR" dirty="0" err="1" smtClean="0">
                <a:cs typeface="Times New Roman"/>
              </a:rPr>
              <a:t>Vitrifikasyon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sıcaklığı azalır(camlaşma), yüksek </a:t>
            </a:r>
            <a:r>
              <a:rPr lang="tr-TR" dirty="0" err="1" smtClean="0">
                <a:cs typeface="Times New Roman"/>
              </a:rPr>
              <a:t>korasyon</a:t>
            </a:r>
            <a:r>
              <a:rPr lang="tr-TR" dirty="0" smtClean="0">
                <a:cs typeface="Times New Roman"/>
              </a:rPr>
              <a:t> özelliğinde, akışkan bir sıvı oluşturur. Sıvı soğursa camlaşır, büzülmeyi azaltır, kurumayı kolaylaştırır, rutubet </a:t>
            </a:r>
            <a:r>
              <a:rPr lang="tr-TR" dirty="0" err="1" smtClean="0">
                <a:cs typeface="Times New Roman"/>
              </a:rPr>
              <a:t>adsorbe</a:t>
            </a:r>
            <a:r>
              <a:rPr lang="tr-TR" dirty="0" smtClean="0">
                <a:cs typeface="Times New Roman"/>
              </a:rPr>
              <a:t> ederse genişleyerek parçalanır.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042813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686</Words>
  <Application>Microsoft Office PowerPoint</Application>
  <PresentationFormat>Geniş ekran</PresentationFormat>
  <Paragraphs>159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11</vt:i4>
      </vt:variant>
      <vt:variant>
        <vt:lpstr>Slayt Başlıkları</vt:lpstr>
      </vt:variant>
      <vt:variant>
        <vt:i4>11</vt:i4>
      </vt:variant>
    </vt:vector>
  </HeadingPairs>
  <TitlesOfParts>
    <vt:vector size="29" baseType="lpstr">
      <vt:lpstr>Arial</vt:lpstr>
      <vt:lpstr>Calibri</vt:lpstr>
      <vt:lpstr>Calibri Light</vt:lpstr>
      <vt:lpstr>Franklin Gothic Book</vt:lpstr>
      <vt:lpstr>Franklin Gothic Medium</vt:lpstr>
      <vt:lpstr>Times New Roman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5_Gezinti</vt:lpstr>
      <vt:lpstr>6_Gezinti</vt:lpstr>
      <vt:lpstr>7_Gezinti</vt:lpstr>
      <vt:lpstr>8_Gezinti</vt:lpstr>
      <vt:lpstr>9_Gezinti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  <vt:lpstr>Seramİk Ürünlerİ</vt:lpstr>
      <vt:lpstr>Bugün Kapasİtelerİ/1 yIl</vt:lpstr>
      <vt:lpstr>Seramİk KalİTesİne Etkİ Yapan Faktörler</vt:lpstr>
      <vt:lpstr>Türkİye’dekİ Önemlİ Kİl Rezervlerİ, Yerlerİ ve Cİnslerİ</vt:lpstr>
      <vt:lpstr>SeramİKlerde KullanILan Hammaddelerİn KullanIm AlanlarI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10</cp:revision>
  <dcterms:created xsi:type="dcterms:W3CDTF">2020-04-28T13:24:15Z</dcterms:created>
  <dcterms:modified xsi:type="dcterms:W3CDTF">2020-04-28T13:31:33Z</dcterms:modified>
</cp:coreProperties>
</file>