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8"/>
  </p:notesMasterIdLst>
  <p:sldIdLst>
    <p:sldId id="256" r:id="rId2"/>
    <p:sldId id="260" r:id="rId3"/>
    <p:sldId id="281" r:id="rId4"/>
    <p:sldId id="257" r:id="rId5"/>
    <p:sldId id="258" r:id="rId6"/>
    <p:sldId id="261"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5588"/>
  </p:normalViewPr>
  <p:slideViewPr>
    <p:cSldViewPr snapToGrid="0" snapToObjects="1">
      <p:cViewPr varScale="1">
        <p:scale>
          <a:sx n="70" d="100"/>
          <a:sy n="70" d="100"/>
        </p:scale>
        <p:origin x="216"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30C7F-425D-46F0-A272-A443EA83842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55CFE71C-C609-4909-B7E9-930E96ED83B1}">
      <dgm:prSet/>
      <dgm:spPr/>
      <dgm:t>
        <a:bodyPr/>
        <a:lstStyle/>
        <a:p>
          <a:pPr>
            <a:defRPr b="1"/>
          </a:pPr>
          <a:r>
            <a:rPr lang="en-US"/>
            <a:t>1760</a:t>
          </a:r>
        </a:p>
      </dgm:t>
    </dgm:pt>
    <dgm:pt modelId="{4092C8FA-2ED4-44CC-B1DF-B0059F622451}" type="parTrans" cxnId="{DC872F0D-F5F0-460D-A33F-E4F7157A65A5}">
      <dgm:prSet/>
      <dgm:spPr/>
      <dgm:t>
        <a:bodyPr/>
        <a:lstStyle/>
        <a:p>
          <a:endParaRPr lang="en-US"/>
        </a:p>
      </dgm:t>
    </dgm:pt>
    <dgm:pt modelId="{A194E579-4C66-430C-8006-CF92193528DC}" type="sibTrans" cxnId="{DC872F0D-F5F0-460D-A33F-E4F7157A65A5}">
      <dgm:prSet/>
      <dgm:spPr/>
      <dgm:t>
        <a:bodyPr/>
        <a:lstStyle/>
        <a:p>
          <a:endParaRPr lang="en-US"/>
        </a:p>
      </dgm:t>
    </dgm:pt>
    <dgm:pt modelId="{5A5B6144-55D3-4438-90F5-B8514E32BC21}">
      <dgm:prSet/>
      <dgm:spPr/>
      <dgm:t>
        <a:bodyPr/>
        <a:lstStyle/>
        <a:p>
          <a:r>
            <a:rPr lang="en-US"/>
            <a:t>George III accedes to throne.</a:t>
          </a:r>
        </a:p>
      </dgm:t>
    </dgm:pt>
    <dgm:pt modelId="{6E615EB3-EF9B-4FB6-8224-388E7FCF5C6B}" type="parTrans" cxnId="{10555876-6141-4BAD-AD28-27FCFDAC7C47}">
      <dgm:prSet/>
      <dgm:spPr/>
      <dgm:t>
        <a:bodyPr/>
        <a:lstStyle/>
        <a:p>
          <a:endParaRPr lang="en-US"/>
        </a:p>
      </dgm:t>
    </dgm:pt>
    <dgm:pt modelId="{9F3EF379-1317-4925-B858-3538918BA826}" type="sibTrans" cxnId="{10555876-6141-4BAD-AD28-27FCFDAC7C47}">
      <dgm:prSet/>
      <dgm:spPr/>
      <dgm:t>
        <a:bodyPr/>
        <a:lstStyle/>
        <a:p>
          <a:endParaRPr lang="en-US"/>
        </a:p>
      </dgm:t>
    </dgm:pt>
    <dgm:pt modelId="{13FE8938-892E-4372-B7CF-89BE2D14FE0A}">
      <dgm:prSet/>
      <dgm:spPr/>
      <dgm:t>
        <a:bodyPr/>
        <a:lstStyle/>
        <a:p>
          <a:pPr>
            <a:defRPr b="1"/>
          </a:pPr>
          <a:r>
            <a:rPr lang="en-US"/>
            <a:t>1764</a:t>
          </a:r>
        </a:p>
      </dgm:t>
    </dgm:pt>
    <dgm:pt modelId="{CA4F9C86-8368-4067-884C-9F8E1A8F81A9}" type="parTrans" cxnId="{0717DEEF-8BFF-46F2-A06E-339272DAD3AD}">
      <dgm:prSet/>
      <dgm:spPr/>
      <dgm:t>
        <a:bodyPr/>
        <a:lstStyle/>
        <a:p>
          <a:endParaRPr lang="en-US"/>
        </a:p>
      </dgm:t>
    </dgm:pt>
    <dgm:pt modelId="{F31698C4-786C-4BBA-9AEE-941A5AFCACF1}" type="sibTrans" cxnId="{0717DEEF-8BFF-46F2-A06E-339272DAD3AD}">
      <dgm:prSet/>
      <dgm:spPr/>
      <dgm:t>
        <a:bodyPr/>
        <a:lstStyle/>
        <a:p>
          <a:endParaRPr lang="en-US"/>
        </a:p>
      </dgm:t>
    </dgm:pt>
    <dgm:pt modelId="{A1EF28D2-C649-43C1-840A-3D7CA15F9AE9}">
      <dgm:prSet/>
      <dgm:spPr/>
      <dgm:t>
        <a:bodyPr/>
        <a:lstStyle/>
        <a:p>
          <a:r>
            <a:rPr lang="en-US"/>
            <a:t>Sugar Act passed.</a:t>
          </a:r>
        </a:p>
      </dgm:t>
    </dgm:pt>
    <dgm:pt modelId="{62DCF788-D839-42A8-81EC-4DE12B9B5AEB}" type="parTrans" cxnId="{1C62015A-044F-4C9A-B023-6046F9B36F18}">
      <dgm:prSet/>
      <dgm:spPr/>
      <dgm:t>
        <a:bodyPr/>
        <a:lstStyle/>
        <a:p>
          <a:endParaRPr lang="en-US"/>
        </a:p>
      </dgm:t>
    </dgm:pt>
    <dgm:pt modelId="{DB4D9EAD-E72D-4892-867A-120DD018BAF6}" type="sibTrans" cxnId="{1C62015A-044F-4C9A-B023-6046F9B36F18}">
      <dgm:prSet/>
      <dgm:spPr/>
      <dgm:t>
        <a:bodyPr/>
        <a:lstStyle/>
        <a:p>
          <a:endParaRPr lang="en-US"/>
        </a:p>
      </dgm:t>
    </dgm:pt>
    <dgm:pt modelId="{9483A496-5051-4A27-A793-3796412E7147}">
      <dgm:prSet/>
      <dgm:spPr/>
      <dgm:t>
        <a:bodyPr/>
        <a:lstStyle/>
        <a:p>
          <a:pPr>
            <a:defRPr b="1"/>
          </a:pPr>
          <a:r>
            <a:rPr lang="en-US"/>
            <a:t>1765</a:t>
          </a:r>
        </a:p>
      </dgm:t>
    </dgm:pt>
    <dgm:pt modelId="{A75268F0-BBE4-4E10-8CC2-777CA2409975}" type="parTrans" cxnId="{89EFA47F-5ACF-448C-AD58-0FF2D6E1566F}">
      <dgm:prSet/>
      <dgm:spPr/>
      <dgm:t>
        <a:bodyPr/>
        <a:lstStyle/>
        <a:p>
          <a:endParaRPr lang="en-US"/>
        </a:p>
      </dgm:t>
    </dgm:pt>
    <dgm:pt modelId="{5DA0EB04-31D5-4494-86AE-E1EB7FD6648A}" type="sibTrans" cxnId="{89EFA47F-5ACF-448C-AD58-0FF2D6E1566F}">
      <dgm:prSet/>
      <dgm:spPr/>
      <dgm:t>
        <a:bodyPr/>
        <a:lstStyle/>
        <a:p>
          <a:endParaRPr lang="en-US"/>
        </a:p>
      </dgm:t>
    </dgm:pt>
    <dgm:pt modelId="{006AF0C9-6DAE-4DC4-BA06-156874521844}">
      <dgm:prSet/>
      <dgm:spPr/>
      <dgm:t>
        <a:bodyPr/>
        <a:lstStyle/>
        <a:p>
          <a:r>
            <a:rPr lang="en-US"/>
            <a:t>Stamp Act passed.</a:t>
          </a:r>
        </a:p>
      </dgm:t>
    </dgm:pt>
    <dgm:pt modelId="{789E57C8-A58A-401F-A5DB-8E8E4D378F7A}" type="parTrans" cxnId="{9E4E82BD-698B-4404-952D-C4CB45D3E8E6}">
      <dgm:prSet/>
      <dgm:spPr/>
      <dgm:t>
        <a:bodyPr/>
        <a:lstStyle/>
        <a:p>
          <a:endParaRPr lang="en-US"/>
        </a:p>
      </dgm:t>
    </dgm:pt>
    <dgm:pt modelId="{4152D807-ABC2-4E91-9789-1734D3AAB079}" type="sibTrans" cxnId="{9E4E82BD-698B-4404-952D-C4CB45D3E8E6}">
      <dgm:prSet/>
      <dgm:spPr/>
      <dgm:t>
        <a:bodyPr/>
        <a:lstStyle/>
        <a:p>
          <a:endParaRPr lang="en-US"/>
        </a:p>
      </dgm:t>
    </dgm:pt>
    <dgm:pt modelId="{33C8287C-DCC1-4D6B-9C29-B00F6C1B6B04}">
      <dgm:prSet/>
      <dgm:spPr/>
      <dgm:t>
        <a:bodyPr/>
        <a:lstStyle/>
        <a:p>
          <a:pPr>
            <a:defRPr b="1"/>
          </a:pPr>
          <a:r>
            <a:rPr lang="en-US"/>
            <a:t>1766</a:t>
          </a:r>
        </a:p>
      </dgm:t>
    </dgm:pt>
    <dgm:pt modelId="{2863F831-54D1-490F-8A4F-E487A6DEFF09}" type="parTrans" cxnId="{40889A0C-4513-4517-BEBC-6C5DC37660E9}">
      <dgm:prSet/>
      <dgm:spPr/>
      <dgm:t>
        <a:bodyPr/>
        <a:lstStyle/>
        <a:p>
          <a:endParaRPr lang="en-US"/>
        </a:p>
      </dgm:t>
    </dgm:pt>
    <dgm:pt modelId="{58C7B460-59E8-4308-AC41-9E8E1CB8A5DE}" type="sibTrans" cxnId="{40889A0C-4513-4517-BEBC-6C5DC37660E9}">
      <dgm:prSet/>
      <dgm:spPr/>
      <dgm:t>
        <a:bodyPr/>
        <a:lstStyle/>
        <a:p>
          <a:endParaRPr lang="en-US"/>
        </a:p>
      </dgm:t>
    </dgm:pt>
    <dgm:pt modelId="{A31124FC-A11A-495F-8252-E6E5708F1DF0}">
      <dgm:prSet/>
      <dgm:spPr/>
      <dgm:t>
        <a:bodyPr/>
        <a:lstStyle/>
        <a:p>
          <a:r>
            <a:rPr lang="en-US"/>
            <a:t>Stamp Act repealed by Parliament.</a:t>
          </a:r>
        </a:p>
      </dgm:t>
    </dgm:pt>
    <dgm:pt modelId="{985895FB-E3D2-4852-BBED-B683A7DF530D}" type="parTrans" cxnId="{C430BCF0-93DF-4518-B20D-BAE3562520DE}">
      <dgm:prSet/>
      <dgm:spPr/>
      <dgm:t>
        <a:bodyPr/>
        <a:lstStyle/>
        <a:p>
          <a:endParaRPr lang="en-US"/>
        </a:p>
      </dgm:t>
    </dgm:pt>
    <dgm:pt modelId="{08AD4342-FE7A-44A5-9B87-035DE306D686}" type="sibTrans" cxnId="{C430BCF0-93DF-4518-B20D-BAE3562520DE}">
      <dgm:prSet/>
      <dgm:spPr/>
      <dgm:t>
        <a:bodyPr/>
        <a:lstStyle/>
        <a:p>
          <a:endParaRPr lang="en-US"/>
        </a:p>
      </dgm:t>
    </dgm:pt>
    <dgm:pt modelId="{8C987592-D08D-45E6-A403-5691510A8C18}">
      <dgm:prSet/>
      <dgm:spPr/>
      <dgm:t>
        <a:bodyPr/>
        <a:lstStyle/>
        <a:p>
          <a:pPr>
            <a:defRPr b="1"/>
          </a:pPr>
          <a:r>
            <a:rPr lang="en-US"/>
            <a:t>1767</a:t>
          </a:r>
        </a:p>
      </dgm:t>
    </dgm:pt>
    <dgm:pt modelId="{BF198787-12E6-493A-AF18-B8BA3D42F8ED}" type="parTrans" cxnId="{6236C3FB-0F88-45EE-8CA2-A5DFFA93AED6}">
      <dgm:prSet/>
      <dgm:spPr/>
      <dgm:t>
        <a:bodyPr/>
        <a:lstStyle/>
        <a:p>
          <a:endParaRPr lang="en-US"/>
        </a:p>
      </dgm:t>
    </dgm:pt>
    <dgm:pt modelId="{A2A69150-14E2-483A-8166-6014CCA4AB90}" type="sibTrans" cxnId="{6236C3FB-0F88-45EE-8CA2-A5DFFA93AED6}">
      <dgm:prSet/>
      <dgm:spPr/>
      <dgm:t>
        <a:bodyPr/>
        <a:lstStyle/>
        <a:p>
          <a:endParaRPr lang="en-US"/>
        </a:p>
      </dgm:t>
    </dgm:pt>
    <dgm:pt modelId="{5BCA0C3C-B18E-4969-9807-61FA68C60CF2}">
      <dgm:prSet/>
      <dgm:spPr/>
      <dgm:t>
        <a:bodyPr/>
        <a:lstStyle/>
        <a:p>
          <a:r>
            <a:rPr lang="en-US"/>
            <a:t>Townshend duties passed.</a:t>
          </a:r>
        </a:p>
      </dgm:t>
    </dgm:pt>
    <dgm:pt modelId="{7DA78673-C177-4B0A-8607-1A7775C3B4FD}" type="parTrans" cxnId="{36A4320F-B488-4C2F-8CD9-39CFF9E245C8}">
      <dgm:prSet/>
      <dgm:spPr/>
      <dgm:t>
        <a:bodyPr/>
        <a:lstStyle/>
        <a:p>
          <a:endParaRPr lang="en-US"/>
        </a:p>
      </dgm:t>
    </dgm:pt>
    <dgm:pt modelId="{98D37C77-9810-4B2B-8476-DB840CBD927B}" type="sibTrans" cxnId="{36A4320F-B488-4C2F-8CD9-39CFF9E245C8}">
      <dgm:prSet/>
      <dgm:spPr/>
      <dgm:t>
        <a:bodyPr/>
        <a:lstStyle/>
        <a:p>
          <a:endParaRPr lang="en-US"/>
        </a:p>
      </dgm:t>
    </dgm:pt>
    <dgm:pt modelId="{227E09C5-2D4D-4D97-AAD6-D9DF17D315DC}">
      <dgm:prSet/>
      <dgm:spPr/>
      <dgm:t>
        <a:bodyPr/>
        <a:lstStyle/>
        <a:p>
          <a:pPr>
            <a:defRPr b="1"/>
          </a:pPr>
          <a:r>
            <a:rPr lang="en-US"/>
            <a:t>1770</a:t>
          </a:r>
        </a:p>
      </dgm:t>
    </dgm:pt>
    <dgm:pt modelId="{BA5103FB-D138-4A6D-8325-D295254AE8C8}" type="parTrans" cxnId="{62789D2A-3BBC-4723-9168-957587E71B26}">
      <dgm:prSet/>
      <dgm:spPr/>
      <dgm:t>
        <a:bodyPr/>
        <a:lstStyle/>
        <a:p>
          <a:endParaRPr lang="en-US"/>
        </a:p>
      </dgm:t>
    </dgm:pt>
    <dgm:pt modelId="{60A51BBA-B826-4E92-BE64-641582468BB3}" type="sibTrans" cxnId="{62789D2A-3BBC-4723-9168-957587E71B26}">
      <dgm:prSet/>
      <dgm:spPr/>
      <dgm:t>
        <a:bodyPr/>
        <a:lstStyle/>
        <a:p>
          <a:endParaRPr lang="en-US"/>
        </a:p>
      </dgm:t>
    </dgm:pt>
    <dgm:pt modelId="{49E1A3AA-4C1D-433E-AC82-8332D0F83FC3}">
      <dgm:prSet/>
      <dgm:spPr/>
      <dgm:t>
        <a:bodyPr/>
        <a:lstStyle/>
        <a:p>
          <a:r>
            <a:rPr lang="en-US"/>
            <a:t>Townshend duties repealed, except for duty on tea.</a:t>
          </a:r>
        </a:p>
      </dgm:t>
    </dgm:pt>
    <dgm:pt modelId="{45E485F6-B3B9-4FEC-B64B-A800AA4D5B69}" type="parTrans" cxnId="{9732E0AC-26B9-47F7-8E14-17123922B322}">
      <dgm:prSet/>
      <dgm:spPr/>
      <dgm:t>
        <a:bodyPr/>
        <a:lstStyle/>
        <a:p>
          <a:endParaRPr lang="en-US"/>
        </a:p>
      </dgm:t>
    </dgm:pt>
    <dgm:pt modelId="{C4FAE3A2-1089-4950-AC62-76AA111EC8BB}" type="sibTrans" cxnId="{9732E0AC-26B9-47F7-8E14-17123922B322}">
      <dgm:prSet/>
      <dgm:spPr/>
      <dgm:t>
        <a:bodyPr/>
        <a:lstStyle/>
        <a:p>
          <a:endParaRPr lang="en-US"/>
        </a:p>
      </dgm:t>
    </dgm:pt>
    <dgm:pt modelId="{B82B7FA8-4472-4690-96C9-33E0A2108FB0}">
      <dgm:prSet/>
      <dgm:spPr/>
      <dgm:t>
        <a:bodyPr/>
        <a:lstStyle/>
        <a:p>
          <a:pPr>
            <a:defRPr b="1"/>
          </a:pPr>
          <a:r>
            <a:rPr lang="en-US"/>
            <a:t>1770</a:t>
          </a:r>
        </a:p>
      </dgm:t>
    </dgm:pt>
    <dgm:pt modelId="{4EF70BFA-2A1D-4D81-B725-F3E668A67D08}" type="parTrans" cxnId="{D8F793B0-95F6-4BC5-A602-EFAF0A72B645}">
      <dgm:prSet/>
      <dgm:spPr/>
      <dgm:t>
        <a:bodyPr/>
        <a:lstStyle/>
        <a:p>
          <a:endParaRPr lang="en-US"/>
        </a:p>
      </dgm:t>
    </dgm:pt>
    <dgm:pt modelId="{1B1633F9-BA60-4FDF-8A84-90B4C8C8713F}" type="sibTrans" cxnId="{D8F793B0-95F6-4BC5-A602-EFAF0A72B645}">
      <dgm:prSet/>
      <dgm:spPr/>
      <dgm:t>
        <a:bodyPr/>
        <a:lstStyle/>
        <a:p>
          <a:endParaRPr lang="en-US"/>
        </a:p>
      </dgm:t>
    </dgm:pt>
    <dgm:pt modelId="{3A6275FB-C001-4C1B-AA28-7C299193721C}">
      <dgm:prSet/>
      <dgm:spPr/>
      <dgm:t>
        <a:bodyPr/>
        <a:lstStyle/>
        <a:p>
          <a:r>
            <a:rPr lang="en-US"/>
            <a:t>Boston Massacre.</a:t>
          </a:r>
        </a:p>
      </dgm:t>
    </dgm:pt>
    <dgm:pt modelId="{B2C50F29-E20D-4867-8401-5D5B86AE1950}" type="parTrans" cxnId="{3F66B121-B0A7-4937-AB00-C8675D38F131}">
      <dgm:prSet/>
      <dgm:spPr/>
      <dgm:t>
        <a:bodyPr/>
        <a:lstStyle/>
        <a:p>
          <a:endParaRPr lang="en-US"/>
        </a:p>
      </dgm:t>
    </dgm:pt>
    <dgm:pt modelId="{21F13514-CCF6-4301-AE26-641B22D503CB}" type="sibTrans" cxnId="{3F66B121-B0A7-4937-AB00-C8675D38F131}">
      <dgm:prSet/>
      <dgm:spPr/>
      <dgm:t>
        <a:bodyPr/>
        <a:lstStyle/>
        <a:p>
          <a:endParaRPr lang="en-US"/>
        </a:p>
      </dgm:t>
    </dgm:pt>
    <dgm:pt modelId="{F8D2FD43-8DEF-4366-B665-174AEE3575DC}">
      <dgm:prSet/>
      <dgm:spPr/>
      <dgm:t>
        <a:bodyPr/>
        <a:lstStyle/>
        <a:p>
          <a:pPr>
            <a:defRPr b="1"/>
          </a:pPr>
          <a:r>
            <a:rPr lang="en-US"/>
            <a:t>1773</a:t>
          </a:r>
        </a:p>
      </dgm:t>
    </dgm:pt>
    <dgm:pt modelId="{6769A38F-CF4D-4262-97DA-B5005BC4C0F6}" type="parTrans" cxnId="{00F219AF-DA5C-4730-904F-2B74B762C5FB}">
      <dgm:prSet/>
      <dgm:spPr/>
      <dgm:t>
        <a:bodyPr/>
        <a:lstStyle/>
        <a:p>
          <a:endParaRPr lang="en-US"/>
        </a:p>
      </dgm:t>
    </dgm:pt>
    <dgm:pt modelId="{FEF8B4D8-8F76-4C97-BC24-3C5C541B837B}" type="sibTrans" cxnId="{00F219AF-DA5C-4730-904F-2B74B762C5FB}">
      <dgm:prSet/>
      <dgm:spPr/>
      <dgm:t>
        <a:bodyPr/>
        <a:lstStyle/>
        <a:p>
          <a:endParaRPr lang="en-US"/>
        </a:p>
      </dgm:t>
    </dgm:pt>
    <dgm:pt modelId="{11603F97-FA8E-4CD6-AE36-B3F5CC821CC4}">
      <dgm:prSet/>
      <dgm:spPr/>
      <dgm:t>
        <a:bodyPr/>
        <a:lstStyle/>
        <a:p>
          <a:r>
            <a:rPr lang="en-US"/>
            <a:t>Tea Act imposed.</a:t>
          </a:r>
        </a:p>
      </dgm:t>
    </dgm:pt>
    <dgm:pt modelId="{39B99B92-0ECA-40BD-A89A-96E8561F4114}" type="parTrans" cxnId="{40FCAF19-337D-4946-BBC0-663EAC8A3C20}">
      <dgm:prSet/>
      <dgm:spPr/>
      <dgm:t>
        <a:bodyPr/>
        <a:lstStyle/>
        <a:p>
          <a:endParaRPr lang="en-US"/>
        </a:p>
      </dgm:t>
    </dgm:pt>
    <dgm:pt modelId="{B590DBC0-071F-4C1F-8B96-DEB0C1099FEC}" type="sibTrans" cxnId="{40FCAF19-337D-4946-BBC0-663EAC8A3C20}">
      <dgm:prSet/>
      <dgm:spPr/>
      <dgm:t>
        <a:bodyPr/>
        <a:lstStyle/>
        <a:p>
          <a:endParaRPr lang="en-US"/>
        </a:p>
      </dgm:t>
    </dgm:pt>
    <dgm:pt modelId="{2756BC47-C709-47D1-8840-E51E6678C840}">
      <dgm:prSet/>
      <dgm:spPr/>
      <dgm:t>
        <a:bodyPr/>
        <a:lstStyle/>
        <a:p>
          <a:pPr>
            <a:defRPr b="1"/>
          </a:pPr>
          <a:r>
            <a:rPr lang="en-US"/>
            <a:t>1773</a:t>
          </a:r>
        </a:p>
      </dgm:t>
    </dgm:pt>
    <dgm:pt modelId="{EC2D447D-28EA-4E5B-BBE6-EDF55AACFC14}" type="parTrans" cxnId="{C25620E3-A1EB-4702-BA6F-22276156A17E}">
      <dgm:prSet/>
      <dgm:spPr/>
      <dgm:t>
        <a:bodyPr/>
        <a:lstStyle/>
        <a:p>
          <a:endParaRPr lang="en-US"/>
        </a:p>
      </dgm:t>
    </dgm:pt>
    <dgm:pt modelId="{8A023A0E-9FFD-492C-9E97-248BDB283601}" type="sibTrans" cxnId="{C25620E3-A1EB-4702-BA6F-22276156A17E}">
      <dgm:prSet/>
      <dgm:spPr/>
      <dgm:t>
        <a:bodyPr/>
        <a:lstStyle/>
        <a:p>
          <a:endParaRPr lang="en-US"/>
        </a:p>
      </dgm:t>
    </dgm:pt>
    <dgm:pt modelId="{2B570D1C-627B-4D31-989A-81629380D6B5}">
      <dgm:prSet/>
      <dgm:spPr/>
      <dgm:t>
        <a:bodyPr/>
        <a:lstStyle/>
        <a:p>
          <a:r>
            <a:rPr lang="en-US"/>
            <a:t>Boston Tea Party.</a:t>
          </a:r>
        </a:p>
      </dgm:t>
    </dgm:pt>
    <dgm:pt modelId="{3E70BC0C-F614-45F9-9DE3-48BDCF250273}" type="parTrans" cxnId="{F34E3FBF-C4FC-4E19-876B-A327C8B453AC}">
      <dgm:prSet/>
      <dgm:spPr/>
      <dgm:t>
        <a:bodyPr/>
        <a:lstStyle/>
        <a:p>
          <a:endParaRPr lang="en-US"/>
        </a:p>
      </dgm:t>
    </dgm:pt>
    <dgm:pt modelId="{D308BAC6-D1B1-40D2-9446-39F930E1FDBB}" type="sibTrans" cxnId="{F34E3FBF-C4FC-4E19-876B-A327C8B453AC}">
      <dgm:prSet/>
      <dgm:spPr/>
      <dgm:t>
        <a:bodyPr/>
        <a:lstStyle/>
        <a:p>
          <a:endParaRPr lang="en-US"/>
        </a:p>
      </dgm:t>
    </dgm:pt>
    <dgm:pt modelId="{6A70FD71-3DCD-4EC5-B4B1-20F5723386B8}">
      <dgm:prSet/>
      <dgm:spPr/>
      <dgm:t>
        <a:bodyPr/>
        <a:lstStyle/>
        <a:p>
          <a:pPr>
            <a:defRPr b="1"/>
          </a:pPr>
          <a:r>
            <a:rPr lang="en-US"/>
            <a:t>1774</a:t>
          </a:r>
        </a:p>
      </dgm:t>
    </dgm:pt>
    <dgm:pt modelId="{14762B04-B880-4196-B571-A18D8ED04C3B}" type="parTrans" cxnId="{CA687BED-0884-4A65-A0FC-E62C1693EE1A}">
      <dgm:prSet/>
      <dgm:spPr/>
      <dgm:t>
        <a:bodyPr/>
        <a:lstStyle/>
        <a:p>
          <a:endParaRPr lang="en-US"/>
        </a:p>
      </dgm:t>
    </dgm:pt>
    <dgm:pt modelId="{0DC5BEC2-A0B8-4DF1-89CE-38C8D959EE8E}" type="sibTrans" cxnId="{CA687BED-0884-4A65-A0FC-E62C1693EE1A}">
      <dgm:prSet/>
      <dgm:spPr/>
      <dgm:t>
        <a:bodyPr/>
        <a:lstStyle/>
        <a:p>
          <a:endParaRPr lang="en-US"/>
        </a:p>
      </dgm:t>
    </dgm:pt>
    <dgm:pt modelId="{B587E398-D107-4F03-838B-8ABEDE93486C}">
      <dgm:prSet/>
      <dgm:spPr/>
      <dgm:t>
        <a:bodyPr/>
        <a:lstStyle/>
        <a:p>
          <a:r>
            <a:rPr lang="en-US"/>
            <a:t>Coercive Acts.</a:t>
          </a:r>
        </a:p>
      </dgm:t>
    </dgm:pt>
    <dgm:pt modelId="{04DF04B9-C82A-48AD-9899-8A4119568F60}" type="parTrans" cxnId="{C4CFA89E-7DCA-41A6-97C1-39D5E9784BB9}">
      <dgm:prSet/>
      <dgm:spPr/>
      <dgm:t>
        <a:bodyPr/>
        <a:lstStyle/>
        <a:p>
          <a:endParaRPr lang="en-US"/>
        </a:p>
      </dgm:t>
    </dgm:pt>
    <dgm:pt modelId="{89469141-8DDB-4F5B-BD8F-4D0BF71FE208}" type="sibTrans" cxnId="{C4CFA89E-7DCA-41A6-97C1-39D5E9784BB9}">
      <dgm:prSet/>
      <dgm:spPr/>
      <dgm:t>
        <a:bodyPr/>
        <a:lstStyle/>
        <a:p>
          <a:endParaRPr lang="en-US"/>
        </a:p>
      </dgm:t>
    </dgm:pt>
    <dgm:pt modelId="{3E658425-560F-AF45-BAD4-BDAD70A1FFB9}" type="pres">
      <dgm:prSet presAssocID="{B8830C7F-425D-46F0-A272-A443EA83842B}" presName="root" presStyleCnt="0">
        <dgm:presLayoutVars>
          <dgm:chMax/>
          <dgm:chPref/>
          <dgm:animLvl val="lvl"/>
        </dgm:presLayoutVars>
      </dgm:prSet>
      <dgm:spPr/>
    </dgm:pt>
    <dgm:pt modelId="{9589C5DC-7D93-DE4B-B8C9-05DC37FE5ECA}" type="pres">
      <dgm:prSet presAssocID="{B8830C7F-425D-46F0-A272-A443EA83842B}" presName="divider" presStyleLbl="fgAcc1" presStyleIdx="0" presStyleCnt="11"/>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EEF50BAD-6BA8-664F-B091-B92317DF089F}" type="pres">
      <dgm:prSet presAssocID="{B8830C7F-425D-46F0-A272-A443EA83842B}" presName="nodes" presStyleCnt="0">
        <dgm:presLayoutVars>
          <dgm:chMax/>
          <dgm:chPref/>
          <dgm:animLvl val="lvl"/>
        </dgm:presLayoutVars>
      </dgm:prSet>
      <dgm:spPr/>
    </dgm:pt>
    <dgm:pt modelId="{2A28F3AD-C9B5-8B4F-A4DB-26C62BF121DF}" type="pres">
      <dgm:prSet presAssocID="{55CFE71C-C609-4909-B7E9-930E96ED83B1}" presName="composite" presStyleCnt="0"/>
      <dgm:spPr/>
    </dgm:pt>
    <dgm:pt modelId="{FEC863BC-A6F7-BC41-9101-C802E83D1720}" type="pres">
      <dgm:prSet presAssocID="{55CFE71C-C609-4909-B7E9-930E96ED83B1}" presName="ConnectorPoint" presStyleLbl="ln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7011FD5-8EE6-4A4A-A8D1-5DA9E33D782F}" type="pres">
      <dgm:prSet presAssocID="{55CFE71C-C609-4909-B7E9-930E96ED83B1}" presName="DropPinPlaceHolder" presStyleCnt="0"/>
      <dgm:spPr/>
    </dgm:pt>
    <dgm:pt modelId="{ECC7D60C-80AC-C645-B6EB-2F460408579D}" type="pres">
      <dgm:prSet presAssocID="{55CFE71C-C609-4909-B7E9-930E96ED83B1}" presName="DropPin" presStyleLbl="alignNode1" presStyleIdx="0" presStyleCnt="10"/>
      <dgm:spPr/>
    </dgm:pt>
    <dgm:pt modelId="{19E65DF6-9223-ED44-BA9E-CEB2AC98A94A}" type="pres">
      <dgm:prSet presAssocID="{55CFE71C-C609-4909-B7E9-930E96ED83B1}" presName="Ellipse" presStyleLbl="fgAcc1" presStyleIdx="1" presStyleCnt="11"/>
      <dgm:spPr>
        <a:solidFill>
          <a:schemeClr val="lt1">
            <a:alpha val="90000"/>
            <a:hueOff val="0"/>
            <a:satOff val="0"/>
            <a:lumOff val="0"/>
            <a:alphaOff val="0"/>
          </a:schemeClr>
        </a:solidFill>
        <a:ln w="12700" cap="flat" cmpd="sng" algn="ctr">
          <a:noFill/>
          <a:prstDash val="solid"/>
          <a:miter lim="800000"/>
        </a:ln>
        <a:effectLst/>
      </dgm:spPr>
    </dgm:pt>
    <dgm:pt modelId="{CAD1A828-ADDB-A742-9A39-920C2832F3AD}" type="pres">
      <dgm:prSet presAssocID="{55CFE71C-C609-4909-B7E9-930E96ED83B1}" presName="L2TextContainer" presStyleLbl="revTx" presStyleIdx="0" presStyleCnt="20">
        <dgm:presLayoutVars>
          <dgm:bulletEnabled val="1"/>
        </dgm:presLayoutVars>
      </dgm:prSet>
      <dgm:spPr/>
    </dgm:pt>
    <dgm:pt modelId="{9B9EB722-8C9B-A94A-87A9-82641E9F7FB9}" type="pres">
      <dgm:prSet presAssocID="{55CFE71C-C609-4909-B7E9-930E96ED83B1}" presName="L1TextContainer" presStyleLbl="revTx" presStyleIdx="1" presStyleCnt="20">
        <dgm:presLayoutVars>
          <dgm:chMax val="1"/>
          <dgm:chPref val="1"/>
          <dgm:bulletEnabled val="1"/>
        </dgm:presLayoutVars>
      </dgm:prSet>
      <dgm:spPr/>
    </dgm:pt>
    <dgm:pt modelId="{13731E54-7D90-4241-8AA1-955FC982E273}" type="pres">
      <dgm:prSet presAssocID="{55CFE71C-C609-4909-B7E9-930E96ED83B1}" presName="ConnectLine" presStyleLbl="sibTrans1D1" presStyleIdx="0" presStyleCnt="10"/>
      <dgm:spPr>
        <a:noFill/>
        <a:ln w="12700" cap="flat" cmpd="sng" algn="ctr">
          <a:solidFill>
            <a:schemeClr val="accent2">
              <a:hueOff val="0"/>
              <a:satOff val="0"/>
              <a:lumOff val="0"/>
              <a:alphaOff val="0"/>
            </a:schemeClr>
          </a:solidFill>
          <a:prstDash val="dash"/>
          <a:miter lim="800000"/>
        </a:ln>
        <a:effectLst/>
      </dgm:spPr>
    </dgm:pt>
    <dgm:pt modelId="{F6546E8E-7800-6448-AB1D-0D09F95AC0FE}" type="pres">
      <dgm:prSet presAssocID="{55CFE71C-C609-4909-B7E9-930E96ED83B1}" presName="EmptyPlaceHolder" presStyleCnt="0"/>
      <dgm:spPr/>
    </dgm:pt>
    <dgm:pt modelId="{63A87B4F-8919-9940-A6EB-06053E47BF71}" type="pres">
      <dgm:prSet presAssocID="{A194E579-4C66-430C-8006-CF92193528DC}" presName="spaceBetweenRectangles" presStyleCnt="0"/>
      <dgm:spPr/>
    </dgm:pt>
    <dgm:pt modelId="{28AF5B98-0AE4-F84F-97DA-A3897A2A79CD}" type="pres">
      <dgm:prSet presAssocID="{13FE8938-892E-4372-B7CF-89BE2D14FE0A}" presName="composite" presStyleCnt="0"/>
      <dgm:spPr/>
    </dgm:pt>
    <dgm:pt modelId="{5B4EA047-0306-B347-BE64-3402B0B8F099}" type="pres">
      <dgm:prSet presAssocID="{13FE8938-892E-4372-B7CF-89BE2D14FE0A}" presName="ConnectorPoint" presStyleLbl="lnNode1" presStyleIdx="1" presStyleCnt="10"/>
      <dgm:spPr>
        <a:solidFill>
          <a:schemeClr val="accent2">
            <a:hueOff val="-166087"/>
            <a:satOff val="-46"/>
            <a:lumOff val="784"/>
            <a:alphaOff val="0"/>
          </a:schemeClr>
        </a:solidFill>
        <a:ln w="6350" cap="flat" cmpd="sng" algn="ctr">
          <a:solidFill>
            <a:schemeClr val="lt1">
              <a:hueOff val="0"/>
              <a:satOff val="0"/>
              <a:lumOff val="0"/>
              <a:alphaOff val="0"/>
            </a:schemeClr>
          </a:solidFill>
          <a:prstDash val="solid"/>
          <a:miter lim="800000"/>
        </a:ln>
        <a:effectLst/>
      </dgm:spPr>
    </dgm:pt>
    <dgm:pt modelId="{1DA7FE18-6A1C-4741-8718-179C931E248C}" type="pres">
      <dgm:prSet presAssocID="{13FE8938-892E-4372-B7CF-89BE2D14FE0A}" presName="DropPinPlaceHolder" presStyleCnt="0"/>
      <dgm:spPr/>
    </dgm:pt>
    <dgm:pt modelId="{241C94C3-8FD4-B641-8FA0-F3FC4B4E5D6F}" type="pres">
      <dgm:prSet presAssocID="{13FE8938-892E-4372-B7CF-89BE2D14FE0A}" presName="DropPin" presStyleLbl="alignNode1" presStyleIdx="1" presStyleCnt="10"/>
      <dgm:spPr/>
    </dgm:pt>
    <dgm:pt modelId="{F4F57A43-1505-7843-BA54-D279D8280481}" type="pres">
      <dgm:prSet presAssocID="{13FE8938-892E-4372-B7CF-89BE2D14FE0A}" presName="Ellipse" presStyleLbl="fgAcc1" presStyleIdx="2" presStyleCnt="11"/>
      <dgm:spPr>
        <a:solidFill>
          <a:schemeClr val="lt1">
            <a:alpha val="90000"/>
            <a:hueOff val="0"/>
            <a:satOff val="0"/>
            <a:lumOff val="0"/>
            <a:alphaOff val="0"/>
          </a:schemeClr>
        </a:solidFill>
        <a:ln w="12700" cap="flat" cmpd="sng" algn="ctr">
          <a:noFill/>
          <a:prstDash val="solid"/>
          <a:miter lim="800000"/>
        </a:ln>
        <a:effectLst/>
      </dgm:spPr>
    </dgm:pt>
    <dgm:pt modelId="{5CA4291E-BE56-BF41-B356-1A471EF86CA5}" type="pres">
      <dgm:prSet presAssocID="{13FE8938-892E-4372-B7CF-89BE2D14FE0A}" presName="L2TextContainer" presStyleLbl="revTx" presStyleIdx="2" presStyleCnt="20">
        <dgm:presLayoutVars>
          <dgm:bulletEnabled val="1"/>
        </dgm:presLayoutVars>
      </dgm:prSet>
      <dgm:spPr/>
    </dgm:pt>
    <dgm:pt modelId="{28E49419-8B2D-4E48-8C27-7C37D743BD7D}" type="pres">
      <dgm:prSet presAssocID="{13FE8938-892E-4372-B7CF-89BE2D14FE0A}" presName="L1TextContainer" presStyleLbl="revTx" presStyleIdx="3" presStyleCnt="20">
        <dgm:presLayoutVars>
          <dgm:chMax val="1"/>
          <dgm:chPref val="1"/>
          <dgm:bulletEnabled val="1"/>
        </dgm:presLayoutVars>
      </dgm:prSet>
      <dgm:spPr/>
    </dgm:pt>
    <dgm:pt modelId="{18DC5244-4950-6F4A-988D-42B5E98F6546}" type="pres">
      <dgm:prSet presAssocID="{13FE8938-892E-4372-B7CF-89BE2D14FE0A}" presName="ConnectLine" presStyleLbl="sibTrans1D1" presStyleIdx="1" presStyleCnt="10"/>
      <dgm:spPr>
        <a:noFill/>
        <a:ln w="12700" cap="flat" cmpd="sng" algn="ctr">
          <a:solidFill>
            <a:schemeClr val="accent2">
              <a:hueOff val="-166087"/>
              <a:satOff val="-46"/>
              <a:lumOff val="784"/>
              <a:alphaOff val="0"/>
            </a:schemeClr>
          </a:solidFill>
          <a:prstDash val="dash"/>
          <a:miter lim="800000"/>
        </a:ln>
        <a:effectLst/>
      </dgm:spPr>
    </dgm:pt>
    <dgm:pt modelId="{054CC886-0481-9649-BDC1-8A546A451D43}" type="pres">
      <dgm:prSet presAssocID="{13FE8938-892E-4372-B7CF-89BE2D14FE0A}" presName="EmptyPlaceHolder" presStyleCnt="0"/>
      <dgm:spPr/>
    </dgm:pt>
    <dgm:pt modelId="{C52289BF-4969-3243-885E-F0738722C431}" type="pres">
      <dgm:prSet presAssocID="{F31698C4-786C-4BBA-9AEE-941A5AFCACF1}" presName="spaceBetweenRectangles" presStyleCnt="0"/>
      <dgm:spPr/>
    </dgm:pt>
    <dgm:pt modelId="{9DFE5859-7582-9D49-B55D-E58341F0A950}" type="pres">
      <dgm:prSet presAssocID="{9483A496-5051-4A27-A793-3796412E7147}" presName="composite" presStyleCnt="0"/>
      <dgm:spPr/>
    </dgm:pt>
    <dgm:pt modelId="{73BD894C-A79B-4D45-98E3-89332AD5927F}" type="pres">
      <dgm:prSet presAssocID="{9483A496-5051-4A27-A793-3796412E7147}" presName="ConnectorPoint" presStyleLbl="lnNode1" presStyleIdx="2" presStyleCnt="10"/>
      <dgm:spPr>
        <a:solidFill>
          <a:schemeClr val="accent2">
            <a:hueOff val="-332174"/>
            <a:satOff val="-93"/>
            <a:lumOff val="1568"/>
            <a:alphaOff val="0"/>
          </a:schemeClr>
        </a:solidFill>
        <a:ln w="6350" cap="flat" cmpd="sng" algn="ctr">
          <a:solidFill>
            <a:schemeClr val="lt1">
              <a:hueOff val="0"/>
              <a:satOff val="0"/>
              <a:lumOff val="0"/>
              <a:alphaOff val="0"/>
            </a:schemeClr>
          </a:solidFill>
          <a:prstDash val="solid"/>
          <a:miter lim="800000"/>
        </a:ln>
        <a:effectLst/>
      </dgm:spPr>
    </dgm:pt>
    <dgm:pt modelId="{C05A74E2-F217-EC4E-ACB2-C0BB6CC37114}" type="pres">
      <dgm:prSet presAssocID="{9483A496-5051-4A27-A793-3796412E7147}" presName="DropPinPlaceHolder" presStyleCnt="0"/>
      <dgm:spPr/>
    </dgm:pt>
    <dgm:pt modelId="{151E55C5-C42B-374D-BB60-4E30B1EDACD5}" type="pres">
      <dgm:prSet presAssocID="{9483A496-5051-4A27-A793-3796412E7147}" presName="DropPin" presStyleLbl="alignNode1" presStyleIdx="2" presStyleCnt="10"/>
      <dgm:spPr/>
    </dgm:pt>
    <dgm:pt modelId="{6FF2DABD-7DF4-C44D-9FE3-B7682ED4BEAE}" type="pres">
      <dgm:prSet presAssocID="{9483A496-5051-4A27-A793-3796412E7147}" presName="Ellipse" presStyleLbl="fgAcc1" presStyleIdx="3" presStyleCnt="11"/>
      <dgm:spPr>
        <a:solidFill>
          <a:schemeClr val="lt1">
            <a:alpha val="90000"/>
            <a:hueOff val="0"/>
            <a:satOff val="0"/>
            <a:lumOff val="0"/>
            <a:alphaOff val="0"/>
          </a:schemeClr>
        </a:solidFill>
        <a:ln w="12700" cap="flat" cmpd="sng" algn="ctr">
          <a:noFill/>
          <a:prstDash val="solid"/>
          <a:miter lim="800000"/>
        </a:ln>
        <a:effectLst/>
      </dgm:spPr>
    </dgm:pt>
    <dgm:pt modelId="{C0B5588F-DDC2-5A4B-8F33-5CEE1A1DF7B0}" type="pres">
      <dgm:prSet presAssocID="{9483A496-5051-4A27-A793-3796412E7147}" presName="L2TextContainer" presStyleLbl="revTx" presStyleIdx="4" presStyleCnt="20">
        <dgm:presLayoutVars>
          <dgm:bulletEnabled val="1"/>
        </dgm:presLayoutVars>
      </dgm:prSet>
      <dgm:spPr/>
    </dgm:pt>
    <dgm:pt modelId="{3D2F4E56-1ECE-BD4A-A104-E5F76C18D675}" type="pres">
      <dgm:prSet presAssocID="{9483A496-5051-4A27-A793-3796412E7147}" presName="L1TextContainer" presStyleLbl="revTx" presStyleIdx="5" presStyleCnt="20">
        <dgm:presLayoutVars>
          <dgm:chMax val="1"/>
          <dgm:chPref val="1"/>
          <dgm:bulletEnabled val="1"/>
        </dgm:presLayoutVars>
      </dgm:prSet>
      <dgm:spPr/>
    </dgm:pt>
    <dgm:pt modelId="{E1237F6F-1752-8845-B4B2-1C78BFB52136}" type="pres">
      <dgm:prSet presAssocID="{9483A496-5051-4A27-A793-3796412E7147}" presName="ConnectLine" presStyleLbl="sibTrans1D1" presStyleIdx="2" presStyleCnt="10"/>
      <dgm:spPr>
        <a:noFill/>
        <a:ln w="12700" cap="flat" cmpd="sng" algn="ctr">
          <a:solidFill>
            <a:schemeClr val="accent2">
              <a:hueOff val="-332174"/>
              <a:satOff val="-93"/>
              <a:lumOff val="1568"/>
              <a:alphaOff val="0"/>
            </a:schemeClr>
          </a:solidFill>
          <a:prstDash val="dash"/>
          <a:miter lim="800000"/>
        </a:ln>
        <a:effectLst/>
      </dgm:spPr>
    </dgm:pt>
    <dgm:pt modelId="{E53E005E-7DC7-064C-B7A0-9C207BC86F53}" type="pres">
      <dgm:prSet presAssocID="{9483A496-5051-4A27-A793-3796412E7147}" presName="EmptyPlaceHolder" presStyleCnt="0"/>
      <dgm:spPr/>
    </dgm:pt>
    <dgm:pt modelId="{8DA3F09B-DA89-5B4F-889A-CC5338D52450}" type="pres">
      <dgm:prSet presAssocID="{5DA0EB04-31D5-4494-86AE-E1EB7FD6648A}" presName="spaceBetweenRectangles" presStyleCnt="0"/>
      <dgm:spPr/>
    </dgm:pt>
    <dgm:pt modelId="{6421ED0D-1EEC-3B47-A20F-29F3F2DF3F97}" type="pres">
      <dgm:prSet presAssocID="{33C8287C-DCC1-4D6B-9C29-B00F6C1B6B04}" presName="composite" presStyleCnt="0"/>
      <dgm:spPr/>
    </dgm:pt>
    <dgm:pt modelId="{93A6B418-1AE5-A644-B5FF-A83BE3909E25}" type="pres">
      <dgm:prSet presAssocID="{33C8287C-DCC1-4D6B-9C29-B00F6C1B6B04}" presName="ConnectorPoint" presStyleLbl="lnNode1" presStyleIdx="3" presStyleCnt="10"/>
      <dgm:spPr>
        <a:solidFill>
          <a:schemeClr val="accent2">
            <a:hueOff val="-498261"/>
            <a:satOff val="-139"/>
            <a:lumOff val="2353"/>
            <a:alphaOff val="0"/>
          </a:schemeClr>
        </a:solidFill>
        <a:ln w="6350" cap="flat" cmpd="sng" algn="ctr">
          <a:solidFill>
            <a:schemeClr val="lt1">
              <a:hueOff val="0"/>
              <a:satOff val="0"/>
              <a:lumOff val="0"/>
              <a:alphaOff val="0"/>
            </a:schemeClr>
          </a:solidFill>
          <a:prstDash val="solid"/>
          <a:miter lim="800000"/>
        </a:ln>
        <a:effectLst/>
      </dgm:spPr>
    </dgm:pt>
    <dgm:pt modelId="{3CAF4737-0764-A344-B8CF-2A120D2D0D8B}" type="pres">
      <dgm:prSet presAssocID="{33C8287C-DCC1-4D6B-9C29-B00F6C1B6B04}" presName="DropPinPlaceHolder" presStyleCnt="0"/>
      <dgm:spPr/>
    </dgm:pt>
    <dgm:pt modelId="{B9B9A0FC-3709-AC4C-B4FF-4DBFD8B4A237}" type="pres">
      <dgm:prSet presAssocID="{33C8287C-DCC1-4D6B-9C29-B00F6C1B6B04}" presName="DropPin" presStyleLbl="alignNode1" presStyleIdx="3" presStyleCnt="10"/>
      <dgm:spPr/>
    </dgm:pt>
    <dgm:pt modelId="{10A2AB19-BB07-5743-ABF6-653418655361}" type="pres">
      <dgm:prSet presAssocID="{33C8287C-DCC1-4D6B-9C29-B00F6C1B6B04}" presName="Ellipse" presStyleLbl="fgAcc1" presStyleIdx="4" presStyleCnt="11"/>
      <dgm:spPr>
        <a:solidFill>
          <a:schemeClr val="lt1">
            <a:alpha val="90000"/>
            <a:hueOff val="0"/>
            <a:satOff val="0"/>
            <a:lumOff val="0"/>
            <a:alphaOff val="0"/>
          </a:schemeClr>
        </a:solidFill>
        <a:ln w="12700" cap="flat" cmpd="sng" algn="ctr">
          <a:noFill/>
          <a:prstDash val="solid"/>
          <a:miter lim="800000"/>
        </a:ln>
        <a:effectLst/>
      </dgm:spPr>
    </dgm:pt>
    <dgm:pt modelId="{CF78B0A0-5196-394C-9C37-92AEBA2BF48D}" type="pres">
      <dgm:prSet presAssocID="{33C8287C-DCC1-4D6B-9C29-B00F6C1B6B04}" presName="L2TextContainer" presStyleLbl="revTx" presStyleIdx="6" presStyleCnt="20">
        <dgm:presLayoutVars>
          <dgm:bulletEnabled val="1"/>
        </dgm:presLayoutVars>
      </dgm:prSet>
      <dgm:spPr/>
    </dgm:pt>
    <dgm:pt modelId="{508D306B-9400-8144-8ABF-3E258D459E85}" type="pres">
      <dgm:prSet presAssocID="{33C8287C-DCC1-4D6B-9C29-B00F6C1B6B04}" presName="L1TextContainer" presStyleLbl="revTx" presStyleIdx="7" presStyleCnt="20">
        <dgm:presLayoutVars>
          <dgm:chMax val="1"/>
          <dgm:chPref val="1"/>
          <dgm:bulletEnabled val="1"/>
        </dgm:presLayoutVars>
      </dgm:prSet>
      <dgm:spPr/>
    </dgm:pt>
    <dgm:pt modelId="{DB5F3621-996F-4A40-B1E2-7630A786FEF8}" type="pres">
      <dgm:prSet presAssocID="{33C8287C-DCC1-4D6B-9C29-B00F6C1B6B04}" presName="ConnectLine" presStyleLbl="sibTrans1D1" presStyleIdx="3" presStyleCnt="10"/>
      <dgm:spPr>
        <a:noFill/>
        <a:ln w="12700" cap="flat" cmpd="sng" algn="ctr">
          <a:solidFill>
            <a:schemeClr val="accent2">
              <a:hueOff val="-498261"/>
              <a:satOff val="-139"/>
              <a:lumOff val="2353"/>
              <a:alphaOff val="0"/>
            </a:schemeClr>
          </a:solidFill>
          <a:prstDash val="dash"/>
          <a:miter lim="800000"/>
        </a:ln>
        <a:effectLst/>
      </dgm:spPr>
    </dgm:pt>
    <dgm:pt modelId="{DEA621F7-C605-D94B-A511-D17D320CBD04}" type="pres">
      <dgm:prSet presAssocID="{33C8287C-DCC1-4D6B-9C29-B00F6C1B6B04}" presName="EmptyPlaceHolder" presStyleCnt="0"/>
      <dgm:spPr/>
    </dgm:pt>
    <dgm:pt modelId="{62E56F17-4358-CD44-A874-5B2675E24D8C}" type="pres">
      <dgm:prSet presAssocID="{58C7B460-59E8-4308-AC41-9E8E1CB8A5DE}" presName="spaceBetweenRectangles" presStyleCnt="0"/>
      <dgm:spPr/>
    </dgm:pt>
    <dgm:pt modelId="{B8FA179C-EC58-AA40-8EAA-F9B1F9F2C256}" type="pres">
      <dgm:prSet presAssocID="{8C987592-D08D-45E6-A403-5691510A8C18}" presName="composite" presStyleCnt="0"/>
      <dgm:spPr/>
    </dgm:pt>
    <dgm:pt modelId="{B8F1F064-1A46-5E42-88EF-E88F32E6C2A9}" type="pres">
      <dgm:prSet presAssocID="{8C987592-D08D-45E6-A403-5691510A8C18}" presName="ConnectorPoint" presStyleLbl="lnNode1" presStyleIdx="4" presStyleCnt="10"/>
      <dgm:spPr>
        <a:solidFill>
          <a:schemeClr val="accent2">
            <a:hueOff val="-664347"/>
            <a:satOff val="-186"/>
            <a:lumOff val="3137"/>
            <a:alphaOff val="0"/>
          </a:schemeClr>
        </a:solidFill>
        <a:ln w="6350" cap="flat" cmpd="sng" algn="ctr">
          <a:solidFill>
            <a:schemeClr val="lt1">
              <a:hueOff val="0"/>
              <a:satOff val="0"/>
              <a:lumOff val="0"/>
              <a:alphaOff val="0"/>
            </a:schemeClr>
          </a:solidFill>
          <a:prstDash val="solid"/>
          <a:miter lim="800000"/>
        </a:ln>
        <a:effectLst/>
      </dgm:spPr>
    </dgm:pt>
    <dgm:pt modelId="{AF0F1162-3B18-2B4E-9BE3-8DA8D0081DF3}" type="pres">
      <dgm:prSet presAssocID="{8C987592-D08D-45E6-A403-5691510A8C18}" presName="DropPinPlaceHolder" presStyleCnt="0"/>
      <dgm:spPr/>
    </dgm:pt>
    <dgm:pt modelId="{766FE389-8A92-164B-B322-4743C4A6A69F}" type="pres">
      <dgm:prSet presAssocID="{8C987592-D08D-45E6-A403-5691510A8C18}" presName="DropPin" presStyleLbl="alignNode1" presStyleIdx="4" presStyleCnt="10"/>
      <dgm:spPr/>
    </dgm:pt>
    <dgm:pt modelId="{878ED791-8B96-0A40-82A5-F2D6C604D909}" type="pres">
      <dgm:prSet presAssocID="{8C987592-D08D-45E6-A403-5691510A8C18}" presName="Ellipse" presStyleLbl="fgAcc1" presStyleIdx="5" presStyleCnt="11"/>
      <dgm:spPr>
        <a:solidFill>
          <a:schemeClr val="lt1">
            <a:alpha val="90000"/>
            <a:hueOff val="0"/>
            <a:satOff val="0"/>
            <a:lumOff val="0"/>
            <a:alphaOff val="0"/>
          </a:schemeClr>
        </a:solidFill>
        <a:ln w="12700" cap="flat" cmpd="sng" algn="ctr">
          <a:noFill/>
          <a:prstDash val="solid"/>
          <a:miter lim="800000"/>
        </a:ln>
        <a:effectLst/>
      </dgm:spPr>
    </dgm:pt>
    <dgm:pt modelId="{596C0EBE-D2D5-794E-BDF4-954DD2B57A74}" type="pres">
      <dgm:prSet presAssocID="{8C987592-D08D-45E6-A403-5691510A8C18}" presName="L2TextContainer" presStyleLbl="revTx" presStyleIdx="8" presStyleCnt="20">
        <dgm:presLayoutVars>
          <dgm:bulletEnabled val="1"/>
        </dgm:presLayoutVars>
      </dgm:prSet>
      <dgm:spPr/>
    </dgm:pt>
    <dgm:pt modelId="{4021D6E6-744D-F244-B6E1-0A0E1CC5258D}" type="pres">
      <dgm:prSet presAssocID="{8C987592-D08D-45E6-A403-5691510A8C18}" presName="L1TextContainer" presStyleLbl="revTx" presStyleIdx="9" presStyleCnt="20">
        <dgm:presLayoutVars>
          <dgm:chMax val="1"/>
          <dgm:chPref val="1"/>
          <dgm:bulletEnabled val="1"/>
        </dgm:presLayoutVars>
      </dgm:prSet>
      <dgm:spPr/>
    </dgm:pt>
    <dgm:pt modelId="{AC8AD20F-8F34-9A49-8C09-01C50DA49407}" type="pres">
      <dgm:prSet presAssocID="{8C987592-D08D-45E6-A403-5691510A8C18}" presName="ConnectLine" presStyleLbl="sibTrans1D1" presStyleIdx="4" presStyleCnt="10"/>
      <dgm:spPr>
        <a:noFill/>
        <a:ln w="12700" cap="flat" cmpd="sng" algn="ctr">
          <a:solidFill>
            <a:schemeClr val="accent2">
              <a:hueOff val="-664347"/>
              <a:satOff val="-186"/>
              <a:lumOff val="3137"/>
              <a:alphaOff val="0"/>
            </a:schemeClr>
          </a:solidFill>
          <a:prstDash val="dash"/>
          <a:miter lim="800000"/>
        </a:ln>
        <a:effectLst/>
      </dgm:spPr>
    </dgm:pt>
    <dgm:pt modelId="{1977CDA1-B398-CF44-ADD2-12E0F86092E9}" type="pres">
      <dgm:prSet presAssocID="{8C987592-D08D-45E6-A403-5691510A8C18}" presName="EmptyPlaceHolder" presStyleCnt="0"/>
      <dgm:spPr/>
    </dgm:pt>
    <dgm:pt modelId="{B543C731-0D44-AC43-B9E8-8E21A986E5BF}" type="pres">
      <dgm:prSet presAssocID="{A2A69150-14E2-483A-8166-6014CCA4AB90}" presName="spaceBetweenRectangles" presStyleCnt="0"/>
      <dgm:spPr/>
    </dgm:pt>
    <dgm:pt modelId="{CB4C9EE2-0650-204B-BC5E-B122F4FE09BE}" type="pres">
      <dgm:prSet presAssocID="{227E09C5-2D4D-4D97-AAD6-D9DF17D315DC}" presName="composite" presStyleCnt="0"/>
      <dgm:spPr/>
    </dgm:pt>
    <dgm:pt modelId="{DF375544-7090-4B49-81F7-73851409E519}" type="pres">
      <dgm:prSet presAssocID="{227E09C5-2D4D-4D97-AAD6-D9DF17D315DC}" presName="ConnectorPoint" presStyleLbl="lnNode1" presStyleIdx="5" presStyleCnt="10"/>
      <dgm:spPr>
        <a:solidFill>
          <a:schemeClr val="accent2">
            <a:hueOff val="-830434"/>
            <a:satOff val="-232"/>
            <a:lumOff val="3921"/>
            <a:alphaOff val="0"/>
          </a:schemeClr>
        </a:solidFill>
        <a:ln w="6350" cap="flat" cmpd="sng" algn="ctr">
          <a:solidFill>
            <a:schemeClr val="lt1">
              <a:hueOff val="0"/>
              <a:satOff val="0"/>
              <a:lumOff val="0"/>
              <a:alphaOff val="0"/>
            </a:schemeClr>
          </a:solidFill>
          <a:prstDash val="solid"/>
          <a:miter lim="800000"/>
        </a:ln>
        <a:effectLst/>
      </dgm:spPr>
    </dgm:pt>
    <dgm:pt modelId="{92F909C0-1174-1149-A91B-205B59FC1D71}" type="pres">
      <dgm:prSet presAssocID="{227E09C5-2D4D-4D97-AAD6-D9DF17D315DC}" presName="DropPinPlaceHolder" presStyleCnt="0"/>
      <dgm:spPr/>
    </dgm:pt>
    <dgm:pt modelId="{2782E394-0994-1548-B118-559074CD11D0}" type="pres">
      <dgm:prSet presAssocID="{227E09C5-2D4D-4D97-AAD6-D9DF17D315DC}" presName="DropPin" presStyleLbl="alignNode1" presStyleIdx="5" presStyleCnt="10"/>
      <dgm:spPr/>
    </dgm:pt>
    <dgm:pt modelId="{2AAC4D8F-DB0B-EB4E-8A0B-FA36FC67D1BA}" type="pres">
      <dgm:prSet presAssocID="{227E09C5-2D4D-4D97-AAD6-D9DF17D315DC}" presName="Ellipse" presStyleLbl="fgAcc1" presStyleIdx="6" presStyleCnt="11"/>
      <dgm:spPr>
        <a:solidFill>
          <a:schemeClr val="lt1">
            <a:alpha val="90000"/>
            <a:hueOff val="0"/>
            <a:satOff val="0"/>
            <a:lumOff val="0"/>
            <a:alphaOff val="0"/>
          </a:schemeClr>
        </a:solidFill>
        <a:ln w="12700" cap="flat" cmpd="sng" algn="ctr">
          <a:noFill/>
          <a:prstDash val="solid"/>
          <a:miter lim="800000"/>
        </a:ln>
        <a:effectLst/>
      </dgm:spPr>
    </dgm:pt>
    <dgm:pt modelId="{02134982-6F50-EC4C-9E55-83062E9B9FBF}" type="pres">
      <dgm:prSet presAssocID="{227E09C5-2D4D-4D97-AAD6-D9DF17D315DC}" presName="L2TextContainer" presStyleLbl="revTx" presStyleIdx="10" presStyleCnt="20">
        <dgm:presLayoutVars>
          <dgm:bulletEnabled val="1"/>
        </dgm:presLayoutVars>
      </dgm:prSet>
      <dgm:spPr/>
    </dgm:pt>
    <dgm:pt modelId="{386466F2-9EBD-D24A-B430-7C4F70245822}" type="pres">
      <dgm:prSet presAssocID="{227E09C5-2D4D-4D97-AAD6-D9DF17D315DC}" presName="L1TextContainer" presStyleLbl="revTx" presStyleIdx="11" presStyleCnt="20">
        <dgm:presLayoutVars>
          <dgm:chMax val="1"/>
          <dgm:chPref val="1"/>
          <dgm:bulletEnabled val="1"/>
        </dgm:presLayoutVars>
      </dgm:prSet>
      <dgm:spPr/>
    </dgm:pt>
    <dgm:pt modelId="{310C944A-53B7-3348-9A35-53838D33C798}" type="pres">
      <dgm:prSet presAssocID="{227E09C5-2D4D-4D97-AAD6-D9DF17D315DC}" presName="ConnectLine" presStyleLbl="sibTrans1D1" presStyleIdx="5" presStyleCnt="10"/>
      <dgm:spPr>
        <a:noFill/>
        <a:ln w="12700" cap="flat" cmpd="sng" algn="ctr">
          <a:solidFill>
            <a:schemeClr val="accent2">
              <a:hueOff val="-830434"/>
              <a:satOff val="-232"/>
              <a:lumOff val="3921"/>
              <a:alphaOff val="0"/>
            </a:schemeClr>
          </a:solidFill>
          <a:prstDash val="dash"/>
          <a:miter lim="800000"/>
        </a:ln>
        <a:effectLst/>
      </dgm:spPr>
    </dgm:pt>
    <dgm:pt modelId="{8983B002-B38E-2242-BFDA-D957BF157DFC}" type="pres">
      <dgm:prSet presAssocID="{227E09C5-2D4D-4D97-AAD6-D9DF17D315DC}" presName="EmptyPlaceHolder" presStyleCnt="0"/>
      <dgm:spPr/>
    </dgm:pt>
    <dgm:pt modelId="{D2D7CFCF-C90A-6C4D-8DD2-6C5D82848CB3}" type="pres">
      <dgm:prSet presAssocID="{60A51BBA-B826-4E92-BE64-641582468BB3}" presName="spaceBetweenRectangles" presStyleCnt="0"/>
      <dgm:spPr/>
    </dgm:pt>
    <dgm:pt modelId="{5874E71D-A1E2-E845-A426-09EC26A18696}" type="pres">
      <dgm:prSet presAssocID="{B82B7FA8-4472-4690-96C9-33E0A2108FB0}" presName="composite" presStyleCnt="0"/>
      <dgm:spPr/>
    </dgm:pt>
    <dgm:pt modelId="{CC935F26-B58C-2F4D-B479-12E2699BF79C}" type="pres">
      <dgm:prSet presAssocID="{B82B7FA8-4472-4690-96C9-33E0A2108FB0}" presName="ConnectorPoint" presStyleLbl="lnNode1" presStyleIdx="6" presStyleCnt="10"/>
      <dgm:spPr>
        <a:solidFill>
          <a:schemeClr val="accent2">
            <a:hueOff val="-996521"/>
            <a:satOff val="-279"/>
            <a:lumOff val="4705"/>
            <a:alphaOff val="0"/>
          </a:schemeClr>
        </a:solidFill>
        <a:ln w="6350" cap="flat" cmpd="sng" algn="ctr">
          <a:solidFill>
            <a:schemeClr val="lt1">
              <a:hueOff val="0"/>
              <a:satOff val="0"/>
              <a:lumOff val="0"/>
              <a:alphaOff val="0"/>
            </a:schemeClr>
          </a:solidFill>
          <a:prstDash val="solid"/>
          <a:miter lim="800000"/>
        </a:ln>
        <a:effectLst/>
      </dgm:spPr>
    </dgm:pt>
    <dgm:pt modelId="{D7B21D56-A2C8-A946-B122-B8D46F072808}" type="pres">
      <dgm:prSet presAssocID="{B82B7FA8-4472-4690-96C9-33E0A2108FB0}" presName="DropPinPlaceHolder" presStyleCnt="0"/>
      <dgm:spPr/>
    </dgm:pt>
    <dgm:pt modelId="{32ED1CB0-9A0E-BB48-81B5-C17CAEBE936F}" type="pres">
      <dgm:prSet presAssocID="{B82B7FA8-4472-4690-96C9-33E0A2108FB0}" presName="DropPin" presStyleLbl="alignNode1" presStyleIdx="6" presStyleCnt="10"/>
      <dgm:spPr/>
    </dgm:pt>
    <dgm:pt modelId="{27DF6C18-8F3B-5D4C-AE96-0E994F3777BE}" type="pres">
      <dgm:prSet presAssocID="{B82B7FA8-4472-4690-96C9-33E0A2108FB0}" presName="Ellipse" presStyleLbl="fgAcc1" presStyleIdx="7" presStyleCnt="11"/>
      <dgm:spPr>
        <a:solidFill>
          <a:schemeClr val="lt1">
            <a:alpha val="90000"/>
            <a:hueOff val="0"/>
            <a:satOff val="0"/>
            <a:lumOff val="0"/>
            <a:alphaOff val="0"/>
          </a:schemeClr>
        </a:solidFill>
        <a:ln w="12700" cap="flat" cmpd="sng" algn="ctr">
          <a:noFill/>
          <a:prstDash val="solid"/>
          <a:miter lim="800000"/>
        </a:ln>
        <a:effectLst/>
      </dgm:spPr>
    </dgm:pt>
    <dgm:pt modelId="{6AF42390-8A31-B24A-9FFB-71FDA5021ACC}" type="pres">
      <dgm:prSet presAssocID="{B82B7FA8-4472-4690-96C9-33E0A2108FB0}" presName="L2TextContainer" presStyleLbl="revTx" presStyleIdx="12" presStyleCnt="20">
        <dgm:presLayoutVars>
          <dgm:bulletEnabled val="1"/>
        </dgm:presLayoutVars>
      </dgm:prSet>
      <dgm:spPr/>
    </dgm:pt>
    <dgm:pt modelId="{FFB14904-15A1-CC49-9062-3361CC9F56CB}" type="pres">
      <dgm:prSet presAssocID="{B82B7FA8-4472-4690-96C9-33E0A2108FB0}" presName="L1TextContainer" presStyleLbl="revTx" presStyleIdx="13" presStyleCnt="20">
        <dgm:presLayoutVars>
          <dgm:chMax val="1"/>
          <dgm:chPref val="1"/>
          <dgm:bulletEnabled val="1"/>
        </dgm:presLayoutVars>
      </dgm:prSet>
      <dgm:spPr/>
    </dgm:pt>
    <dgm:pt modelId="{D8ABE2F8-5A44-6A41-ABA7-0ADD54C8FB47}" type="pres">
      <dgm:prSet presAssocID="{B82B7FA8-4472-4690-96C9-33E0A2108FB0}" presName="ConnectLine" presStyleLbl="sibTrans1D1" presStyleIdx="6" presStyleCnt="10"/>
      <dgm:spPr>
        <a:noFill/>
        <a:ln w="12700" cap="flat" cmpd="sng" algn="ctr">
          <a:solidFill>
            <a:schemeClr val="accent2">
              <a:hueOff val="-996521"/>
              <a:satOff val="-279"/>
              <a:lumOff val="4705"/>
              <a:alphaOff val="0"/>
            </a:schemeClr>
          </a:solidFill>
          <a:prstDash val="dash"/>
          <a:miter lim="800000"/>
        </a:ln>
        <a:effectLst/>
      </dgm:spPr>
    </dgm:pt>
    <dgm:pt modelId="{F58FCEE8-49AA-1F4E-9C50-2A1B89B8DD41}" type="pres">
      <dgm:prSet presAssocID="{B82B7FA8-4472-4690-96C9-33E0A2108FB0}" presName="EmptyPlaceHolder" presStyleCnt="0"/>
      <dgm:spPr/>
    </dgm:pt>
    <dgm:pt modelId="{B854BA4E-14C7-6D4C-A1C0-C0D2742F94CF}" type="pres">
      <dgm:prSet presAssocID="{1B1633F9-BA60-4FDF-8A84-90B4C8C8713F}" presName="spaceBetweenRectangles" presStyleCnt="0"/>
      <dgm:spPr/>
    </dgm:pt>
    <dgm:pt modelId="{D685A871-93A0-284F-8240-B9511DF0B8C8}" type="pres">
      <dgm:prSet presAssocID="{F8D2FD43-8DEF-4366-B665-174AEE3575DC}" presName="composite" presStyleCnt="0"/>
      <dgm:spPr/>
    </dgm:pt>
    <dgm:pt modelId="{F513718D-D0F2-B246-BAB3-A01737912CFE}" type="pres">
      <dgm:prSet presAssocID="{F8D2FD43-8DEF-4366-B665-174AEE3575DC}" presName="ConnectorPoint" presStyleLbl="lnNode1" presStyleIdx="7" presStyleCnt="10"/>
      <dgm:spPr>
        <a:solidFill>
          <a:schemeClr val="accent2">
            <a:hueOff val="-1162608"/>
            <a:satOff val="-325"/>
            <a:lumOff val="5490"/>
            <a:alphaOff val="0"/>
          </a:schemeClr>
        </a:solidFill>
        <a:ln w="6350" cap="flat" cmpd="sng" algn="ctr">
          <a:solidFill>
            <a:schemeClr val="lt1">
              <a:hueOff val="0"/>
              <a:satOff val="0"/>
              <a:lumOff val="0"/>
              <a:alphaOff val="0"/>
            </a:schemeClr>
          </a:solidFill>
          <a:prstDash val="solid"/>
          <a:miter lim="800000"/>
        </a:ln>
        <a:effectLst/>
      </dgm:spPr>
    </dgm:pt>
    <dgm:pt modelId="{697CDCE3-D10C-144C-A905-4D89855C6714}" type="pres">
      <dgm:prSet presAssocID="{F8D2FD43-8DEF-4366-B665-174AEE3575DC}" presName="DropPinPlaceHolder" presStyleCnt="0"/>
      <dgm:spPr/>
    </dgm:pt>
    <dgm:pt modelId="{1C14AEF8-9B97-E740-9E4E-FFFF1E5873AA}" type="pres">
      <dgm:prSet presAssocID="{F8D2FD43-8DEF-4366-B665-174AEE3575DC}" presName="DropPin" presStyleLbl="alignNode1" presStyleIdx="7" presStyleCnt="10"/>
      <dgm:spPr/>
    </dgm:pt>
    <dgm:pt modelId="{E22B23DC-9ED1-1943-9EEB-342D95D43EE6}" type="pres">
      <dgm:prSet presAssocID="{F8D2FD43-8DEF-4366-B665-174AEE3575DC}" presName="Ellipse" presStyleLbl="fgAcc1" presStyleIdx="8" presStyleCnt="11"/>
      <dgm:spPr>
        <a:solidFill>
          <a:schemeClr val="lt1">
            <a:alpha val="90000"/>
            <a:hueOff val="0"/>
            <a:satOff val="0"/>
            <a:lumOff val="0"/>
            <a:alphaOff val="0"/>
          </a:schemeClr>
        </a:solidFill>
        <a:ln w="12700" cap="flat" cmpd="sng" algn="ctr">
          <a:noFill/>
          <a:prstDash val="solid"/>
          <a:miter lim="800000"/>
        </a:ln>
        <a:effectLst/>
      </dgm:spPr>
    </dgm:pt>
    <dgm:pt modelId="{1BBB7037-A671-DF48-AA02-BC586DFA68F6}" type="pres">
      <dgm:prSet presAssocID="{F8D2FD43-8DEF-4366-B665-174AEE3575DC}" presName="L2TextContainer" presStyleLbl="revTx" presStyleIdx="14" presStyleCnt="20">
        <dgm:presLayoutVars>
          <dgm:bulletEnabled val="1"/>
        </dgm:presLayoutVars>
      </dgm:prSet>
      <dgm:spPr/>
    </dgm:pt>
    <dgm:pt modelId="{058F8A70-8C8D-3E44-90E4-BE99CB630D3D}" type="pres">
      <dgm:prSet presAssocID="{F8D2FD43-8DEF-4366-B665-174AEE3575DC}" presName="L1TextContainer" presStyleLbl="revTx" presStyleIdx="15" presStyleCnt="20">
        <dgm:presLayoutVars>
          <dgm:chMax val="1"/>
          <dgm:chPref val="1"/>
          <dgm:bulletEnabled val="1"/>
        </dgm:presLayoutVars>
      </dgm:prSet>
      <dgm:spPr/>
    </dgm:pt>
    <dgm:pt modelId="{EB78D903-E3A1-2341-95AC-402D64F8BDED}" type="pres">
      <dgm:prSet presAssocID="{F8D2FD43-8DEF-4366-B665-174AEE3575DC}" presName="ConnectLine" presStyleLbl="sibTrans1D1" presStyleIdx="7" presStyleCnt="10"/>
      <dgm:spPr>
        <a:noFill/>
        <a:ln w="12700" cap="flat" cmpd="sng" algn="ctr">
          <a:solidFill>
            <a:schemeClr val="accent2">
              <a:hueOff val="-1162608"/>
              <a:satOff val="-325"/>
              <a:lumOff val="5490"/>
              <a:alphaOff val="0"/>
            </a:schemeClr>
          </a:solidFill>
          <a:prstDash val="dash"/>
          <a:miter lim="800000"/>
        </a:ln>
        <a:effectLst/>
      </dgm:spPr>
    </dgm:pt>
    <dgm:pt modelId="{D6FE9E48-9174-5B48-9857-E3B1B84CBCCE}" type="pres">
      <dgm:prSet presAssocID="{F8D2FD43-8DEF-4366-B665-174AEE3575DC}" presName="EmptyPlaceHolder" presStyleCnt="0"/>
      <dgm:spPr/>
    </dgm:pt>
    <dgm:pt modelId="{B490EEA2-1C6F-4943-A9EC-E2099EA0C4C2}" type="pres">
      <dgm:prSet presAssocID="{FEF8B4D8-8F76-4C97-BC24-3C5C541B837B}" presName="spaceBetweenRectangles" presStyleCnt="0"/>
      <dgm:spPr/>
    </dgm:pt>
    <dgm:pt modelId="{D6AA17FC-F70D-FE45-83A9-8A86B0A25F7F}" type="pres">
      <dgm:prSet presAssocID="{2756BC47-C709-47D1-8840-E51E6678C840}" presName="composite" presStyleCnt="0"/>
      <dgm:spPr/>
    </dgm:pt>
    <dgm:pt modelId="{D564AF4C-5967-E742-8501-C856143B85A1}" type="pres">
      <dgm:prSet presAssocID="{2756BC47-C709-47D1-8840-E51E6678C840}" presName="ConnectorPoint" presStyleLbl="lnNode1" presStyleIdx="8" presStyleCnt="10"/>
      <dgm:spPr>
        <a:solidFill>
          <a:schemeClr val="accent2">
            <a:hueOff val="-1328695"/>
            <a:satOff val="-372"/>
            <a:lumOff val="6274"/>
            <a:alphaOff val="0"/>
          </a:schemeClr>
        </a:solidFill>
        <a:ln w="6350" cap="flat" cmpd="sng" algn="ctr">
          <a:solidFill>
            <a:schemeClr val="lt1">
              <a:hueOff val="0"/>
              <a:satOff val="0"/>
              <a:lumOff val="0"/>
              <a:alphaOff val="0"/>
            </a:schemeClr>
          </a:solidFill>
          <a:prstDash val="solid"/>
          <a:miter lim="800000"/>
        </a:ln>
        <a:effectLst/>
      </dgm:spPr>
    </dgm:pt>
    <dgm:pt modelId="{A5328E0C-9F35-1445-8E0D-306BFE3525A9}" type="pres">
      <dgm:prSet presAssocID="{2756BC47-C709-47D1-8840-E51E6678C840}" presName="DropPinPlaceHolder" presStyleCnt="0"/>
      <dgm:spPr/>
    </dgm:pt>
    <dgm:pt modelId="{A66B87B4-8E80-E94C-9CD6-5F560121DB83}" type="pres">
      <dgm:prSet presAssocID="{2756BC47-C709-47D1-8840-E51E6678C840}" presName="DropPin" presStyleLbl="alignNode1" presStyleIdx="8" presStyleCnt="10"/>
      <dgm:spPr/>
    </dgm:pt>
    <dgm:pt modelId="{C12996BA-E079-894F-A0CF-5370C19BE70F}" type="pres">
      <dgm:prSet presAssocID="{2756BC47-C709-47D1-8840-E51E6678C840}" presName="Ellipse" presStyleLbl="fgAcc1" presStyleIdx="9" presStyleCnt="11"/>
      <dgm:spPr>
        <a:solidFill>
          <a:schemeClr val="lt1">
            <a:alpha val="90000"/>
            <a:hueOff val="0"/>
            <a:satOff val="0"/>
            <a:lumOff val="0"/>
            <a:alphaOff val="0"/>
          </a:schemeClr>
        </a:solidFill>
        <a:ln w="12700" cap="flat" cmpd="sng" algn="ctr">
          <a:noFill/>
          <a:prstDash val="solid"/>
          <a:miter lim="800000"/>
        </a:ln>
        <a:effectLst/>
      </dgm:spPr>
    </dgm:pt>
    <dgm:pt modelId="{02C93A38-95D9-A848-9A34-E92030EF4AC8}" type="pres">
      <dgm:prSet presAssocID="{2756BC47-C709-47D1-8840-E51E6678C840}" presName="L2TextContainer" presStyleLbl="revTx" presStyleIdx="16" presStyleCnt="20">
        <dgm:presLayoutVars>
          <dgm:bulletEnabled val="1"/>
        </dgm:presLayoutVars>
      </dgm:prSet>
      <dgm:spPr/>
    </dgm:pt>
    <dgm:pt modelId="{D0D4757C-A20B-D243-8D70-CC7543B0BD94}" type="pres">
      <dgm:prSet presAssocID="{2756BC47-C709-47D1-8840-E51E6678C840}" presName="L1TextContainer" presStyleLbl="revTx" presStyleIdx="17" presStyleCnt="20">
        <dgm:presLayoutVars>
          <dgm:chMax val="1"/>
          <dgm:chPref val="1"/>
          <dgm:bulletEnabled val="1"/>
        </dgm:presLayoutVars>
      </dgm:prSet>
      <dgm:spPr/>
    </dgm:pt>
    <dgm:pt modelId="{A1964A3F-0774-6B4E-9D3C-F2DD4CABF7BF}" type="pres">
      <dgm:prSet presAssocID="{2756BC47-C709-47D1-8840-E51E6678C840}" presName="ConnectLine" presStyleLbl="sibTrans1D1" presStyleIdx="8" presStyleCnt="10"/>
      <dgm:spPr>
        <a:noFill/>
        <a:ln w="12700" cap="flat" cmpd="sng" algn="ctr">
          <a:solidFill>
            <a:schemeClr val="accent2">
              <a:hueOff val="-1328695"/>
              <a:satOff val="-372"/>
              <a:lumOff val="6274"/>
              <a:alphaOff val="0"/>
            </a:schemeClr>
          </a:solidFill>
          <a:prstDash val="dash"/>
          <a:miter lim="800000"/>
        </a:ln>
        <a:effectLst/>
      </dgm:spPr>
    </dgm:pt>
    <dgm:pt modelId="{9C95F667-00A3-3248-8DED-EEB8664E8E0F}" type="pres">
      <dgm:prSet presAssocID="{2756BC47-C709-47D1-8840-E51E6678C840}" presName="EmptyPlaceHolder" presStyleCnt="0"/>
      <dgm:spPr/>
    </dgm:pt>
    <dgm:pt modelId="{7DF18EA3-CF0C-E64A-AD3F-305E3D0EFE1A}" type="pres">
      <dgm:prSet presAssocID="{8A023A0E-9FFD-492C-9E97-248BDB283601}" presName="spaceBetweenRectangles" presStyleCnt="0"/>
      <dgm:spPr/>
    </dgm:pt>
    <dgm:pt modelId="{3AFB79C5-5A6F-2B4C-984A-BD3411E496B4}" type="pres">
      <dgm:prSet presAssocID="{6A70FD71-3DCD-4EC5-B4B1-20F5723386B8}" presName="composite" presStyleCnt="0"/>
      <dgm:spPr/>
    </dgm:pt>
    <dgm:pt modelId="{5DCE7BD5-B38C-3F46-88B7-65E99E8B6F86}" type="pres">
      <dgm:prSet presAssocID="{6A70FD71-3DCD-4EC5-B4B1-20F5723386B8}" presName="ConnectorPoint" presStyleLbl="lnNode1" presStyleIdx="9" presStyleCnt="10"/>
      <dgm:spPr>
        <a:solidFill>
          <a:schemeClr val="accent2">
            <a:hueOff val="-1494781"/>
            <a:satOff val="-418"/>
            <a:lumOff val="7058"/>
            <a:alphaOff val="0"/>
          </a:schemeClr>
        </a:solidFill>
        <a:ln w="6350" cap="flat" cmpd="sng" algn="ctr">
          <a:solidFill>
            <a:schemeClr val="lt1">
              <a:hueOff val="0"/>
              <a:satOff val="0"/>
              <a:lumOff val="0"/>
              <a:alphaOff val="0"/>
            </a:schemeClr>
          </a:solidFill>
          <a:prstDash val="solid"/>
          <a:miter lim="800000"/>
        </a:ln>
        <a:effectLst/>
      </dgm:spPr>
    </dgm:pt>
    <dgm:pt modelId="{E5B708E3-FC85-6A4D-966B-F8489CC5533C}" type="pres">
      <dgm:prSet presAssocID="{6A70FD71-3DCD-4EC5-B4B1-20F5723386B8}" presName="DropPinPlaceHolder" presStyleCnt="0"/>
      <dgm:spPr/>
    </dgm:pt>
    <dgm:pt modelId="{E0614D66-BE3D-FC4A-A3F1-B6F9E9AEA54F}" type="pres">
      <dgm:prSet presAssocID="{6A70FD71-3DCD-4EC5-B4B1-20F5723386B8}" presName="DropPin" presStyleLbl="alignNode1" presStyleIdx="9" presStyleCnt="10"/>
      <dgm:spPr/>
    </dgm:pt>
    <dgm:pt modelId="{2008B92E-69DF-5349-9550-9AFC4EDDE9AB}" type="pres">
      <dgm:prSet presAssocID="{6A70FD71-3DCD-4EC5-B4B1-20F5723386B8}" presName="Ellipse" presStyleLbl="fgAcc1" presStyleIdx="10" presStyleCnt="11"/>
      <dgm:spPr>
        <a:solidFill>
          <a:schemeClr val="lt1">
            <a:alpha val="90000"/>
            <a:hueOff val="0"/>
            <a:satOff val="0"/>
            <a:lumOff val="0"/>
            <a:alphaOff val="0"/>
          </a:schemeClr>
        </a:solidFill>
        <a:ln w="12700" cap="flat" cmpd="sng" algn="ctr">
          <a:noFill/>
          <a:prstDash val="solid"/>
          <a:miter lim="800000"/>
        </a:ln>
        <a:effectLst/>
      </dgm:spPr>
    </dgm:pt>
    <dgm:pt modelId="{9B459985-CBCE-024A-B0F6-A52D2DC482F5}" type="pres">
      <dgm:prSet presAssocID="{6A70FD71-3DCD-4EC5-B4B1-20F5723386B8}" presName="L2TextContainer" presStyleLbl="revTx" presStyleIdx="18" presStyleCnt="20">
        <dgm:presLayoutVars>
          <dgm:bulletEnabled val="1"/>
        </dgm:presLayoutVars>
      </dgm:prSet>
      <dgm:spPr/>
    </dgm:pt>
    <dgm:pt modelId="{B0764FB5-F9ED-6646-9552-558EA7387499}" type="pres">
      <dgm:prSet presAssocID="{6A70FD71-3DCD-4EC5-B4B1-20F5723386B8}" presName="L1TextContainer" presStyleLbl="revTx" presStyleIdx="19" presStyleCnt="20">
        <dgm:presLayoutVars>
          <dgm:chMax val="1"/>
          <dgm:chPref val="1"/>
          <dgm:bulletEnabled val="1"/>
        </dgm:presLayoutVars>
      </dgm:prSet>
      <dgm:spPr/>
    </dgm:pt>
    <dgm:pt modelId="{434710DD-C651-AD48-A848-1E872E9071E7}" type="pres">
      <dgm:prSet presAssocID="{6A70FD71-3DCD-4EC5-B4B1-20F5723386B8}" presName="ConnectLine" presStyleLbl="sibTrans1D1" presStyleIdx="9" presStyleCnt="10"/>
      <dgm:spPr>
        <a:noFill/>
        <a:ln w="12700" cap="flat" cmpd="sng" algn="ctr">
          <a:solidFill>
            <a:schemeClr val="accent2">
              <a:hueOff val="-1494781"/>
              <a:satOff val="-418"/>
              <a:lumOff val="7058"/>
              <a:alphaOff val="0"/>
            </a:schemeClr>
          </a:solidFill>
          <a:prstDash val="dash"/>
          <a:miter lim="800000"/>
        </a:ln>
        <a:effectLst/>
      </dgm:spPr>
    </dgm:pt>
    <dgm:pt modelId="{3CD92814-49EF-DE46-A576-1333A82179C7}" type="pres">
      <dgm:prSet presAssocID="{6A70FD71-3DCD-4EC5-B4B1-20F5723386B8}" presName="EmptyPlaceHolder" presStyleCnt="0"/>
      <dgm:spPr/>
    </dgm:pt>
  </dgm:ptLst>
  <dgm:cxnLst>
    <dgm:cxn modelId="{40889A0C-4513-4517-BEBC-6C5DC37660E9}" srcId="{B8830C7F-425D-46F0-A272-A443EA83842B}" destId="{33C8287C-DCC1-4D6B-9C29-B00F6C1B6B04}" srcOrd="3" destOrd="0" parTransId="{2863F831-54D1-490F-8A4F-E487A6DEFF09}" sibTransId="{58C7B460-59E8-4308-AC41-9E8E1CB8A5DE}"/>
    <dgm:cxn modelId="{DC872F0D-F5F0-460D-A33F-E4F7157A65A5}" srcId="{B8830C7F-425D-46F0-A272-A443EA83842B}" destId="{55CFE71C-C609-4909-B7E9-930E96ED83B1}" srcOrd="0" destOrd="0" parTransId="{4092C8FA-2ED4-44CC-B1DF-B0059F622451}" sibTransId="{A194E579-4C66-430C-8006-CF92193528DC}"/>
    <dgm:cxn modelId="{8D03D20D-DE69-FC44-8F7D-99AECAC0B443}" type="presOf" srcId="{A31124FC-A11A-495F-8252-E6E5708F1DF0}" destId="{CF78B0A0-5196-394C-9C37-92AEBA2BF48D}" srcOrd="0" destOrd="0" presId="urn:microsoft.com/office/officeart/2017/3/layout/DropPinTimeline"/>
    <dgm:cxn modelId="{36A4320F-B488-4C2F-8CD9-39CFF9E245C8}" srcId="{8C987592-D08D-45E6-A403-5691510A8C18}" destId="{5BCA0C3C-B18E-4969-9807-61FA68C60CF2}" srcOrd="0" destOrd="0" parTransId="{7DA78673-C177-4B0A-8607-1A7775C3B4FD}" sibTransId="{98D37C77-9810-4B2B-8476-DB840CBD927B}"/>
    <dgm:cxn modelId="{40FCAF19-337D-4946-BBC0-663EAC8A3C20}" srcId="{F8D2FD43-8DEF-4366-B665-174AEE3575DC}" destId="{11603F97-FA8E-4CD6-AE36-B3F5CC821CC4}" srcOrd="0" destOrd="0" parTransId="{39B99B92-0ECA-40BD-A89A-96E8561F4114}" sibTransId="{B590DBC0-071F-4C1F-8B96-DEB0C1099FEC}"/>
    <dgm:cxn modelId="{E75B991F-5E52-104A-8172-4D3D9001A463}" type="presOf" srcId="{F8D2FD43-8DEF-4366-B665-174AEE3575DC}" destId="{058F8A70-8C8D-3E44-90E4-BE99CB630D3D}" srcOrd="0" destOrd="0" presId="urn:microsoft.com/office/officeart/2017/3/layout/DropPinTimeline"/>
    <dgm:cxn modelId="{3F66B121-B0A7-4937-AB00-C8675D38F131}" srcId="{B82B7FA8-4472-4690-96C9-33E0A2108FB0}" destId="{3A6275FB-C001-4C1B-AA28-7C299193721C}" srcOrd="0" destOrd="0" parTransId="{B2C50F29-E20D-4867-8401-5D5B86AE1950}" sibTransId="{21F13514-CCF6-4301-AE26-641B22D503CB}"/>
    <dgm:cxn modelId="{62789D2A-3BBC-4723-9168-957587E71B26}" srcId="{B8830C7F-425D-46F0-A272-A443EA83842B}" destId="{227E09C5-2D4D-4D97-AAD6-D9DF17D315DC}" srcOrd="5" destOrd="0" parTransId="{BA5103FB-D138-4A6D-8325-D295254AE8C8}" sibTransId="{60A51BBA-B826-4E92-BE64-641582468BB3}"/>
    <dgm:cxn modelId="{27976A2D-5BBD-EF4E-B6A2-64C82FA563CE}" type="presOf" srcId="{B8830C7F-425D-46F0-A272-A443EA83842B}" destId="{3E658425-560F-AF45-BAD4-BDAD70A1FFB9}" srcOrd="0" destOrd="0" presId="urn:microsoft.com/office/officeart/2017/3/layout/DropPinTimeline"/>
    <dgm:cxn modelId="{F7AFF836-5CAD-DB42-B664-4A7C638AF4B6}" type="presOf" srcId="{2756BC47-C709-47D1-8840-E51E6678C840}" destId="{D0D4757C-A20B-D243-8D70-CC7543B0BD94}" srcOrd="0" destOrd="0" presId="urn:microsoft.com/office/officeart/2017/3/layout/DropPinTimeline"/>
    <dgm:cxn modelId="{AE6AF852-9A32-2943-9BCA-9B630FF9DBA8}" type="presOf" srcId="{9483A496-5051-4A27-A793-3796412E7147}" destId="{3D2F4E56-1ECE-BD4A-A104-E5F76C18D675}" srcOrd="0" destOrd="0" presId="urn:microsoft.com/office/officeart/2017/3/layout/DropPinTimeline"/>
    <dgm:cxn modelId="{85578F56-D5E3-074E-80ED-C244784820D4}" type="presOf" srcId="{5A5B6144-55D3-4438-90F5-B8514E32BC21}" destId="{CAD1A828-ADDB-A742-9A39-920C2832F3AD}" srcOrd="0" destOrd="0" presId="urn:microsoft.com/office/officeart/2017/3/layout/DropPinTimeline"/>
    <dgm:cxn modelId="{D2E71958-1066-B440-BA4B-B65D0A8A0842}" type="presOf" srcId="{33C8287C-DCC1-4D6B-9C29-B00F6C1B6B04}" destId="{508D306B-9400-8144-8ABF-3E258D459E85}" srcOrd="0" destOrd="0" presId="urn:microsoft.com/office/officeart/2017/3/layout/DropPinTimeline"/>
    <dgm:cxn modelId="{1C62015A-044F-4C9A-B023-6046F9B36F18}" srcId="{13FE8938-892E-4372-B7CF-89BE2D14FE0A}" destId="{A1EF28D2-C649-43C1-840A-3D7CA15F9AE9}" srcOrd="0" destOrd="0" parTransId="{62DCF788-D839-42A8-81EC-4DE12B9B5AEB}" sibTransId="{DB4D9EAD-E72D-4892-867A-120DD018BAF6}"/>
    <dgm:cxn modelId="{891D966B-02B3-A944-8E28-7D026D1314B7}" type="presOf" srcId="{11603F97-FA8E-4CD6-AE36-B3F5CC821CC4}" destId="{1BBB7037-A671-DF48-AA02-BC586DFA68F6}" srcOrd="0" destOrd="0" presId="urn:microsoft.com/office/officeart/2017/3/layout/DropPinTimeline"/>
    <dgm:cxn modelId="{9C27A572-AFC3-6A4F-BFB1-052EDC3ABBB9}" type="presOf" srcId="{2B570D1C-627B-4D31-989A-81629380D6B5}" destId="{02C93A38-95D9-A848-9A34-E92030EF4AC8}" srcOrd="0" destOrd="0" presId="urn:microsoft.com/office/officeart/2017/3/layout/DropPinTimeline"/>
    <dgm:cxn modelId="{10555876-6141-4BAD-AD28-27FCFDAC7C47}" srcId="{55CFE71C-C609-4909-B7E9-930E96ED83B1}" destId="{5A5B6144-55D3-4438-90F5-B8514E32BC21}" srcOrd="0" destOrd="0" parTransId="{6E615EB3-EF9B-4FB6-8224-388E7FCF5C6B}" sibTransId="{9F3EF379-1317-4925-B858-3538918BA826}"/>
    <dgm:cxn modelId="{97A89A7E-737C-5644-8DE1-779BC3A858BD}" type="presOf" srcId="{55CFE71C-C609-4909-B7E9-930E96ED83B1}" destId="{9B9EB722-8C9B-A94A-87A9-82641E9F7FB9}" srcOrd="0" destOrd="0" presId="urn:microsoft.com/office/officeart/2017/3/layout/DropPinTimeline"/>
    <dgm:cxn modelId="{89EFA47F-5ACF-448C-AD58-0FF2D6E1566F}" srcId="{B8830C7F-425D-46F0-A272-A443EA83842B}" destId="{9483A496-5051-4A27-A793-3796412E7147}" srcOrd="2" destOrd="0" parTransId="{A75268F0-BBE4-4E10-8CC2-777CA2409975}" sibTransId="{5DA0EB04-31D5-4494-86AE-E1EB7FD6648A}"/>
    <dgm:cxn modelId="{57C9548B-C792-314E-91C3-2C292A73C516}" type="presOf" srcId="{3A6275FB-C001-4C1B-AA28-7C299193721C}" destId="{6AF42390-8A31-B24A-9FFB-71FDA5021ACC}" srcOrd="0" destOrd="0" presId="urn:microsoft.com/office/officeart/2017/3/layout/DropPinTimeline"/>
    <dgm:cxn modelId="{24DE1490-C152-F141-82FF-EBD0A1654186}" type="presOf" srcId="{006AF0C9-6DAE-4DC4-BA06-156874521844}" destId="{C0B5588F-DDC2-5A4B-8F33-5CEE1A1DF7B0}" srcOrd="0" destOrd="0" presId="urn:microsoft.com/office/officeart/2017/3/layout/DropPinTimeline"/>
    <dgm:cxn modelId="{93F2D495-DDAD-2744-942A-A0BC39394EA2}" type="presOf" srcId="{5BCA0C3C-B18E-4969-9807-61FA68C60CF2}" destId="{596C0EBE-D2D5-794E-BDF4-954DD2B57A74}" srcOrd="0" destOrd="0" presId="urn:microsoft.com/office/officeart/2017/3/layout/DropPinTimeline"/>
    <dgm:cxn modelId="{C4CFA89E-7DCA-41A6-97C1-39D5E9784BB9}" srcId="{6A70FD71-3DCD-4EC5-B4B1-20F5723386B8}" destId="{B587E398-D107-4F03-838B-8ABEDE93486C}" srcOrd="0" destOrd="0" parTransId="{04DF04B9-C82A-48AD-9899-8A4119568F60}" sibTransId="{89469141-8DDB-4F5B-BD8F-4D0BF71FE208}"/>
    <dgm:cxn modelId="{9732E0AC-26B9-47F7-8E14-17123922B322}" srcId="{227E09C5-2D4D-4D97-AAD6-D9DF17D315DC}" destId="{49E1A3AA-4C1D-433E-AC82-8332D0F83FC3}" srcOrd="0" destOrd="0" parTransId="{45E485F6-B3B9-4FEC-B64B-A800AA4D5B69}" sibTransId="{C4FAE3A2-1089-4950-AC62-76AA111EC8BB}"/>
    <dgm:cxn modelId="{E973E6AC-C8F3-A345-9DFC-FFAD7FC512B4}" type="presOf" srcId="{B587E398-D107-4F03-838B-8ABEDE93486C}" destId="{9B459985-CBCE-024A-B0F6-A52D2DC482F5}" srcOrd="0" destOrd="0" presId="urn:microsoft.com/office/officeart/2017/3/layout/DropPinTimeline"/>
    <dgm:cxn modelId="{00F219AF-DA5C-4730-904F-2B74B762C5FB}" srcId="{B8830C7F-425D-46F0-A272-A443EA83842B}" destId="{F8D2FD43-8DEF-4366-B665-174AEE3575DC}" srcOrd="7" destOrd="0" parTransId="{6769A38F-CF4D-4262-97DA-B5005BC4C0F6}" sibTransId="{FEF8B4D8-8F76-4C97-BC24-3C5C541B837B}"/>
    <dgm:cxn modelId="{D8F793B0-95F6-4BC5-A602-EFAF0A72B645}" srcId="{B8830C7F-425D-46F0-A272-A443EA83842B}" destId="{B82B7FA8-4472-4690-96C9-33E0A2108FB0}" srcOrd="6" destOrd="0" parTransId="{4EF70BFA-2A1D-4D81-B725-F3E668A67D08}" sibTransId="{1B1633F9-BA60-4FDF-8A84-90B4C8C8713F}"/>
    <dgm:cxn modelId="{1FA505B2-D528-B44B-9B21-06360C4A9674}" type="presOf" srcId="{13FE8938-892E-4372-B7CF-89BE2D14FE0A}" destId="{28E49419-8B2D-4E48-8C27-7C37D743BD7D}" srcOrd="0" destOrd="0" presId="urn:microsoft.com/office/officeart/2017/3/layout/DropPinTimeline"/>
    <dgm:cxn modelId="{9E4E82BD-698B-4404-952D-C4CB45D3E8E6}" srcId="{9483A496-5051-4A27-A793-3796412E7147}" destId="{006AF0C9-6DAE-4DC4-BA06-156874521844}" srcOrd="0" destOrd="0" parTransId="{789E57C8-A58A-401F-A5DB-8E8E4D378F7A}" sibTransId="{4152D807-ABC2-4E91-9789-1734D3AAB079}"/>
    <dgm:cxn modelId="{F34E3FBF-C4FC-4E19-876B-A327C8B453AC}" srcId="{2756BC47-C709-47D1-8840-E51E6678C840}" destId="{2B570D1C-627B-4D31-989A-81629380D6B5}" srcOrd="0" destOrd="0" parTransId="{3E70BC0C-F614-45F9-9DE3-48BDCF250273}" sibTransId="{D308BAC6-D1B1-40D2-9446-39F930E1FDBB}"/>
    <dgm:cxn modelId="{739337DE-F5FD-AB4E-9134-FFB02A8B470C}" type="presOf" srcId="{8C987592-D08D-45E6-A403-5691510A8C18}" destId="{4021D6E6-744D-F244-B6E1-0A0E1CC5258D}" srcOrd="0" destOrd="0" presId="urn:microsoft.com/office/officeart/2017/3/layout/DropPinTimeline"/>
    <dgm:cxn modelId="{99CA48E1-260F-5B4B-96CD-69AE2C104B3B}" type="presOf" srcId="{B82B7FA8-4472-4690-96C9-33E0A2108FB0}" destId="{FFB14904-15A1-CC49-9062-3361CC9F56CB}" srcOrd="0" destOrd="0" presId="urn:microsoft.com/office/officeart/2017/3/layout/DropPinTimeline"/>
    <dgm:cxn modelId="{C25620E3-A1EB-4702-BA6F-22276156A17E}" srcId="{B8830C7F-425D-46F0-A272-A443EA83842B}" destId="{2756BC47-C709-47D1-8840-E51E6678C840}" srcOrd="8" destOrd="0" parTransId="{EC2D447D-28EA-4E5B-BBE6-EDF55AACFC14}" sibTransId="{8A023A0E-9FFD-492C-9E97-248BDB283601}"/>
    <dgm:cxn modelId="{6DAA8CE3-8234-0D43-BEC1-6272EFDAA94A}" type="presOf" srcId="{49E1A3AA-4C1D-433E-AC82-8332D0F83FC3}" destId="{02134982-6F50-EC4C-9E55-83062E9B9FBF}" srcOrd="0" destOrd="0" presId="urn:microsoft.com/office/officeart/2017/3/layout/DropPinTimeline"/>
    <dgm:cxn modelId="{1A7EADE7-C352-B749-82DE-2AC3CF3D0225}" type="presOf" srcId="{227E09C5-2D4D-4D97-AAD6-D9DF17D315DC}" destId="{386466F2-9EBD-D24A-B430-7C4F70245822}" srcOrd="0" destOrd="0" presId="urn:microsoft.com/office/officeart/2017/3/layout/DropPinTimeline"/>
    <dgm:cxn modelId="{CA687BED-0884-4A65-A0FC-E62C1693EE1A}" srcId="{B8830C7F-425D-46F0-A272-A443EA83842B}" destId="{6A70FD71-3DCD-4EC5-B4B1-20F5723386B8}" srcOrd="9" destOrd="0" parTransId="{14762B04-B880-4196-B571-A18D8ED04C3B}" sibTransId="{0DC5BEC2-A0B8-4DF1-89CE-38C8D959EE8E}"/>
    <dgm:cxn modelId="{0717DEEF-8BFF-46F2-A06E-339272DAD3AD}" srcId="{B8830C7F-425D-46F0-A272-A443EA83842B}" destId="{13FE8938-892E-4372-B7CF-89BE2D14FE0A}" srcOrd="1" destOrd="0" parTransId="{CA4F9C86-8368-4067-884C-9F8E1A8F81A9}" sibTransId="{F31698C4-786C-4BBA-9AEE-941A5AFCACF1}"/>
    <dgm:cxn modelId="{C430BCF0-93DF-4518-B20D-BAE3562520DE}" srcId="{33C8287C-DCC1-4D6B-9C29-B00F6C1B6B04}" destId="{A31124FC-A11A-495F-8252-E6E5708F1DF0}" srcOrd="0" destOrd="0" parTransId="{985895FB-E3D2-4852-BBED-B683A7DF530D}" sibTransId="{08AD4342-FE7A-44A5-9B87-035DE306D686}"/>
    <dgm:cxn modelId="{8978A2F3-4EB7-7341-BD71-D7078C577249}" type="presOf" srcId="{6A70FD71-3DCD-4EC5-B4B1-20F5723386B8}" destId="{B0764FB5-F9ED-6646-9552-558EA7387499}" srcOrd="0" destOrd="0" presId="urn:microsoft.com/office/officeart/2017/3/layout/DropPinTimeline"/>
    <dgm:cxn modelId="{6236C3FB-0F88-45EE-8CA2-A5DFFA93AED6}" srcId="{B8830C7F-425D-46F0-A272-A443EA83842B}" destId="{8C987592-D08D-45E6-A403-5691510A8C18}" srcOrd="4" destOrd="0" parTransId="{BF198787-12E6-493A-AF18-B8BA3D42F8ED}" sibTransId="{A2A69150-14E2-483A-8166-6014CCA4AB90}"/>
    <dgm:cxn modelId="{604C8CFD-E633-A046-B5CA-ED144A094961}" type="presOf" srcId="{A1EF28D2-C649-43C1-840A-3D7CA15F9AE9}" destId="{5CA4291E-BE56-BF41-B356-1A471EF86CA5}" srcOrd="0" destOrd="0" presId="urn:microsoft.com/office/officeart/2017/3/layout/DropPinTimeline"/>
    <dgm:cxn modelId="{F5910A5E-B801-044D-B0E1-F6B2855E461A}" type="presParOf" srcId="{3E658425-560F-AF45-BAD4-BDAD70A1FFB9}" destId="{9589C5DC-7D93-DE4B-B8C9-05DC37FE5ECA}" srcOrd="0" destOrd="0" presId="urn:microsoft.com/office/officeart/2017/3/layout/DropPinTimeline"/>
    <dgm:cxn modelId="{5E8F28CC-E42A-6A40-BD26-381247467CE7}" type="presParOf" srcId="{3E658425-560F-AF45-BAD4-BDAD70A1FFB9}" destId="{EEF50BAD-6BA8-664F-B091-B92317DF089F}" srcOrd="1" destOrd="0" presId="urn:microsoft.com/office/officeart/2017/3/layout/DropPinTimeline"/>
    <dgm:cxn modelId="{FFB8218D-5338-584E-8B3B-86922280165C}" type="presParOf" srcId="{EEF50BAD-6BA8-664F-B091-B92317DF089F}" destId="{2A28F3AD-C9B5-8B4F-A4DB-26C62BF121DF}" srcOrd="0" destOrd="0" presId="urn:microsoft.com/office/officeart/2017/3/layout/DropPinTimeline"/>
    <dgm:cxn modelId="{89021581-C52F-F244-91AF-B3A6D71234AE}" type="presParOf" srcId="{2A28F3AD-C9B5-8B4F-A4DB-26C62BF121DF}" destId="{FEC863BC-A6F7-BC41-9101-C802E83D1720}" srcOrd="0" destOrd="0" presId="urn:microsoft.com/office/officeart/2017/3/layout/DropPinTimeline"/>
    <dgm:cxn modelId="{DB7A2B6D-9F9F-D94A-B19F-512FA54D513C}" type="presParOf" srcId="{2A28F3AD-C9B5-8B4F-A4DB-26C62BF121DF}" destId="{87011FD5-8EE6-4A4A-A8D1-5DA9E33D782F}" srcOrd="1" destOrd="0" presId="urn:microsoft.com/office/officeart/2017/3/layout/DropPinTimeline"/>
    <dgm:cxn modelId="{AD9EC287-94D2-0C4A-A559-A5508F89C7D0}" type="presParOf" srcId="{87011FD5-8EE6-4A4A-A8D1-5DA9E33D782F}" destId="{ECC7D60C-80AC-C645-B6EB-2F460408579D}" srcOrd="0" destOrd="0" presId="urn:microsoft.com/office/officeart/2017/3/layout/DropPinTimeline"/>
    <dgm:cxn modelId="{F9856713-D07B-E743-BDCF-457823872950}" type="presParOf" srcId="{87011FD5-8EE6-4A4A-A8D1-5DA9E33D782F}" destId="{19E65DF6-9223-ED44-BA9E-CEB2AC98A94A}" srcOrd="1" destOrd="0" presId="urn:microsoft.com/office/officeart/2017/3/layout/DropPinTimeline"/>
    <dgm:cxn modelId="{FC2E067E-3459-DA48-B02F-E0629E732CE7}" type="presParOf" srcId="{2A28F3AD-C9B5-8B4F-A4DB-26C62BF121DF}" destId="{CAD1A828-ADDB-A742-9A39-920C2832F3AD}" srcOrd="2" destOrd="0" presId="urn:microsoft.com/office/officeart/2017/3/layout/DropPinTimeline"/>
    <dgm:cxn modelId="{978F5FF5-FEFC-544A-998F-BD50EA566EC1}" type="presParOf" srcId="{2A28F3AD-C9B5-8B4F-A4DB-26C62BF121DF}" destId="{9B9EB722-8C9B-A94A-87A9-82641E9F7FB9}" srcOrd="3" destOrd="0" presId="urn:microsoft.com/office/officeart/2017/3/layout/DropPinTimeline"/>
    <dgm:cxn modelId="{8E7BDDA3-ED7E-564F-B52C-D4C58B67A56F}" type="presParOf" srcId="{2A28F3AD-C9B5-8B4F-A4DB-26C62BF121DF}" destId="{13731E54-7D90-4241-8AA1-955FC982E273}" srcOrd="4" destOrd="0" presId="urn:microsoft.com/office/officeart/2017/3/layout/DropPinTimeline"/>
    <dgm:cxn modelId="{706FF2A8-9CB9-0C45-85E5-7474E96772E9}" type="presParOf" srcId="{2A28F3AD-C9B5-8B4F-A4DB-26C62BF121DF}" destId="{F6546E8E-7800-6448-AB1D-0D09F95AC0FE}" srcOrd="5" destOrd="0" presId="urn:microsoft.com/office/officeart/2017/3/layout/DropPinTimeline"/>
    <dgm:cxn modelId="{0C637C5B-F4E9-F741-BF9E-FA19D6F22B8E}" type="presParOf" srcId="{EEF50BAD-6BA8-664F-B091-B92317DF089F}" destId="{63A87B4F-8919-9940-A6EB-06053E47BF71}" srcOrd="1" destOrd="0" presId="urn:microsoft.com/office/officeart/2017/3/layout/DropPinTimeline"/>
    <dgm:cxn modelId="{BD43DF15-9E68-8544-881B-EE64713B7B6C}" type="presParOf" srcId="{EEF50BAD-6BA8-664F-B091-B92317DF089F}" destId="{28AF5B98-0AE4-F84F-97DA-A3897A2A79CD}" srcOrd="2" destOrd="0" presId="urn:microsoft.com/office/officeart/2017/3/layout/DropPinTimeline"/>
    <dgm:cxn modelId="{2FF89EBF-0FD7-634C-8D54-DBA04E74C399}" type="presParOf" srcId="{28AF5B98-0AE4-F84F-97DA-A3897A2A79CD}" destId="{5B4EA047-0306-B347-BE64-3402B0B8F099}" srcOrd="0" destOrd="0" presId="urn:microsoft.com/office/officeart/2017/3/layout/DropPinTimeline"/>
    <dgm:cxn modelId="{74C51552-67AE-3045-BDD6-939C7FBD65B1}" type="presParOf" srcId="{28AF5B98-0AE4-F84F-97DA-A3897A2A79CD}" destId="{1DA7FE18-6A1C-4741-8718-179C931E248C}" srcOrd="1" destOrd="0" presId="urn:microsoft.com/office/officeart/2017/3/layout/DropPinTimeline"/>
    <dgm:cxn modelId="{A21876A2-BE57-3446-A4CE-DD18A46BF8BA}" type="presParOf" srcId="{1DA7FE18-6A1C-4741-8718-179C931E248C}" destId="{241C94C3-8FD4-B641-8FA0-F3FC4B4E5D6F}" srcOrd="0" destOrd="0" presId="urn:microsoft.com/office/officeart/2017/3/layout/DropPinTimeline"/>
    <dgm:cxn modelId="{7C126514-B210-4044-B0BE-86B3A08AE7C7}" type="presParOf" srcId="{1DA7FE18-6A1C-4741-8718-179C931E248C}" destId="{F4F57A43-1505-7843-BA54-D279D8280481}" srcOrd="1" destOrd="0" presId="urn:microsoft.com/office/officeart/2017/3/layout/DropPinTimeline"/>
    <dgm:cxn modelId="{08F033F6-31BB-B44E-9368-A36E3F9669E9}" type="presParOf" srcId="{28AF5B98-0AE4-F84F-97DA-A3897A2A79CD}" destId="{5CA4291E-BE56-BF41-B356-1A471EF86CA5}" srcOrd="2" destOrd="0" presId="urn:microsoft.com/office/officeart/2017/3/layout/DropPinTimeline"/>
    <dgm:cxn modelId="{0F4188C7-DA55-4844-8D71-18ED21289C63}" type="presParOf" srcId="{28AF5B98-0AE4-F84F-97DA-A3897A2A79CD}" destId="{28E49419-8B2D-4E48-8C27-7C37D743BD7D}" srcOrd="3" destOrd="0" presId="urn:microsoft.com/office/officeart/2017/3/layout/DropPinTimeline"/>
    <dgm:cxn modelId="{5FD84500-EF7E-7244-A147-ACCBBE4A1B60}" type="presParOf" srcId="{28AF5B98-0AE4-F84F-97DA-A3897A2A79CD}" destId="{18DC5244-4950-6F4A-988D-42B5E98F6546}" srcOrd="4" destOrd="0" presId="urn:microsoft.com/office/officeart/2017/3/layout/DropPinTimeline"/>
    <dgm:cxn modelId="{A88640B0-10CD-ED43-B1A1-77363FD082DA}" type="presParOf" srcId="{28AF5B98-0AE4-F84F-97DA-A3897A2A79CD}" destId="{054CC886-0481-9649-BDC1-8A546A451D43}" srcOrd="5" destOrd="0" presId="urn:microsoft.com/office/officeart/2017/3/layout/DropPinTimeline"/>
    <dgm:cxn modelId="{9C0A45EE-13F1-3848-A15C-C9F896A97412}" type="presParOf" srcId="{EEF50BAD-6BA8-664F-B091-B92317DF089F}" destId="{C52289BF-4969-3243-885E-F0738722C431}" srcOrd="3" destOrd="0" presId="urn:microsoft.com/office/officeart/2017/3/layout/DropPinTimeline"/>
    <dgm:cxn modelId="{D7E1847E-DB1B-4B4E-836C-8567FB8FFF03}" type="presParOf" srcId="{EEF50BAD-6BA8-664F-B091-B92317DF089F}" destId="{9DFE5859-7582-9D49-B55D-E58341F0A950}" srcOrd="4" destOrd="0" presId="urn:microsoft.com/office/officeart/2017/3/layout/DropPinTimeline"/>
    <dgm:cxn modelId="{C1D435BE-7A56-6847-A520-723A325D1E19}" type="presParOf" srcId="{9DFE5859-7582-9D49-B55D-E58341F0A950}" destId="{73BD894C-A79B-4D45-98E3-89332AD5927F}" srcOrd="0" destOrd="0" presId="urn:microsoft.com/office/officeart/2017/3/layout/DropPinTimeline"/>
    <dgm:cxn modelId="{E604F152-AD95-4540-BAAE-9C63B31E486B}" type="presParOf" srcId="{9DFE5859-7582-9D49-B55D-E58341F0A950}" destId="{C05A74E2-F217-EC4E-ACB2-C0BB6CC37114}" srcOrd="1" destOrd="0" presId="urn:microsoft.com/office/officeart/2017/3/layout/DropPinTimeline"/>
    <dgm:cxn modelId="{FEDBBCBF-0393-1D48-B81A-EF5193310681}" type="presParOf" srcId="{C05A74E2-F217-EC4E-ACB2-C0BB6CC37114}" destId="{151E55C5-C42B-374D-BB60-4E30B1EDACD5}" srcOrd="0" destOrd="0" presId="urn:microsoft.com/office/officeart/2017/3/layout/DropPinTimeline"/>
    <dgm:cxn modelId="{5C8050FD-8ECF-9F49-BC29-33AD645D089E}" type="presParOf" srcId="{C05A74E2-F217-EC4E-ACB2-C0BB6CC37114}" destId="{6FF2DABD-7DF4-C44D-9FE3-B7682ED4BEAE}" srcOrd="1" destOrd="0" presId="urn:microsoft.com/office/officeart/2017/3/layout/DropPinTimeline"/>
    <dgm:cxn modelId="{12F5345C-F801-9142-8822-D66E6B016BF3}" type="presParOf" srcId="{9DFE5859-7582-9D49-B55D-E58341F0A950}" destId="{C0B5588F-DDC2-5A4B-8F33-5CEE1A1DF7B0}" srcOrd="2" destOrd="0" presId="urn:microsoft.com/office/officeart/2017/3/layout/DropPinTimeline"/>
    <dgm:cxn modelId="{4C7676BC-5F2C-6A49-A7C4-BA48FC5AFCF3}" type="presParOf" srcId="{9DFE5859-7582-9D49-B55D-E58341F0A950}" destId="{3D2F4E56-1ECE-BD4A-A104-E5F76C18D675}" srcOrd="3" destOrd="0" presId="urn:microsoft.com/office/officeart/2017/3/layout/DropPinTimeline"/>
    <dgm:cxn modelId="{16D86D29-157B-004B-8031-5C70C13CC645}" type="presParOf" srcId="{9DFE5859-7582-9D49-B55D-E58341F0A950}" destId="{E1237F6F-1752-8845-B4B2-1C78BFB52136}" srcOrd="4" destOrd="0" presId="urn:microsoft.com/office/officeart/2017/3/layout/DropPinTimeline"/>
    <dgm:cxn modelId="{4B065F15-A6D0-8C4A-A6B5-D974491DEA97}" type="presParOf" srcId="{9DFE5859-7582-9D49-B55D-E58341F0A950}" destId="{E53E005E-7DC7-064C-B7A0-9C207BC86F53}" srcOrd="5" destOrd="0" presId="urn:microsoft.com/office/officeart/2017/3/layout/DropPinTimeline"/>
    <dgm:cxn modelId="{8E9369DE-FA6A-0C46-B5D1-D2F3540B915A}" type="presParOf" srcId="{EEF50BAD-6BA8-664F-B091-B92317DF089F}" destId="{8DA3F09B-DA89-5B4F-889A-CC5338D52450}" srcOrd="5" destOrd="0" presId="urn:microsoft.com/office/officeart/2017/3/layout/DropPinTimeline"/>
    <dgm:cxn modelId="{002B7085-543A-D145-B5BE-7339C0759E79}" type="presParOf" srcId="{EEF50BAD-6BA8-664F-B091-B92317DF089F}" destId="{6421ED0D-1EEC-3B47-A20F-29F3F2DF3F97}" srcOrd="6" destOrd="0" presId="urn:microsoft.com/office/officeart/2017/3/layout/DropPinTimeline"/>
    <dgm:cxn modelId="{62949506-4092-4A40-8713-3B472A83E68B}" type="presParOf" srcId="{6421ED0D-1EEC-3B47-A20F-29F3F2DF3F97}" destId="{93A6B418-1AE5-A644-B5FF-A83BE3909E25}" srcOrd="0" destOrd="0" presId="urn:microsoft.com/office/officeart/2017/3/layout/DropPinTimeline"/>
    <dgm:cxn modelId="{661D7B3E-BF26-7041-89A2-1EA4409E1296}" type="presParOf" srcId="{6421ED0D-1EEC-3B47-A20F-29F3F2DF3F97}" destId="{3CAF4737-0764-A344-B8CF-2A120D2D0D8B}" srcOrd="1" destOrd="0" presId="urn:microsoft.com/office/officeart/2017/3/layout/DropPinTimeline"/>
    <dgm:cxn modelId="{3BE909EA-24CA-A640-8683-C7EFFB65908C}" type="presParOf" srcId="{3CAF4737-0764-A344-B8CF-2A120D2D0D8B}" destId="{B9B9A0FC-3709-AC4C-B4FF-4DBFD8B4A237}" srcOrd="0" destOrd="0" presId="urn:microsoft.com/office/officeart/2017/3/layout/DropPinTimeline"/>
    <dgm:cxn modelId="{691A407E-1AD4-804D-86FF-7BC3B885704D}" type="presParOf" srcId="{3CAF4737-0764-A344-B8CF-2A120D2D0D8B}" destId="{10A2AB19-BB07-5743-ABF6-653418655361}" srcOrd="1" destOrd="0" presId="urn:microsoft.com/office/officeart/2017/3/layout/DropPinTimeline"/>
    <dgm:cxn modelId="{73FBD86A-77ED-C140-8DA5-D22A8FF77E19}" type="presParOf" srcId="{6421ED0D-1EEC-3B47-A20F-29F3F2DF3F97}" destId="{CF78B0A0-5196-394C-9C37-92AEBA2BF48D}" srcOrd="2" destOrd="0" presId="urn:microsoft.com/office/officeart/2017/3/layout/DropPinTimeline"/>
    <dgm:cxn modelId="{C8C35BB8-21ED-EA46-8237-3A73A03C123D}" type="presParOf" srcId="{6421ED0D-1EEC-3B47-A20F-29F3F2DF3F97}" destId="{508D306B-9400-8144-8ABF-3E258D459E85}" srcOrd="3" destOrd="0" presId="urn:microsoft.com/office/officeart/2017/3/layout/DropPinTimeline"/>
    <dgm:cxn modelId="{49C642DF-3DF3-C04C-90A2-F402496E40C7}" type="presParOf" srcId="{6421ED0D-1EEC-3B47-A20F-29F3F2DF3F97}" destId="{DB5F3621-996F-4A40-B1E2-7630A786FEF8}" srcOrd="4" destOrd="0" presId="urn:microsoft.com/office/officeart/2017/3/layout/DropPinTimeline"/>
    <dgm:cxn modelId="{69102D9D-266D-7F4E-AD12-8726F68EBB7B}" type="presParOf" srcId="{6421ED0D-1EEC-3B47-A20F-29F3F2DF3F97}" destId="{DEA621F7-C605-D94B-A511-D17D320CBD04}" srcOrd="5" destOrd="0" presId="urn:microsoft.com/office/officeart/2017/3/layout/DropPinTimeline"/>
    <dgm:cxn modelId="{7F86FEEE-2186-A541-83F6-567FF954E822}" type="presParOf" srcId="{EEF50BAD-6BA8-664F-B091-B92317DF089F}" destId="{62E56F17-4358-CD44-A874-5B2675E24D8C}" srcOrd="7" destOrd="0" presId="urn:microsoft.com/office/officeart/2017/3/layout/DropPinTimeline"/>
    <dgm:cxn modelId="{8DFBF58B-7B2C-8F4C-9D9F-7AF1A2A7B461}" type="presParOf" srcId="{EEF50BAD-6BA8-664F-B091-B92317DF089F}" destId="{B8FA179C-EC58-AA40-8EAA-F9B1F9F2C256}" srcOrd="8" destOrd="0" presId="urn:microsoft.com/office/officeart/2017/3/layout/DropPinTimeline"/>
    <dgm:cxn modelId="{51FF9536-39BA-CE47-A4CF-A17DED704403}" type="presParOf" srcId="{B8FA179C-EC58-AA40-8EAA-F9B1F9F2C256}" destId="{B8F1F064-1A46-5E42-88EF-E88F32E6C2A9}" srcOrd="0" destOrd="0" presId="urn:microsoft.com/office/officeart/2017/3/layout/DropPinTimeline"/>
    <dgm:cxn modelId="{911F9DBF-0EA8-C541-9675-06B2A3E93B9B}" type="presParOf" srcId="{B8FA179C-EC58-AA40-8EAA-F9B1F9F2C256}" destId="{AF0F1162-3B18-2B4E-9BE3-8DA8D0081DF3}" srcOrd="1" destOrd="0" presId="urn:microsoft.com/office/officeart/2017/3/layout/DropPinTimeline"/>
    <dgm:cxn modelId="{03CBEE96-B089-6644-A691-D8A90A7B415D}" type="presParOf" srcId="{AF0F1162-3B18-2B4E-9BE3-8DA8D0081DF3}" destId="{766FE389-8A92-164B-B322-4743C4A6A69F}" srcOrd="0" destOrd="0" presId="urn:microsoft.com/office/officeart/2017/3/layout/DropPinTimeline"/>
    <dgm:cxn modelId="{97FD8464-C860-6A42-BF1F-DBFB8179205E}" type="presParOf" srcId="{AF0F1162-3B18-2B4E-9BE3-8DA8D0081DF3}" destId="{878ED791-8B96-0A40-82A5-F2D6C604D909}" srcOrd="1" destOrd="0" presId="urn:microsoft.com/office/officeart/2017/3/layout/DropPinTimeline"/>
    <dgm:cxn modelId="{0C3FF07B-C4D8-1C4C-B1A7-E8C0AF435488}" type="presParOf" srcId="{B8FA179C-EC58-AA40-8EAA-F9B1F9F2C256}" destId="{596C0EBE-D2D5-794E-BDF4-954DD2B57A74}" srcOrd="2" destOrd="0" presId="urn:microsoft.com/office/officeart/2017/3/layout/DropPinTimeline"/>
    <dgm:cxn modelId="{5064D90B-45ED-FF48-BFE0-1C4833D7FA2F}" type="presParOf" srcId="{B8FA179C-EC58-AA40-8EAA-F9B1F9F2C256}" destId="{4021D6E6-744D-F244-B6E1-0A0E1CC5258D}" srcOrd="3" destOrd="0" presId="urn:microsoft.com/office/officeart/2017/3/layout/DropPinTimeline"/>
    <dgm:cxn modelId="{86E41A32-108C-7C4C-8B10-45687EEBBFF7}" type="presParOf" srcId="{B8FA179C-EC58-AA40-8EAA-F9B1F9F2C256}" destId="{AC8AD20F-8F34-9A49-8C09-01C50DA49407}" srcOrd="4" destOrd="0" presId="urn:microsoft.com/office/officeart/2017/3/layout/DropPinTimeline"/>
    <dgm:cxn modelId="{850778DE-2E44-4F43-8F61-EA0B19AB1FB9}" type="presParOf" srcId="{B8FA179C-EC58-AA40-8EAA-F9B1F9F2C256}" destId="{1977CDA1-B398-CF44-ADD2-12E0F86092E9}" srcOrd="5" destOrd="0" presId="urn:microsoft.com/office/officeart/2017/3/layout/DropPinTimeline"/>
    <dgm:cxn modelId="{46C7CD12-A9D2-7D41-8333-7B0B3A68BE2D}" type="presParOf" srcId="{EEF50BAD-6BA8-664F-B091-B92317DF089F}" destId="{B543C731-0D44-AC43-B9E8-8E21A986E5BF}" srcOrd="9" destOrd="0" presId="urn:microsoft.com/office/officeart/2017/3/layout/DropPinTimeline"/>
    <dgm:cxn modelId="{39C956AF-6FAD-7845-904F-4B83E67EE095}" type="presParOf" srcId="{EEF50BAD-6BA8-664F-B091-B92317DF089F}" destId="{CB4C9EE2-0650-204B-BC5E-B122F4FE09BE}" srcOrd="10" destOrd="0" presId="urn:microsoft.com/office/officeart/2017/3/layout/DropPinTimeline"/>
    <dgm:cxn modelId="{678AC258-83E5-024D-9CCB-8418754CD931}" type="presParOf" srcId="{CB4C9EE2-0650-204B-BC5E-B122F4FE09BE}" destId="{DF375544-7090-4B49-81F7-73851409E519}" srcOrd="0" destOrd="0" presId="urn:microsoft.com/office/officeart/2017/3/layout/DropPinTimeline"/>
    <dgm:cxn modelId="{777D0730-CBC9-1F42-BEC0-48A6BD9067FF}" type="presParOf" srcId="{CB4C9EE2-0650-204B-BC5E-B122F4FE09BE}" destId="{92F909C0-1174-1149-A91B-205B59FC1D71}" srcOrd="1" destOrd="0" presId="urn:microsoft.com/office/officeart/2017/3/layout/DropPinTimeline"/>
    <dgm:cxn modelId="{69443487-BA3D-0840-8F5A-545776F1ABE1}" type="presParOf" srcId="{92F909C0-1174-1149-A91B-205B59FC1D71}" destId="{2782E394-0994-1548-B118-559074CD11D0}" srcOrd="0" destOrd="0" presId="urn:microsoft.com/office/officeart/2017/3/layout/DropPinTimeline"/>
    <dgm:cxn modelId="{E65841DC-FEB8-A044-A5BB-BC1FA9169F12}" type="presParOf" srcId="{92F909C0-1174-1149-A91B-205B59FC1D71}" destId="{2AAC4D8F-DB0B-EB4E-8A0B-FA36FC67D1BA}" srcOrd="1" destOrd="0" presId="urn:microsoft.com/office/officeart/2017/3/layout/DropPinTimeline"/>
    <dgm:cxn modelId="{6D1BFF61-CE57-AB44-BB28-52D928EDA987}" type="presParOf" srcId="{CB4C9EE2-0650-204B-BC5E-B122F4FE09BE}" destId="{02134982-6F50-EC4C-9E55-83062E9B9FBF}" srcOrd="2" destOrd="0" presId="urn:microsoft.com/office/officeart/2017/3/layout/DropPinTimeline"/>
    <dgm:cxn modelId="{9F2C9FBA-126A-294D-8C5B-62595644623C}" type="presParOf" srcId="{CB4C9EE2-0650-204B-BC5E-B122F4FE09BE}" destId="{386466F2-9EBD-D24A-B430-7C4F70245822}" srcOrd="3" destOrd="0" presId="urn:microsoft.com/office/officeart/2017/3/layout/DropPinTimeline"/>
    <dgm:cxn modelId="{044D9C9C-B844-B54B-8EFC-7A8FB9F63860}" type="presParOf" srcId="{CB4C9EE2-0650-204B-BC5E-B122F4FE09BE}" destId="{310C944A-53B7-3348-9A35-53838D33C798}" srcOrd="4" destOrd="0" presId="urn:microsoft.com/office/officeart/2017/3/layout/DropPinTimeline"/>
    <dgm:cxn modelId="{FD518DD6-4E17-8640-BDFE-471A4375A755}" type="presParOf" srcId="{CB4C9EE2-0650-204B-BC5E-B122F4FE09BE}" destId="{8983B002-B38E-2242-BFDA-D957BF157DFC}" srcOrd="5" destOrd="0" presId="urn:microsoft.com/office/officeart/2017/3/layout/DropPinTimeline"/>
    <dgm:cxn modelId="{41883CFD-963A-A745-BB95-0E71181593D3}" type="presParOf" srcId="{EEF50BAD-6BA8-664F-B091-B92317DF089F}" destId="{D2D7CFCF-C90A-6C4D-8DD2-6C5D82848CB3}" srcOrd="11" destOrd="0" presId="urn:microsoft.com/office/officeart/2017/3/layout/DropPinTimeline"/>
    <dgm:cxn modelId="{3E9FD476-2914-7F4E-B9C4-EFD4BC17E1BB}" type="presParOf" srcId="{EEF50BAD-6BA8-664F-B091-B92317DF089F}" destId="{5874E71D-A1E2-E845-A426-09EC26A18696}" srcOrd="12" destOrd="0" presId="urn:microsoft.com/office/officeart/2017/3/layout/DropPinTimeline"/>
    <dgm:cxn modelId="{E03B41CA-2C5D-EA4C-ABF7-04B75804B932}" type="presParOf" srcId="{5874E71D-A1E2-E845-A426-09EC26A18696}" destId="{CC935F26-B58C-2F4D-B479-12E2699BF79C}" srcOrd="0" destOrd="0" presId="urn:microsoft.com/office/officeart/2017/3/layout/DropPinTimeline"/>
    <dgm:cxn modelId="{F14BCB2A-C6B0-6840-82DA-0C32A4C113F9}" type="presParOf" srcId="{5874E71D-A1E2-E845-A426-09EC26A18696}" destId="{D7B21D56-A2C8-A946-B122-B8D46F072808}" srcOrd="1" destOrd="0" presId="urn:microsoft.com/office/officeart/2017/3/layout/DropPinTimeline"/>
    <dgm:cxn modelId="{7E502B22-39B9-EE4A-993E-6701B7709E92}" type="presParOf" srcId="{D7B21D56-A2C8-A946-B122-B8D46F072808}" destId="{32ED1CB0-9A0E-BB48-81B5-C17CAEBE936F}" srcOrd="0" destOrd="0" presId="urn:microsoft.com/office/officeart/2017/3/layout/DropPinTimeline"/>
    <dgm:cxn modelId="{248FE020-49C9-804B-8292-BB997A8156F2}" type="presParOf" srcId="{D7B21D56-A2C8-A946-B122-B8D46F072808}" destId="{27DF6C18-8F3B-5D4C-AE96-0E994F3777BE}" srcOrd="1" destOrd="0" presId="urn:microsoft.com/office/officeart/2017/3/layout/DropPinTimeline"/>
    <dgm:cxn modelId="{9146E858-B30A-4148-8CB8-5A7E5289DFCE}" type="presParOf" srcId="{5874E71D-A1E2-E845-A426-09EC26A18696}" destId="{6AF42390-8A31-B24A-9FFB-71FDA5021ACC}" srcOrd="2" destOrd="0" presId="urn:microsoft.com/office/officeart/2017/3/layout/DropPinTimeline"/>
    <dgm:cxn modelId="{B706247B-3957-8B44-BC62-9CF92761C2D7}" type="presParOf" srcId="{5874E71D-A1E2-E845-A426-09EC26A18696}" destId="{FFB14904-15A1-CC49-9062-3361CC9F56CB}" srcOrd="3" destOrd="0" presId="urn:microsoft.com/office/officeart/2017/3/layout/DropPinTimeline"/>
    <dgm:cxn modelId="{91E142BA-5929-0A4D-8753-45E2788D0AFC}" type="presParOf" srcId="{5874E71D-A1E2-E845-A426-09EC26A18696}" destId="{D8ABE2F8-5A44-6A41-ABA7-0ADD54C8FB47}" srcOrd="4" destOrd="0" presId="urn:microsoft.com/office/officeart/2017/3/layout/DropPinTimeline"/>
    <dgm:cxn modelId="{1DAFAA6C-E3FF-054D-965F-C86101D6F48F}" type="presParOf" srcId="{5874E71D-A1E2-E845-A426-09EC26A18696}" destId="{F58FCEE8-49AA-1F4E-9C50-2A1B89B8DD41}" srcOrd="5" destOrd="0" presId="urn:microsoft.com/office/officeart/2017/3/layout/DropPinTimeline"/>
    <dgm:cxn modelId="{5B308427-5F8C-014A-9499-7F595D843E4E}" type="presParOf" srcId="{EEF50BAD-6BA8-664F-B091-B92317DF089F}" destId="{B854BA4E-14C7-6D4C-A1C0-C0D2742F94CF}" srcOrd="13" destOrd="0" presId="urn:microsoft.com/office/officeart/2017/3/layout/DropPinTimeline"/>
    <dgm:cxn modelId="{32C4E598-8E48-8D49-BB4F-51F8F1A5FA7E}" type="presParOf" srcId="{EEF50BAD-6BA8-664F-B091-B92317DF089F}" destId="{D685A871-93A0-284F-8240-B9511DF0B8C8}" srcOrd="14" destOrd="0" presId="urn:microsoft.com/office/officeart/2017/3/layout/DropPinTimeline"/>
    <dgm:cxn modelId="{90474F00-9E66-4D41-B132-6CE51130FCF9}" type="presParOf" srcId="{D685A871-93A0-284F-8240-B9511DF0B8C8}" destId="{F513718D-D0F2-B246-BAB3-A01737912CFE}" srcOrd="0" destOrd="0" presId="urn:microsoft.com/office/officeart/2017/3/layout/DropPinTimeline"/>
    <dgm:cxn modelId="{4832B72F-0359-5244-B120-F59B7D8CB3AB}" type="presParOf" srcId="{D685A871-93A0-284F-8240-B9511DF0B8C8}" destId="{697CDCE3-D10C-144C-A905-4D89855C6714}" srcOrd="1" destOrd="0" presId="urn:microsoft.com/office/officeart/2017/3/layout/DropPinTimeline"/>
    <dgm:cxn modelId="{D6354974-A9AB-CC48-898A-92632E69F266}" type="presParOf" srcId="{697CDCE3-D10C-144C-A905-4D89855C6714}" destId="{1C14AEF8-9B97-E740-9E4E-FFFF1E5873AA}" srcOrd="0" destOrd="0" presId="urn:microsoft.com/office/officeart/2017/3/layout/DropPinTimeline"/>
    <dgm:cxn modelId="{A3D77B6D-7DC8-EB4E-8F37-A5BFD8625FFF}" type="presParOf" srcId="{697CDCE3-D10C-144C-A905-4D89855C6714}" destId="{E22B23DC-9ED1-1943-9EEB-342D95D43EE6}" srcOrd="1" destOrd="0" presId="urn:microsoft.com/office/officeart/2017/3/layout/DropPinTimeline"/>
    <dgm:cxn modelId="{C1866BEA-9679-0344-AB82-487FC30A17B3}" type="presParOf" srcId="{D685A871-93A0-284F-8240-B9511DF0B8C8}" destId="{1BBB7037-A671-DF48-AA02-BC586DFA68F6}" srcOrd="2" destOrd="0" presId="urn:microsoft.com/office/officeart/2017/3/layout/DropPinTimeline"/>
    <dgm:cxn modelId="{5722E4F0-DE2E-3048-B8C1-2BBD2F977A88}" type="presParOf" srcId="{D685A871-93A0-284F-8240-B9511DF0B8C8}" destId="{058F8A70-8C8D-3E44-90E4-BE99CB630D3D}" srcOrd="3" destOrd="0" presId="urn:microsoft.com/office/officeart/2017/3/layout/DropPinTimeline"/>
    <dgm:cxn modelId="{E0BF05CD-B16C-CE47-A949-A8EA7899F2A4}" type="presParOf" srcId="{D685A871-93A0-284F-8240-B9511DF0B8C8}" destId="{EB78D903-E3A1-2341-95AC-402D64F8BDED}" srcOrd="4" destOrd="0" presId="urn:microsoft.com/office/officeart/2017/3/layout/DropPinTimeline"/>
    <dgm:cxn modelId="{D75C2A06-0E09-6642-8C36-D37BCBC8CD1F}" type="presParOf" srcId="{D685A871-93A0-284F-8240-B9511DF0B8C8}" destId="{D6FE9E48-9174-5B48-9857-E3B1B84CBCCE}" srcOrd="5" destOrd="0" presId="urn:microsoft.com/office/officeart/2017/3/layout/DropPinTimeline"/>
    <dgm:cxn modelId="{09ED7E8B-30C1-784F-8D7B-D0C20C02102A}" type="presParOf" srcId="{EEF50BAD-6BA8-664F-B091-B92317DF089F}" destId="{B490EEA2-1C6F-4943-A9EC-E2099EA0C4C2}" srcOrd="15" destOrd="0" presId="urn:microsoft.com/office/officeart/2017/3/layout/DropPinTimeline"/>
    <dgm:cxn modelId="{078964B3-E1C5-7F4E-8BDA-1517B7905E17}" type="presParOf" srcId="{EEF50BAD-6BA8-664F-B091-B92317DF089F}" destId="{D6AA17FC-F70D-FE45-83A9-8A86B0A25F7F}" srcOrd="16" destOrd="0" presId="urn:microsoft.com/office/officeart/2017/3/layout/DropPinTimeline"/>
    <dgm:cxn modelId="{06B7893B-04B9-9C47-8CF9-C67080918993}" type="presParOf" srcId="{D6AA17FC-F70D-FE45-83A9-8A86B0A25F7F}" destId="{D564AF4C-5967-E742-8501-C856143B85A1}" srcOrd="0" destOrd="0" presId="urn:microsoft.com/office/officeart/2017/3/layout/DropPinTimeline"/>
    <dgm:cxn modelId="{708AB23B-7258-494D-95E5-7BA71127A6EF}" type="presParOf" srcId="{D6AA17FC-F70D-FE45-83A9-8A86B0A25F7F}" destId="{A5328E0C-9F35-1445-8E0D-306BFE3525A9}" srcOrd="1" destOrd="0" presId="urn:microsoft.com/office/officeart/2017/3/layout/DropPinTimeline"/>
    <dgm:cxn modelId="{CE0F16B1-D511-CB42-A150-6BE0FDC7F257}" type="presParOf" srcId="{A5328E0C-9F35-1445-8E0D-306BFE3525A9}" destId="{A66B87B4-8E80-E94C-9CD6-5F560121DB83}" srcOrd="0" destOrd="0" presId="urn:microsoft.com/office/officeart/2017/3/layout/DropPinTimeline"/>
    <dgm:cxn modelId="{F98C9D07-E78F-AF4F-A64B-94A7D3F5CF4C}" type="presParOf" srcId="{A5328E0C-9F35-1445-8E0D-306BFE3525A9}" destId="{C12996BA-E079-894F-A0CF-5370C19BE70F}" srcOrd="1" destOrd="0" presId="urn:microsoft.com/office/officeart/2017/3/layout/DropPinTimeline"/>
    <dgm:cxn modelId="{08DD2530-24B0-A44A-B861-78280D7191E5}" type="presParOf" srcId="{D6AA17FC-F70D-FE45-83A9-8A86B0A25F7F}" destId="{02C93A38-95D9-A848-9A34-E92030EF4AC8}" srcOrd="2" destOrd="0" presId="urn:microsoft.com/office/officeart/2017/3/layout/DropPinTimeline"/>
    <dgm:cxn modelId="{938AC4F1-A0A1-B146-B552-B4A98756AFCC}" type="presParOf" srcId="{D6AA17FC-F70D-FE45-83A9-8A86B0A25F7F}" destId="{D0D4757C-A20B-D243-8D70-CC7543B0BD94}" srcOrd="3" destOrd="0" presId="urn:microsoft.com/office/officeart/2017/3/layout/DropPinTimeline"/>
    <dgm:cxn modelId="{8F1804CE-D0A3-D64C-8215-704BDB79BE1E}" type="presParOf" srcId="{D6AA17FC-F70D-FE45-83A9-8A86B0A25F7F}" destId="{A1964A3F-0774-6B4E-9D3C-F2DD4CABF7BF}" srcOrd="4" destOrd="0" presId="urn:microsoft.com/office/officeart/2017/3/layout/DropPinTimeline"/>
    <dgm:cxn modelId="{A76CD083-98B7-3740-990F-FA36F6EE5ABD}" type="presParOf" srcId="{D6AA17FC-F70D-FE45-83A9-8A86B0A25F7F}" destId="{9C95F667-00A3-3248-8DED-EEB8664E8E0F}" srcOrd="5" destOrd="0" presId="urn:microsoft.com/office/officeart/2017/3/layout/DropPinTimeline"/>
    <dgm:cxn modelId="{58E7BF82-8B47-544A-AB68-281FA2B60321}" type="presParOf" srcId="{EEF50BAD-6BA8-664F-B091-B92317DF089F}" destId="{7DF18EA3-CF0C-E64A-AD3F-305E3D0EFE1A}" srcOrd="17" destOrd="0" presId="urn:microsoft.com/office/officeart/2017/3/layout/DropPinTimeline"/>
    <dgm:cxn modelId="{B6118FA3-7D61-3742-BCE9-F0C72FA9410F}" type="presParOf" srcId="{EEF50BAD-6BA8-664F-B091-B92317DF089F}" destId="{3AFB79C5-5A6F-2B4C-984A-BD3411E496B4}" srcOrd="18" destOrd="0" presId="urn:microsoft.com/office/officeart/2017/3/layout/DropPinTimeline"/>
    <dgm:cxn modelId="{91D57F1C-12BE-C84C-96A9-21293B086B0E}" type="presParOf" srcId="{3AFB79C5-5A6F-2B4C-984A-BD3411E496B4}" destId="{5DCE7BD5-B38C-3F46-88B7-65E99E8B6F86}" srcOrd="0" destOrd="0" presId="urn:microsoft.com/office/officeart/2017/3/layout/DropPinTimeline"/>
    <dgm:cxn modelId="{00271B49-D463-2C4F-8DF9-D34F6A44BE2C}" type="presParOf" srcId="{3AFB79C5-5A6F-2B4C-984A-BD3411E496B4}" destId="{E5B708E3-FC85-6A4D-966B-F8489CC5533C}" srcOrd="1" destOrd="0" presId="urn:microsoft.com/office/officeart/2017/3/layout/DropPinTimeline"/>
    <dgm:cxn modelId="{1D66C547-4D32-6D4F-BC5E-E3AFB19C45D2}" type="presParOf" srcId="{E5B708E3-FC85-6A4D-966B-F8489CC5533C}" destId="{E0614D66-BE3D-FC4A-A3F1-B6F9E9AEA54F}" srcOrd="0" destOrd="0" presId="urn:microsoft.com/office/officeart/2017/3/layout/DropPinTimeline"/>
    <dgm:cxn modelId="{F3F3FBA1-56AD-7845-8203-ADC1D662F022}" type="presParOf" srcId="{E5B708E3-FC85-6A4D-966B-F8489CC5533C}" destId="{2008B92E-69DF-5349-9550-9AFC4EDDE9AB}" srcOrd="1" destOrd="0" presId="urn:microsoft.com/office/officeart/2017/3/layout/DropPinTimeline"/>
    <dgm:cxn modelId="{B92ECF50-25ED-534D-A11D-6B00E9BED809}" type="presParOf" srcId="{3AFB79C5-5A6F-2B4C-984A-BD3411E496B4}" destId="{9B459985-CBCE-024A-B0F6-A52D2DC482F5}" srcOrd="2" destOrd="0" presId="urn:microsoft.com/office/officeart/2017/3/layout/DropPinTimeline"/>
    <dgm:cxn modelId="{88FA96BC-CF5A-464E-84DD-07395443F165}" type="presParOf" srcId="{3AFB79C5-5A6F-2B4C-984A-BD3411E496B4}" destId="{B0764FB5-F9ED-6646-9552-558EA7387499}" srcOrd="3" destOrd="0" presId="urn:microsoft.com/office/officeart/2017/3/layout/DropPinTimeline"/>
    <dgm:cxn modelId="{C7D84EEF-D6B7-584E-819B-E87EE6A6DA08}" type="presParOf" srcId="{3AFB79C5-5A6F-2B4C-984A-BD3411E496B4}" destId="{434710DD-C651-AD48-A848-1E872E9071E7}" srcOrd="4" destOrd="0" presId="urn:microsoft.com/office/officeart/2017/3/layout/DropPinTimeline"/>
    <dgm:cxn modelId="{71CC0CE1-130C-5A43-9642-8B804C9A60EF}" type="presParOf" srcId="{3AFB79C5-5A6F-2B4C-984A-BD3411E496B4}" destId="{3CD92814-49EF-DE46-A576-1333A82179C7}"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9C5DC-7D93-DE4B-B8C9-05DC37FE5ECA}">
      <dsp:nvSpPr>
        <dsp:cNvPr id="0" name=""/>
        <dsp:cNvSpPr/>
      </dsp:nvSpPr>
      <dsp:spPr>
        <a:xfrm>
          <a:off x="0" y="2292473"/>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CC7D60C-80AC-C645-B6EB-2F460408579D}">
      <dsp:nvSpPr>
        <dsp:cNvPr id="0" name=""/>
        <dsp:cNvSpPr/>
      </dsp:nvSpPr>
      <dsp:spPr>
        <a:xfrm rot="8100000">
          <a:off x="66662" y="540650"/>
          <a:ext cx="312522" cy="31252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65DF6-9223-ED44-BA9E-CEB2AC98A94A}">
      <dsp:nvSpPr>
        <dsp:cNvPr id="0" name=""/>
        <dsp:cNvSpPr/>
      </dsp:nvSpPr>
      <dsp:spPr>
        <a:xfrm>
          <a:off x="101380" y="575368"/>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AD1A828-ADDB-A742-9A39-920C2832F3AD}">
      <dsp:nvSpPr>
        <dsp:cNvPr id="0" name=""/>
        <dsp:cNvSpPr/>
      </dsp:nvSpPr>
      <dsp:spPr>
        <a:xfrm>
          <a:off x="443910" y="935328"/>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George III accedes to throne.</a:t>
          </a:r>
        </a:p>
      </dsp:txBody>
      <dsp:txXfrm>
        <a:off x="443910" y="935328"/>
        <a:ext cx="1473989" cy="1357144"/>
      </dsp:txXfrm>
    </dsp:sp>
    <dsp:sp modelId="{9B9EB722-8C9B-A94A-87A9-82641E9F7FB9}">
      <dsp:nvSpPr>
        <dsp:cNvPr id="0" name=""/>
        <dsp:cNvSpPr/>
      </dsp:nvSpPr>
      <dsp:spPr>
        <a:xfrm>
          <a:off x="443910" y="458494"/>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1760</a:t>
          </a:r>
        </a:p>
      </dsp:txBody>
      <dsp:txXfrm>
        <a:off x="443910" y="458494"/>
        <a:ext cx="1473989" cy="476834"/>
      </dsp:txXfrm>
    </dsp:sp>
    <dsp:sp modelId="{13731E54-7D90-4241-8AA1-955FC982E273}">
      <dsp:nvSpPr>
        <dsp:cNvPr id="0" name=""/>
        <dsp:cNvSpPr/>
      </dsp:nvSpPr>
      <dsp:spPr>
        <a:xfrm>
          <a:off x="222923" y="935328"/>
          <a:ext cx="0" cy="135714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C863BC-A6F7-BC41-9101-C802E83D1720}">
      <dsp:nvSpPr>
        <dsp:cNvPr id="0" name=""/>
        <dsp:cNvSpPr/>
      </dsp:nvSpPr>
      <dsp:spPr>
        <a:xfrm>
          <a:off x="200576" y="2249557"/>
          <a:ext cx="79555" cy="8583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C94C3-8FD4-B641-8FA0-F3FC4B4E5D6F}">
      <dsp:nvSpPr>
        <dsp:cNvPr id="0" name=""/>
        <dsp:cNvSpPr/>
      </dsp:nvSpPr>
      <dsp:spPr>
        <a:xfrm rot="18900000">
          <a:off x="1020731" y="3731772"/>
          <a:ext cx="312522" cy="312522"/>
        </a:xfrm>
        <a:prstGeom prst="teardrop">
          <a:avLst>
            <a:gd name="adj" fmla="val 115000"/>
          </a:avLst>
        </a:prstGeom>
        <a:solidFill>
          <a:schemeClr val="accent2">
            <a:hueOff val="-166087"/>
            <a:satOff val="-46"/>
            <a:lumOff val="784"/>
            <a:alphaOff val="0"/>
          </a:schemeClr>
        </a:solidFill>
        <a:ln w="12700" cap="flat" cmpd="sng" algn="ctr">
          <a:solidFill>
            <a:schemeClr val="accent2">
              <a:hueOff val="-166087"/>
              <a:satOff val="-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57A43-1505-7843-BA54-D279D8280481}">
      <dsp:nvSpPr>
        <dsp:cNvPr id="0" name=""/>
        <dsp:cNvSpPr/>
      </dsp:nvSpPr>
      <dsp:spPr>
        <a:xfrm>
          <a:off x="1055449" y="3766491"/>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CA4291E-BE56-BF41-B356-1A471EF86CA5}">
      <dsp:nvSpPr>
        <dsp:cNvPr id="0" name=""/>
        <dsp:cNvSpPr/>
      </dsp:nvSpPr>
      <dsp:spPr>
        <a:xfrm>
          <a:off x="1397979" y="2292473"/>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Sugar Act passed.</a:t>
          </a:r>
        </a:p>
      </dsp:txBody>
      <dsp:txXfrm>
        <a:off x="1397979" y="2292473"/>
        <a:ext cx="1473989" cy="1357144"/>
      </dsp:txXfrm>
    </dsp:sp>
    <dsp:sp modelId="{28E49419-8B2D-4E48-8C27-7C37D743BD7D}">
      <dsp:nvSpPr>
        <dsp:cNvPr id="0" name=""/>
        <dsp:cNvSpPr/>
      </dsp:nvSpPr>
      <dsp:spPr>
        <a:xfrm>
          <a:off x="1397979" y="3649617"/>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1764</a:t>
          </a:r>
        </a:p>
      </dsp:txBody>
      <dsp:txXfrm>
        <a:off x="1397979" y="3649617"/>
        <a:ext cx="1473989" cy="476834"/>
      </dsp:txXfrm>
    </dsp:sp>
    <dsp:sp modelId="{18DC5244-4950-6F4A-988D-42B5E98F6546}">
      <dsp:nvSpPr>
        <dsp:cNvPr id="0" name=""/>
        <dsp:cNvSpPr/>
      </dsp:nvSpPr>
      <dsp:spPr>
        <a:xfrm>
          <a:off x="1176992" y="2292473"/>
          <a:ext cx="0" cy="1357144"/>
        </a:xfrm>
        <a:prstGeom prst="line">
          <a:avLst/>
        </a:prstGeom>
        <a:noFill/>
        <a:ln w="12700" cap="flat" cmpd="sng" algn="ctr">
          <a:solidFill>
            <a:schemeClr val="accent2">
              <a:hueOff val="-166087"/>
              <a:satOff val="-46"/>
              <a:lumOff val="784"/>
              <a:alphaOff val="0"/>
            </a:schemeClr>
          </a:solidFill>
          <a:prstDash val="dash"/>
          <a:miter lim="800000"/>
        </a:ln>
        <a:effectLst/>
      </dsp:spPr>
      <dsp:style>
        <a:lnRef idx="1">
          <a:scrgbClr r="0" g="0" b="0"/>
        </a:lnRef>
        <a:fillRef idx="0">
          <a:scrgbClr r="0" g="0" b="0"/>
        </a:fillRef>
        <a:effectRef idx="0">
          <a:scrgbClr r="0" g="0" b="0"/>
        </a:effectRef>
        <a:fontRef idx="minor"/>
      </dsp:style>
    </dsp:sp>
    <dsp:sp modelId="{5B4EA047-0306-B347-BE64-3402B0B8F099}">
      <dsp:nvSpPr>
        <dsp:cNvPr id="0" name=""/>
        <dsp:cNvSpPr/>
      </dsp:nvSpPr>
      <dsp:spPr>
        <a:xfrm>
          <a:off x="1154645" y="2249557"/>
          <a:ext cx="79555" cy="85830"/>
        </a:xfrm>
        <a:prstGeom prst="ellipse">
          <a:avLst/>
        </a:prstGeom>
        <a:solidFill>
          <a:schemeClr val="accent2">
            <a:hueOff val="-166087"/>
            <a:satOff val="-46"/>
            <a:lumOff val="78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E55C5-C42B-374D-BB60-4E30B1EDACD5}">
      <dsp:nvSpPr>
        <dsp:cNvPr id="0" name=""/>
        <dsp:cNvSpPr/>
      </dsp:nvSpPr>
      <dsp:spPr>
        <a:xfrm rot="8100000">
          <a:off x="1974799" y="540650"/>
          <a:ext cx="312522" cy="312522"/>
        </a:xfrm>
        <a:prstGeom prst="teardrop">
          <a:avLst>
            <a:gd name="adj" fmla="val 115000"/>
          </a:avLst>
        </a:prstGeom>
        <a:solidFill>
          <a:schemeClr val="accent2">
            <a:hueOff val="-332174"/>
            <a:satOff val="-93"/>
            <a:lumOff val="1568"/>
            <a:alphaOff val="0"/>
          </a:schemeClr>
        </a:solidFill>
        <a:ln w="12700" cap="flat" cmpd="sng" algn="ctr">
          <a:solidFill>
            <a:schemeClr val="accent2">
              <a:hueOff val="-332174"/>
              <a:satOff val="-93"/>
              <a:lumOff val="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2DABD-7DF4-C44D-9FE3-B7682ED4BEAE}">
      <dsp:nvSpPr>
        <dsp:cNvPr id="0" name=""/>
        <dsp:cNvSpPr/>
      </dsp:nvSpPr>
      <dsp:spPr>
        <a:xfrm>
          <a:off x="2009518" y="575368"/>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B5588F-DDC2-5A4B-8F33-5CEE1A1DF7B0}">
      <dsp:nvSpPr>
        <dsp:cNvPr id="0" name=""/>
        <dsp:cNvSpPr/>
      </dsp:nvSpPr>
      <dsp:spPr>
        <a:xfrm>
          <a:off x="2352048" y="935328"/>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Stamp Act passed.</a:t>
          </a:r>
        </a:p>
      </dsp:txBody>
      <dsp:txXfrm>
        <a:off x="2352048" y="935328"/>
        <a:ext cx="1473989" cy="1357144"/>
      </dsp:txXfrm>
    </dsp:sp>
    <dsp:sp modelId="{3D2F4E56-1ECE-BD4A-A104-E5F76C18D675}">
      <dsp:nvSpPr>
        <dsp:cNvPr id="0" name=""/>
        <dsp:cNvSpPr/>
      </dsp:nvSpPr>
      <dsp:spPr>
        <a:xfrm>
          <a:off x="2352048" y="458494"/>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1765</a:t>
          </a:r>
        </a:p>
      </dsp:txBody>
      <dsp:txXfrm>
        <a:off x="2352048" y="458494"/>
        <a:ext cx="1473989" cy="476834"/>
      </dsp:txXfrm>
    </dsp:sp>
    <dsp:sp modelId="{E1237F6F-1752-8845-B4B2-1C78BFB52136}">
      <dsp:nvSpPr>
        <dsp:cNvPr id="0" name=""/>
        <dsp:cNvSpPr/>
      </dsp:nvSpPr>
      <dsp:spPr>
        <a:xfrm>
          <a:off x="2131061" y="935328"/>
          <a:ext cx="0" cy="1357144"/>
        </a:xfrm>
        <a:prstGeom prst="line">
          <a:avLst/>
        </a:prstGeom>
        <a:noFill/>
        <a:ln w="12700" cap="flat" cmpd="sng" algn="ctr">
          <a:solidFill>
            <a:schemeClr val="accent2">
              <a:hueOff val="-332174"/>
              <a:satOff val="-93"/>
              <a:lumOff val="1568"/>
              <a:alphaOff val="0"/>
            </a:schemeClr>
          </a:solidFill>
          <a:prstDash val="dash"/>
          <a:miter lim="800000"/>
        </a:ln>
        <a:effectLst/>
      </dsp:spPr>
      <dsp:style>
        <a:lnRef idx="1">
          <a:scrgbClr r="0" g="0" b="0"/>
        </a:lnRef>
        <a:fillRef idx="0">
          <a:scrgbClr r="0" g="0" b="0"/>
        </a:fillRef>
        <a:effectRef idx="0">
          <a:scrgbClr r="0" g="0" b="0"/>
        </a:effectRef>
        <a:fontRef idx="minor"/>
      </dsp:style>
    </dsp:sp>
    <dsp:sp modelId="{73BD894C-A79B-4D45-98E3-89332AD5927F}">
      <dsp:nvSpPr>
        <dsp:cNvPr id="0" name=""/>
        <dsp:cNvSpPr/>
      </dsp:nvSpPr>
      <dsp:spPr>
        <a:xfrm>
          <a:off x="2108713" y="2249557"/>
          <a:ext cx="79555" cy="85830"/>
        </a:xfrm>
        <a:prstGeom prst="ellipse">
          <a:avLst/>
        </a:prstGeom>
        <a:solidFill>
          <a:schemeClr val="accent2">
            <a:hueOff val="-332174"/>
            <a:satOff val="-93"/>
            <a:lumOff val="156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9A0FC-3709-AC4C-B4FF-4DBFD8B4A237}">
      <dsp:nvSpPr>
        <dsp:cNvPr id="0" name=""/>
        <dsp:cNvSpPr/>
      </dsp:nvSpPr>
      <dsp:spPr>
        <a:xfrm rot="18900000">
          <a:off x="2928868" y="3731772"/>
          <a:ext cx="312522" cy="312522"/>
        </a:xfrm>
        <a:prstGeom prst="teardrop">
          <a:avLst>
            <a:gd name="adj" fmla="val 115000"/>
          </a:avLst>
        </a:prstGeom>
        <a:solidFill>
          <a:schemeClr val="accent2">
            <a:hueOff val="-498261"/>
            <a:satOff val="-139"/>
            <a:lumOff val="2353"/>
            <a:alphaOff val="0"/>
          </a:schemeClr>
        </a:solidFill>
        <a:ln w="12700" cap="flat" cmpd="sng" algn="ctr">
          <a:solidFill>
            <a:schemeClr val="accent2">
              <a:hueOff val="-498261"/>
              <a:satOff val="-13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2AB19-BB07-5743-ABF6-653418655361}">
      <dsp:nvSpPr>
        <dsp:cNvPr id="0" name=""/>
        <dsp:cNvSpPr/>
      </dsp:nvSpPr>
      <dsp:spPr>
        <a:xfrm>
          <a:off x="2963587" y="3766491"/>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F78B0A0-5196-394C-9C37-92AEBA2BF48D}">
      <dsp:nvSpPr>
        <dsp:cNvPr id="0" name=""/>
        <dsp:cNvSpPr/>
      </dsp:nvSpPr>
      <dsp:spPr>
        <a:xfrm>
          <a:off x="3306117" y="2292473"/>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Stamp Act repealed by Parliament.</a:t>
          </a:r>
        </a:p>
      </dsp:txBody>
      <dsp:txXfrm>
        <a:off x="3306117" y="2292473"/>
        <a:ext cx="1473989" cy="1357144"/>
      </dsp:txXfrm>
    </dsp:sp>
    <dsp:sp modelId="{508D306B-9400-8144-8ABF-3E258D459E85}">
      <dsp:nvSpPr>
        <dsp:cNvPr id="0" name=""/>
        <dsp:cNvSpPr/>
      </dsp:nvSpPr>
      <dsp:spPr>
        <a:xfrm>
          <a:off x="3306117" y="3649617"/>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1766</a:t>
          </a:r>
        </a:p>
      </dsp:txBody>
      <dsp:txXfrm>
        <a:off x="3306117" y="3649617"/>
        <a:ext cx="1473989" cy="476834"/>
      </dsp:txXfrm>
    </dsp:sp>
    <dsp:sp modelId="{DB5F3621-996F-4A40-B1E2-7630A786FEF8}">
      <dsp:nvSpPr>
        <dsp:cNvPr id="0" name=""/>
        <dsp:cNvSpPr/>
      </dsp:nvSpPr>
      <dsp:spPr>
        <a:xfrm>
          <a:off x="3085130" y="2292473"/>
          <a:ext cx="0" cy="1357144"/>
        </a:xfrm>
        <a:prstGeom prst="line">
          <a:avLst/>
        </a:prstGeom>
        <a:noFill/>
        <a:ln w="12700" cap="flat" cmpd="sng" algn="ctr">
          <a:solidFill>
            <a:schemeClr val="accent2">
              <a:hueOff val="-498261"/>
              <a:satOff val="-139"/>
              <a:lumOff val="2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93A6B418-1AE5-A644-B5FF-A83BE3909E25}">
      <dsp:nvSpPr>
        <dsp:cNvPr id="0" name=""/>
        <dsp:cNvSpPr/>
      </dsp:nvSpPr>
      <dsp:spPr>
        <a:xfrm>
          <a:off x="3062782" y="2249557"/>
          <a:ext cx="79555" cy="85830"/>
        </a:xfrm>
        <a:prstGeom prst="ellipse">
          <a:avLst/>
        </a:prstGeom>
        <a:solidFill>
          <a:schemeClr val="accent2">
            <a:hueOff val="-498261"/>
            <a:satOff val="-139"/>
            <a:lumOff val="2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FE389-8A92-164B-B322-4743C4A6A69F}">
      <dsp:nvSpPr>
        <dsp:cNvPr id="0" name=""/>
        <dsp:cNvSpPr/>
      </dsp:nvSpPr>
      <dsp:spPr>
        <a:xfrm rot="8100000">
          <a:off x="3882937" y="540650"/>
          <a:ext cx="312522" cy="312522"/>
        </a:xfrm>
        <a:prstGeom prst="teardrop">
          <a:avLst>
            <a:gd name="adj" fmla="val 115000"/>
          </a:avLst>
        </a:prstGeom>
        <a:solidFill>
          <a:schemeClr val="accent2">
            <a:hueOff val="-664347"/>
            <a:satOff val="-186"/>
            <a:lumOff val="3137"/>
            <a:alphaOff val="0"/>
          </a:schemeClr>
        </a:solidFill>
        <a:ln w="12700" cap="flat" cmpd="sng" algn="ctr">
          <a:solidFill>
            <a:schemeClr val="accent2">
              <a:hueOff val="-664347"/>
              <a:satOff val="-186"/>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ED791-8B96-0A40-82A5-F2D6C604D909}">
      <dsp:nvSpPr>
        <dsp:cNvPr id="0" name=""/>
        <dsp:cNvSpPr/>
      </dsp:nvSpPr>
      <dsp:spPr>
        <a:xfrm>
          <a:off x="3917655" y="575368"/>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96C0EBE-D2D5-794E-BDF4-954DD2B57A74}">
      <dsp:nvSpPr>
        <dsp:cNvPr id="0" name=""/>
        <dsp:cNvSpPr/>
      </dsp:nvSpPr>
      <dsp:spPr>
        <a:xfrm>
          <a:off x="4260185" y="935328"/>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Townshend duties passed.</a:t>
          </a:r>
        </a:p>
      </dsp:txBody>
      <dsp:txXfrm>
        <a:off x="4260185" y="935328"/>
        <a:ext cx="1473989" cy="1357144"/>
      </dsp:txXfrm>
    </dsp:sp>
    <dsp:sp modelId="{4021D6E6-744D-F244-B6E1-0A0E1CC5258D}">
      <dsp:nvSpPr>
        <dsp:cNvPr id="0" name=""/>
        <dsp:cNvSpPr/>
      </dsp:nvSpPr>
      <dsp:spPr>
        <a:xfrm>
          <a:off x="4260185" y="458494"/>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1767</a:t>
          </a:r>
        </a:p>
      </dsp:txBody>
      <dsp:txXfrm>
        <a:off x="4260185" y="458494"/>
        <a:ext cx="1473989" cy="476834"/>
      </dsp:txXfrm>
    </dsp:sp>
    <dsp:sp modelId="{AC8AD20F-8F34-9A49-8C09-01C50DA49407}">
      <dsp:nvSpPr>
        <dsp:cNvPr id="0" name=""/>
        <dsp:cNvSpPr/>
      </dsp:nvSpPr>
      <dsp:spPr>
        <a:xfrm>
          <a:off x="4039198" y="935328"/>
          <a:ext cx="0" cy="1357144"/>
        </a:xfrm>
        <a:prstGeom prst="line">
          <a:avLst/>
        </a:prstGeom>
        <a:noFill/>
        <a:ln w="12700" cap="flat" cmpd="sng" algn="ctr">
          <a:solidFill>
            <a:schemeClr val="accent2">
              <a:hueOff val="-664347"/>
              <a:satOff val="-186"/>
              <a:lumOff val="3137"/>
              <a:alphaOff val="0"/>
            </a:schemeClr>
          </a:solidFill>
          <a:prstDash val="dash"/>
          <a:miter lim="800000"/>
        </a:ln>
        <a:effectLst/>
      </dsp:spPr>
      <dsp:style>
        <a:lnRef idx="1">
          <a:scrgbClr r="0" g="0" b="0"/>
        </a:lnRef>
        <a:fillRef idx="0">
          <a:scrgbClr r="0" g="0" b="0"/>
        </a:fillRef>
        <a:effectRef idx="0">
          <a:scrgbClr r="0" g="0" b="0"/>
        </a:effectRef>
        <a:fontRef idx="minor"/>
      </dsp:style>
    </dsp:sp>
    <dsp:sp modelId="{B8F1F064-1A46-5E42-88EF-E88F32E6C2A9}">
      <dsp:nvSpPr>
        <dsp:cNvPr id="0" name=""/>
        <dsp:cNvSpPr/>
      </dsp:nvSpPr>
      <dsp:spPr>
        <a:xfrm>
          <a:off x="4016851" y="2249557"/>
          <a:ext cx="79555" cy="85830"/>
        </a:xfrm>
        <a:prstGeom prst="ellipse">
          <a:avLst/>
        </a:prstGeom>
        <a:solidFill>
          <a:schemeClr val="accent2">
            <a:hueOff val="-664347"/>
            <a:satOff val="-186"/>
            <a:lumOff val="313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2E394-0994-1548-B118-559074CD11D0}">
      <dsp:nvSpPr>
        <dsp:cNvPr id="0" name=""/>
        <dsp:cNvSpPr/>
      </dsp:nvSpPr>
      <dsp:spPr>
        <a:xfrm rot="18900000">
          <a:off x="4837006" y="3731772"/>
          <a:ext cx="312522" cy="312522"/>
        </a:xfrm>
        <a:prstGeom prst="teardrop">
          <a:avLst>
            <a:gd name="adj" fmla="val 115000"/>
          </a:avLst>
        </a:prstGeom>
        <a:solidFill>
          <a:schemeClr val="accent2">
            <a:hueOff val="-830434"/>
            <a:satOff val="-232"/>
            <a:lumOff val="3921"/>
            <a:alphaOff val="0"/>
          </a:schemeClr>
        </a:solidFill>
        <a:ln w="12700" cap="flat" cmpd="sng" algn="ctr">
          <a:solidFill>
            <a:schemeClr val="accent2">
              <a:hueOff val="-830434"/>
              <a:satOff val="-232"/>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C4D8F-DB0B-EB4E-8A0B-FA36FC67D1BA}">
      <dsp:nvSpPr>
        <dsp:cNvPr id="0" name=""/>
        <dsp:cNvSpPr/>
      </dsp:nvSpPr>
      <dsp:spPr>
        <a:xfrm>
          <a:off x="4871724" y="3766491"/>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134982-6F50-EC4C-9E55-83062E9B9FBF}">
      <dsp:nvSpPr>
        <dsp:cNvPr id="0" name=""/>
        <dsp:cNvSpPr/>
      </dsp:nvSpPr>
      <dsp:spPr>
        <a:xfrm>
          <a:off x="5214254" y="2292473"/>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Townshend duties repealed, except for duty on tea.</a:t>
          </a:r>
        </a:p>
      </dsp:txBody>
      <dsp:txXfrm>
        <a:off x="5214254" y="2292473"/>
        <a:ext cx="1473989" cy="1357144"/>
      </dsp:txXfrm>
    </dsp:sp>
    <dsp:sp modelId="{386466F2-9EBD-D24A-B430-7C4F70245822}">
      <dsp:nvSpPr>
        <dsp:cNvPr id="0" name=""/>
        <dsp:cNvSpPr/>
      </dsp:nvSpPr>
      <dsp:spPr>
        <a:xfrm>
          <a:off x="5214254" y="3649617"/>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1770</a:t>
          </a:r>
        </a:p>
      </dsp:txBody>
      <dsp:txXfrm>
        <a:off x="5214254" y="3649617"/>
        <a:ext cx="1473989" cy="476834"/>
      </dsp:txXfrm>
    </dsp:sp>
    <dsp:sp modelId="{310C944A-53B7-3348-9A35-53838D33C798}">
      <dsp:nvSpPr>
        <dsp:cNvPr id="0" name=""/>
        <dsp:cNvSpPr/>
      </dsp:nvSpPr>
      <dsp:spPr>
        <a:xfrm>
          <a:off x="4993267" y="2292473"/>
          <a:ext cx="0" cy="1357144"/>
        </a:xfrm>
        <a:prstGeom prst="line">
          <a:avLst/>
        </a:prstGeom>
        <a:noFill/>
        <a:ln w="12700" cap="flat" cmpd="sng" algn="ctr">
          <a:solidFill>
            <a:schemeClr val="accent2">
              <a:hueOff val="-830434"/>
              <a:satOff val="-232"/>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DF375544-7090-4B49-81F7-73851409E519}">
      <dsp:nvSpPr>
        <dsp:cNvPr id="0" name=""/>
        <dsp:cNvSpPr/>
      </dsp:nvSpPr>
      <dsp:spPr>
        <a:xfrm>
          <a:off x="4970920" y="2249557"/>
          <a:ext cx="79555" cy="85830"/>
        </a:xfrm>
        <a:prstGeom prst="ellipse">
          <a:avLst/>
        </a:prstGeom>
        <a:solidFill>
          <a:schemeClr val="accent2">
            <a:hueOff val="-830434"/>
            <a:satOff val="-232"/>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D1CB0-9A0E-BB48-81B5-C17CAEBE936F}">
      <dsp:nvSpPr>
        <dsp:cNvPr id="0" name=""/>
        <dsp:cNvSpPr/>
      </dsp:nvSpPr>
      <dsp:spPr>
        <a:xfrm rot="8100000">
          <a:off x="5791074" y="540650"/>
          <a:ext cx="312522" cy="312522"/>
        </a:xfrm>
        <a:prstGeom prst="teardrop">
          <a:avLst>
            <a:gd name="adj" fmla="val 115000"/>
          </a:avLst>
        </a:prstGeom>
        <a:solidFill>
          <a:schemeClr val="accent2">
            <a:hueOff val="-996521"/>
            <a:satOff val="-279"/>
            <a:lumOff val="4705"/>
            <a:alphaOff val="0"/>
          </a:schemeClr>
        </a:solidFill>
        <a:ln w="12700" cap="flat" cmpd="sng" algn="ctr">
          <a:solidFill>
            <a:schemeClr val="accent2">
              <a:hueOff val="-996521"/>
              <a:satOff val="-27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F6C18-8F3B-5D4C-AE96-0E994F3777BE}">
      <dsp:nvSpPr>
        <dsp:cNvPr id="0" name=""/>
        <dsp:cNvSpPr/>
      </dsp:nvSpPr>
      <dsp:spPr>
        <a:xfrm>
          <a:off x="5825793" y="575368"/>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F42390-8A31-B24A-9FFB-71FDA5021ACC}">
      <dsp:nvSpPr>
        <dsp:cNvPr id="0" name=""/>
        <dsp:cNvSpPr/>
      </dsp:nvSpPr>
      <dsp:spPr>
        <a:xfrm>
          <a:off x="6168323" y="935328"/>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Boston Massacre.</a:t>
          </a:r>
        </a:p>
      </dsp:txBody>
      <dsp:txXfrm>
        <a:off x="6168323" y="935328"/>
        <a:ext cx="1473989" cy="1357144"/>
      </dsp:txXfrm>
    </dsp:sp>
    <dsp:sp modelId="{FFB14904-15A1-CC49-9062-3361CC9F56CB}">
      <dsp:nvSpPr>
        <dsp:cNvPr id="0" name=""/>
        <dsp:cNvSpPr/>
      </dsp:nvSpPr>
      <dsp:spPr>
        <a:xfrm>
          <a:off x="6168323" y="458494"/>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1770</a:t>
          </a:r>
        </a:p>
      </dsp:txBody>
      <dsp:txXfrm>
        <a:off x="6168323" y="458494"/>
        <a:ext cx="1473989" cy="476834"/>
      </dsp:txXfrm>
    </dsp:sp>
    <dsp:sp modelId="{D8ABE2F8-5A44-6A41-ABA7-0ADD54C8FB47}">
      <dsp:nvSpPr>
        <dsp:cNvPr id="0" name=""/>
        <dsp:cNvSpPr/>
      </dsp:nvSpPr>
      <dsp:spPr>
        <a:xfrm>
          <a:off x="5947336" y="935328"/>
          <a:ext cx="0" cy="1357144"/>
        </a:xfrm>
        <a:prstGeom prst="line">
          <a:avLst/>
        </a:prstGeom>
        <a:noFill/>
        <a:ln w="12700" cap="flat" cmpd="sng" algn="ctr">
          <a:solidFill>
            <a:schemeClr val="accent2">
              <a:hueOff val="-996521"/>
              <a:satOff val="-279"/>
              <a:lumOff val="4705"/>
              <a:alphaOff val="0"/>
            </a:schemeClr>
          </a:solidFill>
          <a:prstDash val="dash"/>
          <a:miter lim="800000"/>
        </a:ln>
        <a:effectLst/>
      </dsp:spPr>
      <dsp:style>
        <a:lnRef idx="1">
          <a:scrgbClr r="0" g="0" b="0"/>
        </a:lnRef>
        <a:fillRef idx="0">
          <a:scrgbClr r="0" g="0" b="0"/>
        </a:fillRef>
        <a:effectRef idx="0">
          <a:scrgbClr r="0" g="0" b="0"/>
        </a:effectRef>
        <a:fontRef idx="minor"/>
      </dsp:style>
    </dsp:sp>
    <dsp:sp modelId="{CC935F26-B58C-2F4D-B479-12E2699BF79C}">
      <dsp:nvSpPr>
        <dsp:cNvPr id="0" name=""/>
        <dsp:cNvSpPr/>
      </dsp:nvSpPr>
      <dsp:spPr>
        <a:xfrm>
          <a:off x="5924988" y="2249557"/>
          <a:ext cx="79555" cy="85830"/>
        </a:xfrm>
        <a:prstGeom prst="ellipse">
          <a:avLst/>
        </a:prstGeom>
        <a:solidFill>
          <a:schemeClr val="accent2">
            <a:hueOff val="-996521"/>
            <a:satOff val="-279"/>
            <a:lumOff val="47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4AEF8-9B97-E740-9E4E-FFFF1E5873AA}">
      <dsp:nvSpPr>
        <dsp:cNvPr id="0" name=""/>
        <dsp:cNvSpPr/>
      </dsp:nvSpPr>
      <dsp:spPr>
        <a:xfrm rot="18900000">
          <a:off x="6745143" y="3731772"/>
          <a:ext cx="312522" cy="312522"/>
        </a:xfrm>
        <a:prstGeom prst="teardrop">
          <a:avLst>
            <a:gd name="adj" fmla="val 115000"/>
          </a:avLst>
        </a:prstGeom>
        <a:solidFill>
          <a:schemeClr val="accent2">
            <a:hueOff val="-1162608"/>
            <a:satOff val="-325"/>
            <a:lumOff val="5490"/>
            <a:alphaOff val="0"/>
          </a:schemeClr>
        </a:solidFill>
        <a:ln w="12700" cap="flat" cmpd="sng" algn="ctr">
          <a:solidFill>
            <a:schemeClr val="accent2">
              <a:hueOff val="-1162608"/>
              <a:satOff val="-325"/>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B23DC-9ED1-1943-9EEB-342D95D43EE6}">
      <dsp:nvSpPr>
        <dsp:cNvPr id="0" name=""/>
        <dsp:cNvSpPr/>
      </dsp:nvSpPr>
      <dsp:spPr>
        <a:xfrm>
          <a:off x="6779862" y="3766491"/>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BB7037-A671-DF48-AA02-BC586DFA68F6}">
      <dsp:nvSpPr>
        <dsp:cNvPr id="0" name=""/>
        <dsp:cNvSpPr/>
      </dsp:nvSpPr>
      <dsp:spPr>
        <a:xfrm>
          <a:off x="7122392" y="2292473"/>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Tea Act imposed.</a:t>
          </a:r>
        </a:p>
      </dsp:txBody>
      <dsp:txXfrm>
        <a:off x="7122392" y="2292473"/>
        <a:ext cx="1473989" cy="1357144"/>
      </dsp:txXfrm>
    </dsp:sp>
    <dsp:sp modelId="{058F8A70-8C8D-3E44-90E4-BE99CB630D3D}">
      <dsp:nvSpPr>
        <dsp:cNvPr id="0" name=""/>
        <dsp:cNvSpPr/>
      </dsp:nvSpPr>
      <dsp:spPr>
        <a:xfrm>
          <a:off x="7122392" y="3649617"/>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1773</a:t>
          </a:r>
        </a:p>
      </dsp:txBody>
      <dsp:txXfrm>
        <a:off x="7122392" y="3649617"/>
        <a:ext cx="1473989" cy="476834"/>
      </dsp:txXfrm>
    </dsp:sp>
    <dsp:sp modelId="{EB78D903-E3A1-2341-95AC-402D64F8BDED}">
      <dsp:nvSpPr>
        <dsp:cNvPr id="0" name=""/>
        <dsp:cNvSpPr/>
      </dsp:nvSpPr>
      <dsp:spPr>
        <a:xfrm>
          <a:off x="6901405" y="2292473"/>
          <a:ext cx="0" cy="1357144"/>
        </a:xfrm>
        <a:prstGeom prst="line">
          <a:avLst/>
        </a:prstGeom>
        <a:noFill/>
        <a:ln w="12700" cap="flat" cmpd="sng" algn="ctr">
          <a:solidFill>
            <a:schemeClr val="accent2">
              <a:hueOff val="-1162608"/>
              <a:satOff val="-325"/>
              <a:lumOff val="5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F513718D-D0F2-B246-BAB3-A01737912CFE}">
      <dsp:nvSpPr>
        <dsp:cNvPr id="0" name=""/>
        <dsp:cNvSpPr/>
      </dsp:nvSpPr>
      <dsp:spPr>
        <a:xfrm>
          <a:off x="6879057" y="2249557"/>
          <a:ext cx="79555" cy="85830"/>
        </a:xfrm>
        <a:prstGeom prst="ellipse">
          <a:avLst/>
        </a:prstGeom>
        <a:solidFill>
          <a:schemeClr val="accent2">
            <a:hueOff val="-1162608"/>
            <a:satOff val="-325"/>
            <a:lumOff val="549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B87B4-8E80-E94C-9CD6-5F560121DB83}">
      <dsp:nvSpPr>
        <dsp:cNvPr id="0" name=""/>
        <dsp:cNvSpPr/>
      </dsp:nvSpPr>
      <dsp:spPr>
        <a:xfrm rot="8100000">
          <a:off x="7699212" y="540650"/>
          <a:ext cx="312522" cy="312522"/>
        </a:xfrm>
        <a:prstGeom prst="teardrop">
          <a:avLst>
            <a:gd name="adj" fmla="val 115000"/>
          </a:avLst>
        </a:prstGeom>
        <a:solidFill>
          <a:schemeClr val="accent2">
            <a:hueOff val="-1328695"/>
            <a:satOff val="-372"/>
            <a:lumOff val="6274"/>
            <a:alphaOff val="0"/>
          </a:schemeClr>
        </a:solidFill>
        <a:ln w="12700" cap="flat" cmpd="sng" algn="ctr">
          <a:solidFill>
            <a:schemeClr val="accent2">
              <a:hueOff val="-1328695"/>
              <a:satOff val="-372"/>
              <a:lumOff val="6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996BA-E079-894F-A0CF-5370C19BE70F}">
      <dsp:nvSpPr>
        <dsp:cNvPr id="0" name=""/>
        <dsp:cNvSpPr/>
      </dsp:nvSpPr>
      <dsp:spPr>
        <a:xfrm>
          <a:off x="7733931" y="575368"/>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C93A38-95D9-A848-9A34-E92030EF4AC8}">
      <dsp:nvSpPr>
        <dsp:cNvPr id="0" name=""/>
        <dsp:cNvSpPr/>
      </dsp:nvSpPr>
      <dsp:spPr>
        <a:xfrm>
          <a:off x="8076460" y="935328"/>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Boston Tea Party.</a:t>
          </a:r>
        </a:p>
      </dsp:txBody>
      <dsp:txXfrm>
        <a:off x="8076460" y="935328"/>
        <a:ext cx="1473989" cy="1357144"/>
      </dsp:txXfrm>
    </dsp:sp>
    <dsp:sp modelId="{D0D4757C-A20B-D243-8D70-CC7543B0BD94}">
      <dsp:nvSpPr>
        <dsp:cNvPr id="0" name=""/>
        <dsp:cNvSpPr/>
      </dsp:nvSpPr>
      <dsp:spPr>
        <a:xfrm>
          <a:off x="8076460" y="458494"/>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1773</a:t>
          </a:r>
        </a:p>
      </dsp:txBody>
      <dsp:txXfrm>
        <a:off x="8076460" y="458494"/>
        <a:ext cx="1473989" cy="476834"/>
      </dsp:txXfrm>
    </dsp:sp>
    <dsp:sp modelId="{A1964A3F-0774-6B4E-9D3C-F2DD4CABF7BF}">
      <dsp:nvSpPr>
        <dsp:cNvPr id="0" name=""/>
        <dsp:cNvSpPr/>
      </dsp:nvSpPr>
      <dsp:spPr>
        <a:xfrm>
          <a:off x="7855473" y="935328"/>
          <a:ext cx="0" cy="1357144"/>
        </a:xfrm>
        <a:prstGeom prst="line">
          <a:avLst/>
        </a:prstGeom>
        <a:noFill/>
        <a:ln w="12700" cap="flat" cmpd="sng" algn="ctr">
          <a:solidFill>
            <a:schemeClr val="accent2">
              <a:hueOff val="-1328695"/>
              <a:satOff val="-372"/>
              <a:lumOff val="6274"/>
              <a:alphaOff val="0"/>
            </a:schemeClr>
          </a:solidFill>
          <a:prstDash val="dash"/>
          <a:miter lim="800000"/>
        </a:ln>
        <a:effectLst/>
      </dsp:spPr>
      <dsp:style>
        <a:lnRef idx="1">
          <a:scrgbClr r="0" g="0" b="0"/>
        </a:lnRef>
        <a:fillRef idx="0">
          <a:scrgbClr r="0" g="0" b="0"/>
        </a:fillRef>
        <a:effectRef idx="0">
          <a:scrgbClr r="0" g="0" b="0"/>
        </a:effectRef>
        <a:fontRef idx="minor"/>
      </dsp:style>
    </dsp:sp>
    <dsp:sp modelId="{D564AF4C-5967-E742-8501-C856143B85A1}">
      <dsp:nvSpPr>
        <dsp:cNvPr id="0" name=""/>
        <dsp:cNvSpPr/>
      </dsp:nvSpPr>
      <dsp:spPr>
        <a:xfrm>
          <a:off x="7833126" y="2249557"/>
          <a:ext cx="79555" cy="85830"/>
        </a:xfrm>
        <a:prstGeom prst="ellipse">
          <a:avLst/>
        </a:prstGeom>
        <a:solidFill>
          <a:schemeClr val="accent2">
            <a:hueOff val="-1328695"/>
            <a:satOff val="-372"/>
            <a:lumOff val="627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14D66-BE3D-FC4A-A3F1-B6F9E9AEA54F}">
      <dsp:nvSpPr>
        <dsp:cNvPr id="0" name=""/>
        <dsp:cNvSpPr/>
      </dsp:nvSpPr>
      <dsp:spPr>
        <a:xfrm rot="18900000">
          <a:off x="8653281" y="3731772"/>
          <a:ext cx="312522" cy="312522"/>
        </a:xfrm>
        <a:prstGeom prst="teardrop">
          <a:avLst>
            <a:gd name="adj" fmla="val 115000"/>
          </a:avLst>
        </a:prstGeom>
        <a:solidFill>
          <a:schemeClr val="accent2">
            <a:hueOff val="-1494781"/>
            <a:satOff val="-418"/>
            <a:lumOff val="7058"/>
            <a:alphaOff val="0"/>
          </a:schemeClr>
        </a:solidFill>
        <a:ln w="12700" cap="flat" cmpd="sng" algn="ctr">
          <a:solidFill>
            <a:schemeClr val="accent2">
              <a:hueOff val="-1494781"/>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8B92E-69DF-5349-9550-9AFC4EDDE9AB}">
      <dsp:nvSpPr>
        <dsp:cNvPr id="0" name=""/>
        <dsp:cNvSpPr/>
      </dsp:nvSpPr>
      <dsp:spPr>
        <a:xfrm>
          <a:off x="8687999" y="3766491"/>
          <a:ext cx="243085" cy="2430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459985-CBCE-024A-B0F6-A52D2DC482F5}">
      <dsp:nvSpPr>
        <dsp:cNvPr id="0" name=""/>
        <dsp:cNvSpPr/>
      </dsp:nvSpPr>
      <dsp:spPr>
        <a:xfrm>
          <a:off x="9030529" y="2292473"/>
          <a:ext cx="1473989"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Coercive Acts.</a:t>
          </a:r>
        </a:p>
      </dsp:txBody>
      <dsp:txXfrm>
        <a:off x="9030529" y="2292473"/>
        <a:ext cx="1473989" cy="1357144"/>
      </dsp:txXfrm>
    </dsp:sp>
    <dsp:sp modelId="{B0764FB5-F9ED-6646-9552-558EA7387499}">
      <dsp:nvSpPr>
        <dsp:cNvPr id="0" name=""/>
        <dsp:cNvSpPr/>
      </dsp:nvSpPr>
      <dsp:spPr>
        <a:xfrm>
          <a:off x="9030529" y="3649617"/>
          <a:ext cx="1473989"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1774</a:t>
          </a:r>
        </a:p>
      </dsp:txBody>
      <dsp:txXfrm>
        <a:off x="9030529" y="3649617"/>
        <a:ext cx="1473989" cy="476834"/>
      </dsp:txXfrm>
    </dsp:sp>
    <dsp:sp modelId="{434710DD-C651-AD48-A848-1E872E9071E7}">
      <dsp:nvSpPr>
        <dsp:cNvPr id="0" name=""/>
        <dsp:cNvSpPr/>
      </dsp:nvSpPr>
      <dsp:spPr>
        <a:xfrm>
          <a:off x="8809542" y="2292473"/>
          <a:ext cx="0" cy="1357144"/>
        </a:xfrm>
        <a:prstGeom prst="line">
          <a:avLst/>
        </a:prstGeom>
        <a:noFill/>
        <a:ln w="12700" cap="flat" cmpd="sng" algn="ctr">
          <a:solidFill>
            <a:schemeClr val="accent2">
              <a:hueOff val="-1494781"/>
              <a:satOff val="-418"/>
              <a:lumOff val="7058"/>
              <a:alphaOff val="0"/>
            </a:schemeClr>
          </a:solidFill>
          <a:prstDash val="dash"/>
          <a:miter lim="800000"/>
        </a:ln>
        <a:effectLst/>
      </dsp:spPr>
      <dsp:style>
        <a:lnRef idx="1">
          <a:scrgbClr r="0" g="0" b="0"/>
        </a:lnRef>
        <a:fillRef idx="0">
          <a:scrgbClr r="0" g="0" b="0"/>
        </a:fillRef>
        <a:effectRef idx="0">
          <a:scrgbClr r="0" g="0" b="0"/>
        </a:effectRef>
        <a:fontRef idx="minor"/>
      </dsp:style>
    </dsp:sp>
    <dsp:sp modelId="{5DCE7BD5-B38C-3F46-88B7-65E99E8B6F86}">
      <dsp:nvSpPr>
        <dsp:cNvPr id="0" name=""/>
        <dsp:cNvSpPr/>
      </dsp:nvSpPr>
      <dsp:spPr>
        <a:xfrm>
          <a:off x="8787195" y="2249557"/>
          <a:ext cx="79555" cy="85830"/>
        </a:xfrm>
        <a:prstGeom prst="ellipse">
          <a:avLst/>
        </a:prstGeom>
        <a:solidFill>
          <a:schemeClr val="accent2">
            <a:hueOff val="-1494781"/>
            <a:satOff val="-418"/>
            <a:lumOff val="705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0CE8C-DC1E-644B-BB28-F0814F711AD8}" type="datetimeFigureOut">
              <a:rPr lang="en-TR" smtClean="0"/>
              <a:t>31.10.2020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3031A-EE3C-E747-8107-83BFD0C55536}" type="slidenum">
              <a:rPr lang="en-TR" smtClean="0"/>
              <a:t>‹#›</a:t>
            </a:fld>
            <a:endParaRPr lang="en-TR"/>
          </a:p>
        </p:txBody>
      </p:sp>
    </p:spTree>
    <p:extLst>
      <p:ext uri="{BB962C8B-B14F-4D97-AF65-F5344CB8AC3E}">
        <p14:creationId xmlns:p14="http://schemas.microsoft.com/office/powerpoint/2010/main" val="104944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King George III from </a:t>
            </a:r>
            <a:r>
              <a:rPr lang="en-US" dirty="0"/>
              <a:t>https://</a:t>
            </a:r>
            <a:r>
              <a:rPr lang="en-US" dirty="0" err="1"/>
              <a:t>www.historyisfun.org</a:t>
            </a:r>
            <a:r>
              <a:rPr lang="en-US" dirty="0"/>
              <a:t>/learn/learning-center/what-changed-for-the-american-colonies-when-king-george-iii-took-the-throne/</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2</a:t>
            </a:fld>
            <a:endParaRPr lang="en-TR"/>
          </a:p>
        </p:txBody>
      </p:sp>
    </p:spTree>
    <p:extLst>
      <p:ext uri="{BB962C8B-B14F-4D97-AF65-F5344CB8AC3E}">
        <p14:creationId xmlns:p14="http://schemas.microsoft.com/office/powerpoint/2010/main" val="78063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a:t>
            </a:r>
            <a:r>
              <a:rPr lang="en-US" dirty="0" err="1"/>
              <a:t>american</a:t>
            </a:r>
            <a:r>
              <a:rPr lang="en-US" dirty="0"/>
              <a:t>-revolution/</a:t>
            </a:r>
            <a:r>
              <a:rPr lang="en-US" dirty="0" err="1"/>
              <a:t>boston</a:t>
            </a:r>
            <a:r>
              <a:rPr lang="en-US" dirty="0"/>
              <a:t>-tea-party</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21</a:t>
            </a:fld>
            <a:endParaRPr lang="en-TR"/>
          </a:p>
        </p:txBody>
      </p:sp>
    </p:spTree>
    <p:extLst>
      <p:ext uri="{BB962C8B-B14F-4D97-AF65-F5344CB8AC3E}">
        <p14:creationId xmlns:p14="http://schemas.microsoft.com/office/powerpoint/2010/main" val="343193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a:t>
            </a:r>
            <a:r>
              <a:rPr lang="en-US" dirty="0" err="1"/>
              <a:t>american</a:t>
            </a:r>
            <a:r>
              <a:rPr lang="en-US" dirty="0"/>
              <a:t>-revolution/</a:t>
            </a:r>
            <a:r>
              <a:rPr lang="en-US" dirty="0" err="1"/>
              <a:t>boston</a:t>
            </a:r>
            <a:r>
              <a:rPr lang="en-US" dirty="0"/>
              <a:t>-tea-party</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22</a:t>
            </a:fld>
            <a:endParaRPr lang="en-TR"/>
          </a:p>
        </p:txBody>
      </p:sp>
    </p:spTree>
    <p:extLst>
      <p:ext uri="{BB962C8B-B14F-4D97-AF65-F5344CB8AC3E}">
        <p14:creationId xmlns:p14="http://schemas.microsoft.com/office/powerpoint/2010/main" val="66652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25</a:t>
            </a:fld>
            <a:endParaRPr lang="en-TR"/>
          </a:p>
        </p:txBody>
      </p:sp>
    </p:spTree>
    <p:extLst>
      <p:ext uri="{BB962C8B-B14F-4D97-AF65-F5344CB8AC3E}">
        <p14:creationId xmlns:p14="http://schemas.microsoft.com/office/powerpoint/2010/main" val="42006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TR" dirty="0"/>
              <a:t>rom </a:t>
            </a:r>
            <a:r>
              <a:rPr lang="en-US" dirty="0"/>
              <a:t>https://</a:t>
            </a:r>
            <a:r>
              <a:rPr lang="en-US" dirty="0" err="1"/>
              <a:t>www.loc.gov</a:t>
            </a:r>
            <a:r>
              <a:rPr lang="en-US" dirty="0"/>
              <a:t>/classroom-materials/united-states-history-primary-source-timeline/american-revolution-1763-1783/overview/</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3</a:t>
            </a:fld>
            <a:endParaRPr lang="en-TR"/>
          </a:p>
        </p:txBody>
      </p:sp>
    </p:spTree>
    <p:extLst>
      <p:ext uri="{BB962C8B-B14F-4D97-AF65-F5344CB8AC3E}">
        <p14:creationId xmlns:p14="http://schemas.microsoft.com/office/powerpoint/2010/main" val="338349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/news/ben-franklin-join-or-die-cartoon-</a:t>
            </a:r>
            <a:r>
              <a:rPr lang="en-US" dirty="0" err="1"/>
              <a:t>french</a:t>
            </a:r>
            <a:r>
              <a:rPr lang="en-US" dirty="0"/>
              <a:t>-</a:t>
            </a:r>
            <a:r>
              <a:rPr lang="en-US" dirty="0" err="1"/>
              <a:t>indian</a:t>
            </a:r>
            <a:r>
              <a:rPr lang="en-US" dirty="0"/>
              <a:t>-war </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9</a:t>
            </a:fld>
            <a:endParaRPr lang="en-TR"/>
          </a:p>
        </p:txBody>
      </p:sp>
    </p:spTree>
    <p:extLst>
      <p:ext uri="{BB962C8B-B14F-4D97-AF65-F5344CB8AC3E}">
        <p14:creationId xmlns:p14="http://schemas.microsoft.com/office/powerpoint/2010/main" val="41478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10</a:t>
            </a:fld>
            <a:endParaRPr lang="en-TR"/>
          </a:p>
        </p:txBody>
      </p:sp>
    </p:spTree>
    <p:extLst>
      <p:ext uri="{BB962C8B-B14F-4D97-AF65-F5344CB8AC3E}">
        <p14:creationId xmlns:p14="http://schemas.microsoft.com/office/powerpoint/2010/main" val="57337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/resource/rbpe.0370020a/</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11</a:t>
            </a:fld>
            <a:endParaRPr lang="en-TR"/>
          </a:p>
        </p:txBody>
      </p:sp>
    </p:spTree>
    <p:extLst>
      <p:ext uri="{BB962C8B-B14F-4D97-AF65-F5344CB8AC3E}">
        <p14:creationId xmlns:p14="http://schemas.microsoft.com/office/powerpoint/2010/main" val="359309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TR" dirty="0"/>
              <a:t>mage from </a:t>
            </a:r>
            <a:r>
              <a:rPr lang="en-US" dirty="0"/>
              <a:t>https://</a:t>
            </a:r>
            <a:r>
              <a:rPr lang="en-US" dirty="0" err="1"/>
              <a:t>allthingsliberty.com</a:t>
            </a:r>
            <a:r>
              <a:rPr lang="en-US" dirty="0"/>
              <a:t>/2013/02/top-10-facts-about-british-soldiers/</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13</a:t>
            </a:fld>
            <a:endParaRPr lang="en-TR"/>
          </a:p>
        </p:txBody>
      </p:sp>
    </p:spTree>
    <p:extLst>
      <p:ext uri="{BB962C8B-B14F-4D97-AF65-F5344CB8AC3E}">
        <p14:creationId xmlns:p14="http://schemas.microsoft.com/office/powerpoint/2010/main" val="87385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www.nps.gov</a:t>
            </a:r>
            <a:r>
              <a:rPr lang="en-US" dirty="0"/>
              <a:t>/articles/250th-anniversary-of-the-boston-massacre.htm</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16</a:t>
            </a:fld>
            <a:endParaRPr lang="en-TR"/>
          </a:p>
        </p:txBody>
      </p:sp>
    </p:spTree>
    <p:extLst>
      <p:ext uri="{BB962C8B-B14F-4D97-AF65-F5344CB8AC3E}">
        <p14:creationId xmlns:p14="http://schemas.microsoft.com/office/powerpoint/2010/main" val="170242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TR" dirty="0"/>
              <a:t>rom </a:t>
            </a:r>
            <a:r>
              <a:rPr lang="en-US" dirty="0"/>
              <a:t>https://</a:t>
            </a:r>
            <a:r>
              <a:rPr lang="en-US" dirty="0" err="1"/>
              <a:t>www.nps.gov</a:t>
            </a:r>
            <a:r>
              <a:rPr lang="en-US" dirty="0"/>
              <a:t>/articles/250th-anniversary-of-the-boston-massacre.htm</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17</a:t>
            </a:fld>
            <a:endParaRPr lang="en-TR"/>
          </a:p>
        </p:txBody>
      </p:sp>
    </p:spTree>
    <p:extLst>
      <p:ext uri="{BB962C8B-B14F-4D97-AF65-F5344CB8AC3E}">
        <p14:creationId xmlns:p14="http://schemas.microsoft.com/office/powerpoint/2010/main" val="362034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TR" dirty="0"/>
              <a:t>mage from </a:t>
            </a:r>
            <a:r>
              <a:rPr lang="en-US" dirty="0"/>
              <a:t>https://</a:t>
            </a:r>
            <a:r>
              <a:rPr lang="en-US" dirty="0" err="1"/>
              <a:t>www.history.com</a:t>
            </a:r>
            <a:r>
              <a:rPr lang="en-US" dirty="0"/>
              <a:t>/topics/</a:t>
            </a:r>
            <a:r>
              <a:rPr lang="en-US" dirty="0" err="1"/>
              <a:t>american</a:t>
            </a:r>
            <a:r>
              <a:rPr lang="en-US" dirty="0"/>
              <a:t>-revolution/</a:t>
            </a:r>
            <a:r>
              <a:rPr lang="en-US" dirty="0" err="1"/>
              <a:t>boston</a:t>
            </a:r>
            <a:r>
              <a:rPr lang="en-US" dirty="0"/>
              <a:t>-tea-party</a:t>
            </a:r>
            <a:endParaRPr lang="en-TR" dirty="0"/>
          </a:p>
        </p:txBody>
      </p:sp>
      <p:sp>
        <p:nvSpPr>
          <p:cNvPr id="4" name="Slide Number Placeholder 3"/>
          <p:cNvSpPr>
            <a:spLocks noGrp="1"/>
          </p:cNvSpPr>
          <p:nvPr>
            <p:ph type="sldNum" sz="quarter" idx="5"/>
          </p:nvPr>
        </p:nvSpPr>
        <p:spPr/>
        <p:txBody>
          <a:bodyPr/>
          <a:lstStyle/>
          <a:p>
            <a:fld id="{2C93031A-EE3C-E747-8107-83BFD0C55536}" type="slidenum">
              <a:rPr lang="en-TR" smtClean="0"/>
              <a:t>19</a:t>
            </a:fld>
            <a:endParaRPr lang="en-TR"/>
          </a:p>
        </p:txBody>
      </p:sp>
    </p:spTree>
    <p:extLst>
      <p:ext uri="{BB962C8B-B14F-4D97-AF65-F5344CB8AC3E}">
        <p14:creationId xmlns:p14="http://schemas.microsoft.com/office/powerpoint/2010/main" val="46815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10/31/20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89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10/31/20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112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10/31/20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0198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10/31/20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5739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10/31/20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253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10/31/20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0111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10/31/20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195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10/31/20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0011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10/31/20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95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10/31/20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8182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10/31/20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83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10/31/20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7484031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a:extLst>
              <a:ext uri="{FF2B5EF4-FFF2-40B4-BE49-F238E27FC236}">
                <a16:creationId xmlns:a16="http://schemas.microsoft.com/office/drawing/2014/main" id="{D47703B8-ACDC-4B65-BEF9-4D7B2D61EF3F}"/>
              </a:ext>
            </a:extLst>
          </p:cNvPr>
          <p:cNvPicPr>
            <a:picLocks noChangeAspect="1"/>
          </p:cNvPicPr>
          <p:nvPr/>
        </p:nvPicPr>
        <p:blipFill rotWithShape="1">
          <a:blip r:embed="rId2"/>
          <a:srcRect l="2394" r="14181" b="-1"/>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F7882A-2469-7B47-97BC-BDDB8230E2EE}"/>
              </a:ext>
            </a:extLst>
          </p:cNvPr>
          <p:cNvSpPr>
            <a:spLocks noGrp="1"/>
          </p:cNvSpPr>
          <p:nvPr>
            <p:ph type="ctrTitle"/>
          </p:nvPr>
        </p:nvSpPr>
        <p:spPr>
          <a:xfrm>
            <a:off x="7848600" y="1122363"/>
            <a:ext cx="4023360" cy="3204134"/>
          </a:xfrm>
        </p:spPr>
        <p:txBody>
          <a:bodyPr anchor="b">
            <a:normAutofit/>
          </a:bodyPr>
          <a:lstStyle/>
          <a:p>
            <a:r>
              <a:rPr lang="en-TR" sz="4400" dirty="0"/>
              <a:t>AMERICAN REVOLUTION</a:t>
            </a:r>
          </a:p>
        </p:txBody>
      </p:sp>
      <p:sp>
        <p:nvSpPr>
          <p:cNvPr id="3" name="Subtitle 2">
            <a:extLst>
              <a:ext uri="{FF2B5EF4-FFF2-40B4-BE49-F238E27FC236}">
                <a16:creationId xmlns:a16="http://schemas.microsoft.com/office/drawing/2014/main" id="{217F076B-DAC0-7346-AED8-01399BAC24D6}"/>
              </a:ext>
            </a:extLst>
          </p:cNvPr>
          <p:cNvSpPr>
            <a:spLocks noGrp="1"/>
          </p:cNvSpPr>
          <p:nvPr>
            <p:ph type="subTitle" idx="1"/>
          </p:nvPr>
        </p:nvSpPr>
        <p:spPr>
          <a:xfrm>
            <a:off x="7848600" y="4872922"/>
            <a:ext cx="4023360" cy="1208141"/>
          </a:xfrm>
        </p:spPr>
        <p:txBody>
          <a:bodyPr>
            <a:normAutofit/>
          </a:bodyPr>
          <a:lstStyle/>
          <a:p>
            <a:r>
              <a:rPr lang="en-TR" sz="2000"/>
              <a:t>Dr. GAMZE KATI GÜMÜŞ</a:t>
            </a:r>
          </a:p>
          <a:p>
            <a:endParaRPr lang="en-TR"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2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arrow&#10;&#10;Description automatically generated">
            <a:extLst>
              <a:ext uri="{FF2B5EF4-FFF2-40B4-BE49-F238E27FC236}">
                <a16:creationId xmlns:a16="http://schemas.microsoft.com/office/drawing/2014/main" id="{CDFF6496-74CF-A145-801F-534B1889F9EA}"/>
              </a:ext>
            </a:extLst>
          </p:cNvPr>
          <p:cNvPicPr>
            <a:picLocks noChangeAspect="1"/>
          </p:cNvPicPr>
          <p:nvPr/>
        </p:nvPicPr>
        <p:blipFill rotWithShape="1">
          <a:blip r:embed="rId3"/>
          <a:srcRect l="5200"/>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EFAEC92A-2230-45B0-A12F-07F9F9EA4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CE7580-52C3-C94E-85C9-BACD0F521CDD}"/>
              </a:ext>
            </a:extLst>
          </p:cNvPr>
          <p:cNvSpPr>
            <a:spLocks noGrp="1"/>
          </p:cNvSpPr>
          <p:nvPr>
            <p:ph type="title"/>
          </p:nvPr>
        </p:nvSpPr>
        <p:spPr>
          <a:xfrm>
            <a:off x="8395868" y="1161288"/>
            <a:ext cx="3438144" cy="1124712"/>
          </a:xfrm>
        </p:spPr>
        <p:txBody>
          <a:bodyPr anchor="b">
            <a:normAutofit/>
          </a:bodyPr>
          <a:lstStyle/>
          <a:p>
            <a:r>
              <a:rPr lang="en-TR" sz="2800"/>
              <a:t>SONS OF LIBERTY</a:t>
            </a: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854CD49-C306-47ED-9012-FE94DC7271C0}"/>
              </a:ext>
            </a:extLst>
          </p:cNvPr>
          <p:cNvSpPr>
            <a:spLocks noGrp="1"/>
          </p:cNvSpPr>
          <p:nvPr>
            <p:ph idx="1"/>
          </p:nvPr>
        </p:nvSpPr>
        <p:spPr>
          <a:xfrm>
            <a:off x="8449590" y="2718054"/>
            <a:ext cx="3385184" cy="3207258"/>
          </a:xfrm>
        </p:spPr>
        <p:txBody>
          <a:bodyPr anchor="t">
            <a:normAutofit/>
          </a:bodyPr>
          <a:lstStyle/>
          <a:p>
            <a:r>
              <a:rPr lang="en-TR" sz="1700" dirty="0"/>
              <a:t>Led by members of middle class in general, they forced Andrew Oliver-official collector of stamps- to resign.</a:t>
            </a:r>
          </a:p>
          <a:p>
            <a:r>
              <a:rPr lang="en-TR" sz="1700" dirty="0"/>
              <a:t>Motto: ”No taxation without representation”</a:t>
            </a:r>
          </a:p>
        </p:txBody>
      </p:sp>
    </p:spTree>
    <p:extLst>
      <p:ext uri="{BB962C8B-B14F-4D97-AF65-F5344CB8AC3E}">
        <p14:creationId xmlns:p14="http://schemas.microsoft.com/office/powerpoint/2010/main" val="11613117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ADB9ACA8-888D-1446-9F01-EB71FD105419}"/>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en-US" sz="3200"/>
              <a:t>1770</a:t>
            </a:r>
          </a:p>
        </p:txBody>
      </p:sp>
      <p:pic>
        <p:nvPicPr>
          <p:cNvPr id="5" name="Content Placeholder 4" descr="Text, letter&#10;&#10;Description automatically generated">
            <a:extLst>
              <a:ext uri="{FF2B5EF4-FFF2-40B4-BE49-F238E27FC236}">
                <a16:creationId xmlns:a16="http://schemas.microsoft.com/office/drawing/2014/main" id="{CB011C6F-A12B-9D46-B3EE-276480CDA777}"/>
              </a:ext>
            </a:extLst>
          </p:cNvPr>
          <p:cNvPicPr>
            <a:picLocks/>
          </p:cNvPicPr>
          <p:nvPr/>
        </p:nvPicPr>
        <p:blipFill rotWithShape="1">
          <a:blip r:embed="rId3"/>
          <a:srcRect t="12780" r="2" b="18627"/>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6" name="Rectangle 55">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Content Placeholder 50">
            <a:extLst>
              <a:ext uri="{FF2B5EF4-FFF2-40B4-BE49-F238E27FC236}">
                <a16:creationId xmlns:a16="http://schemas.microsoft.com/office/drawing/2014/main" id="{A6A94136-490E-4D3E-926F-1A2EDDD1F543}"/>
              </a:ext>
            </a:extLst>
          </p:cNvPr>
          <p:cNvSpPr>
            <a:spLocks noGrp="1"/>
          </p:cNvSpPr>
          <p:nvPr>
            <p:ph idx="1"/>
          </p:nvPr>
        </p:nvSpPr>
        <p:spPr>
          <a:xfrm>
            <a:off x="7255563" y="2557587"/>
            <a:ext cx="4314645" cy="3717317"/>
          </a:xfrm>
        </p:spPr>
        <p:txBody>
          <a:bodyPr anchor="t">
            <a:normAutofit/>
          </a:bodyPr>
          <a:lstStyle/>
          <a:p>
            <a:endParaRPr lang="en-US" sz="1700"/>
          </a:p>
        </p:txBody>
      </p:sp>
    </p:spTree>
    <p:extLst>
      <p:ext uri="{BB962C8B-B14F-4D97-AF65-F5344CB8AC3E}">
        <p14:creationId xmlns:p14="http://schemas.microsoft.com/office/powerpoint/2010/main" val="60652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1558C-5191-DB4D-9E94-D2BEA095FE74}"/>
              </a:ext>
            </a:extLst>
          </p:cNvPr>
          <p:cNvSpPr>
            <a:spLocks noGrp="1"/>
          </p:cNvSpPr>
          <p:nvPr>
            <p:ph type="title"/>
          </p:nvPr>
        </p:nvSpPr>
        <p:spPr>
          <a:xfrm>
            <a:off x="841248" y="503132"/>
            <a:ext cx="10509504" cy="1974892"/>
          </a:xfrm>
        </p:spPr>
        <p:txBody>
          <a:bodyPr anchor="b">
            <a:normAutofit/>
          </a:bodyPr>
          <a:lstStyle/>
          <a:p>
            <a:r>
              <a:rPr lang="en-TR" sz="5400" dirty="0"/>
              <a:t>British Reaction</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963F31D-B9C6-9543-8312-15C65F8BD980}"/>
              </a:ext>
            </a:extLst>
          </p:cNvPr>
          <p:cNvSpPr>
            <a:spLocks noGrp="1"/>
          </p:cNvSpPr>
          <p:nvPr>
            <p:ph idx="1"/>
          </p:nvPr>
        </p:nvSpPr>
        <p:spPr>
          <a:xfrm>
            <a:off x="841248" y="3328416"/>
            <a:ext cx="10509504" cy="2715768"/>
          </a:xfrm>
        </p:spPr>
        <p:txBody>
          <a:bodyPr>
            <a:normAutofit/>
          </a:bodyPr>
          <a:lstStyle/>
          <a:p>
            <a:r>
              <a:rPr lang="en-TR" sz="2000" dirty="0"/>
              <a:t>In 1766, the Stamp Act was repealed by the British Parliament.</a:t>
            </a:r>
          </a:p>
          <a:p>
            <a:r>
              <a:rPr lang="en-TR" sz="2000" dirty="0"/>
              <a:t>However, they passed the Declaratory Acts on the very same day, stating that the British government had free and total legislative power over the colonies.</a:t>
            </a:r>
          </a:p>
          <a:p>
            <a:r>
              <a:rPr lang="en-US" sz="2000" dirty="0"/>
              <a:t>T</a:t>
            </a:r>
            <a:r>
              <a:rPr lang="en-TR" sz="2000" dirty="0"/>
              <a:t>he Americans lost respect for British authority, and the colonists started to unite and form resistance against the imperial rule with constitutional discussions. </a:t>
            </a:r>
          </a:p>
          <a:p>
            <a:endParaRPr lang="en-TR" sz="2000" dirty="0"/>
          </a:p>
        </p:txBody>
      </p:sp>
    </p:spTree>
    <p:extLst>
      <p:ext uri="{BB962C8B-B14F-4D97-AF65-F5344CB8AC3E}">
        <p14:creationId xmlns:p14="http://schemas.microsoft.com/office/powerpoint/2010/main" val="44440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oup, riding, sitting, person&#10;&#10;Description automatically generated">
            <a:extLst>
              <a:ext uri="{FF2B5EF4-FFF2-40B4-BE49-F238E27FC236}">
                <a16:creationId xmlns:a16="http://schemas.microsoft.com/office/drawing/2014/main" id="{1BD289EE-2609-364D-B7AA-48C07B7AAB1D}"/>
              </a:ext>
            </a:extLst>
          </p:cNvPr>
          <p:cNvPicPr>
            <a:picLocks noChangeAspect="1"/>
          </p:cNvPicPr>
          <p:nvPr/>
        </p:nvPicPr>
        <p:blipFill rotWithShape="1">
          <a:blip r:embed="rId3"/>
          <a:srcRect r="12457"/>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3A7C32-087B-A24C-BB80-CD899EF08EE4}"/>
              </a:ext>
            </a:extLst>
          </p:cNvPr>
          <p:cNvSpPr>
            <a:spLocks noGrp="1"/>
          </p:cNvSpPr>
          <p:nvPr>
            <p:ph type="title"/>
          </p:nvPr>
        </p:nvSpPr>
        <p:spPr>
          <a:xfrm>
            <a:off x="371094" y="1161288"/>
            <a:ext cx="3438144" cy="1124712"/>
          </a:xfrm>
        </p:spPr>
        <p:txBody>
          <a:bodyPr anchor="b">
            <a:normAutofit/>
          </a:bodyPr>
          <a:lstStyle/>
          <a:p>
            <a:r>
              <a:rPr lang="en-TR" sz="2800"/>
              <a:t>The Problem of the British Army</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D477B15-9459-9342-A192-3A95E9B0740D}"/>
              </a:ext>
            </a:extLst>
          </p:cNvPr>
          <p:cNvSpPr>
            <a:spLocks noGrp="1"/>
          </p:cNvSpPr>
          <p:nvPr>
            <p:ph idx="1"/>
          </p:nvPr>
        </p:nvSpPr>
        <p:spPr>
          <a:xfrm>
            <a:off x="371094" y="2718054"/>
            <a:ext cx="3438906" cy="3207258"/>
          </a:xfrm>
        </p:spPr>
        <p:txBody>
          <a:bodyPr anchor="t">
            <a:normAutofit/>
          </a:bodyPr>
          <a:lstStyle/>
          <a:p>
            <a:pPr>
              <a:lnSpc>
                <a:spcPct val="100000"/>
              </a:lnSpc>
            </a:pPr>
            <a:r>
              <a:rPr lang="en-TR" sz="1400" dirty="0"/>
              <a:t>In 1765, the British government decided to pull back much of the army to the coastal cities in order to eceonomize.</a:t>
            </a:r>
          </a:p>
          <a:p>
            <a:pPr>
              <a:lnSpc>
                <a:spcPct val="100000"/>
              </a:lnSpc>
            </a:pPr>
            <a:r>
              <a:rPr lang="en-TR" sz="1400" dirty="0"/>
              <a:t>The colonists would be responsible for the army’s housing and supply.</a:t>
            </a:r>
          </a:p>
          <a:p>
            <a:pPr>
              <a:lnSpc>
                <a:spcPct val="100000"/>
              </a:lnSpc>
            </a:pPr>
            <a:r>
              <a:rPr lang="en-TR" sz="1400" dirty="0"/>
              <a:t>However, this withdrawal from the French and Indians contributed to the chaos in the Western territory.</a:t>
            </a:r>
          </a:p>
          <a:p>
            <a:pPr>
              <a:lnSpc>
                <a:spcPct val="100000"/>
              </a:lnSpc>
            </a:pPr>
            <a:r>
              <a:rPr lang="en-TR" sz="1400" dirty="0"/>
              <a:t>Moreover, the presence of a standing army in peacetime amid civilians raised concerns among the colonists. </a:t>
            </a:r>
          </a:p>
        </p:txBody>
      </p:sp>
    </p:spTree>
    <p:extLst>
      <p:ext uri="{BB962C8B-B14F-4D97-AF65-F5344CB8AC3E}">
        <p14:creationId xmlns:p14="http://schemas.microsoft.com/office/powerpoint/2010/main" val="119537711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8">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5BA07A-20E7-924E-B945-BD159055D487}"/>
              </a:ext>
            </a:extLst>
          </p:cNvPr>
          <p:cNvSpPr>
            <a:spLocks noGrp="1"/>
          </p:cNvSpPr>
          <p:nvPr>
            <p:ph type="title"/>
          </p:nvPr>
        </p:nvSpPr>
        <p:spPr>
          <a:xfrm>
            <a:off x="1115568" y="1408153"/>
            <a:ext cx="10168128" cy="1315035"/>
          </a:xfrm>
        </p:spPr>
        <p:txBody>
          <a:bodyPr>
            <a:normAutofit/>
          </a:bodyPr>
          <a:lstStyle/>
          <a:p>
            <a:r>
              <a:rPr lang="en-TR"/>
              <a:t>Tension arises between the Crown and Americans in 1768</a:t>
            </a:r>
          </a:p>
        </p:txBody>
      </p:sp>
      <p:sp>
        <p:nvSpPr>
          <p:cNvPr id="27" name="Rectangle 20">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F1C02C-6E8D-4F4E-9A61-B92109DA9343}"/>
              </a:ext>
            </a:extLst>
          </p:cNvPr>
          <p:cNvSpPr>
            <a:spLocks noGrp="1"/>
          </p:cNvSpPr>
          <p:nvPr>
            <p:ph idx="1"/>
          </p:nvPr>
        </p:nvSpPr>
        <p:spPr>
          <a:xfrm>
            <a:off x="1115568" y="2962656"/>
            <a:ext cx="10168128" cy="2624328"/>
          </a:xfrm>
        </p:spPr>
        <p:txBody>
          <a:bodyPr>
            <a:normAutofit/>
          </a:bodyPr>
          <a:lstStyle/>
          <a:p>
            <a:pPr>
              <a:lnSpc>
                <a:spcPct val="100000"/>
              </a:lnSpc>
            </a:pPr>
            <a:r>
              <a:rPr lang="en-TR" sz="1700" dirty="0"/>
              <a:t>When the Massachusetts House of Representatives denouncing Townshend duties as unconstitutional, Governor Francis Bernard dissolved the Massachusetts assembly.</a:t>
            </a:r>
          </a:p>
          <a:p>
            <a:pPr>
              <a:lnSpc>
                <a:spcPct val="100000"/>
              </a:lnSpc>
            </a:pPr>
            <a:r>
              <a:rPr lang="en-TR" sz="1700" dirty="0"/>
              <a:t>As a result, Boston ordered its inhabitants to arm and called for a convention of town delegates.</a:t>
            </a:r>
          </a:p>
          <a:p>
            <a:pPr>
              <a:lnSpc>
                <a:spcPct val="100000"/>
              </a:lnSpc>
            </a:pPr>
            <a:r>
              <a:rPr lang="en-TR" sz="1700" dirty="0"/>
              <a:t>Attacked by mobs and unable to enforce navigation regulations, custom officials pleaded for military help.</a:t>
            </a:r>
          </a:p>
          <a:p>
            <a:pPr>
              <a:lnSpc>
                <a:spcPct val="100000"/>
              </a:lnSpc>
            </a:pPr>
            <a:r>
              <a:rPr lang="en-TR" sz="1700" dirty="0"/>
              <a:t>A British warship arrived at Boston and seized John Hancock’s ship </a:t>
            </a:r>
            <a:r>
              <a:rPr lang="en-TR" sz="1700" i="1" dirty="0"/>
              <a:t>Liberty—</a:t>
            </a:r>
            <a:r>
              <a:rPr lang="en-TR" sz="1700" dirty="0"/>
              <a:t>Hancock was deeply associated with the resistance.</a:t>
            </a:r>
          </a:p>
        </p:txBody>
      </p:sp>
    </p:spTree>
    <p:extLst>
      <p:ext uri="{BB962C8B-B14F-4D97-AF65-F5344CB8AC3E}">
        <p14:creationId xmlns:p14="http://schemas.microsoft.com/office/powerpoint/2010/main" val="87682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FF41957-CB66-48E8-B537-EBB53B678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7B5A8-80FE-E248-8191-FF4AAF0352CE}"/>
              </a:ext>
            </a:extLst>
          </p:cNvPr>
          <p:cNvSpPr>
            <a:spLocks noGrp="1"/>
          </p:cNvSpPr>
          <p:nvPr>
            <p:ph type="title"/>
          </p:nvPr>
        </p:nvSpPr>
        <p:spPr>
          <a:xfrm>
            <a:off x="841248" y="941832"/>
            <a:ext cx="10506456" cy="1901952"/>
          </a:xfrm>
        </p:spPr>
        <p:txBody>
          <a:bodyPr anchor="ctr">
            <a:normAutofit/>
          </a:bodyPr>
          <a:lstStyle/>
          <a:p>
            <a:r>
              <a:rPr lang="en-TR" sz="5400" dirty="0"/>
              <a:t>1769</a:t>
            </a:r>
          </a:p>
        </p:txBody>
      </p:sp>
      <p:sp>
        <p:nvSpPr>
          <p:cNvPr id="15" name="Rectangle 9">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06922"/>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9D7D04B-979D-1D41-906D-16F5F8395EA7}"/>
              </a:ext>
            </a:extLst>
          </p:cNvPr>
          <p:cNvSpPr>
            <a:spLocks noGrp="1"/>
          </p:cNvSpPr>
          <p:nvPr>
            <p:ph idx="1"/>
          </p:nvPr>
        </p:nvSpPr>
        <p:spPr>
          <a:xfrm>
            <a:off x="841248" y="3668690"/>
            <a:ext cx="10509504" cy="2503510"/>
          </a:xfrm>
        </p:spPr>
        <p:txBody>
          <a:bodyPr>
            <a:normAutofit/>
          </a:bodyPr>
          <a:lstStyle/>
          <a:p>
            <a:r>
              <a:rPr lang="en-TR" sz="2000" dirty="0"/>
              <a:t>Rising tension led to the reinforcement of the British Army in the colonies</a:t>
            </a:r>
          </a:p>
          <a:p>
            <a:pPr lvl="1"/>
            <a:r>
              <a:rPr lang="en-TR" sz="1600" dirty="0"/>
              <a:t>4.000 British soldiers (known as Redcoats)</a:t>
            </a:r>
          </a:p>
          <a:p>
            <a:pPr lvl="1"/>
            <a:r>
              <a:rPr lang="en-TR" sz="1600" dirty="0"/>
              <a:t>15.000 inhabitants</a:t>
            </a:r>
          </a:p>
          <a:p>
            <a:pPr marL="0" indent="0">
              <a:buNone/>
            </a:pPr>
            <a:r>
              <a:rPr lang="en-TR" sz="2000" dirty="0"/>
              <a:t>	</a:t>
            </a:r>
          </a:p>
        </p:txBody>
      </p:sp>
    </p:spTree>
    <p:extLst>
      <p:ext uri="{BB962C8B-B14F-4D97-AF65-F5344CB8AC3E}">
        <p14:creationId xmlns:p14="http://schemas.microsoft.com/office/powerpoint/2010/main" val="276211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table, old, people&#10;&#10;Description automatically generated">
            <a:extLst>
              <a:ext uri="{FF2B5EF4-FFF2-40B4-BE49-F238E27FC236}">
                <a16:creationId xmlns:a16="http://schemas.microsoft.com/office/drawing/2014/main" id="{44C89654-EB20-B24C-A8FD-A0FB78F05548}"/>
              </a:ext>
            </a:extLst>
          </p:cNvPr>
          <p:cNvPicPr>
            <a:picLocks noChangeAspect="1"/>
          </p:cNvPicPr>
          <p:nvPr/>
        </p:nvPicPr>
        <p:blipFill rotWithShape="1">
          <a:blip r:embed="rId3"/>
          <a:srcRect t="10228" b="21734"/>
          <a:stretch/>
        </p:blipFill>
        <p:spPr>
          <a:xfrm>
            <a:off x="20" y="10"/>
            <a:ext cx="8668492" cy="6857990"/>
          </a:xfrm>
          <a:prstGeom prst="rect">
            <a:avLst/>
          </a:prstGeom>
        </p:spPr>
      </p:pic>
      <p:sp>
        <p:nvSpPr>
          <p:cNvPr id="37" name="Rectangle 3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4D2DE7-8A7A-1248-92B7-37F4E3FA2EC5}"/>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The Boston Massacre</a:t>
            </a:r>
          </a:p>
        </p:txBody>
      </p:sp>
      <p:sp>
        <p:nvSpPr>
          <p:cNvPr id="26" name="Content Placeholder 8">
            <a:extLst>
              <a:ext uri="{FF2B5EF4-FFF2-40B4-BE49-F238E27FC236}">
                <a16:creationId xmlns:a16="http://schemas.microsoft.com/office/drawing/2014/main" id="{99B99702-F360-4EAB-BEAA-A126E4232A5F}"/>
              </a:ext>
            </a:extLst>
          </p:cNvPr>
          <p:cNvSpPr>
            <a:spLocks noGrp="1"/>
          </p:cNvSpPr>
          <p:nvPr>
            <p:ph idx="1"/>
          </p:nvPr>
        </p:nvSpPr>
        <p:spPr>
          <a:xfrm>
            <a:off x="7848600" y="4872922"/>
            <a:ext cx="4023360" cy="1208141"/>
          </a:xfrm>
        </p:spPr>
        <p:txBody>
          <a:bodyPr vert="horz" lIns="91440" tIns="45720" rIns="91440" bIns="45720" rtlCol="0">
            <a:normAutofit/>
          </a:bodyPr>
          <a:lstStyle/>
          <a:p>
            <a:pPr marL="0" indent="0">
              <a:buNone/>
            </a:pPr>
            <a:r>
              <a:rPr lang="en-US" sz="2000" dirty="0"/>
              <a:t>March 5, 1770</a:t>
            </a: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124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3F7775-41E4-944F-80FD-29DE769F257C}"/>
              </a:ext>
            </a:extLst>
          </p:cNvPr>
          <p:cNvSpPr>
            <a:spLocks noGrp="1"/>
          </p:cNvSpPr>
          <p:nvPr>
            <p:ph type="title"/>
          </p:nvPr>
        </p:nvSpPr>
        <p:spPr>
          <a:xfrm>
            <a:off x="1115568" y="548640"/>
            <a:ext cx="10168128" cy="1179576"/>
          </a:xfrm>
        </p:spPr>
        <p:txBody>
          <a:bodyPr>
            <a:normAutofit/>
          </a:bodyPr>
          <a:lstStyle/>
          <a:p>
            <a:r>
              <a:rPr lang="en-TR" dirty="0"/>
              <a:t>The Boston Massacre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D919FA-C6AF-6447-957E-97A6B1C94C3A}"/>
              </a:ext>
            </a:extLst>
          </p:cNvPr>
          <p:cNvSpPr>
            <a:spLocks noGrp="1"/>
          </p:cNvSpPr>
          <p:nvPr>
            <p:ph idx="1"/>
          </p:nvPr>
        </p:nvSpPr>
        <p:spPr>
          <a:xfrm>
            <a:off x="1115568" y="2481943"/>
            <a:ext cx="10168128" cy="3695020"/>
          </a:xfrm>
        </p:spPr>
        <p:txBody>
          <a:bodyPr>
            <a:normAutofit/>
          </a:bodyPr>
          <a:lstStyle/>
          <a:p>
            <a:pPr>
              <a:lnSpc>
                <a:spcPct val="100000"/>
              </a:lnSpc>
            </a:pPr>
            <a:r>
              <a:rPr lang="en-TR" sz="1400" dirty="0"/>
              <a:t>One British soldier, who was on guard duty </a:t>
            </a:r>
            <a:r>
              <a:rPr lang="en-US" sz="1400" dirty="0"/>
              <a:t>in front of the Custom House on King Street (the King’s money was stored there) </a:t>
            </a:r>
            <a:r>
              <a:rPr lang="en-TR" sz="1400" dirty="0"/>
              <a:t>had a quarrel with a Boston citizen.</a:t>
            </a:r>
          </a:p>
          <a:p>
            <a:pPr>
              <a:lnSpc>
                <a:spcPct val="100000"/>
              </a:lnSpc>
            </a:pPr>
            <a:r>
              <a:rPr lang="en-TR" sz="1400" dirty="0"/>
              <a:t>More citizens gathered after the churh’s bells rang to signal people to observe the commotion.</a:t>
            </a:r>
          </a:p>
          <a:p>
            <a:pPr>
              <a:lnSpc>
                <a:spcPct val="100000"/>
              </a:lnSpc>
            </a:pPr>
            <a:r>
              <a:rPr lang="en-TR" sz="1400" dirty="0"/>
              <a:t> </a:t>
            </a:r>
            <a:r>
              <a:rPr lang="en-US" sz="1400" dirty="0"/>
              <a:t>The private, named White, called for reinforcements. Captain Preston ordered his men to load their muskets and told the mob to disperse.</a:t>
            </a:r>
          </a:p>
          <a:p>
            <a:pPr>
              <a:lnSpc>
                <a:spcPct val="100000"/>
              </a:lnSpc>
            </a:pPr>
            <a:r>
              <a:rPr lang="en-US" sz="1400" dirty="0"/>
              <a:t>The mob started throwing snowballs, ice and oyster shells at the soldiers.</a:t>
            </a:r>
          </a:p>
          <a:p>
            <a:pPr>
              <a:lnSpc>
                <a:spcPct val="100000"/>
              </a:lnSpc>
            </a:pPr>
            <a:r>
              <a:rPr lang="en-US" sz="1400" dirty="0"/>
              <a:t>Private Montgomery was struck with an object, and then he fired at the crowd without any order to do so. Other soldiers followed his lead. </a:t>
            </a:r>
          </a:p>
          <a:p>
            <a:pPr>
              <a:lnSpc>
                <a:spcPct val="100000"/>
              </a:lnSpc>
            </a:pPr>
            <a:r>
              <a:rPr lang="en-US" sz="1400" dirty="0"/>
              <a:t>Five men were killed. Crispus Attucks (of African and Native American descent), James Caldwell, Samuel Gray died at the scene. Samuel Maverick and Patrick </a:t>
            </a:r>
            <a:r>
              <a:rPr lang="en-US" sz="1400" dirty="0" err="1"/>
              <a:t>Carr</a:t>
            </a:r>
            <a:r>
              <a:rPr lang="en-US" sz="1400" dirty="0"/>
              <a:t> died in the following days.</a:t>
            </a:r>
          </a:p>
          <a:p>
            <a:pPr>
              <a:lnSpc>
                <a:spcPct val="100000"/>
              </a:lnSpc>
            </a:pPr>
            <a:r>
              <a:rPr lang="en-US" sz="1400" dirty="0"/>
              <a:t>Montgomery and another soldier were represented at the court by future President John Adams. Upon witness testimony, he said that the soldiers were defending themselves from the mob. They were found guilty of manslaughter, branded on the thumb, and released.</a:t>
            </a:r>
          </a:p>
          <a:p>
            <a:pPr>
              <a:lnSpc>
                <a:spcPct val="100000"/>
              </a:lnSpc>
            </a:pPr>
            <a:endParaRPr lang="en-US" sz="1400" dirty="0"/>
          </a:p>
          <a:p>
            <a:pPr>
              <a:lnSpc>
                <a:spcPct val="100000"/>
              </a:lnSpc>
            </a:pPr>
            <a:endParaRPr lang="en-US" sz="1400" dirty="0"/>
          </a:p>
          <a:p>
            <a:pPr>
              <a:lnSpc>
                <a:spcPct val="100000"/>
              </a:lnSpc>
            </a:pPr>
            <a:endParaRPr lang="en-US" sz="1400" dirty="0"/>
          </a:p>
        </p:txBody>
      </p:sp>
    </p:spTree>
    <p:extLst>
      <p:ext uri="{BB962C8B-B14F-4D97-AF65-F5344CB8AC3E}">
        <p14:creationId xmlns:p14="http://schemas.microsoft.com/office/powerpoint/2010/main" val="3202427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FC90F-F616-0843-AA09-C76AD6540AAE}"/>
              </a:ext>
            </a:extLst>
          </p:cNvPr>
          <p:cNvSpPr>
            <a:spLocks noGrp="1"/>
          </p:cNvSpPr>
          <p:nvPr>
            <p:ph type="title"/>
          </p:nvPr>
        </p:nvSpPr>
        <p:spPr>
          <a:xfrm>
            <a:off x="841248" y="426720"/>
            <a:ext cx="10506456" cy="1919141"/>
          </a:xfrm>
        </p:spPr>
        <p:txBody>
          <a:bodyPr anchor="b">
            <a:normAutofit/>
          </a:bodyPr>
          <a:lstStyle/>
          <a:p>
            <a:r>
              <a:rPr lang="en-TR" sz="6000"/>
              <a:t>The Votes and Proceedings (1772)</a:t>
            </a:r>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97713A4-C9C4-E246-A259-093EB326F807}"/>
              </a:ext>
            </a:extLst>
          </p:cNvPr>
          <p:cNvSpPr>
            <a:spLocks noGrp="1"/>
          </p:cNvSpPr>
          <p:nvPr>
            <p:ph idx="1"/>
          </p:nvPr>
        </p:nvSpPr>
        <p:spPr>
          <a:xfrm>
            <a:off x="841248" y="3337269"/>
            <a:ext cx="10509504" cy="2905686"/>
          </a:xfrm>
        </p:spPr>
        <p:txBody>
          <a:bodyPr>
            <a:normAutofit/>
          </a:bodyPr>
          <a:lstStyle/>
          <a:p>
            <a:r>
              <a:rPr lang="en-TR" sz="2000" dirty="0"/>
              <a:t>Bostonians published some of the British violations of American rights:</a:t>
            </a:r>
          </a:p>
          <a:p>
            <a:pPr lvl="1"/>
            <a:r>
              <a:rPr lang="en-US" sz="2000" dirty="0"/>
              <a:t>T</a:t>
            </a:r>
            <a:r>
              <a:rPr lang="en-TR" sz="2000" dirty="0"/>
              <a:t>axing and legislating without their consent</a:t>
            </a:r>
          </a:p>
          <a:p>
            <a:pPr lvl="1"/>
            <a:r>
              <a:rPr lang="en-US" sz="2000" dirty="0"/>
              <a:t>I</a:t>
            </a:r>
            <a:r>
              <a:rPr lang="en-TR" sz="2000" dirty="0"/>
              <a:t>ntroducing standing armies in peacetime</a:t>
            </a:r>
          </a:p>
          <a:p>
            <a:pPr lvl="1"/>
            <a:r>
              <a:rPr lang="en-US" sz="2000" dirty="0"/>
              <a:t>E</a:t>
            </a:r>
            <a:r>
              <a:rPr lang="en-TR" sz="2000" dirty="0"/>
              <a:t>xtending the power of vice-admiralty courts (no jury trials)</a:t>
            </a:r>
          </a:p>
          <a:p>
            <a:pPr lvl="1"/>
            <a:r>
              <a:rPr lang="en-US" sz="2000" dirty="0"/>
              <a:t>R</a:t>
            </a:r>
            <a:r>
              <a:rPr lang="en-TR" sz="2000" dirty="0"/>
              <a:t>estricting colonial manufacturing</a:t>
            </a:r>
          </a:p>
          <a:p>
            <a:pPr lvl="1"/>
            <a:r>
              <a:rPr lang="en-US" sz="2000" dirty="0"/>
              <a:t>T</a:t>
            </a:r>
            <a:r>
              <a:rPr lang="en-TR" sz="2000" dirty="0"/>
              <a:t>hreatening to establish Anglican bishops in America</a:t>
            </a:r>
          </a:p>
        </p:txBody>
      </p:sp>
    </p:spTree>
    <p:extLst>
      <p:ext uri="{BB962C8B-B14F-4D97-AF65-F5344CB8AC3E}">
        <p14:creationId xmlns:p14="http://schemas.microsoft.com/office/powerpoint/2010/main" val="57153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1DF57E-AEBA-0645-AD20-AB9EB1607B78}"/>
              </a:ext>
            </a:extLst>
          </p:cNvPr>
          <p:cNvPicPr>
            <a:picLocks noChangeAspect="1"/>
          </p:cNvPicPr>
          <p:nvPr/>
        </p:nvPicPr>
        <p:blipFill rotWithShape="1">
          <a:blip r:embed="rId3"/>
          <a:srcRect t="25317" b="9563"/>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9C923-FC41-2542-BCBF-D85D8A372662}"/>
              </a:ext>
            </a:extLst>
          </p:cNvPr>
          <p:cNvSpPr>
            <a:spLocks noGrp="1"/>
          </p:cNvSpPr>
          <p:nvPr>
            <p:ph type="title"/>
          </p:nvPr>
        </p:nvSpPr>
        <p:spPr>
          <a:xfrm>
            <a:off x="566928" y="4203278"/>
            <a:ext cx="8557193" cy="536063"/>
          </a:xfrm>
        </p:spPr>
        <p:txBody>
          <a:bodyPr>
            <a:normAutofit/>
          </a:bodyPr>
          <a:lstStyle/>
          <a:p>
            <a:r>
              <a:rPr lang="en-TR" sz="2800">
                <a:solidFill>
                  <a:schemeClr val="bg1"/>
                </a:solidFill>
              </a:rPr>
              <a:t>The Tea Act (1773)</a:t>
            </a:r>
          </a:p>
        </p:txBody>
      </p:sp>
      <p:sp>
        <p:nvSpPr>
          <p:cNvPr id="3" name="Content Placeholder 2">
            <a:extLst>
              <a:ext uri="{FF2B5EF4-FFF2-40B4-BE49-F238E27FC236}">
                <a16:creationId xmlns:a16="http://schemas.microsoft.com/office/drawing/2014/main" id="{3FA03E90-8DA1-DD40-9B8A-903E95F89AEE}"/>
              </a:ext>
            </a:extLst>
          </p:cNvPr>
          <p:cNvSpPr>
            <a:spLocks noGrp="1"/>
          </p:cNvSpPr>
          <p:nvPr>
            <p:ph idx="1"/>
          </p:nvPr>
        </p:nvSpPr>
        <p:spPr>
          <a:xfrm>
            <a:off x="566928" y="4956314"/>
            <a:ext cx="11058144" cy="1306417"/>
          </a:xfrm>
        </p:spPr>
        <p:txBody>
          <a:bodyPr>
            <a:normAutofit/>
          </a:bodyPr>
          <a:lstStyle/>
          <a:p>
            <a:pPr>
              <a:lnSpc>
                <a:spcPct val="100000"/>
              </a:lnSpc>
            </a:pPr>
            <a:r>
              <a:rPr lang="en-TR" sz="1700"/>
              <a:t>This Act granted the East India Company the privilege of selling tea in America, it was intended to save the company from banktrupcy. However;</a:t>
            </a:r>
          </a:p>
          <a:p>
            <a:pPr lvl="1">
              <a:lnSpc>
                <a:spcPct val="100000"/>
              </a:lnSpc>
            </a:pPr>
            <a:r>
              <a:rPr lang="en-US" sz="1700"/>
              <a:t>C</a:t>
            </a:r>
            <a:r>
              <a:rPr lang="en-TR" sz="1700"/>
              <a:t>olonists’ attention was turned again to the tax on tea</a:t>
            </a:r>
          </a:p>
          <a:p>
            <a:pPr lvl="1">
              <a:lnSpc>
                <a:spcPct val="100000"/>
              </a:lnSpc>
            </a:pPr>
            <a:r>
              <a:rPr lang="en-TR" sz="1700"/>
              <a:t>Angered American traders who were excluded from selling tea</a:t>
            </a:r>
          </a:p>
          <a:p>
            <a:pPr lvl="1">
              <a:lnSpc>
                <a:spcPct val="100000"/>
              </a:lnSpc>
            </a:pPr>
            <a:endParaRPr lang="en-TR" sz="1700"/>
          </a:p>
          <a:p>
            <a:pPr lvl="1">
              <a:lnSpc>
                <a:spcPct val="100000"/>
              </a:lnSpc>
            </a:pPr>
            <a:endParaRPr lang="en-TR" sz="1700"/>
          </a:p>
          <a:p>
            <a:pPr lvl="1">
              <a:lnSpc>
                <a:spcPct val="100000"/>
              </a:lnSpc>
            </a:pPr>
            <a:endParaRPr lang="en-TR" sz="1700"/>
          </a:p>
        </p:txBody>
      </p:sp>
    </p:spTree>
    <p:extLst>
      <p:ext uri="{BB962C8B-B14F-4D97-AF65-F5344CB8AC3E}">
        <p14:creationId xmlns:p14="http://schemas.microsoft.com/office/powerpoint/2010/main" val="83092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earing a costume&#10;&#10;Description automatically generated">
            <a:extLst>
              <a:ext uri="{FF2B5EF4-FFF2-40B4-BE49-F238E27FC236}">
                <a16:creationId xmlns:a16="http://schemas.microsoft.com/office/drawing/2014/main" id="{898D67BF-01B4-B747-9FFC-61F71056E243}"/>
              </a:ext>
            </a:extLst>
          </p:cNvPr>
          <p:cNvPicPr>
            <a:picLocks noGrp="1" noChangeAspect="1"/>
          </p:cNvPicPr>
          <p:nvPr>
            <p:ph idx="1"/>
          </p:nvPr>
        </p:nvPicPr>
        <p:blipFill rotWithShape="1">
          <a:blip r:embed="rId3"/>
          <a:srcRect r="-1" b="21281"/>
          <a:stretch/>
        </p:blipFill>
        <p:spPr>
          <a:xfrm>
            <a:off x="-2" y="10"/>
            <a:ext cx="8668512" cy="6857990"/>
          </a:xfrm>
          <a:prstGeom prst="rect">
            <a:avLst/>
          </a:prstGeom>
        </p:spPr>
      </p:pic>
      <p:sp>
        <p:nvSpPr>
          <p:cNvPr id="31" name="Rectangle 3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DA70C1-E2DE-FF47-8889-1646AEC34D62}"/>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400" dirty="0"/>
              <a:t>The attitude of England towards its American colonies</a:t>
            </a: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32660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3">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on a boat&#10;&#10;Description automatically generated">
            <a:extLst>
              <a:ext uri="{FF2B5EF4-FFF2-40B4-BE49-F238E27FC236}">
                <a16:creationId xmlns:a16="http://schemas.microsoft.com/office/drawing/2014/main" id="{35C236A1-1654-6744-A4A8-BB9B6E789191}"/>
              </a:ext>
            </a:extLst>
          </p:cNvPr>
          <p:cNvPicPr>
            <a:picLocks noGrp="1" noChangeAspect="1"/>
          </p:cNvPicPr>
          <p:nvPr>
            <p:ph idx="1"/>
          </p:nvPr>
        </p:nvPicPr>
        <p:blipFill rotWithShape="1">
          <a:blip r:embed="rId2"/>
          <a:srcRect/>
          <a:stretch/>
        </p:blipFill>
        <p:spPr>
          <a:xfrm>
            <a:off x="-2" y="-1"/>
            <a:ext cx="12192001" cy="6858000"/>
          </a:xfrm>
          <a:prstGeom prst="rect">
            <a:avLst/>
          </a:prstGeom>
        </p:spPr>
      </p:pic>
      <p:sp>
        <p:nvSpPr>
          <p:cNvPr id="23"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264" y="524114"/>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0DAA7E-C38F-8940-89CD-1F222E79BD0C}"/>
              </a:ext>
            </a:extLst>
          </p:cNvPr>
          <p:cNvSpPr>
            <a:spLocks noGrp="1"/>
          </p:cNvSpPr>
          <p:nvPr>
            <p:ph type="title"/>
          </p:nvPr>
        </p:nvSpPr>
        <p:spPr>
          <a:xfrm>
            <a:off x="5852160" y="718010"/>
            <a:ext cx="3212386" cy="1185353"/>
          </a:xfrm>
        </p:spPr>
        <p:txBody>
          <a:bodyPr vert="horz" lIns="91440" tIns="45720" rIns="91440" bIns="45720" rtlCol="0" anchor="ctr">
            <a:normAutofit/>
          </a:bodyPr>
          <a:lstStyle/>
          <a:p>
            <a:r>
              <a:rPr lang="en-US" sz="2600">
                <a:solidFill>
                  <a:schemeClr val="bg1"/>
                </a:solidFill>
              </a:rPr>
              <a:t>Boston Tea Party (1773)</a:t>
            </a: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00" y="98373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3376" y="130611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26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B2DC-18F6-C74D-9781-F27E918810A9}"/>
              </a:ext>
            </a:extLst>
          </p:cNvPr>
          <p:cNvSpPr>
            <a:spLocks noGrp="1"/>
          </p:cNvSpPr>
          <p:nvPr>
            <p:ph type="title"/>
          </p:nvPr>
        </p:nvSpPr>
        <p:spPr/>
        <p:txBody>
          <a:bodyPr/>
          <a:lstStyle/>
          <a:p>
            <a:r>
              <a:rPr lang="en-TR" dirty="0"/>
              <a:t>Boston Tea Party (1773)</a:t>
            </a:r>
          </a:p>
        </p:txBody>
      </p:sp>
      <p:sp>
        <p:nvSpPr>
          <p:cNvPr id="3" name="Content Placeholder 2">
            <a:extLst>
              <a:ext uri="{FF2B5EF4-FFF2-40B4-BE49-F238E27FC236}">
                <a16:creationId xmlns:a16="http://schemas.microsoft.com/office/drawing/2014/main" id="{F458AEA6-DF87-5D48-8E3C-F28729BF3FD2}"/>
              </a:ext>
            </a:extLst>
          </p:cNvPr>
          <p:cNvSpPr>
            <a:spLocks noGrp="1"/>
          </p:cNvSpPr>
          <p:nvPr>
            <p:ph idx="1"/>
          </p:nvPr>
        </p:nvSpPr>
        <p:spPr/>
        <p:txBody>
          <a:bodyPr>
            <a:normAutofit fontScale="77500" lnSpcReduction="20000"/>
          </a:bodyPr>
          <a:lstStyle/>
          <a:p>
            <a:r>
              <a:rPr lang="en-TR" dirty="0"/>
              <a:t>Tea ships arrived at the Boston Harbor, but the colonists stopped them from landing the tea.</a:t>
            </a:r>
          </a:p>
          <a:p>
            <a:r>
              <a:rPr lang="en-TR" dirty="0"/>
              <a:t>Governor Thomas Hutchinson, whose merchant family had the right to sell tea, did not allow the ships to leave the harbor.</a:t>
            </a:r>
          </a:p>
          <a:p>
            <a:r>
              <a:rPr lang="en-TR" dirty="0"/>
              <a:t>On December 16, 1773, a group of patriots-some of them were members of the Sons of Liberty-disguised as Indians dumped the tea aboard the ships into Boston Harbor.</a:t>
            </a:r>
          </a:p>
          <a:p>
            <a:r>
              <a:rPr lang="en-US" dirty="0"/>
              <a:t>It took nearly three hours for more than 100 colonists to empty the tea into Boston Harbor. The chests held more than 90,000 lbs. (45 tons) of tea, which would cost nearly $1,000,000 dollars today.*</a:t>
            </a:r>
            <a:endParaRPr lang="en-TR" dirty="0"/>
          </a:p>
        </p:txBody>
      </p:sp>
    </p:spTree>
    <p:extLst>
      <p:ext uri="{BB962C8B-B14F-4D97-AF65-F5344CB8AC3E}">
        <p14:creationId xmlns:p14="http://schemas.microsoft.com/office/powerpoint/2010/main" val="245037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 old photo of a person&#10;&#10;Description automatically generated">
            <a:extLst>
              <a:ext uri="{FF2B5EF4-FFF2-40B4-BE49-F238E27FC236}">
                <a16:creationId xmlns:a16="http://schemas.microsoft.com/office/drawing/2014/main" id="{D3EB1235-FC0B-5B47-826F-C504EE2BAA9B}"/>
              </a:ext>
            </a:extLst>
          </p:cNvPr>
          <p:cNvPicPr>
            <a:picLocks noChangeAspect="1"/>
          </p:cNvPicPr>
          <p:nvPr/>
        </p:nvPicPr>
        <p:blipFill rotWithShape="1">
          <a:blip r:embed="rId3"/>
          <a:srcRect t="18548" b="24217"/>
          <a:stretch/>
        </p:blipFill>
        <p:spPr>
          <a:xfrm>
            <a:off x="20" y="10"/>
            <a:ext cx="12191980" cy="4465973"/>
          </a:xfrm>
          <a:prstGeom prst="rect">
            <a:avLst/>
          </a:prstGeom>
        </p:spPr>
      </p:pic>
      <p:sp>
        <p:nvSpPr>
          <p:cNvPr id="28" name="Rectangle: Rounded Corners 27">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AE47D-A124-C640-ABCE-E1773689CB31}"/>
              </a:ext>
            </a:extLst>
          </p:cNvPr>
          <p:cNvSpPr>
            <a:spLocks noGrp="1"/>
          </p:cNvSpPr>
          <p:nvPr>
            <p:ph type="title"/>
          </p:nvPr>
        </p:nvSpPr>
        <p:spPr>
          <a:xfrm>
            <a:off x="566928" y="4203278"/>
            <a:ext cx="8557193" cy="536063"/>
          </a:xfrm>
        </p:spPr>
        <p:txBody>
          <a:bodyPr>
            <a:normAutofit/>
          </a:bodyPr>
          <a:lstStyle/>
          <a:p>
            <a:r>
              <a:rPr lang="en-TR" sz="2800" dirty="0">
                <a:solidFill>
                  <a:schemeClr val="bg1"/>
                </a:solidFill>
              </a:rPr>
              <a:t>Aftermath</a:t>
            </a:r>
          </a:p>
        </p:txBody>
      </p:sp>
      <p:sp>
        <p:nvSpPr>
          <p:cNvPr id="3" name="Content Placeholder 2">
            <a:extLst>
              <a:ext uri="{FF2B5EF4-FFF2-40B4-BE49-F238E27FC236}">
                <a16:creationId xmlns:a16="http://schemas.microsoft.com/office/drawing/2014/main" id="{2B53B406-287A-B44D-B0E2-24AC6F56FF0B}"/>
              </a:ext>
            </a:extLst>
          </p:cNvPr>
          <p:cNvSpPr>
            <a:spLocks noGrp="1"/>
          </p:cNvSpPr>
          <p:nvPr>
            <p:ph idx="1"/>
          </p:nvPr>
        </p:nvSpPr>
        <p:spPr>
          <a:xfrm>
            <a:off x="566928" y="4956314"/>
            <a:ext cx="11058144" cy="1306417"/>
          </a:xfrm>
        </p:spPr>
        <p:txBody>
          <a:bodyPr>
            <a:normAutofit/>
          </a:bodyPr>
          <a:lstStyle/>
          <a:p>
            <a:pPr>
              <a:lnSpc>
                <a:spcPct val="100000"/>
              </a:lnSpc>
            </a:pPr>
            <a:r>
              <a:rPr lang="en-US" sz="800"/>
              <a:t>While some important colonist leaders such as John Adams (2</a:t>
            </a:r>
            <a:r>
              <a:rPr lang="en-US" sz="800" baseline="30000"/>
              <a:t>nd</a:t>
            </a:r>
            <a:r>
              <a:rPr lang="en-US" sz="800"/>
              <a:t> US President) were thrilled to learn Boston Harbor was covered in tea leaves, others were not.</a:t>
            </a:r>
          </a:p>
          <a:p>
            <a:pPr>
              <a:lnSpc>
                <a:spcPct val="100000"/>
              </a:lnSpc>
            </a:pPr>
            <a:r>
              <a:rPr lang="en-US" sz="800"/>
              <a:t>In June of 1774, George Washington (1</a:t>
            </a:r>
            <a:r>
              <a:rPr lang="en-US" sz="800" baseline="30000"/>
              <a:t>st</a:t>
            </a:r>
            <a:r>
              <a:rPr lang="en-US" sz="800"/>
              <a:t> US President) wrote: “the cause of Boston…ever will be considered as the cause of America.” But his personal views of the event were far different. He voiced strong disapproval of “their conduct in destroying the Tea” and claimed Bostonians “were mad.” Washington, like many other elites, held private property to be sacrosanct. </a:t>
            </a:r>
          </a:p>
          <a:p>
            <a:pPr>
              <a:lnSpc>
                <a:spcPct val="100000"/>
              </a:lnSpc>
            </a:pPr>
            <a:r>
              <a:rPr lang="en-US" sz="800"/>
              <a:t>Benjamin Franklin (one of the Founding Fathers) insisted the British East India Company be reimbursed for the lost tea and even offered to pay for it himself.</a:t>
            </a:r>
          </a:p>
          <a:p>
            <a:pPr>
              <a:lnSpc>
                <a:spcPct val="100000"/>
              </a:lnSpc>
            </a:pPr>
            <a:r>
              <a:rPr lang="en-US" sz="800"/>
              <a:t>No one was hurt, and aside from the destruction of the tea and a padlock, no property was damaged or looted during the Boston Tea Party. The participants reportedly swept the ships’ decks clean before they left.</a:t>
            </a:r>
            <a:br>
              <a:rPr lang="en-US" sz="800"/>
            </a:br>
            <a:endParaRPr lang="en-TR" sz="800"/>
          </a:p>
        </p:txBody>
      </p:sp>
    </p:spTree>
    <p:extLst>
      <p:ext uri="{BB962C8B-B14F-4D97-AF65-F5344CB8AC3E}">
        <p14:creationId xmlns:p14="http://schemas.microsoft.com/office/powerpoint/2010/main" val="265420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5381-06D3-074A-B5B9-AF4B8E8E7911}"/>
              </a:ext>
            </a:extLst>
          </p:cNvPr>
          <p:cNvSpPr>
            <a:spLocks noGrp="1"/>
          </p:cNvSpPr>
          <p:nvPr>
            <p:ph type="title"/>
          </p:nvPr>
        </p:nvSpPr>
        <p:spPr/>
        <p:txBody>
          <a:bodyPr/>
          <a:lstStyle/>
          <a:p>
            <a:r>
              <a:rPr lang="en-TR" dirty="0"/>
              <a:t>Coercive Acts (1774)</a:t>
            </a:r>
          </a:p>
        </p:txBody>
      </p:sp>
      <p:sp>
        <p:nvSpPr>
          <p:cNvPr id="3" name="Content Placeholder 2">
            <a:extLst>
              <a:ext uri="{FF2B5EF4-FFF2-40B4-BE49-F238E27FC236}">
                <a16:creationId xmlns:a16="http://schemas.microsoft.com/office/drawing/2014/main" id="{4AF4628D-85DE-7149-B4BB-15FD6A25EA72}"/>
              </a:ext>
            </a:extLst>
          </p:cNvPr>
          <p:cNvSpPr>
            <a:spLocks noGrp="1"/>
          </p:cNvSpPr>
          <p:nvPr>
            <p:ph idx="1"/>
          </p:nvPr>
        </p:nvSpPr>
        <p:spPr/>
        <p:txBody>
          <a:bodyPr>
            <a:normAutofit fontScale="70000" lnSpcReduction="20000"/>
          </a:bodyPr>
          <a:lstStyle/>
          <a:p>
            <a:r>
              <a:rPr lang="en-TR" dirty="0"/>
              <a:t>The British Parliament passed Coercive Acts in response to the Boston Tea Party. According to these acts:</a:t>
            </a:r>
          </a:p>
          <a:p>
            <a:pPr lvl="1"/>
            <a:r>
              <a:rPr lang="en-TR" dirty="0"/>
              <a:t>Boston port was closed until the destroyed tea was paid for.</a:t>
            </a:r>
          </a:p>
          <a:p>
            <a:pPr lvl="1"/>
            <a:r>
              <a:rPr lang="en-TR" dirty="0"/>
              <a:t>Massachusetts charter was altered and government was reorganized. Council members were to be appointed by the royal governor rather than elected.</a:t>
            </a:r>
          </a:p>
          <a:p>
            <a:pPr lvl="1"/>
            <a:r>
              <a:rPr lang="en-TR" dirty="0"/>
              <a:t>Royal officials could be tried in England and other colonies.</a:t>
            </a:r>
          </a:p>
          <a:p>
            <a:pPr lvl="1"/>
            <a:r>
              <a:rPr lang="en-TR" dirty="0"/>
              <a:t>Private property could be seized for the use of the British Army.</a:t>
            </a:r>
          </a:p>
          <a:p>
            <a:pPr lvl="1"/>
            <a:r>
              <a:rPr lang="en-US" dirty="0"/>
              <a:t>extended freedom of worship to French-Canadian Catholics under British rule, which angered the mostly Protestant colonists.</a:t>
            </a:r>
            <a:endParaRPr lang="en-TR" dirty="0"/>
          </a:p>
          <a:p>
            <a:pPr marL="457200" lvl="1" indent="0">
              <a:buNone/>
            </a:pPr>
            <a:endParaRPr lang="en-TR" sz="2800" dirty="0"/>
          </a:p>
          <a:p>
            <a:pPr marL="457200" lvl="1" indent="0">
              <a:buNone/>
            </a:pPr>
            <a:r>
              <a:rPr lang="en-TR" sz="2800" dirty="0"/>
              <a:t>Moreover, the Commander in chief of the British Army, Thomas Gage, was appointed the governor of Massachusetts. </a:t>
            </a:r>
          </a:p>
          <a:p>
            <a:pPr lvl="1"/>
            <a:endParaRPr lang="en-TR" dirty="0"/>
          </a:p>
        </p:txBody>
      </p:sp>
    </p:spTree>
    <p:extLst>
      <p:ext uri="{BB962C8B-B14F-4D97-AF65-F5344CB8AC3E}">
        <p14:creationId xmlns:p14="http://schemas.microsoft.com/office/powerpoint/2010/main" val="588023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E6A5E-25EA-A341-A3BF-995CF25C1BD3}"/>
              </a:ext>
            </a:extLst>
          </p:cNvPr>
          <p:cNvSpPr>
            <a:spLocks noGrp="1"/>
          </p:cNvSpPr>
          <p:nvPr>
            <p:ph type="title"/>
          </p:nvPr>
        </p:nvSpPr>
        <p:spPr/>
        <p:txBody>
          <a:bodyPr/>
          <a:lstStyle/>
          <a:p>
            <a:pPr algn="ctr"/>
            <a:r>
              <a:rPr lang="en-TR" dirty="0"/>
              <a:t>Virtual vs. Actual</a:t>
            </a:r>
          </a:p>
        </p:txBody>
      </p:sp>
      <p:sp>
        <p:nvSpPr>
          <p:cNvPr id="5" name="Text Placeholder 4">
            <a:extLst>
              <a:ext uri="{FF2B5EF4-FFF2-40B4-BE49-F238E27FC236}">
                <a16:creationId xmlns:a16="http://schemas.microsoft.com/office/drawing/2014/main" id="{BEB839A6-604C-D641-8C44-B4F0EE52C926}"/>
              </a:ext>
            </a:extLst>
          </p:cNvPr>
          <p:cNvSpPr>
            <a:spLocks noGrp="1"/>
          </p:cNvSpPr>
          <p:nvPr>
            <p:ph type="body" idx="1"/>
          </p:nvPr>
        </p:nvSpPr>
        <p:spPr/>
        <p:txBody>
          <a:bodyPr/>
          <a:lstStyle/>
          <a:p>
            <a:r>
              <a:rPr lang="en-TR" dirty="0"/>
              <a:t>Virtual Representation</a:t>
            </a:r>
          </a:p>
        </p:txBody>
      </p:sp>
      <p:sp>
        <p:nvSpPr>
          <p:cNvPr id="6" name="Content Placeholder 5">
            <a:extLst>
              <a:ext uri="{FF2B5EF4-FFF2-40B4-BE49-F238E27FC236}">
                <a16:creationId xmlns:a16="http://schemas.microsoft.com/office/drawing/2014/main" id="{AC0012D6-3822-064A-96A9-81F93465411E}"/>
              </a:ext>
            </a:extLst>
          </p:cNvPr>
          <p:cNvSpPr>
            <a:spLocks noGrp="1"/>
          </p:cNvSpPr>
          <p:nvPr>
            <p:ph sz="half" idx="2"/>
          </p:nvPr>
        </p:nvSpPr>
        <p:spPr/>
        <p:txBody>
          <a:bodyPr>
            <a:normAutofit fontScale="92500"/>
          </a:bodyPr>
          <a:lstStyle/>
          <a:p>
            <a:r>
              <a:rPr lang="en-US" dirty="0"/>
              <a:t>No election</a:t>
            </a:r>
            <a:endParaRPr lang="en-TR" dirty="0"/>
          </a:p>
          <a:p>
            <a:r>
              <a:rPr lang="en-TR" dirty="0"/>
              <a:t>“believed” to be represented</a:t>
            </a:r>
          </a:p>
          <a:p>
            <a:r>
              <a:rPr lang="en-US" dirty="0"/>
              <a:t>D</a:t>
            </a:r>
            <a:r>
              <a:rPr lang="en-TR" dirty="0"/>
              <a:t>istant government</a:t>
            </a:r>
          </a:p>
        </p:txBody>
      </p:sp>
      <p:sp>
        <p:nvSpPr>
          <p:cNvPr id="7" name="Text Placeholder 6">
            <a:extLst>
              <a:ext uri="{FF2B5EF4-FFF2-40B4-BE49-F238E27FC236}">
                <a16:creationId xmlns:a16="http://schemas.microsoft.com/office/drawing/2014/main" id="{4D3C836F-1E2F-F54C-B65E-E28425686D6F}"/>
              </a:ext>
            </a:extLst>
          </p:cNvPr>
          <p:cNvSpPr>
            <a:spLocks noGrp="1"/>
          </p:cNvSpPr>
          <p:nvPr>
            <p:ph type="body" sz="quarter" idx="3"/>
          </p:nvPr>
        </p:nvSpPr>
        <p:spPr/>
        <p:txBody>
          <a:bodyPr/>
          <a:lstStyle/>
          <a:p>
            <a:r>
              <a:rPr lang="en-TR" dirty="0"/>
              <a:t>Actual Representation</a:t>
            </a:r>
          </a:p>
        </p:txBody>
      </p:sp>
      <p:sp>
        <p:nvSpPr>
          <p:cNvPr id="8" name="Content Placeholder 7">
            <a:extLst>
              <a:ext uri="{FF2B5EF4-FFF2-40B4-BE49-F238E27FC236}">
                <a16:creationId xmlns:a16="http://schemas.microsoft.com/office/drawing/2014/main" id="{F76AF289-D1D2-A046-8828-B7E7425295E2}"/>
              </a:ext>
            </a:extLst>
          </p:cNvPr>
          <p:cNvSpPr>
            <a:spLocks noGrp="1"/>
          </p:cNvSpPr>
          <p:nvPr>
            <p:ph sz="quarter" idx="4"/>
          </p:nvPr>
        </p:nvSpPr>
        <p:spPr/>
        <p:txBody>
          <a:bodyPr>
            <a:normAutofit fontScale="92500"/>
          </a:bodyPr>
          <a:lstStyle/>
          <a:p>
            <a:r>
              <a:rPr lang="en-TR" dirty="0"/>
              <a:t>Election</a:t>
            </a:r>
          </a:p>
          <a:p>
            <a:r>
              <a:rPr lang="en-TR" dirty="0"/>
              <a:t>Have a say in the parliament</a:t>
            </a:r>
          </a:p>
          <a:p>
            <a:r>
              <a:rPr lang="en-US" dirty="0"/>
              <a:t>R</a:t>
            </a:r>
            <a:r>
              <a:rPr lang="en-TR" dirty="0"/>
              <a:t>epresentatives should live in the locality they represent</a:t>
            </a:r>
          </a:p>
          <a:p>
            <a:r>
              <a:rPr lang="en-US" dirty="0"/>
              <a:t>L</a:t>
            </a:r>
            <a:r>
              <a:rPr lang="en-TR" dirty="0"/>
              <a:t>ocalities should be represented in proportion to their population</a:t>
            </a:r>
          </a:p>
        </p:txBody>
      </p:sp>
    </p:spTree>
    <p:extLst>
      <p:ext uri="{BB962C8B-B14F-4D97-AF65-F5344CB8AC3E}">
        <p14:creationId xmlns:p14="http://schemas.microsoft.com/office/powerpoint/2010/main" val="153130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806E55E4-D013-B344-BF10-2C5CBFF13374}"/>
              </a:ext>
            </a:extLst>
          </p:cNvPr>
          <p:cNvSpPr>
            <a:spLocks noGrp="1"/>
          </p:cNvSpPr>
          <p:nvPr>
            <p:ph type="title"/>
          </p:nvPr>
        </p:nvSpPr>
        <p:spPr>
          <a:xfrm>
            <a:off x="5359510" y="978619"/>
            <a:ext cx="5991244" cy="1106424"/>
          </a:xfrm>
        </p:spPr>
        <p:txBody>
          <a:bodyPr>
            <a:normAutofit/>
          </a:bodyPr>
          <a:lstStyle/>
          <a:p>
            <a:endParaRPr lang="en-TR" sz="3200"/>
          </a:p>
        </p:txBody>
      </p:sp>
      <p:pic>
        <p:nvPicPr>
          <p:cNvPr id="10" name="Content Placeholder 9" descr="A close up of a sign&#10;&#10;Description automatically generated">
            <a:extLst>
              <a:ext uri="{FF2B5EF4-FFF2-40B4-BE49-F238E27FC236}">
                <a16:creationId xmlns:a16="http://schemas.microsoft.com/office/drawing/2014/main" id="{83993FBF-C181-3946-9FCD-B974D8F1B6EE}"/>
              </a:ext>
            </a:extLst>
          </p:cNvPr>
          <p:cNvPicPr>
            <a:picLocks noChangeAspect="1"/>
          </p:cNvPicPr>
          <p:nvPr/>
        </p:nvPicPr>
        <p:blipFill rotWithShape="1">
          <a:blip r:embed="rId3"/>
          <a:srcRect l="7775" r="8271"/>
          <a:stretch/>
        </p:blipFill>
        <p:spPr>
          <a:xfrm>
            <a:off x="626230" y="630936"/>
            <a:ext cx="3610243" cy="5495544"/>
          </a:xfrm>
          <a:prstGeom prst="rect">
            <a:avLst/>
          </a:prstGeom>
        </p:spPr>
      </p:pic>
      <p:sp>
        <p:nvSpPr>
          <p:cNvPr id="30" name="Rectangle 2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34E86B8A-5FAE-C344-9B84-168A3BB7EF6D}"/>
              </a:ext>
            </a:extLst>
          </p:cNvPr>
          <p:cNvSpPr>
            <a:spLocks noGrp="1"/>
          </p:cNvSpPr>
          <p:nvPr>
            <p:ph idx="1"/>
          </p:nvPr>
        </p:nvSpPr>
        <p:spPr>
          <a:xfrm>
            <a:off x="5356861" y="2252870"/>
            <a:ext cx="5993892" cy="3560251"/>
          </a:xfrm>
        </p:spPr>
        <p:txBody>
          <a:bodyPr>
            <a:normAutofit/>
          </a:bodyPr>
          <a:lstStyle/>
          <a:p>
            <a:endParaRPr lang="en-TR" sz="1800"/>
          </a:p>
        </p:txBody>
      </p:sp>
    </p:spTree>
    <p:extLst>
      <p:ext uri="{BB962C8B-B14F-4D97-AF65-F5344CB8AC3E}">
        <p14:creationId xmlns:p14="http://schemas.microsoft.com/office/powerpoint/2010/main" val="2589025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ECB25-655B-F045-B4E4-35D8A1118AA2}"/>
              </a:ext>
            </a:extLst>
          </p:cNvPr>
          <p:cNvSpPr>
            <a:spLocks noGrp="1"/>
          </p:cNvSpPr>
          <p:nvPr>
            <p:ph type="title"/>
          </p:nvPr>
        </p:nvSpPr>
        <p:spPr>
          <a:xfrm>
            <a:off x="841248" y="251312"/>
            <a:ext cx="10506456" cy="1010264"/>
          </a:xfrm>
        </p:spPr>
        <p:txBody>
          <a:bodyPr anchor="ctr">
            <a:normAutofit/>
          </a:bodyPr>
          <a:lstStyle/>
          <a:p>
            <a:r>
              <a:rPr lang="en-TR" dirty="0"/>
              <a:t>Chronology</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27EDDA3-9236-4B96-B9D8-D6F7991E5A1F}"/>
              </a:ext>
            </a:extLst>
          </p:cNvPr>
          <p:cNvGraphicFramePr>
            <a:graphicFrameLocks noGrp="1"/>
          </p:cNvGraphicFramePr>
          <p:nvPr>
            <p:ph idx="1"/>
            <p:extLst>
              <p:ext uri="{D42A27DB-BD31-4B8C-83A1-F6EECF244321}">
                <p14:modId xmlns:p14="http://schemas.microsoft.com/office/powerpoint/2010/main" val="322490301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5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6051-54A6-BD41-A7CB-1B9594FDDDDA}"/>
              </a:ext>
            </a:extLst>
          </p:cNvPr>
          <p:cNvSpPr>
            <a:spLocks noGrp="1"/>
          </p:cNvSpPr>
          <p:nvPr>
            <p:ph type="title"/>
          </p:nvPr>
        </p:nvSpPr>
        <p:spPr/>
        <p:txBody>
          <a:bodyPr>
            <a:normAutofit fontScale="90000"/>
          </a:bodyPr>
          <a:lstStyle/>
          <a:p>
            <a:r>
              <a:rPr lang="en-TR" dirty="0"/>
              <a:t>The French and Indian War (The Seven Years’ War, (1756-1763)</a:t>
            </a:r>
          </a:p>
        </p:txBody>
      </p:sp>
      <p:sp>
        <p:nvSpPr>
          <p:cNvPr id="3" name="Content Placeholder 2">
            <a:extLst>
              <a:ext uri="{FF2B5EF4-FFF2-40B4-BE49-F238E27FC236}">
                <a16:creationId xmlns:a16="http://schemas.microsoft.com/office/drawing/2014/main" id="{CE26A643-3D66-514E-80AF-1380FA34B006}"/>
              </a:ext>
            </a:extLst>
          </p:cNvPr>
          <p:cNvSpPr>
            <a:spLocks noGrp="1"/>
          </p:cNvSpPr>
          <p:nvPr>
            <p:ph idx="1"/>
          </p:nvPr>
        </p:nvSpPr>
        <p:spPr/>
        <p:txBody>
          <a:bodyPr>
            <a:normAutofit fontScale="85000" lnSpcReduction="20000"/>
          </a:bodyPr>
          <a:lstStyle/>
          <a:p>
            <a:r>
              <a:rPr lang="en-US" dirty="0"/>
              <a:t>Colonists in British America reaped many benefits from the British imperial system and bore few costs for those benefits. </a:t>
            </a:r>
          </a:p>
          <a:p>
            <a:r>
              <a:rPr lang="en-US" dirty="0"/>
              <a:t>Until the early 1760s, the British mostly left their American colonies alone. The Seven Years' War (known in the United States as the French and Indian War) changed everything. </a:t>
            </a:r>
          </a:p>
          <a:p>
            <a:r>
              <a:rPr lang="en-US" dirty="0"/>
              <a:t>Although Britain eventually achieved victory over France and its allies, victory had come at great cost. A staggering war debt influenced many British policies over the next decade. Attempts to raise money by reforming colonial administration, enforcing tax laws, and placing troops in America led directly to conflict with colonists.*</a:t>
            </a:r>
            <a:endParaRPr lang="en-TR" dirty="0"/>
          </a:p>
        </p:txBody>
      </p:sp>
    </p:spTree>
    <p:extLst>
      <p:ext uri="{BB962C8B-B14F-4D97-AF65-F5344CB8AC3E}">
        <p14:creationId xmlns:p14="http://schemas.microsoft.com/office/powerpoint/2010/main" val="265266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54AC1-E871-6C47-B477-CAE96CC8C813}"/>
              </a:ext>
            </a:extLst>
          </p:cNvPr>
          <p:cNvSpPr>
            <a:spLocks noGrp="1"/>
          </p:cNvSpPr>
          <p:nvPr>
            <p:ph type="title"/>
          </p:nvPr>
        </p:nvSpPr>
        <p:spPr>
          <a:xfrm>
            <a:off x="841248" y="1683169"/>
            <a:ext cx="4068849" cy="4148586"/>
          </a:xfrm>
        </p:spPr>
        <p:txBody>
          <a:bodyPr anchor="t">
            <a:normAutofit/>
          </a:bodyPr>
          <a:lstStyle/>
          <a:p>
            <a:r>
              <a:rPr lang="en-TR" sz="4800" dirty="0"/>
              <a:t>The Sugar Act (1764)</a:t>
            </a:r>
          </a:p>
        </p:txBody>
      </p:sp>
      <p:sp>
        <p:nvSpPr>
          <p:cNvPr id="3" name="Content Placeholder 2">
            <a:extLst>
              <a:ext uri="{FF2B5EF4-FFF2-40B4-BE49-F238E27FC236}">
                <a16:creationId xmlns:a16="http://schemas.microsoft.com/office/drawing/2014/main" id="{4F4E19E7-0691-BD43-BE67-F5C07A3CED20}"/>
              </a:ext>
            </a:extLst>
          </p:cNvPr>
          <p:cNvSpPr>
            <a:spLocks noGrp="1"/>
          </p:cNvSpPr>
          <p:nvPr>
            <p:ph idx="1"/>
          </p:nvPr>
        </p:nvSpPr>
        <p:spPr>
          <a:xfrm>
            <a:off x="5532504" y="1683170"/>
            <a:ext cx="5818248" cy="4148585"/>
          </a:xfrm>
        </p:spPr>
        <p:txBody>
          <a:bodyPr>
            <a:normAutofit/>
          </a:bodyPr>
          <a:lstStyle/>
          <a:p>
            <a:pPr algn="just">
              <a:lnSpc>
                <a:spcPct val="100000"/>
              </a:lnSpc>
            </a:pPr>
            <a:r>
              <a:rPr lang="en-TR" sz="1700" dirty="0"/>
              <a:t> A series of regulations designed to tighten the navigation system in order to control the colonists’ smuggling. </a:t>
            </a:r>
          </a:p>
          <a:p>
            <a:pPr algn="just">
              <a:lnSpc>
                <a:spcPct val="100000"/>
              </a:lnSpc>
            </a:pPr>
            <a:r>
              <a:rPr lang="en-TR" sz="1700" dirty="0"/>
              <a:t>The use of search warrants was enlarged (to look for smuggled goods in private homes as well as private businesses).</a:t>
            </a:r>
          </a:p>
          <a:p>
            <a:pPr algn="just">
              <a:lnSpc>
                <a:spcPct val="100000"/>
              </a:lnSpc>
            </a:pPr>
            <a:r>
              <a:rPr lang="en-US" sz="1700" dirty="0"/>
              <a:t>T</a:t>
            </a:r>
            <a:r>
              <a:rPr lang="en-TR" sz="1700" dirty="0"/>
              <a:t>he colonies could only export to England or to Biritish colonial ports.</a:t>
            </a:r>
          </a:p>
          <a:p>
            <a:pPr lvl="2" algn="just">
              <a:lnSpc>
                <a:spcPct val="100000"/>
              </a:lnSpc>
            </a:pPr>
            <a:r>
              <a:rPr lang="en-TR" sz="1700" dirty="0"/>
              <a:t>Items subjected to duty were sugar, tobacco, ginger, cotton, indigo, certain dyes, certain wood products, rice, molasses, copper, fur, naval stores (produced from pine sap and used for timber, tan, resin, shoe polish, soap, paint)</a:t>
            </a:r>
          </a:p>
        </p:txBody>
      </p:sp>
      <p:sp>
        <p:nvSpPr>
          <p:cNvPr id="24" name="Rectangle 23">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80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1E543-2992-4647-BCAB-E55A5595E911}"/>
              </a:ext>
            </a:extLst>
          </p:cNvPr>
          <p:cNvSpPr>
            <a:spLocks noGrp="1"/>
          </p:cNvSpPr>
          <p:nvPr>
            <p:ph type="title"/>
          </p:nvPr>
        </p:nvSpPr>
        <p:spPr>
          <a:xfrm>
            <a:off x="841248" y="426720"/>
            <a:ext cx="10506456" cy="1919141"/>
          </a:xfrm>
        </p:spPr>
        <p:txBody>
          <a:bodyPr anchor="b">
            <a:normAutofit/>
          </a:bodyPr>
          <a:lstStyle/>
          <a:p>
            <a:r>
              <a:rPr lang="en-TR" sz="6000"/>
              <a:t>The Stamp Act (1765)</a:t>
            </a:r>
          </a:p>
        </p:txBody>
      </p:sp>
      <p:sp>
        <p:nvSpPr>
          <p:cNvPr id="17"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DDDD0A-50DA-094A-87BE-EA06375D7D34}"/>
              </a:ext>
            </a:extLst>
          </p:cNvPr>
          <p:cNvSpPr>
            <a:spLocks noGrp="1"/>
          </p:cNvSpPr>
          <p:nvPr>
            <p:ph idx="1"/>
          </p:nvPr>
        </p:nvSpPr>
        <p:spPr>
          <a:xfrm>
            <a:off x="841248" y="3337269"/>
            <a:ext cx="10509504" cy="2905686"/>
          </a:xfrm>
        </p:spPr>
        <p:txBody>
          <a:bodyPr>
            <a:normAutofit/>
          </a:bodyPr>
          <a:lstStyle/>
          <a:p>
            <a:pPr algn="just"/>
            <a:r>
              <a:rPr lang="en-TR" sz="2000" dirty="0"/>
              <a:t>Put a tax on legal documents, almanacs, newspapers and nearly every form of paper used in the colonies.</a:t>
            </a:r>
          </a:p>
        </p:txBody>
      </p:sp>
    </p:spTree>
    <p:extLst>
      <p:ext uri="{BB962C8B-B14F-4D97-AF65-F5344CB8AC3E}">
        <p14:creationId xmlns:p14="http://schemas.microsoft.com/office/powerpoint/2010/main" val="328542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CCF8-6CA8-BA40-AFBE-A9FF516B68C6}"/>
              </a:ext>
            </a:extLst>
          </p:cNvPr>
          <p:cNvSpPr>
            <a:spLocks noGrp="1"/>
          </p:cNvSpPr>
          <p:nvPr>
            <p:ph type="title"/>
          </p:nvPr>
        </p:nvSpPr>
        <p:spPr/>
        <p:txBody>
          <a:bodyPr/>
          <a:lstStyle/>
          <a:p>
            <a:r>
              <a:rPr lang="en-TR" dirty="0"/>
              <a:t>Why were these duties mattered?</a:t>
            </a:r>
          </a:p>
        </p:txBody>
      </p:sp>
      <p:sp>
        <p:nvSpPr>
          <p:cNvPr id="3" name="Content Placeholder 2">
            <a:extLst>
              <a:ext uri="{FF2B5EF4-FFF2-40B4-BE49-F238E27FC236}">
                <a16:creationId xmlns:a16="http://schemas.microsoft.com/office/drawing/2014/main" id="{0A54AF40-322A-3249-9763-D3BE69F28F6B}"/>
              </a:ext>
            </a:extLst>
          </p:cNvPr>
          <p:cNvSpPr>
            <a:spLocks noGrp="1"/>
          </p:cNvSpPr>
          <p:nvPr>
            <p:ph idx="1"/>
          </p:nvPr>
        </p:nvSpPr>
        <p:spPr/>
        <p:txBody>
          <a:bodyPr>
            <a:normAutofit lnSpcReduction="10000"/>
          </a:bodyPr>
          <a:lstStyle/>
          <a:p>
            <a:pPr algn="just"/>
            <a:r>
              <a:rPr lang="en-TR" dirty="0"/>
              <a:t>Many depended on trade with the French and West Indies.</a:t>
            </a:r>
          </a:p>
          <a:p>
            <a:pPr algn="just"/>
            <a:r>
              <a:rPr lang="en-TR" dirty="0"/>
              <a:t>The colonies needed to import sugar products to sustain rum industry.</a:t>
            </a:r>
          </a:p>
          <a:p>
            <a:pPr algn="just"/>
            <a:r>
              <a:rPr lang="en-TR" dirty="0"/>
              <a:t>The export trade in fish and foodstuffs to the Caribbean would be curtailed.</a:t>
            </a:r>
          </a:p>
          <a:p>
            <a:pPr algn="just"/>
            <a:r>
              <a:rPr lang="en-TR" dirty="0"/>
              <a:t>In the end, the colonies would not be able to pay for its British imports.</a:t>
            </a:r>
          </a:p>
          <a:p>
            <a:pPr algn="just"/>
            <a:endParaRPr lang="en-TR" dirty="0"/>
          </a:p>
        </p:txBody>
      </p:sp>
    </p:spTree>
    <p:extLst>
      <p:ext uri="{BB962C8B-B14F-4D97-AF65-F5344CB8AC3E}">
        <p14:creationId xmlns:p14="http://schemas.microsoft.com/office/powerpoint/2010/main" val="155900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11C1-F306-CC44-9E9A-9E87B408F26A}"/>
              </a:ext>
            </a:extLst>
          </p:cNvPr>
          <p:cNvSpPr>
            <a:spLocks noGrp="1"/>
          </p:cNvSpPr>
          <p:nvPr>
            <p:ph type="title"/>
          </p:nvPr>
        </p:nvSpPr>
        <p:spPr/>
        <p:txBody>
          <a:bodyPr/>
          <a:lstStyle/>
          <a:p>
            <a:r>
              <a:rPr lang="en-TR" dirty="0"/>
              <a:t>1760s</a:t>
            </a:r>
          </a:p>
        </p:txBody>
      </p:sp>
      <p:sp>
        <p:nvSpPr>
          <p:cNvPr id="3" name="Content Placeholder 2">
            <a:extLst>
              <a:ext uri="{FF2B5EF4-FFF2-40B4-BE49-F238E27FC236}">
                <a16:creationId xmlns:a16="http://schemas.microsoft.com/office/drawing/2014/main" id="{DC485B5E-5601-CA41-88C3-6824D201B28A}"/>
              </a:ext>
            </a:extLst>
          </p:cNvPr>
          <p:cNvSpPr>
            <a:spLocks noGrp="1"/>
          </p:cNvSpPr>
          <p:nvPr>
            <p:ph idx="1"/>
          </p:nvPr>
        </p:nvSpPr>
        <p:spPr/>
        <p:txBody>
          <a:bodyPr>
            <a:normAutofit fontScale="92500"/>
          </a:bodyPr>
          <a:lstStyle/>
          <a:p>
            <a:pPr algn="just"/>
            <a:r>
              <a:rPr lang="en-TR" dirty="0"/>
              <a:t>Economic crisis followed by business failures and banktrupcies.</a:t>
            </a:r>
          </a:p>
          <a:p>
            <a:pPr algn="just"/>
            <a:r>
              <a:rPr lang="en-TR" dirty="0"/>
              <a:t>Victims kept the distant government in England responsible.</a:t>
            </a:r>
          </a:p>
          <a:p>
            <a:pPr algn="just"/>
            <a:r>
              <a:rPr lang="en-TR" dirty="0"/>
              <a:t>In 1764, eight colonies sent formal petitions to the royal authorities in England about the problems the Sugar Act caused. </a:t>
            </a:r>
          </a:p>
          <a:p>
            <a:pPr algn="just"/>
            <a:r>
              <a:rPr lang="en-TR" dirty="0"/>
              <a:t>This was followed by a more organized uprising by merchants and the population.</a:t>
            </a:r>
          </a:p>
          <a:p>
            <a:endParaRPr lang="en-TR" dirty="0"/>
          </a:p>
        </p:txBody>
      </p:sp>
    </p:spTree>
    <p:extLst>
      <p:ext uri="{BB962C8B-B14F-4D97-AF65-F5344CB8AC3E}">
        <p14:creationId xmlns:p14="http://schemas.microsoft.com/office/powerpoint/2010/main" val="194667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9980-2083-B446-AEE6-A40449893F4F}"/>
              </a:ext>
            </a:extLst>
          </p:cNvPr>
          <p:cNvSpPr>
            <a:spLocks noGrp="1"/>
          </p:cNvSpPr>
          <p:nvPr>
            <p:ph type="title"/>
          </p:nvPr>
        </p:nvSpPr>
        <p:spPr/>
        <p:txBody>
          <a:bodyPr>
            <a:normAutofit/>
          </a:bodyPr>
          <a:lstStyle/>
          <a:p>
            <a:r>
              <a:rPr lang="en-TR" dirty="0"/>
              <a:t>Tension b/w England and colonies</a:t>
            </a:r>
          </a:p>
        </p:txBody>
      </p:sp>
      <p:sp>
        <p:nvSpPr>
          <p:cNvPr id="3" name="Content Placeholder 2">
            <a:extLst>
              <a:ext uri="{FF2B5EF4-FFF2-40B4-BE49-F238E27FC236}">
                <a16:creationId xmlns:a16="http://schemas.microsoft.com/office/drawing/2014/main" id="{B426E531-2ADF-8A4D-869E-704F89517C73}"/>
              </a:ext>
            </a:extLst>
          </p:cNvPr>
          <p:cNvSpPr>
            <a:spLocks noGrp="1"/>
          </p:cNvSpPr>
          <p:nvPr>
            <p:ph idx="1"/>
          </p:nvPr>
        </p:nvSpPr>
        <p:spPr/>
        <p:txBody>
          <a:bodyPr/>
          <a:lstStyle/>
          <a:p>
            <a:pPr algn="just"/>
            <a:r>
              <a:rPr lang="en-TR" dirty="0"/>
              <a:t>The colonies believed that they were not represented enough in the Parliament, but taxed heavily.</a:t>
            </a:r>
          </a:p>
          <a:p>
            <a:pPr algn="just"/>
            <a:r>
              <a:rPr lang="en-TR" dirty="0"/>
              <a:t>As a result, in 1765 the Virginia House of Burgesses adopted some resolves denouncing the parlimentary taxation, saying that only the elected representatives could tax the colonists.</a:t>
            </a:r>
          </a:p>
        </p:txBody>
      </p:sp>
    </p:spTree>
    <p:extLst>
      <p:ext uri="{BB962C8B-B14F-4D97-AF65-F5344CB8AC3E}">
        <p14:creationId xmlns:p14="http://schemas.microsoft.com/office/powerpoint/2010/main" val="239188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2B73884B-C8FF-014B-8AAD-AC226D95841F}"/>
              </a:ext>
            </a:extLst>
          </p:cNvPr>
          <p:cNvPicPr>
            <a:picLocks noChangeAspect="1"/>
          </p:cNvPicPr>
          <p:nvPr/>
        </p:nvPicPr>
        <p:blipFill rotWithShape="1">
          <a:blip r:embed="rId3">
            <a:alphaModFix amt="40000"/>
          </a:blip>
          <a:srcRect t="9519" b="9546"/>
          <a:stretch/>
        </p:blipFill>
        <p:spPr>
          <a:xfrm>
            <a:off x="20" y="10"/>
            <a:ext cx="12191979" cy="6857990"/>
          </a:xfrm>
          <a:prstGeom prst="rect">
            <a:avLst/>
          </a:prstGeom>
        </p:spPr>
      </p:pic>
      <p:sp>
        <p:nvSpPr>
          <p:cNvPr id="2" name="Title 1">
            <a:extLst>
              <a:ext uri="{FF2B5EF4-FFF2-40B4-BE49-F238E27FC236}">
                <a16:creationId xmlns:a16="http://schemas.microsoft.com/office/drawing/2014/main" id="{ADA6B8DC-BF07-9E40-8C95-48A407B13192}"/>
              </a:ext>
            </a:extLst>
          </p:cNvPr>
          <p:cNvSpPr>
            <a:spLocks noGrp="1"/>
          </p:cNvSpPr>
          <p:nvPr>
            <p:ph type="title"/>
          </p:nvPr>
        </p:nvSpPr>
        <p:spPr>
          <a:xfrm>
            <a:off x="841249" y="941832"/>
            <a:ext cx="10506456" cy="2057400"/>
          </a:xfrm>
        </p:spPr>
        <p:txBody>
          <a:bodyPr anchor="b">
            <a:normAutofit/>
          </a:bodyPr>
          <a:lstStyle/>
          <a:p>
            <a:r>
              <a:rPr lang="en-TR" sz="5000"/>
              <a:t>JOIN OR DIE!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586CE658-3A75-4B30-8060-920FC97DB7B5}"/>
              </a:ext>
            </a:extLst>
          </p:cNvPr>
          <p:cNvSpPr>
            <a:spLocks noGrp="1"/>
          </p:cNvSpPr>
          <p:nvPr>
            <p:ph idx="1"/>
          </p:nvPr>
        </p:nvSpPr>
        <p:spPr>
          <a:xfrm>
            <a:off x="841248" y="3502152"/>
            <a:ext cx="10506456" cy="2670048"/>
          </a:xfrm>
        </p:spPr>
        <p:txBody>
          <a:bodyPr>
            <a:normAutofit/>
          </a:bodyPr>
          <a:lstStyle/>
          <a:p>
            <a:r>
              <a:rPr lang="en-US" sz="2000" dirty="0"/>
              <a:t>In 1754, Benjamin Franklin published a cut up snake (it was believed that a cut up snake could come back to life if various parts were reunited before sunset) in a political cartoon to call attention to the importance of union among colonies during the French and Indian War.</a:t>
            </a:r>
          </a:p>
          <a:p>
            <a:r>
              <a:rPr lang="en-US" sz="2000" dirty="0"/>
              <a:t>After the Stamp Act, colonists repurposed the cut-up snake as a symbol for the colonies to unify in opposition to unfair taxation.</a:t>
            </a:r>
          </a:p>
        </p:txBody>
      </p:sp>
    </p:spTree>
    <p:extLst>
      <p:ext uri="{BB962C8B-B14F-4D97-AF65-F5344CB8AC3E}">
        <p14:creationId xmlns:p14="http://schemas.microsoft.com/office/powerpoint/2010/main" val="23672175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1829</Words>
  <Application>Microsoft Macintosh PowerPoint</Application>
  <PresentationFormat>Widescreen</PresentationFormat>
  <Paragraphs>149</Paragraphs>
  <Slides>26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Avenir Next LT Pro</vt:lpstr>
      <vt:lpstr>Calibri</vt:lpstr>
      <vt:lpstr>AccentBoxVTI</vt:lpstr>
      <vt:lpstr>AMERICAN REVOLUTION</vt:lpstr>
      <vt:lpstr>The attitude of England towards its American colonies</vt:lpstr>
      <vt:lpstr>The French and Indian War (The Seven Years’ War, (1756-1763)</vt:lpstr>
      <vt:lpstr>The Sugar Act (1764)</vt:lpstr>
      <vt:lpstr>The Stamp Act (1765)</vt:lpstr>
      <vt:lpstr>Why were these duties mattered?</vt:lpstr>
      <vt:lpstr>1760s</vt:lpstr>
      <vt:lpstr>Tension b/w England and colonies</vt:lpstr>
      <vt:lpstr>JOIN OR DIE!</vt:lpstr>
      <vt:lpstr>SONS OF LIBERTY</vt:lpstr>
      <vt:lpstr>1770</vt:lpstr>
      <vt:lpstr>British Reaction</vt:lpstr>
      <vt:lpstr>The Problem of the British Army</vt:lpstr>
      <vt:lpstr>Tension arises between the Crown and Americans in 1768</vt:lpstr>
      <vt:lpstr>1769</vt:lpstr>
      <vt:lpstr>The Boston Massacre</vt:lpstr>
      <vt:lpstr>The Boston Massacre</vt:lpstr>
      <vt:lpstr>The Votes and Proceedings (1772)</vt:lpstr>
      <vt:lpstr>The Tea Act (1773)</vt:lpstr>
      <vt:lpstr>Boston Tea Party (1773)</vt:lpstr>
      <vt:lpstr>Boston Tea Party (1773)</vt:lpstr>
      <vt:lpstr>Aftermath</vt:lpstr>
      <vt:lpstr>Coercive Acts (1774)</vt:lpstr>
      <vt:lpstr>Virtual vs. Actual</vt:lpstr>
      <vt:lpstr>PowerPoint Presentation</vt:lpstr>
      <vt:lpstr>Chronology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Gamze Katı Gümüş</dc:creator>
  <cp:lastModifiedBy>Gamze Katı Gümüş</cp:lastModifiedBy>
  <cp:revision>1</cp:revision>
  <dcterms:created xsi:type="dcterms:W3CDTF">2020-10-30T10:24:45Z</dcterms:created>
  <dcterms:modified xsi:type="dcterms:W3CDTF">2020-10-31T20:13:25Z</dcterms:modified>
</cp:coreProperties>
</file>