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2" d="100"/>
          <a:sy n="72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2BD7E-5615-4A96-9B01-FB457821DD45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493D7-5C5D-4FA0-A8B3-F2CB2133F6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7733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2BD7E-5615-4A96-9B01-FB457821DD45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493D7-5C5D-4FA0-A8B3-F2CB2133F6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7471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2BD7E-5615-4A96-9B01-FB457821DD45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493D7-5C5D-4FA0-A8B3-F2CB2133F6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3750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2BD7E-5615-4A96-9B01-FB457821DD45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493D7-5C5D-4FA0-A8B3-F2CB2133F6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1563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2BD7E-5615-4A96-9B01-FB457821DD45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493D7-5C5D-4FA0-A8B3-F2CB2133F6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1435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2BD7E-5615-4A96-9B01-FB457821DD45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493D7-5C5D-4FA0-A8B3-F2CB2133F6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6613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2BD7E-5615-4A96-9B01-FB457821DD45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493D7-5C5D-4FA0-A8B3-F2CB2133F6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602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2BD7E-5615-4A96-9B01-FB457821DD45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493D7-5C5D-4FA0-A8B3-F2CB2133F6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5905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2BD7E-5615-4A96-9B01-FB457821DD45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493D7-5C5D-4FA0-A8B3-F2CB2133F6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9633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2BD7E-5615-4A96-9B01-FB457821DD45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493D7-5C5D-4FA0-A8B3-F2CB2133F6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6048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2BD7E-5615-4A96-9B01-FB457821DD45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493D7-5C5D-4FA0-A8B3-F2CB2133F6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0114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2BD7E-5615-4A96-9B01-FB457821DD45}" type="datetimeFigureOut">
              <a:rPr lang="tr-TR" smtClean="0"/>
              <a:t>17.11.2017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2493D7-5C5D-4FA0-A8B3-F2CB2133F6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615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POLONYA DİLİNDE AD DURUMLARI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96148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PRZYPADKI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-</a:t>
            </a:r>
            <a:r>
              <a:rPr lang="tr-TR" dirty="0" err="1"/>
              <a:t>Mianownik</a:t>
            </a:r>
            <a:endParaRPr lang="tr-TR" dirty="0"/>
          </a:p>
          <a:p>
            <a:r>
              <a:rPr lang="tr-TR" dirty="0"/>
              <a:t>-</a:t>
            </a:r>
            <a:r>
              <a:rPr lang="pl-PL" dirty="0"/>
              <a:t>Dopełniacz</a:t>
            </a:r>
          </a:p>
          <a:p>
            <a:r>
              <a:rPr lang="pl-PL" dirty="0"/>
              <a:t>-Celownik</a:t>
            </a:r>
          </a:p>
          <a:p>
            <a:r>
              <a:rPr lang="pl-PL" dirty="0"/>
              <a:t>-Biernik</a:t>
            </a:r>
          </a:p>
          <a:p>
            <a:r>
              <a:rPr lang="pl-PL" dirty="0"/>
              <a:t>-Narzędnik</a:t>
            </a:r>
          </a:p>
          <a:p>
            <a:r>
              <a:rPr lang="pl-PL" dirty="0"/>
              <a:t>-Miejscownik</a:t>
            </a:r>
          </a:p>
          <a:p>
            <a:r>
              <a:rPr lang="pl-PL" dirty="0"/>
              <a:t>-Wołacz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39153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Polonya Dilinde Adların 7 durumu vardır.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-</a:t>
            </a:r>
            <a:r>
              <a:rPr lang="tr-TR" dirty="0" err="1"/>
              <a:t>Mianownik</a:t>
            </a:r>
            <a:r>
              <a:rPr lang="pl-PL" dirty="0"/>
              <a:t>	Kto? Co?</a:t>
            </a:r>
            <a:endParaRPr lang="tr-TR" dirty="0"/>
          </a:p>
          <a:p>
            <a:r>
              <a:rPr lang="tr-TR" dirty="0"/>
              <a:t>-</a:t>
            </a:r>
            <a:r>
              <a:rPr lang="pl-PL" dirty="0"/>
              <a:t>Dopełniacz	Kogo? Czego?  </a:t>
            </a:r>
          </a:p>
          <a:p>
            <a:r>
              <a:rPr lang="pl-PL" dirty="0"/>
              <a:t>-Celownik		Komu? Czemu?</a:t>
            </a:r>
          </a:p>
          <a:p>
            <a:r>
              <a:rPr lang="pl-PL" dirty="0"/>
              <a:t>-Biernik		Kogo? Co?</a:t>
            </a:r>
          </a:p>
          <a:p>
            <a:r>
              <a:rPr lang="pl-PL" dirty="0"/>
              <a:t>-Narzędnik		(z) Kim? (z) Czym?</a:t>
            </a:r>
          </a:p>
          <a:p>
            <a:r>
              <a:rPr lang="pl-PL" dirty="0"/>
              <a:t>-Miejscownik	(o) Kim? (o) Czym?</a:t>
            </a:r>
          </a:p>
          <a:p>
            <a:r>
              <a:rPr lang="pl-PL" dirty="0"/>
              <a:t>-Wołacz		-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0669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tr-TR" dirty="0"/>
              <a:t>Ad, ya ilişkili olduğu eylemin ya da bir </a:t>
            </a:r>
            <a:r>
              <a:rPr lang="tr-TR" dirty="0" err="1"/>
              <a:t>önleçin</a:t>
            </a:r>
            <a:r>
              <a:rPr lang="tr-TR" dirty="0"/>
              <a:t> istediği durum ekini alır, yani </a:t>
            </a:r>
            <a:r>
              <a:rPr lang="tr-TR" dirty="0" err="1"/>
              <a:t>çekimlenir</a:t>
            </a:r>
            <a:r>
              <a:rPr lang="tr-TR" dirty="0"/>
              <a:t>.  Bir başka deyişle, adın hangi durumda </a:t>
            </a:r>
            <a:r>
              <a:rPr lang="tr-TR" dirty="0" err="1"/>
              <a:t>çekimleneceğine</a:t>
            </a:r>
            <a:r>
              <a:rPr lang="tr-TR" dirty="0"/>
              <a:t> eylem ya da </a:t>
            </a:r>
            <a:r>
              <a:rPr lang="tr-TR" dirty="0" err="1"/>
              <a:t>önleç</a:t>
            </a:r>
            <a:r>
              <a:rPr lang="tr-TR" dirty="0"/>
              <a:t> karar verir.</a:t>
            </a:r>
          </a:p>
        </p:txBody>
      </p:sp>
    </p:spTree>
    <p:extLst>
      <p:ext uri="{BB962C8B-B14F-4D97-AF65-F5344CB8AC3E}">
        <p14:creationId xmlns:p14="http://schemas.microsoft.com/office/powerpoint/2010/main" val="3118108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tr-TR" dirty="0"/>
              <a:t>Adlar </a:t>
            </a:r>
            <a:r>
              <a:rPr lang="tr-TR" dirty="0" err="1"/>
              <a:t>çekimlendiklerinde</a:t>
            </a:r>
            <a:r>
              <a:rPr lang="tr-TR" dirty="0"/>
              <a:t>, sonlarına takı alarak değişime uğrarlar. Bu takılar, adların </a:t>
            </a:r>
            <a:r>
              <a:rPr lang="tr-TR" dirty="0" err="1"/>
              <a:t>gramatik</a:t>
            </a:r>
            <a:r>
              <a:rPr lang="tr-TR" dirty="0"/>
              <a:t> cinslerine ve tekil-çoğul durumda oluşlarına göre biçimlenir.</a:t>
            </a:r>
          </a:p>
        </p:txBody>
      </p:sp>
    </p:spTree>
    <p:extLst>
      <p:ext uri="{BB962C8B-B14F-4D97-AF65-F5344CB8AC3E}">
        <p14:creationId xmlns:p14="http://schemas.microsoft.com/office/powerpoint/2010/main" val="3650813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Koyu harfle belirtilen adlar </a:t>
            </a:r>
            <a:r>
              <a:rPr lang="tr-TR" dirty="0" err="1"/>
              <a:t>Mianownik</a:t>
            </a:r>
            <a:r>
              <a:rPr lang="tr-TR" dirty="0"/>
              <a:t> durumdadır.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Zeszyt</a:t>
            </a:r>
            <a:r>
              <a:rPr lang="tr-TR" dirty="0"/>
              <a:t> le</a:t>
            </a:r>
            <a:r>
              <a:rPr lang="pl-PL" dirty="0"/>
              <a:t>ży na stole.</a:t>
            </a:r>
          </a:p>
          <a:p>
            <a:pPr marL="0" indent="0">
              <a:buNone/>
            </a:pPr>
            <a:r>
              <a:rPr lang="pl-PL" dirty="0"/>
              <a:t>(</a:t>
            </a:r>
            <a:r>
              <a:rPr lang="tr-TR" b="1" dirty="0"/>
              <a:t>Defter</a:t>
            </a:r>
            <a:r>
              <a:rPr lang="tr-TR" dirty="0"/>
              <a:t> masanın üzerinde duruyor.)</a:t>
            </a:r>
            <a:endParaRPr lang="pl-PL" dirty="0"/>
          </a:p>
          <a:p>
            <a:r>
              <a:rPr lang="pl-PL" b="1" dirty="0"/>
              <a:t>Student </a:t>
            </a:r>
            <a:r>
              <a:rPr lang="pl-PL" dirty="0"/>
              <a:t>czyta książkę.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(</a:t>
            </a:r>
            <a:r>
              <a:rPr lang="tr-TR" b="1" dirty="0"/>
              <a:t>Öğrenci</a:t>
            </a:r>
            <a:r>
              <a:rPr lang="tr-TR" dirty="0"/>
              <a:t> kitap okuyor.)</a:t>
            </a:r>
            <a:endParaRPr lang="pl-PL" dirty="0"/>
          </a:p>
          <a:p>
            <a:r>
              <a:rPr lang="pl-PL" b="1" dirty="0"/>
              <a:t>Jabłko</a:t>
            </a:r>
            <a:r>
              <a:rPr lang="pl-PL" dirty="0"/>
              <a:t> było smaczne.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(</a:t>
            </a:r>
            <a:r>
              <a:rPr lang="tr-TR" b="1" dirty="0"/>
              <a:t>Elma</a:t>
            </a:r>
            <a:r>
              <a:rPr lang="tr-TR" dirty="0"/>
              <a:t> lezzetliydi.)</a:t>
            </a:r>
          </a:p>
        </p:txBody>
      </p:sp>
    </p:spTree>
    <p:extLst>
      <p:ext uri="{BB962C8B-B14F-4D97-AF65-F5344CB8AC3E}">
        <p14:creationId xmlns:p14="http://schemas.microsoft.com/office/powerpoint/2010/main" val="2230287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119</Words>
  <Application>Microsoft Office PowerPoint</Application>
  <PresentationFormat>Geniş ekran</PresentationFormat>
  <Paragraphs>26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POLONYA DİLİNDE AD DURUMLARI</vt:lpstr>
      <vt:lpstr>PRZYPADKI</vt:lpstr>
      <vt:lpstr>Polonya Dilinde Adların 7 durumu vardır.</vt:lpstr>
      <vt:lpstr>PowerPoint Sunusu</vt:lpstr>
      <vt:lpstr>PowerPoint Sunusu</vt:lpstr>
      <vt:lpstr>Koyu harfle belirtilen adlar Mianownik durumdadır.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POLONYA DİLİNDE AD DURUMLARI</dc:title>
  <dc:creator>PC</dc:creator>
  <cp:lastModifiedBy>Aybike Kılık</cp:lastModifiedBy>
  <cp:revision>5</cp:revision>
  <dcterms:created xsi:type="dcterms:W3CDTF">2017-11-16T12:15:51Z</dcterms:created>
  <dcterms:modified xsi:type="dcterms:W3CDTF">2017-11-17T09:52:13Z</dcterms:modified>
</cp:coreProperties>
</file>