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5" r:id="rId8"/>
    <p:sldId id="276" r:id="rId9"/>
    <p:sldId id="274" r:id="rId10"/>
    <p:sldId id="273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2" initials="B" lastIdx="1" clrIdx="0">
    <p:extLst>
      <p:ext uri="{19B8F6BF-5375-455C-9EA6-DF929625EA0E}">
        <p15:presenceInfo xmlns:p15="http://schemas.microsoft.com/office/powerpoint/2012/main" userId="BAP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72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4" name="Metin kutusu 13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4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47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4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3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93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55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4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kent.edu.tr/~tkaracay/etudio/ders/prg/csharp/ch05.pdf" TargetMode="External"/><Relationship Id="rId2" Type="http://schemas.openxmlformats.org/officeDocument/2006/relationships/hyperlink" Target="http://www.dijitalders.com/icerik/29/620/akis_diagram_sembolleri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Programlama Araçları Değişkenler ve Sabitler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NBP103 Programlama Temelleri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 Mahmut Kılıçaslan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Değişken Tanımlaması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 </a:t>
            </a:r>
            <a:r>
              <a:rPr lang="tr-TR" sz="4400" dirty="0" err="1" smtClean="0"/>
              <a:t>int</a:t>
            </a:r>
            <a:r>
              <a:rPr lang="tr-TR" sz="4400" dirty="0" smtClean="0"/>
              <a:t> </a:t>
            </a:r>
            <a:r>
              <a:rPr lang="tr-TR" sz="4400" dirty="0" err="1" smtClean="0"/>
              <a:t>sayi</a:t>
            </a:r>
            <a:r>
              <a:rPr lang="tr-TR" sz="4400" dirty="0" smtClean="0"/>
              <a:t>=5</a:t>
            </a:r>
            <a:endParaRPr lang="tr-TR" sz="4400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1657815" y="2416098"/>
            <a:ext cx="267629" cy="1263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1184408" y="3672748"/>
            <a:ext cx="1482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Değişken türü</a:t>
            </a:r>
            <a:endParaRPr lang="tr-TR" dirty="0"/>
          </a:p>
        </p:txBody>
      </p:sp>
      <p:cxnSp>
        <p:nvCxnSpPr>
          <p:cNvPr id="8" name="Düz Ok Bağlayıcısı 7"/>
          <p:cNvCxnSpPr/>
          <p:nvPr/>
        </p:nvCxnSpPr>
        <p:spPr>
          <a:xfrm>
            <a:off x="2653990" y="2416098"/>
            <a:ext cx="1397620" cy="14413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3709639" y="3965788"/>
            <a:ext cx="1389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Değişken Adı</a:t>
            </a:r>
            <a:endParaRPr lang="tr-TR" dirty="0"/>
          </a:p>
        </p:txBody>
      </p:sp>
      <p:cxnSp>
        <p:nvCxnSpPr>
          <p:cNvPr id="11" name="Düz Ok Bağlayıcısı 10"/>
          <p:cNvCxnSpPr/>
          <p:nvPr/>
        </p:nvCxnSpPr>
        <p:spPr>
          <a:xfrm>
            <a:off x="3553522" y="2307724"/>
            <a:ext cx="1791629" cy="309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Metin kutusu 11"/>
          <p:cNvSpPr txBox="1"/>
          <p:nvPr/>
        </p:nvSpPr>
        <p:spPr>
          <a:xfrm>
            <a:off x="5521192" y="2691161"/>
            <a:ext cx="1529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Değer ataması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2486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www.dijitalders.com/icerik/29/620/akis_diagram_sembolleri.html</a:t>
            </a:r>
            <a:r>
              <a:rPr lang="tr-TR" dirty="0" smtClean="0"/>
              <a:t> erişim tarihi:14.11.2017</a:t>
            </a:r>
          </a:p>
          <a:p>
            <a:r>
              <a:rPr lang="tr-TR" dirty="0" smtClean="0"/>
              <a:t>[2] Erhan ARI, Algoritma ve C# Programlama, Seçkin Yayıncılık</a:t>
            </a:r>
          </a:p>
          <a:p>
            <a:r>
              <a:rPr lang="tr-TR" dirty="0"/>
              <a:t>[3] </a:t>
            </a:r>
            <a:r>
              <a:rPr lang="tr-TR" dirty="0">
                <a:hlinkClick r:id="rId3"/>
              </a:rPr>
              <a:t>http://www.baskent.edu.tr/~</a:t>
            </a:r>
            <a:r>
              <a:rPr lang="tr-TR" dirty="0" smtClean="0">
                <a:hlinkClick r:id="rId3"/>
              </a:rPr>
              <a:t>tkaracay/etudio/ders/prg/csharp/ch05.pdf</a:t>
            </a:r>
            <a:r>
              <a:rPr lang="tr-TR" dirty="0" smtClean="0"/>
              <a:t> erişim tarihi: 15.11.2017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6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Programlama Araçları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912" y="1846263"/>
            <a:ext cx="9178256" cy="4022725"/>
          </a:xfrm>
        </p:spPr>
      </p:pic>
    </p:spTree>
    <p:extLst>
      <p:ext uri="{BB962C8B-B14F-4D97-AF65-F5344CB8AC3E}">
        <p14:creationId xmlns:p14="http://schemas.microsoft.com/office/powerpoint/2010/main" val="1432113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Programlama Araçları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1133" y="1838829"/>
            <a:ext cx="7688498" cy="4022725"/>
          </a:xfrm>
        </p:spPr>
      </p:pic>
    </p:spTree>
    <p:extLst>
      <p:ext uri="{BB962C8B-B14F-4D97-AF65-F5344CB8AC3E}">
        <p14:creationId xmlns:p14="http://schemas.microsoft.com/office/powerpoint/2010/main" val="337396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Programlama Araçları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5278" y="1823961"/>
            <a:ext cx="7066003" cy="4022725"/>
          </a:xfrm>
        </p:spPr>
      </p:pic>
    </p:spTree>
    <p:extLst>
      <p:ext uri="{BB962C8B-B14F-4D97-AF65-F5344CB8AC3E}">
        <p14:creationId xmlns:p14="http://schemas.microsoft.com/office/powerpoint/2010/main" val="3661987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Programlama Araçları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0808" y="1861131"/>
            <a:ext cx="7634805" cy="4022725"/>
          </a:xfrm>
        </p:spPr>
      </p:pic>
    </p:spTree>
    <p:extLst>
      <p:ext uri="{BB962C8B-B14F-4D97-AF65-F5344CB8AC3E}">
        <p14:creationId xmlns:p14="http://schemas.microsoft.com/office/powerpoint/2010/main" val="92636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Değişken, program içerisindeki değerleri saklamak için ve ana bellekte belirli bir veri tipine ait değerlerin girilebileceği adrestir.</a:t>
            </a:r>
          </a:p>
          <a:p>
            <a:r>
              <a:rPr lang="tr-TR" dirty="0" smtClean="0"/>
              <a:t>Değişkenler veri tiplerini ve değerlerini saklarlar.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781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 Türleri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623974"/>
              </p:ext>
            </p:extLst>
          </p:nvPr>
        </p:nvGraphicFramePr>
        <p:xfrm>
          <a:off x="1096963" y="1846263"/>
          <a:ext cx="10058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>
                  <a:extLst>
                    <a:ext uri="{9D8B030D-6E8A-4147-A177-3AD203B41FA5}">
                      <a16:colId xmlns:a16="http://schemas.microsoft.com/office/drawing/2014/main" val="2975019286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4080262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Değişken Tipi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Bellekte Kapladığı Alan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190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int</a:t>
                      </a:r>
                      <a:r>
                        <a:rPr lang="tr-TR" baseline="0" dirty="0" smtClean="0"/>
                        <a:t> (Tam Sayı değerler)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 </a:t>
                      </a:r>
                      <a:r>
                        <a:rPr lang="tr-TR" dirty="0" err="1" smtClean="0"/>
                        <a:t>Byte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94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Float</a:t>
                      </a:r>
                      <a:r>
                        <a:rPr lang="tr-TR" dirty="0" smtClean="0"/>
                        <a:t> (Reel Sayılar)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 </a:t>
                      </a:r>
                      <a:r>
                        <a:rPr lang="tr-TR" dirty="0" err="1" smtClean="0"/>
                        <a:t>Byte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874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Decimal</a:t>
                      </a:r>
                      <a:r>
                        <a:rPr lang="tr-TR" dirty="0" smtClean="0"/>
                        <a:t> (Reel Sayılar)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 </a:t>
                      </a:r>
                      <a:r>
                        <a:rPr lang="tr-TR" dirty="0" err="1" smtClean="0"/>
                        <a:t>Byte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861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Byte</a:t>
                      </a:r>
                      <a:r>
                        <a:rPr lang="tr-TR" dirty="0" smtClean="0"/>
                        <a:t> (0-255 arası tam sayı)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 </a:t>
                      </a:r>
                      <a:r>
                        <a:rPr lang="tr-TR" dirty="0" err="1" smtClean="0"/>
                        <a:t>Byte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236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Char</a:t>
                      </a:r>
                      <a:r>
                        <a:rPr lang="tr-TR" dirty="0" smtClean="0"/>
                        <a:t> (Tek bir karakter)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 </a:t>
                      </a:r>
                      <a:r>
                        <a:rPr lang="tr-TR" dirty="0" err="1" smtClean="0"/>
                        <a:t>Byte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812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String</a:t>
                      </a:r>
                      <a:r>
                        <a:rPr lang="tr-TR" dirty="0" smtClean="0"/>
                        <a:t> (Karakter</a:t>
                      </a:r>
                      <a:r>
                        <a:rPr lang="tr-TR" baseline="0" dirty="0" smtClean="0"/>
                        <a:t> Grupları, </a:t>
                      </a:r>
                      <a:r>
                        <a:rPr lang="tr-TR" baseline="0" dirty="0" err="1" smtClean="0"/>
                        <a:t>Metinsel</a:t>
                      </a:r>
                      <a:r>
                        <a:rPr lang="tr-TR" baseline="0" dirty="0" smtClean="0"/>
                        <a:t> İfadeler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956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Bool</a:t>
                      </a:r>
                      <a:r>
                        <a:rPr lang="tr-TR" dirty="0" smtClean="0"/>
                        <a:t> (</a:t>
                      </a:r>
                      <a:r>
                        <a:rPr lang="tr-TR" dirty="0" err="1" smtClean="0"/>
                        <a:t>true,false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 </a:t>
                      </a:r>
                      <a:r>
                        <a:rPr lang="tr-TR" dirty="0" err="1" smtClean="0"/>
                        <a:t>Byte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272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08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Sabitler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Program boyunca değerleri değişmeyen değişkenlerdir.</a:t>
            </a:r>
          </a:p>
          <a:p>
            <a:r>
              <a:rPr lang="tr-TR" dirty="0" smtClean="0"/>
              <a:t>Tanımlandıklarında ilk değer ataması yapılır.</a:t>
            </a:r>
          </a:p>
          <a:p>
            <a:r>
              <a:rPr lang="tr-TR" b="1" dirty="0" err="1" smtClean="0">
                <a:solidFill>
                  <a:srgbClr val="FF0000"/>
                </a:solidFill>
              </a:rPr>
              <a:t>Const</a:t>
            </a:r>
            <a:r>
              <a:rPr lang="tr-TR" dirty="0" smtClean="0"/>
              <a:t> anahtar sözcüğü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697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Değişken İsimlendirme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Visual </a:t>
            </a:r>
            <a:r>
              <a:rPr lang="tr-TR" dirty="0" err="1" smtClean="0"/>
              <a:t>Studio</a:t>
            </a:r>
            <a:r>
              <a:rPr lang="tr-TR" dirty="0" smtClean="0"/>
              <a:t> C# programlama diline ait kurallar aşağıdaki gibi sıralanabilir.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Değişkenler rakam ile başlamaz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Boşluk karakteri kullanılmaz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_ karakteri dışında özel karakter kullanılmaz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Büyük-Küçük harf duyarlılığı vardır.</a:t>
            </a: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7604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203</Words>
  <Application>Microsoft Office PowerPoint</Application>
  <PresentationFormat>Geniş ekran</PresentationFormat>
  <Paragraphs>45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temaacik</vt:lpstr>
      <vt:lpstr>Programlama Araçları Değişkenler ve Sabitler</vt:lpstr>
      <vt:lpstr>Programlama Araçları</vt:lpstr>
      <vt:lpstr>Programlama Araçları</vt:lpstr>
      <vt:lpstr>Programlama Araçları</vt:lpstr>
      <vt:lpstr>Programlama Araçları</vt:lpstr>
      <vt:lpstr>Değişkenler</vt:lpstr>
      <vt:lpstr>Veri Türleri</vt:lpstr>
      <vt:lpstr>Sabitler</vt:lpstr>
      <vt:lpstr>Değişken İsimlendirme</vt:lpstr>
      <vt:lpstr>Değişken Tanımlaması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BAP2</cp:lastModifiedBy>
  <cp:revision>25</cp:revision>
  <dcterms:created xsi:type="dcterms:W3CDTF">2017-11-14T11:12:27Z</dcterms:created>
  <dcterms:modified xsi:type="dcterms:W3CDTF">2017-11-15T13:43:46Z</dcterms:modified>
</cp:coreProperties>
</file>