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5" r:id="rId8"/>
    <p:sldId id="276" r:id="rId9"/>
    <p:sldId id="274" r:id="rId10"/>
    <p:sldId id="273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72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Programlama Araçları Değişkenler ve Sabitler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Tanımlaması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 </a:t>
            </a:r>
            <a:r>
              <a:rPr lang="tr-TR" sz="4400" dirty="0" err="1" smtClean="0"/>
              <a:t>int</a:t>
            </a:r>
            <a:r>
              <a:rPr lang="tr-TR" sz="4400" dirty="0" smtClean="0"/>
              <a:t> </a:t>
            </a:r>
            <a:r>
              <a:rPr lang="tr-TR" sz="4400" dirty="0" err="1" smtClean="0"/>
              <a:t>sayi</a:t>
            </a:r>
            <a:r>
              <a:rPr lang="tr-TR" sz="4400" dirty="0" smtClean="0"/>
              <a:t>=5</a:t>
            </a:r>
            <a:endParaRPr lang="tr-TR" sz="44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657815" y="2416098"/>
            <a:ext cx="267629" cy="1263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184408" y="3672748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Değişken türü</a:t>
            </a:r>
            <a:endParaRPr lang="tr-TR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53990" y="2416098"/>
            <a:ext cx="1397620" cy="144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709639" y="3965788"/>
            <a:ext cx="138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Değişken Adı</a:t>
            </a:r>
            <a:endParaRPr lang="tr-TR" dirty="0"/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3553522" y="2307724"/>
            <a:ext cx="1791629" cy="309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5521192" y="2691161"/>
            <a:ext cx="152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Değer ataması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48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Araçları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912" y="1846263"/>
            <a:ext cx="9178256" cy="4022725"/>
          </a:xfrm>
        </p:spPr>
      </p:pic>
    </p:spTree>
    <p:extLst>
      <p:ext uri="{BB962C8B-B14F-4D97-AF65-F5344CB8AC3E}">
        <p14:creationId xmlns:p14="http://schemas.microsoft.com/office/powerpoint/2010/main" val="143211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Araçları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1133" y="1838829"/>
            <a:ext cx="7688498" cy="4022725"/>
          </a:xfrm>
        </p:spPr>
      </p:pic>
    </p:spTree>
    <p:extLst>
      <p:ext uri="{BB962C8B-B14F-4D97-AF65-F5344CB8AC3E}">
        <p14:creationId xmlns:p14="http://schemas.microsoft.com/office/powerpoint/2010/main" val="33739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Araçları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278" y="1823961"/>
            <a:ext cx="7066003" cy="4022725"/>
          </a:xfrm>
        </p:spPr>
      </p:pic>
    </p:spTree>
    <p:extLst>
      <p:ext uri="{BB962C8B-B14F-4D97-AF65-F5344CB8AC3E}">
        <p14:creationId xmlns:p14="http://schemas.microsoft.com/office/powerpoint/2010/main" val="366198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Araçları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0808" y="1861131"/>
            <a:ext cx="7634805" cy="4022725"/>
          </a:xfrm>
        </p:spPr>
      </p:pic>
    </p:spTree>
    <p:extLst>
      <p:ext uri="{BB962C8B-B14F-4D97-AF65-F5344CB8AC3E}">
        <p14:creationId xmlns:p14="http://schemas.microsoft.com/office/powerpoint/2010/main" val="92636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Değişken, program içerisindeki değerleri saklamak için ve ana bellekte belirli bir veri tipine ait değerlerin girilebileceği adrestir.</a:t>
            </a:r>
          </a:p>
          <a:p>
            <a:r>
              <a:rPr lang="tr-TR" dirty="0" smtClean="0"/>
              <a:t>Değişkenler veri tiplerini ve değerlerini saklarlar.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8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Türleri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623974"/>
              </p:ext>
            </p:extLst>
          </p:nvPr>
        </p:nvGraphicFramePr>
        <p:xfrm>
          <a:off x="1096963" y="1846263"/>
          <a:ext cx="10058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975019286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080262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Değişken Tipi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Bellekte Kapladığı Alan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0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int</a:t>
                      </a:r>
                      <a:r>
                        <a:rPr lang="tr-TR" baseline="0" dirty="0" smtClean="0"/>
                        <a:t> (Tam Sayı değerler)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9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Float</a:t>
                      </a:r>
                      <a:r>
                        <a:rPr lang="tr-TR" dirty="0" smtClean="0"/>
                        <a:t> (Reel Sayılar)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7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Decimal</a:t>
                      </a:r>
                      <a:r>
                        <a:rPr lang="tr-TR" dirty="0" smtClean="0"/>
                        <a:t> (Reel Sayılar)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861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Byte</a:t>
                      </a:r>
                      <a:r>
                        <a:rPr lang="tr-TR" dirty="0" smtClean="0"/>
                        <a:t> (0-255 arası tam sayı)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236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Char</a:t>
                      </a:r>
                      <a:r>
                        <a:rPr lang="tr-TR" dirty="0" smtClean="0"/>
                        <a:t> (Tek bir karakter)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1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String</a:t>
                      </a:r>
                      <a:r>
                        <a:rPr lang="tr-TR" dirty="0" smtClean="0"/>
                        <a:t> (Karakter</a:t>
                      </a:r>
                      <a:r>
                        <a:rPr lang="tr-TR" baseline="0" dirty="0" smtClean="0"/>
                        <a:t> Grupları, </a:t>
                      </a:r>
                      <a:r>
                        <a:rPr lang="tr-TR" baseline="0" dirty="0" err="1" smtClean="0"/>
                        <a:t>Metinsel</a:t>
                      </a:r>
                      <a:r>
                        <a:rPr lang="tr-TR" baseline="0" dirty="0" smtClean="0"/>
                        <a:t> İfadeler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5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Bool</a:t>
                      </a:r>
                      <a:r>
                        <a:rPr lang="tr-TR" dirty="0" smtClean="0"/>
                        <a:t> (</a:t>
                      </a:r>
                      <a:r>
                        <a:rPr lang="tr-TR" dirty="0" err="1" smtClean="0"/>
                        <a:t>true,false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272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08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boyunca değerleri değişmeyen değişkenlerdir.</a:t>
            </a:r>
          </a:p>
          <a:p>
            <a:r>
              <a:rPr lang="tr-TR" dirty="0" smtClean="0"/>
              <a:t>Tanımlandıklarında ilk değer ataması yapılır.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Const</a:t>
            </a:r>
            <a:r>
              <a:rPr lang="tr-TR" dirty="0" smtClean="0"/>
              <a:t> anahtar sözcüğü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69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İsimlendirme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Visual </a:t>
            </a:r>
            <a:r>
              <a:rPr lang="tr-TR" dirty="0" err="1" smtClean="0"/>
              <a:t>Studio</a:t>
            </a:r>
            <a:r>
              <a:rPr lang="tr-TR" dirty="0" smtClean="0"/>
              <a:t> C# programlama diline ait kurallar aşağıdaki gibi sıralanabilir.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Değişkenler rakam ile başlamaz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Boşluk karakteri kullanılmaz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_ karakteri dışında özel karakter kullanılmaz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Büyük-Küçük harf duyarlılığı vardır.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604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203</Words>
  <Application>Microsoft Office PowerPoint</Application>
  <PresentationFormat>Geniş ekran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Programlama Araçları Değişkenler ve Sabitler</vt:lpstr>
      <vt:lpstr>Programlama Araçları</vt:lpstr>
      <vt:lpstr>Programlama Araçları</vt:lpstr>
      <vt:lpstr>Programlama Araçları</vt:lpstr>
      <vt:lpstr>Programlama Araçları</vt:lpstr>
      <vt:lpstr>Değişkenler</vt:lpstr>
      <vt:lpstr>Veri Türleri</vt:lpstr>
      <vt:lpstr>Sabitler</vt:lpstr>
      <vt:lpstr>Değişken İsimlendirme</vt:lpstr>
      <vt:lpstr>Değişken Tanımlaması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25</cp:revision>
  <dcterms:created xsi:type="dcterms:W3CDTF">2017-11-14T11:12:27Z</dcterms:created>
  <dcterms:modified xsi:type="dcterms:W3CDTF">2017-11-15T13:43:46Z</dcterms:modified>
</cp:coreProperties>
</file>