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8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GEREKLİLİK KİPİ 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Mastar</a:t>
            </a:r>
            <a:r>
              <a:rPr lang="ur-PK" dirty="0"/>
              <a:t>  </a:t>
            </a:r>
            <a:r>
              <a:rPr lang="tr-TR" dirty="0"/>
              <a:t>   + </a:t>
            </a:r>
            <a:r>
              <a:rPr lang="ur-PK" dirty="0"/>
              <a:t>ہونا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57029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Gereklilik Kipi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Özne nesne haliyle kullanılır. </a:t>
            </a:r>
          </a:p>
          <a:p>
            <a:r>
              <a:rPr lang="tr-TR" dirty="0"/>
              <a:t>Fiil çekimi nesnenin cins ve sayısına uyar.</a:t>
            </a:r>
          </a:p>
          <a:p>
            <a:r>
              <a:rPr lang="tr-TR" dirty="0"/>
              <a:t>Fiil mastar haliyle kalır, eylem nesnenin cinsine ve sayısına uyabilir. </a:t>
            </a:r>
          </a:p>
          <a:p>
            <a:r>
              <a:rPr lang="ur-PK" dirty="0"/>
              <a:t>پڑنا </a:t>
            </a:r>
            <a:r>
              <a:rPr lang="tr-TR" dirty="0"/>
              <a:t> yapısına göre gereklilik zayıftır.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70818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Gereklilik Kipi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r>
              <a:rPr lang="tr-TR" dirty="0"/>
              <a:t> </a:t>
            </a:r>
            <a:endParaRPr lang="tr-TR" sz="3600" dirty="0"/>
          </a:p>
          <a:p>
            <a:pPr algn="r" rtl="1"/>
            <a:r>
              <a:rPr lang="tr-TR" sz="3600" dirty="0"/>
              <a:t> </a:t>
            </a:r>
            <a:r>
              <a:rPr lang="ur-PK" sz="3600" dirty="0"/>
              <a:t>مجھے  بہت  چھوٹے  چھوٹے  کام کرنے  ہیں ۔ </a:t>
            </a:r>
            <a:endParaRPr lang="tr-TR" sz="3600" dirty="0"/>
          </a:p>
          <a:p>
            <a:pPr algn="r" rtl="1"/>
            <a:r>
              <a:rPr lang="ur-PK" sz="3600" dirty="0"/>
              <a:t>آج  ہمیں  بانو سے ملنا  تھا  مگر  اس نے  فون نہیں کیا ۔ </a:t>
            </a:r>
            <a:endParaRPr lang="tr-TR" sz="3600" dirty="0"/>
          </a:p>
          <a:p>
            <a:pPr algn="r" rtl="1"/>
            <a:r>
              <a:rPr lang="ur-PK" sz="3600" dirty="0"/>
              <a:t>بانو  کو بھی  آنا  تھا  لیکن  وہ  نہیں  آئی ۔ </a:t>
            </a:r>
            <a:endParaRPr lang="tr-TR" sz="3600" dirty="0"/>
          </a:p>
          <a:p>
            <a:pPr algn="r" rtl="1"/>
            <a:r>
              <a:rPr lang="ur-PK" sz="3600" dirty="0"/>
              <a:t>کل آپ کو  باہر  جانا  ہے </a:t>
            </a:r>
            <a:endParaRPr lang="tr-TR" sz="36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55588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Gereklilik Kipi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ur-PK" sz="4000" dirty="0"/>
              <a:t>تم کو  کافی  پینی  ہے ۔ </a:t>
            </a:r>
            <a:endParaRPr lang="tr-TR" sz="4000" dirty="0"/>
          </a:p>
          <a:p>
            <a:pPr algn="r" rtl="1"/>
            <a:r>
              <a:rPr lang="ur-PK" sz="4000" dirty="0"/>
              <a:t>کل کالج  چھٹی  ہو گی  اسی لیے   ہم کو  کالج  نہیں  جانا ہے ۔ </a:t>
            </a:r>
            <a:endParaRPr lang="tr-TR" sz="4000" dirty="0"/>
          </a:p>
          <a:p>
            <a:pPr algn="r" rtl="1"/>
            <a:r>
              <a:rPr lang="ur-PK" sz="4000" dirty="0"/>
              <a:t>مجھے  کلاس کے  بعد  لین دین  کرنا ہے ۔ </a:t>
            </a:r>
            <a:endParaRPr lang="tr-TR" sz="4000" dirty="0"/>
          </a:p>
          <a:p>
            <a:pPr algn="r" rtl="1"/>
            <a:r>
              <a:rPr lang="ur-PK" sz="4000" dirty="0"/>
              <a:t>مجھے  کلاس کے  بعد   خریداری   کرنی   ہے ۔  </a:t>
            </a:r>
            <a:endParaRPr lang="tr-TR" sz="40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93354873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79</Words>
  <Application>Microsoft Office PowerPoint</Application>
  <PresentationFormat>Ekran Gösterisi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Ofis Teması</vt:lpstr>
      <vt:lpstr>GEREKLİLİK KİPİ  </vt:lpstr>
      <vt:lpstr>Gereklilik Kipi </vt:lpstr>
      <vt:lpstr>Gereklilik Kipi </vt:lpstr>
      <vt:lpstr>Gereklilik Kipi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GEREKLİLİK KİPİ  </dc:title>
  <dc:creator>user</dc:creator>
  <cp:lastModifiedBy>user</cp:lastModifiedBy>
  <cp:revision>1</cp:revision>
  <dcterms:created xsi:type="dcterms:W3CDTF">2020-05-04T19:02:13Z</dcterms:created>
  <dcterms:modified xsi:type="dcterms:W3CDTF">2020-05-04T21:36:55Z</dcterms:modified>
</cp:coreProperties>
</file>