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251DD-4657-4784-8648-1B898CACD8B1}" type="datetimeFigureOut">
              <a:rPr lang="tr-TR" smtClean="0"/>
              <a:t>8.12.2019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337B2-B8C6-4D7F-83BF-31FC82718D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1505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337B2-B8C6-4D7F-83BF-31FC82718DCA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5377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337B2-B8C6-4D7F-83BF-31FC82718DCA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1794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337B2-B8C6-4D7F-83BF-31FC82718DCA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540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337B2-B8C6-4D7F-83BF-31FC82718DCA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3903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337B2-B8C6-4D7F-83BF-31FC82718DCA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7457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/>
              <a:t>General </a:t>
            </a:r>
            <a:r>
              <a:rPr lang="tr-TR" b="1" dirty="0" err="1" smtClean="0"/>
              <a:t>chemıstry</a:t>
            </a:r>
            <a:r>
              <a:rPr lang="tr-TR" b="1" dirty="0" smtClean="0"/>
              <a:t> </a:t>
            </a:r>
            <a:r>
              <a:rPr lang="tr-TR" b="1" dirty="0" err="1" smtClean="0"/>
              <a:t>laboratory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939614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981776" y="858786"/>
            <a:ext cx="1043378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RULES TO BE APPLIED IN CHEMISTRY </a:t>
            </a:r>
            <a:r>
              <a:rPr lang="tr-TR" b="1">
                <a:latin typeface="Arial" panose="020B0604020202020204" pitchFamily="34" charset="0"/>
                <a:cs typeface="Arial" panose="020B0604020202020204" pitchFamily="34" charset="0"/>
              </a:rPr>
              <a:t>LABORATORY</a:t>
            </a:r>
            <a:r>
              <a:rPr lang="tr-TR" b="1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1- As a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danger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encountered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laboratories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it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worked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carefully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obligatory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white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coat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laboratories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splashes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acids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bases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do not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gown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3-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kept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laboratory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spatula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forceps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scissors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notebook,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cleaning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cloth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4-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coming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laboratory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preliminary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learned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thoroughly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5-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acid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corrosive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substance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spilled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anywhere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it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washed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immediately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188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97280" y="889844"/>
            <a:ext cx="10347158" cy="4847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6-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chemicals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not be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touched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hand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7-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Never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taste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8-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look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smell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of a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substance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do not do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bringing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face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closer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container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Stand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little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away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send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steam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container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nose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fan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hand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Throw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away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paper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solid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waste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basket.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Never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dispose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of in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places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sinks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10-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Do not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specified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container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polluting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11-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taking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container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pay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label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container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sure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container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12-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Keep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glass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clean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At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laboratory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leave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clean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13-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broken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cracked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damaged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lost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do not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forget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difficulty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replacing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obligation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matter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5204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08949" y="924645"/>
            <a:ext cx="66800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laboratory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039251" y="4047117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Balloon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532740" y="3939106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Beaker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885" y="1977006"/>
            <a:ext cx="1242962" cy="174073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875" y="1678987"/>
            <a:ext cx="666697" cy="2629451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6518970" y="4416449"/>
            <a:ext cx="1193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tube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8791010" y="3939106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Stirring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rod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8572" y="1678987"/>
            <a:ext cx="246296" cy="2253346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3885" y="2200005"/>
            <a:ext cx="1239650" cy="167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74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745692" y="4264612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Buret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775019" y="4264612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Funnel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692" y="1837943"/>
            <a:ext cx="1037036" cy="220528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019" y="1848961"/>
            <a:ext cx="1293745" cy="2146764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7131604" y="4264612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Pipet </a:t>
            </a:r>
            <a:r>
              <a:rPr lang="tr-T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Bulb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1604" y="1848961"/>
            <a:ext cx="1592979" cy="22808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7912" y="1463309"/>
            <a:ext cx="365737" cy="3052160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1004260" y="5090781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Pipet 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7640" y="1821693"/>
            <a:ext cx="1333400" cy="2693776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9677818" y="4897293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Thermometer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5849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917919" y="3590843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Filtered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paper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947" y="1559292"/>
            <a:ext cx="2486970" cy="186033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4365241" y="3590843"/>
            <a:ext cx="2672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Magnetic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heater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stirrer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245" y="1059781"/>
            <a:ext cx="2710013" cy="235984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1183150"/>
            <a:ext cx="2078605" cy="2913502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8195531" y="4389740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Laboratory</a:t>
            </a:r>
            <a:r>
              <a:rPr lang="tr-TR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</a:t>
            </a:r>
            <a:r>
              <a:rPr lang="tr-TR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5698155" y="4946144"/>
            <a:ext cx="1522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open-sans"/>
              </a:rPr>
              <a:t>Watch </a:t>
            </a:r>
            <a:r>
              <a:rPr lang="tr-TR" b="1" dirty="0" err="1" smtClean="0">
                <a:latin typeface="open-sans"/>
              </a:rPr>
              <a:t>glass</a:t>
            </a:r>
            <a:endParaRPr lang="tr-TR" b="1" i="0" dirty="0">
              <a:effectLst/>
              <a:latin typeface="open-sans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4375" y="4553369"/>
            <a:ext cx="2122070" cy="118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82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385056" y="886144"/>
            <a:ext cx="5464060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PHYSICAL AND CHEMICAL BASIC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</a:p>
          <a:p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tr-T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Heating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tr-T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Filtration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tr-T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Precipitation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tr-T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tr-T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Centrifugation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243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109654" y="1203778"/>
            <a:ext cx="6205160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TOPICS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 GENERAL CHEMISTRY LABORATORY</a:t>
            </a:r>
          </a:p>
          <a:p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Qualitative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Analysis of </a:t>
            </a: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Anions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Acid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-Base </a:t>
            </a: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Distillation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Electrolysis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Stoichiometry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961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418424" y="1752418"/>
            <a:ext cx="4788490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tr-T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Dissolution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Preparation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Solution</a:t>
            </a:r>
          </a:p>
          <a:p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Qualitative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Analysis of </a:t>
            </a:r>
            <a:r>
              <a:rPr lang="tr-T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Cations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tr-T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Redox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tr-T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Equilibrium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6582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bu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TM03457510[[fn=Sabun]]</Template>
  <TotalTime>72</TotalTime>
  <Words>409</Words>
  <Application>Microsoft Office PowerPoint</Application>
  <PresentationFormat>Geniş ekran</PresentationFormat>
  <Paragraphs>73</Paragraphs>
  <Slides>9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4" baseType="lpstr">
      <vt:lpstr>Arial</vt:lpstr>
      <vt:lpstr>Calibri</vt:lpstr>
      <vt:lpstr>Garamond</vt:lpstr>
      <vt:lpstr>open-sans</vt:lpstr>
      <vt:lpstr>Sabun</vt:lpstr>
      <vt:lpstr>General chemıstry laboratory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nuran asmafiliz</dc:creator>
  <cp:lastModifiedBy>nuran asmafiliz</cp:lastModifiedBy>
  <cp:revision>21</cp:revision>
  <dcterms:created xsi:type="dcterms:W3CDTF">2019-12-06T19:08:22Z</dcterms:created>
  <dcterms:modified xsi:type="dcterms:W3CDTF">2019-12-08T20:56:02Z</dcterms:modified>
</cp:coreProperties>
</file>