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00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E251DD-4657-4784-8648-1B898CACD8B1}" type="datetimeFigureOut">
              <a:rPr lang="tr-TR" smtClean="0"/>
              <a:t>8.12.2019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D337B2-B8C6-4D7F-83BF-31FC82718DC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15054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D337B2-B8C6-4D7F-83BF-31FC82718DCA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53779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D337B2-B8C6-4D7F-83BF-31FC82718DCA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17944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D337B2-B8C6-4D7F-83BF-31FC82718DCA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5409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D337B2-B8C6-4D7F-83BF-31FC82718DCA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39031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D337B2-B8C6-4D7F-83BF-31FC82718DCA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74570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blipFill dpi="0" rotWithShape="1">
            <a:blip r:embed="rId2">
              <a:alphaModFix amt="40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133350" ty="330200" sx="85000" sy="85000" flip="xy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2">
                    <a:lumMod val="7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A76EB9D5-7E1A-4433-8B21-2237CC26FA2C}" type="datetimeFigureOut">
              <a:rPr lang="en-US" dirty="0"/>
              <a:t>12/8/2019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98A19-B9D6-4696-A74D-9FEF900C8B6A}" type="datetimeFigureOut">
              <a:rPr lang="en-US" dirty="0"/>
              <a:t>12/8/2019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05100-39B0-4914-BBD6-34F267582565}" type="datetimeFigureOut">
              <a:rPr lang="en-US" dirty="0"/>
              <a:t>12/8/2019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EF837-FEDB-44F2-8FB5-4F56FC548A33}" type="datetimeFigureOut">
              <a:rPr lang="en-US" dirty="0"/>
              <a:t>12/8/2019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1784" y="0"/>
            <a:ext cx="12192000" cy="6858000"/>
          </a:xfrm>
          <a:prstGeom prst="rect">
            <a:avLst/>
          </a:prstGeom>
          <a:blipFill dpi="0" rotWithShape="1">
            <a:blip r:embed="rId2">
              <a:alphaModFix amt="40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133350" ty="330200" sx="85000" sy="85000" flip="xy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2">
                  <a:lumMod val="5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2">
                  <a:lumMod val="5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2">
                  <a:lumMod val="5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600">
                <a:solidFill>
                  <a:schemeClr val="tx2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4EC2AB55-62C0-407E-B706-C907B44B0BFC}" type="datetimeFigureOut">
              <a:rPr lang="en-US" dirty="0"/>
              <a:t>12/8/2019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2080"/>
            <a:ext cx="2112264" cy="228600"/>
          </a:xfrm>
        </p:spPr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BB33F-FEF5-4E73-A5F9-307689FE77C6}" type="datetimeFigureOut">
              <a:rPr lang="en-US" dirty="0"/>
              <a:t>12/8/2019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B5FA4-F0B8-4D71-BC92-932E3A1502F8}" type="datetimeFigureOut">
              <a:rPr lang="en-US" dirty="0"/>
              <a:t>12/8/2019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89F80-C2CE-4D6A-80E4-D3515AD92BC6}" type="datetimeFigureOut">
              <a:rPr lang="en-US" dirty="0"/>
              <a:t>12/8/2019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4220E-EF40-477E-B84C-637FC7CE78DB}" type="datetimeFigureOut">
              <a:rPr lang="en-US" dirty="0"/>
              <a:t>12/8/2019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B8D63-E026-4E54-B301-C824E1BD14F3}" type="datetimeFigureOut">
              <a:rPr lang="en-US" dirty="0"/>
              <a:t>12/8/2019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56032"/>
          </a:xfrm>
        </p:spPr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6C423185-9573-406A-8068-0AB4F2335019}" type="datetimeFigureOut">
              <a:rPr lang="en-US" dirty="0"/>
              <a:t>12/8/2019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56032"/>
          </a:xfrm>
        </p:spPr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9464" y="6214535"/>
            <a:ext cx="274320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C5516DA-9D86-4E1E-A623-C11F9F74EB59}" type="datetimeFigureOut">
              <a:rPr lang="en-US" dirty="0"/>
              <a:t>12/8/2019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214535"/>
            <a:ext cx="521208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48535" y="6214535"/>
            <a:ext cx="146304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 smtClean="0"/>
              <a:t>General </a:t>
            </a:r>
            <a:r>
              <a:rPr lang="tr-TR" b="1" dirty="0" err="1" smtClean="0"/>
              <a:t>chemıstry</a:t>
            </a:r>
            <a:r>
              <a:rPr lang="tr-TR" b="1" dirty="0" smtClean="0"/>
              <a:t> </a:t>
            </a:r>
            <a:r>
              <a:rPr lang="tr-TR" b="1" dirty="0" err="1" smtClean="0"/>
              <a:t>laboratory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9396141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981776" y="858786"/>
            <a:ext cx="10433785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RULES TO BE APPLIED IN CHEMISTRY </a:t>
            </a:r>
            <a:r>
              <a:rPr lang="tr-TR" b="1">
                <a:latin typeface="Arial" panose="020B0604020202020204" pitchFamily="34" charset="0"/>
                <a:cs typeface="Arial" panose="020B0604020202020204" pitchFamily="34" charset="0"/>
              </a:rPr>
              <a:t>LABORATORY</a:t>
            </a:r>
            <a:r>
              <a:rPr lang="tr-TR" b="1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>
              <a:lnSpc>
                <a:spcPct val="150000"/>
              </a:lnSpc>
            </a:pP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1- As a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danger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can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always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be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encountered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chemical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laboratories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it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should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be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worked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very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carefully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2-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It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is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obligatory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work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white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lab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coat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laboratories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avoid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splashes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other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effects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acids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bases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do not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enter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lab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without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gown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3-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tools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equipment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that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must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be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kept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each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student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laboratory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spatula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forceps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small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scissors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notebook,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cleaning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cloth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4-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Before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coming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laboratory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preliminary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information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about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experiment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should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be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learned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thoroughly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5- 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If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any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acid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other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corrosive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chemical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substance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is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spilled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anywhere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it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should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be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washed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water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immediately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1886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097280" y="889844"/>
            <a:ext cx="10347158" cy="48479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6-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chemicals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used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should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not be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touched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by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hand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7-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Never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taste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chemical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solution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8-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If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want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look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at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smell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of a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substance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do not do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this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by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bringing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face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closer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container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Stand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little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away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send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some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steam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through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container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nose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fan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by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hand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Throw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away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paper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other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solid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materials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waste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basket.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Never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dispose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of in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places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sinks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10-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Do not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use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more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than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amount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specified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experiment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empty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materials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back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container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without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polluting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11-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Before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taking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material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from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container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pay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attention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label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container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make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sure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get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correct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container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12-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Keep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table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tools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glass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materials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use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clean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 At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end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laboratory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leave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all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materials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table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clean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13-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If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materials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use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broken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cracked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damaged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lost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do not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forget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difficulty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replacing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them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obligation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will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have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this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matter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452044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108949" y="924645"/>
            <a:ext cx="668003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Some</a:t>
            </a:r>
            <a: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materials</a:t>
            </a:r>
            <a: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 be </a:t>
            </a:r>
            <a:r>
              <a:rPr lang="tr-T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used</a:t>
            </a:r>
            <a: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tr-T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laboratory</a:t>
            </a:r>
            <a:r>
              <a:rPr 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tr-T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2039251" y="4047117"/>
            <a:ext cx="10310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Balloon</a:t>
            </a: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4532740" y="3939106"/>
            <a:ext cx="9541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Beaker</a:t>
            </a: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3885" y="1977006"/>
            <a:ext cx="1242962" cy="1740736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61875" y="1678987"/>
            <a:ext cx="666697" cy="2629451"/>
          </a:xfrm>
          <a:prstGeom prst="rect">
            <a:avLst/>
          </a:prstGeom>
        </p:spPr>
      </p:pic>
      <p:sp>
        <p:nvSpPr>
          <p:cNvPr id="8" name="Dikdörtgen 7"/>
          <p:cNvSpPr/>
          <p:nvPr/>
        </p:nvSpPr>
        <p:spPr>
          <a:xfrm>
            <a:off x="6518970" y="4416449"/>
            <a:ext cx="11934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Test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tube</a:t>
            </a: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Dikdörtgen 8"/>
          <p:cNvSpPr/>
          <p:nvPr/>
        </p:nvSpPr>
        <p:spPr>
          <a:xfrm>
            <a:off x="8791010" y="3939106"/>
            <a:ext cx="14414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Stirring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rod</a:t>
            </a: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Resim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88572" y="1678987"/>
            <a:ext cx="246296" cy="2253346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83885" y="2200005"/>
            <a:ext cx="1239650" cy="1678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1742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745692" y="4264612"/>
            <a:ext cx="7873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Buret</a:t>
            </a: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4775019" y="4264612"/>
            <a:ext cx="9412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Funnel</a:t>
            </a: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5692" y="1837943"/>
            <a:ext cx="1037036" cy="2205288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5019" y="1848961"/>
            <a:ext cx="1293745" cy="2146764"/>
          </a:xfrm>
          <a:prstGeom prst="rect">
            <a:avLst/>
          </a:prstGeom>
        </p:spPr>
      </p:pic>
      <p:sp>
        <p:nvSpPr>
          <p:cNvPr id="6" name="Dikdörtgen 5"/>
          <p:cNvSpPr/>
          <p:nvPr/>
        </p:nvSpPr>
        <p:spPr>
          <a:xfrm>
            <a:off x="7131604" y="4264612"/>
            <a:ext cx="13260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Pipet </a:t>
            </a:r>
            <a:r>
              <a:rPr lang="tr-TR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Bulb</a:t>
            </a: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31604" y="1848961"/>
            <a:ext cx="1592979" cy="2280856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27912" y="1463309"/>
            <a:ext cx="365737" cy="3052160"/>
          </a:xfrm>
          <a:prstGeom prst="rect">
            <a:avLst/>
          </a:prstGeom>
        </p:spPr>
      </p:pic>
      <p:sp>
        <p:nvSpPr>
          <p:cNvPr id="9" name="Dikdörtgen 8"/>
          <p:cNvSpPr/>
          <p:nvPr/>
        </p:nvSpPr>
        <p:spPr>
          <a:xfrm>
            <a:off x="1004260" y="5090781"/>
            <a:ext cx="8130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Pipet </a:t>
            </a:r>
          </a:p>
        </p:txBody>
      </p:sp>
      <p:pic>
        <p:nvPicPr>
          <p:cNvPr id="10" name="Resim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17640" y="1821693"/>
            <a:ext cx="1333400" cy="2693776"/>
          </a:xfrm>
          <a:prstGeom prst="rect">
            <a:avLst/>
          </a:prstGeom>
        </p:spPr>
      </p:pic>
      <p:sp>
        <p:nvSpPr>
          <p:cNvPr id="11" name="Dikdörtgen 10"/>
          <p:cNvSpPr/>
          <p:nvPr/>
        </p:nvSpPr>
        <p:spPr>
          <a:xfrm>
            <a:off x="9677818" y="4897293"/>
            <a:ext cx="17235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Thermometer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558491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917919" y="3590843"/>
            <a:ext cx="17107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Filtered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paper</a:t>
            </a: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8947" y="1559292"/>
            <a:ext cx="2486970" cy="1860332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4365241" y="3590843"/>
            <a:ext cx="26725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Magnetic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heater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stirrer</a:t>
            </a: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7245" y="1059781"/>
            <a:ext cx="2710013" cy="2359843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9600" y="1183150"/>
            <a:ext cx="2078605" cy="2913502"/>
          </a:xfrm>
          <a:prstGeom prst="rect">
            <a:avLst/>
          </a:prstGeom>
        </p:spPr>
      </p:pic>
      <p:sp>
        <p:nvSpPr>
          <p:cNvPr id="7" name="Dikdörtgen 6"/>
          <p:cNvSpPr/>
          <p:nvPr/>
        </p:nvSpPr>
        <p:spPr>
          <a:xfrm>
            <a:off x="8195531" y="4389740"/>
            <a:ext cx="23775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Laboratory</a:t>
            </a:r>
            <a:r>
              <a:rPr lang="tr-TR" b="1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balance</a:t>
            </a:r>
            <a:r>
              <a:rPr lang="tr-TR" b="1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5698155" y="4946144"/>
            <a:ext cx="15225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latin typeface="open-sans"/>
              </a:rPr>
              <a:t>Watch </a:t>
            </a:r>
            <a:r>
              <a:rPr lang="tr-TR" b="1" dirty="0" err="1" smtClean="0">
                <a:latin typeface="open-sans"/>
              </a:rPr>
              <a:t>glass</a:t>
            </a:r>
            <a:endParaRPr lang="tr-TR" b="1" i="0" dirty="0">
              <a:effectLst/>
              <a:latin typeface="open-sans"/>
            </a:endParaRPr>
          </a:p>
        </p:txBody>
      </p:sp>
      <p:pic>
        <p:nvPicPr>
          <p:cNvPr id="9" name="Resim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04375" y="4553369"/>
            <a:ext cx="2122070" cy="1185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6829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385056" y="886144"/>
            <a:ext cx="5464060" cy="39703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PHYSICAL AND CHEMICAL BASIC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PROCESSES</a:t>
            </a:r>
          </a:p>
          <a:p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tr-TR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Heating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tr-TR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Filtration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tr-TR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Precipitation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tr-TR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Crystallization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tr-TR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Centrifugation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32439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109654" y="1203778"/>
            <a:ext cx="6205160" cy="56323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TOPICS 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 GENERAL CHEMISTRY LABORATORY</a:t>
            </a:r>
          </a:p>
          <a:p>
            <a:endParaRPr lang="tr-T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AutoNum type="arabicPeriod"/>
            </a:pPr>
            <a:r>
              <a:rPr lang="tr-TR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</a:t>
            </a: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Concept</a:t>
            </a: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Measurement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AutoNum type="arabicPeriod"/>
            </a:pP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AutoNum type="arabicPeriod"/>
            </a:pPr>
            <a:r>
              <a:rPr lang="tr-TR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Qualitative</a:t>
            </a: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Analysis of </a:t>
            </a:r>
            <a:r>
              <a:rPr lang="tr-TR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Anions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AutoNum type="arabicPeriod"/>
            </a:pPr>
            <a:endParaRPr lang="tr-T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AutoNum type="arabicPeriod"/>
            </a:pPr>
            <a:r>
              <a:rPr lang="tr-TR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Acid</a:t>
            </a: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-Base </a:t>
            </a:r>
            <a:r>
              <a:rPr lang="tr-TR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Reactions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AutoNum type="arabicPeriod"/>
            </a:pPr>
            <a:endParaRPr lang="tr-T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AutoNum type="arabicPeriod"/>
            </a:pPr>
            <a:r>
              <a:rPr lang="tr-TR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Distillation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AutoNum type="arabicPeriod"/>
            </a:pPr>
            <a:endParaRPr lang="tr-T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AutoNum type="arabicPeriod"/>
            </a:pPr>
            <a:r>
              <a:rPr lang="tr-TR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Electrolysis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AutoNum type="arabicPeriod"/>
            </a:pP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AutoNum type="arabicPeriod"/>
            </a:pPr>
            <a:r>
              <a:rPr lang="tr-TR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Stoichiometry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AutoNum type="arabicPeriod"/>
            </a:pPr>
            <a:endParaRPr lang="tr-T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AutoNum type="arabicPeriod"/>
            </a:pPr>
            <a:endParaRPr lang="tr-T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AutoNum type="arabicPeriod"/>
            </a:pPr>
            <a:endParaRPr lang="tr-T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AutoNum type="arabicPeriod"/>
            </a:pP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AutoNum type="arabicPeriod"/>
            </a:pPr>
            <a:endParaRPr lang="tr-T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09615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418424" y="1752418"/>
            <a:ext cx="4788490" cy="28623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7. </a:t>
            </a:r>
            <a:r>
              <a:rPr lang="tr-TR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Dissolution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Preparation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 of Solution</a:t>
            </a:r>
          </a:p>
          <a:p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8.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Qualitative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Analysis of </a:t>
            </a:r>
            <a:r>
              <a:rPr lang="tr-TR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Cations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9. </a:t>
            </a:r>
            <a:r>
              <a:rPr lang="tr-TR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Redox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Reactions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10. </a:t>
            </a:r>
            <a:r>
              <a:rPr lang="tr-TR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Chemical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Equilibrium</a:t>
            </a: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76582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bun">
  <a:themeElements>
    <a:clrScheme name="Savon">
      <a:dk1>
        <a:sysClr val="windowText" lastClr="000000"/>
      </a:dk1>
      <a:lt1>
        <a:sysClr val="window" lastClr="FFFFFF"/>
      </a:lt1>
      <a:dk2>
        <a:srgbClr val="736059"/>
      </a:dk2>
      <a:lt2>
        <a:srgbClr val="E7E0C7"/>
      </a:lt2>
      <a:accent1>
        <a:srgbClr val="92B0C8"/>
      </a:accent1>
      <a:accent2>
        <a:srgbClr val="E37C3D"/>
      </a:accent2>
      <a:accent3>
        <a:srgbClr val="A5AB81"/>
      </a:accent3>
      <a:accent4>
        <a:srgbClr val="E9B635"/>
      </a:accent4>
      <a:accent5>
        <a:srgbClr val="7BA79D"/>
      </a:accent5>
      <a:accent6>
        <a:srgbClr val="968C8C"/>
      </a:accent6>
      <a:hlink>
        <a:srgbClr val="F7A115"/>
      </a:hlink>
      <a:folHlink>
        <a:srgbClr val="969696"/>
      </a:folHlink>
    </a:clrScheme>
    <a:fontScheme name="Savon">
      <a:majorFont>
        <a:latin typeface="Garamond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3F20CFC1-E34F-405B-AA49-5BE0E194F1B3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TM03457510[[fn=Sabun]]</Template>
  <TotalTime>72</TotalTime>
  <Words>409</Words>
  <Application>Microsoft Office PowerPoint</Application>
  <PresentationFormat>Geniş ekran</PresentationFormat>
  <Paragraphs>73</Paragraphs>
  <Slides>9</Slides>
  <Notes>5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4" baseType="lpstr">
      <vt:lpstr>Arial</vt:lpstr>
      <vt:lpstr>Calibri</vt:lpstr>
      <vt:lpstr>Garamond</vt:lpstr>
      <vt:lpstr>open-sans</vt:lpstr>
      <vt:lpstr>Sabun</vt:lpstr>
      <vt:lpstr>General chemıstry laboratory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nuran asmafiliz</dc:creator>
  <cp:lastModifiedBy>nuran asmafiliz</cp:lastModifiedBy>
  <cp:revision>21</cp:revision>
  <dcterms:created xsi:type="dcterms:W3CDTF">2019-12-06T19:08:22Z</dcterms:created>
  <dcterms:modified xsi:type="dcterms:W3CDTF">2019-12-08T20:56:02Z</dcterms:modified>
</cp:coreProperties>
</file>