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18274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649227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55695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8949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78095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39464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BA38FA-790D-4065-8784-C8B3F5CD15C8}" type="datetimeFigureOut">
              <a:rPr lang="tr-TR" smtClean="0"/>
              <a:t>15.05.2020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3208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BA38FA-790D-4065-8784-C8B3F5CD15C8}" type="datetimeFigureOut">
              <a:rPr lang="tr-TR" smtClean="0"/>
              <a:t>15.05.2020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131241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BA38FA-790D-4065-8784-C8B3F5CD15C8}" type="datetimeFigureOut">
              <a:rPr lang="tr-TR" smtClean="0"/>
              <a:t>15.05.2020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062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436343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41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A38FA-790D-4065-8784-C8B3F5CD15C8}" type="datetimeFigureOut">
              <a:rPr lang="tr-TR" smtClean="0"/>
              <a:t>15.05.2020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C62EE-0871-4433-B71E-38B1B7BEBEBB}" type="slidenum">
              <a:rPr lang="tr-TR" smtClean="0"/>
              <a:t>‹#›</a:t>
            </a:fld>
            <a:endParaRPr lang="tr-TR"/>
          </a:p>
        </p:txBody>
      </p:sp>
    </p:spTree>
    <p:extLst>
      <p:ext uri="{BB962C8B-B14F-4D97-AF65-F5344CB8AC3E}">
        <p14:creationId xmlns:p14="http://schemas.microsoft.com/office/powerpoint/2010/main" val="777673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Çağdaş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9493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1956-1968 Yılları Arası Polonya Edebiyatı</a:t>
            </a:r>
            <a:endParaRPr lang="tr-TR" dirty="0"/>
          </a:p>
        </p:txBody>
      </p:sp>
      <p:sp>
        <p:nvSpPr>
          <p:cNvPr id="3" name="İçerik Yer Tutucusu 2"/>
          <p:cNvSpPr>
            <a:spLocks noGrp="1"/>
          </p:cNvSpPr>
          <p:nvPr>
            <p:ph idx="1"/>
          </p:nvPr>
        </p:nvSpPr>
        <p:spPr/>
        <p:txBody>
          <a:bodyPr/>
          <a:lstStyle/>
          <a:p>
            <a:r>
              <a:rPr lang="tr-TR" dirty="0" smtClean="0"/>
              <a:t>1953 yılında Stalin’in ölümünün ardından başta Moskova olmak üzere tüm demir perde ülkelerinde göreceli de olsa bir rahatlama dönemi yaşanır. Sansür ve baskılar azalır. Sosyalist gerçekçi doktrinin rüzgarı azalmaya başlar. Sanatçılar özgürce kendi stillerinde yapıtlar verirler. Bu bağlamda farklı birçok türde ve stilde eserler ortaya çıkar.  </a:t>
            </a:r>
          </a:p>
        </p:txBody>
      </p:sp>
    </p:spTree>
    <p:extLst>
      <p:ext uri="{BB962C8B-B14F-4D97-AF65-F5344CB8AC3E}">
        <p14:creationId xmlns:p14="http://schemas.microsoft.com/office/powerpoint/2010/main" val="410040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smtClean="0"/>
              <a:t>Turpizm</a:t>
            </a:r>
            <a:endParaRPr lang="tr-TR" b="1" dirty="0"/>
          </a:p>
        </p:txBody>
      </p:sp>
      <p:sp>
        <p:nvSpPr>
          <p:cNvPr id="3" name="İçerik Yer Tutucusu 2"/>
          <p:cNvSpPr>
            <a:spLocks noGrp="1"/>
          </p:cNvSpPr>
          <p:nvPr>
            <p:ph idx="1"/>
          </p:nvPr>
        </p:nvSpPr>
        <p:spPr/>
        <p:txBody>
          <a:bodyPr>
            <a:normAutofit/>
          </a:bodyPr>
          <a:lstStyle/>
          <a:p>
            <a:r>
              <a:rPr lang="tr-TR" dirty="0"/>
              <a:t>Polonya şiirinde </a:t>
            </a:r>
            <a:r>
              <a:rPr lang="tr-TR" dirty="0" err="1"/>
              <a:t>turpizm</a:t>
            </a:r>
            <a:r>
              <a:rPr lang="tr-TR" dirty="0"/>
              <a:t> 1956 yılından sonra ortaya </a:t>
            </a:r>
            <a:r>
              <a:rPr lang="tr-TR" dirty="0" smtClean="0"/>
              <a:t>çıkan bir estetik anlayışıdır. Sosyalist gerçekçiliğin yapay güzellik ve gerçeklik anlayışına karşı, çirkinliği yücelten ve gerçekliği çirkinlikte arayan bir stil olarak kabul edilir. </a:t>
            </a:r>
          </a:p>
          <a:p>
            <a:r>
              <a:rPr lang="tr-TR" dirty="0" smtClean="0"/>
              <a:t>En önemli temsilcileri arasında </a:t>
            </a:r>
            <a:r>
              <a:rPr lang="tr-TR" dirty="0" err="1" smtClean="0"/>
              <a:t>Stanislaw</a:t>
            </a:r>
            <a:r>
              <a:rPr lang="tr-TR" dirty="0" smtClean="0"/>
              <a:t> </a:t>
            </a:r>
            <a:r>
              <a:rPr lang="tr-TR" dirty="0" err="1" smtClean="0"/>
              <a:t>Grochowiak</a:t>
            </a:r>
            <a:r>
              <a:rPr lang="tr-TR" dirty="0" smtClean="0"/>
              <a:t> ve </a:t>
            </a:r>
            <a:r>
              <a:rPr lang="tr-TR" dirty="0" err="1" smtClean="0"/>
              <a:t>Andrzej</a:t>
            </a:r>
            <a:r>
              <a:rPr lang="tr-TR" dirty="0" smtClean="0"/>
              <a:t> Bursa yer alır.</a:t>
            </a:r>
          </a:p>
        </p:txBody>
      </p:sp>
    </p:spTree>
    <p:extLst>
      <p:ext uri="{BB962C8B-B14F-4D97-AF65-F5344CB8AC3E}">
        <p14:creationId xmlns:p14="http://schemas.microsoft.com/office/powerpoint/2010/main" val="122584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Stanislaw</a:t>
            </a:r>
            <a:r>
              <a:rPr lang="tr-TR" dirty="0" smtClean="0"/>
              <a:t> </a:t>
            </a:r>
            <a:r>
              <a:rPr lang="tr-TR" dirty="0" err="1" smtClean="0"/>
              <a:t>Grochowiak</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Sanatı her türlü şairanelikten ve ideal güzellik anlayışından uzakta, kökleri ise Barok döneme uzanmaktadır. </a:t>
            </a:r>
          </a:p>
          <a:p>
            <a:r>
              <a:rPr lang="tr-TR" dirty="0" smtClean="0"/>
              <a:t>Çirkinliği yaşamın gerçekliğine yakın bulur. Bu nedenle şiirlerinde her anlamda çirkinliğe yer verir.</a:t>
            </a:r>
          </a:p>
          <a:p>
            <a:r>
              <a:rPr lang="tr-TR" dirty="0" smtClean="0"/>
              <a:t>Resimle yakından ilgilidir. Ünlü tablolardan esinlenerek yazdığı şiirleri oldukça popülerdir. </a:t>
            </a:r>
            <a:r>
              <a:rPr lang="tr-TR" dirty="0"/>
              <a:t>Örneğin, Flaman ressam </a:t>
            </a:r>
            <a:r>
              <a:rPr lang="tr-TR" dirty="0" err="1"/>
              <a:t>Pieter</a:t>
            </a:r>
            <a:r>
              <a:rPr lang="tr-TR" dirty="0"/>
              <a:t> </a:t>
            </a:r>
            <a:r>
              <a:rPr lang="tr-TR" dirty="0" err="1"/>
              <a:t>Brueghel'in</a:t>
            </a:r>
            <a:r>
              <a:rPr lang="tr-TR" dirty="0"/>
              <a:t> 1560 yılında ortaya koyduğu "</a:t>
            </a:r>
            <a:r>
              <a:rPr lang="tr-TR" dirty="0" err="1"/>
              <a:t>İkarus'un</a:t>
            </a:r>
            <a:r>
              <a:rPr lang="tr-TR" dirty="0"/>
              <a:t> Düşüşü Sırasında Bir Manzara" başlıklı tablosundan esinlenerek "</a:t>
            </a:r>
            <a:r>
              <a:rPr lang="tr-TR" dirty="0" err="1"/>
              <a:t>İkarus</a:t>
            </a:r>
            <a:r>
              <a:rPr lang="tr-TR" dirty="0"/>
              <a:t>" şiirini,  Katalan sürrealist Salvador </a:t>
            </a:r>
            <a:r>
              <a:rPr lang="tr-TR" dirty="0" err="1"/>
              <a:t>Dali'nin</a:t>
            </a:r>
            <a:r>
              <a:rPr lang="tr-TR" dirty="0"/>
              <a:t> 1935 yılında yarattığı eseri "Yanan Zürafa" başlıklı tablosundan </a:t>
            </a:r>
            <a:r>
              <a:rPr lang="tr-TR" dirty="0" err="1"/>
              <a:t>esinlenerk</a:t>
            </a:r>
            <a:r>
              <a:rPr lang="tr-TR" dirty="0"/>
              <a:t> aynı adla "Yanan Zürafa" başlıklı şiirini ve Hollandalı ressam </a:t>
            </a:r>
            <a:r>
              <a:rPr lang="tr-TR" dirty="0" err="1"/>
              <a:t>Rembrandt'ın</a:t>
            </a:r>
            <a:r>
              <a:rPr lang="tr-TR" dirty="0"/>
              <a:t> 1632 yılında yaptığı "Dr. </a:t>
            </a:r>
            <a:r>
              <a:rPr lang="tr-TR" dirty="0" err="1"/>
              <a:t>Nicolaes</a:t>
            </a:r>
            <a:r>
              <a:rPr lang="tr-TR" dirty="0"/>
              <a:t> </a:t>
            </a:r>
            <a:r>
              <a:rPr lang="tr-TR" dirty="0" err="1"/>
              <a:t>Tulp’un</a:t>
            </a:r>
            <a:r>
              <a:rPr lang="tr-TR" dirty="0"/>
              <a:t> Anatomi Dersi" başlıklı tablosundan etkilenerek "Anatomi Dersi" başlıklı ünlü şiirlerini yazmıştır.</a:t>
            </a:r>
            <a:endParaRPr lang="tr-TR" dirty="0" smtClean="0"/>
          </a:p>
        </p:txBody>
      </p:sp>
    </p:spTree>
    <p:extLst>
      <p:ext uri="{BB962C8B-B14F-4D97-AF65-F5344CB8AC3E}">
        <p14:creationId xmlns:p14="http://schemas.microsoft.com/office/powerpoint/2010/main" val="1270409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0000" lnSpcReduction="20000"/>
          </a:bodyPr>
          <a:lstStyle/>
          <a:p>
            <a:r>
              <a:rPr lang="tr-TR" dirty="0" err="1"/>
              <a:t>Kentaur</a:t>
            </a:r>
            <a:endParaRPr lang="tr-TR" dirty="0"/>
          </a:p>
          <a:p>
            <a:r>
              <a:rPr lang="tr-TR" dirty="0"/>
              <a:t> </a:t>
            </a:r>
          </a:p>
          <a:p>
            <a:r>
              <a:rPr lang="tr-TR" dirty="0"/>
              <a:t>Parlatılmış top gibi bir geriye</a:t>
            </a:r>
          </a:p>
          <a:p>
            <a:r>
              <a:rPr lang="tr-TR" dirty="0"/>
              <a:t>Çok az kasabın kayıtsız kalacağı</a:t>
            </a:r>
          </a:p>
          <a:p>
            <a:r>
              <a:rPr lang="tr-TR" dirty="0"/>
              <a:t>Uzun bacaklara sahip olmak</a:t>
            </a:r>
          </a:p>
          <a:p>
            <a:r>
              <a:rPr lang="tr-TR" dirty="0"/>
              <a:t>Yüz minderli kanepeler gibi ağırlığa da.</a:t>
            </a:r>
          </a:p>
          <a:p>
            <a:r>
              <a:rPr lang="tr-TR" dirty="0"/>
              <a:t>Ve bir de ruha.</a:t>
            </a:r>
          </a:p>
          <a:p>
            <a:r>
              <a:rPr lang="tr-TR" dirty="0"/>
              <a:t> </a:t>
            </a:r>
          </a:p>
          <a:p>
            <a:r>
              <a:rPr lang="tr-TR" dirty="0"/>
              <a:t>Öylesine tıkınmak aşkı ki, üç kova yem gerek.</a:t>
            </a:r>
          </a:p>
          <a:p>
            <a:r>
              <a:rPr lang="tr-TR" dirty="0"/>
              <a:t>Hele dölleme arzusu, nerdeyse meşedeki deliklerle bile…</a:t>
            </a:r>
          </a:p>
          <a:p>
            <a:r>
              <a:rPr lang="tr-TR" dirty="0"/>
              <a:t>Zıpladı mı, kağnı gürültüsü ile zıplamak</a:t>
            </a:r>
          </a:p>
          <a:p>
            <a:r>
              <a:rPr lang="tr-TR" dirty="0"/>
              <a:t>Ve bir de düş kurmak.</a:t>
            </a:r>
          </a:p>
          <a:p>
            <a:r>
              <a:rPr lang="tr-TR" dirty="0"/>
              <a:t> </a:t>
            </a:r>
          </a:p>
          <a:p>
            <a:r>
              <a:rPr lang="tr-TR" dirty="0"/>
              <a:t>Çiçek üzerinde şakımak</a:t>
            </a:r>
          </a:p>
          <a:p>
            <a:r>
              <a:rPr lang="tr-TR" dirty="0"/>
              <a:t>Metafizik yapmak</a:t>
            </a:r>
          </a:p>
          <a:p>
            <a:r>
              <a:rPr lang="tr-TR" dirty="0" err="1"/>
              <a:t>Plaut’tan</a:t>
            </a:r>
            <a:r>
              <a:rPr lang="tr-TR" dirty="0"/>
              <a:t> konuşmak</a:t>
            </a:r>
          </a:p>
          <a:p>
            <a:r>
              <a:rPr lang="tr-TR" dirty="0"/>
              <a:t>Düşünmek utanmayı</a:t>
            </a:r>
          </a:p>
          <a:p>
            <a:r>
              <a:rPr lang="tr-TR" dirty="0"/>
              <a:t> </a:t>
            </a:r>
          </a:p>
          <a:p>
            <a:r>
              <a:rPr lang="tr-TR" dirty="0"/>
              <a:t>İnsanlık </a:t>
            </a:r>
            <a:r>
              <a:rPr lang="tr-TR" dirty="0" err="1"/>
              <a:t>Kentaur’u</a:t>
            </a:r>
            <a:r>
              <a:rPr lang="tr-TR" dirty="0"/>
              <a:t> yaratmış</a:t>
            </a:r>
          </a:p>
          <a:p>
            <a:r>
              <a:rPr lang="tr-TR" dirty="0"/>
              <a:t>Garip biçimde kendisi hakkında derin düşünceler içinde.</a:t>
            </a:r>
          </a:p>
          <a:p>
            <a:endParaRPr lang="tr-TR" dirty="0"/>
          </a:p>
        </p:txBody>
      </p:sp>
    </p:spTree>
    <p:extLst>
      <p:ext uri="{BB962C8B-B14F-4D97-AF65-F5344CB8AC3E}">
        <p14:creationId xmlns:p14="http://schemas.microsoft.com/office/powerpoint/2010/main" val="895574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Andrzej</a:t>
            </a:r>
            <a:r>
              <a:rPr lang="tr-TR" dirty="0" smtClean="0"/>
              <a:t> Bursa</a:t>
            </a:r>
            <a:endParaRPr lang="tr-TR" dirty="0"/>
          </a:p>
        </p:txBody>
      </p:sp>
      <p:sp>
        <p:nvSpPr>
          <p:cNvPr id="3" name="İçerik Yer Tutucusu 2"/>
          <p:cNvSpPr>
            <a:spLocks noGrp="1"/>
          </p:cNvSpPr>
          <p:nvPr>
            <p:ph idx="1"/>
          </p:nvPr>
        </p:nvSpPr>
        <p:spPr/>
        <p:txBody>
          <a:bodyPr>
            <a:normAutofit fontScale="92500" lnSpcReduction="20000"/>
          </a:bodyPr>
          <a:lstStyle/>
          <a:p>
            <a:r>
              <a:rPr lang="tr-TR" dirty="0" err="1" smtClean="0"/>
              <a:t>Turpizmin</a:t>
            </a:r>
            <a:r>
              <a:rPr lang="tr-TR" dirty="0" smtClean="0"/>
              <a:t> önemli bir diğer temsilcisidir. Yirmi beş yaşında kalp yetmezliğinden ölmüştür. </a:t>
            </a:r>
            <a:endParaRPr lang="tr-TR" dirty="0"/>
          </a:p>
          <a:p>
            <a:r>
              <a:rPr lang="tr-TR" dirty="0" smtClean="0"/>
              <a:t>Eserlerinde </a:t>
            </a:r>
            <a:r>
              <a:rPr lang="tr-TR" dirty="0"/>
              <a:t> natüralizm ve </a:t>
            </a:r>
            <a:r>
              <a:rPr lang="tr-TR" dirty="0" err="1" smtClean="0"/>
              <a:t>turpizmi</a:t>
            </a:r>
            <a:r>
              <a:rPr lang="tr-TR" dirty="0" smtClean="0"/>
              <a:t> yansıtan anti-estetik </a:t>
            </a:r>
            <a:r>
              <a:rPr lang="tr-TR" dirty="0"/>
              <a:t>ile </a:t>
            </a:r>
            <a:r>
              <a:rPr lang="tr-TR" dirty="0" smtClean="0"/>
              <a:t>ön plana çıkar.</a:t>
            </a:r>
          </a:p>
          <a:p>
            <a:r>
              <a:rPr lang="tr-TR" dirty="0" smtClean="0"/>
              <a:t>Çağdaş gerçekliğin yüzündeki maskeyi düşürmek için </a:t>
            </a:r>
            <a:r>
              <a:rPr lang="tr-TR" dirty="0" err="1" smtClean="0"/>
              <a:t>provakatif</a:t>
            </a:r>
            <a:r>
              <a:rPr lang="tr-TR" dirty="0" smtClean="0"/>
              <a:t> bir stil ortaya koyar. </a:t>
            </a:r>
            <a:r>
              <a:rPr lang="tr-TR" dirty="0"/>
              <a:t>Toplumsal yaşam normlarına, romantik </a:t>
            </a:r>
            <a:r>
              <a:rPr lang="tr-TR" dirty="0" smtClean="0"/>
              <a:t>izlere, geleneksel ve </a:t>
            </a:r>
            <a:r>
              <a:rPr lang="tr-TR" dirty="0" err="1" smtClean="0"/>
              <a:t>moralist</a:t>
            </a:r>
            <a:r>
              <a:rPr lang="tr-TR" dirty="0" smtClean="0"/>
              <a:t> değerlere yönelik bilinçli bir karşı duruşu vardır.</a:t>
            </a:r>
          </a:p>
          <a:p>
            <a:r>
              <a:rPr lang="tr-TR" dirty="0" smtClean="0"/>
              <a:t>En önemli eserleri arasında </a:t>
            </a:r>
            <a:r>
              <a:rPr lang="tr-TR" i="1" dirty="0" err="1"/>
              <a:t>Sylogizm</a:t>
            </a:r>
            <a:r>
              <a:rPr lang="tr-TR" i="1" dirty="0"/>
              <a:t> </a:t>
            </a:r>
            <a:r>
              <a:rPr lang="tr-TR" i="1" dirty="0" err="1"/>
              <a:t>krostacki</a:t>
            </a:r>
            <a:r>
              <a:rPr lang="tr-TR" i="1" dirty="0"/>
              <a:t> </a:t>
            </a:r>
            <a:r>
              <a:rPr lang="tr-TR" i="1" dirty="0" smtClean="0"/>
              <a:t>, </a:t>
            </a:r>
            <a:r>
              <a:rPr lang="tr-TR" i="1" dirty="0" err="1"/>
              <a:t>Modlitwa</a:t>
            </a:r>
            <a:r>
              <a:rPr lang="tr-TR" i="1" dirty="0"/>
              <a:t> </a:t>
            </a:r>
            <a:r>
              <a:rPr lang="tr-TR" i="1" dirty="0" err="1"/>
              <a:t>Dziękczynna</a:t>
            </a:r>
            <a:r>
              <a:rPr lang="tr-TR" i="1" dirty="0"/>
              <a:t> z </a:t>
            </a:r>
            <a:r>
              <a:rPr lang="tr-TR" i="1" dirty="0" err="1"/>
              <a:t>wymówką</a:t>
            </a:r>
            <a:r>
              <a:rPr lang="tr-TR" i="1" dirty="0"/>
              <a:t> </a:t>
            </a:r>
            <a:r>
              <a:rPr lang="tr-TR" i="1" dirty="0" smtClean="0"/>
              <a:t>ve </a:t>
            </a:r>
            <a:r>
              <a:rPr lang="tr-TR" dirty="0" err="1" smtClean="0"/>
              <a:t>Bajka’dır</a:t>
            </a:r>
            <a:r>
              <a:rPr lang="tr-TR" dirty="0" smtClean="0"/>
              <a:t>.</a:t>
            </a:r>
            <a:endParaRPr lang="tr-TR" dirty="0"/>
          </a:p>
        </p:txBody>
      </p:sp>
    </p:spTree>
    <p:extLst>
      <p:ext uri="{BB962C8B-B14F-4D97-AF65-F5344CB8AC3E}">
        <p14:creationId xmlns:p14="http://schemas.microsoft.com/office/powerpoint/2010/main" val="1410429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Grochowiak</a:t>
            </a:r>
            <a:r>
              <a:rPr lang="tr-TR" dirty="0"/>
              <a:t>, </a:t>
            </a:r>
            <a:r>
              <a:rPr lang="tr-TR" dirty="0" err="1"/>
              <a:t>Stanis</a:t>
            </a:r>
            <a:r>
              <a:rPr lang="pl-PL" dirty="0"/>
              <a:t>ław</a:t>
            </a:r>
            <a:r>
              <a:rPr lang="tr-TR" dirty="0"/>
              <a:t>. </a:t>
            </a:r>
            <a:r>
              <a:rPr lang="tr-TR" i="1" dirty="0" err="1"/>
              <a:t>Turpizm</a:t>
            </a:r>
            <a:r>
              <a:rPr lang="tr-TR" i="1" dirty="0"/>
              <a:t>, Realizm, </a:t>
            </a:r>
            <a:r>
              <a:rPr lang="tr-TR" i="1" dirty="0" err="1"/>
              <a:t>Mistycyzm</a:t>
            </a:r>
            <a:r>
              <a:rPr lang="tr-TR" i="1" dirty="0"/>
              <a:t>.</a:t>
            </a:r>
            <a:r>
              <a:rPr lang="tr-TR" dirty="0"/>
              <a:t> </a:t>
            </a:r>
            <a:r>
              <a:rPr lang="tr-TR" dirty="0" err="1"/>
              <a:t>Współczesność</a:t>
            </a:r>
            <a:r>
              <a:rPr lang="tr-TR" dirty="0"/>
              <a:t> 1963, </a:t>
            </a:r>
            <a:r>
              <a:rPr lang="tr-TR" dirty="0" err="1"/>
              <a:t>nr</a:t>
            </a:r>
            <a:r>
              <a:rPr lang="tr-TR" dirty="0"/>
              <a:t> 2.</a:t>
            </a:r>
          </a:p>
          <a:p>
            <a:r>
              <a:rPr lang="pl-PL" dirty="0"/>
              <a:t>Chrzanowski, Maciej. </a:t>
            </a:r>
            <a:r>
              <a:rPr lang="pl-PL" i="1" dirty="0"/>
              <a:t>Andrzej Bursa: czas, twórczość, mit.  </a:t>
            </a:r>
            <a:r>
              <a:rPr lang="pl-PL" dirty="0" smtClean="0"/>
              <a:t>Kraków: </a:t>
            </a:r>
            <a:r>
              <a:rPr lang="pl-PL" dirty="0"/>
              <a:t>Krajowa Agencja Wydawnicza, 1986.</a:t>
            </a:r>
            <a:endParaRPr lang="tr-TR" dirty="0"/>
          </a:p>
        </p:txBody>
      </p:sp>
    </p:spTree>
    <p:extLst>
      <p:ext uri="{BB962C8B-B14F-4D97-AF65-F5344CB8AC3E}">
        <p14:creationId xmlns:p14="http://schemas.microsoft.com/office/powerpoint/2010/main" val="20099726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281</Words>
  <Application>Microsoft Office PowerPoint</Application>
  <PresentationFormat>Ekran Gösterisi (4:3)</PresentationFormat>
  <Paragraphs>38</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Çağdaş Polonya Edebiyatı</vt:lpstr>
      <vt:lpstr>1956-1968 Yılları Arası Polonya Edebiyatı</vt:lpstr>
      <vt:lpstr>Turpizm</vt:lpstr>
      <vt:lpstr>Stanislaw Grochowiak</vt:lpstr>
      <vt:lpstr>PowerPoint Sunusu</vt:lpstr>
      <vt:lpstr>Andrzej Bursa</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Çağdaş Polonya Edebiyatı</dc:title>
  <dc:creator>nevra vardal</dc:creator>
  <cp:lastModifiedBy>nevra vardal</cp:lastModifiedBy>
  <cp:revision>21</cp:revision>
  <dcterms:created xsi:type="dcterms:W3CDTF">2020-05-06T18:51:13Z</dcterms:created>
  <dcterms:modified xsi:type="dcterms:W3CDTF">2020-05-15T20:06:35Z</dcterms:modified>
</cp:coreProperties>
</file>