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5" r:id="rId5"/>
    <p:sldId id="276" r:id="rId6"/>
    <p:sldId id="260" r:id="rId7"/>
    <p:sldId id="261" r:id="rId8"/>
    <p:sldId id="262" r:id="rId9"/>
    <p:sldId id="263" r:id="rId10"/>
    <p:sldId id="264" r:id="rId11"/>
    <p:sldId id="270" r:id="rId12"/>
    <p:sldId id="274" r:id="rId13"/>
    <p:sldId id="271" r:id="rId14"/>
    <p:sldId id="269" r:id="rId15"/>
    <p:sldId id="273" r:id="rId16"/>
    <p:sldId id="272" r:id="rId17"/>
    <p:sldId id="265" r:id="rId18"/>
    <p:sldId id="266" r:id="rId19"/>
    <p:sldId id="267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CFD7-1803-4236-9DCB-623EBA5AEF26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E9F4-6423-42F0-9D4C-ABB89877CD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08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CFD7-1803-4236-9DCB-623EBA5AEF26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E9F4-6423-42F0-9D4C-ABB89877CD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142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CFD7-1803-4236-9DCB-623EBA5AEF26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E9F4-6423-42F0-9D4C-ABB89877CD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230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CFD7-1803-4236-9DCB-623EBA5AEF26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E9F4-6423-42F0-9D4C-ABB89877CD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717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CFD7-1803-4236-9DCB-623EBA5AEF26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E9F4-6423-42F0-9D4C-ABB89877CD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40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CFD7-1803-4236-9DCB-623EBA5AEF26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E9F4-6423-42F0-9D4C-ABB89877CD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768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CFD7-1803-4236-9DCB-623EBA5AEF26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E9F4-6423-42F0-9D4C-ABB89877CD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670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CFD7-1803-4236-9DCB-623EBA5AEF26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E9F4-6423-42F0-9D4C-ABB89877CD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CFD7-1803-4236-9DCB-623EBA5AEF26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E9F4-6423-42F0-9D4C-ABB89877CD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263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CFD7-1803-4236-9DCB-623EBA5AEF26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E9F4-6423-42F0-9D4C-ABB89877CD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276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CFD7-1803-4236-9DCB-623EBA5AEF26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E9F4-6423-42F0-9D4C-ABB89877CD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992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6CFD7-1803-4236-9DCB-623EBA5AEF26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5E9F4-6423-42F0-9D4C-ABB89877CD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027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4546" y="128789"/>
            <a:ext cx="11925837" cy="1696836"/>
          </a:xfrm>
        </p:spPr>
        <p:txBody>
          <a:bodyPr>
            <a:normAutofit/>
          </a:bodyPr>
          <a:lstStyle/>
          <a:p>
            <a:pPr algn="ctr"/>
            <a:r>
              <a:rPr lang="tr-TR" sz="6000" dirty="0" smtClean="0"/>
              <a:t>Dikiş İpliğinin Tarihçesi</a:t>
            </a:r>
            <a:endParaRPr lang="tr-TR" sz="60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65" y="2054182"/>
            <a:ext cx="8718997" cy="4803818"/>
          </a:xfrm>
        </p:spPr>
      </p:pic>
    </p:spTree>
    <p:extLst>
      <p:ext uri="{BB962C8B-B14F-4D97-AF65-F5344CB8AC3E}">
        <p14:creationId xmlns:p14="http://schemas.microsoft.com/office/powerpoint/2010/main" val="39009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031" y="154548"/>
            <a:ext cx="11990231" cy="978794"/>
          </a:xfrm>
        </p:spPr>
        <p:txBody>
          <a:bodyPr/>
          <a:lstStyle/>
          <a:p>
            <a:pPr algn="ctr"/>
            <a:r>
              <a:rPr lang="tr-TR" dirty="0" smtClean="0"/>
              <a:t>Dikiş İpliği Üretim Aşamaları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031" y="1236372"/>
            <a:ext cx="11990231" cy="54477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sz="4600" dirty="0" smtClean="0"/>
              <a:t>Pamuk İpliği Üretim Aşamaları</a:t>
            </a:r>
          </a:p>
          <a:p>
            <a:pPr marL="0" indent="0">
              <a:buNone/>
            </a:pPr>
            <a:r>
              <a:rPr lang="tr-TR" dirty="0" smtClean="0"/>
              <a:t>1.Harman Hallaç</a:t>
            </a:r>
          </a:p>
          <a:p>
            <a:pPr marL="0" indent="0">
              <a:buNone/>
            </a:pPr>
            <a:r>
              <a:rPr lang="tr-TR" dirty="0" smtClean="0"/>
              <a:t>2.Tarama</a:t>
            </a:r>
          </a:p>
          <a:p>
            <a:pPr marL="0" indent="0">
              <a:buNone/>
            </a:pPr>
            <a:r>
              <a:rPr lang="tr-TR" dirty="0" smtClean="0"/>
              <a:t>3.Şerit Vatka</a:t>
            </a:r>
          </a:p>
          <a:p>
            <a:pPr marL="0" indent="0">
              <a:buNone/>
            </a:pPr>
            <a:r>
              <a:rPr lang="tr-TR" dirty="0" smtClean="0"/>
              <a:t>4.Vatka</a:t>
            </a:r>
          </a:p>
          <a:p>
            <a:pPr marL="0" indent="0">
              <a:buNone/>
            </a:pPr>
            <a:r>
              <a:rPr lang="tr-TR" dirty="0" smtClean="0"/>
              <a:t>5.Penye</a:t>
            </a:r>
          </a:p>
          <a:p>
            <a:pPr marL="0" indent="0">
              <a:buNone/>
            </a:pPr>
            <a:r>
              <a:rPr lang="tr-TR" dirty="0" smtClean="0"/>
              <a:t>6.Cer</a:t>
            </a:r>
          </a:p>
          <a:p>
            <a:pPr marL="0" indent="0">
              <a:buNone/>
            </a:pPr>
            <a:r>
              <a:rPr lang="tr-TR" dirty="0" smtClean="0"/>
              <a:t>7.Fitil</a:t>
            </a:r>
          </a:p>
          <a:p>
            <a:pPr marL="0" indent="0">
              <a:buNone/>
            </a:pPr>
            <a:r>
              <a:rPr lang="tr-TR" dirty="0" smtClean="0"/>
              <a:t>8.Eğirme</a:t>
            </a:r>
          </a:p>
          <a:p>
            <a:pPr marL="0" indent="0">
              <a:buNone/>
            </a:pPr>
            <a:r>
              <a:rPr lang="tr-TR" dirty="0" smtClean="0"/>
              <a:t>9.Bobin Aktarma</a:t>
            </a:r>
          </a:p>
          <a:p>
            <a:pPr marL="0" indent="0">
              <a:buNone/>
            </a:pPr>
            <a:r>
              <a:rPr lang="tr-TR" dirty="0" smtClean="0"/>
              <a:t>10.Katlama</a:t>
            </a:r>
          </a:p>
          <a:p>
            <a:pPr marL="0" indent="0">
              <a:buNone/>
            </a:pPr>
            <a:r>
              <a:rPr lang="tr-TR" dirty="0" smtClean="0"/>
              <a:t>11.Büküm</a:t>
            </a:r>
          </a:p>
          <a:p>
            <a:pPr marL="0" indent="0">
              <a:buNone/>
            </a:pPr>
            <a:r>
              <a:rPr lang="tr-TR" dirty="0" smtClean="0"/>
              <a:t>12.Gaze</a:t>
            </a:r>
          </a:p>
          <a:p>
            <a:pPr marL="0" indent="0">
              <a:buNone/>
            </a:pPr>
            <a:r>
              <a:rPr lang="tr-TR" dirty="0" smtClean="0"/>
              <a:t>13.Merserizasyon</a:t>
            </a:r>
          </a:p>
          <a:p>
            <a:pPr marL="0" indent="0">
              <a:buNone/>
            </a:pPr>
            <a:r>
              <a:rPr lang="tr-TR" dirty="0" smtClean="0"/>
              <a:t>14.Kasar</a:t>
            </a:r>
          </a:p>
          <a:p>
            <a:pPr marL="0" indent="0">
              <a:buNone/>
            </a:pPr>
            <a:r>
              <a:rPr lang="tr-TR" dirty="0" smtClean="0"/>
              <a:t>15.Boya Bitim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93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154546"/>
            <a:ext cx="10573555" cy="654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1" y="360607"/>
            <a:ext cx="10483402" cy="625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386366"/>
            <a:ext cx="11062952" cy="60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5" y="193183"/>
            <a:ext cx="11333409" cy="6362163"/>
          </a:xfrm>
        </p:spPr>
      </p:pic>
    </p:spTree>
    <p:extLst>
      <p:ext uri="{BB962C8B-B14F-4D97-AF65-F5344CB8AC3E}">
        <p14:creationId xmlns:p14="http://schemas.microsoft.com/office/powerpoint/2010/main" val="15798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4" y="180304"/>
            <a:ext cx="10779617" cy="66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231820"/>
            <a:ext cx="11513713" cy="62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031" y="90153"/>
            <a:ext cx="11990231" cy="1600536"/>
          </a:xfrm>
        </p:spPr>
        <p:txBody>
          <a:bodyPr/>
          <a:lstStyle/>
          <a:p>
            <a:pPr algn="ctr"/>
            <a:r>
              <a:rPr lang="tr-TR" dirty="0" smtClean="0"/>
              <a:t>Sentetik Dikiş İplikleri Üretim Aşamaları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031" y="1825624"/>
            <a:ext cx="11887200" cy="5032375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1.Kesik Elyaf Polyester</a:t>
            </a:r>
          </a:p>
          <a:p>
            <a:pPr marL="0" indent="0">
              <a:buNone/>
            </a:pPr>
            <a:r>
              <a:rPr lang="tr-TR" dirty="0" smtClean="0"/>
              <a:t>2.Corespun (ilikli) İplikler</a:t>
            </a:r>
          </a:p>
          <a:p>
            <a:pPr marL="0" indent="0">
              <a:buNone/>
            </a:pPr>
            <a:r>
              <a:rPr lang="tr-TR" dirty="0" smtClean="0"/>
              <a:t>3.Sonsuz Elyaf İplikler</a:t>
            </a:r>
          </a:p>
          <a:p>
            <a:pPr marL="0" indent="0">
              <a:buNone/>
            </a:pPr>
            <a:r>
              <a:rPr lang="tr-TR" dirty="0" smtClean="0"/>
              <a:t>4.Tekstürize İplikler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25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031" y="90152"/>
            <a:ext cx="11964473" cy="2163651"/>
          </a:xfrm>
        </p:spPr>
        <p:txBody>
          <a:bodyPr/>
          <a:lstStyle/>
          <a:p>
            <a:pPr algn="ctr"/>
            <a:r>
              <a:rPr lang="tr-TR" dirty="0" smtClean="0"/>
              <a:t>İplik Numaralandırma Sistemi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" y="2414587"/>
            <a:ext cx="11269014" cy="354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4545" y="128790"/>
            <a:ext cx="11900079" cy="1210614"/>
          </a:xfrm>
        </p:spPr>
        <p:txBody>
          <a:bodyPr/>
          <a:lstStyle/>
          <a:p>
            <a:pPr algn="ctr"/>
            <a:r>
              <a:rPr lang="tr-TR" dirty="0" smtClean="0"/>
              <a:t>İpliklerin Fiziksel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4545" y="1455313"/>
            <a:ext cx="11784170" cy="51901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/>
              <a:t>1.Gerilme Direnci</a:t>
            </a:r>
          </a:p>
          <a:p>
            <a:pPr marL="0" indent="0">
              <a:buNone/>
            </a:pPr>
            <a:r>
              <a:rPr lang="tr-TR" dirty="0" smtClean="0"/>
              <a:t>2.Tenasite</a:t>
            </a:r>
          </a:p>
          <a:p>
            <a:pPr marL="0" indent="0">
              <a:buNone/>
            </a:pPr>
            <a:r>
              <a:rPr lang="tr-TR" dirty="0" smtClean="0"/>
              <a:t>3.İlmek Direnci</a:t>
            </a:r>
          </a:p>
          <a:p>
            <a:pPr marL="0" indent="0">
              <a:buNone/>
            </a:pPr>
            <a:r>
              <a:rPr lang="tr-TR" dirty="0" smtClean="0"/>
              <a:t>4.İlmek Direnci Oranı</a:t>
            </a:r>
          </a:p>
          <a:p>
            <a:pPr marL="0" indent="0">
              <a:buNone/>
            </a:pPr>
            <a:r>
              <a:rPr lang="tr-TR" dirty="0" smtClean="0"/>
              <a:t>5.Minimum İlmek Direnci</a:t>
            </a:r>
          </a:p>
          <a:p>
            <a:pPr marL="0" indent="0">
              <a:buNone/>
            </a:pPr>
            <a:r>
              <a:rPr lang="tr-TR" dirty="0" smtClean="0"/>
              <a:t>6.Kopma Anındaki Uzama</a:t>
            </a:r>
          </a:p>
          <a:p>
            <a:pPr marL="0" indent="0">
              <a:buNone/>
            </a:pPr>
            <a:r>
              <a:rPr lang="tr-TR" dirty="0" smtClean="0"/>
              <a:t>7.Kuvvet\Uzama Eğrisi</a:t>
            </a:r>
          </a:p>
          <a:p>
            <a:pPr marL="0" indent="0">
              <a:buNone/>
            </a:pPr>
            <a:r>
              <a:rPr lang="tr-TR" dirty="0" smtClean="0"/>
              <a:t>8.Elastikiyet</a:t>
            </a:r>
          </a:p>
          <a:p>
            <a:pPr marL="0" indent="0">
              <a:buNone/>
            </a:pPr>
            <a:r>
              <a:rPr lang="tr-TR" dirty="0" smtClean="0"/>
              <a:t>9.Çekme</a:t>
            </a:r>
          </a:p>
          <a:p>
            <a:pPr marL="0" indent="0">
              <a:buNone/>
            </a:pPr>
            <a:r>
              <a:rPr lang="tr-TR" dirty="0" smtClean="0"/>
              <a:t>10.Nem Miktarı</a:t>
            </a:r>
          </a:p>
          <a:p>
            <a:pPr marL="0" indent="0">
              <a:buNone/>
            </a:pPr>
            <a:r>
              <a:rPr lang="tr-TR" dirty="0" smtClean="0"/>
              <a:t>11.Boyutsal </a:t>
            </a:r>
            <a:r>
              <a:rPr lang="tr-TR" dirty="0" err="1" smtClean="0"/>
              <a:t>Stabilite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12.Aşınma Mukavemeti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63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4545" y="167425"/>
            <a:ext cx="11835685" cy="1523263"/>
          </a:xfrm>
        </p:spPr>
        <p:txBody>
          <a:bodyPr>
            <a:normAutofit/>
          </a:bodyPr>
          <a:lstStyle/>
          <a:p>
            <a:pPr algn="ctr"/>
            <a:r>
              <a:rPr lang="tr-TR" sz="6000" dirty="0" smtClean="0"/>
              <a:t>İplik Nedir?</a:t>
            </a:r>
            <a:endParaRPr lang="tr-TR" sz="60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48" y="1690688"/>
            <a:ext cx="6413678" cy="4768358"/>
          </a:xfrm>
        </p:spPr>
      </p:pic>
    </p:spTree>
    <p:extLst>
      <p:ext uri="{BB962C8B-B14F-4D97-AF65-F5344CB8AC3E}">
        <p14:creationId xmlns:p14="http://schemas.microsoft.com/office/powerpoint/2010/main" val="29676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152" y="90153"/>
            <a:ext cx="11912958" cy="1735472"/>
          </a:xfrm>
        </p:spPr>
        <p:txBody>
          <a:bodyPr>
            <a:normAutofit/>
          </a:bodyPr>
          <a:lstStyle/>
          <a:p>
            <a:pPr algn="ctr"/>
            <a:r>
              <a:rPr lang="tr-TR" sz="5400" dirty="0" smtClean="0"/>
              <a:t>İplik Sınıflandırılması</a:t>
            </a:r>
            <a:endParaRPr lang="tr-TR" sz="5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152" y="1825624"/>
            <a:ext cx="11912958" cy="4845631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1.Doğal Liflerden Yapılanlar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2.Sentetik Liflerden Yapılanlar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3.Rejenere Liflerden Yapılanlar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6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6062" y="115910"/>
            <a:ext cx="11797048" cy="1468191"/>
          </a:xfrm>
        </p:spPr>
        <p:txBody>
          <a:bodyPr/>
          <a:lstStyle/>
          <a:p>
            <a:r>
              <a:rPr lang="tr-TR" dirty="0" smtClean="0"/>
              <a:t>İpek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586" y="2019970"/>
            <a:ext cx="6858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8788" y="197700"/>
            <a:ext cx="11912958" cy="1325563"/>
          </a:xfrm>
        </p:spPr>
        <p:txBody>
          <a:bodyPr/>
          <a:lstStyle/>
          <a:p>
            <a:pPr algn="ctr"/>
            <a:r>
              <a:rPr lang="tr-TR" dirty="0" smtClean="0"/>
              <a:t>Keten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5" y="1751526"/>
            <a:ext cx="9324304" cy="44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909" y="141669"/>
            <a:ext cx="11900079" cy="1683956"/>
          </a:xfrm>
        </p:spPr>
        <p:txBody>
          <a:bodyPr>
            <a:normAutofit/>
          </a:bodyPr>
          <a:lstStyle/>
          <a:p>
            <a:pPr algn="ctr"/>
            <a:r>
              <a:rPr lang="tr-TR" sz="5400" dirty="0" smtClean="0"/>
              <a:t>Pamuk</a:t>
            </a:r>
            <a:endParaRPr lang="tr-TR" sz="5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909" y="1825625"/>
            <a:ext cx="11900079" cy="488426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1.Soft Pamuk İplikleri</a:t>
            </a:r>
          </a:p>
          <a:p>
            <a:pPr marL="0" indent="0">
              <a:buNone/>
            </a:pPr>
            <a:r>
              <a:rPr lang="tr-TR" dirty="0" smtClean="0"/>
              <a:t>2.Merserize Pamuk İplikleri</a:t>
            </a:r>
          </a:p>
          <a:p>
            <a:pPr marL="0" indent="0">
              <a:buNone/>
            </a:pPr>
            <a:r>
              <a:rPr lang="tr-TR" dirty="0" smtClean="0"/>
              <a:t>3.Glase Pamuk İplikleri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27" y="1825625"/>
            <a:ext cx="6933463" cy="488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103" y="133305"/>
            <a:ext cx="11911885" cy="1692320"/>
          </a:xfrm>
        </p:spPr>
        <p:txBody>
          <a:bodyPr>
            <a:normAutofit/>
          </a:bodyPr>
          <a:lstStyle/>
          <a:p>
            <a:pPr algn="ctr"/>
            <a:r>
              <a:rPr lang="tr-TR" sz="4800" dirty="0" smtClean="0"/>
              <a:t>Sentetik Elyaf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103" y="1825625"/>
            <a:ext cx="11911885" cy="4910026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1.Poliamid </a:t>
            </a:r>
          </a:p>
          <a:p>
            <a:pPr marL="0" indent="0">
              <a:buNone/>
            </a:pPr>
            <a:r>
              <a:rPr lang="tr-TR" dirty="0" smtClean="0"/>
              <a:t>2.Polyester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45" y="1696791"/>
            <a:ext cx="6858000" cy="492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1668" y="1"/>
            <a:ext cx="11925836" cy="1690688"/>
          </a:xfrm>
        </p:spPr>
        <p:txBody>
          <a:bodyPr/>
          <a:lstStyle/>
          <a:p>
            <a:pPr algn="ctr"/>
            <a:r>
              <a:rPr lang="tr-TR" dirty="0" smtClean="0"/>
              <a:t>İplik Yapısını Oluşturan Temel Faktörler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1668" y="1825625"/>
            <a:ext cx="11925836" cy="4832752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1.Eğirme</a:t>
            </a:r>
          </a:p>
          <a:p>
            <a:pPr marL="0" indent="0">
              <a:buNone/>
            </a:pPr>
            <a:r>
              <a:rPr lang="tr-TR" dirty="0" smtClean="0"/>
              <a:t>2.Büküm</a:t>
            </a:r>
          </a:p>
          <a:p>
            <a:pPr marL="0" indent="0">
              <a:buNone/>
            </a:pPr>
            <a:r>
              <a:rPr lang="tr-TR" dirty="0" smtClean="0"/>
              <a:t>3.Büküm Yönü</a:t>
            </a:r>
          </a:p>
          <a:p>
            <a:pPr marL="0" indent="0">
              <a:buNone/>
            </a:pPr>
            <a:r>
              <a:rPr lang="tr-TR" dirty="0" smtClean="0"/>
              <a:t>4.Kat ve Kord</a:t>
            </a:r>
          </a:p>
          <a:p>
            <a:pPr marL="0" indent="0">
              <a:buNone/>
            </a:pPr>
            <a:r>
              <a:rPr lang="tr-TR" dirty="0" smtClean="0"/>
              <a:t>5.Kalınlık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269" y="1825625"/>
            <a:ext cx="8458201" cy="438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909" y="115911"/>
            <a:ext cx="11938715" cy="1574778"/>
          </a:xfrm>
        </p:spPr>
        <p:txBody>
          <a:bodyPr/>
          <a:lstStyle/>
          <a:p>
            <a:pPr algn="ctr"/>
            <a:r>
              <a:rPr lang="tr-TR" dirty="0" smtClean="0"/>
              <a:t>Üretim Yöntemlerine Göre İplik Tipleri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909" y="1825624"/>
            <a:ext cx="11938715" cy="4755479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1.Kesik Elyaf İplikler</a:t>
            </a:r>
          </a:p>
          <a:p>
            <a:pPr marL="0" indent="0">
              <a:buNone/>
            </a:pPr>
            <a:r>
              <a:rPr lang="tr-TR" dirty="0" smtClean="0"/>
              <a:t>2.Corespun (ilikli) İplikler</a:t>
            </a:r>
          </a:p>
          <a:p>
            <a:pPr marL="0" indent="0">
              <a:buNone/>
            </a:pPr>
            <a:r>
              <a:rPr lang="tr-TR" dirty="0" smtClean="0"/>
              <a:t>3.Sonsuz Elyaf İplikler</a:t>
            </a:r>
          </a:p>
          <a:p>
            <a:pPr marL="0" indent="0">
              <a:buNone/>
            </a:pPr>
            <a:r>
              <a:rPr lang="tr-TR" dirty="0" smtClean="0"/>
              <a:t>4.Bonded Sonsuz Elyaf İplikler</a:t>
            </a:r>
          </a:p>
          <a:p>
            <a:pPr marL="0" indent="0">
              <a:buNone/>
            </a:pPr>
            <a:r>
              <a:rPr lang="tr-TR" dirty="0" smtClean="0"/>
              <a:t>5.Trilobal Polyester İplikler</a:t>
            </a:r>
          </a:p>
          <a:p>
            <a:pPr marL="0" indent="0">
              <a:buNone/>
            </a:pPr>
            <a:r>
              <a:rPr lang="tr-TR" dirty="0" smtClean="0"/>
              <a:t>6.Tekstürize İplikler</a:t>
            </a:r>
          </a:p>
          <a:p>
            <a:pPr marL="0" indent="0">
              <a:buNone/>
            </a:pPr>
            <a:r>
              <a:rPr lang="tr-TR" dirty="0" smtClean="0"/>
              <a:t>7.Air Jet İplikler</a:t>
            </a:r>
          </a:p>
          <a:p>
            <a:pPr marL="0" indent="0">
              <a:buNone/>
            </a:pPr>
            <a:r>
              <a:rPr lang="tr-TR" dirty="0" smtClean="0"/>
              <a:t>8.Monofilament İplikler</a:t>
            </a:r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3140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151</Words>
  <Application>Microsoft Office PowerPoint</Application>
  <PresentationFormat>Özel</PresentationFormat>
  <Paragraphs>68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Office Teması</vt:lpstr>
      <vt:lpstr>Dikiş İpliğinin Tarihçesi</vt:lpstr>
      <vt:lpstr>İplik Nedir?</vt:lpstr>
      <vt:lpstr>İplik Sınıflandırılması</vt:lpstr>
      <vt:lpstr>İpek</vt:lpstr>
      <vt:lpstr>Keten</vt:lpstr>
      <vt:lpstr>Pamuk</vt:lpstr>
      <vt:lpstr>Sentetik Elyaf</vt:lpstr>
      <vt:lpstr>İplik Yapısını Oluşturan Temel Faktörler</vt:lpstr>
      <vt:lpstr>Üretim Yöntemlerine Göre İplik Tipleri</vt:lpstr>
      <vt:lpstr>Dikiş İpliği Üretim Aşamaları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Sentetik Dikiş İplikleri Üretim Aşamaları</vt:lpstr>
      <vt:lpstr>İplik Numaralandırma Sistemi</vt:lpstr>
      <vt:lpstr>İpliklerin Fiziksel Özellikleri</vt:lpstr>
    </vt:vector>
  </TitlesOfParts>
  <Company>SilentAll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Melek</dc:creator>
  <cp:lastModifiedBy>hatice</cp:lastModifiedBy>
  <cp:revision>15</cp:revision>
  <dcterms:created xsi:type="dcterms:W3CDTF">2017-10-18T04:56:10Z</dcterms:created>
  <dcterms:modified xsi:type="dcterms:W3CDTF">2017-10-29T11:53:20Z</dcterms:modified>
</cp:coreProperties>
</file>