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9" r:id="rId4"/>
    <p:sldId id="287" r:id="rId5"/>
    <p:sldId id="267" r:id="rId6"/>
    <p:sldId id="268" r:id="rId7"/>
    <p:sldId id="28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833F-9410-6E41-B0EE-9B314D5BF692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D72B-E33B-8347-B047-389BB718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833F-9410-6E41-B0EE-9B314D5BF692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D72B-E33B-8347-B047-389BB718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9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833F-9410-6E41-B0EE-9B314D5BF692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D72B-E33B-8347-B047-389BB718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0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833F-9410-6E41-B0EE-9B314D5BF692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D72B-E33B-8347-B047-389BB718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0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833F-9410-6E41-B0EE-9B314D5BF692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D72B-E33B-8347-B047-389BB718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1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833F-9410-6E41-B0EE-9B314D5BF692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D72B-E33B-8347-B047-389BB718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6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833F-9410-6E41-B0EE-9B314D5BF692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D72B-E33B-8347-B047-389BB718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7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833F-9410-6E41-B0EE-9B314D5BF692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D72B-E33B-8347-B047-389BB718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5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833F-9410-6E41-B0EE-9B314D5BF692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D72B-E33B-8347-B047-389BB718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5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833F-9410-6E41-B0EE-9B314D5BF692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D72B-E33B-8347-B047-389BB718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2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833F-9410-6E41-B0EE-9B314D5BF692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D72B-E33B-8347-B047-389BB718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2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5833F-9410-6E41-B0EE-9B314D5BF692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DD72B-E33B-8347-B047-389BB718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9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n.wikipedia.org/wiki/File:SajidDynastyMapHistoryofIran.pn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rdabil" TargetMode="External"/><Relationship Id="rId2" Type="http://schemas.openxmlformats.org/officeDocument/2006/relationships/hyperlink" Target="http://en.wikipedia.org/wiki/Maragh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uhammad_ibn_Abi'l-Saj" TargetMode="External"/><Relationship Id="rId5" Type="http://schemas.openxmlformats.org/officeDocument/2006/relationships/hyperlink" Target="http://en.wikipedia.org/wiki/Afshin" TargetMode="External"/><Relationship Id="rId4" Type="http://schemas.openxmlformats.org/officeDocument/2006/relationships/hyperlink" Target="http://en.wikipedia.org/wiki/Persian_languag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ragha" TargetMode="External"/><Relationship Id="rId2" Type="http://schemas.openxmlformats.org/officeDocument/2006/relationships/hyperlink" Target="http://en.wikipedia.org/wiki/Azerbaijan_(Iran)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Ardabil" TargetMode="External"/><Relationship Id="rId4" Type="http://schemas.openxmlformats.org/officeDocument/2006/relationships/hyperlink" Target="http://en.wikipedia.org/wiki/Barda,_Azerbaija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Kingdom_of_Armenia_(Middle_Ages)" TargetMode="External"/><Relationship Id="rId2" Type="http://schemas.openxmlformats.org/officeDocument/2006/relationships/hyperlink" Target="http://en.wikipedia.org/wiki/Abbasid_Caliphat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4167"/>
            <a:ext cx="7772400" cy="278628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First Semi-Independent Turkish Islamic States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Vassals of the Abbasid Caliphate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93409"/>
            <a:ext cx="6400800" cy="3357481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The </a:t>
            </a:r>
            <a:r>
              <a:rPr lang="en-US" b="1" dirty="0" err="1" smtClean="0">
                <a:solidFill>
                  <a:srgbClr val="0000FF"/>
                </a:solidFill>
              </a:rPr>
              <a:t>Saj</a:t>
            </a:r>
            <a:r>
              <a:rPr lang="en-US" b="1" dirty="0" smtClean="0">
                <a:solidFill>
                  <a:srgbClr val="0000FF"/>
                </a:solidFill>
              </a:rPr>
              <a:t> Dynasty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8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819"/>
            <a:ext cx="7772400" cy="121424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 err="1">
                <a:solidFill>
                  <a:srgbClr val="FF0000"/>
                </a:solidFill>
              </a:rPr>
              <a:t>Saj</a:t>
            </a:r>
            <a:r>
              <a:rPr lang="en-US" b="1" dirty="0">
                <a:solidFill>
                  <a:srgbClr val="FF0000"/>
                </a:solidFill>
              </a:rPr>
              <a:t> Dynasty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(889–929)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93005"/>
            <a:ext cx="6400800" cy="404579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http://upload.wikimedia.org/wikipedia/commons/thumb/0/06/SajidDynastyMapHistoryofIran.png/250px-SajidDynastyMapHistoryofIran.png">
            <a:hlinkClick r:id="rId2" tooltip="&quot;Location of Sajids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593005"/>
            <a:ext cx="6560812" cy="4045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816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General information on </a:t>
            </a:r>
            <a:r>
              <a:rPr lang="en-US" b="1" dirty="0" err="1" smtClean="0">
                <a:solidFill>
                  <a:srgbClr val="FF0000"/>
                </a:solidFill>
              </a:rPr>
              <a:t>Sajds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Capital: </a:t>
            </a:r>
            <a:r>
              <a:rPr lang="en-US" dirty="0"/>
              <a:t> </a:t>
            </a:r>
            <a:r>
              <a:rPr lang="en-US" u="sng" dirty="0">
                <a:hlinkClick r:id="rId2" tooltip="Maragha"/>
              </a:rPr>
              <a:t>Maragha</a:t>
            </a:r>
            <a:r>
              <a:rPr lang="en-US" dirty="0"/>
              <a:t> (889-901) </a:t>
            </a:r>
            <a:r>
              <a:rPr lang="en-US" u="sng" dirty="0">
                <a:hlinkClick r:id="rId3" tooltip="Ardabil"/>
              </a:rPr>
              <a:t>Ardabil</a:t>
            </a:r>
            <a:r>
              <a:rPr lang="en-US" dirty="0"/>
              <a:t> (901-929) </a:t>
            </a:r>
            <a:r>
              <a:rPr lang="en-US" b="1" dirty="0"/>
              <a:t>Languages</a:t>
            </a:r>
            <a:r>
              <a:rPr lang="en-US" dirty="0"/>
              <a:t>: </a:t>
            </a:r>
            <a:r>
              <a:rPr lang="en-US" u="sng" dirty="0">
                <a:hlinkClick r:id="rId4" tooltip="Persian language"/>
              </a:rPr>
              <a:t>Persian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u="sng" dirty="0" smtClean="0">
                <a:hlinkClick r:id="rId4" tooltip="Persian language"/>
              </a:rPr>
              <a:t>Turkish</a:t>
            </a:r>
            <a:endParaRPr lang="en-US" dirty="0" smtClean="0"/>
          </a:p>
          <a:p>
            <a:r>
              <a:rPr lang="en-US" b="1" dirty="0" smtClean="0"/>
              <a:t>Religion</a:t>
            </a:r>
            <a:r>
              <a:rPr lang="en-US" dirty="0"/>
              <a:t>: Islam (Sunni) </a:t>
            </a:r>
            <a:endParaRPr lang="en-US" dirty="0" smtClean="0"/>
          </a:p>
          <a:p>
            <a:r>
              <a:rPr lang="en-US" b="1" dirty="0" smtClean="0"/>
              <a:t>Government</a:t>
            </a:r>
            <a:r>
              <a:rPr lang="en-US" dirty="0"/>
              <a:t>: </a:t>
            </a:r>
            <a:r>
              <a:rPr lang="en-US" dirty="0" smtClean="0"/>
              <a:t>Emirate, </a:t>
            </a:r>
            <a:r>
              <a:rPr lang="en-US" dirty="0"/>
              <a:t>title </a:t>
            </a:r>
            <a:r>
              <a:rPr lang="en-US" b="1" u="sng" dirty="0">
                <a:hlinkClick r:id="rId5" tooltip="Afshin"/>
              </a:rPr>
              <a:t>Afshin</a:t>
            </a:r>
            <a:r>
              <a:rPr lang="en-US" dirty="0"/>
              <a:t> </a:t>
            </a:r>
          </a:p>
          <a:p>
            <a:r>
              <a:rPr lang="en-US" b="1" dirty="0" smtClean="0"/>
              <a:t>Emirs</a:t>
            </a:r>
            <a:r>
              <a:rPr lang="en-US" dirty="0"/>
              <a:t> 889–901 </a:t>
            </a:r>
            <a:r>
              <a:rPr lang="en-US" u="sng" dirty="0">
                <a:hlinkClick r:id="rId6" tooltip="Muhammad ibn Abi'l-Saj"/>
              </a:rPr>
              <a:t>Muhammad ibn Abi'l-Saj</a:t>
            </a:r>
            <a:r>
              <a:rPr lang="en-US" u="sng" dirty="0"/>
              <a:t> first</a:t>
            </a:r>
            <a:r>
              <a:rPr lang="en-US" dirty="0"/>
              <a:t> - 928–929 </a:t>
            </a:r>
            <a:r>
              <a:rPr lang="en-US" dirty="0" err="1"/>
              <a:t>Abu'l-Musafir</a:t>
            </a:r>
            <a:r>
              <a:rPr lang="en-US" dirty="0"/>
              <a:t> al-</a:t>
            </a:r>
            <a:r>
              <a:rPr lang="en-US" dirty="0" err="1"/>
              <a:t>Fath</a:t>
            </a:r>
            <a:r>
              <a:rPr lang="en-US" dirty="0"/>
              <a:t>(last) </a:t>
            </a:r>
          </a:p>
        </p:txBody>
      </p:sp>
    </p:spTree>
    <p:extLst>
      <p:ext uri="{BB962C8B-B14F-4D97-AF65-F5344CB8AC3E}">
        <p14:creationId xmlns:p14="http://schemas.microsoft.com/office/powerpoint/2010/main" val="369321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56" r="-11665"/>
          <a:stretch/>
        </p:blipFill>
        <p:spPr bwMode="auto">
          <a:xfrm>
            <a:off x="457200" y="481744"/>
            <a:ext cx="8229600" cy="5644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208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538"/>
            <a:ext cx="8229600" cy="50364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 err="1" smtClean="0">
                <a:solidFill>
                  <a:srgbClr val="FF0000"/>
                </a:solidFill>
              </a:rPr>
              <a:t>Saj</a:t>
            </a:r>
            <a:r>
              <a:rPr lang="en-US" b="1" dirty="0" smtClean="0">
                <a:solidFill>
                  <a:srgbClr val="FF0000"/>
                </a:solidFill>
              </a:rPr>
              <a:t> Dynasty in History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162" y="602179"/>
            <a:ext cx="8812834" cy="6142227"/>
          </a:xfrm>
        </p:spPr>
        <p:txBody>
          <a:bodyPr>
            <a:noAutofit/>
          </a:bodyPr>
          <a:lstStyle/>
          <a:p>
            <a:r>
              <a:rPr lang="en-US" dirty="0"/>
              <a:t>The </a:t>
            </a:r>
            <a:r>
              <a:rPr lang="en-US" b="1" dirty="0" err="1"/>
              <a:t>Saj</a:t>
            </a:r>
            <a:r>
              <a:rPr lang="en-US" b="1" dirty="0"/>
              <a:t> dynasty</a:t>
            </a:r>
            <a:r>
              <a:rPr lang="en-US" dirty="0"/>
              <a:t> (Turkish‎), was an Muslim dynasty that ruled the </a:t>
            </a:r>
            <a:r>
              <a:rPr lang="en-US" u="sng" dirty="0">
                <a:hlinkClick r:id="rId2" tooltip="Azerbaijan (Iran)"/>
              </a:rPr>
              <a:t>Azerbaijan</a:t>
            </a:r>
            <a:r>
              <a:rPr lang="en-US" dirty="0"/>
              <a:t> from 889 until 929. </a:t>
            </a:r>
            <a:endParaRPr lang="en-US" dirty="0" smtClean="0"/>
          </a:p>
          <a:p>
            <a:r>
              <a:rPr lang="en-US" dirty="0" err="1" smtClean="0"/>
              <a:t>Sajs</a:t>
            </a:r>
            <a:r>
              <a:rPr lang="en-US" dirty="0" smtClean="0"/>
              <a:t> </a:t>
            </a:r>
            <a:r>
              <a:rPr lang="en-US" dirty="0"/>
              <a:t>ruled Azerbaijan and Armenia first from </a:t>
            </a:r>
            <a:r>
              <a:rPr lang="en-US" u="sng" dirty="0">
                <a:hlinkClick r:id="rId3" tooltip="Maragha"/>
              </a:rPr>
              <a:t>Maragha</a:t>
            </a:r>
            <a:r>
              <a:rPr lang="en-US" dirty="0"/>
              <a:t> and </a:t>
            </a:r>
            <a:r>
              <a:rPr lang="en-US" u="sng" dirty="0">
                <a:hlinkClick r:id="rId4" tooltip="Barda, Azerbaijan"/>
              </a:rPr>
              <a:t>Barda</a:t>
            </a:r>
            <a:r>
              <a:rPr lang="en-US" dirty="0"/>
              <a:t> and then from </a:t>
            </a:r>
            <a:r>
              <a:rPr lang="en-US" u="sng" dirty="0">
                <a:hlinkClick r:id="rId5" tooltip="Ardabil"/>
              </a:rPr>
              <a:t>Ardabil</a:t>
            </a:r>
            <a:r>
              <a:rPr lang="en-US" dirty="0"/>
              <a:t>. </a:t>
            </a:r>
          </a:p>
          <a:p>
            <a:r>
              <a:rPr lang="en-US" dirty="0"/>
              <a:t>The </a:t>
            </a:r>
            <a:r>
              <a:rPr lang="en-US" dirty="0" err="1"/>
              <a:t>Sajids</a:t>
            </a:r>
            <a:r>
              <a:rPr lang="en-US" dirty="0"/>
              <a:t> originated from the Central Asian province of </a:t>
            </a:r>
            <a:r>
              <a:rPr lang="en-US" dirty="0" err="1"/>
              <a:t>Ushrusana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borders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state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stretched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	-in </a:t>
            </a:r>
            <a:r>
              <a:rPr lang="tr-TR" dirty="0" err="1"/>
              <a:t>north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Derbent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south</a:t>
            </a:r>
            <a:r>
              <a:rPr lang="tr-TR" dirty="0"/>
              <a:t> </a:t>
            </a:r>
            <a:r>
              <a:rPr lang="tr-TR" dirty="0" err="1"/>
              <a:t>Zanjan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	-in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east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Caspian</a:t>
            </a:r>
            <a:r>
              <a:rPr lang="tr-TR" dirty="0"/>
              <a:t> </a:t>
            </a:r>
            <a:r>
              <a:rPr lang="tr-TR" dirty="0" err="1"/>
              <a:t>Sea</a:t>
            </a:r>
            <a:r>
              <a:rPr lang="tr-TR" dirty="0"/>
              <a:t>,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	-in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west</a:t>
            </a:r>
            <a:r>
              <a:rPr lang="tr-TR" dirty="0"/>
              <a:t> Ani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Dabil</a:t>
            </a:r>
            <a:r>
              <a:rPr lang="tr-TR" dirty="0"/>
              <a:t> </a:t>
            </a:r>
            <a:r>
              <a:rPr lang="tr-TR" dirty="0" err="1"/>
              <a:t>cities</a:t>
            </a:r>
            <a:r>
              <a:rPr lang="tr-TR" dirty="0"/>
              <a:t> </a:t>
            </a:r>
            <a:r>
              <a:rPr lang="tr-TR" dirty="0" err="1"/>
              <a:t>near</a:t>
            </a:r>
            <a:r>
              <a:rPr lang="tr-TR" dirty="0"/>
              <a:t> </a:t>
            </a:r>
            <a:r>
              <a:rPr lang="tr-TR" dirty="0" err="1"/>
              <a:t>Irevan</a:t>
            </a:r>
            <a:r>
              <a:rPr lang="tr-TR" dirty="0"/>
              <a:t>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08273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082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 err="1" smtClean="0">
                <a:solidFill>
                  <a:srgbClr val="FF0000"/>
                </a:solidFill>
              </a:rPr>
              <a:t>Sajds</a:t>
            </a:r>
            <a:r>
              <a:rPr lang="en-US" b="1" dirty="0" smtClean="0">
                <a:solidFill>
                  <a:srgbClr val="FF0000"/>
                </a:solidFill>
              </a:rPr>
              <a:t> in History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899" y="930642"/>
            <a:ext cx="8747149" cy="56604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Toward </a:t>
            </a:r>
            <a:r>
              <a:rPr lang="en-US" dirty="0"/>
              <a:t>the end of the 9th century, as the central authority of the </a:t>
            </a:r>
            <a:r>
              <a:rPr lang="en-US" u="sng" dirty="0">
                <a:hlinkClick r:id="rId2" tooltip="Abbasid Caliphate"/>
              </a:rPr>
              <a:t>Abbasid Caliphate</a:t>
            </a:r>
            <a:r>
              <a:rPr lang="en-US" dirty="0"/>
              <a:t> weakened, </a:t>
            </a:r>
            <a:r>
              <a:rPr lang="en-US" b="1" dirty="0"/>
              <a:t>Muhammad </a:t>
            </a:r>
            <a:r>
              <a:rPr lang="en-US" b="1" dirty="0" err="1" smtClean="0"/>
              <a:t>Afshin</a:t>
            </a:r>
            <a:r>
              <a:rPr lang="en-US" b="1" dirty="0" smtClean="0"/>
              <a:t> </a:t>
            </a:r>
            <a:r>
              <a:rPr lang="en-US" b="1" dirty="0" err="1" smtClean="0"/>
              <a:t>ibn</a:t>
            </a:r>
            <a:r>
              <a:rPr lang="en-US" b="1" dirty="0" smtClean="0"/>
              <a:t> </a:t>
            </a:r>
            <a:r>
              <a:rPr lang="en-US" b="1" dirty="0" err="1"/>
              <a:t>Abi'l-Saj</a:t>
            </a:r>
            <a:r>
              <a:rPr lang="en-US" b="1" dirty="0"/>
              <a:t> </a:t>
            </a:r>
            <a:r>
              <a:rPr lang="en-US" b="1" dirty="0" err="1"/>
              <a:t>Diwdad</a:t>
            </a:r>
            <a:r>
              <a:rPr lang="en-US" b="1" dirty="0"/>
              <a:t>,</a:t>
            </a:r>
            <a:r>
              <a:rPr lang="en-US" dirty="0"/>
              <a:t> the first </a:t>
            </a:r>
            <a:r>
              <a:rPr lang="en-US" dirty="0" err="1"/>
              <a:t>Sajid</a:t>
            </a:r>
            <a:r>
              <a:rPr lang="en-US" dirty="0"/>
              <a:t> ruler of Azerbaijan, was appointed as its </a:t>
            </a:r>
            <a:r>
              <a:rPr lang="en-US" dirty="0" smtClean="0"/>
              <a:t>governor ruler </a:t>
            </a:r>
            <a:r>
              <a:rPr lang="en-US" dirty="0"/>
              <a:t>in 889</a:t>
            </a:r>
            <a:r>
              <a:rPr lang="en-US" dirty="0" smtClean="0"/>
              <a:t>. He formed </a:t>
            </a:r>
            <a:r>
              <a:rPr lang="en-US" dirty="0"/>
              <a:t>a virtually semi-independent state. </a:t>
            </a:r>
            <a:endParaRPr lang="en-US" dirty="0" smtClean="0"/>
          </a:p>
          <a:p>
            <a:r>
              <a:rPr lang="en-US" dirty="0" smtClean="0"/>
              <a:t>Much </a:t>
            </a:r>
            <a:r>
              <a:rPr lang="en-US" dirty="0"/>
              <a:t>of the </a:t>
            </a:r>
            <a:r>
              <a:rPr lang="en-US" dirty="0" err="1"/>
              <a:t>Sajids</a:t>
            </a:r>
            <a:r>
              <a:rPr lang="en-US" dirty="0"/>
              <a:t>' energies were spent in attempting to take control of neighboring </a:t>
            </a:r>
            <a:r>
              <a:rPr lang="en-US" u="sng" dirty="0">
                <a:hlinkClick r:id="rId3" tooltip="Kingdom of Armenia (Middle Ages)"/>
              </a:rPr>
              <a:t>Armenia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dynasty ended with the death of </a:t>
            </a:r>
            <a:r>
              <a:rPr lang="en-US" dirty="0" err="1"/>
              <a:t>Abu'l-Musafir</a:t>
            </a:r>
            <a:r>
              <a:rPr lang="en-US" dirty="0"/>
              <a:t> al-</a:t>
            </a:r>
            <a:r>
              <a:rPr lang="en-US" dirty="0" err="1"/>
              <a:t>Fath</a:t>
            </a:r>
            <a:r>
              <a:rPr lang="en-US" dirty="0"/>
              <a:t> in 929</a:t>
            </a:r>
            <a:r>
              <a:rPr lang="en-US" dirty="0" smtClean="0"/>
              <a:t>.</a:t>
            </a:r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Sajids</a:t>
            </a:r>
            <a:r>
              <a:rPr lang="tr-TR" dirty="0"/>
              <a:t> </a:t>
            </a:r>
            <a:r>
              <a:rPr lang="tr-TR" dirty="0" err="1"/>
              <a:t>freed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subjugation</a:t>
            </a:r>
            <a:r>
              <a:rPr lang="tr-TR" dirty="0"/>
              <a:t> of </a:t>
            </a:r>
            <a:r>
              <a:rPr lang="tr-TR" dirty="0" err="1"/>
              <a:t>Caliphate</a:t>
            </a:r>
            <a:r>
              <a:rPr lang="tr-TR" dirty="0"/>
              <a:t> had </a:t>
            </a:r>
            <a:r>
              <a:rPr lang="tr-TR" dirty="0" err="1"/>
              <a:t>own</a:t>
            </a:r>
            <a:r>
              <a:rPr lang="tr-TR" dirty="0"/>
              <a:t> </a:t>
            </a:r>
            <a:r>
              <a:rPr lang="tr-TR" dirty="0" err="1"/>
              <a:t>money</a:t>
            </a:r>
            <a:r>
              <a:rPr lang="tr-TR" dirty="0"/>
              <a:t>. </a:t>
            </a:r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late</a:t>
            </a:r>
            <a:r>
              <a:rPr lang="tr-TR" dirty="0"/>
              <a:t> of 9th </a:t>
            </a:r>
            <a:r>
              <a:rPr lang="tr-TR" dirty="0" err="1"/>
              <a:t>century</a:t>
            </a:r>
            <a:r>
              <a:rPr lang="tr-TR" dirty="0"/>
              <a:t> (898, 900) </a:t>
            </a:r>
            <a:r>
              <a:rPr lang="tr-TR" dirty="0" err="1"/>
              <a:t>money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minted</a:t>
            </a:r>
            <a:r>
              <a:rPr lang="tr-TR" dirty="0"/>
              <a:t> on </a:t>
            </a:r>
            <a:r>
              <a:rPr lang="tr-TR" dirty="0" err="1"/>
              <a:t>behalf</a:t>
            </a:r>
            <a:r>
              <a:rPr lang="tr-TR" dirty="0"/>
              <a:t> of </a:t>
            </a:r>
            <a:r>
              <a:rPr lang="tr-TR" dirty="0" err="1"/>
              <a:t>Mohammed</a:t>
            </a:r>
            <a:r>
              <a:rPr lang="tr-TR" dirty="0"/>
              <a:t> </a:t>
            </a:r>
            <a:r>
              <a:rPr lang="tr-TR" dirty="0" err="1"/>
              <a:t>ibn</a:t>
            </a:r>
            <a:r>
              <a:rPr lang="tr-TR" dirty="0"/>
              <a:t> Abu </a:t>
            </a:r>
            <a:r>
              <a:rPr lang="tr-TR" dirty="0" err="1"/>
              <a:t>Saj</a:t>
            </a:r>
            <a:r>
              <a:rPr lang="tr-TR" dirty="0"/>
              <a:t>. </a:t>
            </a:r>
            <a:endParaRPr lang="en-US" dirty="0"/>
          </a:p>
          <a:p>
            <a:pPr marL="0" indent="0">
              <a:buNone/>
            </a:pP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</a:t>
            </a:r>
            <a:r>
              <a:rPr lang="tr-TR" dirty="0" err="1"/>
              <a:t>half</a:t>
            </a:r>
            <a:r>
              <a:rPr lang="tr-TR" dirty="0"/>
              <a:t> a </a:t>
            </a:r>
            <a:r>
              <a:rPr lang="tr-TR" dirty="0" err="1"/>
              <a:t>century</a:t>
            </a:r>
            <a:r>
              <a:rPr lang="tr-TR" dirty="0"/>
              <a:t>,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lands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Turkish</a:t>
            </a:r>
            <a:r>
              <a:rPr lang="tr-TR" dirty="0"/>
              <a:t> </a:t>
            </a:r>
            <a:r>
              <a:rPr lang="tr-TR" dirty="0" err="1"/>
              <a:t>state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in </a:t>
            </a:r>
            <a:r>
              <a:rPr lang="tr-TR" dirty="0" err="1"/>
              <a:t>control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state</a:t>
            </a:r>
            <a:r>
              <a:rPr lang="tr-TR" dirty="0"/>
              <a:t> of </a:t>
            </a:r>
            <a:r>
              <a:rPr lang="tr-TR" dirty="0" err="1"/>
              <a:t>Sajids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fact</a:t>
            </a:r>
            <a:r>
              <a:rPr lang="tr-TR" dirty="0"/>
              <a:t> </a:t>
            </a:r>
            <a:r>
              <a:rPr lang="tr-TR" dirty="0" err="1"/>
              <a:t>further</a:t>
            </a:r>
            <a:r>
              <a:rPr lang="tr-TR" dirty="0"/>
              <a:t> </a:t>
            </a:r>
            <a:r>
              <a:rPr lang="tr-TR" dirty="0" err="1"/>
              <a:t>deepened</a:t>
            </a:r>
            <a:r>
              <a:rPr lang="tr-TR" dirty="0"/>
              <a:t> </a:t>
            </a:r>
            <a:r>
              <a:rPr lang="tr-TR" dirty="0" err="1"/>
              <a:t>economic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cultural</a:t>
            </a:r>
            <a:r>
              <a:rPr lang="tr-TR" dirty="0"/>
              <a:t> </a:t>
            </a:r>
            <a:r>
              <a:rPr lang="tr-TR" dirty="0" err="1"/>
              <a:t>relations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strengthened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ethnic</a:t>
            </a:r>
            <a:r>
              <a:rPr lang="tr-TR" dirty="0"/>
              <a:t> </a:t>
            </a:r>
            <a:r>
              <a:rPr lang="tr-TR" dirty="0" err="1"/>
              <a:t>foundation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Turkish</a:t>
            </a:r>
            <a:r>
              <a:rPr lang="tr-TR" dirty="0"/>
              <a:t> </a:t>
            </a:r>
            <a:r>
              <a:rPr lang="tr-TR" dirty="0" err="1" smtClean="0"/>
              <a:t>peoples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433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Coins of The </a:t>
            </a:r>
            <a:r>
              <a:rPr lang="en-US" b="1" dirty="0" err="1" smtClean="0">
                <a:solidFill>
                  <a:srgbClr val="FF0000"/>
                </a:solidFill>
              </a:rPr>
              <a:t>Sajds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6262" b="-62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86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69</Words>
  <Application>Microsoft Office PowerPoint</Application>
  <PresentationFormat>Ekran Gösterisi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The First Semi-Independent Turkish Islamic States Vassals of the Abbasid Caliphate </vt:lpstr>
      <vt:lpstr> The Saj Dynasty  (889–929) </vt:lpstr>
      <vt:lpstr>General information on Sajds</vt:lpstr>
      <vt:lpstr>PowerPoint Sunusu</vt:lpstr>
      <vt:lpstr>The Saj Dynasty in History</vt:lpstr>
      <vt:lpstr>The Sajds in History</vt:lpstr>
      <vt:lpstr>Coins of The Sajds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Semi-Independent Turkish Islamic States Vassals of the Abbasid Caliphate</dc:title>
  <dc:creator>Seyfettin Ersahin</dc:creator>
  <cp:lastModifiedBy>user</cp:lastModifiedBy>
  <cp:revision>17</cp:revision>
  <dcterms:created xsi:type="dcterms:W3CDTF">2015-10-26T16:49:31Z</dcterms:created>
  <dcterms:modified xsi:type="dcterms:W3CDTF">2018-01-15T10:47:12Z</dcterms:modified>
</cp:coreProperties>
</file>