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56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08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44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11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0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93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12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46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16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62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23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36173-500A-4BF3-AA81-725D8C19E2D1}" type="datetimeFigureOut">
              <a:rPr lang="tr-TR" smtClean="0"/>
              <a:t>24.11.2016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44D41-25B2-4150-BEEE-AF2CB22B5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07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9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GÖRGÜ KURALLARI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458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GÖRGÜ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Görgü kuralları, öncelikle toplumda uygar bir yaşam için; işyerinde iş disiplinin sağlanması için, her çalışanın görevlerine göre sınırlarını bilmesi için, kargaşanın olmaması için, çalışmaya bağlı randımanın artması için yaşamın içindeki düzen </a:t>
            </a:r>
            <a:r>
              <a:rPr lang="tr-TR" dirty="0" smtClean="0"/>
              <a:t>esaslarıdır.</a:t>
            </a:r>
          </a:p>
          <a:p>
            <a:r>
              <a:rPr lang="tr-TR" dirty="0"/>
              <a:t>İş yerinde; yönetimde resmi görgü kurallarının, bir diğer ifadesi </a:t>
            </a:r>
            <a:r>
              <a:rPr lang="tr-TR" b="1" dirty="0"/>
              <a:t>“Protokol” </a:t>
            </a:r>
            <a:r>
              <a:rPr lang="tr-TR" dirty="0"/>
              <a:t>dür</a:t>
            </a:r>
            <a:r>
              <a:rPr lang="tr-TR" b="1" dirty="0"/>
              <a:t>.</a:t>
            </a:r>
            <a:r>
              <a:rPr lang="tr-TR" dirty="0"/>
              <a:t> Devlet yetkililerinin, kamu kurum ve kuruluşlarının, kendi aralarında izledikleri görgü kuralları sırasına </a:t>
            </a:r>
            <a:r>
              <a:rPr lang="tr-TR" dirty="0" err="1"/>
              <a:t>öndegelim</a:t>
            </a:r>
            <a:r>
              <a:rPr lang="tr-TR" dirty="0"/>
              <a:t> denilmektedir. Protokolün önemli </a:t>
            </a:r>
            <a:r>
              <a:rPr lang="tr-TR" b="1" dirty="0"/>
              <a:t>amaç</a:t>
            </a:r>
            <a:r>
              <a:rPr lang="tr-TR" dirty="0"/>
              <a:t>larından biri resmiyette </a:t>
            </a:r>
            <a:r>
              <a:rPr lang="tr-TR" dirty="0" err="1"/>
              <a:t>öndegelme</a:t>
            </a:r>
            <a:r>
              <a:rPr lang="tr-TR" dirty="0"/>
              <a:t> sırasını saptamak ve titizlikle uygulamaktır. </a:t>
            </a:r>
            <a:r>
              <a:rPr lang="tr-TR" dirty="0" err="1"/>
              <a:t>Öndegelme</a:t>
            </a:r>
            <a:r>
              <a:rPr lang="tr-TR" dirty="0"/>
              <a:t> sıraları milli geleneklere, mevzuata, uluslar arası anlaşmalara, uluslar arası yerleşik uygulama kurallarına göre düzenlenmiştir..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63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Resmi Görgü Kuralları; devlet törenlerinde, diplomatik ilişkilerde, resmi ilişkilerde, sosyal hayatta usul ve şekil yönünden uygulanması gereken kurallar bütünü olarak </a:t>
            </a:r>
            <a:r>
              <a:rPr lang="tr-TR" dirty="0" smtClean="0"/>
              <a:t>tanımlanabilir</a:t>
            </a:r>
          </a:p>
          <a:p>
            <a:r>
              <a:rPr lang="tr-TR" dirty="0"/>
              <a:t>Görgü kurallarında karşılıklı saygı ve sevgi ile birlikte doğallık, içtenlik esas olmalıdır. Esasta bütünüyle görgü Kuralları; Edep ve dolayısıyla adap (edebin çoğulu) tır.</a:t>
            </a:r>
          </a:p>
        </p:txBody>
      </p:sp>
    </p:spTree>
    <p:extLst>
      <p:ext uri="{BB962C8B-B14F-4D97-AF65-F5344CB8AC3E}">
        <p14:creationId xmlns:p14="http://schemas.microsoft.com/office/powerpoint/2010/main" val="720063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İşyeri Görgü </a:t>
            </a:r>
            <a:r>
              <a:rPr lang="tr-TR" b="1" dirty="0" smtClean="0"/>
              <a:t>Kuralları: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Yöneticilerle ve halkla ilişkilerde</a:t>
            </a:r>
            <a:r>
              <a:rPr lang="tr-TR" b="1" dirty="0" smtClean="0"/>
              <a:t>;</a:t>
            </a:r>
          </a:p>
          <a:p>
            <a:r>
              <a:rPr lang="tr-TR" b="1" dirty="0" smtClean="0"/>
              <a:t>Tanışma, hitap ve selamlaşmada; </a:t>
            </a:r>
            <a:endParaRPr lang="tr-TR" dirty="0" smtClean="0"/>
          </a:p>
          <a:p>
            <a:r>
              <a:rPr lang="tr-TR" b="1" dirty="0" smtClean="0"/>
              <a:t>Telefon görüşmelerinde; </a:t>
            </a:r>
          </a:p>
          <a:p>
            <a:r>
              <a:rPr lang="tr-TR" b="1" dirty="0" smtClean="0"/>
              <a:t>Resmi ve özel otomobilde yerleşim; </a:t>
            </a:r>
          </a:p>
          <a:p>
            <a:r>
              <a:rPr lang="tr-TR" b="1" dirty="0" smtClean="0"/>
              <a:t>Toplu kullanım mekânlarında/araçlarında; </a:t>
            </a:r>
          </a:p>
          <a:p>
            <a:r>
              <a:rPr lang="tr-TR" b="1" dirty="0" smtClean="0"/>
              <a:t>Kılık – kıyafette</a:t>
            </a:r>
          </a:p>
          <a:p>
            <a:r>
              <a:rPr lang="tr-TR" b="1" dirty="0" smtClean="0"/>
              <a:t>Diğer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714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193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GÖRGÜ KURALLARI</vt:lpstr>
      <vt:lpstr>GÖRGÜ KURALLARI</vt:lpstr>
      <vt:lpstr>PowerPoint Sunusu</vt:lpstr>
      <vt:lpstr>İşyeri Görgü Kuralları: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Aysel</dc:creator>
  <cp:lastModifiedBy>Aysel</cp:lastModifiedBy>
  <cp:revision>2</cp:revision>
  <dcterms:created xsi:type="dcterms:W3CDTF">2016-11-24T12:00:20Z</dcterms:created>
  <dcterms:modified xsi:type="dcterms:W3CDTF">2016-11-24T12:05:13Z</dcterms:modified>
</cp:coreProperties>
</file>