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0852" y="4417772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ISP 223 PORTEKIZCE DILBILGISINE GIRIŞ</a:t>
            </a:r>
            <a:r>
              <a:rPr lang="tr-TR" dirty="0"/>
              <a:t/>
            </a:r>
            <a:br>
              <a:rPr lang="tr-TR" dirty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INTRODUÇÃO GRAMÁTICA PORTUGUESA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008359" y="-357293"/>
            <a:ext cx="8453131" cy="21995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1072387" cy="537775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t-PT" sz="2200" dirty="0"/>
              <a:t>TAVARES, ANA, </a:t>
            </a:r>
            <a:r>
              <a:rPr lang="tr-TR" sz="2200" dirty="0"/>
              <a:t>PORTUGUÊS XXI NÍVEL A1 LIVRO DO ALUNO</a:t>
            </a:r>
            <a:r>
              <a:rPr lang="pt-PT" sz="2200" dirty="0"/>
              <a:t>; </a:t>
            </a:r>
            <a:r>
              <a:rPr lang="tr-TR" sz="2200" dirty="0"/>
              <a:t> PORTUGUÊS XXI NÍVEL A1 LIVRO DE EXERCÍCIOS</a:t>
            </a:r>
            <a:r>
              <a:rPr lang="pt-PT" sz="2200" dirty="0"/>
              <a:t>, LIDEL, </a:t>
            </a:r>
            <a:r>
              <a:rPr lang="pt-PT" sz="2200" dirty="0" smtClean="0"/>
              <a:t>2003.</a:t>
            </a:r>
            <a:endParaRPr lang="pt-PT" sz="2200" dirty="0"/>
          </a:p>
          <a:p>
            <a:pPr marL="457200" indent="-457200">
              <a:buAutoNum type="arabicPeriod"/>
            </a:pPr>
            <a:r>
              <a:rPr lang="pt-PT" sz="2200" dirty="0" smtClean="0"/>
              <a:t>COIMBRA, ISABEL; OLGA, MATA COIMBRA, GRAMÁTICA ATIVA 1, LIDEL, 2011.</a:t>
            </a:r>
          </a:p>
          <a:p>
            <a:pPr marL="457200" indent="-457200">
              <a:buAutoNum type="arabicPeriod"/>
            </a:pPr>
            <a:endParaRPr lang="pt-PT" sz="2200" dirty="0"/>
          </a:p>
          <a:p>
            <a:pPr marL="0" indent="0">
              <a:buNone/>
            </a:pPr>
            <a:r>
              <a:rPr lang="pt-PT" b="1" dirty="0"/>
              <a:t>SUMÁRIO: </a:t>
            </a:r>
          </a:p>
          <a:p>
            <a:pPr marL="0" indent="0">
              <a:buNone/>
            </a:pPr>
            <a:endParaRPr lang="pt-PT" b="1" dirty="0"/>
          </a:p>
          <a:p>
            <a:pPr marL="514350" indent="-514350">
              <a:buAutoNum type="arabicPeriod"/>
            </a:pPr>
            <a:r>
              <a:rPr lang="pt-PT" b="1" dirty="0" smtClean="0"/>
              <a:t>Exercícios </a:t>
            </a:r>
            <a:r>
              <a:rPr lang="pt-PT" b="1" dirty="0"/>
              <a:t>sobre Apresentação em Português </a:t>
            </a:r>
            <a:endParaRPr lang="pt-PT" b="1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pt-PT" b="1" dirty="0"/>
              <a:t>2. Artigos definidos  e Preposições em Português (Belirli Tan</a:t>
            </a:r>
            <a:r>
              <a:rPr lang="tr-TR" b="1" dirty="0" err="1"/>
              <a:t>ım</a:t>
            </a:r>
            <a:r>
              <a:rPr lang="tr-TR" b="1" dirty="0"/>
              <a:t> Edatları ve Edat “de” ve “em</a:t>
            </a:r>
            <a:r>
              <a:rPr lang="tr-TR" b="1" dirty="0" smtClean="0"/>
              <a:t>”)</a:t>
            </a:r>
            <a:endParaRPr lang="pt-PT" b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pt-PT" b="1" dirty="0"/>
              <a:t>3. Praticar diálogos entre os estudantes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15047" cy="1879311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Exercícios sobre Apresentação </a:t>
            </a:r>
            <a:br>
              <a:rPr lang="pt-PT" dirty="0" smtClean="0"/>
            </a:br>
            <a:r>
              <a:rPr lang="pt-PT" dirty="0" smtClean="0"/>
              <a:t>em Português </a:t>
            </a:r>
            <a:br>
              <a:rPr lang="pt-PT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141" y="0"/>
            <a:ext cx="5114306" cy="6913187"/>
          </a:xfrm>
        </p:spPr>
      </p:pic>
    </p:spTree>
    <p:extLst>
      <p:ext uri="{BB962C8B-B14F-4D97-AF65-F5344CB8AC3E}">
        <p14:creationId xmlns:p14="http://schemas.microsoft.com/office/powerpoint/2010/main" val="220515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03171" cy="219994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Exercícios sobre Apresentação </a:t>
            </a:r>
            <a:br>
              <a:rPr lang="pt-PT" dirty="0" smtClean="0"/>
            </a:br>
            <a:r>
              <a:rPr lang="pt-PT" dirty="0" smtClean="0"/>
              <a:t>em Português </a:t>
            </a:r>
            <a:br>
              <a:rPr lang="pt-PT" dirty="0" smtClean="0"/>
            </a:b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375" y="0"/>
            <a:ext cx="46404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45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Artigos definidos  e Preposições em Português (Belirli Tan</a:t>
            </a:r>
            <a:r>
              <a:rPr lang="tr-TR" b="1" dirty="0" err="1"/>
              <a:t>ım</a:t>
            </a:r>
            <a:r>
              <a:rPr lang="tr-TR" b="1" dirty="0"/>
              <a:t> Edatları ve Edat “de” ve “em”)</a:t>
            </a:r>
            <a:r>
              <a:rPr lang="pt-PT" b="1" dirty="0"/>
              <a:t/>
            </a:r>
            <a:br>
              <a:rPr lang="pt-PT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b="1" dirty="0" smtClean="0"/>
          </a:p>
          <a:p>
            <a:pPr marL="0" indent="0">
              <a:buNone/>
            </a:pPr>
            <a:r>
              <a:rPr lang="tr-TR" b="1" dirty="0" err="1" smtClean="0"/>
              <a:t>Artigos</a:t>
            </a:r>
            <a:r>
              <a:rPr lang="tr-TR" b="1" dirty="0" smtClean="0"/>
              <a:t> </a:t>
            </a:r>
            <a:r>
              <a:rPr lang="tr-TR" b="1" dirty="0" err="1"/>
              <a:t>definidos</a:t>
            </a:r>
            <a:r>
              <a:rPr lang="tr-TR" b="1" dirty="0"/>
              <a:t>:</a:t>
            </a:r>
            <a:r>
              <a:rPr lang="tr-TR" dirty="0"/>
              <a:t> o , a , </a:t>
            </a:r>
            <a:r>
              <a:rPr lang="tr-TR" dirty="0" err="1"/>
              <a:t>os</a:t>
            </a:r>
            <a:r>
              <a:rPr lang="tr-TR" dirty="0"/>
              <a:t> , as</a:t>
            </a:r>
          </a:p>
          <a:p>
            <a:pPr marL="0" indent="0">
              <a:buNone/>
            </a:pPr>
            <a:endParaRPr lang="pt-PT" b="1" dirty="0" smtClean="0"/>
          </a:p>
          <a:p>
            <a:pPr marL="0" indent="0">
              <a:buNone/>
            </a:pPr>
            <a:r>
              <a:rPr lang="tr-TR" b="1" dirty="0" err="1" smtClean="0"/>
              <a:t>Preposição</a:t>
            </a:r>
            <a:r>
              <a:rPr lang="tr-TR" b="1" dirty="0"/>
              <a:t>:</a:t>
            </a:r>
            <a:r>
              <a:rPr lang="tr-TR" dirty="0"/>
              <a:t> de / em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tr-TR" dirty="0" smtClean="0"/>
              <a:t>de </a:t>
            </a:r>
            <a:r>
              <a:rPr lang="tr-TR" dirty="0"/>
              <a:t>+ o = do , </a:t>
            </a:r>
            <a:r>
              <a:rPr lang="tr-TR" dirty="0" err="1"/>
              <a:t>dos</a:t>
            </a:r>
            <a:r>
              <a:rPr lang="tr-TR" dirty="0"/>
              <a:t>		em + o = </a:t>
            </a:r>
            <a:r>
              <a:rPr lang="tr-TR" dirty="0" err="1"/>
              <a:t>no</a:t>
            </a:r>
            <a:r>
              <a:rPr lang="tr-TR" dirty="0"/>
              <a:t> , </a:t>
            </a:r>
            <a:r>
              <a:rPr lang="tr-TR" dirty="0" err="1"/>
              <a:t>nos</a:t>
            </a:r>
            <a:endParaRPr lang="tr-TR" dirty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tr-TR" dirty="0" smtClean="0"/>
              <a:t>de </a:t>
            </a:r>
            <a:r>
              <a:rPr lang="tr-TR" dirty="0"/>
              <a:t>+ a = da , </a:t>
            </a:r>
            <a:r>
              <a:rPr lang="tr-TR" dirty="0" err="1"/>
              <a:t>das</a:t>
            </a:r>
            <a:r>
              <a:rPr lang="tr-TR" dirty="0"/>
              <a:t>		em + a = </a:t>
            </a:r>
            <a:r>
              <a:rPr lang="tr-TR" dirty="0" err="1"/>
              <a:t>no</a:t>
            </a:r>
            <a:r>
              <a:rPr lang="tr-TR" dirty="0"/>
              <a:t> , nas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62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7512" y="843993"/>
            <a:ext cx="3253839" cy="132556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Artigos definidos  e Preposições em </a:t>
            </a:r>
            <a:r>
              <a:rPr lang="pt-PT" b="1" dirty="0" smtClean="0"/>
              <a:t>Português</a:t>
            </a:r>
            <a:r>
              <a:rPr lang="pt-PT" b="1" dirty="0"/>
              <a:t/>
            </a:r>
            <a:br>
              <a:rPr lang="pt-PT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b="1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605" y="94548"/>
            <a:ext cx="7666512" cy="675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0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Praticar diálogos entre os estudantes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“Olá. Chamo-me…</a:t>
            </a:r>
            <a:endParaRPr lang="tr-TR" dirty="0"/>
          </a:p>
          <a:p>
            <a:r>
              <a:rPr lang="pt-PT" dirty="0"/>
              <a:t>E tu (você) como te (se) chama(s)?</a:t>
            </a:r>
            <a:endParaRPr lang="tr-TR" dirty="0"/>
          </a:p>
          <a:p>
            <a:r>
              <a:rPr lang="pt-PT" dirty="0"/>
              <a:t>Como está(s)?</a:t>
            </a:r>
            <a:endParaRPr lang="tr-TR" dirty="0"/>
          </a:p>
          <a:p>
            <a:r>
              <a:rPr lang="pt-PT" dirty="0"/>
              <a:t>Estou bem, obrigado. E tu (você)?</a:t>
            </a:r>
            <a:endParaRPr lang="tr-TR" dirty="0"/>
          </a:p>
          <a:p>
            <a:r>
              <a:rPr lang="pt-PT" dirty="0"/>
              <a:t>De onde é(s)?</a:t>
            </a:r>
            <a:endParaRPr lang="tr-TR" dirty="0"/>
          </a:p>
          <a:p>
            <a:r>
              <a:rPr lang="pt-PT" dirty="0"/>
              <a:t>Onde mora(s)?</a:t>
            </a:r>
            <a:endParaRPr lang="tr-TR" dirty="0"/>
          </a:p>
          <a:p>
            <a:r>
              <a:rPr lang="pt-PT" dirty="0"/>
              <a:t>Quem é ela/ele?</a:t>
            </a:r>
            <a:endParaRPr lang="tr-TR" dirty="0"/>
          </a:p>
          <a:p>
            <a:r>
              <a:rPr lang="pt-PT" dirty="0"/>
              <a:t>Como é que ele/ela se chama?</a:t>
            </a:r>
            <a:endParaRPr lang="tr-TR" dirty="0"/>
          </a:p>
          <a:p>
            <a:r>
              <a:rPr lang="pt-PT" dirty="0"/>
              <a:t>Ele é Turco e fala Turco.</a:t>
            </a:r>
            <a:endParaRPr lang="tr-TR" dirty="0"/>
          </a:p>
          <a:p>
            <a:r>
              <a:rPr lang="pt-PT" dirty="0"/>
              <a:t>Ela é portuguesa e fala português”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949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218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ISP 223 PORTEKIZCE DILBILGISINE GIRIŞ  INTRODUÇÃO GRAMÁTICA PORTUGUESA </vt:lpstr>
      <vt:lpstr>PowerPoint Sunusu</vt:lpstr>
      <vt:lpstr> Exercícios sobre Apresentação  em Português  </vt:lpstr>
      <vt:lpstr> Exercícios sobre Apresentação  em Português  </vt:lpstr>
      <vt:lpstr>Artigos definidos  e Preposições em Português (Belirli Tanım Edatları ve Edat “de” ve “em”) </vt:lpstr>
      <vt:lpstr>Artigos definidos  e Preposições em Português </vt:lpstr>
      <vt:lpstr>Praticar diálogos entre os estudantes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JOSE</cp:lastModifiedBy>
  <cp:revision>17</cp:revision>
  <dcterms:created xsi:type="dcterms:W3CDTF">2018-11-18T11:57:52Z</dcterms:created>
  <dcterms:modified xsi:type="dcterms:W3CDTF">2018-11-22T13:50:02Z</dcterms:modified>
</cp:coreProperties>
</file>