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38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34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09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67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48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987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16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71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25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7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54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30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70852" y="4417772"/>
            <a:ext cx="8249217" cy="1783533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ISP 223 PORTEKIZCE DILBILGISINE GIRIŞ</a:t>
            </a:r>
            <a:r>
              <a:rPr lang="tr-TR" dirty="0"/>
              <a:t/>
            </a:r>
            <a:br>
              <a:rPr lang="tr-TR" dirty="0"/>
            </a:br>
            <a:r>
              <a:rPr lang="pt-PT" b="1" dirty="0" smtClean="0"/>
              <a:t/>
            </a:r>
            <a:br>
              <a:rPr lang="pt-PT" b="1" dirty="0" smtClean="0"/>
            </a:br>
            <a:r>
              <a:rPr lang="pt-PT" b="1" dirty="0" smtClean="0"/>
              <a:t>INTRODUÇÃO GRAMÁTICA PORTUGUESA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92309" y="4952246"/>
            <a:ext cx="9144000" cy="1655762"/>
          </a:xfrm>
        </p:spPr>
        <p:txBody>
          <a:bodyPr>
            <a:normAutofit lnSpcReduction="10000"/>
          </a:bodyPr>
          <a:lstStyle/>
          <a:p>
            <a:endParaRPr lang="pt-PT" dirty="0" smtClean="0"/>
          </a:p>
          <a:p>
            <a:endParaRPr lang="pt-PT" dirty="0"/>
          </a:p>
          <a:p>
            <a:pPr algn="r"/>
            <a:r>
              <a:rPr lang="pt-PT" dirty="0" smtClean="0"/>
              <a:t>José Ribeiro</a:t>
            </a:r>
          </a:p>
          <a:p>
            <a:pPr algn="r"/>
            <a:r>
              <a:rPr lang="pt-PT" dirty="0" smtClean="0"/>
              <a:t>jribeiro@ankara.edu.tr</a:t>
            </a:r>
            <a:endParaRPr lang="en-GB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14" y="113592"/>
            <a:ext cx="2190750" cy="2085975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2008359" y="-357293"/>
            <a:ext cx="8453131" cy="219956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100" b="1" dirty="0" smtClean="0"/>
              <a:t>Sub-departamento de Língua Portuguesa | Faculdade de Línguas, História e Geografia | Universidade de Ankara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8161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11072387" cy="5377757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pt-PT" b="1" dirty="0" smtClean="0"/>
              <a:t>Bibliografia: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pt-PT" sz="2200" dirty="0"/>
              <a:t>TAVARES, ANA, </a:t>
            </a:r>
            <a:r>
              <a:rPr lang="tr-TR" sz="2200" dirty="0"/>
              <a:t>PORTUGUÊS XXI NÍVEL A1 LIVRO DO ALUNO</a:t>
            </a:r>
            <a:r>
              <a:rPr lang="pt-PT" sz="2200" dirty="0"/>
              <a:t>; </a:t>
            </a:r>
            <a:r>
              <a:rPr lang="tr-TR" sz="2200" dirty="0"/>
              <a:t> PORTUGUÊS XXI NÍVEL A1 LIVRO DE EXERCÍCIOS</a:t>
            </a:r>
            <a:r>
              <a:rPr lang="pt-PT" sz="2200" dirty="0"/>
              <a:t>, LIDEL, </a:t>
            </a:r>
            <a:r>
              <a:rPr lang="pt-PT" sz="2200" dirty="0" smtClean="0"/>
              <a:t>2003.</a:t>
            </a:r>
            <a:endParaRPr lang="pt-PT" sz="2200" dirty="0"/>
          </a:p>
          <a:p>
            <a:pPr marL="457200" indent="-457200">
              <a:buAutoNum type="arabicPeriod"/>
            </a:pPr>
            <a:r>
              <a:rPr lang="pt-PT" sz="2200" dirty="0" smtClean="0"/>
              <a:t>COIMBRA, ISABEL; OLGA, MATA COIMBRA, GRAMÁTICA ATIVA 1, LIDEL, 2011.</a:t>
            </a:r>
          </a:p>
          <a:p>
            <a:pPr marL="457200" indent="-457200">
              <a:buAutoNum type="arabicPeriod"/>
            </a:pPr>
            <a:endParaRPr lang="pt-PT" sz="2200" dirty="0"/>
          </a:p>
          <a:p>
            <a:pPr marL="0" indent="0">
              <a:buNone/>
            </a:pPr>
            <a:r>
              <a:rPr lang="pt-PT" b="1" dirty="0"/>
              <a:t>SUMÁRIO: </a:t>
            </a:r>
          </a:p>
          <a:p>
            <a:pPr marL="0" indent="0">
              <a:buNone/>
            </a:pPr>
            <a:endParaRPr lang="pt-PT" b="1" dirty="0"/>
          </a:p>
          <a:p>
            <a:pPr marL="514350" indent="-514350">
              <a:buAutoNum type="arabicPeriod"/>
            </a:pPr>
            <a:r>
              <a:rPr lang="pt-PT" b="1" dirty="0" smtClean="0"/>
              <a:t>Exercícios </a:t>
            </a:r>
            <a:r>
              <a:rPr lang="pt-PT" b="1" dirty="0"/>
              <a:t>sobre Apresentação em Português </a:t>
            </a:r>
            <a:endParaRPr lang="pt-PT" b="1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pt-PT" b="1" dirty="0"/>
              <a:t>2. Artigos definidos  e Preposições em Português (Belirli Tan</a:t>
            </a:r>
            <a:r>
              <a:rPr lang="tr-TR" b="1" dirty="0" err="1"/>
              <a:t>ım</a:t>
            </a:r>
            <a:r>
              <a:rPr lang="tr-TR" b="1" dirty="0"/>
              <a:t> Edatları ve Edat “de” ve “em</a:t>
            </a:r>
            <a:r>
              <a:rPr lang="tr-TR" b="1" dirty="0" smtClean="0"/>
              <a:t>”)</a:t>
            </a:r>
            <a:endParaRPr lang="pt-PT" b="1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pt-PT" b="1" dirty="0"/>
              <a:t>3. Praticar diálogos entre os estudantes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514350" indent="-514350">
              <a:buAutoNum type="arabicPeriod"/>
            </a:pPr>
            <a:endParaRPr lang="en-GB" dirty="0" smtClean="0"/>
          </a:p>
          <a:p>
            <a:pPr marL="0" lv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442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615047" cy="1879311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Exercícios sobre Apresentação </a:t>
            </a:r>
            <a:br>
              <a:rPr lang="pt-PT" dirty="0" smtClean="0"/>
            </a:br>
            <a:r>
              <a:rPr lang="pt-PT" dirty="0" smtClean="0"/>
              <a:t>em Português </a:t>
            </a:r>
            <a:br>
              <a:rPr lang="pt-PT" dirty="0" smtClean="0"/>
            </a:b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0141" y="0"/>
            <a:ext cx="5114306" cy="6913187"/>
          </a:xfrm>
        </p:spPr>
      </p:pic>
    </p:spTree>
    <p:extLst>
      <p:ext uri="{BB962C8B-B14F-4D97-AF65-F5344CB8AC3E}">
        <p14:creationId xmlns:p14="http://schemas.microsoft.com/office/powerpoint/2010/main" val="2205152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603171" cy="2199945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Exercícios sobre Apresentação </a:t>
            </a:r>
            <a:br>
              <a:rPr lang="pt-PT" dirty="0" smtClean="0"/>
            </a:br>
            <a:r>
              <a:rPr lang="pt-PT" dirty="0" smtClean="0"/>
              <a:t>em Português </a:t>
            </a:r>
            <a:br>
              <a:rPr lang="pt-PT" dirty="0" smtClean="0"/>
            </a:b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3375" y="0"/>
            <a:ext cx="46404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458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b="1" dirty="0"/>
              <a:t>Artigos definidos  e Preposições em Português (Belirli Tan</a:t>
            </a:r>
            <a:r>
              <a:rPr lang="tr-TR" b="1" dirty="0" err="1"/>
              <a:t>ım</a:t>
            </a:r>
            <a:r>
              <a:rPr lang="tr-TR" b="1" dirty="0"/>
              <a:t> Edatları ve Edat “de” ve “em”)</a:t>
            </a:r>
            <a:r>
              <a:rPr lang="pt-PT" b="1" dirty="0"/>
              <a:t/>
            </a:r>
            <a:br>
              <a:rPr lang="pt-PT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PT" b="1" dirty="0" smtClean="0"/>
          </a:p>
          <a:p>
            <a:pPr marL="0" indent="0">
              <a:buNone/>
            </a:pPr>
            <a:r>
              <a:rPr lang="tr-TR" b="1" dirty="0" err="1" smtClean="0"/>
              <a:t>Artigos</a:t>
            </a:r>
            <a:r>
              <a:rPr lang="tr-TR" b="1" dirty="0" smtClean="0"/>
              <a:t> </a:t>
            </a:r>
            <a:r>
              <a:rPr lang="tr-TR" b="1" dirty="0" err="1"/>
              <a:t>definidos</a:t>
            </a:r>
            <a:r>
              <a:rPr lang="tr-TR" b="1" dirty="0"/>
              <a:t>:</a:t>
            </a:r>
            <a:r>
              <a:rPr lang="tr-TR" dirty="0"/>
              <a:t> o , a , </a:t>
            </a:r>
            <a:r>
              <a:rPr lang="tr-TR" dirty="0" err="1"/>
              <a:t>os</a:t>
            </a:r>
            <a:r>
              <a:rPr lang="tr-TR" dirty="0"/>
              <a:t> , as</a:t>
            </a:r>
          </a:p>
          <a:p>
            <a:pPr marL="0" indent="0">
              <a:buNone/>
            </a:pPr>
            <a:endParaRPr lang="pt-PT" b="1" dirty="0" smtClean="0"/>
          </a:p>
          <a:p>
            <a:pPr marL="0" indent="0">
              <a:buNone/>
            </a:pPr>
            <a:r>
              <a:rPr lang="tr-TR" b="1" dirty="0" err="1" smtClean="0"/>
              <a:t>Preposição</a:t>
            </a:r>
            <a:r>
              <a:rPr lang="tr-TR" b="1" dirty="0"/>
              <a:t>:</a:t>
            </a:r>
            <a:r>
              <a:rPr lang="tr-TR" dirty="0"/>
              <a:t> de / em</a:t>
            </a:r>
          </a:p>
          <a:p>
            <a:pPr marL="0" indent="0">
              <a:buNone/>
            </a:pPr>
            <a:endParaRPr lang="pt-PT" dirty="0" smtClean="0"/>
          </a:p>
          <a:p>
            <a:pPr marL="0" indent="0">
              <a:buNone/>
            </a:pPr>
            <a:r>
              <a:rPr lang="tr-TR" dirty="0" smtClean="0"/>
              <a:t>de </a:t>
            </a:r>
            <a:r>
              <a:rPr lang="tr-TR" dirty="0"/>
              <a:t>+ o = do , </a:t>
            </a:r>
            <a:r>
              <a:rPr lang="tr-TR" dirty="0" err="1"/>
              <a:t>dos</a:t>
            </a:r>
            <a:r>
              <a:rPr lang="tr-TR" dirty="0"/>
              <a:t>		em + o = </a:t>
            </a:r>
            <a:r>
              <a:rPr lang="tr-TR" dirty="0" err="1"/>
              <a:t>no</a:t>
            </a:r>
            <a:r>
              <a:rPr lang="tr-TR" dirty="0"/>
              <a:t> , </a:t>
            </a:r>
            <a:r>
              <a:rPr lang="tr-TR" dirty="0" err="1"/>
              <a:t>nos</a:t>
            </a:r>
            <a:endParaRPr lang="tr-TR" dirty="0"/>
          </a:p>
          <a:p>
            <a:pPr marL="0" indent="0">
              <a:buNone/>
            </a:pPr>
            <a:endParaRPr lang="pt-PT" dirty="0" smtClean="0"/>
          </a:p>
          <a:p>
            <a:pPr marL="0" indent="0">
              <a:buNone/>
            </a:pPr>
            <a:r>
              <a:rPr lang="tr-TR" dirty="0" smtClean="0"/>
              <a:t>de </a:t>
            </a:r>
            <a:r>
              <a:rPr lang="tr-TR" dirty="0"/>
              <a:t>+ a = da , </a:t>
            </a:r>
            <a:r>
              <a:rPr lang="tr-TR" dirty="0" err="1"/>
              <a:t>das</a:t>
            </a:r>
            <a:r>
              <a:rPr lang="tr-TR" dirty="0"/>
              <a:t>		em + a = </a:t>
            </a:r>
            <a:r>
              <a:rPr lang="tr-TR" dirty="0" err="1"/>
              <a:t>no</a:t>
            </a:r>
            <a:r>
              <a:rPr lang="tr-TR" dirty="0"/>
              <a:t> , nas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8621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27512" y="843993"/>
            <a:ext cx="3253839" cy="1325563"/>
          </a:xfrm>
        </p:spPr>
        <p:txBody>
          <a:bodyPr>
            <a:normAutofit fontScale="90000"/>
          </a:bodyPr>
          <a:lstStyle/>
          <a:p>
            <a:r>
              <a:rPr lang="pt-PT" b="1" dirty="0"/>
              <a:t>Artigos definidos  e Preposições em </a:t>
            </a:r>
            <a:r>
              <a:rPr lang="pt-PT" b="1" dirty="0" smtClean="0"/>
              <a:t>Português</a:t>
            </a:r>
            <a:r>
              <a:rPr lang="pt-PT" b="1" dirty="0"/>
              <a:t/>
            </a:r>
            <a:br>
              <a:rPr lang="pt-PT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PT" b="1" dirty="0" smtClean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7605" y="94548"/>
            <a:ext cx="7666512" cy="6755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300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/>
              <a:t>Praticar diálogos entre os estudantes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dirty="0"/>
              <a:t>“Olá. Chamo-me…</a:t>
            </a:r>
            <a:endParaRPr lang="tr-TR" dirty="0"/>
          </a:p>
          <a:p>
            <a:r>
              <a:rPr lang="pt-PT" dirty="0"/>
              <a:t>E tu (você) como te (se) chama(s)?</a:t>
            </a:r>
            <a:endParaRPr lang="tr-TR" dirty="0"/>
          </a:p>
          <a:p>
            <a:r>
              <a:rPr lang="pt-PT" dirty="0"/>
              <a:t>Como está(s)?</a:t>
            </a:r>
            <a:endParaRPr lang="tr-TR" dirty="0"/>
          </a:p>
          <a:p>
            <a:r>
              <a:rPr lang="pt-PT" dirty="0"/>
              <a:t>Estou bem, obrigado. E tu (você)?</a:t>
            </a:r>
            <a:endParaRPr lang="tr-TR" dirty="0"/>
          </a:p>
          <a:p>
            <a:r>
              <a:rPr lang="pt-PT" dirty="0"/>
              <a:t>De onde é(s)?</a:t>
            </a:r>
            <a:endParaRPr lang="tr-TR" dirty="0"/>
          </a:p>
          <a:p>
            <a:r>
              <a:rPr lang="pt-PT" dirty="0"/>
              <a:t>Onde mora(s)?</a:t>
            </a:r>
            <a:endParaRPr lang="tr-TR" dirty="0"/>
          </a:p>
          <a:p>
            <a:r>
              <a:rPr lang="pt-PT" dirty="0"/>
              <a:t>Quem é ela/ele?</a:t>
            </a:r>
            <a:endParaRPr lang="tr-TR" dirty="0"/>
          </a:p>
          <a:p>
            <a:r>
              <a:rPr lang="pt-PT" dirty="0"/>
              <a:t>Como é que ele/ela se chama?</a:t>
            </a:r>
            <a:endParaRPr lang="tr-TR" dirty="0"/>
          </a:p>
          <a:p>
            <a:r>
              <a:rPr lang="pt-PT" dirty="0"/>
              <a:t>Ele é Turco e fala Turco.</a:t>
            </a:r>
            <a:endParaRPr lang="tr-TR" dirty="0"/>
          </a:p>
          <a:p>
            <a:r>
              <a:rPr lang="pt-PT" dirty="0"/>
              <a:t>Ela é portuguesa e fala português”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79494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218</Words>
  <Application>Microsoft Office PowerPoint</Application>
  <PresentationFormat>Geniş ekran</PresentationFormat>
  <Paragraphs>42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do Office</vt:lpstr>
      <vt:lpstr>ISP 223 PORTEKIZCE DILBILGISINE GIRIŞ  INTRODUÇÃO GRAMÁTICA PORTUGUESA </vt:lpstr>
      <vt:lpstr>PowerPoint Sunusu</vt:lpstr>
      <vt:lpstr> Exercícios sobre Apresentação  em Português  </vt:lpstr>
      <vt:lpstr> Exercícios sobre Apresentação  em Português  </vt:lpstr>
      <vt:lpstr>Artigos definidos  e Preposições em Português (Belirli Tanım Edatları ve Edat “de” ve “em”) </vt:lpstr>
      <vt:lpstr>Artigos definidos  e Preposições em Português </vt:lpstr>
      <vt:lpstr>Praticar diálogos entre os estudantes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ISP 419 PORTEKIZ TARIHI  HISTÓRIA DE PORTUGAL</dc:title>
  <dc:creator>jdmr33@gmail.com</dc:creator>
  <cp:lastModifiedBy>JOSE</cp:lastModifiedBy>
  <cp:revision>17</cp:revision>
  <dcterms:created xsi:type="dcterms:W3CDTF">2018-11-18T11:57:52Z</dcterms:created>
  <dcterms:modified xsi:type="dcterms:W3CDTF">2018-11-22T13:50:02Z</dcterms:modified>
</cp:coreProperties>
</file>