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60" r:id="rId4"/>
    <p:sldId id="258" r:id="rId5"/>
    <p:sldId id="259"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3969567D-3907-4497-AC83-40267B54613B}">
          <p14:sldIdLst/>
        </p14:section>
        <p14:section name="Başlıksız Bölüm" id="{E78994B6-1210-4550-A52F-E19812C70493}">
          <p14:sldIdLst>
            <p14:sldId id="256"/>
            <p14:sldId id="257"/>
            <p14:sldId id="260"/>
            <p14:sldId id="258"/>
            <p14:sldId id="259"/>
            <p14:sldId id="261"/>
            <p14:sldId id="262"/>
            <p14:sldId id="26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74" d="100"/>
          <a:sy n="74" d="100"/>
        </p:scale>
        <p:origin x="3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122229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497526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3105281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0696743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688817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1210953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0240288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885952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770452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94953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69601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87168503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16CC4F0-4F21-45FA-910D-389ED8E22A2F}" type="datetimeFigureOut">
              <a:rPr lang="tr-TR" smtClean="0"/>
              <a:t>19.1.2018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6210519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159530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399756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402717130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16CC4F0-4F21-45FA-910D-389ED8E22A2F}" type="datetimeFigureOut">
              <a:rPr lang="tr-TR" smtClean="0"/>
              <a:t>19.1.2018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18F1D85-B5DF-4ABD-9F48-45BE907B87FF}" type="slidenum">
              <a:rPr lang="tr-TR" smtClean="0"/>
              <a:t>‹#›</a:t>
            </a:fld>
            <a:endParaRPr lang="tr-TR"/>
          </a:p>
        </p:txBody>
      </p:sp>
    </p:spTree>
    <p:extLst>
      <p:ext uri="{BB962C8B-B14F-4D97-AF65-F5344CB8AC3E}">
        <p14:creationId xmlns:p14="http://schemas.microsoft.com/office/powerpoint/2010/main" val="2397791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16CC4F0-4F21-45FA-910D-389ED8E22A2F}" type="datetimeFigureOut">
              <a:rPr lang="tr-TR" smtClean="0"/>
              <a:t>19.1.2018</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18F1D85-B5DF-4ABD-9F48-45BE907B87FF}" type="slidenum">
              <a:rPr lang="tr-TR" smtClean="0"/>
              <a:t>‹#›</a:t>
            </a:fld>
            <a:endParaRPr lang="tr-TR"/>
          </a:p>
        </p:txBody>
      </p:sp>
    </p:spTree>
    <p:extLst>
      <p:ext uri="{BB962C8B-B14F-4D97-AF65-F5344CB8AC3E}">
        <p14:creationId xmlns:p14="http://schemas.microsoft.com/office/powerpoint/2010/main" val="1634423886"/>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01521" y="231820"/>
            <a:ext cx="9079092" cy="4545561"/>
          </a:xfrm>
        </p:spPr>
        <p:txBody>
          <a:bodyPr/>
          <a:lstStyle/>
          <a:p>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a:t/>
            </a:r>
            <a:br>
              <a:rPr lang="tr-TR" sz="2400" dirty="0"/>
            </a:br>
            <a:r>
              <a:rPr lang="tr-TR" sz="2400" dirty="0" smtClean="0"/>
              <a:t/>
            </a:r>
            <a:br>
              <a:rPr lang="tr-TR" sz="2400" dirty="0" smtClean="0"/>
            </a:br>
            <a:r>
              <a:rPr lang="tr-TR" sz="2400" dirty="0" smtClean="0"/>
              <a:t>HAKSIZ </a:t>
            </a:r>
            <a:r>
              <a:rPr lang="tr-TR" sz="2400" dirty="0"/>
              <a:t>FİİL</a:t>
            </a:r>
            <a:br>
              <a:rPr lang="tr-TR" sz="2400" dirty="0"/>
            </a:br>
            <a:r>
              <a:rPr lang="tr-TR" sz="2400" dirty="0"/>
              <a:t>İnsan davranışlarına hukuk düzeni bir sonuç bağlamıştır. Kişilerin yaptığı bu davranışlara hukuki fiil denir. Eğer bu fiil hukuka aykırıysa ve bu davranışı sergileyenin </a:t>
            </a:r>
            <a:r>
              <a:rPr lang="tr-TR" sz="2400" dirty="0" err="1"/>
              <a:t>kusuruda</a:t>
            </a:r>
            <a:r>
              <a:rPr lang="tr-TR" sz="2400" dirty="0"/>
              <a:t> varsa ortaya çıkan bir zararda bulunmaktaysa haksız fiilden söz edilir. Dört şartı vardır. Bu şartların hepsi bir arada bulunmalıdır. Haksız fiil bir kişiye karşı gerçekleşeceği gibi mala yönelikte olabilir. Örneğin bir kişiyi yaralamak veya bir kişinin evinin camlarını kırmak. Dört şart:</a:t>
            </a:r>
            <a:r>
              <a:rPr lang="tr-TR" dirty="0"/>
              <a:t/>
            </a:r>
            <a:br>
              <a:rPr lang="tr-TR" dirty="0"/>
            </a:b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04810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r>
              <a:rPr lang="tr-TR" dirty="0"/>
              <a:t>Hukuka aykırı davranış: hukuk düzeninin izin vermediği davranışlardır. Fakat yasada hukuka uygunluk nedenleri de öngörülmüştür.</a:t>
            </a:r>
          </a:p>
          <a:p>
            <a:endParaRPr lang="tr-TR" dirty="0"/>
          </a:p>
        </p:txBody>
      </p:sp>
    </p:spTree>
    <p:extLst>
      <p:ext uri="{BB962C8B-B14F-4D97-AF65-F5344CB8AC3E}">
        <p14:creationId xmlns:p14="http://schemas.microsoft.com/office/powerpoint/2010/main" val="3519293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kanunun verdiği yetkinin kullanılması. Örneğin yıkım kararı olan bir evin kamu görevlilerince yıkılması.</a:t>
            </a:r>
          </a:p>
          <a:p>
            <a:r>
              <a:rPr lang="tr-TR" dirty="0"/>
              <a:t>#zarar görenin rızası. Spor müsabakalarında kurallar dahilinde yapılan fiiller.</a:t>
            </a:r>
          </a:p>
          <a:p>
            <a:r>
              <a:rPr lang="tr-TR" dirty="0"/>
              <a:t># üstün kamu yararının bulunması. Kamulaştırma.</a:t>
            </a:r>
          </a:p>
          <a:p>
            <a:r>
              <a:rPr lang="tr-TR" dirty="0"/>
              <a:t>#üstün özel yarar bulunması. İcra.</a:t>
            </a:r>
          </a:p>
          <a:p>
            <a:r>
              <a:rPr lang="tr-TR" dirty="0"/>
              <a:t>#haklı savunma, meşru müdafaa. Örneğin kendisini yâda yakınlarından birinin can güvenliğine saldırı durumunda verilen tepkidir. Saldırı savunma arasında denge olmalı.</a:t>
            </a:r>
          </a:p>
          <a:p>
            <a:endParaRPr lang="tr-TR" dirty="0"/>
          </a:p>
        </p:txBody>
      </p:sp>
    </p:spTree>
    <p:extLst>
      <p:ext uri="{BB962C8B-B14F-4D97-AF65-F5344CB8AC3E}">
        <p14:creationId xmlns:p14="http://schemas.microsoft.com/office/powerpoint/2010/main" val="17948250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#hakkını korumak için kuvvet kullanma. Mala yönelik saldırıda kolluk kuvvetlerinden yardım almak mümkün değilse kişiler kuvvet kullanabilir.</a:t>
            </a:r>
          </a:p>
          <a:p>
            <a:r>
              <a:rPr lang="tr-TR" dirty="0"/>
              <a:t>#zorunluluk hali- ıztırar- zaruret: bir kişinin hayati tehlikesi durumunda bir başkasının malına verilen zarar. Örneğin astım krizi tutan bir kişinin yakınlarının bir eczanenin camını kırıp ilaç alması</a:t>
            </a:r>
            <a:endParaRPr lang="tr-TR" dirty="0"/>
          </a:p>
        </p:txBody>
      </p:sp>
    </p:spTree>
    <p:extLst>
      <p:ext uri="{BB962C8B-B14F-4D97-AF65-F5344CB8AC3E}">
        <p14:creationId xmlns:p14="http://schemas.microsoft.com/office/powerpoint/2010/main" val="865556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b)kusur: hukuka aykırı netice istemek veya istememekle beraber hukuka aykırılıktan kaçınmak için iradeyi yormamaktır.</a:t>
            </a:r>
          </a:p>
          <a:p>
            <a:endParaRPr lang="tr-TR" dirty="0"/>
          </a:p>
        </p:txBody>
      </p:sp>
    </p:spTree>
    <p:extLst>
      <p:ext uri="{BB962C8B-B14F-4D97-AF65-F5344CB8AC3E}">
        <p14:creationId xmlns:p14="http://schemas.microsoft.com/office/powerpoint/2010/main" val="41662514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t>
            </a:r>
          </a:p>
          <a:p>
            <a:r>
              <a:rPr lang="tr-TR" dirty="0"/>
              <a:t>c)zarar: hukuka aykırı olan fiil sonucunda zarar doğmalıdır. Zarar kişinin mal varlığından kendi rızası olmadan meydana gelen eksilmedir. Zarar maddi ve manevide olabilir.</a:t>
            </a:r>
          </a:p>
          <a:p>
            <a:endParaRPr lang="tr-TR" dirty="0"/>
          </a:p>
        </p:txBody>
      </p:sp>
    </p:spTree>
    <p:extLst>
      <p:ext uri="{BB962C8B-B14F-4D97-AF65-F5344CB8AC3E}">
        <p14:creationId xmlns:p14="http://schemas.microsoft.com/office/powerpoint/2010/main" val="29256978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4000" dirty="0"/>
              <a:t>d) illiyet bağı: fiille zarar arasında sebep sonuç ilişkisinin varlığı demektir.</a:t>
            </a:r>
          </a:p>
          <a:p>
            <a:endParaRPr lang="tr-TR" dirty="0"/>
          </a:p>
        </p:txBody>
      </p:sp>
    </p:spTree>
    <p:extLst>
      <p:ext uri="{BB962C8B-B14F-4D97-AF65-F5344CB8AC3E}">
        <p14:creationId xmlns:p14="http://schemas.microsoft.com/office/powerpoint/2010/main" val="367641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Haksız fiilde zaman aşımı: zarar görenin zararı ve sorumlusunu öğrenmesinden iki yıl, her halde fiilin gerçekleşmesinden itibaren 10 yıl içerisinde dava açma ihtimali vardır.</a:t>
            </a:r>
          </a:p>
          <a:p>
            <a:endParaRPr lang="tr-TR" dirty="0"/>
          </a:p>
        </p:txBody>
      </p:sp>
    </p:spTree>
    <p:extLst>
      <p:ext uri="{BB962C8B-B14F-4D97-AF65-F5344CB8AC3E}">
        <p14:creationId xmlns:p14="http://schemas.microsoft.com/office/powerpoint/2010/main" val="8071062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27</TotalTime>
  <Words>222</Words>
  <Application>Microsoft Office PowerPoint</Application>
  <PresentationFormat>Geniş ekran</PresentationFormat>
  <Paragraphs>14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İyon</vt:lpstr>
      <vt:lpstr>     HAKSIZ FİİL İnsan davranışlarına hukuk düzeni bir sonuç bağlamıştır. Kişilerin yaptığı bu davranışlara hukuki fiil denir. Eğer bu fiil hukuka aykırıysa ve bu davranışı sergileyenin kusuruda varsa ortaya çıkan bir zararda bulunmaktaysa haksız fiilden söz edilir. Dört şartı vardır. Bu şartların hepsi bir arada bulunmalıdır. Haksız fiil bir kişiye karşı gerçekleşeceği gibi mala yönelikte olabilir. Örneğin bir kişiyi yaralamak veya bir kişinin evinin camlarını kırmak. Dört şart: </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10</cp:revision>
  <dcterms:created xsi:type="dcterms:W3CDTF">2018-01-19T20:38:36Z</dcterms:created>
  <dcterms:modified xsi:type="dcterms:W3CDTF">2018-01-19T21:05:41Z</dcterms:modified>
</cp:coreProperties>
</file>