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326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01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14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178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45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9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31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70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647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278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257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14583-0013-4AA5-BE36-B55769EFF76F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6F2FA-5CBD-4116-8087-2987F5E8A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1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PET VE DİĞER ONKOLOJİK NÜKLEER TIP UYGULAMALARI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95984" y="4754182"/>
            <a:ext cx="9144000" cy="1655762"/>
          </a:xfrm>
        </p:spPr>
        <p:txBody>
          <a:bodyPr/>
          <a:lstStyle/>
          <a:p>
            <a:r>
              <a:rPr lang="tr-TR" i="1" dirty="0" smtClean="0">
                <a:solidFill>
                  <a:srgbClr val="0070C0"/>
                </a:solidFill>
              </a:rPr>
              <a:t>Dr. Mine Araz</a:t>
            </a:r>
            <a:endParaRPr lang="en-GB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33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576072" y="301752"/>
            <a:ext cx="11027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>
                <a:solidFill>
                  <a:schemeClr val="accent1"/>
                </a:solidFill>
              </a:rPr>
              <a:t>NÜKLEER TIP = FONKSİYONEL GÖRÜNTÜLEME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261872" y="1213479"/>
            <a:ext cx="1051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Onkolojik Nükleer Görüntülemede Hedefler</a:t>
            </a:r>
          </a:p>
          <a:p>
            <a:endParaRPr lang="tr-TR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Tanı (</a:t>
            </a:r>
            <a:r>
              <a:rPr lang="tr-TR" dirty="0" err="1" smtClean="0"/>
              <a:t>malign</a:t>
            </a:r>
            <a:r>
              <a:rPr lang="tr-TR" dirty="0" smtClean="0"/>
              <a:t>? </a:t>
            </a:r>
            <a:r>
              <a:rPr lang="tr-TR" dirty="0" err="1" smtClean="0"/>
              <a:t>benign</a:t>
            </a:r>
            <a:r>
              <a:rPr lang="tr-TR" dirty="0" smtClean="0"/>
              <a:t>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Hastalık yaygınlığının gösterilmesi (Tüm vücut görüntüleme ile )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evreleme</a:t>
            </a:r>
            <a:r>
              <a:rPr lang="tr-TR" dirty="0" smtClean="0">
                <a:sym typeface="Wingdings" panose="05000000000000000000" pitchFamily="2" charset="2"/>
              </a:rPr>
              <a:t>, yeniden </a:t>
            </a:r>
            <a:r>
              <a:rPr lang="tr-TR" dirty="0" err="1" smtClean="0">
                <a:sym typeface="Wingdings" panose="05000000000000000000" pitchFamily="2" charset="2"/>
              </a:rPr>
              <a:t>evreleme</a:t>
            </a:r>
            <a:endParaRPr lang="tr-TR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ym typeface="Wingdings" panose="05000000000000000000" pitchFamily="2" charset="2"/>
              </a:rPr>
              <a:t>Tedavi yanıtının değerlendirilmesi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Tümörün fonksiyonel durumunun belirlenmesi (reseptör pozitifliği, </a:t>
            </a:r>
            <a:r>
              <a:rPr lang="tr-TR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diferansiyasyon</a:t>
            </a: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 durumu, </a:t>
            </a:r>
            <a:r>
              <a:rPr lang="tr-TR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vb</a:t>
            </a: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Tedavi seçeneklerinin değerlendirilmesi 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2276856" y="3725644"/>
            <a:ext cx="585216" cy="402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8426196" y="3725644"/>
            <a:ext cx="713232" cy="438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1431036" y="4201543"/>
            <a:ext cx="2276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/>
                </a:solidFill>
              </a:rPr>
              <a:t>PET/BT ve PET/MR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7936992" y="4201543"/>
            <a:ext cx="40599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/>
                </a:solidFill>
              </a:rPr>
              <a:t>Tüm Vücut Sintigrafiler (Gama Kamera)</a:t>
            </a:r>
          </a:p>
          <a:p>
            <a:endParaRPr lang="tr-TR" dirty="0" smtClean="0"/>
          </a:p>
          <a:p>
            <a:r>
              <a:rPr lang="tr-TR" i="1" dirty="0" smtClean="0"/>
              <a:t>Tüm Vücut Kemik Sintigrafisi</a:t>
            </a:r>
          </a:p>
          <a:p>
            <a:r>
              <a:rPr lang="tr-TR" i="1" dirty="0" smtClean="0"/>
              <a:t>Tc-99m MIBI Tüm Vücut tarama</a:t>
            </a:r>
          </a:p>
          <a:p>
            <a:r>
              <a:rPr lang="tr-TR" i="1" dirty="0" smtClean="0"/>
              <a:t>I-131 Tüm Vücut Tarama</a:t>
            </a:r>
          </a:p>
          <a:p>
            <a:r>
              <a:rPr lang="tr-TR" i="1" dirty="0" smtClean="0">
                <a:solidFill>
                  <a:schemeClr val="accent1"/>
                </a:solidFill>
              </a:rPr>
              <a:t>I-123 MIBG Tüm Vücut Tarama</a:t>
            </a:r>
          </a:p>
          <a:p>
            <a:r>
              <a:rPr lang="tr-TR" i="1" dirty="0" smtClean="0"/>
              <a:t>In-111 </a:t>
            </a:r>
            <a:r>
              <a:rPr lang="tr-TR" i="1" dirty="0" err="1" smtClean="0"/>
              <a:t>Octreotide</a:t>
            </a:r>
            <a:r>
              <a:rPr lang="tr-TR" i="1" dirty="0" smtClean="0"/>
              <a:t> Tüm Vücut Tarama</a:t>
            </a:r>
          </a:p>
          <a:p>
            <a:r>
              <a:rPr lang="tr-TR" i="1" dirty="0" smtClean="0"/>
              <a:t>Ga-67 Tüm Vücut Tarama</a:t>
            </a:r>
          </a:p>
          <a:p>
            <a:r>
              <a:rPr lang="tr-TR" i="1" dirty="0" smtClean="0"/>
              <a:t>…..</a:t>
            </a:r>
          </a:p>
          <a:p>
            <a:endParaRPr lang="en-GB" dirty="0"/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5010912" y="3657600"/>
            <a:ext cx="27432" cy="2194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4160520" y="5852160"/>
            <a:ext cx="2157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Sentinel</a:t>
            </a:r>
            <a:r>
              <a:rPr lang="tr-TR" dirty="0" smtClean="0"/>
              <a:t> Lenf </a:t>
            </a:r>
            <a:r>
              <a:rPr lang="tr-TR" dirty="0" err="1" smtClean="0"/>
              <a:t>nodu</a:t>
            </a:r>
            <a:r>
              <a:rPr lang="tr-TR" dirty="0" smtClean="0"/>
              <a:t> çalışması ve gama </a:t>
            </a:r>
            <a:r>
              <a:rPr lang="tr-TR" dirty="0" err="1" smtClean="0"/>
              <a:t>prob</a:t>
            </a:r>
            <a:r>
              <a:rPr lang="tr-TR" dirty="0" smtClean="0"/>
              <a:t> uygulaması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181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Geniş ekran</PresentationFormat>
  <Paragraphs>22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Teması</vt:lpstr>
      <vt:lpstr>PET VE DİĞER ONKOLOJİK NÜKLEER TIP UYGULAMALARI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 VE DİĞER ONKOLOJİK NÜKLEER TIP UYGULAMALARI</dc:title>
  <dc:creator>Erkan İBİŞ</dc:creator>
  <cp:lastModifiedBy>Erkan İBİŞ</cp:lastModifiedBy>
  <cp:revision>1</cp:revision>
  <dcterms:created xsi:type="dcterms:W3CDTF">2023-11-07T09:04:57Z</dcterms:created>
  <dcterms:modified xsi:type="dcterms:W3CDTF">2023-11-07T09:05:13Z</dcterms:modified>
</cp:coreProperties>
</file>