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1.jpeg" ContentType="image/jpeg"/>
  <Override PartName="/ppt/slides/slide1.xml" ContentType="application/vnd.openxmlformats-officedocument.presentationml.slide+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30" name="PlaceHolder 2"/>
          <p:cNvSpPr>
            <a:spLocks noGrp="1"/>
          </p:cNvSpPr>
          <p:nvPr>
            <p:ph type="body"/>
          </p:nvPr>
        </p:nvSpPr>
        <p:spPr>
          <a:xfrm>
            <a:off x="457200" y="1604520"/>
            <a:ext cx="8229240" cy="1896840"/>
          </a:xfrm>
          <a:prstGeom prst="rect">
            <a:avLst/>
          </a:prstGeom>
        </p:spPr>
        <p:txBody>
          <a:bodyPr lIns="0" rIns="0" tIns="0" bIns="0">
            <a:normAutofit/>
          </a:bodyPr>
          <a:p>
            <a:endParaRPr b="0" lang="tr-TR" sz="3200" spc="-1" strike="noStrike">
              <a:latin typeface="Arial"/>
            </a:endParaRPr>
          </a:p>
        </p:txBody>
      </p:sp>
      <p:sp>
        <p:nvSpPr>
          <p:cNvPr id="31" name="PlaceHolder 3"/>
          <p:cNvSpPr>
            <a:spLocks noGrp="1"/>
          </p:cNvSpPr>
          <p:nvPr>
            <p:ph type="body"/>
          </p:nvPr>
        </p:nvSpPr>
        <p:spPr>
          <a:xfrm>
            <a:off x="457200" y="3682080"/>
            <a:ext cx="82292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33"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34"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35" name="PlaceHolder 4"/>
          <p:cNvSpPr>
            <a:spLocks noGrp="1"/>
          </p:cNvSpPr>
          <p:nvPr>
            <p:ph type="body"/>
          </p:nvPr>
        </p:nvSpPr>
        <p:spPr>
          <a:xfrm>
            <a:off x="457200" y="3682080"/>
            <a:ext cx="4015800" cy="1896840"/>
          </a:xfrm>
          <a:prstGeom prst="rect">
            <a:avLst/>
          </a:prstGeom>
        </p:spPr>
        <p:txBody>
          <a:bodyPr lIns="0" rIns="0" tIns="0" bIns="0">
            <a:normAutofit/>
          </a:bodyPr>
          <a:p>
            <a:endParaRPr b="0" lang="tr-TR" sz="3200" spc="-1" strike="noStrike">
              <a:latin typeface="Arial"/>
            </a:endParaRPr>
          </a:p>
        </p:txBody>
      </p:sp>
      <p:sp>
        <p:nvSpPr>
          <p:cNvPr id="36" name="PlaceHolder 5"/>
          <p:cNvSpPr>
            <a:spLocks noGrp="1"/>
          </p:cNvSpPr>
          <p:nvPr>
            <p:ph type="body"/>
          </p:nvPr>
        </p:nvSpPr>
        <p:spPr>
          <a:xfrm>
            <a:off x="467424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38" name="PlaceHolder 2"/>
          <p:cNvSpPr>
            <a:spLocks noGrp="1"/>
          </p:cNvSpPr>
          <p:nvPr>
            <p:ph type="body"/>
          </p:nvPr>
        </p:nvSpPr>
        <p:spPr>
          <a:xfrm>
            <a:off x="457200" y="1604520"/>
            <a:ext cx="2649600" cy="1896840"/>
          </a:xfrm>
          <a:prstGeom prst="rect">
            <a:avLst/>
          </a:prstGeom>
        </p:spPr>
        <p:txBody>
          <a:bodyPr lIns="0" rIns="0" tIns="0" bIns="0">
            <a:normAutofit/>
          </a:bodyPr>
          <a:p>
            <a:endParaRPr b="0" lang="tr-TR" sz="3200" spc="-1" strike="noStrike">
              <a:latin typeface="Arial"/>
            </a:endParaRPr>
          </a:p>
        </p:txBody>
      </p:sp>
      <p:sp>
        <p:nvSpPr>
          <p:cNvPr id="39" name="PlaceHolder 3"/>
          <p:cNvSpPr>
            <a:spLocks noGrp="1"/>
          </p:cNvSpPr>
          <p:nvPr>
            <p:ph type="body"/>
          </p:nvPr>
        </p:nvSpPr>
        <p:spPr>
          <a:xfrm>
            <a:off x="3239640" y="1604520"/>
            <a:ext cx="2649600" cy="1896840"/>
          </a:xfrm>
          <a:prstGeom prst="rect">
            <a:avLst/>
          </a:prstGeom>
        </p:spPr>
        <p:txBody>
          <a:bodyPr lIns="0" rIns="0" tIns="0" bIns="0">
            <a:normAutofit/>
          </a:bodyPr>
          <a:p>
            <a:endParaRPr b="0" lang="tr-TR" sz="3200" spc="-1" strike="noStrike">
              <a:latin typeface="Arial"/>
            </a:endParaRPr>
          </a:p>
        </p:txBody>
      </p:sp>
      <p:sp>
        <p:nvSpPr>
          <p:cNvPr id="40" name="PlaceHolder 4"/>
          <p:cNvSpPr>
            <a:spLocks noGrp="1"/>
          </p:cNvSpPr>
          <p:nvPr>
            <p:ph type="body"/>
          </p:nvPr>
        </p:nvSpPr>
        <p:spPr>
          <a:xfrm>
            <a:off x="6022080" y="1604520"/>
            <a:ext cx="2649600" cy="1896840"/>
          </a:xfrm>
          <a:prstGeom prst="rect">
            <a:avLst/>
          </a:prstGeom>
        </p:spPr>
        <p:txBody>
          <a:bodyPr lIns="0" rIns="0" tIns="0" bIns="0">
            <a:normAutofit/>
          </a:bodyPr>
          <a:p>
            <a:endParaRPr b="0" lang="tr-TR" sz="3200" spc="-1" strike="noStrike">
              <a:latin typeface="Arial"/>
            </a:endParaRPr>
          </a:p>
        </p:txBody>
      </p:sp>
      <p:sp>
        <p:nvSpPr>
          <p:cNvPr id="41" name="PlaceHolder 5"/>
          <p:cNvSpPr>
            <a:spLocks noGrp="1"/>
          </p:cNvSpPr>
          <p:nvPr>
            <p:ph type="body"/>
          </p:nvPr>
        </p:nvSpPr>
        <p:spPr>
          <a:xfrm>
            <a:off x="457200" y="3682080"/>
            <a:ext cx="2649600" cy="1896840"/>
          </a:xfrm>
          <a:prstGeom prst="rect">
            <a:avLst/>
          </a:prstGeom>
        </p:spPr>
        <p:txBody>
          <a:bodyPr lIns="0" rIns="0" tIns="0" bIns="0">
            <a:normAutofit/>
          </a:bodyPr>
          <a:p>
            <a:endParaRPr b="0" lang="tr-TR" sz="3200" spc="-1" strike="noStrike">
              <a:latin typeface="Arial"/>
            </a:endParaRPr>
          </a:p>
        </p:txBody>
      </p:sp>
      <p:sp>
        <p:nvSpPr>
          <p:cNvPr id="42" name="PlaceHolder 6"/>
          <p:cNvSpPr>
            <a:spLocks noGrp="1"/>
          </p:cNvSpPr>
          <p:nvPr>
            <p:ph type="body"/>
          </p:nvPr>
        </p:nvSpPr>
        <p:spPr>
          <a:xfrm>
            <a:off x="3239640" y="3682080"/>
            <a:ext cx="2649600" cy="1896840"/>
          </a:xfrm>
          <a:prstGeom prst="rect">
            <a:avLst/>
          </a:prstGeom>
        </p:spPr>
        <p:txBody>
          <a:bodyPr lIns="0" rIns="0" tIns="0" bIns="0">
            <a:normAutofit/>
          </a:bodyPr>
          <a:p>
            <a:endParaRPr b="0" lang="tr-TR" sz="3200" spc="-1" strike="noStrike">
              <a:latin typeface="Arial"/>
            </a:endParaRPr>
          </a:p>
        </p:txBody>
      </p:sp>
      <p:sp>
        <p:nvSpPr>
          <p:cNvPr id="43" name="PlaceHolder 7"/>
          <p:cNvSpPr>
            <a:spLocks noGrp="1"/>
          </p:cNvSpPr>
          <p:nvPr>
            <p:ph type="body"/>
          </p:nvPr>
        </p:nvSpPr>
        <p:spPr>
          <a:xfrm>
            <a:off x="6022080" y="3682080"/>
            <a:ext cx="26496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5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tr-T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55" name="PlaceHolder 2"/>
          <p:cNvSpPr>
            <a:spLocks noGrp="1"/>
          </p:cNvSpPr>
          <p:nvPr>
            <p:ph type="body"/>
          </p:nvPr>
        </p:nvSpPr>
        <p:spPr>
          <a:xfrm>
            <a:off x="457200" y="1604520"/>
            <a:ext cx="822924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rIns="0" tIns="0" bIns="0">
            <a:normAutofit/>
          </a:bodyPr>
          <a:p>
            <a:endParaRPr b="0" lang="tr-TR" sz="3200" spc="-1" strike="noStrike">
              <a:latin typeface="Arial"/>
            </a:endParaRPr>
          </a:p>
        </p:txBody>
      </p:sp>
      <p:sp>
        <p:nvSpPr>
          <p:cNvPr id="58" name="PlaceHolder 3"/>
          <p:cNvSpPr>
            <a:spLocks noGrp="1"/>
          </p:cNvSpPr>
          <p:nvPr>
            <p:ph type="body"/>
          </p:nvPr>
        </p:nvSpPr>
        <p:spPr>
          <a:xfrm>
            <a:off x="4674240" y="1604520"/>
            <a:ext cx="401580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tr-T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63" name="PlaceHolder 3"/>
          <p:cNvSpPr>
            <a:spLocks noGrp="1"/>
          </p:cNvSpPr>
          <p:nvPr>
            <p:ph type="body"/>
          </p:nvPr>
        </p:nvSpPr>
        <p:spPr>
          <a:xfrm>
            <a:off x="4674240" y="1604520"/>
            <a:ext cx="4015800" cy="3977280"/>
          </a:xfrm>
          <a:prstGeom prst="rect">
            <a:avLst/>
          </a:prstGeom>
        </p:spPr>
        <p:txBody>
          <a:bodyPr lIns="0" rIns="0" tIns="0" bIns="0">
            <a:normAutofit/>
          </a:bodyPr>
          <a:p>
            <a:endParaRPr b="0" lang="tr-TR" sz="3200" spc="-1" strike="noStrike">
              <a:latin typeface="Arial"/>
            </a:endParaRPr>
          </a:p>
        </p:txBody>
      </p:sp>
      <p:sp>
        <p:nvSpPr>
          <p:cNvPr id="64" name="PlaceHolder 4"/>
          <p:cNvSpPr>
            <a:spLocks noGrp="1"/>
          </p:cNvSpPr>
          <p:nvPr>
            <p:ph type="body"/>
          </p:nvPr>
        </p:nvSpPr>
        <p:spPr>
          <a:xfrm>
            <a:off x="45720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tr-T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66" name="PlaceHolder 2"/>
          <p:cNvSpPr>
            <a:spLocks noGrp="1"/>
          </p:cNvSpPr>
          <p:nvPr>
            <p:ph type="body"/>
          </p:nvPr>
        </p:nvSpPr>
        <p:spPr>
          <a:xfrm>
            <a:off x="457200" y="1604520"/>
            <a:ext cx="4015800" cy="3977280"/>
          </a:xfrm>
          <a:prstGeom prst="rect">
            <a:avLst/>
          </a:prstGeom>
        </p:spPr>
        <p:txBody>
          <a:bodyPr lIns="0" rIns="0" tIns="0" bIns="0">
            <a:normAutofit/>
          </a:bodyPr>
          <a:p>
            <a:endParaRPr b="0" lang="tr-TR" sz="3200" spc="-1" strike="noStrike">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68" name="PlaceHolder 4"/>
          <p:cNvSpPr>
            <a:spLocks noGrp="1"/>
          </p:cNvSpPr>
          <p:nvPr>
            <p:ph type="body"/>
          </p:nvPr>
        </p:nvSpPr>
        <p:spPr>
          <a:xfrm>
            <a:off x="467424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70"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71"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72" name="PlaceHolder 4"/>
          <p:cNvSpPr>
            <a:spLocks noGrp="1"/>
          </p:cNvSpPr>
          <p:nvPr>
            <p:ph type="body"/>
          </p:nvPr>
        </p:nvSpPr>
        <p:spPr>
          <a:xfrm>
            <a:off x="457200" y="3682080"/>
            <a:ext cx="82292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74" name="PlaceHolder 2"/>
          <p:cNvSpPr>
            <a:spLocks noGrp="1"/>
          </p:cNvSpPr>
          <p:nvPr>
            <p:ph type="body"/>
          </p:nvPr>
        </p:nvSpPr>
        <p:spPr>
          <a:xfrm>
            <a:off x="457200" y="1604520"/>
            <a:ext cx="8229240" cy="1896840"/>
          </a:xfrm>
          <a:prstGeom prst="rect">
            <a:avLst/>
          </a:prstGeom>
        </p:spPr>
        <p:txBody>
          <a:bodyPr lIns="0" rIns="0" tIns="0" bIns="0">
            <a:normAutofit/>
          </a:bodyPr>
          <a:p>
            <a:endParaRPr b="0" lang="tr-TR" sz="3200" spc="-1" strike="noStrike">
              <a:latin typeface="Arial"/>
            </a:endParaRPr>
          </a:p>
        </p:txBody>
      </p:sp>
      <p:sp>
        <p:nvSpPr>
          <p:cNvPr id="75" name="PlaceHolder 3"/>
          <p:cNvSpPr>
            <a:spLocks noGrp="1"/>
          </p:cNvSpPr>
          <p:nvPr>
            <p:ph type="body"/>
          </p:nvPr>
        </p:nvSpPr>
        <p:spPr>
          <a:xfrm>
            <a:off x="457200" y="3682080"/>
            <a:ext cx="82292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77"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78"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79" name="PlaceHolder 4"/>
          <p:cNvSpPr>
            <a:spLocks noGrp="1"/>
          </p:cNvSpPr>
          <p:nvPr>
            <p:ph type="body"/>
          </p:nvPr>
        </p:nvSpPr>
        <p:spPr>
          <a:xfrm>
            <a:off x="457200" y="3682080"/>
            <a:ext cx="4015800" cy="1896840"/>
          </a:xfrm>
          <a:prstGeom prst="rect">
            <a:avLst/>
          </a:prstGeom>
        </p:spPr>
        <p:txBody>
          <a:bodyPr lIns="0" rIns="0" tIns="0" bIns="0">
            <a:normAutofit/>
          </a:bodyPr>
          <a:p>
            <a:endParaRPr b="0" lang="tr-TR" sz="3200" spc="-1" strike="noStrike">
              <a:latin typeface="Arial"/>
            </a:endParaRPr>
          </a:p>
        </p:txBody>
      </p:sp>
      <p:sp>
        <p:nvSpPr>
          <p:cNvPr id="80" name="PlaceHolder 5"/>
          <p:cNvSpPr>
            <a:spLocks noGrp="1"/>
          </p:cNvSpPr>
          <p:nvPr>
            <p:ph type="body"/>
          </p:nvPr>
        </p:nvSpPr>
        <p:spPr>
          <a:xfrm>
            <a:off x="467424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82" name="PlaceHolder 2"/>
          <p:cNvSpPr>
            <a:spLocks noGrp="1"/>
          </p:cNvSpPr>
          <p:nvPr>
            <p:ph type="body"/>
          </p:nvPr>
        </p:nvSpPr>
        <p:spPr>
          <a:xfrm>
            <a:off x="457200" y="1604520"/>
            <a:ext cx="2649600" cy="1896840"/>
          </a:xfrm>
          <a:prstGeom prst="rect">
            <a:avLst/>
          </a:prstGeom>
        </p:spPr>
        <p:txBody>
          <a:bodyPr lIns="0" rIns="0" tIns="0" bIns="0">
            <a:normAutofit/>
          </a:bodyPr>
          <a:p>
            <a:endParaRPr b="0" lang="tr-TR" sz="3200" spc="-1" strike="noStrike">
              <a:latin typeface="Arial"/>
            </a:endParaRPr>
          </a:p>
        </p:txBody>
      </p:sp>
      <p:sp>
        <p:nvSpPr>
          <p:cNvPr id="83" name="PlaceHolder 3"/>
          <p:cNvSpPr>
            <a:spLocks noGrp="1"/>
          </p:cNvSpPr>
          <p:nvPr>
            <p:ph type="body"/>
          </p:nvPr>
        </p:nvSpPr>
        <p:spPr>
          <a:xfrm>
            <a:off x="3239640" y="1604520"/>
            <a:ext cx="2649600" cy="1896840"/>
          </a:xfrm>
          <a:prstGeom prst="rect">
            <a:avLst/>
          </a:prstGeom>
        </p:spPr>
        <p:txBody>
          <a:bodyPr lIns="0" rIns="0" tIns="0" bIns="0">
            <a:normAutofit/>
          </a:bodyPr>
          <a:p>
            <a:endParaRPr b="0" lang="tr-TR" sz="3200" spc="-1" strike="noStrike">
              <a:latin typeface="Arial"/>
            </a:endParaRPr>
          </a:p>
        </p:txBody>
      </p:sp>
      <p:sp>
        <p:nvSpPr>
          <p:cNvPr id="84" name="PlaceHolder 4"/>
          <p:cNvSpPr>
            <a:spLocks noGrp="1"/>
          </p:cNvSpPr>
          <p:nvPr>
            <p:ph type="body"/>
          </p:nvPr>
        </p:nvSpPr>
        <p:spPr>
          <a:xfrm>
            <a:off x="6022080" y="1604520"/>
            <a:ext cx="2649600" cy="1896840"/>
          </a:xfrm>
          <a:prstGeom prst="rect">
            <a:avLst/>
          </a:prstGeom>
        </p:spPr>
        <p:txBody>
          <a:bodyPr lIns="0" rIns="0" tIns="0" bIns="0">
            <a:normAutofit/>
          </a:bodyPr>
          <a:p>
            <a:endParaRPr b="0" lang="tr-TR" sz="3200" spc="-1" strike="noStrike">
              <a:latin typeface="Arial"/>
            </a:endParaRPr>
          </a:p>
        </p:txBody>
      </p:sp>
      <p:sp>
        <p:nvSpPr>
          <p:cNvPr id="85" name="PlaceHolder 5"/>
          <p:cNvSpPr>
            <a:spLocks noGrp="1"/>
          </p:cNvSpPr>
          <p:nvPr>
            <p:ph type="body"/>
          </p:nvPr>
        </p:nvSpPr>
        <p:spPr>
          <a:xfrm>
            <a:off x="457200" y="3682080"/>
            <a:ext cx="2649600" cy="1896840"/>
          </a:xfrm>
          <a:prstGeom prst="rect">
            <a:avLst/>
          </a:prstGeom>
        </p:spPr>
        <p:txBody>
          <a:bodyPr lIns="0" rIns="0" tIns="0" bIns="0">
            <a:normAutofit/>
          </a:bodyPr>
          <a:p>
            <a:endParaRPr b="0" lang="tr-TR" sz="3200" spc="-1" strike="noStrike">
              <a:latin typeface="Arial"/>
            </a:endParaRPr>
          </a:p>
        </p:txBody>
      </p:sp>
      <p:sp>
        <p:nvSpPr>
          <p:cNvPr id="86" name="PlaceHolder 6"/>
          <p:cNvSpPr>
            <a:spLocks noGrp="1"/>
          </p:cNvSpPr>
          <p:nvPr>
            <p:ph type="body"/>
          </p:nvPr>
        </p:nvSpPr>
        <p:spPr>
          <a:xfrm>
            <a:off x="3239640" y="3682080"/>
            <a:ext cx="2649600" cy="1896840"/>
          </a:xfrm>
          <a:prstGeom prst="rect">
            <a:avLst/>
          </a:prstGeom>
        </p:spPr>
        <p:txBody>
          <a:bodyPr lIns="0" rIns="0" tIns="0" bIns="0">
            <a:normAutofit/>
          </a:bodyPr>
          <a:p>
            <a:endParaRPr b="0" lang="tr-TR" sz="3200" spc="-1" strike="noStrike">
              <a:latin typeface="Arial"/>
            </a:endParaRPr>
          </a:p>
        </p:txBody>
      </p:sp>
      <p:sp>
        <p:nvSpPr>
          <p:cNvPr id="87" name="PlaceHolder 7"/>
          <p:cNvSpPr>
            <a:spLocks noGrp="1"/>
          </p:cNvSpPr>
          <p:nvPr>
            <p:ph type="body"/>
          </p:nvPr>
        </p:nvSpPr>
        <p:spPr>
          <a:xfrm>
            <a:off x="6022080" y="3682080"/>
            <a:ext cx="26496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9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tr-T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99" name="PlaceHolder 2"/>
          <p:cNvSpPr>
            <a:spLocks noGrp="1"/>
          </p:cNvSpPr>
          <p:nvPr>
            <p:ph type="body"/>
          </p:nvPr>
        </p:nvSpPr>
        <p:spPr>
          <a:xfrm>
            <a:off x="457200" y="1604520"/>
            <a:ext cx="822924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101" name="PlaceHolder 2"/>
          <p:cNvSpPr>
            <a:spLocks noGrp="1"/>
          </p:cNvSpPr>
          <p:nvPr>
            <p:ph type="body"/>
          </p:nvPr>
        </p:nvSpPr>
        <p:spPr>
          <a:xfrm>
            <a:off x="457200" y="1604520"/>
            <a:ext cx="4015800" cy="3977280"/>
          </a:xfrm>
          <a:prstGeom prst="rect">
            <a:avLst/>
          </a:prstGeom>
        </p:spPr>
        <p:txBody>
          <a:bodyPr lIns="0" rIns="0" tIns="0" bIns="0">
            <a:normAutofit/>
          </a:bodyPr>
          <a:p>
            <a:endParaRPr b="0" lang="tr-TR" sz="3200" spc="-1" strike="noStrike">
              <a:latin typeface="Arial"/>
            </a:endParaRPr>
          </a:p>
        </p:txBody>
      </p:sp>
      <p:sp>
        <p:nvSpPr>
          <p:cNvPr id="102" name="PlaceHolder 3"/>
          <p:cNvSpPr>
            <a:spLocks noGrp="1"/>
          </p:cNvSpPr>
          <p:nvPr>
            <p:ph type="body"/>
          </p:nvPr>
        </p:nvSpPr>
        <p:spPr>
          <a:xfrm>
            <a:off x="4674240" y="1604520"/>
            <a:ext cx="401580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11" name="PlaceHolder 2"/>
          <p:cNvSpPr>
            <a:spLocks noGrp="1"/>
          </p:cNvSpPr>
          <p:nvPr>
            <p:ph type="body"/>
          </p:nvPr>
        </p:nvSpPr>
        <p:spPr>
          <a:xfrm>
            <a:off x="457200" y="1604520"/>
            <a:ext cx="822924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tr-T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106"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107" name="PlaceHolder 3"/>
          <p:cNvSpPr>
            <a:spLocks noGrp="1"/>
          </p:cNvSpPr>
          <p:nvPr>
            <p:ph type="body"/>
          </p:nvPr>
        </p:nvSpPr>
        <p:spPr>
          <a:xfrm>
            <a:off x="4674240" y="1604520"/>
            <a:ext cx="4015800" cy="3977280"/>
          </a:xfrm>
          <a:prstGeom prst="rect">
            <a:avLst/>
          </a:prstGeom>
        </p:spPr>
        <p:txBody>
          <a:bodyPr lIns="0" rIns="0" tIns="0" bIns="0">
            <a:normAutofit/>
          </a:bodyPr>
          <a:p>
            <a:endParaRPr b="0" lang="tr-TR" sz="3200" spc="-1" strike="noStrike">
              <a:latin typeface="Arial"/>
            </a:endParaRPr>
          </a:p>
        </p:txBody>
      </p:sp>
      <p:sp>
        <p:nvSpPr>
          <p:cNvPr id="108" name="PlaceHolder 4"/>
          <p:cNvSpPr>
            <a:spLocks noGrp="1"/>
          </p:cNvSpPr>
          <p:nvPr>
            <p:ph type="body"/>
          </p:nvPr>
        </p:nvSpPr>
        <p:spPr>
          <a:xfrm>
            <a:off x="45720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110" name="PlaceHolder 2"/>
          <p:cNvSpPr>
            <a:spLocks noGrp="1"/>
          </p:cNvSpPr>
          <p:nvPr>
            <p:ph type="body"/>
          </p:nvPr>
        </p:nvSpPr>
        <p:spPr>
          <a:xfrm>
            <a:off x="457200" y="1604520"/>
            <a:ext cx="4015800" cy="3977280"/>
          </a:xfrm>
          <a:prstGeom prst="rect">
            <a:avLst/>
          </a:prstGeom>
        </p:spPr>
        <p:txBody>
          <a:bodyPr lIns="0" rIns="0" tIns="0" bIns="0">
            <a:normAutofit/>
          </a:bodyPr>
          <a:p>
            <a:endParaRPr b="0" lang="tr-TR" sz="3200" spc="-1" strike="noStrike">
              <a:latin typeface="Arial"/>
            </a:endParaRPr>
          </a:p>
        </p:txBody>
      </p:sp>
      <p:sp>
        <p:nvSpPr>
          <p:cNvPr id="111"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112" name="PlaceHolder 4"/>
          <p:cNvSpPr>
            <a:spLocks noGrp="1"/>
          </p:cNvSpPr>
          <p:nvPr>
            <p:ph type="body"/>
          </p:nvPr>
        </p:nvSpPr>
        <p:spPr>
          <a:xfrm>
            <a:off x="467424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114"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116" name="PlaceHolder 4"/>
          <p:cNvSpPr>
            <a:spLocks noGrp="1"/>
          </p:cNvSpPr>
          <p:nvPr>
            <p:ph type="body"/>
          </p:nvPr>
        </p:nvSpPr>
        <p:spPr>
          <a:xfrm>
            <a:off x="457200" y="3682080"/>
            <a:ext cx="82292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118" name="PlaceHolder 2"/>
          <p:cNvSpPr>
            <a:spLocks noGrp="1"/>
          </p:cNvSpPr>
          <p:nvPr>
            <p:ph type="body"/>
          </p:nvPr>
        </p:nvSpPr>
        <p:spPr>
          <a:xfrm>
            <a:off x="457200" y="1604520"/>
            <a:ext cx="8229240" cy="1896840"/>
          </a:xfrm>
          <a:prstGeom prst="rect">
            <a:avLst/>
          </a:prstGeom>
        </p:spPr>
        <p:txBody>
          <a:bodyPr lIns="0" rIns="0" tIns="0" bIns="0">
            <a:normAutofit/>
          </a:bodyPr>
          <a:p>
            <a:endParaRPr b="0" lang="tr-TR" sz="3200" spc="-1" strike="noStrike">
              <a:latin typeface="Arial"/>
            </a:endParaRPr>
          </a:p>
        </p:txBody>
      </p:sp>
      <p:sp>
        <p:nvSpPr>
          <p:cNvPr id="119" name="PlaceHolder 3"/>
          <p:cNvSpPr>
            <a:spLocks noGrp="1"/>
          </p:cNvSpPr>
          <p:nvPr>
            <p:ph type="body"/>
          </p:nvPr>
        </p:nvSpPr>
        <p:spPr>
          <a:xfrm>
            <a:off x="457200" y="3682080"/>
            <a:ext cx="822924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121"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122"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123" name="PlaceHolder 4"/>
          <p:cNvSpPr>
            <a:spLocks noGrp="1"/>
          </p:cNvSpPr>
          <p:nvPr>
            <p:ph type="body"/>
          </p:nvPr>
        </p:nvSpPr>
        <p:spPr>
          <a:xfrm>
            <a:off x="457200" y="3682080"/>
            <a:ext cx="4015800" cy="1896840"/>
          </a:xfrm>
          <a:prstGeom prst="rect">
            <a:avLst/>
          </a:prstGeom>
        </p:spPr>
        <p:txBody>
          <a:bodyPr lIns="0" rIns="0" tIns="0" bIns="0">
            <a:normAutofit/>
          </a:bodyPr>
          <a:p>
            <a:endParaRPr b="0" lang="tr-TR" sz="3200" spc="-1" strike="noStrike">
              <a:latin typeface="Arial"/>
            </a:endParaRPr>
          </a:p>
        </p:txBody>
      </p:sp>
      <p:sp>
        <p:nvSpPr>
          <p:cNvPr id="124" name="PlaceHolder 5"/>
          <p:cNvSpPr>
            <a:spLocks noGrp="1"/>
          </p:cNvSpPr>
          <p:nvPr>
            <p:ph type="body"/>
          </p:nvPr>
        </p:nvSpPr>
        <p:spPr>
          <a:xfrm>
            <a:off x="467424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126" name="PlaceHolder 2"/>
          <p:cNvSpPr>
            <a:spLocks noGrp="1"/>
          </p:cNvSpPr>
          <p:nvPr>
            <p:ph type="body"/>
          </p:nvPr>
        </p:nvSpPr>
        <p:spPr>
          <a:xfrm>
            <a:off x="457200" y="1604520"/>
            <a:ext cx="2649600" cy="1896840"/>
          </a:xfrm>
          <a:prstGeom prst="rect">
            <a:avLst/>
          </a:prstGeom>
        </p:spPr>
        <p:txBody>
          <a:bodyPr lIns="0" rIns="0" tIns="0" bIns="0">
            <a:normAutofit/>
          </a:bodyPr>
          <a:p>
            <a:endParaRPr b="0" lang="tr-TR" sz="3200" spc="-1" strike="noStrike">
              <a:latin typeface="Arial"/>
            </a:endParaRPr>
          </a:p>
        </p:txBody>
      </p:sp>
      <p:sp>
        <p:nvSpPr>
          <p:cNvPr id="127" name="PlaceHolder 3"/>
          <p:cNvSpPr>
            <a:spLocks noGrp="1"/>
          </p:cNvSpPr>
          <p:nvPr>
            <p:ph type="body"/>
          </p:nvPr>
        </p:nvSpPr>
        <p:spPr>
          <a:xfrm>
            <a:off x="3239640" y="1604520"/>
            <a:ext cx="2649600" cy="1896840"/>
          </a:xfrm>
          <a:prstGeom prst="rect">
            <a:avLst/>
          </a:prstGeom>
        </p:spPr>
        <p:txBody>
          <a:bodyPr lIns="0" rIns="0" tIns="0" bIns="0">
            <a:normAutofit/>
          </a:bodyPr>
          <a:p>
            <a:endParaRPr b="0" lang="tr-TR" sz="3200" spc="-1" strike="noStrike">
              <a:latin typeface="Arial"/>
            </a:endParaRPr>
          </a:p>
        </p:txBody>
      </p:sp>
      <p:sp>
        <p:nvSpPr>
          <p:cNvPr id="128" name="PlaceHolder 4"/>
          <p:cNvSpPr>
            <a:spLocks noGrp="1"/>
          </p:cNvSpPr>
          <p:nvPr>
            <p:ph type="body"/>
          </p:nvPr>
        </p:nvSpPr>
        <p:spPr>
          <a:xfrm>
            <a:off x="6022080" y="1604520"/>
            <a:ext cx="2649600" cy="1896840"/>
          </a:xfrm>
          <a:prstGeom prst="rect">
            <a:avLst/>
          </a:prstGeom>
        </p:spPr>
        <p:txBody>
          <a:bodyPr lIns="0" rIns="0" tIns="0" bIns="0">
            <a:normAutofit/>
          </a:bodyPr>
          <a:p>
            <a:endParaRPr b="0" lang="tr-TR" sz="3200" spc="-1" strike="noStrike">
              <a:latin typeface="Arial"/>
            </a:endParaRPr>
          </a:p>
        </p:txBody>
      </p:sp>
      <p:sp>
        <p:nvSpPr>
          <p:cNvPr id="129" name="PlaceHolder 5"/>
          <p:cNvSpPr>
            <a:spLocks noGrp="1"/>
          </p:cNvSpPr>
          <p:nvPr>
            <p:ph type="body"/>
          </p:nvPr>
        </p:nvSpPr>
        <p:spPr>
          <a:xfrm>
            <a:off x="457200" y="3682080"/>
            <a:ext cx="2649600" cy="1896840"/>
          </a:xfrm>
          <a:prstGeom prst="rect">
            <a:avLst/>
          </a:prstGeom>
        </p:spPr>
        <p:txBody>
          <a:bodyPr lIns="0" rIns="0" tIns="0" bIns="0">
            <a:normAutofit/>
          </a:bodyPr>
          <a:p>
            <a:endParaRPr b="0" lang="tr-TR" sz="3200" spc="-1" strike="noStrike">
              <a:latin typeface="Arial"/>
            </a:endParaRPr>
          </a:p>
        </p:txBody>
      </p:sp>
      <p:sp>
        <p:nvSpPr>
          <p:cNvPr id="130" name="PlaceHolder 6"/>
          <p:cNvSpPr>
            <a:spLocks noGrp="1"/>
          </p:cNvSpPr>
          <p:nvPr>
            <p:ph type="body"/>
          </p:nvPr>
        </p:nvSpPr>
        <p:spPr>
          <a:xfrm>
            <a:off x="3239640" y="3682080"/>
            <a:ext cx="2649600" cy="1896840"/>
          </a:xfrm>
          <a:prstGeom prst="rect">
            <a:avLst/>
          </a:prstGeom>
        </p:spPr>
        <p:txBody>
          <a:bodyPr lIns="0" rIns="0" tIns="0" bIns="0">
            <a:normAutofit/>
          </a:bodyPr>
          <a:p>
            <a:endParaRPr b="0" lang="tr-TR" sz="3200" spc="-1" strike="noStrike">
              <a:latin typeface="Arial"/>
            </a:endParaRPr>
          </a:p>
        </p:txBody>
      </p:sp>
      <p:sp>
        <p:nvSpPr>
          <p:cNvPr id="131" name="PlaceHolder 7"/>
          <p:cNvSpPr>
            <a:spLocks noGrp="1"/>
          </p:cNvSpPr>
          <p:nvPr>
            <p:ph type="body"/>
          </p:nvPr>
        </p:nvSpPr>
        <p:spPr>
          <a:xfrm>
            <a:off x="6022080" y="3682080"/>
            <a:ext cx="26496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13" name="PlaceHolder 2"/>
          <p:cNvSpPr>
            <a:spLocks noGrp="1"/>
          </p:cNvSpPr>
          <p:nvPr>
            <p:ph type="body"/>
          </p:nvPr>
        </p:nvSpPr>
        <p:spPr>
          <a:xfrm>
            <a:off x="457200" y="1604520"/>
            <a:ext cx="4015800" cy="3977280"/>
          </a:xfrm>
          <a:prstGeom prst="rect">
            <a:avLst/>
          </a:prstGeom>
        </p:spPr>
        <p:txBody>
          <a:bodyPr lIns="0" rIns="0" tIns="0" bIns="0">
            <a:normAutofit/>
          </a:bodyPr>
          <a:p>
            <a:endParaRPr b="0" lang="tr-TR" sz="3200" spc="-1" strike="noStrike">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tr-T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tr-T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18"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19" name="PlaceHolder 3"/>
          <p:cNvSpPr>
            <a:spLocks noGrp="1"/>
          </p:cNvSpPr>
          <p:nvPr>
            <p:ph type="body"/>
          </p:nvPr>
        </p:nvSpPr>
        <p:spPr>
          <a:xfrm>
            <a:off x="4674240" y="1604520"/>
            <a:ext cx="4015800" cy="3977280"/>
          </a:xfrm>
          <a:prstGeom prst="rect">
            <a:avLst/>
          </a:prstGeom>
        </p:spPr>
        <p:txBody>
          <a:bodyPr lIns="0" rIns="0" tIns="0" bIns="0">
            <a:normAutofit/>
          </a:bodyPr>
          <a:p>
            <a:endParaRPr b="0" lang="tr-TR" sz="3200" spc="-1" strike="noStrike">
              <a:latin typeface="Arial"/>
            </a:endParaRPr>
          </a:p>
        </p:txBody>
      </p:sp>
      <p:sp>
        <p:nvSpPr>
          <p:cNvPr id="20" name="PlaceHolder 4"/>
          <p:cNvSpPr>
            <a:spLocks noGrp="1"/>
          </p:cNvSpPr>
          <p:nvPr>
            <p:ph type="body"/>
          </p:nvPr>
        </p:nvSpPr>
        <p:spPr>
          <a:xfrm>
            <a:off x="45720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22" name="PlaceHolder 2"/>
          <p:cNvSpPr>
            <a:spLocks noGrp="1"/>
          </p:cNvSpPr>
          <p:nvPr>
            <p:ph type="body"/>
          </p:nvPr>
        </p:nvSpPr>
        <p:spPr>
          <a:xfrm>
            <a:off x="457200" y="1604520"/>
            <a:ext cx="4015800" cy="3977280"/>
          </a:xfrm>
          <a:prstGeom prst="rect">
            <a:avLst/>
          </a:prstGeom>
        </p:spPr>
        <p:txBody>
          <a:bodyPr lIns="0" rIns="0" tIns="0" bIns="0">
            <a:normAutofit/>
          </a:bodyPr>
          <a:p>
            <a:endParaRPr b="0" lang="tr-TR" sz="3200" spc="-1" strike="noStrike">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24" name="PlaceHolder 4"/>
          <p:cNvSpPr>
            <a:spLocks noGrp="1"/>
          </p:cNvSpPr>
          <p:nvPr>
            <p:ph type="body"/>
          </p:nvPr>
        </p:nvSpPr>
        <p:spPr>
          <a:xfrm>
            <a:off x="4674240" y="3682080"/>
            <a:ext cx="4015800" cy="1896840"/>
          </a:xfrm>
          <a:prstGeom prst="rect">
            <a:avLst/>
          </a:prstGeom>
        </p:spPr>
        <p:txBody>
          <a:bodyPr lIns="0" rIns="0" tIns="0" bIns="0">
            <a:normAutofit/>
          </a:bodyPr>
          <a:p>
            <a:endParaRPr b="0" lang="tr-T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tr-TR" sz="4400" spc="-1" strike="noStrike">
              <a:latin typeface="Arial"/>
            </a:endParaRPr>
          </a:p>
        </p:txBody>
      </p:sp>
      <p:sp>
        <p:nvSpPr>
          <p:cNvPr id="26" name="PlaceHolder 2"/>
          <p:cNvSpPr>
            <a:spLocks noGrp="1"/>
          </p:cNvSpPr>
          <p:nvPr>
            <p:ph type="body"/>
          </p:nvPr>
        </p:nvSpPr>
        <p:spPr>
          <a:xfrm>
            <a:off x="457200" y="1604520"/>
            <a:ext cx="4015800" cy="1896840"/>
          </a:xfrm>
          <a:prstGeom prst="rect">
            <a:avLst/>
          </a:prstGeom>
        </p:spPr>
        <p:txBody>
          <a:bodyPr lIns="0" rIns="0" tIns="0" bIns="0">
            <a:normAutofit/>
          </a:bodyPr>
          <a:p>
            <a:endParaRPr b="0" lang="tr-TR" sz="3200" spc="-1" strike="noStrike">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rIns="0" tIns="0" bIns="0">
            <a:normAutofit/>
          </a:bodyPr>
          <a:p>
            <a:endParaRPr b="0" lang="tr-TR" sz="3200" spc="-1" strike="noStrike">
              <a:latin typeface="Arial"/>
            </a:endParaRPr>
          </a:p>
        </p:txBody>
      </p:sp>
      <p:sp>
        <p:nvSpPr>
          <p:cNvPr id="28" name="PlaceHolder 4"/>
          <p:cNvSpPr>
            <a:spLocks noGrp="1"/>
          </p:cNvSpPr>
          <p:nvPr>
            <p:ph type="body"/>
          </p:nvPr>
        </p:nvSpPr>
        <p:spPr>
          <a:xfrm>
            <a:off x="457200" y="3682080"/>
            <a:ext cx="8229240" cy="1896840"/>
          </a:xfrm>
          <a:prstGeom prst="rect">
            <a:avLst/>
          </a:prstGeom>
        </p:spPr>
        <p:txBody>
          <a:bodyPr lIns="0" rIns="0" tIns="0" bIns="0">
            <a:normAutofit/>
          </a:bodyPr>
          <a:p>
            <a:endParaRPr b="0" lang="tr-T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1"/>
          <p:cNvGrpSpPr/>
          <p:nvPr/>
        </p:nvGrpSpPr>
        <p:grpSpPr>
          <a:xfrm>
            <a:off x="279360" y="152280"/>
            <a:ext cx="8683920" cy="1600560"/>
            <a:chOff x="279360" y="152280"/>
            <a:chExt cx="8683920" cy="1600560"/>
          </a:xfrm>
        </p:grpSpPr>
        <p:sp>
          <p:nvSpPr>
            <p:cNvPr id="1" name="Line 2"/>
            <p:cNvSpPr/>
            <p:nvPr/>
          </p:nvSpPr>
          <p:spPr>
            <a:xfrm flipH="1">
              <a:off x="457200" y="1752480"/>
              <a:ext cx="8305920" cy="360"/>
            </a:xfrm>
            <a:prstGeom prst="line">
              <a:avLst/>
            </a:prstGeom>
            <a:ln w="12600">
              <a:solidFill>
                <a:srgbClr val="000000"/>
              </a:solidFill>
              <a:miter/>
            </a:ln>
          </p:spPr>
          <p:style>
            <a:lnRef idx="0"/>
            <a:fillRef idx="0"/>
            <a:effectRef idx="0"/>
            <a:fontRef idx="minor"/>
          </p:style>
        </p:sp>
        <p:sp>
          <p:nvSpPr>
            <p:cNvPr id="2" name="CustomShape 3"/>
            <p:cNvSpPr/>
            <p:nvPr/>
          </p:nvSpPr>
          <p:spPr>
            <a:xfrm>
              <a:off x="8737560" y="152280"/>
              <a:ext cx="225720" cy="225720"/>
            </a:xfrm>
            <a:prstGeom prst="rect">
              <a:avLst/>
            </a:prstGeom>
            <a:solidFill>
              <a:srgbClr val="cc0000"/>
            </a:solidFill>
            <a:ln w="12600">
              <a:solidFill>
                <a:srgbClr val="000000"/>
              </a:solidFill>
              <a:miter/>
            </a:ln>
          </p:spPr>
          <p:style>
            <a:lnRef idx="0"/>
            <a:fillRef idx="0"/>
            <a:effectRef idx="0"/>
            <a:fontRef idx="minor"/>
          </p:style>
        </p:sp>
        <p:sp>
          <p:nvSpPr>
            <p:cNvPr id="3" name="CustomShape 4"/>
            <p:cNvSpPr/>
            <p:nvPr/>
          </p:nvSpPr>
          <p:spPr>
            <a:xfrm>
              <a:off x="279360" y="152280"/>
              <a:ext cx="8452080" cy="225720"/>
            </a:xfrm>
            <a:prstGeom prst="rect">
              <a:avLst/>
            </a:prstGeom>
            <a:solidFill>
              <a:srgbClr val="3366cc"/>
            </a:solidFill>
            <a:ln w="12600">
              <a:solidFill>
                <a:srgbClr val="000000"/>
              </a:solidFill>
              <a:miter/>
            </a:ln>
          </p:spPr>
          <p:style>
            <a:lnRef idx="0"/>
            <a:fillRef idx="0"/>
            <a:effectRef idx="0"/>
            <a:fontRef idx="minor"/>
          </p:style>
        </p:sp>
        <p:sp>
          <p:nvSpPr>
            <p:cNvPr id="4" name="CustomShape 5"/>
            <p:cNvSpPr/>
            <p:nvPr/>
          </p:nvSpPr>
          <p:spPr>
            <a:xfrm>
              <a:off x="279360" y="380880"/>
              <a:ext cx="8452080" cy="136800"/>
            </a:xfrm>
            <a:prstGeom prst="rect">
              <a:avLst/>
            </a:prstGeom>
            <a:solidFill>
              <a:srgbClr val="cc0000"/>
            </a:solidFill>
            <a:ln w="12600">
              <a:solidFill>
                <a:srgbClr val="000000"/>
              </a:solidFill>
              <a:miter/>
            </a:ln>
          </p:spPr>
          <p:style>
            <a:lnRef idx="0"/>
            <a:fillRef idx="0"/>
            <a:effectRef idx="0"/>
            <a:fontRef idx="minor"/>
          </p:style>
        </p:sp>
        <p:sp>
          <p:nvSpPr>
            <p:cNvPr id="5" name="CustomShape 6"/>
            <p:cNvSpPr/>
            <p:nvPr/>
          </p:nvSpPr>
          <p:spPr>
            <a:xfrm>
              <a:off x="8737560" y="382680"/>
              <a:ext cx="225720" cy="133560"/>
            </a:xfrm>
            <a:prstGeom prst="rect">
              <a:avLst/>
            </a:prstGeom>
            <a:solidFill>
              <a:srgbClr val="3366cc"/>
            </a:solidFill>
            <a:ln w="12600">
              <a:solidFill>
                <a:srgbClr val="000000"/>
              </a:solidFill>
              <a:miter/>
            </a:ln>
          </p:spPr>
          <p:style>
            <a:lnRef idx="0"/>
            <a:fillRef idx="0"/>
            <a:effectRef idx="0"/>
            <a:fontRef idx="minor"/>
          </p:style>
        </p:sp>
      </p:grpSp>
      <p:sp>
        <p:nvSpPr>
          <p:cNvPr id="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tr-TR" sz="4400" spc="-1" strike="noStrike">
                <a:latin typeface="Arial"/>
              </a:rPr>
              <a:t>Ana başlık metnini düzenlemek için tıklayın</a:t>
            </a:r>
            <a:endParaRPr b="0" lang="tr-TR" sz="4400" spc="-1" strike="noStrike">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tr-TR" sz="3200" spc="-1" strike="noStrike">
                <a:latin typeface="Arial"/>
              </a:rPr>
              <a:t>Anahat metninin biçimini düzenlemek için tıklayın</a:t>
            </a:r>
            <a:endParaRPr b="0" lang="tr-TR" sz="3200" spc="-1" strike="noStrike">
              <a:latin typeface="Arial"/>
            </a:endParaRPr>
          </a:p>
          <a:p>
            <a:pPr lvl="1" marL="864000" indent="-324000">
              <a:spcBef>
                <a:spcPts val="1134"/>
              </a:spcBef>
              <a:buClr>
                <a:srgbClr val="000000"/>
              </a:buClr>
              <a:buSzPct val="75000"/>
              <a:buFont typeface="Symbol" charset="2"/>
              <a:buChar char=""/>
            </a:pPr>
            <a:r>
              <a:rPr b="0" lang="tr-TR" sz="2800" spc="-1" strike="noStrike">
                <a:latin typeface="Arial"/>
              </a:rPr>
              <a:t>İkinci Anahat Düzeyi</a:t>
            </a:r>
            <a:endParaRPr b="0" lang="tr-TR" sz="2800" spc="-1" strike="noStrike">
              <a:latin typeface="Arial"/>
            </a:endParaRPr>
          </a:p>
          <a:p>
            <a:pPr lvl="2" marL="1296000" indent="-288000">
              <a:spcBef>
                <a:spcPts val="850"/>
              </a:spcBef>
              <a:buClr>
                <a:srgbClr val="000000"/>
              </a:buClr>
              <a:buSzPct val="45000"/>
              <a:buFont typeface="Wingdings" charset="2"/>
              <a:buChar char=""/>
            </a:pPr>
            <a:r>
              <a:rPr b="0" lang="tr-TR" sz="2400" spc="-1" strike="noStrike">
                <a:latin typeface="Arial"/>
              </a:rPr>
              <a:t>Üçüncü Anahat Düzeyi</a:t>
            </a:r>
            <a:endParaRPr b="0" lang="tr-TR" sz="2400" spc="-1" strike="noStrike">
              <a:latin typeface="Arial"/>
            </a:endParaRPr>
          </a:p>
          <a:p>
            <a:pPr lvl="3" marL="1728000" indent="-216000">
              <a:spcBef>
                <a:spcPts val="567"/>
              </a:spcBef>
              <a:buClr>
                <a:srgbClr val="000000"/>
              </a:buClr>
              <a:buSzPct val="75000"/>
              <a:buFont typeface="Symbol" charset="2"/>
              <a:buChar char=""/>
            </a:pPr>
            <a:r>
              <a:rPr b="0" lang="tr-TR" sz="2000" spc="-1" strike="noStrike">
                <a:latin typeface="Arial"/>
              </a:rPr>
              <a:t>Dördüncü Anahat Düzeyi</a:t>
            </a:r>
            <a:endParaRPr b="0" lang="tr-TR" sz="2000" spc="-1" strike="noStrike">
              <a:latin typeface="Arial"/>
            </a:endParaRPr>
          </a:p>
          <a:p>
            <a:pPr lvl="4" marL="2160000" indent="-216000">
              <a:spcBef>
                <a:spcPts val="283"/>
              </a:spcBef>
              <a:buClr>
                <a:srgbClr val="000000"/>
              </a:buClr>
              <a:buSzPct val="45000"/>
              <a:buFont typeface="Wingdings" charset="2"/>
              <a:buChar char=""/>
            </a:pPr>
            <a:r>
              <a:rPr b="0" lang="tr-TR" sz="2000" spc="-1" strike="noStrike">
                <a:latin typeface="Arial"/>
              </a:rPr>
              <a:t>Beşinci Anahat Düzeyi</a:t>
            </a:r>
            <a:endParaRPr b="0" lang="tr-TR" sz="2000" spc="-1" strike="noStrike">
              <a:latin typeface="Arial"/>
            </a:endParaRPr>
          </a:p>
          <a:p>
            <a:pPr lvl="5" marL="2592000" indent="-216000">
              <a:spcBef>
                <a:spcPts val="283"/>
              </a:spcBef>
              <a:buClr>
                <a:srgbClr val="000000"/>
              </a:buClr>
              <a:buSzPct val="45000"/>
              <a:buFont typeface="Wingdings" charset="2"/>
              <a:buChar char=""/>
            </a:pPr>
            <a:r>
              <a:rPr b="0" lang="tr-TR" sz="2000" spc="-1" strike="noStrike">
                <a:latin typeface="Arial"/>
              </a:rPr>
              <a:t>Altıncı Anahat Düzeyi</a:t>
            </a:r>
            <a:endParaRPr b="0" lang="tr-TR" sz="2000" spc="-1" strike="noStrike">
              <a:latin typeface="Arial"/>
            </a:endParaRPr>
          </a:p>
          <a:p>
            <a:pPr lvl="6" marL="3024000" indent="-216000">
              <a:spcBef>
                <a:spcPts val="283"/>
              </a:spcBef>
              <a:buClr>
                <a:srgbClr val="000000"/>
              </a:buClr>
              <a:buSzPct val="45000"/>
              <a:buFont typeface="Wingdings" charset="2"/>
              <a:buChar char=""/>
            </a:pPr>
            <a:r>
              <a:rPr b="0" lang="tr-TR" sz="2000" spc="-1" strike="noStrike">
                <a:latin typeface="Arial"/>
              </a:rPr>
              <a:t>Yedinci Anahat Düzeyi</a:t>
            </a:r>
            <a:endParaRPr b="0" lang="tr-T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44" name="Group 1"/>
          <p:cNvGrpSpPr/>
          <p:nvPr/>
        </p:nvGrpSpPr>
        <p:grpSpPr>
          <a:xfrm>
            <a:off x="279360" y="152280"/>
            <a:ext cx="8683920" cy="1600560"/>
            <a:chOff x="279360" y="152280"/>
            <a:chExt cx="8683920" cy="1600560"/>
          </a:xfrm>
        </p:grpSpPr>
        <p:sp>
          <p:nvSpPr>
            <p:cNvPr id="45" name="Line 2"/>
            <p:cNvSpPr/>
            <p:nvPr/>
          </p:nvSpPr>
          <p:spPr>
            <a:xfrm flipH="1">
              <a:off x="457200" y="1752480"/>
              <a:ext cx="8305920" cy="360"/>
            </a:xfrm>
            <a:prstGeom prst="line">
              <a:avLst/>
            </a:prstGeom>
            <a:ln w="12600">
              <a:solidFill>
                <a:srgbClr val="000000"/>
              </a:solidFill>
              <a:miter/>
            </a:ln>
          </p:spPr>
          <p:style>
            <a:lnRef idx="0"/>
            <a:fillRef idx="0"/>
            <a:effectRef idx="0"/>
            <a:fontRef idx="minor"/>
          </p:style>
        </p:sp>
        <p:sp>
          <p:nvSpPr>
            <p:cNvPr id="46" name="CustomShape 3"/>
            <p:cNvSpPr/>
            <p:nvPr/>
          </p:nvSpPr>
          <p:spPr>
            <a:xfrm>
              <a:off x="8737560" y="152280"/>
              <a:ext cx="225720" cy="225720"/>
            </a:xfrm>
            <a:prstGeom prst="rect">
              <a:avLst/>
            </a:prstGeom>
            <a:solidFill>
              <a:srgbClr val="cc0000"/>
            </a:solidFill>
            <a:ln w="12600">
              <a:solidFill>
                <a:srgbClr val="000000"/>
              </a:solidFill>
              <a:miter/>
            </a:ln>
          </p:spPr>
          <p:style>
            <a:lnRef idx="0"/>
            <a:fillRef idx="0"/>
            <a:effectRef idx="0"/>
            <a:fontRef idx="minor"/>
          </p:style>
        </p:sp>
        <p:sp>
          <p:nvSpPr>
            <p:cNvPr id="47" name="CustomShape 4"/>
            <p:cNvSpPr/>
            <p:nvPr/>
          </p:nvSpPr>
          <p:spPr>
            <a:xfrm>
              <a:off x="279360" y="152280"/>
              <a:ext cx="8452080" cy="225720"/>
            </a:xfrm>
            <a:prstGeom prst="rect">
              <a:avLst/>
            </a:prstGeom>
            <a:solidFill>
              <a:srgbClr val="3366cc"/>
            </a:solidFill>
            <a:ln w="12600">
              <a:solidFill>
                <a:srgbClr val="000000"/>
              </a:solidFill>
              <a:miter/>
            </a:ln>
          </p:spPr>
          <p:style>
            <a:lnRef idx="0"/>
            <a:fillRef idx="0"/>
            <a:effectRef idx="0"/>
            <a:fontRef idx="minor"/>
          </p:style>
        </p:sp>
        <p:sp>
          <p:nvSpPr>
            <p:cNvPr id="48" name="CustomShape 5"/>
            <p:cNvSpPr/>
            <p:nvPr/>
          </p:nvSpPr>
          <p:spPr>
            <a:xfrm>
              <a:off x="279360" y="380880"/>
              <a:ext cx="8452080" cy="136800"/>
            </a:xfrm>
            <a:prstGeom prst="rect">
              <a:avLst/>
            </a:prstGeom>
            <a:solidFill>
              <a:srgbClr val="cc0000"/>
            </a:solidFill>
            <a:ln w="12600">
              <a:solidFill>
                <a:srgbClr val="000000"/>
              </a:solidFill>
              <a:miter/>
            </a:ln>
          </p:spPr>
          <p:style>
            <a:lnRef idx="0"/>
            <a:fillRef idx="0"/>
            <a:effectRef idx="0"/>
            <a:fontRef idx="minor"/>
          </p:style>
        </p:sp>
        <p:sp>
          <p:nvSpPr>
            <p:cNvPr id="49" name="CustomShape 6"/>
            <p:cNvSpPr/>
            <p:nvPr/>
          </p:nvSpPr>
          <p:spPr>
            <a:xfrm>
              <a:off x="8737560" y="382680"/>
              <a:ext cx="225720" cy="133560"/>
            </a:xfrm>
            <a:prstGeom prst="rect">
              <a:avLst/>
            </a:prstGeom>
            <a:solidFill>
              <a:srgbClr val="3366cc"/>
            </a:solidFill>
            <a:ln w="12600">
              <a:solidFill>
                <a:srgbClr val="000000"/>
              </a:solidFill>
              <a:miter/>
            </a:ln>
          </p:spPr>
          <p:style>
            <a:lnRef idx="0"/>
            <a:fillRef idx="0"/>
            <a:effectRef idx="0"/>
            <a:fontRef idx="minor"/>
          </p:style>
        </p:sp>
      </p:grpSp>
      <p:sp>
        <p:nvSpPr>
          <p:cNvPr id="5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tr-TR" sz="4400" spc="-1" strike="noStrike">
                <a:latin typeface="Arial"/>
              </a:rPr>
              <a:t>Ana başlık metnini düzenlemek için tıklayın</a:t>
            </a:r>
            <a:endParaRPr b="0" lang="tr-TR" sz="4400" spc="-1" strike="noStrike">
              <a:latin typeface="Arial"/>
            </a:endParaRPr>
          </a:p>
        </p:txBody>
      </p:sp>
      <p:sp>
        <p:nvSpPr>
          <p:cNvPr id="5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tr-TR" sz="3200" spc="-1" strike="noStrike">
                <a:latin typeface="Arial"/>
              </a:rPr>
              <a:t>Anahat metninin biçimini düzenlemek için tıklayın</a:t>
            </a:r>
            <a:endParaRPr b="0" lang="tr-TR" sz="3200" spc="-1" strike="noStrike">
              <a:latin typeface="Arial"/>
            </a:endParaRPr>
          </a:p>
          <a:p>
            <a:pPr lvl="1" marL="864000" indent="-324000">
              <a:spcBef>
                <a:spcPts val="1134"/>
              </a:spcBef>
              <a:buClr>
                <a:srgbClr val="000000"/>
              </a:buClr>
              <a:buSzPct val="75000"/>
              <a:buFont typeface="Symbol" charset="2"/>
              <a:buChar char=""/>
            </a:pPr>
            <a:r>
              <a:rPr b="0" lang="tr-TR" sz="2800" spc="-1" strike="noStrike">
                <a:latin typeface="Arial"/>
              </a:rPr>
              <a:t>İkinci Anahat Düzeyi</a:t>
            </a:r>
            <a:endParaRPr b="0" lang="tr-TR" sz="2800" spc="-1" strike="noStrike">
              <a:latin typeface="Arial"/>
            </a:endParaRPr>
          </a:p>
          <a:p>
            <a:pPr lvl="2" marL="1296000" indent="-288000">
              <a:spcBef>
                <a:spcPts val="850"/>
              </a:spcBef>
              <a:buClr>
                <a:srgbClr val="000000"/>
              </a:buClr>
              <a:buSzPct val="45000"/>
              <a:buFont typeface="Wingdings" charset="2"/>
              <a:buChar char=""/>
            </a:pPr>
            <a:r>
              <a:rPr b="0" lang="tr-TR" sz="2400" spc="-1" strike="noStrike">
                <a:latin typeface="Arial"/>
              </a:rPr>
              <a:t>Üçüncü Anahat Düzeyi</a:t>
            </a:r>
            <a:endParaRPr b="0" lang="tr-TR" sz="2400" spc="-1" strike="noStrike">
              <a:latin typeface="Arial"/>
            </a:endParaRPr>
          </a:p>
          <a:p>
            <a:pPr lvl="3" marL="1728000" indent="-216000">
              <a:spcBef>
                <a:spcPts val="567"/>
              </a:spcBef>
              <a:buClr>
                <a:srgbClr val="000000"/>
              </a:buClr>
              <a:buSzPct val="75000"/>
              <a:buFont typeface="Symbol" charset="2"/>
              <a:buChar char=""/>
            </a:pPr>
            <a:r>
              <a:rPr b="0" lang="tr-TR" sz="2000" spc="-1" strike="noStrike">
                <a:latin typeface="Arial"/>
              </a:rPr>
              <a:t>Dördüncü Anahat Düzeyi</a:t>
            </a:r>
            <a:endParaRPr b="0" lang="tr-TR" sz="2000" spc="-1" strike="noStrike">
              <a:latin typeface="Arial"/>
            </a:endParaRPr>
          </a:p>
          <a:p>
            <a:pPr lvl="4" marL="2160000" indent="-216000">
              <a:spcBef>
                <a:spcPts val="283"/>
              </a:spcBef>
              <a:buClr>
                <a:srgbClr val="000000"/>
              </a:buClr>
              <a:buSzPct val="45000"/>
              <a:buFont typeface="Wingdings" charset="2"/>
              <a:buChar char=""/>
            </a:pPr>
            <a:r>
              <a:rPr b="0" lang="tr-TR" sz="2000" spc="-1" strike="noStrike">
                <a:latin typeface="Arial"/>
              </a:rPr>
              <a:t>Beşinci Anahat Düzeyi</a:t>
            </a:r>
            <a:endParaRPr b="0" lang="tr-TR" sz="2000" spc="-1" strike="noStrike">
              <a:latin typeface="Arial"/>
            </a:endParaRPr>
          </a:p>
          <a:p>
            <a:pPr lvl="5" marL="2592000" indent="-216000">
              <a:spcBef>
                <a:spcPts val="283"/>
              </a:spcBef>
              <a:buClr>
                <a:srgbClr val="000000"/>
              </a:buClr>
              <a:buSzPct val="45000"/>
              <a:buFont typeface="Wingdings" charset="2"/>
              <a:buChar char=""/>
            </a:pPr>
            <a:r>
              <a:rPr b="0" lang="tr-TR" sz="2000" spc="-1" strike="noStrike">
                <a:latin typeface="Arial"/>
              </a:rPr>
              <a:t>Altıncı Anahat Düzeyi</a:t>
            </a:r>
            <a:endParaRPr b="0" lang="tr-TR" sz="2000" spc="-1" strike="noStrike">
              <a:latin typeface="Arial"/>
            </a:endParaRPr>
          </a:p>
          <a:p>
            <a:pPr lvl="6" marL="3024000" indent="-216000">
              <a:spcBef>
                <a:spcPts val="283"/>
              </a:spcBef>
              <a:buClr>
                <a:srgbClr val="000000"/>
              </a:buClr>
              <a:buSzPct val="45000"/>
              <a:buFont typeface="Wingdings" charset="2"/>
              <a:buChar char=""/>
            </a:pPr>
            <a:r>
              <a:rPr b="0" lang="tr-TR" sz="2000" spc="-1" strike="noStrike">
                <a:latin typeface="Arial"/>
              </a:rPr>
              <a:t>Yedinci Anahat Düzeyi</a:t>
            </a:r>
            <a:endParaRPr b="0" lang="tr-T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88" name="Group 1"/>
          <p:cNvGrpSpPr/>
          <p:nvPr/>
        </p:nvGrpSpPr>
        <p:grpSpPr>
          <a:xfrm>
            <a:off x="279360" y="152280"/>
            <a:ext cx="8685000" cy="1600200"/>
            <a:chOff x="279360" y="152280"/>
            <a:chExt cx="8685000" cy="1600200"/>
          </a:xfrm>
        </p:grpSpPr>
        <p:sp>
          <p:nvSpPr>
            <p:cNvPr id="89" name="Line 2"/>
            <p:cNvSpPr/>
            <p:nvPr/>
          </p:nvSpPr>
          <p:spPr>
            <a:xfrm flipH="1">
              <a:off x="457200" y="1752480"/>
              <a:ext cx="8305920" cy="0"/>
            </a:xfrm>
            <a:prstGeom prst="line">
              <a:avLst/>
            </a:prstGeom>
            <a:ln w="12600">
              <a:solidFill>
                <a:srgbClr val="000000"/>
              </a:solidFill>
              <a:miter/>
            </a:ln>
          </p:spPr>
          <p:style>
            <a:lnRef idx="0"/>
            <a:fillRef idx="0"/>
            <a:effectRef idx="0"/>
            <a:fontRef idx="minor"/>
          </p:style>
        </p:sp>
        <p:sp>
          <p:nvSpPr>
            <p:cNvPr id="90" name="CustomShape 3"/>
            <p:cNvSpPr/>
            <p:nvPr/>
          </p:nvSpPr>
          <p:spPr>
            <a:xfrm>
              <a:off x="8737560" y="152280"/>
              <a:ext cx="226800" cy="226800"/>
            </a:xfrm>
            <a:prstGeom prst="rect">
              <a:avLst/>
            </a:prstGeom>
            <a:solidFill>
              <a:srgbClr val="cc0000"/>
            </a:solidFill>
            <a:ln w="12600">
              <a:solidFill>
                <a:srgbClr val="000000"/>
              </a:solidFill>
              <a:miter/>
            </a:ln>
          </p:spPr>
          <p:style>
            <a:lnRef idx="0"/>
            <a:fillRef idx="0"/>
            <a:effectRef idx="0"/>
            <a:fontRef idx="minor"/>
          </p:style>
        </p:sp>
        <p:sp>
          <p:nvSpPr>
            <p:cNvPr id="91" name="CustomShape 4"/>
            <p:cNvSpPr/>
            <p:nvPr/>
          </p:nvSpPr>
          <p:spPr>
            <a:xfrm>
              <a:off x="279360" y="152280"/>
              <a:ext cx="8453160" cy="226800"/>
            </a:xfrm>
            <a:prstGeom prst="rect">
              <a:avLst/>
            </a:prstGeom>
            <a:solidFill>
              <a:srgbClr val="3366cc"/>
            </a:solidFill>
            <a:ln w="12600">
              <a:solidFill>
                <a:srgbClr val="000000"/>
              </a:solidFill>
              <a:miter/>
            </a:ln>
          </p:spPr>
          <p:style>
            <a:lnRef idx="0"/>
            <a:fillRef idx="0"/>
            <a:effectRef idx="0"/>
            <a:fontRef idx="minor"/>
          </p:style>
        </p:sp>
        <p:sp>
          <p:nvSpPr>
            <p:cNvPr id="92" name="CustomShape 5"/>
            <p:cNvSpPr/>
            <p:nvPr/>
          </p:nvSpPr>
          <p:spPr>
            <a:xfrm>
              <a:off x="279360" y="380880"/>
              <a:ext cx="8453160" cy="137880"/>
            </a:xfrm>
            <a:prstGeom prst="rect">
              <a:avLst/>
            </a:prstGeom>
            <a:solidFill>
              <a:srgbClr val="cc0000"/>
            </a:solidFill>
            <a:ln w="12600">
              <a:solidFill>
                <a:srgbClr val="000000"/>
              </a:solidFill>
              <a:miter/>
            </a:ln>
          </p:spPr>
          <p:style>
            <a:lnRef idx="0"/>
            <a:fillRef idx="0"/>
            <a:effectRef idx="0"/>
            <a:fontRef idx="minor"/>
          </p:style>
        </p:sp>
        <p:sp>
          <p:nvSpPr>
            <p:cNvPr id="93" name="CustomShape 6"/>
            <p:cNvSpPr/>
            <p:nvPr/>
          </p:nvSpPr>
          <p:spPr>
            <a:xfrm>
              <a:off x="8737560" y="382680"/>
              <a:ext cx="226800" cy="134640"/>
            </a:xfrm>
            <a:prstGeom prst="rect">
              <a:avLst/>
            </a:prstGeom>
            <a:solidFill>
              <a:srgbClr val="3366cc"/>
            </a:solidFill>
            <a:ln w="12600">
              <a:solidFill>
                <a:srgbClr val="000000"/>
              </a:solidFill>
              <a:miter/>
            </a:ln>
          </p:spPr>
          <p:style>
            <a:lnRef idx="0"/>
            <a:fillRef idx="0"/>
            <a:effectRef idx="0"/>
            <a:fontRef idx="minor"/>
          </p:style>
        </p:sp>
      </p:grpSp>
      <p:sp>
        <p:nvSpPr>
          <p:cNvPr id="9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tr-TR" sz="4400" spc="-1" strike="noStrike">
                <a:latin typeface="Arial"/>
              </a:rPr>
              <a:t>Ana başlık metnini düzenlemek için tıklayın</a:t>
            </a:r>
            <a:endParaRPr b="0" lang="tr-TR" sz="4400" spc="-1" strike="noStrike">
              <a:latin typeface="Arial"/>
            </a:endParaRPr>
          </a:p>
        </p:txBody>
      </p:sp>
      <p:sp>
        <p:nvSpPr>
          <p:cNvPr id="95"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tr-TR" sz="3200" spc="-1" strike="noStrike">
                <a:latin typeface="Arial"/>
              </a:rPr>
              <a:t>Anahat metninin biçimini düzenlemek için tıklayın</a:t>
            </a:r>
            <a:endParaRPr b="0" lang="tr-TR" sz="3200" spc="-1" strike="noStrike">
              <a:latin typeface="Arial"/>
            </a:endParaRPr>
          </a:p>
          <a:p>
            <a:pPr lvl="1" marL="864000" indent="-324000">
              <a:spcBef>
                <a:spcPts val="1134"/>
              </a:spcBef>
              <a:buClr>
                <a:srgbClr val="000000"/>
              </a:buClr>
              <a:buSzPct val="75000"/>
              <a:buFont typeface="Symbol" charset="2"/>
              <a:buChar char=""/>
            </a:pPr>
            <a:r>
              <a:rPr b="0" lang="tr-TR" sz="2800" spc="-1" strike="noStrike">
                <a:latin typeface="Arial"/>
              </a:rPr>
              <a:t>İkinci Anahat Düzeyi</a:t>
            </a:r>
            <a:endParaRPr b="0" lang="tr-TR" sz="2800" spc="-1" strike="noStrike">
              <a:latin typeface="Arial"/>
            </a:endParaRPr>
          </a:p>
          <a:p>
            <a:pPr lvl="2" marL="1296000" indent="-288000">
              <a:spcBef>
                <a:spcPts val="850"/>
              </a:spcBef>
              <a:buClr>
                <a:srgbClr val="000000"/>
              </a:buClr>
              <a:buSzPct val="45000"/>
              <a:buFont typeface="Wingdings" charset="2"/>
              <a:buChar char=""/>
            </a:pPr>
            <a:r>
              <a:rPr b="0" lang="tr-TR" sz="2400" spc="-1" strike="noStrike">
                <a:latin typeface="Arial"/>
              </a:rPr>
              <a:t>Üçüncü Anahat Düzeyi</a:t>
            </a:r>
            <a:endParaRPr b="0" lang="tr-TR" sz="2400" spc="-1" strike="noStrike">
              <a:latin typeface="Arial"/>
            </a:endParaRPr>
          </a:p>
          <a:p>
            <a:pPr lvl="3" marL="1728000" indent="-216000">
              <a:spcBef>
                <a:spcPts val="567"/>
              </a:spcBef>
              <a:buClr>
                <a:srgbClr val="000000"/>
              </a:buClr>
              <a:buSzPct val="75000"/>
              <a:buFont typeface="Symbol" charset="2"/>
              <a:buChar char=""/>
            </a:pPr>
            <a:r>
              <a:rPr b="0" lang="tr-TR" sz="2000" spc="-1" strike="noStrike">
                <a:latin typeface="Arial"/>
              </a:rPr>
              <a:t>Dördüncü Anahat Düzeyi</a:t>
            </a:r>
            <a:endParaRPr b="0" lang="tr-TR" sz="2000" spc="-1" strike="noStrike">
              <a:latin typeface="Arial"/>
            </a:endParaRPr>
          </a:p>
          <a:p>
            <a:pPr lvl="4" marL="2160000" indent="-216000">
              <a:spcBef>
                <a:spcPts val="283"/>
              </a:spcBef>
              <a:buClr>
                <a:srgbClr val="000000"/>
              </a:buClr>
              <a:buSzPct val="45000"/>
              <a:buFont typeface="Wingdings" charset="2"/>
              <a:buChar char=""/>
            </a:pPr>
            <a:r>
              <a:rPr b="0" lang="tr-TR" sz="2000" spc="-1" strike="noStrike">
                <a:latin typeface="Arial"/>
              </a:rPr>
              <a:t>Beşinci Anahat Düzeyi</a:t>
            </a:r>
            <a:endParaRPr b="0" lang="tr-TR" sz="2000" spc="-1" strike="noStrike">
              <a:latin typeface="Arial"/>
            </a:endParaRPr>
          </a:p>
          <a:p>
            <a:pPr lvl="5" marL="2592000" indent="-216000">
              <a:spcBef>
                <a:spcPts val="283"/>
              </a:spcBef>
              <a:buClr>
                <a:srgbClr val="000000"/>
              </a:buClr>
              <a:buSzPct val="45000"/>
              <a:buFont typeface="Wingdings" charset="2"/>
              <a:buChar char=""/>
            </a:pPr>
            <a:r>
              <a:rPr b="0" lang="tr-TR" sz="2000" spc="-1" strike="noStrike">
                <a:latin typeface="Arial"/>
              </a:rPr>
              <a:t>Altıncı Anahat Düzeyi</a:t>
            </a:r>
            <a:endParaRPr b="0" lang="tr-TR" sz="2000" spc="-1" strike="noStrike">
              <a:latin typeface="Arial"/>
            </a:endParaRPr>
          </a:p>
          <a:p>
            <a:pPr lvl="6" marL="3024000" indent="-216000">
              <a:spcBef>
                <a:spcPts val="283"/>
              </a:spcBef>
              <a:buClr>
                <a:srgbClr val="000000"/>
              </a:buClr>
              <a:buSzPct val="45000"/>
              <a:buFont typeface="Wingdings" charset="2"/>
              <a:buChar char=""/>
            </a:pPr>
            <a:r>
              <a:rPr b="0" lang="tr-TR" sz="2000" spc="-1" strike="noStrike">
                <a:latin typeface="Arial"/>
              </a:rPr>
              <a:t>Yedinci Anahat Düzeyi</a:t>
            </a:r>
            <a:endParaRPr b="0" lang="tr-T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2" name="CustomShape 1"/>
          <p:cNvSpPr/>
          <p:nvPr/>
        </p:nvSpPr>
        <p:spPr>
          <a:xfrm>
            <a:off x="611280" y="981000"/>
            <a:ext cx="8421840" cy="1553400"/>
          </a:xfrm>
          <a:prstGeom prst="rect">
            <a:avLst/>
          </a:prstGeom>
          <a:noFill/>
          <a:ln w="0">
            <a:noFill/>
          </a:ln>
        </p:spPr>
        <p:style>
          <a:lnRef idx="0"/>
          <a:fillRef idx="0"/>
          <a:effectRef idx="0"/>
          <a:fontRef idx="minor"/>
        </p:style>
        <p:txBody>
          <a:bodyPr lIns="90000" rIns="90000" tIns="46800" bIns="46800">
            <a:noAutofit/>
          </a:bodyPr>
          <a:p>
            <a:pPr algn="ctr">
              <a:lnSpc>
                <a:spcPct val="100000"/>
              </a:lnSpc>
            </a:pPr>
            <a:r>
              <a:rPr b="1" lang="tr-TR" sz="4800" spc="-1" strike="noStrike">
                <a:solidFill>
                  <a:srgbClr val="000000"/>
                </a:solidFill>
                <a:latin typeface="Comic Sans MS"/>
                <a:ea typeface="DejaVu Sans"/>
              </a:rPr>
              <a:t>TIBBİ ONKOLOJİ</a:t>
            </a:r>
            <a:endParaRPr b="0" lang="tr-TR" sz="4800" spc="-1" strike="noStrike">
              <a:latin typeface="Arial"/>
            </a:endParaRPr>
          </a:p>
          <a:p>
            <a:pPr algn="ctr">
              <a:lnSpc>
                <a:spcPct val="100000"/>
              </a:lnSpc>
            </a:pPr>
            <a:r>
              <a:rPr b="1" lang="tr-TR" sz="4800" spc="-1" strike="noStrike">
                <a:solidFill>
                  <a:srgbClr val="000000"/>
                </a:solidFill>
                <a:latin typeface="Comic Sans MS"/>
                <a:ea typeface="DejaVu Sans"/>
              </a:rPr>
              <a:t>İNTERAKTİF OLGULAR </a:t>
            </a:r>
            <a:endParaRPr b="0" lang="tr-TR" sz="4800" spc="-1" strike="noStrike">
              <a:latin typeface="Arial"/>
            </a:endParaRPr>
          </a:p>
        </p:txBody>
      </p:sp>
      <p:sp>
        <p:nvSpPr>
          <p:cNvPr id="133" name="CustomShape 2"/>
          <p:cNvSpPr/>
          <p:nvPr/>
        </p:nvSpPr>
        <p:spPr>
          <a:xfrm>
            <a:off x="900000" y="3500280"/>
            <a:ext cx="7498080" cy="1553400"/>
          </a:xfrm>
          <a:prstGeom prst="rect">
            <a:avLst/>
          </a:prstGeom>
          <a:noFill/>
          <a:ln w="38160">
            <a:solidFill>
              <a:srgbClr val="000000"/>
            </a:solidFill>
            <a:miter/>
          </a:ln>
        </p:spPr>
        <p:style>
          <a:lnRef idx="0"/>
          <a:fillRef idx="0"/>
          <a:effectRef idx="0"/>
          <a:fontRef idx="minor"/>
        </p:style>
        <p:txBody>
          <a:bodyPr lIns="90000" rIns="90000" tIns="46800" bIns="46800">
            <a:noAutofit/>
          </a:bodyPr>
          <a:p>
            <a:pPr algn="ctr">
              <a:lnSpc>
                <a:spcPct val="150000"/>
              </a:lnSpc>
            </a:pPr>
            <a:r>
              <a:rPr b="1" lang="tr-TR" sz="3200" spc="-1" strike="noStrike">
                <a:solidFill>
                  <a:srgbClr val="ff0000"/>
                </a:solidFill>
                <a:latin typeface="Comic Sans MS"/>
                <a:ea typeface="DejaVu Sans"/>
              </a:rPr>
              <a:t>DR. FİLİZ ÇAY ŞENLER</a:t>
            </a:r>
            <a:endParaRPr b="0" lang="tr-TR" sz="3200" spc="-1" strike="noStrike">
              <a:latin typeface="Arial"/>
            </a:endParaRPr>
          </a:p>
          <a:p>
            <a:pPr algn="ctr">
              <a:lnSpc>
                <a:spcPct val="150000"/>
              </a:lnSpc>
            </a:pPr>
            <a:r>
              <a:rPr b="1" lang="tr-TR" sz="3200" spc="-1" strike="noStrike">
                <a:solidFill>
                  <a:srgbClr val="ff0000"/>
                </a:solidFill>
                <a:latin typeface="Comic Sans MS"/>
                <a:ea typeface="DejaVu Sans"/>
              </a:rPr>
              <a:t>TIBBİ ONKOLOJİ BD</a:t>
            </a:r>
            <a:endParaRPr b="0" lang="tr-TR"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0" name="Picture 2" descr="PrinceVal"/>
          <p:cNvPicPr/>
          <p:nvPr/>
        </p:nvPicPr>
        <p:blipFill>
          <a:blip r:embed="rId1"/>
          <a:stretch/>
        </p:blipFill>
        <p:spPr>
          <a:xfrm>
            <a:off x="0" y="228600"/>
            <a:ext cx="9142200" cy="63086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 name="CustomShape 1_1"/>
          <p:cNvSpPr/>
          <p:nvPr/>
        </p:nvSpPr>
        <p:spPr>
          <a:xfrm>
            <a:off x="457200" y="533160"/>
            <a:ext cx="8226720" cy="114012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pPr>
            <a:r>
              <a:rPr b="1" lang="tr-TR" sz="3600" spc="-1" strike="noStrike">
                <a:solidFill>
                  <a:srgbClr val="ff0000"/>
                </a:solidFill>
                <a:latin typeface="Comic Sans MS"/>
                <a:ea typeface="DejaVu Sans"/>
              </a:rPr>
              <a:t>KORUNMA</a:t>
            </a:r>
            <a:endParaRPr b="0" lang="tr-TR" sz="3600" spc="-1" strike="noStrike">
              <a:latin typeface="Arial"/>
            </a:endParaRPr>
          </a:p>
        </p:txBody>
      </p:sp>
      <p:sp>
        <p:nvSpPr>
          <p:cNvPr id="152" name="CustomShape 2_1"/>
          <p:cNvSpPr/>
          <p:nvPr/>
        </p:nvSpPr>
        <p:spPr>
          <a:xfrm>
            <a:off x="457200" y="1828800"/>
            <a:ext cx="8226720" cy="4299120"/>
          </a:xfrm>
          <a:prstGeom prst="rect">
            <a:avLst/>
          </a:prstGeom>
          <a:noFill/>
          <a:ln w="0">
            <a:noFill/>
          </a:ln>
        </p:spPr>
        <p:style>
          <a:lnRef idx="0"/>
          <a:fillRef idx="0"/>
          <a:effectRef idx="0"/>
          <a:fontRef idx="minor"/>
        </p:style>
        <p:txBody>
          <a:bodyPr lIns="90000" rIns="90000" tIns="46800" bIns="46800">
            <a:normAutofit fontScale="45000"/>
          </a:bodyPr>
          <a:p>
            <a:pPr>
              <a:lnSpc>
                <a:spcPct val="100000"/>
              </a:lnSpc>
            </a:pPr>
            <a:endParaRPr b="0" lang="tr-TR" sz="1800" spc="-1" strike="noStrike">
              <a:latin typeface="Arial"/>
            </a:endParaRPr>
          </a:p>
          <a:p>
            <a:pPr>
              <a:lnSpc>
                <a:spcPct val="100000"/>
              </a:lnSpc>
            </a:pPr>
            <a:r>
              <a:rPr b="1" lang="tr-TR" sz="2800" spc="-1" strike="noStrike">
                <a:solidFill>
                  <a:srgbClr val="000000"/>
                </a:solidFill>
                <a:latin typeface="Comic Sans MS"/>
                <a:ea typeface="DejaVu Sans"/>
              </a:rPr>
              <a:t>1- Primer-birincil korunma- beslenme- bol çiğ meyve-sebze, liften zengin gıda, doyamamış yağ kullanımı-obezite ile mücadele, egzersiz</a:t>
            </a:r>
            <a:endParaRPr b="0" lang="tr-TR" sz="2800" spc="-1" strike="noStrike">
              <a:latin typeface="Arial"/>
            </a:endParaRPr>
          </a:p>
          <a:p>
            <a:pPr>
              <a:lnSpc>
                <a:spcPct val="100000"/>
              </a:lnSpc>
            </a:pPr>
            <a:endParaRPr b="0" lang="tr-TR" sz="2800" spc="-1" strike="noStrike">
              <a:latin typeface="Arial"/>
            </a:endParaRPr>
          </a:p>
          <a:p>
            <a:pPr>
              <a:lnSpc>
                <a:spcPct val="100000"/>
              </a:lnSpc>
            </a:pPr>
            <a:r>
              <a:rPr b="1" lang="tr-TR" sz="2800" spc="-1" strike="noStrike">
                <a:solidFill>
                  <a:srgbClr val="000000"/>
                </a:solidFill>
                <a:latin typeface="Comic Sans MS"/>
                <a:ea typeface="DejaVu Sans"/>
              </a:rPr>
              <a:t>2- Sekonder-ikincil korunma-Erken tanı ve tarama- 50 yaş ve üzerinde 1-2 yılda bir GGK tayini ve 10 yılda bir kolonoskopi</a:t>
            </a:r>
            <a:endParaRPr b="0" lang="tr-TR" sz="2800" spc="-1" strike="noStrike">
              <a:latin typeface="Arial"/>
            </a:endParaRPr>
          </a:p>
          <a:p>
            <a:pPr>
              <a:lnSpc>
                <a:spcPct val="100000"/>
              </a:lnSpc>
            </a:pPr>
            <a:endParaRPr b="0" lang="tr-TR" sz="2800" spc="-1" strike="noStrike">
              <a:latin typeface="Arial"/>
            </a:endParaRPr>
          </a:p>
          <a:p>
            <a:pPr>
              <a:lnSpc>
                <a:spcPct val="100000"/>
              </a:lnSpc>
            </a:pPr>
            <a:r>
              <a:rPr b="1" lang="tr-TR" sz="2800" spc="-1" strike="noStrike">
                <a:solidFill>
                  <a:srgbClr val="000000"/>
                </a:solidFill>
                <a:latin typeface="Comic Sans MS"/>
                <a:ea typeface="DejaVu Sans"/>
              </a:rPr>
              <a:t>3- Ailesel kanser sendromlarında- erken tarama profilaktik cerrahi</a:t>
            </a:r>
            <a:endParaRPr b="0" lang="tr-TR" sz="2800" spc="-1" strike="noStrike">
              <a:latin typeface="Arial"/>
            </a:endParaRPr>
          </a:p>
          <a:p>
            <a:pPr>
              <a:lnSpc>
                <a:spcPct val="100000"/>
              </a:lnSpc>
            </a:pPr>
            <a:endParaRPr b="0" lang="tr-TR" sz="2800" spc="-1" strike="noStrike">
              <a:latin typeface="Arial"/>
            </a:endParaRPr>
          </a:p>
          <a:p>
            <a:pPr>
              <a:lnSpc>
                <a:spcPct val="100000"/>
              </a:lnSpc>
            </a:pPr>
            <a:endParaRPr b="0" lang="tr-TR" sz="2800" spc="-1" strike="noStrike">
              <a:latin typeface="Arial"/>
            </a:endParaRPr>
          </a:p>
          <a:p>
            <a:pPr>
              <a:lnSpc>
                <a:spcPct val="100000"/>
              </a:lnSpc>
            </a:pPr>
            <a:endParaRPr b="0" lang="tr-TR" sz="2800" spc="-1" strike="noStrike">
              <a:latin typeface="Arial"/>
            </a:endParaRPr>
          </a:p>
          <a:p>
            <a:pPr>
              <a:lnSpc>
                <a:spcPct val="100000"/>
              </a:lnSpc>
            </a:pP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 </a:t>
            </a:r>
            <a:endParaRPr b="0" lang="tr-TR" sz="2800" spc="-1" strike="noStrike">
              <a:latin typeface="Arial"/>
            </a:endParaRPr>
          </a:p>
          <a:p>
            <a:pPr>
              <a:lnSpc>
                <a:spcPct val="100000"/>
              </a:lnSpc>
            </a:pPr>
            <a:endParaRPr b="0" lang="tr-TR" sz="2800" spc="-1" strike="noStrike">
              <a:latin typeface="Arial"/>
            </a:endParaRPr>
          </a:p>
          <a:p>
            <a:pPr>
              <a:lnSpc>
                <a:spcPct val="100000"/>
              </a:lnSpc>
            </a:pPr>
            <a:endParaRPr b="0" lang="tr-TR"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CustomShape 1"/>
          <p:cNvSpPr/>
          <p:nvPr/>
        </p:nvSpPr>
        <p:spPr>
          <a:xfrm>
            <a:off x="457200" y="533160"/>
            <a:ext cx="8226720" cy="114012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pPr>
            <a:r>
              <a:rPr b="1" lang="tr-TR" sz="3600" spc="-1" strike="noStrike">
                <a:solidFill>
                  <a:srgbClr val="ff0000"/>
                </a:solidFill>
                <a:latin typeface="Comic Sans MS"/>
                <a:ea typeface="DejaVu Sans"/>
              </a:rPr>
              <a:t>KANSER HASTASINA YAKLAŞIM</a:t>
            </a:r>
            <a:endParaRPr b="0" lang="tr-TR" sz="3600" spc="-1" strike="noStrike">
              <a:latin typeface="Arial"/>
            </a:endParaRPr>
          </a:p>
          <a:p>
            <a:pPr algn="ctr">
              <a:lnSpc>
                <a:spcPct val="100000"/>
              </a:lnSpc>
            </a:pPr>
            <a:r>
              <a:rPr b="1" lang="tr-TR" sz="3600" spc="-1" strike="noStrike">
                <a:solidFill>
                  <a:srgbClr val="ff0000"/>
                </a:solidFill>
                <a:latin typeface="Comic Sans MS"/>
                <a:ea typeface="DejaVu Sans"/>
              </a:rPr>
              <a:t>METASTATİK EVRE</a:t>
            </a:r>
            <a:endParaRPr b="0" lang="tr-TR" sz="3600" spc="-1" strike="noStrike">
              <a:latin typeface="Arial"/>
            </a:endParaRPr>
          </a:p>
        </p:txBody>
      </p:sp>
      <p:sp>
        <p:nvSpPr>
          <p:cNvPr id="135" name="CustomShape 2"/>
          <p:cNvSpPr/>
          <p:nvPr/>
        </p:nvSpPr>
        <p:spPr>
          <a:xfrm>
            <a:off x="457200" y="1828800"/>
            <a:ext cx="8226720" cy="4299120"/>
          </a:xfrm>
          <a:prstGeom prst="rect">
            <a:avLst/>
          </a:prstGeom>
          <a:noFill/>
          <a:ln w="0">
            <a:noFill/>
          </a:ln>
        </p:spPr>
        <p:style>
          <a:lnRef idx="0"/>
          <a:fillRef idx="0"/>
          <a:effectRef idx="0"/>
          <a:fontRef idx="minor"/>
        </p:style>
        <p:txBody>
          <a:bodyPr lIns="90000" rIns="90000" tIns="46800" bIns="46800">
            <a:normAutofit fontScale="91000"/>
          </a:bodyPr>
          <a:p>
            <a:pPr>
              <a:lnSpc>
                <a:spcPct val="100000"/>
              </a:lnSpc>
            </a:pPr>
            <a:r>
              <a:rPr b="0" lang="tr-TR" sz="2800" spc="-1" strike="noStrike">
                <a:solidFill>
                  <a:srgbClr val="000000"/>
                </a:solidFill>
                <a:latin typeface="Comic Sans MS"/>
                <a:ea typeface="DejaVu Sans"/>
              </a:rPr>
              <a:t>Demir eksikliği anemisi saptadığınız ve ikinci basamak sağlık kuruluşuna yönlendirdiğiniz 60 yaşındaki erkek hasta size sonuçları ile yeniden başvurdu. Raporlarından çıkan kolon yerleşimli adeno kanser tanısı olduğunu ve karaciğerde metastaz saptandığını öğrendiniz. Hastayı tıbbi onkoloji uzmanına yönlendirdiniz. Hasta sizden tetkik ve tedavi süreci hakkında bilgi istedi. </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Tanı nasıl kondu? Tanısal süreç nasıl oldu?</a:t>
            </a:r>
            <a:endParaRPr b="0" lang="tr-TR"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6" name="CustomShape 1"/>
          <p:cNvSpPr/>
          <p:nvPr/>
        </p:nvSpPr>
        <p:spPr>
          <a:xfrm>
            <a:off x="457200" y="533160"/>
            <a:ext cx="8226720" cy="114012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pPr>
            <a:r>
              <a:rPr b="1" lang="tr-TR" sz="3600" spc="-1" strike="noStrike">
                <a:solidFill>
                  <a:srgbClr val="ff0000"/>
                </a:solidFill>
                <a:latin typeface="Comic Sans MS"/>
                <a:ea typeface="DejaVu Sans"/>
              </a:rPr>
              <a:t>KANSER HASTASINA YAKLAŞIM</a:t>
            </a:r>
            <a:endParaRPr b="0" lang="tr-TR" sz="3600" spc="-1" strike="noStrike">
              <a:latin typeface="Arial"/>
            </a:endParaRPr>
          </a:p>
          <a:p>
            <a:pPr algn="ctr">
              <a:lnSpc>
                <a:spcPct val="100000"/>
              </a:lnSpc>
            </a:pPr>
            <a:r>
              <a:rPr b="1" lang="tr-TR" sz="3600" spc="-1" strike="noStrike">
                <a:solidFill>
                  <a:srgbClr val="ff0000"/>
                </a:solidFill>
                <a:latin typeface="Comic Sans MS"/>
                <a:ea typeface="DejaVu Sans"/>
              </a:rPr>
              <a:t>KANSERİN KESİN TANISI</a:t>
            </a:r>
            <a:endParaRPr b="0" lang="tr-TR" sz="3600" spc="-1" strike="noStrike">
              <a:latin typeface="Arial"/>
            </a:endParaRPr>
          </a:p>
        </p:txBody>
      </p:sp>
      <p:sp>
        <p:nvSpPr>
          <p:cNvPr id="137" name="CustomShape 2"/>
          <p:cNvSpPr/>
          <p:nvPr/>
        </p:nvSpPr>
        <p:spPr>
          <a:xfrm>
            <a:off x="457200" y="1828800"/>
            <a:ext cx="8226720" cy="4299120"/>
          </a:xfrm>
          <a:prstGeom prst="rect">
            <a:avLst/>
          </a:prstGeom>
          <a:noFill/>
          <a:ln w="0">
            <a:noFill/>
          </a:ln>
        </p:spPr>
        <p:style>
          <a:lnRef idx="0"/>
          <a:fillRef idx="0"/>
          <a:effectRef idx="0"/>
          <a:fontRef idx="minor"/>
        </p:style>
        <p:txBody>
          <a:bodyPr lIns="90000" rIns="90000" tIns="46800" bIns="46800">
            <a:normAutofit fontScale="80000"/>
          </a:bodyPr>
          <a:p>
            <a:pPr>
              <a:lnSpc>
                <a:spcPct val="100000"/>
              </a:lnSpc>
            </a:pPr>
            <a:r>
              <a:rPr b="0" lang="tr-TR" sz="2800" spc="-1" strike="noStrike">
                <a:solidFill>
                  <a:srgbClr val="000000"/>
                </a:solidFill>
                <a:latin typeface="Comic Sans MS"/>
                <a:ea typeface="DejaVu Sans"/>
              </a:rPr>
              <a:t>Histopatolojik inceleme- insizyonel ya da eksizyonel biyopsi, görüntüleme eşliğinde kalın iğne biyopsisi, endoskopik biyopsiler, kemik iliği biyopsisi, cilt biyopsisi, cerrahi girişim sonrası. </a:t>
            </a:r>
            <a:endParaRPr b="0" lang="tr-TR" sz="2800" spc="-1" strike="noStrike">
              <a:latin typeface="Arial"/>
            </a:endParaRPr>
          </a:p>
          <a:p>
            <a:pPr>
              <a:lnSpc>
                <a:spcPct val="100000"/>
              </a:lnSpc>
            </a:pP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Sitolojik inceleme- periferik yayma, kemik iliği aspirasyonu, ince iğne aspirasyonu, malign efüzyon sitolojisi, normal sıvıların- BOS incelemesi, balgam sitolojisi, yıkama ve fırçalama sıvıları-BAL,  biyopsi imprinti</a:t>
            </a:r>
            <a:endParaRPr b="0" lang="tr-TR" sz="2800" spc="-1" strike="noStrike">
              <a:latin typeface="Arial"/>
            </a:endParaRPr>
          </a:p>
          <a:p>
            <a:pPr>
              <a:lnSpc>
                <a:spcPct val="100000"/>
              </a:lnSpc>
            </a:pPr>
            <a:endParaRPr b="0" lang="tr-TR" sz="2800" spc="-1" strike="noStrike">
              <a:latin typeface="Arial"/>
            </a:endParaRPr>
          </a:p>
          <a:p>
            <a:pPr>
              <a:lnSpc>
                <a:spcPct val="100000"/>
              </a:lnSpc>
            </a:pPr>
            <a:endParaRPr b="0" lang="tr-TR"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CustomShape 1"/>
          <p:cNvSpPr/>
          <p:nvPr/>
        </p:nvSpPr>
        <p:spPr>
          <a:xfrm>
            <a:off x="457200" y="533160"/>
            <a:ext cx="8226720" cy="114012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pPr>
            <a:r>
              <a:rPr b="1" lang="tr-TR" sz="3600" spc="-1" strike="noStrike">
                <a:solidFill>
                  <a:srgbClr val="ff0000"/>
                </a:solidFill>
                <a:latin typeface="Comic Sans MS"/>
                <a:ea typeface="DejaVu Sans"/>
              </a:rPr>
              <a:t>KANSER HASTASINA YAKLAŞIM</a:t>
            </a:r>
            <a:endParaRPr b="0" lang="tr-TR" sz="3600" spc="-1" strike="noStrike">
              <a:latin typeface="Arial"/>
            </a:endParaRPr>
          </a:p>
          <a:p>
            <a:pPr algn="ctr">
              <a:lnSpc>
                <a:spcPct val="100000"/>
              </a:lnSpc>
            </a:pPr>
            <a:r>
              <a:rPr b="1" lang="tr-TR" sz="3600" spc="-1" strike="noStrike">
                <a:solidFill>
                  <a:srgbClr val="ff0000"/>
                </a:solidFill>
                <a:latin typeface="Comic Sans MS"/>
                <a:ea typeface="DejaVu Sans"/>
              </a:rPr>
              <a:t>EVRELEME</a:t>
            </a:r>
            <a:endParaRPr b="0" lang="tr-TR" sz="3600" spc="-1" strike="noStrike">
              <a:latin typeface="Arial"/>
            </a:endParaRPr>
          </a:p>
        </p:txBody>
      </p:sp>
      <p:sp>
        <p:nvSpPr>
          <p:cNvPr id="139" name="CustomShape 2"/>
          <p:cNvSpPr/>
          <p:nvPr/>
        </p:nvSpPr>
        <p:spPr>
          <a:xfrm>
            <a:off x="457200" y="1828800"/>
            <a:ext cx="8226720" cy="4299120"/>
          </a:xfrm>
          <a:prstGeom prst="rect">
            <a:avLst/>
          </a:prstGeom>
          <a:noFill/>
          <a:ln w="0">
            <a:noFill/>
          </a:ln>
        </p:spPr>
        <p:style>
          <a:lnRef idx="0"/>
          <a:fillRef idx="0"/>
          <a:effectRef idx="0"/>
          <a:fontRef idx="minor"/>
        </p:style>
        <p:txBody>
          <a:bodyPr lIns="90000" rIns="90000" tIns="46800" bIns="46800">
            <a:normAutofit fontScale="66000"/>
          </a:bodyPr>
          <a:p>
            <a:pPr>
              <a:lnSpc>
                <a:spcPct val="100000"/>
              </a:lnSpc>
            </a:pPr>
            <a:r>
              <a:rPr b="0" lang="tr-TR" sz="2800" spc="-1" strike="noStrike">
                <a:solidFill>
                  <a:srgbClr val="000000"/>
                </a:solidFill>
                <a:latin typeface="Comic Sans MS"/>
                <a:ea typeface="DejaVu Sans"/>
              </a:rPr>
              <a:t>Anamnez ve fizik muayene- B semptomları, kitle, LAP </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Tam kan sayımı ve biyokimyasal testler-GGT ve AP </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Bazı tümörlerde tümör belirteçleri- CEA</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Akciğer grafisi</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Bilgisayarlı tomografi</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Ultrasonografi</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Manyetik rezonans görüntüleme</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Radyonüklid incelemeler- kemik sintigrafisi, PET-BT </a:t>
            </a:r>
            <a:endParaRPr b="0" lang="tr-TR" sz="2800" spc="-1" strike="noStrike">
              <a:latin typeface="Arial"/>
            </a:endParaRPr>
          </a:p>
          <a:p>
            <a:pPr>
              <a:lnSpc>
                <a:spcPct val="100000"/>
              </a:lnSpc>
            </a:pPr>
            <a:endParaRPr b="0" lang="tr-TR"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CustomShape 1"/>
          <p:cNvSpPr/>
          <p:nvPr/>
        </p:nvSpPr>
        <p:spPr>
          <a:xfrm>
            <a:off x="457200" y="533160"/>
            <a:ext cx="8226720" cy="114012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pPr>
            <a:r>
              <a:rPr b="1" lang="tr-TR" sz="3600" spc="-1" strike="noStrike">
                <a:solidFill>
                  <a:srgbClr val="ff0000"/>
                </a:solidFill>
                <a:latin typeface="Comic Sans MS"/>
                <a:ea typeface="DejaVu Sans"/>
              </a:rPr>
              <a:t>KANSER HASTASINA YAKLAŞIM</a:t>
            </a:r>
            <a:endParaRPr b="0" lang="tr-TR" sz="3600" spc="-1" strike="noStrike">
              <a:latin typeface="Arial"/>
            </a:endParaRPr>
          </a:p>
          <a:p>
            <a:pPr algn="ctr">
              <a:lnSpc>
                <a:spcPct val="100000"/>
              </a:lnSpc>
            </a:pPr>
            <a:r>
              <a:rPr b="1" lang="tr-TR" sz="3600" spc="-1" strike="noStrike">
                <a:solidFill>
                  <a:srgbClr val="ff0000"/>
                </a:solidFill>
                <a:latin typeface="Comic Sans MS"/>
                <a:ea typeface="DejaVu Sans"/>
              </a:rPr>
              <a:t>TÜMÖRE İLİŞKİN ÖZELLİKLER</a:t>
            </a:r>
            <a:endParaRPr b="0" lang="tr-TR" sz="3600" spc="-1" strike="noStrike">
              <a:latin typeface="Arial"/>
            </a:endParaRPr>
          </a:p>
        </p:txBody>
      </p:sp>
      <p:sp>
        <p:nvSpPr>
          <p:cNvPr id="141" name="CustomShape 2"/>
          <p:cNvSpPr/>
          <p:nvPr/>
        </p:nvSpPr>
        <p:spPr>
          <a:xfrm>
            <a:off x="457200" y="1828800"/>
            <a:ext cx="8226720" cy="4299120"/>
          </a:xfrm>
          <a:prstGeom prst="rect">
            <a:avLst/>
          </a:prstGeom>
          <a:noFill/>
          <a:ln w="0">
            <a:noFill/>
          </a:ln>
        </p:spPr>
        <p:style>
          <a:lnRef idx="0"/>
          <a:fillRef idx="0"/>
          <a:effectRef idx="0"/>
          <a:fontRef idx="minor"/>
        </p:style>
        <p:txBody>
          <a:bodyPr lIns="90000" rIns="90000" tIns="46800" bIns="46800">
            <a:normAutofit/>
          </a:bodyPr>
          <a:p>
            <a:pPr>
              <a:lnSpc>
                <a:spcPct val="100000"/>
              </a:lnSpc>
            </a:pPr>
            <a:endParaRPr b="0" lang="tr-TR" sz="1800" spc="-1" strike="noStrike">
              <a:latin typeface="Arial"/>
            </a:endParaRPr>
          </a:p>
          <a:p>
            <a:pPr>
              <a:lnSpc>
                <a:spcPct val="100000"/>
              </a:lnSpc>
            </a:pPr>
            <a:r>
              <a:rPr b="0" lang="tr-TR" sz="2800" spc="-1" strike="noStrike">
                <a:solidFill>
                  <a:srgbClr val="000000"/>
                </a:solidFill>
                <a:latin typeface="Comic Sans MS"/>
                <a:ea typeface="DejaVu Sans"/>
              </a:rPr>
              <a:t>Grade</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Moleküler analizler- prognostik ve prediktif</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KRAS-NRAS, BRAF</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Özel moleküler incelemeler-MRG/MSS..</a:t>
            </a:r>
            <a:endParaRPr b="0" lang="tr-TR" sz="2800" spc="-1" strike="noStrike">
              <a:latin typeface="Arial"/>
            </a:endParaRPr>
          </a:p>
          <a:p>
            <a:pPr>
              <a:lnSpc>
                <a:spcPct val="100000"/>
              </a:lnSpc>
            </a:pPr>
            <a:endParaRPr b="0" lang="tr-TR"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CustomShape 1_0"/>
          <p:cNvSpPr/>
          <p:nvPr/>
        </p:nvSpPr>
        <p:spPr>
          <a:xfrm>
            <a:off x="457200" y="533160"/>
            <a:ext cx="8226720" cy="114012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pPr>
            <a:r>
              <a:rPr b="1" lang="tr-TR" sz="3600" spc="-1" strike="noStrike">
                <a:solidFill>
                  <a:srgbClr val="ff0000"/>
                </a:solidFill>
                <a:latin typeface="Comic Sans MS"/>
                <a:ea typeface="DejaVu Sans"/>
              </a:rPr>
              <a:t>KANSER HASTASINA YAKLAŞIM</a:t>
            </a:r>
            <a:endParaRPr b="0" lang="tr-TR" sz="3600" spc="-1" strike="noStrike">
              <a:latin typeface="Arial"/>
            </a:endParaRPr>
          </a:p>
          <a:p>
            <a:pPr algn="ctr">
              <a:lnSpc>
                <a:spcPct val="100000"/>
              </a:lnSpc>
            </a:pPr>
            <a:r>
              <a:rPr b="1" lang="tr-TR" sz="3600" spc="-1" strike="noStrike">
                <a:solidFill>
                  <a:srgbClr val="ff0000"/>
                </a:solidFill>
                <a:latin typeface="Comic Sans MS"/>
                <a:ea typeface="DejaVu Sans"/>
              </a:rPr>
              <a:t>HASTAYA İLİŞKİN ÖZELLİKLER</a:t>
            </a:r>
            <a:endParaRPr b="0" lang="tr-TR" sz="3600" spc="-1" strike="noStrike">
              <a:latin typeface="Arial"/>
            </a:endParaRPr>
          </a:p>
        </p:txBody>
      </p:sp>
      <p:sp>
        <p:nvSpPr>
          <p:cNvPr id="143" name="CustomShape 2_0"/>
          <p:cNvSpPr/>
          <p:nvPr/>
        </p:nvSpPr>
        <p:spPr>
          <a:xfrm>
            <a:off x="457200" y="1828800"/>
            <a:ext cx="8226720" cy="4299120"/>
          </a:xfrm>
          <a:prstGeom prst="rect">
            <a:avLst/>
          </a:prstGeom>
          <a:noFill/>
          <a:ln w="0">
            <a:noFill/>
          </a:ln>
        </p:spPr>
        <p:style>
          <a:lnRef idx="0"/>
          <a:fillRef idx="0"/>
          <a:effectRef idx="0"/>
          <a:fontRef idx="minor"/>
        </p:style>
        <p:txBody>
          <a:bodyPr lIns="90000" rIns="90000" tIns="46800" bIns="46800">
            <a:normAutofit/>
          </a:bodyPr>
          <a:p>
            <a:pPr>
              <a:lnSpc>
                <a:spcPct val="100000"/>
              </a:lnSpc>
            </a:pPr>
            <a:endParaRPr b="0" lang="tr-TR" sz="1800" spc="-1" strike="noStrike">
              <a:latin typeface="Arial"/>
            </a:endParaRPr>
          </a:p>
          <a:p>
            <a:pPr>
              <a:lnSpc>
                <a:spcPct val="100000"/>
              </a:lnSpc>
            </a:pPr>
            <a:r>
              <a:rPr b="0" lang="tr-TR" sz="2800" spc="-1" strike="noStrike">
                <a:solidFill>
                  <a:srgbClr val="000000"/>
                </a:solidFill>
                <a:latin typeface="Comic Sans MS"/>
                <a:ea typeface="DejaVu Sans"/>
              </a:rPr>
              <a:t>Yaş ve geriatrik değerlendirme </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Karar verme yetisi-bilgilendirilmiş onam</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Ek sağlık sorunları ve kullandığı ilaçlar</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Performans durumu</a:t>
            </a: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      </a:t>
            </a:r>
            <a:r>
              <a:rPr b="0" lang="tr-TR" sz="2800" spc="-1" strike="noStrike">
                <a:solidFill>
                  <a:srgbClr val="000000"/>
                </a:solidFill>
                <a:latin typeface="Comic Sans MS"/>
                <a:ea typeface="DejaVu Sans"/>
              </a:rPr>
              <a:t>ECOG durumu 0-4 </a:t>
            </a:r>
            <a:endParaRPr b="0" lang="tr-TR" sz="2800" spc="-1" strike="noStrike">
              <a:latin typeface="Arial"/>
            </a:endParaRPr>
          </a:p>
          <a:p>
            <a:pPr>
              <a:lnSpc>
                <a:spcPct val="100000"/>
              </a:lnSpc>
            </a:pPr>
            <a:endParaRPr b="0" lang="tr-TR" sz="2800" spc="-1" strike="noStrike">
              <a:latin typeface="Arial"/>
            </a:endParaRPr>
          </a:p>
          <a:p>
            <a:pPr>
              <a:lnSpc>
                <a:spcPct val="100000"/>
              </a:lnSpc>
            </a:pPr>
            <a:endParaRPr b="0" lang="tr-TR" sz="2800" spc="-1" strike="noStrike">
              <a:latin typeface="Arial"/>
            </a:endParaRPr>
          </a:p>
          <a:p>
            <a:pPr>
              <a:lnSpc>
                <a:spcPct val="100000"/>
              </a:lnSpc>
            </a:pPr>
            <a:endParaRPr b="0" lang="tr-TR" sz="2800" spc="-1" strike="noStrike">
              <a:latin typeface="Arial"/>
            </a:endParaRPr>
          </a:p>
          <a:p>
            <a:pPr>
              <a:lnSpc>
                <a:spcPct val="100000"/>
              </a:lnSpc>
            </a:pPr>
            <a:endParaRPr b="0" lang="tr-TR"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4" name="CustomShape 1"/>
          <p:cNvSpPr/>
          <p:nvPr/>
        </p:nvSpPr>
        <p:spPr>
          <a:xfrm>
            <a:off x="457200" y="533160"/>
            <a:ext cx="8226720" cy="114012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pPr>
            <a:r>
              <a:rPr b="1" lang="tr-TR" sz="3600" spc="-1" strike="noStrike">
                <a:solidFill>
                  <a:srgbClr val="ff0000"/>
                </a:solidFill>
                <a:latin typeface="Comic Sans MS"/>
                <a:ea typeface="DejaVu Sans"/>
              </a:rPr>
              <a:t>EVRELEME SONUCU</a:t>
            </a:r>
            <a:endParaRPr b="0" lang="tr-TR" sz="3600" spc="-1" strike="noStrike">
              <a:latin typeface="Arial"/>
            </a:endParaRPr>
          </a:p>
        </p:txBody>
      </p:sp>
      <p:sp>
        <p:nvSpPr>
          <p:cNvPr id="145" name="CustomShape 2"/>
          <p:cNvSpPr/>
          <p:nvPr/>
        </p:nvSpPr>
        <p:spPr>
          <a:xfrm>
            <a:off x="457200" y="1828800"/>
            <a:ext cx="8226720" cy="4299120"/>
          </a:xfrm>
          <a:prstGeom prst="rect">
            <a:avLst/>
          </a:prstGeom>
          <a:noFill/>
          <a:ln w="0">
            <a:noFill/>
          </a:ln>
        </p:spPr>
        <p:style>
          <a:lnRef idx="0"/>
          <a:fillRef idx="0"/>
          <a:effectRef idx="0"/>
          <a:fontRef idx="minor"/>
        </p:style>
        <p:txBody>
          <a:bodyPr lIns="90000" rIns="90000" tIns="46800" bIns="46800">
            <a:normAutofit/>
          </a:bodyPr>
          <a:p>
            <a:pPr>
              <a:lnSpc>
                <a:spcPct val="100000"/>
              </a:lnSpc>
            </a:pPr>
            <a:endParaRPr b="0" lang="tr-TR" sz="1800" spc="-1" strike="noStrike">
              <a:latin typeface="Arial"/>
            </a:endParaRPr>
          </a:p>
          <a:p>
            <a:pPr>
              <a:lnSpc>
                <a:spcPct val="100000"/>
              </a:lnSpc>
            </a:pPr>
            <a:r>
              <a:rPr b="0" lang="tr-TR" sz="2800" spc="-1" strike="noStrike">
                <a:solidFill>
                  <a:srgbClr val="000000"/>
                </a:solidFill>
                <a:latin typeface="Comic Sans MS"/>
                <a:ea typeface="DejaVu Sans"/>
              </a:rPr>
              <a:t>Erken evre- operabıl I ve II, bazen III(T1, T2, T3- N0,N1,N2)</a:t>
            </a:r>
            <a:endParaRPr b="0" lang="tr-TR" sz="2800" spc="-1" strike="noStrike">
              <a:latin typeface="Arial"/>
            </a:endParaRPr>
          </a:p>
          <a:p>
            <a:pPr>
              <a:lnSpc>
                <a:spcPct val="100000"/>
              </a:lnSpc>
            </a:pP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Lokal ileri evre- inoperabıl III (T4, N3)</a:t>
            </a:r>
            <a:endParaRPr b="0" lang="tr-TR" sz="2800" spc="-1" strike="noStrike">
              <a:latin typeface="Arial"/>
            </a:endParaRPr>
          </a:p>
          <a:p>
            <a:pPr>
              <a:lnSpc>
                <a:spcPct val="100000"/>
              </a:lnSpc>
            </a:pP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Metastatik- IV (M1)</a:t>
            </a:r>
            <a:endParaRPr b="0" lang="tr-TR" sz="2800" spc="-1" strike="noStrike">
              <a:latin typeface="Arial"/>
            </a:endParaRPr>
          </a:p>
          <a:p>
            <a:pPr>
              <a:lnSpc>
                <a:spcPct val="100000"/>
              </a:lnSpc>
            </a:pPr>
            <a:endParaRPr b="0" lang="tr-TR" sz="2800" spc="-1" strike="noStrike">
              <a:latin typeface="Arial"/>
            </a:endParaRPr>
          </a:p>
          <a:p>
            <a:pPr>
              <a:lnSpc>
                <a:spcPct val="100000"/>
              </a:lnSpc>
            </a:pPr>
            <a:r>
              <a:rPr b="0" lang="tr-TR" sz="2800" spc="-1" strike="noStrike">
                <a:solidFill>
                  <a:srgbClr val="000000"/>
                </a:solidFill>
                <a:latin typeface="Comic Sans MS"/>
                <a:ea typeface="DejaVu Sans"/>
              </a:rPr>
              <a:t> </a:t>
            </a:r>
            <a:endParaRPr b="0" lang="tr-TR" sz="2800" spc="-1" strike="noStrike">
              <a:latin typeface="Arial"/>
            </a:endParaRPr>
          </a:p>
          <a:p>
            <a:pPr>
              <a:lnSpc>
                <a:spcPct val="100000"/>
              </a:lnSpc>
            </a:pPr>
            <a:endParaRPr b="0" lang="tr-TR" sz="2800" spc="-1" strike="noStrike">
              <a:latin typeface="Arial"/>
            </a:endParaRPr>
          </a:p>
          <a:p>
            <a:pPr>
              <a:lnSpc>
                <a:spcPct val="100000"/>
              </a:lnSpc>
            </a:pPr>
            <a:endParaRPr b="0" lang="tr-TR"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CustomShape 1"/>
          <p:cNvSpPr/>
          <p:nvPr/>
        </p:nvSpPr>
        <p:spPr>
          <a:xfrm>
            <a:off x="457200" y="533160"/>
            <a:ext cx="8226720" cy="114012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pPr>
            <a:r>
              <a:rPr b="1" lang="tr-TR" sz="3600" spc="-1" strike="noStrike">
                <a:solidFill>
                  <a:srgbClr val="ff0000"/>
                </a:solidFill>
                <a:latin typeface="Comic Sans MS"/>
                <a:ea typeface="DejaVu Sans"/>
              </a:rPr>
              <a:t> </a:t>
            </a:r>
            <a:r>
              <a:rPr b="1" lang="tr-TR" sz="3600" spc="-1" strike="noStrike">
                <a:solidFill>
                  <a:srgbClr val="ff0000"/>
                </a:solidFill>
                <a:latin typeface="Comic Sans MS"/>
                <a:ea typeface="DejaVu Sans"/>
              </a:rPr>
              <a:t>TEDAVİ YAKLAŞIMLARI</a:t>
            </a:r>
            <a:endParaRPr b="0" lang="tr-TR" sz="3600" spc="-1" strike="noStrike">
              <a:latin typeface="Arial"/>
            </a:endParaRPr>
          </a:p>
        </p:txBody>
      </p:sp>
      <p:sp>
        <p:nvSpPr>
          <p:cNvPr id="147" name="CustomShape 2"/>
          <p:cNvSpPr/>
          <p:nvPr/>
        </p:nvSpPr>
        <p:spPr>
          <a:xfrm>
            <a:off x="457200" y="1674000"/>
            <a:ext cx="8226720" cy="4453920"/>
          </a:xfrm>
          <a:prstGeom prst="rect">
            <a:avLst/>
          </a:prstGeom>
          <a:noFill/>
          <a:ln w="0">
            <a:noFill/>
          </a:ln>
        </p:spPr>
        <p:style>
          <a:lnRef idx="0"/>
          <a:fillRef idx="0"/>
          <a:effectRef idx="0"/>
          <a:fontRef idx="minor"/>
        </p:style>
        <p:txBody>
          <a:bodyPr lIns="90000" rIns="90000" tIns="46800" bIns="46800">
            <a:normAutofit fontScale="8000"/>
          </a:bodyPr>
          <a:p>
            <a:pPr>
              <a:lnSpc>
                <a:spcPct val="100000"/>
              </a:lnSpc>
            </a:pPr>
            <a:endParaRPr b="0" lang="tr-TR" sz="1800" spc="-1" strike="noStrike">
              <a:latin typeface="Arial"/>
            </a:endParaRPr>
          </a:p>
          <a:p>
            <a:pPr>
              <a:lnSpc>
                <a:spcPct val="100000"/>
              </a:lnSpc>
            </a:pPr>
            <a:r>
              <a:rPr b="1" lang="tr-TR" sz="4000" spc="-1" strike="noStrike">
                <a:solidFill>
                  <a:srgbClr val="000000"/>
                </a:solidFill>
                <a:latin typeface="Comic Sans MS"/>
                <a:ea typeface="DejaVu Sans"/>
              </a:rPr>
              <a:t>Tedavide temel amaç palyasyondur, yaşam uzatılabilir.</a:t>
            </a:r>
            <a:endParaRPr b="0" lang="tr-TR" sz="4000" spc="-1" strike="noStrike">
              <a:latin typeface="Arial"/>
            </a:endParaRPr>
          </a:p>
          <a:p>
            <a:pPr>
              <a:lnSpc>
                <a:spcPct val="100000"/>
              </a:lnSpc>
            </a:pPr>
            <a:endParaRPr b="0" lang="tr-TR" sz="4000" spc="-1" strike="noStrike">
              <a:latin typeface="Arial"/>
            </a:endParaRPr>
          </a:p>
          <a:p>
            <a:pPr>
              <a:lnSpc>
                <a:spcPct val="100000"/>
              </a:lnSpc>
            </a:pPr>
            <a:r>
              <a:rPr b="1" lang="tr-TR" sz="4000" spc="-1" strike="noStrike">
                <a:solidFill>
                  <a:srgbClr val="000000"/>
                </a:solidFill>
                <a:latin typeface="Comic Sans MS"/>
                <a:ea typeface="DejaVu Sans"/>
              </a:rPr>
              <a:t>Lokal tedaviler- cerrahi, radyoterapi (erken evre hastalıkta, bazen metastaz/nüks cerrahisi-yaşam uzatıcı ya da palyatif)</a:t>
            </a:r>
            <a:endParaRPr b="0" lang="tr-TR" sz="4000" spc="-1" strike="noStrike">
              <a:latin typeface="Arial"/>
            </a:endParaRPr>
          </a:p>
          <a:p>
            <a:pPr>
              <a:lnSpc>
                <a:spcPct val="100000"/>
              </a:lnSpc>
            </a:pPr>
            <a:endParaRPr b="0" lang="tr-TR" sz="4000" spc="-1" strike="noStrike">
              <a:latin typeface="Arial"/>
            </a:endParaRPr>
          </a:p>
          <a:p>
            <a:pPr>
              <a:lnSpc>
                <a:spcPct val="100000"/>
              </a:lnSpc>
            </a:pPr>
            <a:r>
              <a:rPr b="1" lang="tr-TR" sz="4000" spc="-1" strike="noStrike">
                <a:solidFill>
                  <a:srgbClr val="000000"/>
                </a:solidFill>
                <a:latin typeface="Comic Sans MS"/>
                <a:ea typeface="DejaVu Sans"/>
              </a:rPr>
              <a:t>Sistemik tedaviler </a:t>
            </a:r>
            <a:endParaRPr b="0" lang="tr-TR" sz="4000" spc="-1" strike="noStrike">
              <a:latin typeface="Arial"/>
            </a:endParaRPr>
          </a:p>
          <a:p>
            <a:pPr>
              <a:lnSpc>
                <a:spcPct val="100000"/>
              </a:lnSpc>
            </a:pPr>
            <a:r>
              <a:rPr b="1" lang="tr-TR" sz="4000" spc="-1" strike="noStrike">
                <a:solidFill>
                  <a:srgbClr val="000000"/>
                </a:solidFill>
                <a:latin typeface="Comic Sans MS"/>
                <a:ea typeface="DejaVu Sans"/>
              </a:rPr>
              <a:t>    </a:t>
            </a:r>
            <a:r>
              <a:rPr b="1" lang="tr-TR" sz="4000" spc="-1" strike="noStrike">
                <a:solidFill>
                  <a:srgbClr val="000000"/>
                </a:solidFill>
                <a:latin typeface="Comic Sans MS"/>
                <a:ea typeface="DejaVu Sans"/>
              </a:rPr>
              <a:t>Sitotoksik tedavi-kemoterapi</a:t>
            </a:r>
            <a:endParaRPr b="0" lang="tr-TR" sz="4000" spc="-1" strike="noStrike">
              <a:latin typeface="Arial"/>
            </a:endParaRPr>
          </a:p>
          <a:p>
            <a:pPr>
              <a:lnSpc>
                <a:spcPct val="100000"/>
              </a:lnSpc>
            </a:pPr>
            <a:r>
              <a:rPr b="1" lang="tr-TR" sz="4000" spc="-1" strike="noStrike">
                <a:solidFill>
                  <a:srgbClr val="000000"/>
                </a:solidFill>
                <a:latin typeface="Comic Sans MS"/>
                <a:ea typeface="DejaVu Sans"/>
              </a:rPr>
              <a:t>    </a:t>
            </a:r>
            <a:r>
              <a:rPr b="1" lang="tr-TR" sz="4000" spc="-1" strike="noStrike">
                <a:solidFill>
                  <a:srgbClr val="000000"/>
                </a:solidFill>
                <a:latin typeface="Comic Sans MS"/>
                <a:ea typeface="DejaVu Sans"/>
              </a:rPr>
              <a:t>Hormonal yaklaşımlar (meme, endometrium ve prostat kanseri)</a:t>
            </a:r>
            <a:endParaRPr b="0" lang="tr-TR" sz="4000" spc="-1" strike="noStrike">
              <a:latin typeface="Arial"/>
            </a:endParaRPr>
          </a:p>
          <a:p>
            <a:pPr>
              <a:lnSpc>
                <a:spcPct val="100000"/>
              </a:lnSpc>
            </a:pPr>
            <a:r>
              <a:rPr b="1" lang="tr-TR" sz="4000" spc="-1" strike="noStrike">
                <a:solidFill>
                  <a:srgbClr val="000000"/>
                </a:solidFill>
                <a:latin typeface="Comic Sans MS"/>
                <a:ea typeface="DejaVu Sans"/>
              </a:rPr>
              <a:t>    </a:t>
            </a:r>
            <a:r>
              <a:rPr b="1" lang="tr-TR" sz="4000" spc="-1" strike="noStrike">
                <a:solidFill>
                  <a:srgbClr val="000000"/>
                </a:solidFill>
                <a:latin typeface="Comic Sans MS"/>
                <a:ea typeface="DejaVu Sans"/>
              </a:rPr>
              <a:t>Biyolojik tedaviler</a:t>
            </a:r>
            <a:endParaRPr b="0" lang="tr-TR" sz="4000" spc="-1" strike="noStrike">
              <a:latin typeface="Arial"/>
            </a:endParaRPr>
          </a:p>
          <a:p>
            <a:pPr>
              <a:lnSpc>
                <a:spcPct val="100000"/>
              </a:lnSpc>
            </a:pPr>
            <a:r>
              <a:rPr b="1" lang="tr-TR" sz="4000" spc="-1" strike="noStrike">
                <a:solidFill>
                  <a:srgbClr val="000000"/>
                </a:solidFill>
                <a:latin typeface="Comic Sans MS"/>
                <a:ea typeface="DejaVu Sans"/>
              </a:rPr>
              <a:t>       </a:t>
            </a:r>
            <a:r>
              <a:rPr b="1" lang="tr-TR" sz="4000" spc="-1" strike="noStrike">
                <a:solidFill>
                  <a:srgbClr val="000000"/>
                </a:solidFill>
                <a:latin typeface="Comic Sans MS"/>
                <a:ea typeface="DejaVu Sans"/>
              </a:rPr>
              <a:t>hedefe yönelik ajanlar- antikorlar (trastuzumab, bevasizumab, rituksimab)</a:t>
            </a:r>
            <a:endParaRPr b="0" lang="tr-TR" sz="4000" spc="-1" strike="noStrike">
              <a:latin typeface="Arial"/>
            </a:endParaRPr>
          </a:p>
          <a:p>
            <a:pPr>
              <a:lnSpc>
                <a:spcPct val="100000"/>
              </a:lnSpc>
            </a:pPr>
            <a:r>
              <a:rPr b="1" lang="tr-TR" sz="4000" spc="-1" strike="noStrike">
                <a:solidFill>
                  <a:srgbClr val="000000"/>
                </a:solidFill>
                <a:latin typeface="Comic Sans MS"/>
                <a:ea typeface="DejaVu Sans"/>
              </a:rPr>
              <a:t>               </a:t>
            </a:r>
            <a:r>
              <a:rPr b="1" lang="tr-TR" sz="4000" spc="-1" strike="noStrike">
                <a:solidFill>
                  <a:srgbClr val="000000"/>
                </a:solidFill>
                <a:latin typeface="Comic Sans MS"/>
                <a:ea typeface="DejaVu Sans"/>
              </a:rPr>
              <a:t>küçük moleküller- TKİ (erlotinib, krizotinib, lapatinib, sorafenib, sunitinib)</a:t>
            </a:r>
            <a:endParaRPr b="0" lang="tr-TR" sz="4000" spc="-1" strike="noStrike">
              <a:latin typeface="Arial"/>
            </a:endParaRPr>
          </a:p>
          <a:p>
            <a:pPr>
              <a:lnSpc>
                <a:spcPct val="100000"/>
              </a:lnSpc>
            </a:pPr>
            <a:r>
              <a:rPr b="1" lang="tr-TR" sz="4000" spc="-1" strike="noStrike">
                <a:solidFill>
                  <a:srgbClr val="000000"/>
                </a:solidFill>
                <a:latin typeface="Comic Sans MS"/>
                <a:ea typeface="DejaVu Sans"/>
              </a:rPr>
              <a:t>        </a:t>
            </a:r>
            <a:endParaRPr b="0" lang="tr-TR" sz="4000" spc="-1" strike="noStrike">
              <a:latin typeface="Arial"/>
            </a:endParaRPr>
          </a:p>
          <a:p>
            <a:pPr>
              <a:lnSpc>
                <a:spcPct val="100000"/>
              </a:lnSpc>
            </a:pPr>
            <a:r>
              <a:rPr b="1" lang="tr-TR" sz="4000" spc="-1" strike="noStrike">
                <a:solidFill>
                  <a:srgbClr val="000000"/>
                </a:solidFill>
                <a:latin typeface="Comic Sans MS"/>
                <a:ea typeface="DejaVu Sans"/>
              </a:rPr>
              <a:t>     </a:t>
            </a:r>
            <a:r>
              <a:rPr b="1" lang="tr-TR" sz="4000" spc="-1" strike="noStrike">
                <a:solidFill>
                  <a:srgbClr val="000000"/>
                </a:solidFill>
                <a:latin typeface="Comic Sans MS"/>
                <a:ea typeface="DejaVu Sans"/>
              </a:rPr>
              <a:t>İmmünoterapi- interferon, CTLA- 4 ya da PDL-1/PD-1 inhibitörleri </a:t>
            </a:r>
            <a:endParaRPr b="0" lang="tr-TR" sz="4000" spc="-1" strike="noStrike">
              <a:latin typeface="Arial"/>
            </a:endParaRPr>
          </a:p>
          <a:p>
            <a:pPr>
              <a:lnSpc>
                <a:spcPct val="100000"/>
              </a:lnSpc>
            </a:pPr>
            <a:endParaRPr b="0" lang="tr-TR" sz="4000" spc="-1" strike="noStrike">
              <a:latin typeface="Arial"/>
            </a:endParaRPr>
          </a:p>
          <a:p>
            <a:pPr>
              <a:lnSpc>
                <a:spcPct val="100000"/>
              </a:lnSpc>
            </a:pPr>
            <a:endParaRPr b="0" lang="tr-TR" sz="4000" spc="-1" strike="noStrike">
              <a:latin typeface="Arial"/>
            </a:endParaRPr>
          </a:p>
          <a:p>
            <a:pPr>
              <a:lnSpc>
                <a:spcPct val="100000"/>
              </a:lnSpc>
            </a:pPr>
            <a:endParaRPr b="0" lang="tr-TR" sz="4000" spc="-1" strike="noStrike">
              <a:latin typeface="Arial"/>
            </a:endParaRPr>
          </a:p>
          <a:p>
            <a:pPr>
              <a:lnSpc>
                <a:spcPct val="100000"/>
              </a:lnSpc>
            </a:pPr>
            <a:endParaRPr b="0" lang="tr-TR" sz="4000" spc="-1" strike="noStrike">
              <a:latin typeface="Arial"/>
            </a:endParaRPr>
          </a:p>
          <a:p>
            <a:pPr>
              <a:lnSpc>
                <a:spcPct val="100000"/>
              </a:lnSpc>
            </a:pPr>
            <a:endParaRPr b="0" lang="tr-TR" sz="4000" spc="-1" strike="noStrike">
              <a:latin typeface="Arial"/>
            </a:endParaRPr>
          </a:p>
          <a:p>
            <a:pPr>
              <a:lnSpc>
                <a:spcPct val="100000"/>
              </a:lnSpc>
            </a:pPr>
            <a:endParaRPr b="0" lang="tr-TR" sz="4000" spc="-1" strike="noStrike">
              <a:latin typeface="Arial"/>
            </a:endParaRPr>
          </a:p>
          <a:p>
            <a:pPr>
              <a:lnSpc>
                <a:spcPct val="100000"/>
              </a:lnSpc>
            </a:pPr>
            <a:r>
              <a:rPr b="0" lang="tr-TR" sz="2800" spc="-1" strike="noStrike">
                <a:solidFill>
                  <a:srgbClr val="000000"/>
                </a:solidFill>
                <a:latin typeface="Comic Sans MS"/>
                <a:ea typeface="DejaVu Sans"/>
              </a:rPr>
              <a:t> </a:t>
            </a:r>
            <a:endParaRPr b="0" lang="tr-TR" sz="2800" spc="-1" strike="noStrike">
              <a:latin typeface="Arial"/>
            </a:endParaRPr>
          </a:p>
          <a:p>
            <a:pPr>
              <a:lnSpc>
                <a:spcPct val="100000"/>
              </a:lnSpc>
            </a:pPr>
            <a:endParaRPr b="0" lang="tr-TR" sz="2800" spc="-1" strike="noStrike">
              <a:latin typeface="Arial"/>
            </a:endParaRPr>
          </a:p>
          <a:p>
            <a:pPr>
              <a:lnSpc>
                <a:spcPct val="100000"/>
              </a:lnSpc>
            </a:pPr>
            <a:endParaRPr b="0" lang="tr-TR"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48" name="Rectangle 2"/>
          <p:cNvSpPr/>
          <p:nvPr/>
        </p:nvSpPr>
        <p:spPr>
          <a:xfrm>
            <a:off x="900000" y="127080"/>
            <a:ext cx="8166960" cy="1572480"/>
          </a:xfrm>
          <a:prstGeom prst="rect">
            <a:avLst/>
          </a:prstGeom>
          <a:noFill/>
          <a:ln w="0">
            <a:noFill/>
          </a:ln>
          <a:effectLst>
            <a:outerShdw blurRad="0" dir="2700000" dist="16800">
              <a:srgbClr val="000000"/>
            </a:outerShdw>
          </a:effectLst>
        </p:spPr>
        <p:style>
          <a:lnRef idx="0"/>
          <a:fillRef idx="0"/>
          <a:effectRef idx="0"/>
          <a:fontRef idx="minor"/>
        </p:style>
        <p:txBody>
          <a:bodyPr lIns="90360" rIns="90360" tIns="44280" bIns="4428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tr-TR" sz="3600" spc="-1" strike="noStrike">
                <a:solidFill>
                  <a:srgbClr val="fafd00"/>
                </a:solidFill>
                <a:latin typeface="Comic Sans MS"/>
                <a:ea typeface="DejaVu Sans"/>
              </a:rPr>
              <a:t>Kemoterapi uygulama koşulları</a:t>
            </a:r>
            <a:endParaRPr b="0" lang="tr-TR" sz="3600" spc="-1" strike="noStrike">
              <a:latin typeface="Arial"/>
            </a:endParaRPr>
          </a:p>
        </p:txBody>
      </p:sp>
      <p:sp>
        <p:nvSpPr>
          <p:cNvPr id="149" name="Rectangle 3_1"/>
          <p:cNvSpPr/>
          <p:nvPr/>
        </p:nvSpPr>
        <p:spPr>
          <a:xfrm>
            <a:off x="684360" y="1197000"/>
            <a:ext cx="8063640" cy="4898160"/>
          </a:xfrm>
          <a:prstGeom prst="rect">
            <a:avLst/>
          </a:prstGeom>
          <a:noFill/>
          <a:ln w="0">
            <a:noFill/>
          </a:ln>
        </p:spPr>
        <p:style>
          <a:lnRef idx="0"/>
          <a:fillRef idx="0"/>
          <a:effectRef idx="0"/>
          <a:fontRef idx="minor"/>
        </p:style>
        <p:txBody>
          <a:bodyPr lIns="90360" rIns="90360" tIns="44280" bIns="44280">
            <a:normAutofit fontScale="97000"/>
          </a:bodyPr>
          <a:p>
            <a:pPr marL="342720" indent="-342000">
              <a:lnSpc>
                <a:spcPct val="130000"/>
              </a:lnSpc>
              <a:spcBef>
                <a:spcPts val="598"/>
              </a:spcBef>
              <a:tabLst>
                <a:tab algn="l" pos="0"/>
              </a:tabLst>
            </a:pPr>
            <a:r>
              <a:rPr b="0" lang="tr-TR" sz="2400" spc="-1" strike="noStrike">
                <a:solidFill>
                  <a:srgbClr val="ffffff"/>
                </a:solidFill>
                <a:latin typeface="Comic Sans MS"/>
                <a:ea typeface="DejaVu Sans"/>
              </a:rPr>
              <a:t>1- Kesin tanı sağlanmalı (doku tanısı)</a:t>
            </a:r>
            <a:endParaRPr b="0" lang="tr-TR" sz="2400" spc="-1" strike="noStrike">
              <a:latin typeface="Arial"/>
            </a:endParaRPr>
          </a:p>
          <a:p>
            <a:pPr marL="342720" indent="-342000">
              <a:lnSpc>
                <a:spcPct val="130000"/>
              </a:lnSpc>
              <a:spcBef>
                <a:spcPts val="598"/>
              </a:spcBef>
              <a:tabLst>
                <a:tab algn="l" pos="0"/>
              </a:tabLst>
            </a:pPr>
            <a:r>
              <a:rPr b="0" lang="tr-TR" sz="2400" spc="-1" strike="noStrike">
                <a:solidFill>
                  <a:srgbClr val="ffffff"/>
                </a:solidFill>
                <a:latin typeface="Comic Sans MS"/>
                <a:ea typeface="DejaVu Sans"/>
              </a:rPr>
              <a:t>2- Tümörle ilgili özellikler belirlenmeli (evre, greyd)</a:t>
            </a:r>
            <a:endParaRPr b="0" lang="tr-TR" sz="2400" spc="-1" strike="noStrike">
              <a:latin typeface="Arial"/>
            </a:endParaRPr>
          </a:p>
          <a:p>
            <a:pPr marL="342720" indent="-342000">
              <a:lnSpc>
                <a:spcPct val="130000"/>
              </a:lnSpc>
              <a:spcBef>
                <a:spcPts val="598"/>
              </a:spcBef>
              <a:tabLst>
                <a:tab algn="l" pos="0"/>
              </a:tabLst>
            </a:pPr>
            <a:r>
              <a:rPr b="0" lang="tr-TR" sz="2400" spc="-1" strike="noStrike">
                <a:solidFill>
                  <a:srgbClr val="ffffff"/>
                </a:solidFill>
                <a:latin typeface="Comic Sans MS"/>
                <a:ea typeface="DejaVu Sans"/>
              </a:rPr>
              <a:t>3- Hasta ile ilgili özellikler belirlenmeli (yaş, PS, morbidite, uygun kemik iliği, böbrek ve hepatik fonk.)</a:t>
            </a:r>
            <a:endParaRPr b="0" lang="tr-TR" sz="2400" spc="-1" strike="noStrike">
              <a:latin typeface="Arial"/>
            </a:endParaRPr>
          </a:p>
          <a:p>
            <a:pPr marL="342720" indent="-342000">
              <a:lnSpc>
                <a:spcPct val="130000"/>
              </a:lnSpc>
              <a:spcBef>
                <a:spcPts val="598"/>
              </a:spcBef>
              <a:tabLst>
                <a:tab algn="l" pos="0"/>
              </a:tabLst>
            </a:pPr>
            <a:r>
              <a:rPr b="0" lang="tr-TR" sz="2400" spc="-1" strike="noStrike">
                <a:solidFill>
                  <a:srgbClr val="ffffff"/>
                </a:solidFill>
                <a:latin typeface="Comic Sans MS"/>
                <a:ea typeface="DejaVu Sans"/>
              </a:rPr>
              <a:t>4 </a:t>
            </a:r>
            <a:r>
              <a:rPr b="0" lang="en-AU" sz="2400" spc="-1" strike="noStrike">
                <a:solidFill>
                  <a:srgbClr val="ffffff"/>
                </a:solidFill>
                <a:latin typeface="Comic Sans MS"/>
                <a:ea typeface="DejaVu Sans"/>
              </a:rPr>
              <a:t>- </a:t>
            </a:r>
            <a:r>
              <a:rPr b="0" lang="tr-TR" sz="2400" spc="-1" strike="noStrike">
                <a:solidFill>
                  <a:srgbClr val="ffffff"/>
                </a:solidFill>
                <a:latin typeface="Comic Sans MS"/>
                <a:ea typeface="DejaVu Sans"/>
              </a:rPr>
              <a:t>İlaçlarla ilgili özelliklerin değerlendirilmesi</a:t>
            </a:r>
            <a:endParaRPr b="0" lang="tr-TR" sz="2400" spc="-1" strike="noStrike">
              <a:latin typeface="Arial"/>
            </a:endParaRPr>
          </a:p>
          <a:p>
            <a:pPr marL="342720" indent="-342000">
              <a:lnSpc>
                <a:spcPct val="130000"/>
              </a:lnSpc>
              <a:spcBef>
                <a:spcPts val="598"/>
              </a:spcBef>
              <a:tabLst>
                <a:tab algn="l" pos="0"/>
              </a:tabLst>
            </a:pPr>
            <a:r>
              <a:rPr b="0" lang="tr-TR" sz="2400" spc="-1" strike="noStrike">
                <a:solidFill>
                  <a:srgbClr val="ffffff"/>
                </a:solidFill>
                <a:latin typeface="Comic Sans MS"/>
                <a:ea typeface="DejaVu Sans"/>
              </a:rPr>
              <a:t>5</a:t>
            </a:r>
            <a:r>
              <a:rPr b="0" lang="en-AU" sz="2400" spc="-1" strike="noStrike">
                <a:solidFill>
                  <a:srgbClr val="ffffff"/>
                </a:solidFill>
                <a:latin typeface="Comic Sans MS"/>
                <a:ea typeface="DejaVu Sans"/>
              </a:rPr>
              <a:t>- </a:t>
            </a:r>
            <a:r>
              <a:rPr b="0" lang="tr-TR" sz="2400" spc="-1" strike="noStrike">
                <a:solidFill>
                  <a:srgbClr val="ffffff"/>
                </a:solidFill>
                <a:latin typeface="Comic Sans MS"/>
                <a:ea typeface="DejaVu Sans"/>
              </a:rPr>
              <a:t>Tedavinin amacının belirlenmesi </a:t>
            </a:r>
            <a:endParaRPr b="0" lang="tr-TR" sz="2400" spc="-1" strike="noStrike">
              <a:latin typeface="Arial"/>
            </a:endParaRPr>
          </a:p>
          <a:p>
            <a:pPr marL="342720" indent="-342000">
              <a:lnSpc>
                <a:spcPct val="130000"/>
              </a:lnSpc>
              <a:spcBef>
                <a:spcPts val="598"/>
              </a:spcBef>
              <a:tabLst>
                <a:tab algn="l" pos="0"/>
              </a:tabLst>
            </a:pPr>
            <a:r>
              <a:rPr b="0" lang="tr-TR" sz="2400" spc="-1" strike="noStrike">
                <a:solidFill>
                  <a:srgbClr val="ffffff"/>
                </a:solidFill>
                <a:latin typeface="Comic Sans MS"/>
                <a:ea typeface="DejaVu Sans"/>
              </a:rPr>
              <a:t>6</a:t>
            </a:r>
            <a:r>
              <a:rPr b="0" lang="en-AU" sz="2400" spc="-1" strike="noStrike">
                <a:solidFill>
                  <a:srgbClr val="ffffff"/>
                </a:solidFill>
                <a:latin typeface="Comic Sans MS"/>
                <a:ea typeface="DejaVu Sans"/>
              </a:rPr>
              <a:t>-</a:t>
            </a:r>
            <a:r>
              <a:rPr b="0" lang="tr-TR" sz="2400" spc="-1" strike="noStrike">
                <a:solidFill>
                  <a:srgbClr val="ffffff"/>
                </a:solidFill>
                <a:latin typeface="Comic Sans MS"/>
                <a:ea typeface="DejaVu Sans"/>
              </a:rPr>
              <a:t> Yanıt kriterlerinin belirlenmesi ve değerlendirilmesi</a:t>
            </a:r>
            <a:endParaRPr b="0" lang="tr-TR" sz="2400" spc="-1" strike="noStrike">
              <a:latin typeface="Arial"/>
            </a:endParaRPr>
          </a:p>
          <a:p>
            <a:pPr marL="342720" indent="-342000">
              <a:lnSpc>
                <a:spcPct val="130000"/>
              </a:lnSpc>
              <a:spcBef>
                <a:spcPts val="598"/>
              </a:spcBef>
              <a:tabLst>
                <a:tab algn="l" pos="0"/>
              </a:tabLst>
            </a:pPr>
            <a:r>
              <a:rPr b="0" lang="tr-TR" sz="2400" spc="-1" strike="noStrike">
                <a:solidFill>
                  <a:srgbClr val="ffffff"/>
                </a:solidFill>
                <a:latin typeface="Comic Sans MS"/>
                <a:ea typeface="DejaVu Sans"/>
              </a:rPr>
              <a:t>7</a:t>
            </a:r>
            <a:r>
              <a:rPr b="0" lang="en-AU" sz="2400" spc="-1" strike="noStrike">
                <a:solidFill>
                  <a:srgbClr val="ffffff"/>
                </a:solidFill>
                <a:latin typeface="Comic Sans MS"/>
                <a:ea typeface="DejaVu Sans"/>
              </a:rPr>
              <a:t>- </a:t>
            </a:r>
            <a:r>
              <a:rPr b="0" lang="tr-TR" sz="2400" spc="-1" strike="noStrike">
                <a:solidFill>
                  <a:srgbClr val="ffffff"/>
                </a:solidFill>
                <a:latin typeface="Comic Sans MS"/>
                <a:ea typeface="DejaVu Sans"/>
              </a:rPr>
              <a:t>Destekleyici tedavi olanaklarının sağlanması</a:t>
            </a:r>
            <a:endParaRPr b="0" lang="tr-TR"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2097</TotalTime>
  <Application>LibreOffice/7.1.2.2$Linux_X86_64 LibreOffice_project/10$Build-2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tr-TR</dc:language>
  <cp:lastModifiedBy/>
  <dcterms:modified xsi:type="dcterms:W3CDTF">2021-04-22T07:45:28Z</dcterms:modified>
  <cp:revision>517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file>