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02" y="11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C39A1-CD38-4C7F-BFF9-8E7F09B5D959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2DA05-022B-47C0-9928-DE86C30B3D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1317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C39A1-CD38-4C7F-BFF9-8E7F09B5D959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2DA05-022B-47C0-9928-DE86C30B3D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3522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C39A1-CD38-4C7F-BFF9-8E7F09B5D959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2DA05-022B-47C0-9928-DE86C30B3D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6747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C39A1-CD38-4C7F-BFF9-8E7F09B5D959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2DA05-022B-47C0-9928-DE86C30B3D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5166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C39A1-CD38-4C7F-BFF9-8E7F09B5D959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2DA05-022B-47C0-9928-DE86C30B3D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1108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C39A1-CD38-4C7F-BFF9-8E7F09B5D959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2DA05-022B-47C0-9928-DE86C30B3D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6328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C39A1-CD38-4C7F-BFF9-8E7F09B5D959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2DA05-022B-47C0-9928-DE86C30B3D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2347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C39A1-CD38-4C7F-BFF9-8E7F09B5D959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2DA05-022B-47C0-9928-DE86C30B3D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5080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C39A1-CD38-4C7F-BFF9-8E7F09B5D959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2DA05-022B-47C0-9928-DE86C30B3D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1328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C39A1-CD38-4C7F-BFF9-8E7F09B5D959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2DA05-022B-47C0-9928-DE86C30B3D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858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C39A1-CD38-4C7F-BFF9-8E7F09B5D959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2DA05-022B-47C0-9928-DE86C30B3D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0836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C39A1-CD38-4C7F-BFF9-8E7F09B5D959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2DA05-022B-47C0-9928-DE86C30B3D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8783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5. Hafta-Okuma güçlüğü gösteren çocukların erken çocukluk ve okul öncesi dönemde özellikleri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/>
              <a:t>http://dergiler.ankara.edu.tr/dergiler/39/57/573.pdf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11323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3</Words>
  <Application>Microsoft Office PowerPoint</Application>
  <PresentationFormat>Geniş ekran</PresentationFormat>
  <Paragraphs>2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  5. Hafta-Okuma güçlüğü gösteren çocukların erken çocukluk ve okul öncesi dönemde özellikleri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5. Hafta-Okuma güçlüğü gösteren çocukların erken çocukluk ve okul öncesi dönemde özellikleri</dc:title>
  <dc:creator>HAKEM</dc:creator>
  <cp:lastModifiedBy>HAKEM</cp:lastModifiedBy>
  <cp:revision>4</cp:revision>
  <dcterms:created xsi:type="dcterms:W3CDTF">2019-12-11T03:31:18Z</dcterms:created>
  <dcterms:modified xsi:type="dcterms:W3CDTF">2019-12-13T15:10:18Z</dcterms:modified>
</cp:coreProperties>
</file>