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71" r:id="rId7"/>
    <p:sldId id="277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6B893-5ED0-489D-922A-A6E20BC438A9}" type="datetimeFigureOut">
              <a:rPr lang="tr-TR" smtClean="0"/>
              <a:t>8.01.2020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E9490-125F-44AC-B038-7F8E6B3E0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913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413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15560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E7DB8E-43A4-46F6-8971-49B365F4FB17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BFD9A1-7E83-454A-8240-634097F51E8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2037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5AB9A-6E9A-4487-B104-20F0543AA014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5813E-EAE2-4401-8E98-CC0EA6A26E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658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25D14-82CC-462B-8843-683697CE82F0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6B52-622D-4B77-BF4F-D978D9B96E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5197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248F2-0EA1-4AAD-BF00-D55880EAF40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3403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F80FB-EFDF-4A84-AA19-B081F919AD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73013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914400" y="152400"/>
            <a:ext cx="10261600" cy="5334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44135-728D-40D0-A864-4BCD6963B91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67461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E686F-F969-4523-BEF2-E96F3F5BB90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2AB51-A2A7-4C5E-9B45-4A9E04ABBD1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3000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EDEE3-8F2C-4914-A4E8-11CD98DE82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543FD-4712-402F-8FCF-1CE0730614A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763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A5A4C-C98B-4072-9494-D9B0E77B2ECF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443E4-2682-4465-B4CD-210BED7AD5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713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58280-17DD-49FF-BC68-895B6FFC193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0B652-A71C-435E-8B60-D65C0E42350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31097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D50FA-CE75-4EE1-809E-0076F9C462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1D8DC-8EA2-4F0C-8BF2-D607C849A8B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661003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10E0C-9FC3-467C-A860-2111F6FF0C7C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95AAE-8FE1-49A4-8560-A388FEA6E8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90161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517F7-834D-45F7-B48D-0B4DE8FE707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8BC87-DA74-49AE-8997-98B424B767E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0706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92380-3B1A-4D28-B43E-6424ECF48C4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F1FF3-BF06-4C91-A81D-31273D3B40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1424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32AE-BDE8-49E9-9212-0A2D5D67394E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7C871-AD62-4AB0-931D-FB706D6826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94983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941D0-BEB6-406C-A333-E5940C0C8D23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8D9C-5ECE-4A9C-8E81-DFA6F1F4E2F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344198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30115DFF-853F-423D-93F8-E4D0AC254983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02862C7-A530-4FAF-ADD9-0ED1F5109DB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662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/>
          </p:cNvSpPr>
          <p:nvPr>
            <p:ph type="title"/>
          </p:nvPr>
        </p:nvSpPr>
        <p:spPr bwMode="auto">
          <a:xfrm>
            <a:off x="2063750" y="23495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tr-TR" sz="3700" dirty="0">
                <a:effectLst/>
              </a:rPr>
              <a:t/>
            </a:r>
            <a:br>
              <a:rPr lang="tr-TR" altLang="tr-TR" sz="3700" dirty="0">
                <a:effectLst/>
              </a:rPr>
            </a:br>
            <a:r>
              <a:rPr lang="tr-TR" altLang="tr-TR" sz="3700" dirty="0">
                <a:effectLst/>
              </a:rPr>
              <a:t/>
            </a:r>
            <a:br>
              <a:rPr lang="tr-TR" altLang="tr-TR" sz="3700" dirty="0">
                <a:effectLst/>
              </a:rPr>
            </a:br>
            <a:r>
              <a:rPr lang="tr-TR" altLang="tr-TR" sz="3700" dirty="0" smtClean="0">
                <a:effectLst/>
              </a:rPr>
              <a:t>BIOHYDROGEN PRODUCTION</a:t>
            </a:r>
            <a:endParaRPr lang="tr-TR" altLang="tr-TR" sz="37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449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3"/>
          <p:cNvSpPr>
            <a:spLocks noGrp="1"/>
          </p:cNvSpPr>
          <p:nvPr>
            <p:ph type="body" idx="1"/>
          </p:nvPr>
        </p:nvSpPr>
        <p:spPr>
          <a:xfrm>
            <a:off x="1981200" y="260350"/>
            <a:ext cx="8229600" cy="5746750"/>
          </a:xfrm>
        </p:spPr>
        <p:txBody>
          <a:bodyPr/>
          <a:lstStyle/>
          <a:p>
            <a:endParaRPr lang="tr-TR" altLang="tr-TR" dirty="0" smtClean="0"/>
          </a:p>
          <a:p>
            <a:endParaRPr lang="tr-TR" altLang="tr-TR" dirty="0" smtClean="0"/>
          </a:p>
          <a:p>
            <a:endParaRPr lang="en-US" altLang="tr-TR" dirty="0"/>
          </a:p>
          <a:p>
            <a:r>
              <a:rPr lang="en-US" altLang="tr-TR" dirty="0"/>
              <a:t>Hydrogen gas is an important alternative fuel that is sustainable and environment friendly. Because with combustion only water and energy is formed.</a:t>
            </a:r>
          </a:p>
          <a:p>
            <a:r>
              <a:rPr lang="en-US" altLang="tr-TR" dirty="0"/>
              <a:t>The fuel with the highest energy density among the fuels (143 kJ / g)</a:t>
            </a:r>
          </a:p>
          <a:p>
            <a:r>
              <a:rPr lang="en-US" altLang="tr-TR" dirty="0"/>
              <a:t>Hydrogen is produced by physical, chemical and biological methods.</a:t>
            </a:r>
            <a:endParaRPr lang="tr-TR" altLang="tr-TR" dirty="0" smtClean="0"/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2312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1 İçerik Yer Tutucusu"/>
          <p:cNvSpPr>
            <a:spLocks noGrp="1"/>
          </p:cNvSpPr>
          <p:nvPr>
            <p:ph idx="1"/>
          </p:nvPr>
        </p:nvSpPr>
        <p:spPr>
          <a:xfrm>
            <a:off x="606669" y="589084"/>
            <a:ext cx="10735408" cy="5996353"/>
          </a:xfrm>
        </p:spPr>
        <p:txBody>
          <a:bodyPr/>
          <a:lstStyle/>
          <a:p>
            <a:pPr>
              <a:buNone/>
            </a:pPr>
            <a:r>
              <a:rPr lang="en-US" altLang="tr-TR" dirty="0"/>
              <a:t>Today, 96% of hydrogen is produced from fossil fuel sources</a:t>
            </a:r>
          </a:p>
          <a:p>
            <a:pPr>
              <a:buNone/>
            </a:pPr>
            <a:endParaRPr lang="en-US" altLang="tr-TR" dirty="0"/>
          </a:p>
          <a:p>
            <a:pPr>
              <a:buNone/>
            </a:pPr>
            <a:r>
              <a:rPr lang="en-US" altLang="tr-TR" dirty="0"/>
              <a:t>48% natural gas,</a:t>
            </a:r>
          </a:p>
          <a:p>
            <a:pPr>
              <a:buNone/>
            </a:pPr>
            <a:r>
              <a:rPr lang="en-US" altLang="tr-TR" dirty="0"/>
              <a:t>30% from oil</a:t>
            </a:r>
          </a:p>
          <a:p>
            <a:pPr>
              <a:buNone/>
            </a:pPr>
            <a:r>
              <a:rPr lang="en-US" altLang="tr-TR" dirty="0"/>
              <a:t>18% from coal,</a:t>
            </a:r>
          </a:p>
          <a:p>
            <a:pPr>
              <a:buNone/>
            </a:pPr>
            <a:r>
              <a:rPr lang="en-US" altLang="tr-TR" dirty="0"/>
              <a:t>4% from water electrolysis</a:t>
            </a:r>
          </a:p>
          <a:p>
            <a:pPr>
              <a:buNone/>
            </a:pPr>
            <a:r>
              <a:rPr lang="en-US" altLang="tr-TR" dirty="0"/>
              <a:t>Although hydrogen </a:t>
            </a:r>
            <a:r>
              <a:rPr lang="en-US" altLang="tr-TR" dirty="0" smtClean="0"/>
              <a:t>production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by</a:t>
            </a:r>
            <a:r>
              <a:rPr lang="en-US" altLang="tr-TR" dirty="0" smtClean="0"/>
              <a:t> </a:t>
            </a:r>
            <a:r>
              <a:rPr lang="en-US" altLang="tr-TR" dirty="0"/>
              <a:t>biological </a:t>
            </a:r>
            <a:r>
              <a:rPr lang="en-US" altLang="tr-TR" dirty="0" smtClean="0"/>
              <a:t>way</a:t>
            </a:r>
            <a:r>
              <a:rPr lang="tr-TR" altLang="tr-TR" dirty="0" smtClean="0"/>
              <a:t> </a:t>
            </a:r>
            <a:r>
              <a:rPr lang="en-US" altLang="tr-TR" dirty="0" smtClean="0"/>
              <a:t>constitutes </a:t>
            </a:r>
            <a:r>
              <a:rPr lang="en-US" altLang="tr-TR" dirty="0"/>
              <a:t>a small </a:t>
            </a:r>
            <a:r>
              <a:rPr lang="tr-TR" altLang="tr-TR" dirty="0" err="1" smtClean="0"/>
              <a:t>portion</a:t>
            </a:r>
            <a:r>
              <a:rPr lang="en-US" altLang="tr-TR" dirty="0" smtClean="0"/>
              <a:t>, </a:t>
            </a:r>
            <a:r>
              <a:rPr lang="en-US" altLang="tr-TR" dirty="0"/>
              <a:t>it is thought that this will increase with the developed techniques.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2021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Hydrogen can be carried anywhere easily and safely</a:t>
            </a:r>
          </a:p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can be used in industry, homes and vehicles</a:t>
            </a:r>
          </a:p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inexhaustible,</a:t>
            </a:r>
          </a:p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clean,</a:t>
            </a:r>
          </a:p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easily converting to heat, electrical and mechanical energy,</a:t>
            </a:r>
          </a:p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carbon-free,</a:t>
            </a:r>
          </a:p>
          <a:p>
            <a:pPr marL="157734" indent="-157734" fontAlgn="auto">
              <a:spcAft>
                <a:spcPts val="0"/>
              </a:spcAft>
              <a:defRPr/>
            </a:pPr>
            <a:r>
              <a:rPr lang="en-US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is an economic and light source of energy.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5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Fuel</a:t>
            </a:r>
            <a:r>
              <a:rPr lang="tr-TR" sz="25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tr-TR" sz="25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properties</a:t>
            </a:r>
            <a:r>
              <a:rPr lang="tr-TR" sz="255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of </a:t>
            </a:r>
            <a:r>
              <a:rPr lang="tr-TR" sz="255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hydrogen</a:t>
            </a:r>
            <a:endParaRPr lang="tr-TR" sz="25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04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3"/>
          <p:cNvSpPr>
            <a:spLocks noGrp="1"/>
          </p:cNvSpPr>
          <p:nvPr>
            <p:ph type="body" idx="1"/>
          </p:nvPr>
        </p:nvSpPr>
        <p:spPr>
          <a:xfrm>
            <a:off x="1981200" y="1139826"/>
            <a:ext cx="8229600" cy="5457825"/>
          </a:xfrm>
        </p:spPr>
        <p:txBody>
          <a:bodyPr/>
          <a:lstStyle/>
          <a:p>
            <a:pPr marL="623888" indent="-514350"/>
            <a:endParaRPr lang="tr-TR" altLang="tr-TR" sz="2300" dirty="0"/>
          </a:p>
          <a:p>
            <a:pPr marL="623888" indent="-514350"/>
            <a:r>
              <a:rPr lang="tr-TR" altLang="tr-TR" sz="2300" dirty="0" err="1"/>
              <a:t>Biological</a:t>
            </a:r>
            <a:r>
              <a:rPr lang="tr-TR" altLang="tr-TR" sz="2300" dirty="0"/>
              <a:t> </a:t>
            </a:r>
            <a:r>
              <a:rPr lang="tr-TR" altLang="tr-TR" sz="2300" dirty="0" err="1"/>
              <a:t>production</a:t>
            </a:r>
            <a:r>
              <a:rPr lang="tr-TR" altLang="tr-TR" sz="2300" dirty="0"/>
              <a:t> of </a:t>
            </a:r>
            <a:r>
              <a:rPr lang="tr-TR" altLang="tr-TR" sz="2300" dirty="0" err="1"/>
              <a:t>hydrogen</a:t>
            </a:r>
            <a:r>
              <a:rPr lang="tr-TR" altLang="tr-TR" sz="2300" dirty="0"/>
              <a:t> </a:t>
            </a:r>
            <a:r>
              <a:rPr lang="tr-TR" altLang="tr-TR" sz="2300" dirty="0" err="1"/>
              <a:t>occurs</a:t>
            </a:r>
            <a:r>
              <a:rPr lang="tr-TR" altLang="tr-TR" sz="2300" dirty="0"/>
              <a:t> </a:t>
            </a:r>
            <a:r>
              <a:rPr lang="tr-TR" altLang="tr-TR" sz="2300" dirty="0" err="1"/>
              <a:t>through</a:t>
            </a:r>
            <a:r>
              <a:rPr lang="tr-TR" altLang="tr-TR" sz="2300" dirty="0"/>
              <a:t> </a:t>
            </a:r>
            <a:r>
              <a:rPr lang="tr-TR" altLang="tr-TR" sz="2300" dirty="0" err="1"/>
              <a:t>two</a:t>
            </a:r>
            <a:r>
              <a:rPr lang="tr-TR" altLang="tr-TR" sz="2300" dirty="0"/>
              <a:t> main </a:t>
            </a:r>
            <a:r>
              <a:rPr lang="tr-TR" altLang="tr-TR" sz="2300" dirty="0" err="1"/>
              <a:t>mechanisms</a:t>
            </a:r>
            <a:r>
              <a:rPr lang="tr-TR" altLang="tr-TR" sz="2300" dirty="0"/>
              <a:t>:</a:t>
            </a:r>
          </a:p>
          <a:p>
            <a:pPr marL="623888" indent="-514350"/>
            <a:endParaRPr lang="tr-TR" altLang="tr-TR" sz="2300" dirty="0"/>
          </a:p>
          <a:p>
            <a:pPr marL="623888" indent="-514350"/>
            <a:r>
              <a:rPr lang="tr-TR" altLang="tr-TR" sz="2300" dirty="0" err="1"/>
              <a:t>Photobiological</a:t>
            </a:r>
            <a:r>
              <a:rPr lang="tr-TR" altLang="tr-TR" sz="2300" dirty="0"/>
              <a:t> </a:t>
            </a:r>
            <a:r>
              <a:rPr lang="tr-TR" altLang="tr-TR" sz="2300" dirty="0" err="1"/>
              <a:t>production</a:t>
            </a:r>
            <a:r>
              <a:rPr lang="tr-TR" altLang="tr-TR" sz="2300" dirty="0"/>
              <a:t>: </a:t>
            </a:r>
            <a:r>
              <a:rPr lang="tr-TR" altLang="tr-TR" sz="2300" dirty="0" err="1"/>
              <a:t>photosynthetic</a:t>
            </a:r>
            <a:r>
              <a:rPr lang="tr-TR" altLang="tr-TR" sz="2300" dirty="0"/>
              <a:t> </a:t>
            </a:r>
            <a:r>
              <a:rPr lang="tr-TR" altLang="tr-TR" sz="2300" dirty="0" err="1"/>
              <a:t>microorganisms</a:t>
            </a:r>
            <a:r>
              <a:rPr lang="tr-TR" altLang="tr-TR" sz="2300" dirty="0"/>
              <a:t> </a:t>
            </a:r>
            <a:r>
              <a:rPr lang="tr-TR" altLang="tr-TR" sz="2300" dirty="0" err="1"/>
              <a:t>such</a:t>
            </a:r>
            <a:r>
              <a:rPr lang="tr-TR" altLang="tr-TR" sz="2300" dirty="0"/>
              <a:t> as </a:t>
            </a:r>
            <a:r>
              <a:rPr lang="tr-TR" altLang="tr-TR" sz="2300" dirty="0" err="1"/>
              <a:t>algae</a:t>
            </a:r>
            <a:r>
              <a:rPr lang="tr-TR" altLang="tr-TR" sz="2300" dirty="0"/>
              <a:t> </a:t>
            </a:r>
            <a:r>
              <a:rPr lang="tr-TR" altLang="tr-TR" sz="2300" dirty="0" err="1"/>
              <a:t>or</a:t>
            </a:r>
            <a:r>
              <a:rPr lang="tr-TR" altLang="tr-TR" sz="2300" dirty="0"/>
              <a:t> </a:t>
            </a:r>
            <a:r>
              <a:rPr lang="tr-TR" altLang="tr-TR" sz="2300" dirty="0" err="1"/>
              <a:t>photosynthetic</a:t>
            </a:r>
            <a:r>
              <a:rPr lang="tr-TR" altLang="tr-TR" sz="2300" dirty="0"/>
              <a:t> </a:t>
            </a:r>
            <a:r>
              <a:rPr lang="tr-TR" altLang="tr-TR" sz="2300" dirty="0" err="1"/>
              <a:t>bacteria</a:t>
            </a:r>
            <a:r>
              <a:rPr lang="tr-TR" altLang="tr-TR" sz="2300" dirty="0"/>
              <a:t> </a:t>
            </a:r>
            <a:r>
              <a:rPr lang="tr-TR" altLang="tr-TR" sz="2300" dirty="0" err="1"/>
              <a:t>are</a:t>
            </a:r>
            <a:r>
              <a:rPr lang="tr-TR" altLang="tr-TR" sz="2300" dirty="0"/>
              <a:t> </a:t>
            </a:r>
            <a:r>
              <a:rPr lang="tr-TR" altLang="tr-TR" sz="2300" dirty="0" err="1"/>
              <a:t>used</a:t>
            </a:r>
            <a:r>
              <a:rPr lang="tr-TR" altLang="tr-TR" sz="2300" dirty="0"/>
              <a:t> in </a:t>
            </a:r>
            <a:r>
              <a:rPr lang="tr-TR" altLang="tr-TR" sz="2300" dirty="0" err="1"/>
              <a:t>this</a:t>
            </a:r>
            <a:r>
              <a:rPr lang="tr-TR" altLang="tr-TR" sz="2300" dirty="0"/>
              <a:t> </a:t>
            </a:r>
            <a:r>
              <a:rPr lang="tr-TR" altLang="tr-TR" sz="2300" dirty="0" err="1"/>
              <a:t>process</a:t>
            </a:r>
            <a:r>
              <a:rPr lang="tr-TR" altLang="tr-TR" sz="2300" dirty="0"/>
              <a:t>.</a:t>
            </a:r>
          </a:p>
          <a:p>
            <a:pPr marL="623888" indent="-514350"/>
            <a:r>
              <a:rPr lang="tr-TR" altLang="tr-TR" sz="2300" dirty="0" err="1"/>
              <a:t>Fermentation</a:t>
            </a:r>
            <a:r>
              <a:rPr lang="tr-TR" altLang="tr-TR" sz="2300" dirty="0"/>
              <a:t>: </a:t>
            </a:r>
            <a:r>
              <a:rPr lang="tr-TR" altLang="tr-TR" sz="2300" dirty="0" err="1"/>
              <a:t>Facultative</a:t>
            </a:r>
            <a:r>
              <a:rPr lang="tr-TR" altLang="tr-TR" sz="2300" dirty="0"/>
              <a:t> </a:t>
            </a:r>
            <a:r>
              <a:rPr lang="tr-TR" altLang="tr-TR" sz="2300" dirty="0" err="1"/>
              <a:t>anaerobes</a:t>
            </a:r>
            <a:r>
              <a:rPr lang="tr-TR" altLang="tr-TR" sz="2300" dirty="0"/>
              <a:t> </a:t>
            </a:r>
            <a:r>
              <a:rPr lang="tr-TR" altLang="tr-TR" sz="2300" dirty="0" err="1"/>
              <a:t>and</a:t>
            </a:r>
            <a:r>
              <a:rPr lang="tr-TR" altLang="tr-TR" sz="2300" dirty="0"/>
              <a:t> </a:t>
            </a:r>
            <a:r>
              <a:rPr lang="tr-TR" altLang="tr-TR" sz="2300" dirty="0" err="1"/>
              <a:t>obligate</a:t>
            </a:r>
            <a:r>
              <a:rPr lang="tr-TR" altLang="tr-TR" sz="2300" dirty="0"/>
              <a:t> </a:t>
            </a:r>
            <a:r>
              <a:rPr lang="tr-TR" altLang="tr-TR" sz="2300" dirty="0" err="1"/>
              <a:t>anaerobes</a:t>
            </a:r>
            <a:r>
              <a:rPr lang="tr-TR" altLang="tr-TR" sz="2300" dirty="0"/>
              <a:t>, </a:t>
            </a:r>
            <a:r>
              <a:rPr lang="tr-TR" altLang="tr-TR" sz="2300" dirty="0" err="1"/>
              <a:t>hydrogen-producing</a:t>
            </a:r>
            <a:r>
              <a:rPr lang="tr-TR" altLang="tr-TR" sz="2300" dirty="0"/>
              <a:t> </a:t>
            </a:r>
            <a:r>
              <a:rPr lang="tr-TR" altLang="tr-TR" sz="2300" dirty="0" err="1"/>
              <a:t>microorganisms</a:t>
            </a:r>
            <a:r>
              <a:rPr lang="tr-TR" altLang="tr-TR" sz="2300" dirty="0"/>
              <a:t>, </a:t>
            </a:r>
            <a:r>
              <a:rPr lang="tr-TR" altLang="tr-TR" sz="2300" dirty="0" err="1"/>
              <a:t>are</a:t>
            </a:r>
            <a:r>
              <a:rPr lang="tr-TR" altLang="tr-TR" sz="2300" dirty="0"/>
              <a:t> </a:t>
            </a:r>
            <a:r>
              <a:rPr lang="tr-TR" altLang="tr-TR" sz="2300" dirty="0" err="1"/>
              <a:t>used</a:t>
            </a:r>
            <a:r>
              <a:rPr lang="tr-TR" altLang="tr-TR" sz="2300" dirty="0"/>
              <a:t> in </a:t>
            </a:r>
            <a:r>
              <a:rPr lang="tr-TR" altLang="tr-TR" sz="2300" dirty="0" err="1"/>
              <a:t>this</a:t>
            </a:r>
            <a:r>
              <a:rPr lang="tr-TR" altLang="tr-TR" sz="2300" dirty="0"/>
              <a:t> </a:t>
            </a:r>
            <a:r>
              <a:rPr lang="tr-TR" altLang="tr-TR" sz="2300" dirty="0" err="1"/>
              <a:t>process</a:t>
            </a:r>
            <a:r>
              <a:rPr lang="tr-TR" altLang="tr-TR" sz="2300" dirty="0"/>
              <a:t>.</a:t>
            </a:r>
            <a:endParaRPr lang="tr-TR" altLang="tr-TR" sz="2300" dirty="0" smtClean="0"/>
          </a:p>
          <a:p>
            <a:pPr marL="109538" indent="0">
              <a:buNone/>
            </a:pPr>
            <a:endParaRPr lang="tr-TR" altLang="tr-TR" sz="2300" i="1" dirty="0"/>
          </a:p>
        </p:txBody>
      </p:sp>
    </p:spTree>
    <p:extLst>
      <p:ext uri="{BB962C8B-B14F-4D97-AF65-F5344CB8AC3E}">
        <p14:creationId xmlns:p14="http://schemas.microsoft.com/office/powerpoint/2010/main" val="169160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dirty="0"/>
          </a:p>
          <a:p>
            <a:r>
              <a:rPr lang="tr-TR" altLang="tr-TR" dirty="0" err="1"/>
              <a:t>There</a:t>
            </a:r>
            <a:r>
              <a:rPr lang="tr-TR" altLang="tr-TR" dirty="0"/>
              <a:t> </a:t>
            </a:r>
            <a:r>
              <a:rPr lang="tr-TR" altLang="tr-TR" dirty="0" err="1"/>
              <a:t>are</a:t>
            </a:r>
            <a:r>
              <a:rPr lang="tr-TR" altLang="tr-TR" dirty="0"/>
              <a:t> </a:t>
            </a:r>
            <a:r>
              <a:rPr lang="tr-TR" altLang="tr-TR" dirty="0" err="1"/>
              <a:t>several</a:t>
            </a:r>
            <a:r>
              <a:rPr lang="tr-TR" altLang="tr-TR" dirty="0"/>
              <a:t> </a:t>
            </a:r>
            <a:r>
              <a:rPr lang="tr-TR" altLang="tr-TR" dirty="0" err="1"/>
              <a:t>technologies</a:t>
            </a:r>
            <a:r>
              <a:rPr lang="tr-TR" altLang="tr-TR" dirty="0"/>
              <a:t> </a:t>
            </a:r>
            <a:r>
              <a:rPr lang="tr-TR" altLang="tr-TR" dirty="0" err="1"/>
              <a:t>used</a:t>
            </a:r>
            <a:r>
              <a:rPr lang="tr-TR" altLang="tr-TR" dirty="0"/>
              <a:t> </a:t>
            </a:r>
            <a:r>
              <a:rPr lang="tr-TR" altLang="tr-TR" dirty="0" err="1"/>
              <a:t>for</a:t>
            </a:r>
            <a:r>
              <a:rPr lang="tr-TR" altLang="tr-TR" dirty="0"/>
              <a:t> </a:t>
            </a:r>
            <a:r>
              <a:rPr lang="tr-TR" altLang="tr-TR" dirty="0" err="1"/>
              <a:t>the</a:t>
            </a:r>
            <a:r>
              <a:rPr lang="tr-TR" altLang="tr-TR" dirty="0"/>
              <a:t> </a:t>
            </a:r>
            <a:r>
              <a:rPr lang="tr-TR" altLang="tr-TR" dirty="0" err="1"/>
              <a:t>production</a:t>
            </a:r>
            <a:r>
              <a:rPr lang="tr-TR" altLang="tr-TR" dirty="0"/>
              <a:t> of </a:t>
            </a:r>
            <a:r>
              <a:rPr lang="tr-TR" altLang="tr-TR" dirty="0" err="1"/>
              <a:t>biohydrogen</a:t>
            </a:r>
            <a:r>
              <a:rPr lang="tr-TR" altLang="tr-TR" dirty="0"/>
              <a:t>. </a:t>
            </a:r>
            <a:r>
              <a:rPr lang="tr-TR" altLang="tr-TR" dirty="0" err="1" smtClean="0"/>
              <a:t>These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;</a:t>
            </a:r>
            <a:endParaRPr lang="tr-TR" altLang="tr-TR" dirty="0"/>
          </a:p>
          <a:p>
            <a:r>
              <a:rPr lang="tr-TR" altLang="tr-TR" dirty="0"/>
              <a:t>Direct </a:t>
            </a:r>
            <a:r>
              <a:rPr lang="tr-TR" altLang="tr-TR" dirty="0" err="1"/>
              <a:t>biophotolysis</a:t>
            </a:r>
            <a:endParaRPr lang="tr-TR" altLang="tr-TR" dirty="0"/>
          </a:p>
          <a:p>
            <a:r>
              <a:rPr lang="tr-TR" altLang="tr-TR" dirty="0" err="1"/>
              <a:t>Indirect</a:t>
            </a:r>
            <a:r>
              <a:rPr lang="tr-TR" altLang="tr-TR" dirty="0"/>
              <a:t> </a:t>
            </a:r>
            <a:r>
              <a:rPr lang="tr-TR" altLang="tr-TR" dirty="0" err="1"/>
              <a:t>biophotolysis</a:t>
            </a:r>
            <a:endParaRPr lang="tr-TR" altLang="tr-TR" dirty="0"/>
          </a:p>
          <a:p>
            <a:r>
              <a:rPr lang="tr-TR" altLang="tr-TR" dirty="0"/>
              <a:t>Photo-</a:t>
            </a:r>
            <a:r>
              <a:rPr lang="tr-TR" altLang="tr-TR" dirty="0" err="1"/>
              <a:t>fermentation</a:t>
            </a:r>
            <a:endParaRPr lang="tr-TR" altLang="tr-TR" dirty="0"/>
          </a:p>
          <a:p>
            <a:r>
              <a:rPr lang="tr-TR" altLang="tr-TR" dirty="0" err="1"/>
              <a:t>Hydrogen</a:t>
            </a:r>
            <a:r>
              <a:rPr lang="tr-TR" altLang="tr-TR" dirty="0"/>
              <a:t> </a:t>
            </a:r>
            <a:r>
              <a:rPr lang="tr-TR" altLang="tr-TR" dirty="0" err="1"/>
              <a:t>synthesis</a:t>
            </a:r>
            <a:r>
              <a:rPr lang="tr-TR" altLang="tr-TR" dirty="0"/>
              <a:t> </a:t>
            </a:r>
            <a:r>
              <a:rPr lang="tr-TR" altLang="tr-TR" dirty="0" err="1"/>
              <a:t>by</a:t>
            </a:r>
            <a:r>
              <a:rPr lang="tr-TR" altLang="tr-TR" dirty="0"/>
              <a:t> </a:t>
            </a:r>
            <a:r>
              <a:rPr lang="tr-TR" altLang="tr-TR" dirty="0" err="1"/>
              <a:t>water-gas</a:t>
            </a:r>
            <a:r>
              <a:rPr lang="tr-TR" altLang="tr-TR" dirty="0"/>
              <a:t> </a:t>
            </a:r>
            <a:r>
              <a:rPr lang="tr-TR" altLang="tr-TR" dirty="0" err="1"/>
              <a:t>shift</a:t>
            </a:r>
            <a:r>
              <a:rPr lang="tr-TR" altLang="tr-TR" dirty="0"/>
              <a:t> </a:t>
            </a:r>
            <a:r>
              <a:rPr lang="tr-TR" altLang="tr-TR" dirty="0" err="1"/>
              <a:t>reaction</a:t>
            </a:r>
            <a:endParaRPr lang="tr-TR" altLang="tr-TR" dirty="0"/>
          </a:p>
          <a:p>
            <a:r>
              <a:rPr lang="tr-TR" altLang="tr-TR" dirty="0" err="1"/>
              <a:t>Anaerobic</a:t>
            </a:r>
            <a:r>
              <a:rPr lang="tr-TR" altLang="tr-TR" dirty="0"/>
              <a:t> </a:t>
            </a:r>
            <a:r>
              <a:rPr lang="tr-TR" altLang="tr-TR" dirty="0" err="1" smtClean="0"/>
              <a:t>digestion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624531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1 İçerik Yer Tutucusu"/>
          <p:cNvSpPr>
            <a:spLocks noGrp="1"/>
          </p:cNvSpPr>
          <p:nvPr>
            <p:ph idx="1"/>
          </p:nvPr>
        </p:nvSpPr>
        <p:spPr>
          <a:xfrm>
            <a:off x="606669" y="1400176"/>
            <a:ext cx="10682654" cy="5457825"/>
          </a:xfrm>
        </p:spPr>
        <p:txBody>
          <a:bodyPr/>
          <a:lstStyle/>
          <a:p>
            <a:endParaRPr lang="tr-TR" altLang="tr-TR" i="1" dirty="0"/>
          </a:p>
          <a:p>
            <a:r>
              <a:rPr lang="tr-TR" altLang="tr-TR" i="1" dirty="0" err="1"/>
              <a:t>Clostridium</a:t>
            </a:r>
            <a:r>
              <a:rPr lang="tr-TR" altLang="tr-TR" i="1" dirty="0"/>
              <a:t> </a:t>
            </a:r>
            <a:r>
              <a:rPr lang="tr-TR" altLang="tr-TR" i="1" dirty="0" err="1"/>
              <a:t>pasteuranium</a:t>
            </a:r>
            <a:r>
              <a:rPr lang="tr-TR" altLang="tr-TR" i="1" dirty="0"/>
              <a:t>, </a:t>
            </a:r>
            <a:r>
              <a:rPr lang="tr-TR" altLang="tr-TR" i="1" dirty="0" err="1"/>
              <a:t>C.butrycum</a:t>
            </a:r>
            <a:r>
              <a:rPr lang="tr-TR" altLang="tr-TR" i="1" dirty="0"/>
              <a:t>, </a:t>
            </a:r>
            <a:r>
              <a:rPr lang="tr-TR" altLang="tr-TR" i="1" dirty="0" err="1"/>
              <a:t>C.beijerinkii</a:t>
            </a:r>
            <a:r>
              <a:rPr lang="tr-TR" altLang="tr-TR" i="1" dirty="0"/>
              <a:t> </a:t>
            </a:r>
            <a:r>
              <a:rPr lang="tr-TR" altLang="tr-TR" i="1" dirty="0" err="1"/>
              <a:t>are</a:t>
            </a:r>
            <a:r>
              <a:rPr lang="tr-TR" altLang="tr-TR" i="1" dirty="0"/>
              <a:t> </a:t>
            </a:r>
            <a:r>
              <a:rPr lang="tr-TR" altLang="tr-TR" i="1" dirty="0" err="1"/>
              <a:t>high</a:t>
            </a:r>
            <a:r>
              <a:rPr lang="tr-TR" altLang="tr-TR" i="1" dirty="0"/>
              <a:t> </a:t>
            </a:r>
            <a:r>
              <a:rPr lang="tr-TR" altLang="tr-TR" i="1" dirty="0" err="1"/>
              <a:t>hydrogen</a:t>
            </a:r>
            <a:r>
              <a:rPr lang="tr-TR" altLang="tr-TR" i="1" dirty="0"/>
              <a:t> </a:t>
            </a:r>
            <a:r>
              <a:rPr lang="tr-TR" altLang="tr-TR" i="1" dirty="0" err="1"/>
              <a:t>producers</a:t>
            </a:r>
            <a:r>
              <a:rPr lang="tr-TR" altLang="tr-TR" i="1" dirty="0"/>
              <a:t>; C. </a:t>
            </a:r>
            <a:r>
              <a:rPr lang="tr-TR" altLang="tr-TR" i="1" dirty="0" err="1"/>
              <a:t>propionicum</a:t>
            </a:r>
            <a:r>
              <a:rPr lang="tr-TR" altLang="tr-TR" i="1" dirty="0"/>
              <a:t> is a </a:t>
            </a:r>
            <a:r>
              <a:rPr lang="tr-TR" altLang="tr-TR" i="1" dirty="0" err="1"/>
              <a:t>weak</a:t>
            </a:r>
            <a:r>
              <a:rPr lang="tr-TR" altLang="tr-TR" i="1" dirty="0"/>
              <a:t> </a:t>
            </a:r>
            <a:r>
              <a:rPr lang="tr-TR" altLang="tr-TR" i="1" dirty="0" err="1"/>
              <a:t>hydrogen</a:t>
            </a:r>
            <a:r>
              <a:rPr lang="tr-TR" altLang="tr-TR" i="1" dirty="0"/>
              <a:t> </a:t>
            </a:r>
            <a:r>
              <a:rPr lang="tr-TR" altLang="tr-TR" i="1" dirty="0" err="1"/>
              <a:t>producer</a:t>
            </a:r>
            <a:r>
              <a:rPr lang="tr-TR" altLang="tr-TR" i="1" dirty="0"/>
              <a:t>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36203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tr-TR" altLang="tr-TR" dirty="0" err="1" smtClean="0">
                <a:effectLst/>
              </a:rPr>
              <a:t>Important</a:t>
            </a:r>
            <a:r>
              <a:rPr lang="tr-TR" altLang="tr-TR" dirty="0" smtClean="0">
                <a:effectLst/>
              </a:rPr>
              <a:t> </a:t>
            </a:r>
            <a:r>
              <a:rPr lang="tr-TR" altLang="tr-TR" dirty="0" err="1" smtClean="0">
                <a:effectLst/>
              </a:rPr>
              <a:t>enzymes</a:t>
            </a:r>
            <a:endParaRPr lang="tr-TR" altLang="tr-TR" dirty="0" smtClean="0">
              <a:effectLst/>
            </a:endParaRPr>
          </a:p>
        </p:txBody>
      </p:sp>
      <p:sp>
        <p:nvSpPr>
          <p:cNvPr id="3440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 dirty="0"/>
              <a:t>Biological hydrogen production reactions depend on hydrogenase or </a:t>
            </a:r>
            <a:r>
              <a:rPr lang="en-US" altLang="tr-TR" dirty="0" err="1"/>
              <a:t>nitrogenase</a:t>
            </a:r>
            <a:r>
              <a:rPr lang="en-US" altLang="tr-TR" dirty="0"/>
              <a:t> enzymes that catalyze the reduction of protons.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016781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Geniş ekran</PresentationFormat>
  <Paragraphs>38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ＭＳ Ｐゴシック</vt:lpstr>
      <vt:lpstr>ＭＳ Ｐゴシック</vt:lpstr>
      <vt:lpstr>Calibri</vt:lpstr>
      <vt:lpstr>Comic Sans MS</vt:lpstr>
      <vt:lpstr>Lucida Sans Unicode</vt:lpstr>
      <vt:lpstr>Times New Roman</vt:lpstr>
      <vt:lpstr>Verdana</vt:lpstr>
      <vt:lpstr>Wingdings 2</vt:lpstr>
      <vt:lpstr>Wingdings 3</vt:lpstr>
      <vt:lpstr>1_Kalabalık</vt:lpstr>
      <vt:lpstr>  BIOHYDROGEN PRODUCTION</vt:lpstr>
      <vt:lpstr>PowerPoint Sunusu</vt:lpstr>
      <vt:lpstr>PowerPoint Sunusu</vt:lpstr>
      <vt:lpstr>Fuel properties of hydrogen</vt:lpstr>
      <vt:lpstr>PowerPoint Sunusu</vt:lpstr>
      <vt:lpstr>PowerPoint Sunusu</vt:lpstr>
      <vt:lpstr>PowerPoint Sunusu</vt:lpstr>
      <vt:lpstr>Important enzymes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BIOHYDROGEN PRODUCTION</dc:title>
  <dc:creator>Sevgi ERTUĞRUL</dc:creator>
  <cp:lastModifiedBy>Sevgi ERTUĞRUL</cp:lastModifiedBy>
  <cp:revision>1</cp:revision>
  <dcterms:created xsi:type="dcterms:W3CDTF">2020-01-08T06:04:24Z</dcterms:created>
  <dcterms:modified xsi:type="dcterms:W3CDTF">2020-01-08T06:05:24Z</dcterms:modified>
</cp:coreProperties>
</file>