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Hayvan deneyleri </a:t>
            </a:r>
            <a:endParaRPr lang="tr-TR" dirty="0"/>
          </a:p>
        </p:txBody>
      </p:sp>
      <p:sp>
        <p:nvSpPr>
          <p:cNvPr id="3" name="İçerik Yer Tutucusu 2"/>
          <p:cNvSpPr>
            <a:spLocks noGrp="1"/>
          </p:cNvSpPr>
          <p:nvPr>
            <p:ph idx="1"/>
          </p:nvPr>
        </p:nvSpPr>
        <p:spPr/>
        <p:txBody>
          <a:bodyPr/>
          <a:lstStyle/>
          <a:p>
            <a:r>
              <a:rPr lang="tr-TR" dirty="0" smtClean="0"/>
              <a:t>Madde 9- Hayvanlar, bilimsel olmayan teşhis, tedavi ve deneylerde kullanılamazlar.             </a:t>
            </a:r>
          </a:p>
          <a:p>
            <a:r>
              <a:rPr lang="tr-TR" dirty="0" smtClean="0"/>
              <a:t>Tıbbî ve bilimsel deneylerin uygulanması ve deneylerin hayvanları koruyacak şekilde yapılması ve deneylerde kullanılacak hayvanların uygun biçimde bakılması ve barındırılması esastır.              </a:t>
            </a:r>
          </a:p>
          <a:p>
            <a:r>
              <a:rPr lang="tr-TR" dirty="0" smtClean="0"/>
              <a:t>Başkaca bir seçenek olmaması halinde, hayvanlar bilimsel çalışmalarda deney hayvanı olarak kullanılabilir.            </a:t>
            </a:r>
          </a:p>
          <a:p>
            <a:r>
              <a:rPr lang="tr-TR" dirty="0" smtClean="0"/>
              <a:t>Hayvan deneyi yapan kurum ve kuruluşlarda bu deneylerin yapılmasına kendi bünyelerinde kurulmuş ve kurulacak etik kurullar yoluyla izin verilir. </a:t>
            </a:r>
            <a:endParaRPr lang="tr-TR" dirty="0"/>
          </a:p>
        </p:txBody>
      </p:sp>
    </p:spTree>
    <p:extLst>
      <p:ext uri="{BB962C8B-B14F-4D97-AF65-F5344CB8AC3E}">
        <p14:creationId xmlns:p14="http://schemas.microsoft.com/office/powerpoint/2010/main" val="255473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Etik kurulların kuruluşu, çalışma usul ve esasları, Tarım ve </a:t>
            </a:r>
            <a:r>
              <a:rPr lang="tr-TR" dirty="0" err="1" smtClean="0"/>
              <a:t>Köyişleri</a:t>
            </a:r>
            <a:r>
              <a:rPr lang="tr-TR" dirty="0" smtClean="0"/>
              <a:t> Bakanlığı ile Sağlık Bakanlığının ve ilgili kuruluşların görüşleri alınarak Bakanlıkça çıkarılacak yönetmelikle belirlenir.              </a:t>
            </a:r>
          </a:p>
        </p:txBody>
      </p:sp>
    </p:spTree>
    <p:extLst>
      <p:ext uri="{BB962C8B-B14F-4D97-AF65-F5344CB8AC3E}">
        <p14:creationId xmlns:p14="http://schemas.microsoft.com/office/powerpoint/2010/main" val="39522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Deney </a:t>
            </a:r>
            <a:r>
              <a:rPr lang="tr-TR" dirty="0"/>
              <a:t>hayvanlarının yetiştirilmesi, beslenmesi, barındırılması, bakılması, deney hayvanı besleyen, tedarik eden ve kullanıcı işletmelerin tescil edilmesi, çalışan personelin nitelikleri, tutulacak kayıtlar, ne tür hayvanların yetiştirileceği ve deney hayvanı besleyen, tedarik eden ve kullanıcı işletmelerin uyacağı esaslar Tarım ve </a:t>
            </a:r>
            <a:r>
              <a:rPr lang="tr-TR" dirty="0" err="1"/>
              <a:t>Köyişleri</a:t>
            </a:r>
            <a:r>
              <a:rPr lang="tr-TR" dirty="0"/>
              <a:t> Bakanlığınca çıkarılacak yönetmelikle belirlenir</a:t>
            </a:r>
          </a:p>
          <a:p>
            <a:endParaRPr lang="tr-TR" dirty="0"/>
          </a:p>
        </p:txBody>
      </p:sp>
    </p:spTree>
    <p:extLst>
      <p:ext uri="{BB962C8B-B14F-4D97-AF65-F5344CB8AC3E}">
        <p14:creationId xmlns:p14="http://schemas.microsoft.com/office/powerpoint/2010/main" val="246796363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149</Words>
  <Application>Microsoft Office PowerPoint</Application>
  <PresentationFormat>Geniş ekran</PresentationFormat>
  <Paragraphs>8</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Teması</vt:lpstr>
      <vt:lpstr>Hayvan deneyleri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2</cp:revision>
  <dcterms:created xsi:type="dcterms:W3CDTF">2019-02-18T19:49:51Z</dcterms:created>
  <dcterms:modified xsi:type="dcterms:W3CDTF">2019-03-08T05:55:29Z</dcterms:modified>
</cp:coreProperties>
</file>