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17" autoAdjust="0"/>
  </p:normalViewPr>
  <p:slideViewPr>
    <p:cSldViewPr snapToGrid="0">
      <p:cViewPr varScale="1">
        <p:scale>
          <a:sx n="42" d="100"/>
          <a:sy n="42" d="100"/>
        </p:scale>
        <p:origin x="9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32B1-09B0-4B82-9D35-29C0993071F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5547-B741-4293-8888-58013A018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77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32B1-09B0-4B82-9D35-29C0993071F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5547-B741-4293-8888-58013A018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686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32B1-09B0-4B82-9D35-29C0993071F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5547-B741-4293-8888-58013A018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35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32B1-09B0-4B82-9D35-29C0993071F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5547-B741-4293-8888-58013A018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215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32B1-09B0-4B82-9D35-29C0993071F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5547-B741-4293-8888-58013A018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16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32B1-09B0-4B82-9D35-29C0993071F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5547-B741-4293-8888-58013A018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7219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32B1-09B0-4B82-9D35-29C0993071F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5547-B741-4293-8888-58013A018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154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32B1-09B0-4B82-9D35-29C0993071F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5547-B741-4293-8888-58013A018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086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32B1-09B0-4B82-9D35-29C0993071F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5547-B741-4293-8888-58013A018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68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32B1-09B0-4B82-9D35-29C0993071F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5547-B741-4293-8888-58013A018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323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32B1-09B0-4B82-9D35-29C0993071F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5547-B741-4293-8888-58013A018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590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D32B1-09B0-4B82-9D35-29C0993071F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75547-B741-4293-8888-58013A018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46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237264"/>
            <a:ext cx="6096000" cy="23834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 ÜNİVERSİTESİ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DEVLET KONSERVATUVARI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MÜZİK BÖLÜMÜ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BESTECİLİK (KOMPOZİSYON)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ANASANAT DALI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KOMPOZİSYON SEMİNERİ - KOM 105</a:t>
            </a:r>
            <a:endParaRPr lang="tr-TR" sz="1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202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034755"/>
            <a:ext cx="6096000" cy="478849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Michael Tippett (1905-1998)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20. yy.’ın önde gelen İngiliz bestecilerindendir.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Royal College of Music’te okudu.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Morley College’ta hocalık, BBC’de sunuculuk ve orkestra şefliği yaptı.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Besteci olarak yavaş gelişti. Önceleri daha tutucuydu. 1930’lardan itibaren rapsodik bir lirizmle, karmaşık bir kontrpuantal yazıyla birleştirdi.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Jazz ve Blues’dan etkilendi.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Daha çok 1950’lerden sonra tanındı.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Başlıca Eserleri: Operalar (“The Midsummer Marriage”, The Ice Break”,vs…), 4 senfoni, konçertolar, yaylı kuartetler, piyano sonatları, “A Child of Our Time” oratoryosu, Corelli’nin bir Teması Üstüne Fantezi Konçertant, vs…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Senfoni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(1976-1977)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613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048000" y="529232"/>
            <a:ext cx="6096000" cy="579953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Aram Haçaturyan (1903-1978)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Ermeni / Sovyet besteci.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Tiflis’te doğdu.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Gnessin Enstitüsü’nde Gnessin ile, Moskova Konservatuarı’nda Myaskovskiy ile çalıştı. Daha sonra aynı kurumlarda hocalık yaptı.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1948’de Şostakoviç ve Prokofyev’le beraber “Burjuva Formalizmi” ile suçlandı. Özür dileyip yerini koruduysa da 1958’de özürünü geri çekti.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Prokofyev ve Şostakoviç ile beraber Sovyetler’in üç büyük bestecisinden biri kabul edilir.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Ermeni, Gürcü, Azeri, Rus ve Türk halk müziğinden esinlendi.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Çok sayıda eser yazdı. En ünlüleri: Keman Konçertosu, Piyano Konçertosu, Viyolonsel Konçertosu, 3 Senfoni, “Gayene” ve “Spartaküs” baleleri.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620" indent="449580">
              <a:lnSpc>
                <a:spcPct val="115000"/>
              </a:lnSpc>
              <a:spcAft>
                <a:spcPts val="1000"/>
              </a:spcAft>
            </a:pPr>
            <a:r>
              <a:rPr lang="tr-TR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-Re Minör Keman Konçertosu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222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821124"/>
            <a:ext cx="6096000" cy="32157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Harald Sæverud (1897-1992)</a:t>
            </a:r>
            <a:endParaRPr lang="tr-TR" sz="1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Norveçli besteci ve şef.</a:t>
            </a:r>
            <a:endParaRPr lang="tr-TR" sz="1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Bergen’de doğdu.</a:t>
            </a:r>
            <a:endParaRPr lang="tr-TR" sz="1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Neo Klasisizm – Geç-Romantizm – Serbest atonal öğeler</a:t>
            </a:r>
            <a:endParaRPr lang="tr-TR" sz="1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Moskova Kon.’da uzun yıllar hocalık yaptı.</a:t>
            </a:r>
            <a:endParaRPr lang="tr-TR" sz="1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Başlıca Eserleri: 9 senfoni, 3 yaylı kuartet, 2 nefesli kentet, piyano konçertosu, Peer Gynt için müzik, “İsyan Baladı”, çok sayıda piyano parçası, vs…</a:t>
            </a:r>
            <a:r>
              <a:rPr lang="tr-TR" b="1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1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-Obua Konçertosu, op.12  (1938)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489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043475"/>
            <a:ext cx="6096000" cy="4771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Anton Bruckner (1824-1996)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Times New Roman" panose="02020603050405020304" pitchFamily="18" charset="0"/>
              </a:rPr>
              <a:t>Romantik Dönem Avusturyalı besteci.</a:t>
            </a:r>
            <a:endParaRPr lang="tr-TR" sz="1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Times New Roman" panose="02020603050405020304" pitchFamily="18" charset="0"/>
              </a:rPr>
              <a:t>Büyük yapılı senfonileriyle tanınır. Ayrıca dinsel ve din-dışı koro yapıtları bestelemiş, organistlik ve öğretmenlik yapmıştır.</a:t>
            </a:r>
            <a:endParaRPr lang="tr-TR" sz="1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Times New Roman" panose="02020603050405020304" pitchFamily="18" charset="0"/>
              </a:rPr>
              <a:t>St. Florain manastır okulunda eğitim gördü.</a:t>
            </a:r>
            <a:endParaRPr lang="tr-TR" sz="1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Times New Roman" panose="02020603050405020304" pitchFamily="18" charset="0"/>
              </a:rPr>
              <a:t>Viyanalı teorisyen Simon Sechter’den ileri kontrpuan ve armoni dersleri aldı.</a:t>
            </a:r>
            <a:endParaRPr lang="tr-TR" sz="1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Times New Roman" panose="02020603050405020304" pitchFamily="18" charset="0"/>
              </a:rPr>
              <a:t>St. Florian’da öğretmenlik, Linz’de katedral orgçuluğu yaptı.</a:t>
            </a:r>
            <a:endParaRPr lang="tr-TR" sz="1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Times New Roman" panose="02020603050405020304" pitchFamily="18" charset="0"/>
              </a:rPr>
              <a:t>1868’den sonra Viyana Kon.’da kontrpuan ve armoni dersleri verdi.</a:t>
            </a:r>
            <a:endParaRPr lang="tr-TR" sz="1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Times New Roman" panose="02020603050405020304" pitchFamily="18" charset="0"/>
              </a:rPr>
              <a:t>Wagner hayranıydı. Uzun formlu 9 senfonisinde geleneksel yapıyı korumakla birlikte, cürretli armoniler ve zengin bir kontrpuana yer verdi.</a:t>
            </a:r>
            <a:endParaRPr lang="tr-TR" sz="1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tr-TR" b="1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-Re mİnör 3. Senfoni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9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752627"/>
            <a:ext cx="6096000" cy="535274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sz="2000" b="1" u="sng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Alfred Schnittke (1934-1998)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Rus besteci.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Babası Yahudi, annesi Volga-Almanı’ydı.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Moskova Kon.’da eğitim gördü.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Hıristiyan olup mistisizme ilgi duydu.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Sovyet otoriteleri tarafından hep kuşku ve baskıyla karşılandı.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Ancak 1980’lerin ortalarında Sovyetler’in dışında tanınmaya başladı.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Göç ettiği Hamburg’ta öldü.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Çok verimli bir besteciydi. 9 senfoni, konçertolar, koral yapıtlar, oda müziği eserleri, 70 kadar film müziği, opera ve baleler, vs… besteledi.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“Postmodernizm”  +  “Polystylism.”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tr-TR" b="1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Concerto Grosso No.1 (1977)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815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575655"/>
            <a:ext cx="6096000" cy="570669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Arnold </a:t>
            </a:r>
            <a:r>
              <a:rPr lang="tr-TR" sz="2000" b="1" u="sng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Bax</a:t>
            </a: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(1883-1953)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İngiliz besteci.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Varlıklı bir ailenin büyük oğluydu.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1900-1905 arasında </a:t>
            </a:r>
            <a:r>
              <a:rPr lang="tr-TR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Royal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Academy of </a:t>
            </a:r>
            <a:r>
              <a:rPr lang="tr-TR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Music’te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eğitim gördü.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Almanya ve Rusya’yı gezdi.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tr-TR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Celtic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Revival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akımından ve İrlanda şiirinden etkilendi.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Batı İrlanda ve Dublin’de yaşadı.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1920’lerde ve 1930’ların yeni-romantizminin temsilcilerinden  kabul edilir. Empresyonizmden de etkilenmiştir.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Daha çok senfonik eserleriyle tanınır.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Dermot</a:t>
            </a:r>
            <a:r>
              <a:rPr lang="tr-TR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O’Byrne</a:t>
            </a:r>
            <a:r>
              <a:rPr lang="tr-TR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adıyla şiir ve öyküler de yazdı.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Başlıca Eserleri: 7 senfoni, senfonik şiirler, solo piyano yapıtları, şarkılar ve oda müziği eserleri,…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sz="2000" b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tr-TR" sz="2000" b="1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Titangel</a:t>
            </a:r>
            <a:r>
              <a:rPr lang="tr-TR" sz="2000" b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(1919)</a:t>
            </a:r>
            <a:r>
              <a:rPr lang="tr-TR" sz="2000" b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i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(senfonik şiir)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319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960632"/>
            <a:ext cx="6096000" cy="493673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Carl </a:t>
            </a:r>
            <a:r>
              <a:rPr lang="tr-TR" b="1" u="sng" noProof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Nielsen</a:t>
            </a: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(1865-1931)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Danimarkalı besteci, kemancı, şef.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Kopenhag Kraliyet Kon. okudu (1884-1886).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Orkestralarda keman çaldı.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Kopenhag Müzik Der. &amp; Kopenhag Kon. şeflik ve hocalık yaptı.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Erken döneminde Romantizmden etkilendi.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Sonraları – olgunluk döneminde: kontrpuan + </a:t>
            </a:r>
            <a:r>
              <a:rPr lang="tr-TR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dissonant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tr-TR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progressive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armoniler, </a:t>
            </a:r>
            <a:r>
              <a:rPr lang="tr-TR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politonal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pasajlar, </a:t>
            </a:r>
            <a:r>
              <a:rPr lang="tr-TR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Neo-klasisizm.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senfoni, keman, flüt ve </a:t>
            </a:r>
            <a:r>
              <a:rPr lang="tr-TR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klarinet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kon., 2 opera, 4 kuartet, 2 kuintet, şarkılar, </a:t>
            </a:r>
            <a:r>
              <a:rPr lang="tr-TR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besteledi.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-Nefesli Beşli, op. 43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96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06323"/>
            <a:ext cx="6096000" cy="644535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Charles Ives (1874-1954)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Amerikalı öncü besteci.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 England.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Babası bando şefi.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Yale’de Horatio Parker ile çalıştı.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Orgçu.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Ives &amp; Myrick Sigorta Şirketi.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Hemen hemen tüm eserlerini 1915 öncesinde yazdı.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Ancak ömrünün son yıllarında tanındı.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Amerikan yerel müziği (ilahiler, marşlar, ragtime), Klasik Avrupa Müz., politonalite, keskin dissonanslar, kolaj, polimetrik yapılar, cluster’lar, mikrotronlar – Deneysellik.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Başlıca Eserleri: 4 senfoni, 2 piyano sonatı, “Three Places in New England”, “Central Park in the Dark”, 200 kadar şarkı, vs…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tr-TR" sz="2000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“The Unanswered Question”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sz="2000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“Country Band March”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990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801358"/>
            <a:ext cx="6096000" cy="52552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Dmitri Kabalevski (1904-1987)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Rus besteci.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Petersburg’ta doğdu.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Skriabin Müz. Enst. ve Moskova Kon.’da eğitim gördü. Myaskovski’nin öğrencisi oldu.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Moskova Kon.’da uzun yıllar hocalık yaptı.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Sovyet rejimine uyum sağlayarak “sosyalist realizm” ve “anlaşılabilirlik”ten uzaklaşmamaya geyret etti.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Eğitim müziğine önem verdi  ve çocuklar için pedagojik eserler yazdı.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Verimli bir besteciydi. 4 senfoni, operalar, 4 piyano konçertosu, 2 viyolonsel konçertosu,  keman konçertosu ve çok sayıda piyano parçası eserleri arasındadır.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-Do Majör Keman  Konçertosu, op.48  (1948)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272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929598"/>
            <a:ext cx="6096000" cy="499880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François Couperin (1668-1733)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Fransız Barok Dön. besteci ve klavsenisti.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“Fransız Klavsenistleri”nin en ünlülerinden.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Müzisyen Couperin ailesinden gelir (Babası ve amcası da klavsenist ve besteci).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Paris’te yaşadı. Kraliyet ailesinin klavsen hocası ve “saray klavsenisti” oldu.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“Trio Sonatlar” (Corelli’den etkilendi), org eserleri ve motetler de bestelemekle birlikte, 4 kitapta topladığı Klavsen Süitleri (ordres) en ünlü yapıtlarıdır.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“L’art de toucher le Clavecin” (1716) ---- Dönemin klavye tekniklerini anlatır.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J.S. Bach ve çok sonra M. Ravel’i etkiledi.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Kitap – 8. Ordre, Si minör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943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16443" y="825970"/>
            <a:ext cx="6096000" cy="516006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sz="14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Frederick Delius (1862-1934)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İngiliz besteci.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19. Yüzyıl sonlarında İngiltere’de yaşanan müzikal canlanmanın önemli temsilcilerindendir.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Alman asıllı bir tüccarın oğluydu.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Florida’da portakal yetiştirdi.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1886’da Leipzig’e giderek besteci olarak kendini yetiştirmeye başladı.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Ressam Jelka Rosen ile evlendi.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Eserleri önce Kıta Avrupası’nda, sonra İngiltere’de tanındı.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Daha çok Fransa’da yaşadı.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Hayatının son yıllarında felçli ve kördü.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Geç-Romantizmden, Amerikan ve İngiliz folk müziğinden ve özellikle de Emrsyonizmden etkilendi. Müziğinde yoğun bir lirizm görülür.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Altı opera yazmakla birlikte, en çok orkestra eserleri ile tanınır: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“Over the Hills and Far Away”, 2 Dans Rapsodisi, Küçük Orkestra için 2 Parça: “On Hearing the First Cuckoo in Spring”, “Summer Night on the River”, “Songs of Sunset” (koro, solistler ve orkestra için).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z="1400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-“Brigg Fair, An English Rhapsody” (1907)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sz="1400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-“On Hearing the First Cuckoo in Spring” (1912)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564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563" y="215538"/>
            <a:ext cx="5762873" cy="6426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661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438455"/>
            <a:ext cx="6096000" cy="398109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Henri Duparc (1848-1933)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Geç-romantik Fransız besteci.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Leconte de Lisle, Charles Baudlaire, Théophile Gautier gibi şairlerin şiirleri üstüne bestelediği “Mélodie”leriye tanınır.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César Franck ile kompozisyon çalıştı.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Wagner’den etkilendi.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Psikolojik olarak rahatsızlanıp 1885’te beste yapmayı bıraktı.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Léonore (senfonik şiir)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L’invitation au Voyage - </a:t>
            </a:r>
            <a:r>
              <a:rPr lang="tr-TR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Baudelaire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6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1169</Words>
  <Application>Microsoft Office PowerPoint</Application>
  <PresentationFormat>Geniş ekran</PresentationFormat>
  <Paragraphs>135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</dc:creator>
  <cp:lastModifiedBy>Mert</cp:lastModifiedBy>
  <cp:revision>4</cp:revision>
  <dcterms:created xsi:type="dcterms:W3CDTF">2020-05-07T15:38:52Z</dcterms:created>
  <dcterms:modified xsi:type="dcterms:W3CDTF">2020-05-07T16:27:04Z</dcterms:modified>
</cp:coreProperties>
</file>