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10"/>
  </p:notesMasterIdLst>
  <p:sldIdLst>
    <p:sldId id="595" r:id="rId2"/>
    <p:sldId id="606" r:id="rId3"/>
    <p:sldId id="607" r:id="rId4"/>
    <p:sldId id="608" r:id="rId5"/>
    <p:sldId id="609" r:id="rId6"/>
    <p:sldId id="610" r:id="rId7"/>
    <p:sldId id="611" r:id="rId8"/>
    <p:sldId id="605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14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Tema Uygulanmış Stil 2 - Vurgu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E13994-30AF-47AB-9AE9-BBDCDBE0CBA6}" type="datetimeFigureOut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3E5B85-6C5A-42C2-98FC-D65C088BC86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7591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E651E-FD33-42A8-ADDD-5E41CCA25CE5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93EEF-5FEB-4F91-8402-245DF9A954B4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B41A-7824-411D-AF58-4FA7B998A58B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6570B-8D22-492B-8338-008433A7E923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0E79A-BAD9-447F-83AE-4CCD68DD987E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FA889-AD2A-48F9-8217-6F87E3C869C4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089DF-6726-4B26-8188-F0FDDF0538F5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0D3B0-6A4B-4030-9A7D-70DA3E38815D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91C2-C5F5-4A3A-BB92-01B6AED6A02F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6C86-EBE7-4D87-9461-68EF3F0CB5F9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5063-CCEC-42B1-A0CA-2D5FE7222A82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7168676-C2FF-4DD2-8FA3-79A4615BE075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6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2195736" y="-171400"/>
            <a:ext cx="4752528" cy="30963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Başlık 1"/>
          <p:cNvSpPr txBox="1">
            <a:spLocks/>
          </p:cNvSpPr>
          <p:nvPr/>
        </p:nvSpPr>
        <p:spPr>
          <a:xfrm>
            <a:off x="-72516" y="2492896"/>
            <a:ext cx="8640960" cy="23042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3200" dirty="0">
                <a:solidFill>
                  <a:schemeClr val="tx1"/>
                </a:solidFill>
              </a:rPr>
              <a:t>SOSYAL BİLİMLERDE ÖLÇME; TUTUM, İNANÇ, ALGI VE KANAATLERİN ÖLÇÜLMESİ</a:t>
            </a:r>
            <a:endParaRPr lang="tr-TR" sz="32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Resim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135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Bütün psikolojik (</a:t>
            </a:r>
            <a:r>
              <a:rPr lang="tr-TR" dirty="0" smtClean="0"/>
              <a:t>içsel)  özelliklerin /değişkenlerin ölçülmesinde </a:t>
            </a:r>
            <a:r>
              <a:rPr lang="tr-TR" dirty="0"/>
              <a:t>olduğu gibi tutum, inanç, algı ve kanaatlerin ölçülmesi de oldukça zordur ve araştırmacı beklenmedik sorunlarla karşılaşabilir.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2</a:t>
            </a:fld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 smtClean="0"/>
              <a:t>Sosyal Bilimlerde Ölçme; Tutum, İnanç, Algı ve Kanaatlerin Ölçülmesi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975039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zorluğu ortaya çıkaran nedenler şunlardır(</a:t>
            </a:r>
            <a:r>
              <a:rPr lang="tr-TR" dirty="0" err="1"/>
              <a:t>Krech</a:t>
            </a:r>
            <a:r>
              <a:rPr lang="tr-TR" dirty="0"/>
              <a:t> ve </a:t>
            </a:r>
            <a:r>
              <a:rPr lang="tr-TR" dirty="0" err="1"/>
              <a:t>Crutchfield</a:t>
            </a:r>
            <a:r>
              <a:rPr lang="tr-TR" dirty="0"/>
              <a:t>, 1967: 242-244</a:t>
            </a:r>
            <a:r>
              <a:rPr lang="tr-TR" dirty="0" smtClean="0"/>
              <a:t>);</a:t>
            </a:r>
          </a:p>
          <a:p>
            <a:r>
              <a:rPr lang="tr-TR" dirty="0" smtClean="0"/>
              <a:t>Bütün </a:t>
            </a:r>
            <a:r>
              <a:rPr lang="tr-TR" dirty="0"/>
              <a:t>içsel özellikler kaçınılmaz biçimde "dolaylı </a:t>
            </a:r>
            <a:r>
              <a:rPr lang="tr-TR" dirty="0" err="1"/>
              <a:t>olarak"ölçülmek</a:t>
            </a:r>
            <a:r>
              <a:rPr lang="tr-TR" dirty="0"/>
              <a:t> zorundadır. </a:t>
            </a:r>
            <a:endParaRPr lang="tr-TR" dirty="0" smtClean="0"/>
          </a:p>
          <a:p>
            <a:r>
              <a:rPr lang="tr-TR" dirty="0" smtClean="0"/>
              <a:t>Tutum</a:t>
            </a:r>
            <a:r>
              <a:rPr lang="tr-TR" dirty="0"/>
              <a:t>, inanç, algı ve kanaatlerin dışsallaşması/ortaya çıkışı belli ölçüde o andaki çevresel koşulların etkisi </a:t>
            </a:r>
            <a:r>
              <a:rPr lang="tr-TR" dirty="0" err="1"/>
              <a:t>altındadı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 smtClean="0"/>
              <a:t>Sosyal Bilimlerde Ölçme; Tutum, İnanç, Algı ve Kanaatlerin Ölçülmesi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931311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Tutum, inanç, algı ve kanaatlerin ölçülmesindeki kesinlik değişebilir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Tutum</a:t>
            </a:r>
            <a:r>
              <a:rPr lang="tr-TR" dirty="0"/>
              <a:t>, inanç, algı ve kanaatleri ölçmek amacıyla kullanılan ölçeklerin </a:t>
            </a:r>
            <a:r>
              <a:rPr lang="tr-TR" dirty="0" smtClean="0"/>
              <a:t>geçerliliği bu </a:t>
            </a:r>
            <a:r>
              <a:rPr lang="tr-TR" dirty="0"/>
              <a:t>ölçülmesi planlanan içsel özellikleri temsil ettiği düşünülen davranışların isabetliliğine bağlıdır.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4</a:t>
            </a:fld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 smtClean="0"/>
              <a:t>Sosyal Bilimlerde Ölçme; Tutum, İnanç, Algı ve Kanaatlerin Ölçülmesi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489321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Değerleme/Takdir Etmeye Dayalı Ölçme ve </a:t>
            </a:r>
            <a:r>
              <a:rPr lang="tr-TR" dirty="0" smtClean="0"/>
              <a:t>Ölçekler</a:t>
            </a:r>
          </a:p>
          <a:p>
            <a:r>
              <a:rPr lang="tr-TR" dirty="0"/>
              <a:t>Standart </a:t>
            </a:r>
            <a:r>
              <a:rPr lang="tr-TR" dirty="0" err="1"/>
              <a:t>Ölçeklerve</a:t>
            </a:r>
            <a:r>
              <a:rPr lang="tr-TR" dirty="0"/>
              <a:t> Ölçekleme Teknikleri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5</a:t>
            </a:fld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Psikolojik/İçsel Özelliklerin (Tutum, İnanç, Algı ve Kanaatler) Ölçülmesi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569758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Uygulamalı bilimsel araştırmalarda elde edilen sonuçların bilimselliği ve doğruluğu araştırmanın konusunu oluşturan özellik hakkında doğru/gerçek bilgi toplanması (gözlemin geçerliği) ile ilgilidir. Bu nedenle ölçme/gözlem araştırmacının dikkatle üzerinde durması gereken bir konudur. 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6</a:t>
            </a:fld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Sosyal Bilimlerde Ölçme; Tutum, İnanç, Algı ve Kanaatlerin Ölçülmesi</a:t>
            </a:r>
          </a:p>
        </p:txBody>
      </p:sp>
    </p:spTree>
    <p:extLst>
      <p:ext uri="{BB962C8B-B14F-4D97-AF65-F5344CB8AC3E}">
        <p14:creationId xmlns:p14="http://schemas.microsoft.com/office/powerpoint/2010/main" val="1902568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Araştırmacının bilimsel olduğu </a:t>
            </a:r>
            <a:r>
              <a:rPr lang="tr-TR" dirty="0"/>
              <a:t>kabul edilmiş yöntemlere uygun olarak geliştirilmiş (geçerli ve güvenilir/standart) bir ölçek kullanması ya da bilimsel olduğu kabul edilmiş yöntemlerle özgün bir ölçek geliştirmesi olmazsa olmaz koşuldur.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7</a:t>
            </a:fld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Sosyal Bilimlerde Ölçme; Tutum, İnanç, Algı ve Kanaatlerin Ölçülmesi</a:t>
            </a:r>
          </a:p>
        </p:txBody>
      </p:sp>
    </p:spTree>
    <p:extLst>
      <p:ext uri="{BB962C8B-B14F-4D97-AF65-F5344CB8AC3E}">
        <p14:creationId xmlns:p14="http://schemas.microsoft.com/office/powerpoint/2010/main" val="1923115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KARASAR, Niyazi. (1985),Bilimsel Araştırma Yöntemi, </a:t>
            </a:r>
            <a:r>
              <a:rPr lang="tr-TR" dirty="0" err="1"/>
              <a:t>Matbaş</a:t>
            </a:r>
            <a:r>
              <a:rPr lang="tr-TR" dirty="0"/>
              <a:t> Matbaacılık, </a:t>
            </a:r>
            <a:r>
              <a:rPr lang="tr-TR" dirty="0" smtClean="0"/>
              <a:t>Ankara</a:t>
            </a:r>
          </a:p>
          <a:p>
            <a:r>
              <a:rPr lang="tr-TR" dirty="0"/>
              <a:t>KRECH, D.,CRUTCHFIELD, R.S.(1967)Sosyal Psikoloji; Teori ve Sorunlar, Türk Siyasi İlimler Derneği Yayınları, (</a:t>
            </a:r>
            <a:r>
              <a:rPr lang="tr-TR" dirty="0" err="1"/>
              <a:t>Çev</a:t>
            </a:r>
            <a:r>
              <a:rPr lang="tr-TR" dirty="0"/>
              <a:t>: Erdoğan </a:t>
            </a:r>
            <a:r>
              <a:rPr lang="tr-TR" dirty="0" err="1"/>
              <a:t>Güçbilmez</a:t>
            </a:r>
            <a:r>
              <a:rPr lang="tr-TR"/>
              <a:t>, Oğuz Onaran), Sevinç Matbaası, Ankara.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8</a:t>
            </a:fld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48873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322</Words>
  <Application>Microsoft Office PowerPoint</Application>
  <PresentationFormat>Ekran Gösterisi (4:3)</PresentationFormat>
  <Paragraphs>27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Candara</vt:lpstr>
      <vt:lpstr>Symbol</vt:lpstr>
      <vt:lpstr>Dalga Biçimi</vt:lpstr>
      <vt:lpstr>PowerPoint Sunusu</vt:lpstr>
      <vt:lpstr>Sosyal Bilimlerde Ölçme; Tutum, İnanç, Algı ve Kanaatlerin Ölçülmesi</vt:lpstr>
      <vt:lpstr>Sosyal Bilimlerde Ölçme; Tutum, İnanç, Algı ve Kanaatlerin Ölçülmesi</vt:lpstr>
      <vt:lpstr>Sosyal Bilimlerde Ölçme; Tutum, İnanç, Algı ve Kanaatlerin Ölçülmesi</vt:lpstr>
      <vt:lpstr>Psikolojik/İçsel Özelliklerin (Tutum, İnanç, Algı ve Kanaatler) Ölçülmesi</vt:lpstr>
      <vt:lpstr>Sosyal Bilimlerde Ölçme; Tutum, İnanç, Algı ve Kanaatlerin Ölçülmesi</vt:lpstr>
      <vt:lpstr>Sosyal Bilimlerde Ölçme; Tutum, İnanç, Algı ve Kanaatlerin Ölçülmesi</vt:lpstr>
      <vt:lpstr>KAYNAKÇA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2017-10-13T08:07:21Z</dcterms:created>
  <dcterms:modified xsi:type="dcterms:W3CDTF">2020-05-11T20:36:46Z</dcterms:modified>
</cp:coreProperties>
</file>