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FA6623-0245-4B8B-A5D8-66B73FC4DC44}" type="doc">
      <dgm:prSet loTypeId="urn:microsoft.com/office/officeart/2005/8/layout/cycle2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487F365-0720-4B53-A73F-34DCFB70F54A}">
      <dgm:prSet phldrT="[Metin]"/>
      <dgm:spPr/>
      <dgm:t>
        <a:bodyPr/>
        <a:lstStyle/>
        <a:p>
          <a:r>
            <a:rPr lang="tr-TR" dirty="0"/>
            <a:t>Doğa</a:t>
          </a:r>
        </a:p>
      </dgm:t>
    </dgm:pt>
    <dgm:pt modelId="{CD7C3438-62AB-4950-9936-82B9CADFEE56}" type="parTrans" cxnId="{C8BB21FA-408A-47E0-AAC8-036F6A336265}">
      <dgm:prSet/>
      <dgm:spPr/>
      <dgm:t>
        <a:bodyPr/>
        <a:lstStyle/>
        <a:p>
          <a:endParaRPr lang="tr-TR"/>
        </a:p>
      </dgm:t>
    </dgm:pt>
    <dgm:pt modelId="{5A3D0D54-8A27-4DF2-9FD6-57199181E40E}" type="sibTrans" cxnId="{C8BB21FA-408A-47E0-AAC8-036F6A336265}">
      <dgm:prSet/>
      <dgm:spPr/>
      <dgm:t>
        <a:bodyPr/>
        <a:lstStyle/>
        <a:p>
          <a:endParaRPr lang="tr-TR"/>
        </a:p>
      </dgm:t>
    </dgm:pt>
    <dgm:pt modelId="{C1EE4632-94BE-4AA8-84E0-AAF20016E75F}">
      <dgm:prSet phldrT="[Metin]"/>
      <dgm:spPr/>
      <dgm:t>
        <a:bodyPr/>
        <a:lstStyle/>
        <a:p>
          <a:r>
            <a:rPr lang="tr-TR" dirty="0"/>
            <a:t>Emek</a:t>
          </a:r>
        </a:p>
      </dgm:t>
    </dgm:pt>
    <dgm:pt modelId="{D477CE01-8AAC-46E1-8056-07794C11327D}" type="parTrans" cxnId="{CB4118C7-D5BD-4E9A-A6DE-27B2B2EB29D6}">
      <dgm:prSet/>
      <dgm:spPr/>
      <dgm:t>
        <a:bodyPr/>
        <a:lstStyle/>
        <a:p>
          <a:endParaRPr lang="tr-TR"/>
        </a:p>
      </dgm:t>
    </dgm:pt>
    <dgm:pt modelId="{7496A261-DF60-4FD6-993D-F5A43882C69C}" type="sibTrans" cxnId="{CB4118C7-D5BD-4E9A-A6DE-27B2B2EB29D6}">
      <dgm:prSet/>
      <dgm:spPr/>
      <dgm:t>
        <a:bodyPr/>
        <a:lstStyle/>
        <a:p>
          <a:endParaRPr lang="tr-TR"/>
        </a:p>
      </dgm:t>
    </dgm:pt>
    <dgm:pt modelId="{F5B1ABE5-5A8E-4AE5-B6D1-54689F4FF64E}">
      <dgm:prSet phldrT="[Metin]"/>
      <dgm:spPr/>
      <dgm:t>
        <a:bodyPr/>
        <a:lstStyle/>
        <a:p>
          <a:r>
            <a:rPr lang="tr-TR" dirty="0"/>
            <a:t>Sermaye</a:t>
          </a:r>
        </a:p>
      </dgm:t>
    </dgm:pt>
    <dgm:pt modelId="{1252842D-CE94-42B2-9B09-7F7F1412396A}" type="parTrans" cxnId="{59767CEA-B17D-4CFE-A9CC-804CF9FA7903}">
      <dgm:prSet/>
      <dgm:spPr/>
      <dgm:t>
        <a:bodyPr/>
        <a:lstStyle/>
        <a:p>
          <a:endParaRPr lang="tr-TR"/>
        </a:p>
      </dgm:t>
    </dgm:pt>
    <dgm:pt modelId="{73EBAEFA-44AF-4113-849E-DB0DA5AF6C3E}" type="sibTrans" cxnId="{59767CEA-B17D-4CFE-A9CC-804CF9FA7903}">
      <dgm:prSet/>
      <dgm:spPr/>
      <dgm:t>
        <a:bodyPr/>
        <a:lstStyle/>
        <a:p>
          <a:endParaRPr lang="tr-TR"/>
        </a:p>
      </dgm:t>
    </dgm:pt>
    <dgm:pt modelId="{DC9840E7-FABA-4288-87D2-921801CCDBF5}">
      <dgm:prSet phldrT="[Metin]"/>
      <dgm:spPr/>
      <dgm:t>
        <a:bodyPr/>
        <a:lstStyle/>
        <a:p>
          <a:r>
            <a:rPr lang="tr-TR" dirty="0"/>
            <a:t>Müteşebbis</a:t>
          </a:r>
        </a:p>
      </dgm:t>
    </dgm:pt>
    <dgm:pt modelId="{ABE0F28F-0977-465C-A609-1ACBEA573EF0}" type="parTrans" cxnId="{5B9B3404-40FD-45B8-81FE-A6B7FDF6FF2F}">
      <dgm:prSet/>
      <dgm:spPr/>
      <dgm:t>
        <a:bodyPr/>
        <a:lstStyle/>
        <a:p>
          <a:endParaRPr lang="tr-TR"/>
        </a:p>
      </dgm:t>
    </dgm:pt>
    <dgm:pt modelId="{629203CB-130C-42D8-8209-1AE264524D96}" type="sibTrans" cxnId="{5B9B3404-40FD-45B8-81FE-A6B7FDF6FF2F}">
      <dgm:prSet/>
      <dgm:spPr/>
      <dgm:t>
        <a:bodyPr/>
        <a:lstStyle/>
        <a:p>
          <a:endParaRPr lang="tr-TR"/>
        </a:p>
      </dgm:t>
    </dgm:pt>
    <dgm:pt modelId="{4CB1236D-E0AA-401E-B0AB-B9653056C477}" type="pres">
      <dgm:prSet presAssocID="{D1FA6623-0245-4B8B-A5D8-66B73FC4DC44}" presName="cycle" presStyleCnt="0">
        <dgm:presLayoutVars>
          <dgm:dir/>
          <dgm:resizeHandles val="exact"/>
        </dgm:presLayoutVars>
      </dgm:prSet>
      <dgm:spPr/>
    </dgm:pt>
    <dgm:pt modelId="{DCF3A3F0-F78B-457A-A7CD-2116C8657996}" type="pres">
      <dgm:prSet presAssocID="{3487F365-0720-4B53-A73F-34DCFB70F54A}" presName="node" presStyleLbl="node1" presStyleIdx="0" presStyleCnt="4">
        <dgm:presLayoutVars>
          <dgm:bulletEnabled val="1"/>
        </dgm:presLayoutVars>
      </dgm:prSet>
      <dgm:spPr/>
    </dgm:pt>
    <dgm:pt modelId="{45ECE45A-E9C1-4E3A-8FE4-8BD88C8C5D97}" type="pres">
      <dgm:prSet presAssocID="{5A3D0D54-8A27-4DF2-9FD6-57199181E40E}" presName="sibTrans" presStyleLbl="sibTrans2D1" presStyleIdx="0" presStyleCnt="4"/>
      <dgm:spPr/>
    </dgm:pt>
    <dgm:pt modelId="{66B77816-D749-49DC-A11A-0DA48A085701}" type="pres">
      <dgm:prSet presAssocID="{5A3D0D54-8A27-4DF2-9FD6-57199181E40E}" presName="connectorText" presStyleLbl="sibTrans2D1" presStyleIdx="0" presStyleCnt="4"/>
      <dgm:spPr/>
    </dgm:pt>
    <dgm:pt modelId="{B01D103E-260B-478E-BF7A-51BC001242D0}" type="pres">
      <dgm:prSet presAssocID="{C1EE4632-94BE-4AA8-84E0-AAF20016E75F}" presName="node" presStyleLbl="node1" presStyleIdx="1" presStyleCnt="4">
        <dgm:presLayoutVars>
          <dgm:bulletEnabled val="1"/>
        </dgm:presLayoutVars>
      </dgm:prSet>
      <dgm:spPr/>
    </dgm:pt>
    <dgm:pt modelId="{EFFB17DB-5208-4617-971B-5CC393A70C30}" type="pres">
      <dgm:prSet presAssocID="{7496A261-DF60-4FD6-993D-F5A43882C69C}" presName="sibTrans" presStyleLbl="sibTrans2D1" presStyleIdx="1" presStyleCnt="4"/>
      <dgm:spPr/>
    </dgm:pt>
    <dgm:pt modelId="{5EF2AE71-5AEC-46B0-B75A-E8AB5B903EDE}" type="pres">
      <dgm:prSet presAssocID="{7496A261-DF60-4FD6-993D-F5A43882C69C}" presName="connectorText" presStyleLbl="sibTrans2D1" presStyleIdx="1" presStyleCnt="4"/>
      <dgm:spPr/>
    </dgm:pt>
    <dgm:pt modelId="{7C1FD774-D430-4E61-8DAB-57BBD1E2E96D}" type="pres">
      <dgm:prSet presAssocID="{F5B1ABE5-5A8E-4AE5-B6D1-54689F4FF64E}" presName="node" presStyleLbl="node1" presStyleIdx="2" presStyleCnt="4">
        <dgm:presLayoutVars>
          <dgm:bulletEnabled val="1"/>
        </dgm:presLayoutVars>
      </dgm:prSet>
      <dgm:spPr/>
    </dgm:pt>
    <dgm:pt modelId="{DC054260-91D7-42C3-8657-2E92B8C71929}" type="pres">
      <dgm:prSet presAssocID="{73EBAEFA-44AF-4113-849E-DB0DA5AF6C3E}" presName="sibTrans" presStyleLbl="sibTrans2D1" presStyleIdx="2" presStyleCnt="4"/>
      <dgm:spPr/>
    </dgm:pt>
    <dgm:pt modelId="{7A5983C7-F995-472E-91D4-C08C7135A256}" type="pres">
      <dgm:prSet presAssocID="{73EBAEFA-44AF-4113-849E-DB0DA5AF6C3E}" presName="connectorText" presStyleLbl="sibTrans2D1" presStyleIdx="2" presStyleCnt="4"/>
      <dgm:spPr/>
    </dgm:pt>
    <dgm:pt modelId="{63923085-D568-48AD-84DD-11EDE6284789}" type="pres">
      <dgm:prSet presAssocID="{DC9840E7-FABA-4288-87D2-921801CCDBF5}" presName="node" presStyleLbl="node1" presStyleIdx="3" presStyleCnt="4">
        <dgm:presLayoutVars>
          <dgm:bulletEnabled val="1"/>
        </dgm:presLayoutVars>
      </dgm:prSet>
      <dgm:spPr/>
    </dgm:pt>
    <dgm:pt modelId="{2CDDB04D-2D96-4CF1-9944-45172B6B18F3}" type="pres">
      <dgm:prSet presAssocID="{629203CB-130C-42D8-8209-1AE264524D96}" presName="sibTrans" presStyleLbl="sibTrans2D1" presStyleIdx="3" presStyleCnt="4"/>
      <dgm:spPr/>
    </dgm:pt>
    <dgm:pt modelId="{0F1726BB-B14F-4400-8E05-F637C5751A56}" type="pres">
      <dgm:prSet presAssocID="{629203CB-130C-42D8-8209-1AE264524D96}" presName="connectorText" presStyleLbl="sibTrans2D1" presStyleIdx="3" presStyleCnt="4"/>
      <dgm:spPr/>
    </dgm:pt>
  </dgm:ptLst>
  <dgm:cxnLst>
    <dgm:cxn modelId="{5B9B3404-40FD-45B8-81FE-A6B7FDF6FF2F}" srcId="{D1FA6623-0245-4B8B-A5D8-66B73FC4DC44}" destId="{DC9840E7-FABA-4288-87D2-921801CCDBF5}" srcOrd="3" destOrd="0" parTransId="{ABE0F28F-0977-465C-A609-1ACBEA573EF0}" sibTransId="{629203CB-130C-42D8-8209-1AE264524D96}"/>
    <dgm:cxn modelId="{8B750505-3122-4A09-BA68-685C95CD9CD9}" type="presOf" srcId="{C1EE4632-94BE-4AA8-84E0-AAF20016E75F}" destId="{B01D103E-260B-478E-BF7A-51BC001242D0}" srcOrd="0" destOrd="0" presId="urn:microsoft.com/office/officeart/2005/8/layout/cycle2"/>
    <dgm:cxn modelId="{2BD14211-2002-461E-B96E-A9C39E93A84C}" type="presOf" srcId="{73EBAEFA-44AF-4113-849E-DB0DA5AF6C3E}" destId="{7A5983C7-F995-472E-91D4-C08C7135A256}" srcOrd="1" destOrd="0" presId="urn:microsoft.com/office/officeart/2005/8/layout/cycle2"/>
    <dgm:cxn modelId="{CE7E0C22-AAF6-4133-850A-4C8F6CFF9666}" type="presOf" srcId="{7496A261-DF60-4FD6-993D-F5A43882C69C}" destId="{5EF2AE71-5AEC-46B0-B75A-E8AB5B903EDE}" srcOrd="1" destOrd="0" presId="urn:microsoft.com/office/officeart/2005/8/layout/cycle2"/>
    <dgm:cxn modelId="{3AF8C537-E01D-45EB-AB59-22271875908A}" type="presOf" srcId="{DC9840E7-FABA-4288-87D2-921801CCDBF5}" destId="{63923085-D568-48AD-84DD-11EDE6284789}" srcOrd="0" destOrd="0" presId="urn:microsoft.com/office/officeart/2005/8/layout/cycle2"/>
    <dgm:cxn modelId="{6FE9E838-0B13-4BC6-8929-568227A8A50F}" type="presOf" srcId="{D1FA6623-0245-4B8B-A5D8-66B73FC4DC44}" destId="{4CB1236D-E0AA-401E-B0AB-B9653056C477}" srcOrd="0" destOrd="0" presId="urn:microsoft.com/office/officeart/2005/8/layout/cycle2"/>
    <dgm:cxn modelId="{5D3D246C-F129-443B-9042-950530E515F0}" type="presOf" srcId="{7496A261-DF60-4FD6-993D-F5A43882C69C}" destId="{EFFB17DB-5208-4617-971B-5CC393A70C30}" srcOrd="0" destOrd="0" presId="urn:microsoft.com/office/officeart/2005/8/layout/cycle2"/>
    <dgm:cxn modelId="{36C9336D-FC83-4486-B485-8CA19D61A1AA}" type="presOf" srcId="{5A3D0D54-8A27-4DF2-9FD6-57199181E40E}" destId="{66B77816-D749-49DC-A11A-0DA48A085701}" srcOrd="1" destOrd="0" presId="urn:microsoft.com/office/officeart/2005/8/layout/cycle2"/>
    <dgm:cxn modelId="{8F4FB784-FB23-4A08-9D79-F3365791A5BD}" type="presOf" srcId="{3487F365-0720-4B53-A73F-34DCFB70F54A}" destId="{DCF3A3F0-F78B-457A-A7CD-2116C8657996}" srcOrd="0" destOrd="0" presId="urn:microsoft.com/office/officeart/2005/8/layout/cycle2"/>
    <dgm:cxn modelId="{3160A69D-C6DF-452E-A51A-0A86E8F84B2E}" type="presOf" srcId="{73EBAEFA-44AF-4113-849E-DB0DA5AF6C3E}" destId="{DC054260-91D7-42C3-8657-2E92B8C71929}" srcOrd="0" destOrd="0" presId="urn:microsoft.com/office/officeart/2005/8/layout/cycle2"/>
    <dgm:cxn modelId="{98B38DB3-A82C-4BD4-9741-91C03A352DBF}" type="presOf" srcId="{629203CB-130C-42D8-8209-1AE264524D96}" destId="{2CDDB04D-2D96-4CF1-9944-45172B6B18F3}" srcOrd="0" destOrd="0" presId="urn:microsoft.com/office/officeart/2005/8/layout/cycle2"/>
    <dgm:cxn modelId="{DF60D4B3-1F2C-4BFC-AC54-60F9AF3F4240}" type="presOf" srcId="{5A3D0D54-8A27-4DF2-9FD6-57199181E40E}" destId="{45ECE45A-E9C1-4E3A-8FE4-8BD88C8C5D97}" srcOrd="0" destOrd="0" presId="urn:microsoft.com/office/officeart/2005/8/layout/cycle2"/>
    <dgm:cxn modelId="{CB4118C7-D5BD-4E9A-A6DE-27B2B2EB29D6}" srcId="{D1FA6623-0245-4B8B-A5D8-66B73FC4DC44}" destId="{C1EE4632-94BE-4AA8-84E0-AAF20016E75F}" srcOrd="1" destOrd="0" parTransId="{D477CE01-8AAC-46E1-8056-07794C11327D}" sibTransId="{7496A261-DF60-4FD6-993D-F5A43882C69C}"/>
    <dgm:cxn modelId="{972C05D9-FE5A-4F08-852D-BC445825C5CE}" type="presOf" srcId="{629203CB-130C-42D8-8209-1AE264524D96}" destId="{0F1726BB-B14F-4400-8E05-F637C5751A56}" srcOrd="1" destOrd="0" presId="urn:microsoft.com/office/officeart/2005/8/layout/cycle2"/>
    <dgm:cxn modelId="{0D4CB5D9-92FF-49B4-B6A2-3D1BF2E42FB0}" type="presOf" srcId="{F5B1ABE5-5A8E-4AE5-B6D1-54689F4FF64E}" destId="{7C1FD774-D430-4E61-8DAB-57BBD1E2E96D}" srcOrd="0" destOrd="0" presId="urn:microsoft.com/office/officeart/2005/8/layout/cycle2"/>
    <dgm:cxn modelId="{59767CEA-B17D-4CFE-A9CC-804CF9FA7903}" srcId="{D1FA6623-0245-4B8B-A5D8-66B73FC4DC44}" destId="{F5B1ABE5-5A8E-4AE5-B6D1-54689F4FF64E}" srcOrd="2" destOrd="0" parTransId="{1252842D-CE94-42B2-9B09-7F7F1412396A}" sibTransId="{73EBAEFA-44AF-4113-849E-DB0DA5AF6C3E}"/>
    <dgm:cxn modelId="{C8BB21FA-408A-47E0-AAC8-036F6A336265}" srcId="{D1FA6623-0245-4B8B-A5D8-66B73FC4DC44}" destId="{3487F365-0720-4B53-A73F-34DCFB70F54A}" srcOrd="0" destOrd="0" parTransId="{CD7C3438-62AB-4950-9936-82B9CADFEE56}" sibTransId="{5A3D0D54-8A27-4DF2-9FD6-57199181E40E}"/>
    <dgm:cxn modelId="{F7B2B9AA-FB5A-46C8-A554-367FE59B203A}" type="presParOf" srcId="{4CB1236D-E0AA-401E-B0AB-B9653056C477}" destId="{DCF3A3F0-F78B-457A-A7CD-2116C8657996}" srcOrd="0" destOrd="0" presId="urn:microsoft.com/office/officeart/2005/8/layout/cycle2"/>
    <dgm:cxn modelId="{2428798C-9F93-45F3-A79B-5E45A530CBAF}" type="presParOf" srcId="{4CB1236D-E0AA-401E-B0AB-B9653056C477}" destId="{45ECE45A-E9C1-4E3A-8FE4-8BD88C8C5D97}" srcOrd="1" destOrd="0" presId="urn:microsoft.com/office/officeart/2005/8/layout/cycle2"/>
    <dgm:cxn modelId="{CEAD8923-2427-4EC6-831E-A608BDE1D782}" type="presParOf" srcId="{45ECE45A-E9C1-4E3A-8FE4-8BD88C8C5D97}" destId="{66B77816-D749-49DC-A11A-0DA48A085701}" srcOrd="0" destOrd="0" presId="urn:microsoft.com/office/officeart/2005/8/layout/cycle2"/>
    <dgm:cxn modelId="{CBA6286B-67FC-43E4-B432-2CB6FCA4D331}" type="presParOf" srcId="{4CB1236D-E0AA-401E-B0AB-B9653056C477}" destId="{B01D103E-260B-478E-BF7A-51BC001242D0}" srcOrd="2" destOrd="0" presId="urn:microsoft.com/office/officeart/2005/8/layout/cycle2"/>
    <dgm:cxn modelId="{8ACB024E-9440-4758-851B-D7F03D91F516}" type="presParOf" srcId="{4CB1236D-E0AA-401E-B0AB-B9653056C477}" destId="{EFFB17DB-5208-4617-971B-5CC393A70C30}" srcOrd="3" destOrd="0" presId="urn:microsoft.com/office/officeart/2005/8/layout/cycle2"/>
    <dgm:cxn modelId="{E6428820-43EE-4DA5-8056-5FFF282C68F0}" type="presParOf" srcId="{EFFB17DB-5208-4617-971B-5CC393A70C30}" destId="{5EF2AE71-5AEC-46B0-B75A-E8AB5B903EDE}" srcOrd="0" destOrd="0" presId="urn:microsoft.com/office/officeart/2005/8/layout/cycle2"/>
    <dgm:cxn modelId="{F5F3A3D8-824E-4CE8-ABE2-AE49375E3AF0}" type="presParOf" srcId="{4CB1236D-E0AA-401E-B0AB-B9653056C477}" destId="{7C1FD774-D430-4E61-8DAB-57BBD1E2E96D}" srcOrd="4" destOrd="0" presId="urn:microsoft.com/office/officeart/2005/8/layout/cycle2"/>
    <dgm:cxn modelId="{033F9D2D-609D-4356-B7E7-B5C5132657A8}" type="presParOf" srcId="{4CB1236D-E0AA-401E-B0AB-B9653056C477}" destId="{DC054260-91D7-42C3-8657-2E92B8C71929}" srcOrd="5" destOrd="0" presId="urn:microsoft.com/office/officeart/2005/8/layout/cycle2"/>
    <dgm:cxn modelId="{68520B38-3B43-479D-9D8A-C64EC9E4521B}" type="presParOf" srcId="{DC054260-91D7-42C3-8657-2E92B8C71929}" destId="{7A5983C7-F995-472E-91D4-C08C7135A256}" srcOrd="0" destOrd="0" presId="urn:microsoft.com/office/officeart/2005/8/layout/cycle2"/>
    <dgm:cxn modelId="{12315A2B-4F8A-4B2E-81F7-0D3E53856080}" type="presParOf" srcId="{4CB1236D-E0AA-401E-B0AB-B9653056C477}" destId="{63923085-D568-48AD-84DD-11EDE6284789}" srcOrd="6" destOrd="0" presId="urn:microsoft.com/office/officeart/2005/8/layout/cycle2"/>
    <dgm:cxn modelId="{76BDB2AA-BD71-4D50-AE9D-3C1BCA451BAB}" type="presParOf" srcId="{4CB1236D-E0AA-401E-B0AB-B9653056C477}" destId="{2CDDB04D-2D96-4CF1-9944-45172B6B18F3}" srcOrd="7" destOrd="0" presId="urn:microsoft.com/office/officeart/2005/8/layout/cycle2"/>
    <dgm:cxn modelId="{FF312D5B-9FCB-40FF-80FB-E8CDB25758F5}" type="presParOf" srcId="{2CDDB04D-2D96-4CF1-9944-45172B6B18F3}" destId="{0F1726BB-B14F-4400-8E05-F637C5751A5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3A3F0-F78B-457A-A7CD-2116C8657996}">
      <dsp:nvSpPr>
        <dsp:cNvPr id="0" name=""/>
        <dsp:cNvSpPr/>
      </dsp:nvSpPr>
      <dsp:spPr>
        <a:xfrm>
          <a:off x="4562065" y="1117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Doğa</a:t>
          </a:r>
        </a:p>
      </dsp:txBody>
      <dsp:txXfrm>
        <a:off x="4765841" y="204893"/>
        <a:ext cx="983916" cy="983916"/>
      </dsp:txXfrm>
    </dsp:sp>
    <dsp:sp modelId="{45ECE45A-E9C1-4E3A-8FE4-8BD88C8C5D97}">
      <dsp:nvSpPr>
        <dsp:cNvPr id="0" name=""/>
        <dsp:cNvSpPr/>
      </dsp:nvSpPr>
      <dsp:spPr>
        <a:xfrm rot="2700000">
          <a:off x="5804312" y="1194026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/>
        </a:p>
      </dsp:txBody>
      <dsp:txXfrm>
        <a:off x="5820609" y="1248606"/>
        <a:ext cx="259661" cy="281772"/>
      </dsp:txXfrm>
    </dsp:sp>
    <dsp:sp modelId="{B01D103E-260B-478E-BF7A-51BC001242D0}">
      <dsp:nvSpPr>
        <dsp:cNvPr id="0" name=""/>
        <dsp:cNvSpPr/>
      </dsp:nvSpPr>
      <dsp:spPr>
        <a:xfrm>
          <a:off x="6040882" y="1479934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Emek</a:t>
          </a:r>
        </a:p>
      </dsp:txBody>
      <dsp:txXfrm>
        <a:off x="6244658" y="1683710"/>
        <a:ext cx="983916" cy="983916"/>
      </dsp:txXfrm>
    </dsp:sp>
    <dsp:sp modelId="{EFFB17DB-5208-4617-971B-5CC393A70C30}">
      <dsp:nvSpPr>
        <dsp:cNvPr id="0" name=""/>
        <dsp:cNvSpPr/>
      </dsp:nvSpPr>
      <dsp:spPr>
        <a:xfrm rot="8100000">
          <a:off x="5819159" y="2672843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/>
        </a:p>
      </dsp:txBody>
      <dsp:txXfrm rot="10800000">
        <a:off x="5914145" y="2727423"/>
        <a:ext cx="259661" cy="281772"/>
      </dsp:txXfrm>
    </dsp:sp>
    <dsp:sp modelId="{7C1FD774-D430-4E61-8DAB-57BBD1E2E96D}">
      <dsp:nvSpPr>
        <dsp:cNvPr id="0" name=""/>
        <dsp:cNvSpPr/>
      </dsp:nvSpPr>
      <dsp:spPr>
        <a:xfrm>
          <a:off x="4562065" y="2958751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Sermaye</a:t>
          </a:r>
        </a:p>
      </dsp:txBody>
      <dsp:txXfrm>
        <a:off x="4765841" y="3162527"/>
        <a:ext cx="983916" cy="983916"/>
      </dsp:txXfrm>
    </dsp:sp>
    <dsp:sp modelId="{DC054260-91D7-42C3-8657-2E92B8C71929}">
      <dsp:nvSpPr>
        <dsp:cNvPr id="0" name=""/>
        <dsp:cNvSpPr/>
      </dsp:nvSpPr>
      <dsp:spPr>
        <a:xfrm rot="13500000">
          <a:off x="4340342" y="2687690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/>
        </a:p>
      </dsp:txBody>
      <dsp:txXfrm rot="10800000">
        <a:off x="4435328" y="2820958"/>
        <a:ext cx="259661" cy="281772"/>
      </dsp:txXfrm>
    </dsp:sp>
    <dsp:sp modelId="{63923085-D568-48AD-84DD-11EDE6284789}">
      <dsp:nvSpPr>
        <dsp:cNvPr id="0" name=""/>
        <dsp:cNvSpPr/>
      </dsp:nvSpPr>
      <dsp:spPr>
        <a:xfrm>
          <a:off x="3083248" y="1479934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Müteşebbis</a:t>
          </a:r>
        </a:p>
      </dsp:txBody>
      <dsp:txXfrm>
        <a:off x="3287024" y="1683710"/>
        <a:ext cx="983916" cy="983916"/>
      </dsp:txXfrm>
    </dsp:sp>
    <dsp:sp modelId="{2CDDB04D-2D96-4CF1-9944-45172B6B18F3}">
      <dsp:nvSpPr>
        <dsp:cNvPr id="0" name=""/>
        <dsp:cNvSpPr/>
      </dsp:nvSpPr>
      <dsp:spPr>
        <a:xfrm rot="18900000">
          <a:off x="4325495" y="1208873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/>
        </a:p>
      </dsp:txBody>
      <dsp:txXfrm>
        <a:off x="4341792" y="1342141"/>
        <a:ext cx="259661" cy="281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14.04.2022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ÜRETİM (TANIMI, KAPSAMI, ÜRETİM FAKTÖRLERİ)</a:t>
            </a:r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ÜRETİM	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Üretim: </a:t>
            </a:r>
            <a:r>
              <a:rPr lang="tr-TR" dirty="0"/>
              <a:t>İnsan ihtiyaçlarını karşılayacak malların şekillerini değiştirerek miktarını ve faydasını artırmaktadır.</a:t>
            </a:r>
          </a:p>
        </p:txBody>
      </p:sp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ÜRETİM FAKTÖRLERİ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4245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625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Doğa faktörü denilince, üzerinde üretim yapılan arazi veya toprak ile onu çevreleyen tabii kuvvetler anlaşılmaktadır.</a:t>
            </a:r>
          </a:p>
          <a:p>
            <a:r>
              <a:rPr lang="tr-TR" u="sng" dirty="0"/>
              <a:t>Arazi veya toprağın iktisadi özellikleri:</a:t>
            </a:r>
          </a:p>
          <a:p>
            <a:r>
              <a:rPr lang="tr-TR" dirty="0"/>
              <a:t>Toprak nakledilemez</a:t>
            </a:r>
          </a:p>
          <a:p>
            <a:r>
              <a:rPr lang="tr-TR" dirty="0"/>
              <a:t>Arazi ve toprak sınırlıdır, çoğaltılamaz, azaltılamaz.</a:t>
            </a:r>
          </a:p>
          <a:p>
            <a:r>
              <a:rPr lang="tr-TR" dirty="0"/>
              <a:t>Toprak dayanıklı bir üretim faktörüdür.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7473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EMEK	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Üretimde kullanılan insan işgücüne emek denir.</a:t>
            </a:r>
          </a:p>
        </p:txBody>
      </p:sp>
    </p:spTree>
    <p:extLst>
      <p:ext uri="{BB962C8B-B14F-4D97-AF65-F5344CB8AC3E}">
        <p14:creationId xmlns:p14="http://schemas.microsoft.com/office/powerpoint/2010/main" val="3881950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SERMAYE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Emek üretim faktörüne yardımcı olan ve onun verimini yükselten, üretilmiş ve üretime katılmış üretim vasıtaları sermayedir.</a:t>
            </a:r>
          </a:p>
          <a:p>
            <a:r>
              <a:rPr lang="tr-TR" dirty="0"/>
              <a:t>Sermaye fonksiyonlarına göre teknik ve hukuki sermaye olarak iki kısımda incelenir.</a:t>
            </a:r>
          </a:p>
        </p:txBody>
      </p:sp>
    </p:spTree>
    <p:extLst>
      <p:ext uri="{BB962C8B-B14F-4D97-AF65-F5344CB8AC3E}">
        <p14:creationId xmlns:p14="http://schemas.microsoft.com/office/powerpoint/2010/main" val="386476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MÜTEŞEBBİS	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Müteşebbis, üretimin yönetim ve organizasyonunu, dolayısıyla rizikosunu üzerine alan kimsedir.</a:t>
            </a:r>
          </a:p>
        </p:txBody>
      </p:sp>
    </p:spTree>
    <p:extLst>
      <p:ext uri="{BB962C8B-B14F-4D97-AF65-F5344CB8AC3E}">
        <p14:creationId xmlns:p14="http://schemas.microsoft.com/office/powerpoint/2010/main" val="2145713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MÜTEŞEBBİS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Müteşebbis, sadece kendi adına ve hesabına üretim faaliyetinde bulunan ve bu gaye ile diğer üç üretim faktörünü </a:t>
            </a:r>
            <a:r>
              <a:rPr lang="tr-TR" dirty="0" err="1"/>
              <a:t>biraraya</a:t>
            </a:r>
            <a:r>
              <a:rPr lang="tr-TR" dirty="0"/>
              <a:t> getiren kimse değildir. Aynı zamanda bir ülkede devlet ve kamu tüzel </a:t>
            </a:r>
            <a:r>
              <a:rPr lang="tr-TR" dirty="0" err="1"/>
              <a:t>kişileride</a:t>
            </a:r>
            <a:r>
              <a:rPr lang="tr-TR" dirty="0"/>
              <a:t> üretim yapmak için üç üretim faktörünü birleştirip üretim faaliyetinde de bulunursa, bunlara da müteşebbis denilir.</a:t>
            </a:r>
          </a:p>
        </p:txBody>
      </p:sp>
    </p:spTree>
    <p:extLst>
      <p:ext uri="{BB962C8B-B14F-4D97-AF65-F5344CB8AC3E}">
        <p14:creationId xmlns:p14="http://schemas.microsoft.com/office/powerpoint/2010/main" val="2112445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177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İçerik</vt:lpstr>
      <vt:lpstr>ÜRETİM </vt:lpstr>
      <vt:lpstr>ÜRETİM FAKTÖRLERİ</vt:lpstr>
      <vt:lpstr>DOĞA</vt:lpstr>
      <vt:lpstr>EMEK </vt:lpstr>
      <vt:lpstr>SERMAYE</vt:lpstr>
      <vt:lpstr>MÜTEŞEBBİS </vt:lpstr>
      <vt:lpstr>MÜTEŞEBBİS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Huseyin.Tayyar.Guldal</cp:lastModifiedBy>
  <cp:revision>10</cp:revision>
  <dcterms:created xsi:type="dcterms:W3CDTF">2018-01-02T09:40:21Z</dcterms:created>
  <dcterms:modified xsi:type="dcterms:W3CDTF">2022-04-14T13:58:08Z</dcterms:modified>
</cp:coreProperties>
</file>