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69" r:id="rId3"/>
    <p:sldId id="257" r:id="rId4"/>
    <p:sldId id="266" r:id="rId5"/>
    <p:sldId id="258" r:id="rId6"/>
    <p:sldId id="265" r:id="rId7"/>
    <p:sldId id="259" r:id="rId8"/>
    <p:sldId id="264" r:id="rId9"/>
    <p:sldId id="260" r:id="rId10"/>
    <p:sldId id="261" r:id="rId11"/>
    <p:sldId id="263" r:id="rId12"/>
    <p:sldId id="262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6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9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9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9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2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6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5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7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3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536D1-2578-CE48-B881-22CB879D4B0E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86E1E-E18E-4449-AE37-662295459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5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kokpit.aero/havaalaninda-check-in-islemler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Havalimanı</a:t>
            </a:r>
            <a:r>
              <a:rPr lang="en-US" dirty="0" smtClean="0"/>
              <a:t> Check-in </a:t>
            </a:r>
            <a:r>
              <a:rPr lang="en-US" dirty="0" err="1" smtClean="0"/>
              <a:t>İşlemleri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11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376" y="1600200"/>
            <a:ext cx="8661666" cy="4911847"/>
          </a:xfrm>
        </p:spPr>
        <p:txBody>
          <a:bodyPr>
            <a:normAutofit/>
          </a:bodyPr>
          <a:lstStyle/>
          <a:p>
            <a:r>
              <a:rPr lang="en-US" dirty="0" err="1" smtClean="0"/>
              <a:t>Biletini</a:t>
            </a:r>
            <a:r>
              <a:rPr lang="en-US" dirty="0" smtClean="0"/>
              <a:t> internet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kredi</a:t>
            </a:r>
            <a:r>
              <a:rPr lang="en-US" dirty="0" smtClean="0"/>
              <a:t> </a:t>
            </a:r>
            <a:r>
              <a:rPr lang="en-US" dirty="0" err="1" smtClean="0"/>
              <a:t>kartı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yolcular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self check-in </a:t>
            </a:r>
            <a:r>
              <a:rPr lang="en-US" dirty="0" err="1" smtClean="0"/>
              <a:t>sırasında</a:t>
            </a:r>
            <a:r>
              <a:rPr lang="en-US" dirty="0" smtClean="0"/>
              <a:t> da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kredi</a:t>
            </a:r>
            <a:r>
              <a:rPr lang="en-US" dirty="0" smtClean="0"/>
              <a:t> </a:t>
            </a:r>
            <a:r>
              <a:rPr lang="en-US" dirty="0" err="1" smtClean="0"/>
              <a:t>kartını</a:t>
            </a:r>
            <a:r>
              <a:rPr lang="en-US" dirty="0" smtClean="0"/>
              <a:t> </a:t>
            </a:r>
            <a:r>
              <a:rPr lang="en-US" dirty="0" err="1" smtClean="0"/>
              <a:t>kullanmalıdır</a:t>
            </a:r>
            <a:r>
              <a:rPr lang="en-US" dirty="0" smtClean="0"/>
              <a:t>. </a:t>
            </a:r>
            <a:r>
              <a:rPr lang="en-US" dirty="0" err="1" smtClean="0"/>
              <a:t>Uçuş</a:t>
            </a:r>
            <a:r>
              <a:rPr lang="en-US" dirty="0" smtClean="0"/>
              <a:t> </a:t>
            </a:r>
            <a:r>
              <a:rPr lang="en-US" dirty="0" err="1" smtClean="0"/>
              <a:t>numarası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rezervasyon</a:t>
            </a:r>
            <a:r>
              <a:rPr lang="en-US" dirty="0" smtClean="0"/>
              <a:t> </a:t>
            </a:r>
            <a:r>
              <a:rPr lang="en-US" dirty="0" err="1" smtClean="0"/>
              <a:t>numarasını</a:t>
            </a:r>
            <a:r>
              <a:rPr lang="en-US" dirty="0" smtClean="0"/>
              <a:t> </a:t>
            </a:r>
            <a:r>
              <a:rPr lang="en-US" dirty="0" err="1" smtClean="0"/>
              <a:t>girerek</a:t>
            </a:r>
            <a:r>
              <a:rPr lang="en-US" dirty="0" smtClean="0"/>
              <a:t> </a:t>
            </a:r>
            <a:r>
              <a:rPr lang="en-US" dirty="0" err="1" smtClean="0"/>
              <a:t>uçuşunuza</a:t>
            </a:r>
            <a:r>
              <a:rPr lang="en-US" dirty="0" smtClean="0"/>
              <a:t> </a:t>
            </a:r>
            <a:r>
              <a:rPr lang="en-US" dirty="0" err="1" smtClean="0"/>
              <a:t>ulaşabilirsiniz</a:t>
            </a:r>
            <a:r>
              <a:rPr lang="en-US" dirty="0" smtClean="0"/>
              <a:t>. </a:t>
            </a:r>
          </a:p>
          <a:p>
            <a:r>
              <a:rPr lang="en-US" dirty="0" err="1" smtClean="0"/>
              <a:t>Beraberinizde</a:t>
            </a:r>
            <a:r>
              <a:rPr lang="en-US" dirty="0" smtClean="0"/>
              <a:t> check-in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istediğiniz</a:t>
            </a:r>
            <a:r>
              <a:rPr lang="en-US" dirty="0" smtClean="0"/>
              <a:t> </a:t>
            </a:r>
            <a:r>
              <a:rPr lang="en-US" dirty="0" err="1" smtClean="0"/>
              <a:t>yolcular</a:t>
            </a:r>
            <a:r>
              <a:rPr lang="en-US" dirty="0" smtClean="0"/>
              <a:t> </a:t>
            </a:r>
            <a:r>
              <a:rPr lang="en-US" dirty="0" err="1" smtClean="0"/>
              <a:t>varsa</a:t>
            </a:r>
            <a:r>
              <a:rPr lang="en-US" dirty="0" smtClean="0"/>
              <a:t> </a:t>
            </a:r>
            <a:r>
              <a:rPr lang="en-US" dirty="0" err="1" smtClean="0"/>
              <a:t>onları</a:t>
            </a:r>
            <a:r>
              <a:rPr lang="en-US" dirty="0" smtClean="0"/>
              <a:t> da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adınızla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listeden</a:t>
            </a:r>
            <a:r>
              <a:rPr lang="en-US" dirty="0" smtClean="0"/>
              <a:t> </a:t>
            </a:r>
            <a:r>
              <a:rPr lang="en-US" dirty="0" err="1" smtClean="0"/>
              <a:t>seçebilirsiniz</a:t>
            </a:r>
            <a:r>
              <a:rPr lang="en-US" dirty="0" smtClean="0"/>
              <a:t>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41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Koltuğunuzu</a:t>
            </a:r>
            <a:r>
              <a:rPr lang="en-US" dirty="0" smtClean="0"/>
              <a:t> </a:t>
            </a:r>
            <a:r>
              <a:rPr lang="en-US" dirty="0" err="1" smtClean="0"/>
              <a:t>seçin</a:t>
            </a:r>
            <a:r>
              <a:rPr lang="en-US" dirty="0" smtClean="0"/>
              <a:t>. </a:t>
            </a:r>
            <a:r>
              <a:rPr lang="en-US" dirty="0" err="1" smtClean="0"/>
              <a:t>Biniş</a:t>
            </a:r>
            <a:r>
              <a:rPr lang="en-US" dirty="0" smtClean="0"/>
              <a:t> </a:t>
            </a:r>
            <a:r>
              <a:rPr lang="en-US" dirty="0" err="1" smtClean="0"/>
              <a:t>kartınızı</a:t>
            </a:r>
            <a:r>
              <a:rPr lang="en-US" dirty="0" smtClean="0"/>
              <a:t> </a:t>
            </a:r>
            <a:r>
              <a:rPr lang="en-US" dirty="0" err="1" smtClean="0"/>
              <a:t>bastırın</a:t>
            </a:r>
            <a:r>
              <a:rPr lang="en-US" dirty="0" smtClean="0"/>
              <a:t>. </a:t>
            </a:r>
            <a:r>
              <a:rPr lang="en-US" dirty="0" err="1" smtClean="0"/>
              <a:t>Böylelikle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uçuş</a:t>
            </a:r>
            <a:r>
              <a:rPr lang="en-US" dirty="0" smtClean="0"/>
              <a:t> </a:t>
            </a:r>
            <a:r>
              <a:rPr lang="en-US" dirty="0" err="1" smtClean="0"/>
              <a:t>kapısına</a:t>
            </a:r>
            <a:r>
              <a:rPr lang="en-US" dirty="0" smtClean="0"/>
              <a:t> </a:t>
            </a:r>
            <a:r>
              <a:rPr lang="en-US" dirty="0" err="1" smtClean="0"/>
              <a:t>gidebilirsiniz</a:t>
            </a:r>
            <a:r>
              <a:rPr lang="en-US" dirty="0" smtClean="0"/>
              <a:t>.  </a:t>
            </a:r>
          </a:p>
          <a:p>
            <a:r>
              <a:rPr lang="en-US" dirty="0" err="1" smtClean="0"/>
              <a:t>Bagajınız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check-in </a:t>
            </a:r>
            <a:r>
              <a:rPr lang="en-US" dirty="0" err="1" smtClean="0"/>
              <a:t>bankolarından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Bagaj</a:t>
            </a:r>
            <a:r>
              <a:rPr lang="en-US" dirty="0" smtClean="0"/>
              <a:t> </a:t>
            </a:r>
            <a:r>
              <a:rPr lang="en-US" dirty="0" err="1" smtClean="0"/>
              <a:t>Teslim</a:t>
            </a:r>
            <a:r>
              <a:rPr lang="en-US" dirty="0" smtClean="0"/>
              <a:t> </a:t>
            </a:r>
            <a:r>
              <a:rPr lang="en-US" dirty="0" err="1" smtClean="0"/>
              <a:t>Bankosundan</a:t>
            </a:r>
            <a:r>
              <a:rPr lang="en-US" dirty="0" smtClean="0"/>
              <a:t> </a:t>
            </a:r>
            <a:r>
              <a:rPr lang="en-US" dirty="0" err="1" smtClean="0"/>
              <a:t>bagajınızı</a:t>
            </a:r>
            <a:r>
              <a:rPr lang="en-US" dirty="0" smtClean="0"/>
              <a:t> </a:t>
            </a:r>
            <a:r>
              <a:rPr lang="en-US" dirty="0" err="1" smtClean="0"/>
              <a:t>teslim</a:t>
            </a:r>
            <a:r>
              <a:rPr lang="en-US" dirty="0" smtClean="0"/>
              <a:t> </a:t>
            </a:r>
            <a:r>
              <a:rPr lang="en-US" dirty="0" err="1" smtClean="0"/>
              <a:t>edip</a:t>
            </a:r>
            <a:r>
              <a:rPr lang="en-US" dirty="0" smtClean="0"/>
              <a:t> </a:t>
            </a:r>
            <a:r>
              <a:rPr lang="en-US" dirty="0" err="1" smtClean="0"/>
              <a:t>işleminizi</a:t>
            </a:r>
            <a:r>
              <a:rPr lang="en-US" dirty="0" smtClean="0"/>
              <a:t> </a:t>
            </a:r>
            <a:r>
              <a:rPr lang="en-US" dirty="0" err="1" smtClean="0"/>
              <a:t>tamamlayabilirsiniz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1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0092" cy="4525963"/>
          </a:xfrm>
        </p:spPr>
        <p:txBody>
          <a:bodyPr>
            <a:normAutofit/>
          </a:bodyPr>
          <a:lstStyle/>
          <a:p>
            <a:r>
              <a:rPr lang="en-US" b="1" dirty="0"/>
              <a:t>4. </a:t>
            </a:r>
            <a:r>
              <a:rPr lang="en-US" b="1" dirty="0" err="1"/>
              <a:t>Cep</a:t>
            </a:r>
            <a:r>
              <a:rPr lang="en-US" b="1" dirty="0"/>
              <a:t> </a:t>
            </a:r>
            <a:r>
              <a:rPr lang="en-US" b="1" dirty="0" err="1"/>
              <a:t>telefonundan</a:t>
            </a:r>
            <a:r>
              <a:rPr lang="en-US" b="1" dirty="0"/>
              <a:t> mobile check-in </a:t>
            </a:r>
            <a:r>
              <a:rPr lang="en-US" b="1" dirty="0" err="1"/>
              <a:t>yaptırın</a:t>
            </a:r>
            <a:r>
              <a:rPr lang="en-US" b="1" dirty="0" smtClean="0"/>
              <a:t>?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nesil</a:t>
            </a:r>
            <a:r>
              <a:rPr lang="en-US" dirty="0"/>
              <a:t> </a:t>
            </a:r>
            <a:r>
              <a:rPr lang="en-US" dirty="0" err="1"/>
              <a:t>akıllı</a:t>
            </a:r>
            <a:r>
              <a:rPr lang="en-US" dirty="0"/>
              <a:t> </a:t>
            </a:r>
            <a:r>
              <a:rPr lang="en-US" dirty="0" err="1"/>
              <a:t>telefonlarla</a:t>
            </a:r>
            <a:r>
              <a:rPr lang="en-US" dirty="0"/>
              <a:t> check-in </a:t>
            </a:r>
            <a:r>
              <a:rPr lang="en-US" dirty="0" err="1"/>
              <a:t>işlemlerini</a:t>
            </a:r>
            <a:r>
              <a:rPr lang="en-US" dirty="0"/>
              <a:t> </a:t>
            </a:r>
            <a:r>
              <a:rPr lang="en-US" dirty="0" err="1"/>
              <a:t>yaptırabilirsiniz</a:t>
            </a:r>
            <a:r>
              <a:rPr lang="en-US" dirty="0"/>
              <a:t>.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uçtuğunuz</a:t>
            </a:r>
            <a:r>
              <a:rPr lang="en-US" dirty="0"/>
              <a:t> </a:t>
            </a:r>
            <a:r>
              <a:rPr lang="en-US" dirty="0" err="1"/>
              <a:t>havayolu</a:t>
            </a:r>
            <a:r>
              <a:rPr lang="en-US" dirty="0"/>
              <a:t> </a:t>
            </a:r>
            <a:r>
              <a:rPr lang="en-US" dirty="0" err="1"/>
              <a:t>şirketinin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</a:t>
            </a:r>
            <a:r>
              <a:rPr lang="en-US" dirty="0" err="1"/>
              <a:t>uygulamasını</a:t>
            </a:r>
            <a:r>
              <a:rPr lang="en-US" dirty="0"/>
              <a:t> </a:t>
            </a:r>
            <a:r>
              <a:rPr lang="en-US" dirty="0" err="1"/>
              <a:t>indirin</a:t>
            </a:r>
            <a:r>
              <a:rPr lang="en-US" dirty="0"/>
              <a:t>. </a:t>
            </a:r>
            <a:r>
              <a:rPr lang="en-US" dirty="0" err="1"/>
              <a:t>İşlemi</a:t>
            </a:r>
            <a:r>
              <a:rPr lang="en-US" dirty="0"/>
              <a:t> </a:t>
            </a:r>
            <a:r>
              <a:rPr lang="en-US" dirty="0" err="1"/>
              <a:t>gerçekleştirdikten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size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barkod</a:t>
            </a:r>
            <a:r>
              <a:rPr lang="en-US" dirty="0"/>
              <a:t> </a:t>
            </a:r>
            <a:r>
              <a:rPr lang="en-US" dirty="0" err="1"/>
              <a:t>gönderilecek</a:t>
            </a:r>
            <a:r>
              <a:rPr lang="en-US" dirty="0"/>
              <a:t>. Bu </a:t>
            </a:r>
            <a:r>
              <a:rPr lang="en-US" dirty="0" err="1"/>
              <a:t>barkodu</a:t>
            </a:r>
            <a:r>
              <a:rPr lang="en-US" dirty="0"/>
              <a:t> </a:t>
            </a:r>
            <a:r>
              <a:rPr lang="en-US" dirty="0" err="1"/>
              <a:t>gösterip</a:t>
            </a:r>
            <a:r>
              <a:rPr lang="en-US" dirty="0"/>
              <a:t> </a:t>
            </a:r>
            <a:r>
              <a:rPr lang="en-US" dirty="0" err="1"/>
              <a:t>arındırılmış</a:t>
            </a:r>
            <a:r>
              <a:rPr lang="en-US" dirty="0"/>
              <a:t> </a:t>
            </a:r>
            <a:r>
              <a:rPr lang="en-US" dirty="0" err="1"/>
              <a:t>salona</a:t>
            </a:r>
            <a:r>
              <a:rPr lang="en-US" dirty="0"/>
              <a:t> </a:t>
            </a:r>
            <a:r>
              <a:rPr lang="en-US" dirty="0" err="1"/>
              <a:t>girebilirsiniz</a:t>
            </a:r>
            <a:r>
              <a:rPr lang="en-US" dirty="0"/>
              <a:t>. </a:t>
            </a:r>
            <a:r>
              <a:rPr lang="en-US" dirty="0" err="1"/>
              <a:t>Köprüde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barkodu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okutmanız</a:t>
            </a:r>
            <a:r>
              <a:rPr lang="en-US" dirty="0"/>
              <a:t> </a:t>
            </a:r>
            <a:r>
              <a:rPr lang="en-US" dirty="0" err="1"/>
              <a:t>gerekiyor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789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http://www.kokpit.aero/havaalaninda-check-in-islemleri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3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345" y="1600200"/>
            <a:ext cx="8515134" cy="4797887"/>
          </a:xfrm>
        </p:spPr>
        <p:txBody>
          <a:bodyPr/>
          <a:lstStyle/>
          <a:p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SKYLIFE </a:t>
            </a:r>
            <a:r>
              <a:rPr lang="en-US" dirty="0" err="1" smtClean="0"/>
              <a:t>ve</a:t>
            </a:r>
            <a:r>
              <a:rPr lang="en-US" dirty="0" smtClean="0"/>
              <a:t> Pegasus </a:t>
            </a:r>
            <a:r>
              <a:rPr lang="en-US" dirty="0" err="1" smtClean="0"/>
              <a:t>Dergilerini</a:t>
            </a:r>
            <a:r>
              <a:rPr lang="en-US" dirty="0" smtClean="0"/>
              <a:t> </a:t>
            </a:r>
            <a:r>
              <a:rPr lang="en-US" dirty="0" err="1" smtClean="0"/>
              <a:t>inceleyecek</a:t>
            </a:r>
            <a:r>
              <a:rPr lang="en-US" dirty="0" smtClean="0"/>
              <a:t>, </a:t>
            </a:r>
            <a:r>
              <a:rPr lang="en-US" dirty="0" err="1" smtClean="0"/>
              <a:t>rezervasyon</a:t>
            </a:r>
            <a:r>
              <a:rPr lang="en-US" dirty="0" smtClean="0"/>
              <a:t> </a:t>
            </a:r>
            <a:r>
              <a:rPr lang="en-US" dirty="0" err="1" smtClean="0"/>
              <a:t>sürecinden</a:t>
            </a:r>
            <a:r>
              <a:rPr lang="en-US" dirty="0" smtClean="0"/>
              <a:t> </a:t>
            </a:r>
            <a:r>
              <a:rPr lang="en-US" dirty="0" err="1" smtClean="0"/>
              <a:t>uçaktan</a:t>
            </a:r>
            <a:r>
              <a:rPr lang="en-US" dirty="0" smtClean="0"/>
              <a:t> </a:t>
            </a:r>
            <a:r>
              <a:rPr lang="en-US" dirty="0" err="1" smtClean="0"/>
              <a:t>inene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alacağız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havayolunun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şehirlere</a:t>
            </a:r>
            <a:r>
              <a:rPr lang="en-US" dirty="0" smtClean="0"/>
              <a:t> </a:t>
            </a:r>
            <a:r>
              <a:rPr lang="en-US" dirty="0" err="1" smtClean="0"/>
              <a:t>uçtuklarına</a:t>
            </a:r>
            <a:r>
              <a:rPr lang="en-US" dirty="0" smtClean="0"/>
              <a:t> </a:t>
            </a:r>
            <a:r>
              <a:rPr lang="en-US" dirty="0" err="1" smtClean="0"/>
              <a:t>bakıp</a:t>
            </a:r>
            <a:r>
              <a:rPr lang="en-US" dirty="0" smtClean="0"/>
              <a:t>, Amadeus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de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Şehir</a:t>
            </a:r>
            <a:r>
              <a:rPr lang="en-US" dirty="0" smtClean="0"/>
              <a:t> </a:t>
            </a:r>
            <a:r>
              <a:rPr lang="en-US" dirty="0" err="1" smtClean="0"/>
              <a:t>kodlarını</a:t>
            </a:r>
            <a:r>
              <a:rPr lang="en-US" dirty="0" smtClean="0"/>
              <a:t> </a:t>
            </a:r>
            <a:r>
              <a:rPr lang="en-US" dirty="0" err="1" smtClean="0"/>
              <a:t>çalışacağız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0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39" y="1600200"/>
            <a:ext cx="8710509" cy="4976968"/>
          </a:xfrm>
        </p:spPr>
        <p:txBody>
          <a:bodyPr>
            <a:normAutofit/>
          </a:bodyPr>
          <a:lstStyle/>
          <a:p>
            <a:r>
              <a:rPr lang="en-US" b="1" dirty="0"/>
              <a:t>1. </a:t>
            </a:r>
            <a:r>
              <a:rPr lang="en-US" b="1" dirty="0" err="1"/>
              <a:t>Havalimanında</a:t>
            </a:r>
            <a:r>
              <a:rPr lang="en-US" b="1" dirty="0"/>
              <a:t> check-in </a:t>
            </a:r>
            <a:r>
              <a:rPr lang="en-US" b="1" dirty="0" err="1"/>
              <a:t>sırası</a:t>
            </a:r>
            <a:r>
              <a:rPr lang="en-US" b="1" dirty="0"/>
              <a:t> </a:t>
            </a:r>
            <a:r>
              <a:rPr lang="en-US" b="1" dirty="0" err="1"/>
              <a:t>beklemeden</a:t>
            </a:r>
            <a:r>
              <a:rPr lang="en-US" b="1" dirty="0"/>
              <a:t> </a:t>
            </a:r>
            <a:r>
              <a:rPr lang="en-US" b="1" dirty="0" err="1"/>
              <a:t>işlemlerini</a:t>
            </a:r>
            <a:r>
              <a:rPr lang="en-US" b="1" dirty="0"/>
              <a:t> internet </a:t>
            </a:r>
            <a:r>
              <a:rPr lang="en-US" b="1" dirty="0" err="1"/>
              <a:t>üzerinden</a:t>
            </a:r>
            <a:r>
              <a:rPr lang="en-US" b="1" dirty="0"/>
              <a:t> </a:t>
            </a:r>
            <a:r>
              <a:rPr lang="en-US" b="1" dirty="0" err="1"/>
              <a:t>yapabilir</a:t>
            </a:r>
            <a:r>
              <a:rPr lang="en-US" b="1" dirty="0"/>
              <a:t> </a:t>
            </a:r>
            <a:r>
              <a:rPr lang="en-US" b="1" dirty="0" err="1" smtClean="0"/>
              <a:t>miyim</a:t>
            </a:r>
            <a:r>
              <a:rPr lang="en-US" b="1" dirty="0"/>
              <a:t>?</a:t>
            </a:r>
            <a:endParaRPr lang="en-US" dirty="0"/>
          </a:p>
          <a:p>
            <a:r>
              <a:rPr lang="en-US" dirty="0" err="1"/>
              <a:t>Havalimanı'nda</a:t>
            </a:r>
            <a:r>
              <a:rPr lang="en-US" dirty="0"/>
              <a:t> </a:t>
            </a:r>
            <a:r>
              <a:rPr lang="en-US" dirty="0" err="1"/>
              <a:t>bekleme</a:t>
            </a:r>
            <a:r>
              <a:rPr lang="en-US" dirty="0"/>
              <a:t> </a:t>
            </a:r>
            <a:r>
              <a:rPr lang="en-US" dirty="0" err="1"/>
              <a:t>sürenizi</a:t>
            </a:r>
            <a:r>
              <a:rPr lang="en-US" dirty="0"/>
              <a:t> </a:t>
            </a:r>
            <a:r>
              <a:rPr lang="en-US" dirty="0" err="1"/>
              <a:t>azaltmak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check-in </a:t>
            </a:r>
            <a:r>
              <a:rPr lang="en-US" dirty="0" err="1"/>
              <a:t>işlemlerinin</a:t>
            </a:r>
            <a:r>
              <a:rPr lang="en-US" dirty="0"/>
              <a:t> </a:t>
            </a:r>
            <a:r>
              <a:rPr lang="en-US" dirty="0" err="1"/>
              <a:t>uçtuğunuz</a:t>
            </a:r>
            <a:r>
              <a:rPr lang="en-US" dirty="0"/>
              <a:t> </a:t>
            </a:r>
            <a:r>
              <a:rPr lang="en-US" dirty="0" err="1"/>
              <a:t>havayolunun</a:t>
            </a:r>
            <a:r>
              <a:rPr lang="en-US" dirty="0"/>
              <a:t> internet </a:t>
            </a:r>
            <a:r>
              <a:rPr lang="en-US" dirty="0" err="1"/>
              <a:t>sitesini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yapabilirsiniz</a:t>
            </a:r>
            <a:r>
              <a:rPr lang="en-US" dirty="0"/>
              <a:t>. </a:t>
            </a: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kargoya</a:t>
            </a:r>
            <a:r>
              <a:rPr lang="en-US" dirty="0"/>
              <a:t> </a:t>
            </a:r>
            <a:r>
              <a:rPr lang="en-US" dirty="0" err="1"/>
              <a:t>verilecek</a:t>
            </a:r>
            <a:r>
              <a:rPr lang="en-US" dirty="0"/>
              <a:t> </a:t>
            </a:r>
            <a:r>
              <a:rPr lang="en-US" dirty="0" err="1"/>
              <a:t>bavulunuz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sonrasında</a:t>
            </a:r>
            <a:r>
              <a:rPr lang="en-US" dirty="0"/>
              <a:t> </a:t>
            </a:r>
            <a:r>
              <a:rPr lang="en-US" dirty="0" err="1"/>
              <a:t>alacağınız</a:t>
            </a:r>
            <a:r>
              <a:rPr lang="en-US" dirty="0"/>
              <a:t> </a:t>
            </a:r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çıktı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noktalarından</a:t>
            </a:r>
            <a:r>
              <a:rPr lang="en-US" dirty="0"/>
              <a:t> </a:t>
            </a:r>
            <a:r>
              <a:rPr lang="en-US" dirty="0" err="1"/>
              <a:t>geçebilirsiniz</a:t>
            </a:r>
            <a:r>
              <a:rPr lang="en-US" dirty="0"/>
              <a:t>. </a:t>
            </a:r>
            <a:r>
              <a:rPr lang="en-US" dirty="0" err="1"/>
              <a:t>İşte</a:t>
            </a:r>
            <a:r>
              <a:rPr lang="en-US" dirty="0"/>
              <a:t> </a:t>
            </a:r>
            <a:r>
              <a:rPr lang="en-US" dirty="0" err="1"/>
              <a:t>yapacağınız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8691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bileti</a:t>
            </a:r>
            <a:r>
              <a:rPr lang="en-US" dirty="0" smtClean="0"/>
              <a:t> </a:t>
            </a:r>
            <a:r>
              <a:rPr lang="en-US" dirty="0" err="1" smtClean="0"/>
              <a:t>aldığınız</a:t>
            </a:r>
            <a:r>
              <a:rPr lang="en-US" dirty="0" smtClean="0"/>
              <a:t> </a:t>
            </a:r>
            <a:r>
              <a:rPr lang="en-US" dirty="0" err="1" smtClean="0"/>
              <a:t>havayolu</a:t>
            </a:r>
            <a:r>
              <a:rPr lang="en-US" dirty="0" smtClean="0"/>
              <a:t> </a:t>
            </a:r>
            <a:r>
              <a:rPr lang="en-US" dirty="0" err="1" smtClean="0"/>
              <a:t>şirketinin</a:t>
            </a:r>
            <a:r>
              <a:rPr lang="en-US" dirty="0" smtClean="0"/>
              <a:t> web </a:t>
            </a:r>
            <a:r>
              <a:rPr lang="en-US" dirty="0" err="1" smtClean="0"/>
              <a:t>sitesine</a:t>
            </a:r>
            <a:r>
              <a:rPr lang="en-US" dirty="0" smtClean="0"/>
              <a:t> </a:t>
            </a:r>
            <a:r>
              <a:rPr lang="en-US" dirty="0" err="1" smtClean="0"/>
              <a:t>girin</a:t>
            </a:r>
            <a:r>
              <a:rPr lang="en-US" dirty="0" smtClean="0"/>
              <a:t>. </a:t>
            </a:r>
            <a:r>
              <a:rPr lang="en-US" dirty="0" err="1" smtClean="0"/>
              <a:t>Unutmayın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şirketlere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değişmekle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genelde</a:t>
            </a:r>
            <a:r>
              <a:rPr lang="en-US" dirty="0" smtClean="0"/>
              <a:t> </a:t>
            </a:r>
            <a:r>
              <a:rPr lang="en-US" dirty="0" err="1" smtClean="0"/>
              <a:t>kalkış</a:t>
            </a:r>
            <a:r>
              <a:rPr lang="en-US" dirty="0" smtClean="0"/>
              <a:t> </a:t>
            </a:r>
            <a:r>
              <a:rPr lang="en-US" dirty="0" err="1" smtClean="0"/>
              <a:t>saatinden</a:t>
            </a:r>
            <a:r>
              <a:rPr lang="en-US" dirty="0" smtClean="0"/>
              <a:t> 24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başlayıp</a:t>
            </a:r>
            <a:r>
              <a:rPr lang="en-US" dirty="0" smtClean="0"/>
              <a:t> 90 </a:t>
            </a:r>
            <a:r>
              <a:rPr lang="en-US" dirty="0" err="1" smtClean="0"/>
              <a:t>dakika</a:t>
            </a:r>
            <a:r>
              <a:rPr lang="en-US" dirty="0" smtClean="0"/>
              <a:t> </a:t>
            </a:r>
            <a:r>
              <a:rPr lang="en-US" dirty="0" err="1" smtClean="0"/>
              <a:t>kalıncaya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gerçekleştirilebilir</a:t>
            </a:r>
            <a:r>
              <a:rPr lang="en-US" dirty="0" smtClean="0"/>
              <a:t>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0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39" y="1600200"/>
            <a:ext cx="8726791" cy="5025808"/>
          </a:xfrm>
        </p:spPr>
        <p:txBody>
          <a:bodyPr>
            <a:normAutofit/>
          </a:bodyPr>
          <a:lstStyle/>
          <a:p>
            <a:r>
              <a:rPr lang="en-US" dirty="0" smtClean="0"/>
              <a:t>İnternet </a:t>
            </a:r>
            <a:r>
              <a:rPr lang="en-US" dirty="0" err="1" smtClean="0"/>
              <a:t>sitesinde</a:t>
            </a:r>
            <a:r>
              <a:rPr lang="en-US" dirty="0" smtClean="0"/>
              <a:t> online check-in </a:t>
            </a:r>
            <a:r>
              <a:rPr lang="en-US" dirty="0" err="1" smtClean="0"/>
              <a:t>bölümüne</a:t>
            </a:r>
            <a:r>
              <a:rPr lang="en-US" dirty="0" smtClean="0"/>
              <a:t> </a:t>
            </a:r>
            <a:r>
              <a:rPr lang="en-US" dirty="0" err="1" smtClean="0"/>
              <a:t>girin</a:t>
            </a:r>
            <a:r>
              <a:rPr lang="en-US" dirty="0" smtClean="0"/>
              <a:t>. Forum </a:t>
            </a:r>
            <a:r>
              <a:rPr lang="en-US" dirty="0" err="1" smtClean="0"/>
              <a:t>adınızı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soyadınızı</a:t>
            </a:r>
            <a:r>
              <a:rPr lang="en-US" dirty="0" smtClean="0"/>
              <a:t>,  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bilet</a:t>
            </a:r>
            <a:r>
              <a:rPr lang="en-US" dirty="0" smtClean="0"/>
              <a:t> </a:t>
            </a:r>
            <a:r>
              <a:rPr lang="en-US" dirty="0" err="1" smtClean="0"/>
              <a:t>numarası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PNR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adlandırılan</a:t>
            </a:r>
            <a:r>
              <a:rPr lang="en-US" dirty="0" smtClean="0"/>
              <a:t> </a:t>
            </a:r>
            <a:r>
              <a:rPr lang="en-US" dirty="0" err="1" smtClean="0"/>
              <a:t>rezervasyon</a:t>
            </a:r>
            <a:r>
              <a:rPr lang="en-US" dirty="0" smtClean="0"/>
              <a:t> </a:t>
            </a:r>
            <a:r>
              <a:rPr lang="en-US" dirty="0" err="1" smtClean="0"/>
              <a:t>numarasını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yerlere</a:t>
            </a:r>
            <a:r>
              <a:rPr lang="en-US" dirty="0" smtClean="0"/>
              <a:t> </a:t>
            </a:r>
            <a:r>
              <a:rPr lang="en-US" dirty="0" err="1" smtClean="0"/>
              <a:t>girin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Rezervasyon</a:t>
            </a:r>
            <a:r>
              <a:rPr lang="en-US" dirty="0" smtClean="0"/>
              <a:t> </a:t>
            </a:r>
            <a:r>
              <a:rPr lang="en-US" dirty="0" err="1" smtClean="0"/>
              <a:t>kaydınızdan</a:t>
            </a:r>
            <a:r>
              <a:rPr lang="en-US" dirty="0" smtClean="0"/>
              <a:t> check-in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istediğiniz</a:t>
            </a:r>
            <a:r>
              <a:rPr lang="en-US" dirty="0" smtClean="0"/>
              <a:t> </a:t>
            </a:r>
            <a:r>
              <a:rPr lang="en-US" dirty="0" err="1" smtClean="0"/>
              <a:t>yolcuları</a:t>
            </a:r>
            <a:r>
              <a:rPr lang="en-US" dirty="0" smtClean="0"/>
              <a:t> </a:t>
            </a:r>
            <a:r>
              <a:rPr lang="en-US" dirty="0" err="1" smtClean="0"/>
              <a:t>seçebilir</a:t>
            </a:r>
            <a:r>
              <a:rPr lang="en-US" dirty="0" smtClean="0"/>
              <a:t>,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uçuşlarınıza</a:t>
            </a:r>
            <a:r>
              <a:rPr lang="en-US" dirty="0" smtClean="0"/>
              <a:t> check-in </a:t>
            </a:r>
            <a:r>
              <a:rPr lang="en-US" dirty="0" err="1" smtClean="0"/>
              <a:t>yapabilir</a:t>
            </a:r>
            <a:r>
              <a:rPr lang="en-US" dirty="0" smtClean="0"/>
              <a:t>,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uçuşlara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koltukları</a:t>
            </a:r>
            <a:r>
              <a:rPr lang="en-US" dirty="0" smtClean="0"/>
              <a:t> </a:t>
            </a:r>
            <a:r>
              <a:rPr lang="en-US" dirty="0" err="1" smtClean="0"/>
              <a:t>seçebilir</a:t>
            </a:r>
            <a:r>
              <a:rPr lang="en-US" dirty="0" smtClean="0"/>
              <a:t>, </a:t>
            </a:r>
            <a:r>
              <a:rPr lang="en-US" dirty="0" err="1" smtClean="0"/>
              <a:t>koltuk</a:t>
            </a:r>
            <a:r>
              <a:rPr lang="en-US" dirty="0" smtClean="0"/>
              <a:t> </a:t>
            </a:r>
            <a:r>
              <a:rPr lang="en-US" dirty="0" err="1" smtClean="0"/>
              <a:t>değiştirme</a:t>
            </a:r>
            <a:r>
              <a:rPr lang="en-US" dirty="0" smtClean="0"/>
              <a:t> </a:t>
            </a:r>
            <a:r>
              <a:rPr lang="en-US" dirty="0" err="1" smtClean="0"/>
              <a:t>imkanından</a:t>
            </a:r>
            <a:r>
              <a:rPr lang="en-US" dirty="0" smtClean="0"/>
              <a:t> </a:t>
            </a:r>
            <a:r>
              <a:rPr lang="en-US" dirty="0" err="1" smtClean="0"/>
              <a:t>faydalanabilirsiniz</a:t>
            </a:r>
            <a:r>
              <a:rPr lang="en-US" dirty="0" smtClean="0"/>
              <a:t>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5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İstediğiniz</a:t>
            </a:r>
            <a:r>
              <a:rPr lang="en-US" dirty="0" smtClean="0"/>
              <a:t> </a:t>
            </a:r>
            <a:r>
              <a:rPr lang="en-US" dirty="0" err="1" smtClean="0"/>
              <a:t>koltuğu</a:t>
            </a:r>
            <a:r>
              <a:rPr lang="en-US" dirty="0" smtClean="0"/>
              <a:t> </a:t>
            </a:r>
            <a:r>
              <a:rPr lang="en-US" dirty="0" err="1" smtClean="0"/>
              <a:t>işaretleyin</a:t>
            </a:r>
            <a:r>
              <a:rPr lang="en-US" dirty="0" smtClean="0"/>
              <a:t>.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varsa</a:t>
            </a:r>
            <a:r>
              <a:rPr lang="en-US" dirty="0" smtClean="0"/>
              <a:t>, </a:t>
            </a:r>
            <a:r>
              <a:rPr lang="en-US" dirty="0" err="1" smtClean="0"/>
              <a:t>vereceğiniz</a:t>
            </a:r>
            <a:r>
              <a:rPr lang="en-US" dirty="0" smtClean="0"/>
              <a:t> </a:t>
            </a:r>
            <a:r>
              <a:rPr lang="en-US" dirty="0" err="1" smtClean="0"/>
              <a:t>bagaj</a:t>
            </a:r>
            <a:r>
              <a:rPr lang="en-US" dirty="0" smtClean="0"/>
              <a:t> </a:t>
            </a:r>
            <a:r>
              <a:rPr lang="en-US" dirty="0" err="1" smtClean="0"/>
              <a:t>sayısını</a:t>
            </a:r>
            <a:r>
              <a:rPr lang="en-US" dirty="0" smtClean="0"/>
              <a:t> </a:t>
            </a:r>
            <a:r>
              <a:rPr lang="en-US" dirty="0" err="1" smtClean="0"/>
              <a:t>seçin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İşleminizi</a:t>
            </a:r>
            <a:r>
              <a:rPr lang="en-US" dirty="0" smtClean="0"/>
              <a:t> </a:t>
            </a:r>
            <a:r>
              <a:rPr lang="en-US" dirty="0" err="1" smtClean="0"/>
              <a:t>onaylayın</a:t>
            </a:r>
            <a:r>
              <a:rPr lang="en-US" dirty="0" smtClean="0"/>
              <a:t>. Bu </a:t>
            </a:r>
            <a:r>
              <a:rPr lang="en-US" dirty="0" err="1" smtClean="0"/>
              <a:t>işlemden</a:t>
            </a:r>
            <a:r>
              <a:rPr lang="en-US" dirty="0" smtClean="0"/>
              <a:t> </a:t>
            </a:r>
            <a:r>
              <a:rPr lang="en-US" dirty="0" err="1" smtClean="0"/>
              <a:t>kağıt</a:t>
            </a:r>
            <a:r>
              <a:rPr lang="en-US" dirty="0" smtClean="0"/>
              <a:t> </a:t>
            </a:r>
            <a:r>
              <a:rPr lang="en-US" dirty="0" err="1" smtClean="0"/>
              <a:t>çıktısı</a:t>
            </a:r>
            <a:r>
              <a:rPr lang="en-US" dirty="0" smtClean="0"/>
              <a:t> </a:t>
            </a:r>
            <a:r>
              <a:rPr lang="en-US" dirty="0" err="1" smtClean="0"/>
              <a:t>alın</a:t>
            </a:r>
            <a:r>
              <a:rPr lang="en-US" dirty="0" smtClean="0"/>
              <a:t>. </a:t>
            </a:r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yedeklemek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cep</a:t>
            </a:r>
            <a:r>
              <a:rPr lang="en-US" dirty="0" smtClean="0"/>
              <a:t> </a:t>
            </a:r>
            <a:r>
              <a:rPr lang="en-US" dirty="0" err="1" smtClean="0"/>
              <a:t>telefonunuza</a:t>
            </a:r>
            <a:r>
              <a:rPr lang="en-US" dirty="0" smtClean="0"/>
              <a:t> </a:t>
            </a:r>
            <a:r>
              <a:rPr lang="en-US" dirty="0" err="1" smtClean="0"/>
              <a:t>mesaj</a:t>
            </a:r>
            <a:r>
              <a:rPr lang="en-US" dirty="0" smtClean="0"/>
              <a:t> </a:t>
            </a:r>
            <a:r>
              <a:rPr lang="en-US" dirty="0" err="1" smtClean="0"/>
              <a:t>gönderilmesini</a:t>
            </a:r>
            <a:r>
              <a:rPr lang="en-US" dirty="0" smtClean="0"/>
              <a:t> de </a:t>
            </a:r>
            <a:r>
              <a:rPr lang="en-US" dirty="0" err="1" smtClean="0"/>
              <a:t>isteyebilirsiniz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58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39" y="1600200"/>
            <a:ext cx="8726791" cy="492812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2. On-line check-</a:t>
            </a:r>
            <a:r>
              <a:rPr lang="en-US" b="1" dirty="0" err="1"/>
              <a:t>in'imi</a:t>
            </a:r>
            <a:r>
              <a:rPr lang="en-US" b="1" dirty="0"/>
              <a:t> </a:t>
            </a:r>
            <a:r>
              <a:rPr lang="en-US" b="1" dirty="0" err="1"/>
              <a:t>tamamladım</a:t>
            </a:r>
            <a:r>
              <a:rPr lang="en-US" b="1" dirty="0"/>
              <a:t>. </a:t>
            </a:r>
            <a:r>
              <a:rPr lang="en-US" b="1" dirty="0" err="1"/>
              <a:t>Havalimanında</a:t>
            </a:r>
            <a:r>
              <a:rPr lang="en-US" b="1" dirty="0"/>
              <a:t> </a:t>
            </a:r>
            <a:r>
              <a:rPr lang="en-US" b="1" dirty="0" err="1"/>
              <a:t>neler</a:t>
            </a:r>
            <a:r>
              <a:rPr lang="en-US" b="1" dirty="0"/>
              <a:t> </a:t>
            </a:r>
            <a:r>
              <a:rPr lang="en-US" b="1" dirty="0" err="1"/>
              <a:t>yapmalıyım</a:t>
            </a:r>
            <a:r>
              <a:rPr lang="en-US" b="1" dirty="0" smtClean="0"/>
              <a:t>?</a:t>
            </a:r>
            <a:endParaRPr lang="en-US" dirty="0"/>
          </a:p>
          <a:p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alamadıysanız</a:t>
            </a:r>
            <a:r>
              <a:rPr lang="en-US" dirty="0"/>
              <a:t>, </a:t>
            </a:r>
            <a:r>
              <a:rPr lang="en-US" dirty="0" err="1"/>
              <a:t>havayollarının</a:t>
            </a:r>
            <a:r>
              <a:rPr lang="en-US" dirty="0"/>
              <a:t> </a:t>
            </a:r>
            <a:r>
              <a:rPr lang="en-US" dirty="0" err="1"/>
              <a:t>internetten</a:t>
            </a:r>
            <a:r>
              <a:rPr lang="en-US" dirty="0"/>
              <a:t> check-in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ayrılan</a:t>
            </a:r>
            <a:r>
              <a:rPr lang="en-US" dirty="0"/>
              <a:t> </a:t>
            </a:r>
            <a:r>
              <a:rPr lang="en-US" dirty="0" err="1"/>
              <a:t>bölümüne</a:t>
            </a:r>
            <a:r>
              <a:rPr lang="en-US" dirty="0"/>
              <a:t> </a:t>
            </a:r>
            <a:r>
              <a:rPr lang="en-US" dirty="0" err="1"/>
              <a:t>gidin</a:t>
            </a:r>
            <a:r>
              <a:rPr lang="en-US" dirty="0"/>
              <a:t>. </a:t>
            </a:r>
            <a:r>
              <a:rPr lang="en-US" dirty="0" err="1"/>
              <a:t>Uçağa</a:t>
            </a:r>
            <a:r>
              <a:rPr lang="en-US" dirty="0"/>
              <a:t> </a:t>
            </a:r>
            <a:r>
              <a:rPr lang="en-US" dirty="0" err="1"/>
              <a:t>biniş</a:t>
            </a:r>
            <a:r>
              <a:rPr lang="en-US" dirty="0"/>
              <a:t> </a:t>
            </a:r>
            <a:r>
              <a:rPr lang="en-US" dirty="0" err="1"/>
              <a:t>kartınız</a:t>
            </a:r>
            <a:r>
              <a:rPr lang="en-US" dirty="0"/>
              <a:t> </a:t>
            </a:r>
            <a:r>
              <a:rPr lang="en-US" dirty="0" err="1"/>
              <a:t>görevli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hazırlanacaktır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çıktınız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bagaj</a:t>
            </a:r>
            <a:r>
              <a:rPr lang="en-US" dirty="0"/>
              <a:t> </a:t>
            </a:r>
            <a:r>
              <a:rPr lang="en-US" dirty="0" err="1"/>
              <a:t>vermiyorsanız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noktasına</a:t>
            </a:r>
            <a:r>
              <a:rPr lang="en-US" dirty="0"/>
              <a:t> </a:t>
            </a:r>
            <a:r>
              <a:rPr lang="en-US" dirty="0" err="1"/>
              <a:t>gidebilirsiniz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aldığınız</a:t>
            </a:r>
            <a:r>
              <a:rPr lang="en-US" dirty="0"/>
              <a:t> </a:t>
            </a:r>
            <a:r>
              <a:rPr lang="en-US" dirty="0" err="1"/>
              <a:t>kağıdı</a:t>
            </a:r>
            <a:r>
              <a:rPr lang="en-US" dirty="0"/>
              <a:t> </a:t>
            </a:r>
            <a:r>
              <a:rPr lang="en-US" dirty="0" err="1"/>
              <a:t>kimliğiniz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göstermeyi</a:t>
            </a:r>
            <a:r>
              <a:rPr lang="en-US" dirty="0"/>
              <a:t> </a:t>
            </a:r>
            <a:r>
              <a:rPr lang="en-US" dirty="0" err="1"/>
              <a:t>unutmayın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6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bagajınız</a:t>
            </a:r>
            <a:r>
              <a:rPr lang="en-US" dirty="0" smtClean="0"/>
              <a:t> </a:t>
            </a:r>
            <a:r>
              <a:rPr lang="en-US" dirty="0" err="1" smtClean="0"/>
              <a:t>varsa</a:t>
            </a:r>
            <a:r>
              <a:rPr lang="en-US" dirty="0" smtClean="0"/>
              <a:t> </a:t>
            </a:r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kontuara</a:t>
            </a:r>
            <a:r>
              <a:rPr lang="en-US" dirty="0" smtClean="0"/>
              <a:t> </a:t>
            </a:r>
            <a:r>
              <a:rPr lang="en-US" dirty="0" err="1" smtClean="0"/>
              <a:t>verebilirsiniz</a:t>
            </a:r>
            <a:r>
              <a:rPr lang="en-US" dirty="0" smtClean="0"/>
              <a:t>.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havalimanlarında</a:t>
            </a:r>
            <a:r>
              <a:rPr lang="en-US" dirty="0" smtClean="0"/>
              <a:t> </a:t>
            </a:r>
            <a:r>
              <a:rPr lang="en-US" dirty="0" err="1" smtClean="0"/>
              <a:t>havayolu</a:t>
            </a:r>
            <a:r>
              <a:rPr lang="en-US" dirty="0" smtClean="0"/>
              <a:t> </a:t>
            </a:r>
            <a:r>
              <a:rPr lang="en-US" dirty="0" err="1" smtClean="0"/>
              <a:t>şirketlerinin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internet check-</a:t>
            </a:r>
            <a:r>
              <a:rPr lang="en-US" dirty="0" err="1" smtClean="0"/>
              <a:t>in'i</a:t>
            </a:r>
            <a:r>
              <a:rPr lang="en-US" dirty="0" smtClean="0"/>
              <a:t> </a:t>
            </a:r>
            <a:r>
              <a:rPr lang="en-US" dirty="0" err="1" smtClean="0"/>
              <a:t>yapanlara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bagaj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kontuarları</a:t>
            </a:r>
            <a:r>
              <a:rPr lang="en-US" dirty="0" smtClean="0"/>
              <a:t> </a:t>
            </a:r>
            <a:r>
              <a:rPr lang="en-US" dirty="0" err="1" smtClean="0"/>
              <a:t>bulunuyor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345" y="1600200"/>
            <a:ext cx="8612822" cy="497696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3. Self Check-in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yapılır</a:t>
            </a:r>
            <a:r>
              <a:rPr lang="en-US" b="1" dirty="0" smtClean="0"/>
              <a:t>?</a:t>
            </a:r>
            <a:r>
              <a:rPr lang="en-US" dirty="0"/>
              <a:t> </a:t>
            </a:r>
          </a:p>
          <a:p>
            <a:r>
              <a:rPr lang="en-US" dirty="0"/>
              <a:t>Check-in </a:t>
            </a:r>
            <a:r>
              <a:rPr lang="en-US" dirty="0" err="1"/>
              <a:t>işlemini</a:t>
            </a:r>
            <a:r>
              <a:rPr lang="en-US" dirty="0"/>
              <a:t> internet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yapamadıysanız</a:t>
            </a:r>
            <a:r>
              <a:rPr lang="en-US" dirty="0"/>
              <a:t> </a:t>
            </a:r>
            <a:r>
              <a:rPr lang="en-US" dirty="0" err="1"/>
              <a:t>havalimanında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kuyruklara</a:t>
            </a:r>
            <a:r>
              <a:rPr lang="en-US" dirty="0"/>
              <a:t> </a:t>
            </a:r>
            <a:r>
              <a:rPr lang="en-US" dirty="0" err="1"/>
              <a:t>girmeye</a:t>
            </a:r>
            <a:r>
              <a:rPr lang="en-US" dirty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yok</a:t>
            </a:r>
            <a:r>
              <a:rPr lang="en-US" dirty="0"/>
              <a:t>. </a:t>
            </a:r>
            <a:r>
              <a:rPr lang="en-US" dirty="0" err="1"/>
              <a:t>Yapacağınız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self check-in </a:t>
            </a:r>
            <a:r>
              <a:rPr lang="en-US" dirty="0" err="1"/>
              <a:t>makinelerini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işleminizi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 </a:t>
            </a:r>
            <a:r>
              <a:rPr lang="en-US" dirty="0" err="1"/>
              <a:t>İşlemleri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yapacaksınız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err="1"/>
              <a:t>Havalimanlarında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Self Check-in </a:t>
            </a:r>
            <a:r>
              <a:rPr lang="en-US" dirty="0" err="1"/>
              <a:t>cihazlarının</a:t>
            </a:r>
            <a:r>
              <a:rPr lang="en-US" dirty="0"/>
              <a:t> </a:t>
            </a:r>
            <a:r>
              <a:rPr lang="en-US" dirty="0" err="1"/>
              <a:t>ekranına</a:t>
            </a:r>
            <a:r>
              <a:rPr lang="en-US" dirty="0"/>
              <a:t> </a:t>
            </a:r>
            <a:r>
              <a:rPr lang="en-US" dirty="0" err="1"/>
              <a:t>dokunarak</a:t>
            </a:r>
            <a:r>
              <a:rPr lang="en-US" dirty="0"/>
              <a:t> </a:t>
            </a:r>
            <a:r>
              <a:rPr lang="en-US" dirty="0" err="1"/>
              <a:t>uygulamayı</a:t>
            </a:r>
            <a:r>
              <a:rPr lang="en-US" dirty="0"/>
              <a:t> </a:t>
            </a:r>
            <a:r>
              <a:rPr lang="en-US" dirty="0" err="1"/>
              <a:t>başlatabilirsiniz</a:t>
            </a:r>
            <a:r>
              <a:rPr lang="en-US" dirty="0"/>
              <a:t>. </a:t>
            </a:r>
          </a:p>
          <a:p>
            <a:r>
              <a:rPr lang="en-US" dirty="0" err="1"/>
              <a:t>Havayoluna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mil </a:t>
            </a:r>
            <a:r>
              <a:rPr lang="en-US" dirty="0" err="1"/>
              <a:t>kartınız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kartınızı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ad, </a:t>
            </a:r>
            <a:r>
              <a:rPr lang="en-US" dirty="0" err="1"/>
              <a:t>soyad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numarası</a:t>
            </a:r>
            <a:r>
              <a:rPr lang="en-US" dirty="0"/>
              <a:t> (PNR)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bilet</a:t>
            </a:r>
            <a:r>
              <a:rPr lang="en-US" dirty="0"/>
              <a:t> </a:t>
            </a:r>
            <a:r>
              <a:rPr lang="en-US" dirty="0" err="1"/>
              <a:t>numarası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girin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0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366</Words>
  <Application>Microsoft Macintosh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Havalimanı Check-in İşlemleri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Havalimanı Check-in İşlemleri</dc:title>
  <dc:creator>azade</dc:creator>
  <cp:lastModifiedBy>azade</cp:lastModifiedBy>
  <cp:revision>2</cp:revision>
  <dcterms:created xsi:type="dcterms:W3CDTF">2017-10-31T08:47:39Z</dcterms:created>
  <dcterms:modified xsi:type="dcterms:W3CDTF">2017-10-31T08:58:03Z</dcterms:modified>
</cp:coreProperties>
</file>