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7"/>
  </p:notesMasterIdLst>
  <p:sldIdLst>
    <p:sldId id="369" r:id="rId3"/>
    <p:sldId id="370" r:id="rId4"/>
    <p:sldId id="371" r:id="rId5"/>
    <p:sldId id="37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e Marie Kuebbing" initials="RM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1" autoAdjust="0"/>
    <p:restoredTop sz="91039" autoAdjust="0"/>
  </p:normalViewPr>
  <p:slideViewPr>
    <p:cSldViewPr>
      <p:cViewPr varScale="1">
        <p:scale>
          <a:sx n="66" d="100"/>
          <a:sy n="66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839E-5214-4364-84BA-F67511070EA6}" type="datetimeFigureOut">
              <a:rPr lang="tr-TR" smtClean="0"/>
              <a:pPr/>
              <a:t>26.1.2017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34CF4-BDA3-4421-8409-8E2929355D3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34CF4-BDA3-4421-8409-8E2929355D3F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34CF4-BDA3-4421-8409-8E2929355D3F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A34CF4-BDA3-4421-8409-8E2929355D3F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 sz="2400" b="1">
              <a:solidFill>
                <a:prstClr val="black"/>
              </a:solidFill>
              <a:latin typeface="Verdana"/>
              <a:ea typeface="ＭＳ Ｐゴシック" charset="-128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7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DNA </a:t>
            </a:r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Replication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Aktuna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133600" y="1143000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DNA Replication 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DNA Replication Occurs at Sites Called Replication Factories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DNA Replication 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Semi-discontinuous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Steps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lvl="2">
              <a:spcBef>
                <a:spcPct val="0"/>
              </a:spcBef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Initiation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2">
              <a:spcBef>
                <a:spcPct val="0"/>
              </a:spcBef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Elongation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2">
              <a:spcBef>
                <a:spcPct val="0"/>
              </a:spcBef>
              <a:buNone/>
            </a:pPr>
            <a:r>
              <a:rPr lang="tr-TR" dirty="0" err="1" smtClean="0">
                <a:latin typeface="Arial" pitchFamily="34" charset="0"/>
                <a:cs typeface="Arial" pitchFamily="34" charset="0"/>
              </a:rPr>
              <a:t>Termination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b="1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DNA Replication 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Replication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 smtClean="0">
                <a:latin typeface="Arial" pitchFamily="34" charset="0"/>
                <a:cs typeface="Arial" pitchFamily="34" charset="0"/>
              </a:rPr>
              <a:t>fork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en-US" b="1" dirty="0" smtClean="0"/>
              <a:t>DNA is always synthesized in the 5' to 3' </a:t>
            </a:r>
            <a:r>
              <a:rPr lang="en-US" b="1" dirty="0" smtClean="0"/>
              <a:t>direction</a:t>
            </a:r>
            <a:endParaRPr lang="tr-TR" b="1" dirty="0" smtClean="0"/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tr-TR" b="1" dirty="0" err="1" smtClean="0">
                <a:latin typeface="Arial" pitchFamily="34" charset="0"/>
                <a:cs typeface="Arial" pitchFamily="34" charset="0"/>
              </a:rPr>
              <a:t>Leading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strand</a:t>
            </a:r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pPr lvl="3">
              <a:spcBef>
                <a:spcPct val="0"/>
              </a:spcBef>
              <a:buFont typeface="Wingdings" pitchFamily="2" charset="2"/>
              <a:buChar char="Ø"/>
            </a:pPr>
            <a:r>
              <a:rPr lang="tr-TR" b="1" dirty="0" err="1" smtClean="0">
                <a:latin typeface="Arial" pitchFamily="34" charset="0"/>
                <a:cs typeface="Arial" pitchFamily="34" charset="0"/>
              </a:rPr>
              <a:t>Lagging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strant</a:t>
            </a: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/>
              <a:t>At the replication fork, many replication enzymes assemble on the DNA</a:t>
            </a:r>
            <a:endParaRPr lang="tr-TR" b="1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DNA Replication 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b="1" dirty="0" smtClean="0">
              <a:solidFill>
                <a:schemeClr val="bg1"/>
              </a:solidFill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b="1" dirty="0" smtClean="0">
              <a:solidFill>
                <a:schemeClr val="bg1"/>
              </a:solidFill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DNA </a:t>
            </a:r>
            <a:r>
              <a:rPr lang="en-US" dirty="0" err="1" smtClean="0">
                <a:solidFill>
                  <a:schemeClr val="bg1"/>
                </a:solidFill>
                <a:latin typeface="Verdana" charset="0"/>
              </a:rPr>
              <a:t>Helicase</a:t>
            </a: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Replication Fork 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DNA Polymerase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DNA clamp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Single-Strand Binding (SSB) Proteins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bg1"/>
                </a:solidFill>
                <a:latin typeface="Verdana" charset="0"/>
              </a:rPr>
              <a:t>Topoisomerase</a:t>
            </a: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DNA </a:t>
            </a:r>
            <a:r>
              <a:rPr lang="en-US" dirty="0" err="1" smtClean="0">
                <a:solidFill>
                  <a:schemeClr val="bg1"/>
                </a:solidFill>
                <a:latin typeface="Verdana" charset="0"/>
              </a:rPr>
              <a:t>Gyrase</a:t>
            </a: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DNA </a:t>
            </a:r>
            <a:r>
              <a:rPr lang="en-US" dirty="0" err="1" smtClean="0">
                <a:solidFill>
                  <a:schemeClr val="bg1"/>
                </a:solidFill>
                <a:latin typeface="Verdana" charset="0"/>
              </a:rPr>
              <a:t>Ligase</a:t>
            </a: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 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 Okazaki Fragments 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err="1" smtClean="0">
                <a:solidFill>
                  <a:schemeClr val="bg1"/>
                </a:solidFill>
                <a:latin typeface="Verdana" charset="0"/>
              </a:rPr>
              <a:t>Primase</a:t>
            </a:r>
            <a:endParaRPr lang="en-US" dirty="0" smtClean="0">
              <a:solidFill>
                <a:schemeClr val="bg1"/>
              </a:solidFill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solidFill>
                  <a:schemeClr val="bg1"/>
                </a:solidFill>
                <a:latin typeface="Verdana" charset="0"/>
              </a:rPr>
              <a:t>Telomerase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5475</TotalTime>
  <Words>78</Words>
  <Application>Microsoft Office PowerPoint</Application>
  <PresentationFormat>Ekran Gösterisi (4:3)</PresentationFormat>
  <Paragraphs>43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2_Blank Presentation</vt:lpstr>
      <vt:lpstr>1_Office Theme</vt:lpstr>
      <vt:lpstr>Slayt 1</vt:lpstr>
      <vt:lpstr>DNA Replication </vt:lpstr>
      <vt:lpstr>DNA Replication </vt:lpstr>
      <vt:lpstr>DNA Replication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Cell Biology</dc:title>
  <dc:creator>Melissa</dc:creator>
  <cp:lastModifiedBy>ASUSPC</cp:lastModifiedBy>
  <cp:revision>436</cp:revision>
  <dcterms:created xsi:type="dcterms:W3CDTF">2011-08-23T14:43:42Z</dcterms:created>
  <dcterms:modified xsi:type="dcterms:W3CDTF">2017-01-26T20:33:01Z</dcterms:modified>
</cp:coreProperties>
</file>