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315" r:id="rId5"/>
    <p:sldId id="316" r:id="rId6"/>
    <p:sldId id="317" r:id="rId7"/>
    <p:sldId id="318" r:id="rId8"/>
  </p:sldIdLst>
  <p:sldSz cx="9144000" cy="6858000" type="screen4x3"/>
  <p:notesSz cx="7099300" cy="10234613"/>
  <p:defaultTextStyle>
    <a:defPPr>
      <a:defRPr lang="tr-TR"/>
    </a:defPPr>
    <a:lvl1pPr algn="l" rtl="0" eaLnBrk="0" fontAlgn="base" hangingPunct="0">
      <a:lnSpc>
        <a:spcPct val="115000"/>
      </a:lnSpc>
      <a:spcBef>
        <a:spcPct val="0"/>
      </a:spcBef>
      <a:spcAft>
        <a:spcPct val="0"/>
      </a:spcAft>
      <a:defRPr sz="1400" kern="1200">
        <a:solidFill>
          <a:schemeClr val="tx1"/>
        </a:solidFill>
        <a:latin typeface="Arial" pitchFamily="34" charset="0"/>
        <a:ea typeface="+mn-ea"/>
        <a:cs typeface="+mn-cs"/>
      </a:defRPr>
    </a:lvl1pPr>
    <a:lvl2pPr marL="457200" algn="l" rtl="0" eaLnBrk="0" fontAlgn="base" hangingPunct="0">
      <a:lnSpc>
        <a:spcPct val="115000"/>
      </a:lnSpc>
      <a:spcBef>
        <a:spcPct val="0"/>
      </a:spcBef>
      <a:spcAft>
        <a:spcPct val="0"/>
      </a:spcAft>
      <a:defRPr sz="1400" kern="1200">
        <a:solidFill>
          <a:schemeClr val="tx1"/>
        </a:solidFill>
        <a:latin typeface="Arial" pitchFamily="34" charset="0"/>
        <a:ea typeface="+mn-ea"/>
        <a:cs typeface="+mn-cs"/>
      </a:defRPr>
    </a:lvl2pPr>
    <a:lvl3pPr marL="914400" algn="l" rtl="0" eaLnBrk="0" fontAlgn="base" hangingPunct="0">
      <a:lnSpc>
        <a:spcPct val="115000"/>
      </a:lnSpc>
      <a:spcBef>
        <a:spcPct val="0"/>
      </a:spcBef>
      <a:spcAft>
        <a:spcPct val="0"/>
      </a:spcAft>
      <a:defRPr sz="1400" kern="1200">
        <a:solidFill>
          <a:schemeClr val="tx1"/>
        </a:solidFill>
        <a:latin typeface="Arial" pitchFamily="34" charset="0"/>
        <a:ea typeface="+mn-ea"/>
        <a:cs typeface="+mn-cs"/>
      </a:defRPr>
    </a:lvl3pPr>
    <a:lvl4pPr marL="1371600" algn="l" rtl="0" eaLnBrk="0" fontAlgn="base" hangingPunct="0">
      <a:lnSpc>
        <a:spcPct val="115000"/>
      </a:lnSpc>
      <a:spcBef>
        <a:spcPct val="0"/>
      </a:spcBef>
      <a:spcAft>
        <a:spcPct val="0"/>
      </a:spcAft>
      <a:defRPr sz="1400" kern="1200">
        <a:solidFill>
          <a:schemeClr val="tx1"/>
        </a:solidFill>
        <a:latin typeface="Arial" pitchFamily="34" charset="0"/>
        <a:ea typeface="+mn-ea"/>
        <a:cs typeface="+mn-cs"/>
      </a:defRPr>
    </a:lvl4pPr>
    <a:lvl5pPr marL="1828800" algn="l" rtl="0" eaLnBrk="0" fontAlgn="base" hangingPunct="0">
      <a:lnSpc>
        <a:spcPct val="115000"/>
      </a:lnSpc>
      <a:spcBef>
        <a:spcPct val="0"/>
      </a:spcBef>
      <a:spcAft>
        <a:spcPct val="0"/>
      </a:spcAft>
      <a:defRPr sz="1400" kern="1200">
        <a:solidFill>
          <a:schemeClr val="tx1"/>
        </a:solidFill>
        <a:latin typeface="Arial" pitchFamily="34" charset="0"/>
        <a:ea typeface="+mn-ea"/>
        <a:cs typeface="+mn-cs"/>
      </a:defRPr>
    </a:lvl5pPr>
    <a:lvl6pPr marL="2286000" algn="l" defTabSz="914400" rtl="0" eaLnBrk="1" latinLnBrk="0" hangingPunct="1">
      <a:defRPr sz="1400" kern="1200">
        <a:solidFill>
          <a:schemeClr val="tx1"/>
        </a:solidFill>
        <a:latin typeface="Arial" pitchFamily="34" charset="0"/>
        <a:ea typeface="+mn-ea"/>
        <a:cs typeface="+mn-cs"/>
      </a:defRPr>
    </a:lvl6pPr>
    <a:lvl7pPr marL="2743200" algn="l" defTabSz="914400" rtl="0" eaLnBrk="1" latinLnBrk="0" hangingPunct="1">
      <a:defRPr sz="1400" kern="1200">
        <a:solidFill>
          <a:schemeClr val="tx1"/>
        </a:solidFill>
        <a:latin typeface="Arial" pitchFamily="34" charset="0"/>
        <a:ea typeface="+mn-ea"/>
        <a:cs typeface="+mn-cs"/>
      </a:defRPr>
    </a:lvl7pPr>
    <a:lvl8pPr marL="3200400" algn="l" defTabSz="914400" rtl="0" eaLnBrk="1" latinLnBrk="0" hangingPunct="1">
      <a:defRPr sz="1400" kern="1200">
        <a:solidFill>
          <a:schemeClr val="tx1"/>
        </a:solidFill>
        <a:latin typeface="Arial" pitchFamily="34" charset="0"/>
        <a:ea typeface="+mn-ea"/>
        <a:cs typeface="+mn-cs"/>
      </a:defRPr>
    </a:lvl8pPr>
    <a:lvl9pPr marL="3657600" algn="l" defTabSz="914400" rtl="0" eaLnBrk="1" latinLnBrk="0" hangingPunct="1">
      <a:defRPr sz="1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0" autoAdjust="0"/>
    <p:restoredTop sz="94595" autoAdjust="0"/>
  </p:normalViewPr>
  <p:slideViewPr>
    <p:cSldViewPr>
      <p:cViewPr>
        <p:scale>
          <a:sx n="70" d="100"/>
          <a:sy n="70" d="100"/>
        </p:scale>
        <p:origin x="-2814" y="-13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88"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674" name="Rectangle 1"/>
          <p:cNvSpPr>
            <a:spLocks noGrp="1"/>
          </p:cNvSpPr>
          <p:nvPr>
            <p:ph type="hdr" sz="quarter"/>
          </p:nvPr>
        </p:nvSpPr>
        <p:spPr bwMode="auto">
          <a:xfrm>
            <a:off x="0" y="0"/>
            <a:ext cx="3076575" cy="511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lnSpc>
                <a:spcPct val="100000"/>
              </a:lnSpc>
              <a:defRPr sz="1200">
                <a:latin typeface="Calibri" pitchFamily="34" charset="0"/>
              </a:defRPr>
            </a:lvl1pPr>
          </a:lstStyle>
          <a:p>
            <a:pPr>
              <a:defRPr/>
            </a:pPr>
            <a:endParaRPr lang="tr-TR"/>
          </a:p>
        </p:txBody>
      </p:sp>
      <p:sp>
        <p:nvSpPr>
          <p:cNvPr id="3" name="Date Placeholder 2"/>
          <p:cNvSpPr>
            <a:spLocks noGrp="1"/>
          </p:cNvSpPr>
          <p:nvPr>
            <p:ph type="dt" sz="quarter" idx="1"/>
          </p:nvPr>
        </p:nvSpPr>
        <p:spPr>
          <a:xfrm>
            <a:off x="4021138" y="0"/>
            <a:ext cx="3076575" cy="511175"/>
          </a:xfrm>
          <a:prstGeom prst="rect">
            <a:avLst/>
          </a:prstGeom>
        </p:spPr>
        <p:txBody>
          <a:bodyPr vert="horz" wrap="square" lIns="91440" tIns="45720" rIns="91440" bIns="45720" numCol="1" anchor="t" anchorCtr="0" compatLnSpc="1">
            <a:prstTxWarp prst="textNoShape">
              <a:avLst/>
            </a:prstTxWarp>
          </a:bodyPr>
          <a:lstStyle>
            <a:lvl1pPr algn="r" eaLnBrk="1" hangingPunct="1">
              <a:lnSpc>
                <a:spcPct val="100000"/>
              </a:lnSpc>
              <a:defRPr sz="1200">
                <a:latin typeface="Calibri" pitchFamily="34" charset="0"/>
              </a:defRPr>
            </a:lvl1pPr>
          </a:lstStyle>
          <a:p>
            <a:pPr>
              <a:defRPr/>
            </a:pPr>
            <a:fld id="{205DA996-0DCB-4E76-B71B-376E852ED24C}" type="datetime1">
              <a:rPr lang="tr-TR"/>
              <a:pPr>
                <a:defRPr/>
              </a:pPr>
              <a:t>29.09.2017</a:t>
            </a:fld>
            <a:endParaRPr lang="tr-TR"/>
          </a:p>
        </p:txBody>
      </p:sp>
      <p:sp>
        <p:nvSpPr>
          <p:cNvPr id="156676" name="Rectangle 3"/>
          <p:cNvSpPr>
            <a:spLocks noGrp="1"/>
          </p:cNvSpPr>
          <p:nvPr>
            <p:ph type="ftr" sz="quarter" idx="2"/>
          </p:nvPr>
        </p:nvSpPr>
        <p:spPr bwMode="auto">
          <a:xfrm>
            <a:off x="0" y="9721850"/>
            <a:ext cx="3076575" cy="5111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defRPr sz="1200">
                <a:latin typeface="Calibri" pitchFamily="34" charset="0"/>
              </a:defRPr>
            </a:lvl1pPr>
          </a:lstStyle>
          <a:p>
            <a:pPr>
              <a:defRPr/>
            </a:pPr>
            <a:endParaRPr lang="tr-TR"/>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wrap="square" lIns="91440" tIns="45720" rIns="91440" bIns="45720" numCol="1" anchor="b" anchorCtr="0" compatLnSpc="1">
            <a:prstTxWarp prst="textNoShape">
              <a:avLst/>
            </a:prstTxWarp>
          </a:bodyPr>
          <a:lstStyle>
            <a:lvl1pPr algn="r" eaLnBrk="1" hangingPunct="1">
              <a:lnSpc>
                <a:spcPct val="100000"/>
              </a:lnSpc>
              <a:defRPr sz="1200">
                <a:latin typeface="Calibri" pitchFamily="34" charset="0"/>
              </a:defRPr>
            </a:lvl1pPr>
          </a:lstStyle>
          <a:p>
            <a:pPr>
              <a:defRPr/>
            </a:pPr>
            <a:fld id="{46CADC33-93B4-4AD4-906F-23261B5CA1E9}" type="slidenum">
              <a:rPr lang="tr-TR"/>
              <a:pPr>
                <a:defRPr/>
              </a:pPr>
              <a:t>‹#›</a:t>
            </a:fld>
            <a:endParaRPr lang="tr-TR"/>
          </a:p>
        </p:txBody>
      </p:sp>
    </p:spTree>
    <p:extLst>
      <p:ext uri="{BB962C8B-B14F-4D97-AF65-F5344CB8AC3E}">
        <p14:creationId xmlns:p14="http://schemas.microsoft.com/office/powerpoint/2010/main" val="3987528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Header Placeholder 121857"/>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lnSpc>
                <a:spcPct val="100000"/>
              </a:lnSpc>
              <a:defRPr sz="1200"/>
            </a:lvl1pPr>
          </a:lstStyle>
          <a:p>
            <a:pPr>
              <a:defRPr/>
            </a:pPr>
            <a:endParaRPr lang="tr-TR"/>
          </a:p>
        </p:txBody>
      </p:sp>
      <p:sp>
        <p:nvSpPr>
          <p:cNvPr id="121859" name="Date Placeholder 121858"/>
          <p:cNvSpPr>
            <a:spLocks noGrp="1" noChangeArrowheads="1"/>
          </p:cNvSpPr>
          <p:nvPr>
            <p:ph type="dt" idx="1"/>
          </p:nvPr>
        </p:nvSpPr>
        <p:spPr bwMode="auto">
          <a:xfrm>
            <a:off x="4021138" y="0"/>
            <a:ext cx="3076575" cy="511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pPr>
              <a:defRPr/>
            </a:pPr>
            <a:endParaRPr lang="tr-TR"/>
          </a:p>
        </p:txBody>
      </p:sp>
      <p:sp>
        <p:nvSpPr>
          <p:cNvPr id="72708" name="Rectangle 121859"/>
          <p:cNvSpPr>
            <a:spLocks noGrp="1" noRot="1" noChangeAspect="1" noChangeArrowheads="1" noTextEdit="1"/>
          </p:cNvSpPr>
          <p:nvPr>
            <p:ph type="sldImg" idx="2"/>
          </p:nvPr>
        </p:nvSpPr>
        <p:spPr bwMode="auto">
          <a:xfrm>
            <a:off x="1182688" y="768350"/>
            <a:ext cx="4733925" cy="3836988"/>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Notes Placeholder 83972"/>
          <p:cNvSpPr>
            <a:spLocks noGrp="1" noChangeArrowheads="1"/>
          </p:cNvSpPr>
          <p:nvPr>
            <p:ph type="body" sz="quarter" idx="3"/>
          </p:nvPr>
        </p:nvSpPr>
        <p:spPr bwMode="auto">
          <a:xfrm>
            <a:off x="709613" y="4860925"/>
            <a:ext cx="5680075" cy="4605338"/>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endParaRPr lang="en-US" noProof="0" smtClean="0"/>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121862" name="Footer Placeholder 121861"/>
          <p:cNvSpPr>
            <a:spLocks noGrp="1" noChangeArrowheads="1"/>
          </p:cNvSpPr>
          <p:nvPr>
            <p:ph type="ftr" sz="quarter" idx="4"/>
          </p:nvPr>
        </p:nvSpPr>
        <p:spPr bwMode="auto">
          <a:xfrm>
            <a:off x="0" y="9721850"/>
            <a:ext cx="3076575" cy="5111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defRPr sz="1200"/>
            </a:lvl1pPr>
          </a:lstStyle>
          <a:p>
            <a:pPr>
              <a:defRPr/>
            </a:pPr>
            <a:endParaRPr lang="tr-TR"/>
          </a:p>
        </p:txBody>
      </p:sp>
      <p:sp>
        <p:nvSpPr>
          <p:cNvPr id="83975" name="Slide Number Placeholder 83974"/>
          <p:cNvSpPr>
            <a:spLocks noGrp="1" noChangeArrowheads="1"/>
          </p:cNvSpPr>
          <p:nvPr>
            <p:ph type="sldNum" sz="quarter" idx="5"/>
          </p:nvPr>
        </p:nvSpPr>
        <p:spPr bwMode="auto">
          <a:xfrm>
            <a:off x="4021138" y="9721850"/>
            <a:ext cx="3076575" cy="511175"/>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pPr>
              <a:defRPr/>
            </a:pPr>
            <a:fld id="{DADF1544-9AC4-43BC-AE5F-6097EA0DBDDC}" type="slidenum">
              <a:rPr lang="tr-TR"/>
              <a:pPr>
                <a:defRPr/>
              </a:pPr>
              <a:t>‹#›</a:t>
            </a:fld>
            <a:endParaRPr lang="tr-TR"/>
          </a:p>
        </p:txBody>
      </p:sp>
    </p:spTree>
    <p:extLst>
      <p:ext uri="{BB962C8B-B14F-4D97-AF65-F5344CB8AC3E}">
        <p14:creationId xmlns:p14="http://schemas.microsoft.com/office/powerpoint/2010/main" val="19773830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22880"/>
          <p:cNvSpPr>
            <a:spLocks noGrp="1" noRot="1" noChangeAspect="1" noChangeArrowheads="1" noTextEdit="1"/>
          </p:cNvSpPr>
          <p:nvPr>
            <p:ph type="sldImg"/>
          </p:nvPr>
        </p:nvSpPr>
        <p:spPr>
          <a:xfrm>
            <a:off x="992188" y="768350"/>
            <a:ext cx="5114925" cy="3836988"/>
          </a:xfrm>
          <a:noFill/>
          <a:ln cap="flat">
            <a:headEnd type="none" w="med" len="med"/>
            <a:tailEnd type="none" w="med" len="med"/>
          </a:ln>
        </p:spPr>
      </p:sp>
      <p:sp>
        <p:nvSpPr>
          <p:cNvPr id="73731" name="Rectangle 122881"/>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rtlCol="0"/>
          <a:lstStyle/>
          <a:p>
            <a:r>
              <a:rPr lang="en-US"/>
              <a:t>Click to edit Master title style</a:t>
            </a:r>
            <a:endParaRPr lang="tr-TR"/>
          </a:p>
        </p:txBody>
      </p:sp>
      <p:sp>
        <p:nvSpPr>
          <p:cNvPr id="3" name="Subtitl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A1432FF7-14EF-4919-BFDE-F4D9A227A54B}" type="slidenum">
              <a:rPr lang="tr-TR"/>
              <a:pPr>
                <a:defRPr/>
              </a:pPr>
              <a:t>‹#›</a:t>
            </a:fld>
            <a:endParaRPr lang="tr-TR"/>
          </a:p>
        </p:txBody>
      </p:sp>
    </p:spTree>
    <p:extLst>
      <p:ext uri="{BB962C8B-B14F-4D97-AF65-F5344CB8AC3E}">
        <p14:creationId xmlns:p14="http://schemas.microsoft.com/office/powerpoint/2010/main" val="2710335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endParaRPr lang="tr-TR"/>
          </a:p>
        </p:txBody>
      </p:sp>
      <p:sp>
        <p:nvSpPr>
          <p:cNvPr id="3" name="Text Placeholder 2"/>
          <p:cNvSpPr>
            <a:spLocks noGrp="1"/>
          </p:cNvSpPr>
          <p:nvPr>
            <p:ph type="body"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0D106965-1CED-4957-AB96-DEA2DABAD798}" type="slidenum">
              <a:rPr lang="tr-TR"/>
              <a:pPr>
                <a:defRPr/>
              </a:pPr>
              <a:t>‹#›</a:t>
            </a:fld>
            <a:endParaRPr lang="tr-TR"/>
          </a:p>
        </p:txBody>
      </p:sp>
    </p:spTree>
    <p:extLst>
      <p:ext uri="{BB962C8B-B14F-4D97-AF65-F5344CB8AC3E}">
        <p14:creationId xmlns:p14="http://schemas.microsoft.com/office/powerpoint/2010/main" val="2242561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endParaRPr lang="tr-TR"/>
          </a:p>
        </p:txBody>
      </p:sp>
      <p:sp>
        <p:nvSpPr>
          <p:cNvPr id="3" name="Content Placeholder 2"/>
          <p:cNvSpPr>
            <a:spLocks noGrp="1"/>
          </p:cNvSpPr>
          <p:nvPr>
            <p:ph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C1299E8E-3ED7-462B-82AD-AB3F4FAB50D7}" type="slidenum">
              <a:rPr lang="tr-TR"/>
              <a:pPr>
                <a:defRPr/>
              </a:pPr>
              <a:t>‹#›</a:t>
            </a:fld>
            <a:endParaRPr lang="tr-TR"/>
          </a:p>
        </p:txBody>
      </p:sp>
    </p:spTree>
    <p:extLst>
      <p:ext uri="{BB962C8B-B14F-4D97-AF65-F5344CB8AC3E}">
        <p14:creationId xmlns:p14="http://schemas.microsoft.com/office/powerpoint/2010/main" val="2704323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tr-T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2947700C-DFB0-4929-ABC7-9ACF4D279477}" type="slidenum">
              <a:rPr lang="tr-TR"/>
              <a:pPr>
                <a:defRPr/>
              </a:pPr>
              <a:t>‹#›</a:t>
            </a:fld>
            <a:endParaRPr lang="tr-TR"/>
          </a:p>
        </p:txBody>
      </p:sp>
    </p:spTree>
    <p:extLst>
      <p:ext uri="{BB962C8B-B14F-4D97-AF65-F5344CB8AC3E}">
        <p14:creationId xmlns:p14="http://schemas.microsoft.com/office/powerpoint/2010/main" val="21771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C06DE910-885B-4344-95B0-6ED602107EA9}" type="slidenum">
              <a:rPr lang="tr-TR"/>
              <a:pPr>
                <a:defRPr/>
              </a:pPr>
              <a:t>‹#›</a:t>
            </a:fld>
            <a:endParaRPr lang="tr-TR"/>
          </a:p>
        </p:txBody>
      </p:sp>
    </p:spTree>
    <p:extLst>
      <p:ext uri="{BB962C8B-B14F-4D97-AF65-F5344CB8AC3E}">
        <p14:creationId xmlns:p14="http://schemas.microsoft.com/office/powerpoint/2010/main" val="3698558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p:cNvSpPr>
          <p:nvPr>
            <p:ph type="dt" sz="half" idx="10"/>
          </p:nvPr>
        </p:nvSpPr>
        <p:spPr/>
        <p:txBody>
          <a:bodyPr/>
          <a:lstStyle>
            <a:lvl1pPr>
              <a:defRPr/>
            </a:lvl1pPr>
          </a:lstStyle>
          <a:p>
            <a:pPr>
              <a:defRPr/>
            </a:pPr>
            <a:endParaRPr lang="en-US"/>
          </a:p>
        </p:txBody>
      </p:sp>
      <p:sp>
        <p:nvSpPr>
          <p:cNvPr id="8" name="Rectangle 4"/>
          <p:cNvSpPr>
            <a:spLocks noGrp="1"/>
          </p:cNvSpPr>
          <p:nvPr>
            <p:ph type="ftr" sz="quarter" idx="11"/>
          </p:nvPr>
        </p:nvSpPr>
        <p:spPr/>
        <p:txBody>
          <a:bodyPr/>
          <a:lstStyle>
            <a:lvl1pPr>
              <a:defRPr/>
            </a:lvl1pPr>
          </a:lstStyle>
          <a:p>
            <a:pPr>
              <a:defRPr/>
            </a:pPr>
            <a:endParaRPr lang="en-US"/>
          </a:p>
        </p:txBody>
      </p:sp>
      <p:sp>
        <p:nvSpPr>
          <p:cNvPr id="9" name="Rectangle 8"/>
          <p:cNvSpPr>
            <a:spLocks noGrp="1"/>
          </p:cNvSpPr>
          <p:nvPr>
            <p:ph type="sldNum" sz="quarter" idx="12"/>
          </p:nvPr>
        </p:nvSpPr>
        <p:spPr/>
        <p:txBody>
          <a:bodyPr/>
          <a:lstStyle>
            <a:lvl1pPr>
              <a:defRPr/>
            </a:lvl1pPr>
          </a:lstStyle>
          <a:p>
            <a:pPr>
              <a:defRPr/>
            </a:pPr>
            <a:fld id="{A27BB4B5-75DE-4F7C-8669-BEFC609A3E86}" type="slidenum">
              <a:rPr lang="tr-TR"/>
              <a:pPr>
                <a:defRPr/>
              </a:pPr>
              <a:t>‹#›</a:t>
            </a:fld>
            <a:endParaRPr lang="tr-TR"/>
          </a:p>
        </p:txBody>
      </p:sp>
    </p:spTree>
    <p:extLst>
      <p:ext uri="{BB962C8B-B14F-4D97-AF65-F5344CB8AC3E}">
        <p14:creationId xmlns:p14="http://schemas.microsoft.com/office/powerpoint/2010/main" val="3054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endParaRPr lang="tr-TR"/>
          </a:p>
        </p:txBody>
      </p:sp>
      <p:sp>
        <p:nvSpPr>
          <p:cNvPr id="3" name="Rectangle 3"/>
          <p:cNvSpPr>
            <a:spLocks noGrp="1"/>
          </p:cNvSpPr>
          <p:nvPr>
            <p:ph type="dt" sz="half" idx="10"/>
          </p:nvPr>
        </p:nvSpPr>
        <p:spPr/>
        <p:txBody>
          <a:bodyPr/>
          <a:lstStyle>
            <a:lvl1pPr>
              <a:defRPr/>
            </a:lvl1pPr>
          </a:lstStyle>
          <a:p>
            <a:pPr>
              <a:defRPr/>
            </a:pPr>
            <a:endParaRPr lang="en-US"/>
          </a:p>
        </p:txBody>
      </p:sp>
      <p:sp>
        <p:nvSpPr>
          <p:cNvPr id="4" name="Rectangle 4"/>
          <p:cNvSpPr>
            <a:spLocks noGrp="1"/>
          </p:cNvSpPr>
          <p:nvPr>
            <p:ph type="ftr" sz="quarter" idx="11"/>
          </p:nvPr>
        </p:nvSpPr>
        <p:spPr/>
        <p:txBody>
          <a:bodyPr/>
          <a:lstStyle>
            <a:lvl1pPr>
              <a:defRPr/>
            </a:lvl1pPr>
          </a:lstStyle>
          <a:p>
            <a:pPr>
              <a:defRPr/>
            </a:pPr>
            <a:endParaRPr lang="en-US"/>
          </a:p>
        </p:txBody>
      </p:sp>
      <p:sp>
        <p:nvSpPr>
          <p:cNvPr id="5" name="Rectangle 4"/>
          <p:cNvSpPr>
            <a:spLocks noGrp="1"/>
          </p:cNvSpPr>
          <p:nvPr>
            <p:ph type="sldNum" sz="quarter" idx="12"/>
          </p:nvPr>
        </p:nvSpPr>
        <p:spPr/>
        <p:txBody>
          <a:bodyPr/>
          <a:lstStyle>
            <a:lvl1pPr>
              <a:defRPr/>
            </a:lvl1pPr>
          </a:lstStyle>
          <a:p>
            <a:pPr>
              <a:defRPr/>
            </a:pPr>
            <a:fld id="{0BE2DCB6-9699-44F5-84C8-1A402AA876AE}" type="slidenum">
              <a:rPr lang="tr-TR"/>
              <a:pPr>
                <a:defRPr/>
              </a:pPr>
              <a:t>‹#›</a:t>
            </a:fld>
            <a:endParaRPr lang="tr-TR"/>
          </a:p>
        </p:txBody>
      </p:sp>
    </p:spTree>
    <p:extLst>
      <p:ext uri="{BB962C8B-B14F-4D97-AF65-F5344CB8AC3E}">
        <p14:creationId xmlns:p14="http://schemas.microsoft.com/office/powerpoint/2010/main" val="36215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p:cNvSpPr>
          <p:nvPr>
            <p:ph type="dt" sz="half" idx="10"/>
          </p:nvPr>
        </p:nvSpPr>
        <p:spPr/>
        <p:txBody>
          <a:bodyPr/>
          <a:lstStyle>
            <a:lvl1pPr>
              <a:defRPr/>
            </a:lvl1pPr>
          </a:lstStyle>
          <a:p>
            <a:pPr>
              <a:defRPr/>
            </a:pPr>
            <a:endParaRPr lang="en-US"/>
          </a:p>
        </p:txBody>
      </p:sp>
      <p:sp>
        <p:nvSpPr>
          <p:cNvPr id="3" name="Rectangle 4"/>
          <p:cNvSpPr>
            <a:spLocks noGrp="1"/>
          </p:cNvSpPr>
          <p:nvPr>
            <p:ph type="ftr" sz="quarter" idx="11"/>
          </p:nvPr>
        </p:nvSpPr>
        <p:spPr/>
        <p:txBody>
          <a:bodyPr/>
          <a:lstStyle>
            <a:lvl1pPr>
              <a:defRPr/>
            </a:lvl1pPr>
          </a:lstStyle>
          <a:p>
            <a:pPr>
              <a:defRPr/>
            </a:pPr>
            <a:endParaRPr lang="en-US"/>
          </a:p>
        </p:txBody>
      </p:sp>
      <p:sp>
        <p:nvSpPr>
          <p:cNvPr id="4" name="Rectangle 3"/>
          <p:cNvSpPr>
            <a:spLocks noGrp="1"/>
          </p:cNvSpPr>
          <p:nvPr>
            <p:ph type="sldNum" sz="quarter" idx="12"/>
          </p:nvPr>
        </p:nvSpPr>
        <p:spPr/>
        <p:txBody>
          <a:bodyPr/>
          <a:lstStyle>
            <a:lvl1pPr>
              <a:defRPr/>
            </a:lvl1pPr>
          </a:lstStyle>
          <a:p>
            <a:pPr>
              <a:defRPr/>
            </a:pPr>
            <a:fld id="{6256F13F-FA5A-4CC9-95E3-3077E5D8D5EF}" type="slidenum">
              <a:rPr lang="tr-TR"/>
              <a:pPr>
                <a:defRPr/>
              </a:pPr>
              <a:t>‹#›</a:t>
            </a:fld>
            <a:endParaRPr lang="tr-TR"/>
          </a:p>
        </p:txBody>
      </p:sp>
    </p:spTree>
    <p:extLst>
      <p:ext uri="{BB962C8B-B14F-4D97-AF65-F5344CB8AC3E}">
        <p14:creationId xmlns:p14="http://schemas.microsoft.com/office/powerpoint/2010/main" val="3705310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077814D3-4929-4D89-98DB-D93ACAB0CF38}" type="slidenum">
              <a:rPr lang="tr-TR"/>
              <a:pPr>
                <a:defRPr/>
              </a:pPr>
              <a:t>‹#›</a:t>
            </a:fld>
            <a:endParaRPr lang="tr-TR"/>
          </a:p>
        </p:txBody>
      </p:sp>
    </p:spTree>
    <p:extLst>
      <p:ext uri="{BB962C8B-B14F-4D97-AF65-F5344CB8AC3E}">
        <p14:creationId xmlns:p14="http://schemas.microsoft.com/office/powerpoint/2010/main" val="335011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889DD34E-B1A3-42CC-9F90-F5D88B0BE424}" type="slidenum">
              <a:rPr lang="tr-TR"/>
              <a:pPr>
                <a:defRPr/>
              </a:pPr>
              <a:t>‹#›</a:t>
            </a:fld>
            <a:endParaRPr lang="tr-TR"/>
          </a:p>
        </p:txBody>
      </p:sp>
    </p:spTree>
    <p:extLst>
      <p:ext uri="{BB962C8B-B14F-4D97-AF65-F5344CB8AC3E}">
        <p14:creationId xmlns:p14="http://schemas.microsoft.com/office/powerpoint/2010/main" val="373157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025"/>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Text Placeholder 102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Date Placeholder 1027"/>
          <p:cNvSpPr>
            <a:spLocks noGrp="1" noChangeArrowheads="1"/>
          </p:cNvSpPr>
          <p:nvPr>
            <p:ph type="dt" sz="half" idx="2"/>
          </p:nvPr>
        </p:nvSpPr>
        <p:spPr bwMode="auto">
          <a:xfrm>
            <a:off x="457200" y="6245225"/>
            <a:ext cx="21336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lnSpc>
                <a:spcPct val="100000"/>
              </a:lnSpc>
              <a:defRPr/>
            </a:lvl1pPr>
          </a:lstStyle>
          <a:p>
            <a:pPr>
              <a:defRPr/>
            </a:pPr>
            <a:endParaRPr lang="tr-TR"/>
          </a:p>
        </p:txBody>
      </p:sp>
      <p:sp>
        <p:nvSpPr>
          <p:cNvPr id="1029" name="Footer Placeholder 1028"/>
          <p:cNvSpPr>
            <a:spLocks noGrp="1" noChangeArrowheads="1"/>
          </p:cNvSpPr>
          <p:nvPr>
            <p:ph type="ftr" sz="quarter" idx="3"/>
          </p:nvPr>
        </p:nvSpPr>
        <p:spPr bwMode="auto">
          <a:xfrm>
            <a:off x="3124200" y="6245225"/>
            <a:ext cx="2895600" cy="476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lnSpc>
                <a:spcPct val="100000"/>
              </a:lnSpc>
              <a:defRPr/>
            </a:lvl1pPr>
          </a:lstStyle>
          <a:p>
            <a:pPr>
              <a:defRPr/>
            </a:pPr>
            <a:endParaRPr lang="tr-TR"/>
          </a:p>
        </p:txBody>
      </p:sp>
      <p:sp>
        <p:nvSpPr>
          <p:cNvPr id="1030" name="Slide Number Placeholder 1029"/>
          <p:cNvSpPr>
            <a:spLocks noGrp="1" noChangeArrowheads="1"/>
          </p:cNvSpPr>
          <p:nvPr>
            <p:ph type="sldNum" sz="quarter" idx="4"/>
          </p:nvPr>
        </p:nvSpPr>
        <p:spPr bwMode="auto">
          <a:xfrm>
            <a:off x="6553200" y="6245225"/>
            <a:ext cx="2133600" cy="47625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a:lvl1pPr>
          </a:lstStyle>
          <a:p>
            <a:pPr>
              <a:defRPr/>
            </a:pPr>
            <a:fld id="{3C367973-A327-4B56-B664-A42E23571854}"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4089" r:id="rId1"/>
    <p:sldLayoutId id="2147484090" r:id="rId2"/>
    <p:sldLayoutId id="2147484091" r:id="rId3"/>
    <p:sldLayoutId id="2147484092" r:id="rId4"/>
    <p:sldLayoutId id="2147484093" r:id="rId5"/>
    <p:sldLayoutId id="2147484094" r:id="rId6"/>
    <p:sldLayoutId id="2147484095" r:id="rId7"/>
    <p:sldLayoutId id="2147484096" r:id="rId8"/>
    <p:sldLayoutId id="2147484097" r:id="rId9"/>
    <p:sldLayoutId id="2147484098" r:id="rId10"/>
  </p:sldLayoutIdLst>
  <p:hf hdr="0" ftr="0" dt="0"/>
  <p:txStyles>
    <p:titleStyle>
      <a:lvl1pPr marL="342900" indent="-342900" algn="ctr" defTabSz="-13873163" rtl="0" eaLnBrk="0" fontAlgn="base" hangingPunct="0">
        <a:spcBef>
          <a:spcPct val="0"/>
        </a:spcBef>
        <a:spcAft>
          <a:spcPct val="0"/>
        </a:spcAft>
        <a:defRPr sz="4400">
          <a:solidFill>
            <a:schemeClr val="tx2"/>
          </a:solidFill>
          <a:latin typeface="+mj-lt"/>
          <a:ea typeface="+mj-ea"/>
          <a:cs typeface="+mj-cs"/>
        </a:defRPr>
      </a:lvl1pPr>
      <a:lvl2pPr marL="342900" indent="-342900" algn="ctr" defTabSz="-13873163" rtl="0" eaLnBrk="0" fontAlgn="base" hangingPunct="0">
        <a:spcBef>
          <a:spcPct val="0"/>
        </a:spcBef>
        <a:spcAft>
          <a:spcPct val="0"/>
        </a:spcAft>
        <a:defRPr sz="4400">
          <a:solidFill>
            <a:schemeClr val="tx2"/>
          </a:solidFill>
          <a:latin typeface="Arial"/>
        </a:defRPr>
      </a:lvl2pPr>
      <a:lvl3pPr marL="342900" indent="-342900" algn="ctr" defTabSz="-13873163" rtl="0" eaLnBrk="0" fontAlgn="base" hangingPunct="0">
        <a:spcBef>
          <a:spcPct val="0"/>
        </a:spcBef>
        <a:spcAft>
          <a:spcPct val="0"/>
        </a:spcAft>
        <a:defRPr sz="4400">
          <a:solidFill>
            <a:schemeClr val="tx2"/>
          </a:solidFill>
          <a:latin typeface="Arial"/>
        </a:defRPr>
      </a:lvl3pPr>
      <a:lvl4pPr marL="342900" indent="-342900" algn="ctr" defTabSz="-13873163" rtl="0" eaLnBrk="0" fontAlgn="base" hangingPunct="0">
        <a:spcBef>
          <a:spcPct val="0"/>
        </a:spcBef>
        <a:spcAft>
          <a:spcPct val="0"/>
        </a:spcAft>
        <a:defRPr sz="4400">
          <a:solidFill>
            <a:schemeClr val="tx2"/>
          </a:solidFill>
          <a:latin typeface="Arial"/>
        </a:defRPr>
      </a:lvl4pPr>
      <a:lvl5pPr marL="342900" indent="-342900" algn="ctr" defTabSz="-13873163" rtl="0" eaLnBrk="0" fontAlgn="base" hangingPunct="0">
        <a:spcBef>
          <a:spcPct val="0"/>
        </a:spcBef>
        <a:spcAft>
          <a:spcPct val="0"/>
        </a:spcAft>
        <a:defRPr sz="4400">
          <a:solidFill>
            <a:schemeClr val="tx2"/>
          </a:solidFill>
          <a:latin typeface="Arial"/>
        </a:defRPr>
      </a:lvl5pPr>
      <a:lvl6pPr marL="457200" algn="ctr" fontAlgn="base">
        <a:spcBef>
          <a:spcPct val="0"/>
        </a:spcBef>
        <a:spcAft>
          <a:spcPct val="0"/>
        </a:spcAft>
        <a:defRPr sz="4400">
          <a:solidFill>
            <a:schemeClr val="tx2">
              <a:alpha val="100000"/>
            </a:schemeClr>
          </a:solidFill>
          <a:latin typeface="Arial"/>
        </a:defRPr>
      </a:lvl6pPr>
      <a:lvl7pPr marL="914400" algn="ctr" fontAlgn="base">
        <a:spcBef>
          <a:spcPct val="0"/>
        </a:spcBef>
        <a:spcAft>
          <a:spcPct val="0"/>
        </a:spcAft>
        <a:defRPr sz="4400">
          <a:solidFill>
            <a:schemeClr val="tx2">
              <a:alpha val="100000"/>
            </a:schemeClr>
          </a:solidFill>
          <a:latin typeface="Arial"/>
        </a:defRPr>
      </a:lvl7pPr>
      <a:lvl8pPr marL="1371600" algn="ctr" fontAlgn="base">
        <a:spcBef>
          <a:spcPct val="0"/>
        </a:spcBef>
        <a:spcAft>
          <a:spcPct val="0"/>
        </a:spcAft>
        <a:defRPr sz="4400">
          <a:solidFill>
            <a:schemeClr val="tx2">
              <a:alpha val="100000"/>
            </a:schemeClr>
          </a:solidFill>
          <a:latin typeface="Arial"/>
        </a:defRPr>
      </a:lvl8pPr>
      <a:lvl9pPr marL="1828800" algn="ctr" fontAlgn="base">
        <a:spcBef>
          <a:spcPct val="0"/>
        </a:spcBef>
        <a:spcAft>
          <a:spcPct val="0"/>
        </a:spcAft>
        <a:defRPr sz="4400">
          <a:solidFill>
            <a:schemeClr val="tx2">
              <a:alpha val="100000"/>
            </a:schemeClr>
          </a:solidFill>
          <a:latin typeface="Arial"/>
        </a:defRPr>
      </a:lvl9pPr>
    </p:titleStyle>
    <p:bodyStyle>
      <a:lvl1pPr marL="342900" indent="-342900" algn="l" defTabSz="-13873163"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13873163" rtl="0" eaLnBrk="0" fontAlgn="base" hangingPunct="0">
        <a:spcBef>
          <a:spcPct val="20000"/>
        </a:spcBef>
        <a:spcAft>
          <a:spcPct val="0"/>
        </a:spcAft>
        <a:buChar char="–"/>
        <a:defRPr sz="2800">
          <a:solidFill>
            <a:schemeClr val="tx1"/>
          </a:solidFill>
          <a:latin typeface="+mn-lt"/>
        </a:defRPr>
      </a:lvl2pPr>
      <a:lvl3pPr marL="1143000" indent="-228600" algn="l" defTabSz="-13873163" rtl="0" eaLnBrk="0" fontAlgn="base" hangingPunct="0">
        <a:spcBef>
          <a:spcPct val="20000"/>
        </a:spcBef>
        <a:spcAft>
          <a:spcPct val="0"/>
        </a:spcAft>
        <a:buChar char="•"/>
        <a:defRPr sz="2400">
          <a:solidFill>
            <a:schemeClr val="tx1"/>
          </a:solidFill>
          <a:latin typeface="+mn-lt"/>
        </a:defRPr>
      </a:lvl3pPr>
      <a:lvl4pPr marL="1600200" indent="-228600" algn="l" defTabSz="-13873163" rtl="0" eaLnBrk="0" fontAlgn="base" hangingPunct="0">
        <a:spcBef>
          <a:spcPct val="20000"/>
        </a:spcBef>
        <a:spcAft>
          <a:spcPct val="0"/>
        </a:spcAft>
        <a:buChar char="–"/>
        <a:defRPr sz="2000">
          <a:solidFill>
            <a:schemeClr val="tx1"/>
          </a:solidFill>
          <a:latin typeface="+mn-lt"/>
        </a:defRPr>
      </a:lvl4pPr>
      <a:lvl5pPr marL="2057400" indent="-228600" algn="l" defTabSz="-13873163" rtl="0" eaLnBrk="0" fontAlgn="base" hangingPunct="0">
        <a:spcBef>
          <a:spcPct val="20000"/>
        </a:spcBef>
        <a:spcAft>
          <a:spcPct val="0"/>
        </a:spcAft>
        <a:buChar char="»"/>
        <a:defRPr sz="2000">
          <a:solidFill>
            <a:schemeClr val="tx1"/>
          </a:solidFill>
          <a:latin typeface="+mn-lt"/>
        </a:defRPr>
      </a:lvl5pPr>
      <a:lvl6pPr marL="2514600" indent="-228600" algn="l" fontAlgn="base">
        <a:spcBef>
          <a:spcPct val="20000"/>
        </a:spcBef>
        <a:spcAft>
          <a:spcPct val="0"/>
        </a:spcAft>
        <a:buChar char="»"/>
        <a:defRPr sz="2000">
          <a:solidFill>
            <a:schemeClr val="tx1">
              <a:alpha val="100000"/>
            </a:schemeClr>
          </a:solidFill>
          <a:latin typeface="+mn-lt"/>
        </a:defRPr>
      </a:lvl6pPr>
      <a:lvl7pPr marL="2971800" indent="-228600" algn="l" fontAlgn="base">
        <a:spcBef>
          <a:spcPct val="20000"/>
        </a:spcBef>
        <a:spcAft>
          <a:spcPct val="0"/>
        </a:spcAft>
        <a:buChar char="»"/>
        <a:defRPr sz="2000">
          <a:solidFill>
            <a:schemeClr val="tx1">
              <a:alpha val="100000"/>
            </a:schemeClr>
          </a:solidFill>
          <a:latin typeface="+mn-lt"/>
        </a:defRPr>
      </a:lvl7pPr>
      <a:lvl8pPr marL="3429000" indent="-228600" algn="l" fontAlgn="base">
        <a:spcBef>
          <a:spcPct val="20000"/>
        </a:spcBef>
        <a:spcAft>
          <a:spcPct val="0"/>
        </a:spcAft>
        <a:buChar char="»"/>
        <a:defRPr sz="2000">
          <a:solidFill>
            <a:schemeClr val="tx1">
              <a:alpha val="100000"/>
            </a:schemeClr>
          </a:solidFill>
          <a:latin typeface="+mn-lt"/>
        </a:defRPr>
      </a:lvl8pPr>
      <a:lvl9pPr marL="3886200" indent="-228600" algn="l" fontAlgn="base">
        <a:spcBef>
          <a:spcPct val="20000"/>
        </a:spcBef>
        <a:spcAft>
          <a:spcPct val="0"/>
        </a:spcAft>
        <a:buChar char="»"/>
        <a:defRPr sz="2000">
          <a:solidFill>
            <a:schemeClr val="tx1">
              <a:alpha val="100000"/>
            </a:schemeClr>
          </a:solidFill>
          <a:latin typeface="+mn-lt"/>
        </a:defRPr>
      </a:lvl9pPr>
    </p:bodyStyle>
    <p:otherStyle>
      <a:lvl1pPr algn="l" eaLnBrk="0" fontAlgn="base" hangingPunct="0">
        <a:spcBef>
          <a:spcPct val="0"/>
        </a:spcBef>
        <a:spcAft>
          <a:spcPct val="0"/>
        </a:spcAft>
        <a:defRPr>
          <a:solidFill>
            <a:schemeClr val="tx1">
              <a:alpha val="100000"/>
            </a:schemeClr>
          </a:solidFill>
          <a:latin typeface="Arial"/>
        </a:defRPr>
      </a:lvl1pPr>
      <a:lvl2pPr marL="457200" algn="l" eaLnBrk="0" fontAlgn="base" hangingPunct="0">
        <a:spcBef>
          <a:spcPct val="0"/>
        </a:spcBef>
        <a:spcAft>
          <a:spcPct val="0"/>
        </a:spcAft>
        <a:defRPr>
          <a:solidFill>
            <a:schemeClr val="tx1">
              <a:alpha val="100000"/>
            </a:schemeClr>
          </a:solidFill>
          <a:latin typeface="Arial"/>
        </a:defRPr>
      </a:lvl2pPr>
      <a:lvl3pPr marL="914400" algn="l" eaLnBrk="0" fontAlgn="base" hangingPunct="0">
        <a:spcBef>
          <a:spcPct val="0"/>
        </a:spcBef>
        <a:spcAft>
          <a:spcPct val="0"/>
        </a:spcAft>
        <a:defRPr>
          <a:solidFill>
            <a:schemeClr val="tx1">
              <a:alpha val="100000"/>
            </a:schemeClr>
          </a:solidFill>
          <a:latin typeface="Arial"/>
        </a:defRPr>
      </a:lvl3pPr>
      <a:lvl4pPr marL="1371600" algn="l" eaLnBrk="0" fontAlgn="base" hangingPunct="0">
        <a:spcBef>
          <a:spcPct val="0"/>
        </a:spcBef>
        <a:spcAft>
          <a:spcPct val="0"/>
        </a:spcAft>
        <a:defRPr>
          <a:solidFill>
            <a:schemeClr val="tx1">
              <a:alpha val="100000"/>
            </a:schemeClr>
          </a:solidFill>
          <a:latin typeface="Arial"/>
        </a:defRPr>
      </a:lvl4pPr>
      <a:lvl5pPr marL="1828800" algn="l" eaLnBrk="0" fontAlgn="base" hangingPunct="0">
        <a:spcBef>
          <a:spcPct val="0"/>
        </a:spcBef>
        <a:spcAft>
          <a:spcPct val="0"/>
        </a:spcAft>
        <a:defRPr>
          <a:solidFill>
            <a:schemeClr val="tx1">
              <a:alpha val="100000"/>
            </a:schemeClr>
          </a:solidFill>
          <a:latin typeface="Arial"/>
        </a:defRPr>
      </a:lvl5pPr>
      <a:lvl6pPr marL="2286000" algn="l" eaLnBrk="0" fontAlgn="base" hangingPunct="0">
        <a:spcBef>
          <a:spcPct val="0"/>
        </a:spcBef>
        <a:spcAft>
          <a:spcPct val="0"/>
        </a:spcAft>
        <a:defRPr>
          <a:solidFill>
            <a:schemeClr val="tx1">
              <a:alpha val="100000"/>
            </a:schemeClr>
          </a:solidFill>
          <a:latin typeface="Arial"/>
        </a:defRPr>
      </a:lvl6pPr>
      <a:lvl7pPr marL="2743200" algn="l" eaLnBrk="0" fontAlgn="base" hangingPunct="0">
        <a:spcBef>
          <a:spcPct val="0"/>
        </a:spcBef>
        <a:spcAft>
          <a:spcPct val="0"/>
        </a:spcAft>
        <a:defRPr>
          <a:solidFill>
            <a:schemeClr val="tx1">
              <a:alpha val="100000"/>
            </a:schemeClr>
          </a:solidFill>
          <a:latin typeface="Arial"/>
        </a:defRPr>
      </a:lvl7pPr>
      <a:lvl8pPr marL="3200400" algn="l" eaLnBrk="0" fontAlgn="base" hangingPunct="0">
        <a:spcBef>
          <a:spcPct val="0"/>
        </a:spcBef>
        <a:spcAft>
          <a:spcPct val="0"/>
        </a:spcAft>
        <a:defRPr>
          <a:solidFill>
            <a:schemeClr val="tx1">
              <a:alpha val="100000"/>
            </a:schemeClr>
          </a:solidFill>
          <a:latin typeface="Arial"/>
        </a:defRPr>
      </a:lvl8pPr>
      <a:lvl9pPr marL="3657600" algn="l" eaLnBrk="0" fontAlgn="base" hangingPunct="0">
        <a:spcBef>
          <a:spcPct val="0"/>
        </a:spcBef>
        <a:spcAft>
          <a:spcPct val="0"/>
        </a:spcAft>
        <a:defRPr>
          <a:solidFill>
            <a:schemeClr val="tx1">
              <a:alpha val="100000"/>
            </a:schemeClr>
          </a:solidFill>
          <a:latin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hape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1400">
                <a:solidFill>
                  <a:schemeClr val="tx1"/>
                </a:solidFill>
                <a:latin typeface="Arial" pitchFamily="34" charset="0"/>
              </a:defRPr>
            </a:lvl1pPr>
            <a:lvl2pPr marL="742950" indent="-285750">
              <a:defRPr sz="1400">
                <a:solidFill>
                  <a:schemeClr val="tx1"/>
                </a:solidFill>
                <a:latin typeface="Arial" pitchFamily="34" charset="0"/>
              </a:defRPr>
            </a:lvl2pPr>
            <a:lvl3pPr marL="1143000" indent="-228600">
              <a:defRPr sz="1400">
                <a:solidFill>
                  <a:schemeClr val="tx1"/>
                </a:solidFill>
                <a:latin typeface="Arial" pitchFamily="34" charset="0"/>
              </a:defRPr>
            </a:lvl3pPr>
            <a:lvl4pPr marL="1600200" indent="-228600">
              <a:defRPr sz="1400">
                <a:solidFill>
                  <a:schemeClr val="tx1"/>
                </a:solidFill>
                <a:latin typeface="Arial" pitchFamily="34" charset="0"/>
              </a:defRPr>
            </a:lvl4pPr>
            <a:lvl5pPr marL="2057400" indent="-228600">
              <a:defRPr sz="1400">
                <a:solidFill>
                  <a:schemeClr val="tx1"/>
                </a:solidFill>
                <a:latin typeface="Arial" pitchFamily="34" charset="0"/>
              </a:defRPr>
            </a:lvl5pPr>
            <a:lvl6pPr marL="2514600" indent="-228600" eaLnBrk="0" fontAlgn="base" hangingPunct="0">
              <a:lnSpc>
                <a:spcPct val="115000"/>
              </a:lnSpc>
              <a:spcBef>
                <a:spcPct val="0"/>
              </a:spcBef>
              <a:spcAft>
                <a:spcPct val="0"/>
              </a:spcAft>
              <a:defRPr sz="1400">
                <a:solidFill>
                  <a:schemeClr val="tx1"/>
                </a:solidFill>
                <a:latin typeface="Arial" pitchFamily="34" charset="0"/>
              </a:defRPr>
            </a:lvl6pPr>
            <a:lvl7pPr marL="2971800" indent="-228600" eaLnBrk="0" fontAlgn="base" hangingPunct="0">
              <a:lnSpc>
                <a:spcPct val="115000"/>
              </a:lnSpc>
              <a:spcBef>
                <a:spcPct val="0"/>
              </a:spcBef>
              <a:spcAft>
                <a:spcPct val="0"/>
              </a:spcAft>
              <a:defRPr sz="1400">
                <a:solidFill>
                  <a:schemeClr val="tx1"/>
                </a:solidFill>
                <a:latin typeface="Arial" pitchFamily="34" charset="0"/>
              </a:defRPr>
            </a:lvl7pPr>
            <a:lvl8pPr marL="3429000" indent="-228600" eaLnBrk="0" fontAlgn="base" hangingPunct="0">
              <a:lnSpc>
                <a:spcPct val="115000"/>
              </a:lnSpc>
              <a:spcBef>
                <a:spcPct val="0"/>
              </a:spcBef>
              <a:spcAft>
                <a:spcPct val="0"/>
              </a:spcAft>
              <a:defRPr sz="1400">
                <a:solidFill>
                  <a:schemeClr val="tx1"/>
                </a:solidFill>
                <a:latin typeface="Arial" pitchFamily="34" charset="0"/>
              </a:defRPr>
            </a:lvl8pPr>
            <a:lvl9pPr marL="3886200" indent="-228600" eaLnBrk="0" fontAlgn="base" hangingPunct="0">
              <a:lnSpc>
                <a:spcPct val="115000"/>
              </a:lnSpc>
              <a:spcBef>
                <a:spcPct val="0"/>
              </a:spcBef>
              <a:spcAft>
                <a:spcPct val="0"/>
              </a:spcAft>
              <a:defRPr sz="1400">
                <a:solidFill>
                  <a:schemeClr val="tx1"/>
                </a:solidFill>
                <a:latin typeface="Arial" pitchFamily="34" charset="0"/>
              </a:defRPr>
            </a:lvl9pPr>
          </a:lstStyle>
          <a:p>
            <a:fld id="{EC9D33C8-F1D9-4DF1-B135-B2158F216B29}" type="slidenum">
              <a:rPr lang="tr-TR" smtClean="0"/>
              <a:pPr/>
              <a:t>1</a:t>
            </a:fld>
            <a:endParaRPr lang="tr-TR" smtClean="0"/>
          </a:p>
        </p:txBody>
      </p:sp>
      <p:sp>
        <p:nvSpPr>
          <p:cNvPr id="12291" name="Shape 2049"/>
          <p:cNvSpPr>
            <a:spLocks noGrp="1" noChangeArrowheads="1"/>
          </p:cNvSpPr>
          <p:nvPr>
            <p:ph type="ctrTitle"/>
          </p:nvPr>
        </p:nvSpPr>
        <p:spPr>
          <a:xfrm>
            <a:off x="394578" y="2276872"/>
            <a:ext cx="8715375" cy="792162"/>
          </a:xfrm>
        </p:spPr>
        <p:txBody>
          <a:bodyPr/>
          <a:lstStyle/>
          <a:p>
            <a:pPr marL="0" indent="0"/>
            <a:r>
              <a:rPr lang="tr-TR" sz="3200" dirty="0" smtClean="0"/>
              <a:t>Sabit </a:t>
            </a:r>
            <a:r>
              <a:rPr lang="tr-TR" sz="3200" dirty="0" smtClean="0"/>
              <a:t>eksen üzerinde dönen katı cisimler</a:t>
            </a:r>
            <a:endParaRPr lang="en-US" sz="32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1400">
                <a:solidFill>
                  <a:schemeClr val="tx1"/>
                </a:solidFill>
                <a:latin typeface="Arial" pitchFamily="34" charset="0"/>
              </a:defRPr>
            </a:lvl1pPr>
            <a:lvl2pPr marL="742950" indent="-285750">
              <a:defRPr sz="1400">
                <a:solidFill>
                  <a:schemeClr val="tx1"/>
                </a:solidFill>
                <a:latin typeface="Arial" pitchFamily="34" charset="0"/>
              </a:defRPr>
            </a:lvl2pPr>
            <a:lvl3pPr marL="1143000" indent="-228600">
              <a:defRPr sz="1400">
                <a:solidFill>
                  <a:schemeClr val="tx1"/>
                </a:solidFill>
                <a:latin typeface="Arial" pitchFamily="34" charset="0"/>
              </a:defRPr>
            </a:lvl3pPr>
            <a:lvl4pPr marL="1600200" indent="-228600">
              <a:defRPr sz="1400">
                <a:solidFill>
                  <a:schemeClr val="tx1"/>
                </a:solidFill>
                <a:latin typeface="Arial" pitchFamily="34" charset="0"/>
              </a:defRPr>
            </a:lvl4pPr>
            <a:lvl5pPr marL="2057400" indent="-228600">
              <a:defRPr sz="1400">
                <a:solidFill>
                  <a:schemeClr val="tx1"/>
                </a:solidFill>
                <a:latin typeface="Arial" pitchFamily="34" charset="0"/>
              </a:defRPr>
            </a:lvl5pPr>
            <a:lvl6pPr marL="2514600" indent="-228600" eaLnBrk="0" fontAlgn="base" hangingPunct="0">
              <a:lnSpc>
                <a:spcPct val="115000"/>
              </a:lnSpc>
              <a:spcBef>
                <a:spcPct val="0"/>
              </a:spcBef>
              <a:spcAft>
                <a:spcPct val="0"/>
              </a:spcAft>
              <a:defRPr sz="1400">
                <a:solidFill>
                  <a:schemeClr val="tx1"/>
                </a:solidFill>
                <a:latin typeface="Arial" pitchFamily="34" charset="0"/>
              </a:defRPr>
            </a:lvl6pPr>
            <a:lvl7pPr marL="2971800" indent="-228600" eaLnBrk="0" fontAlgn="base" hangingPunct="0">
              <a:lnSpc>
                <a:spcPct val="115000"/>
              </a:lnSpc>
              <a:spcBef>
                <a:spcPct val="0"/>
              </a:spcBef>
              <a:spcAft>
                <a:spcPct val="0"/>
              </a:spcAft>
              <a:defRPr sz="1400">
                <a:solidFill>
                  <a:schemeClr val="tx1"/>
                </a:solidFill>
                <a:latin typeface="Arial" pitchFamily="34" charset="0"/>
              </a:defRPr>
            </a:lvl7pPr>
            <a:lvl8pPr marL="3429000" indent="-228600" eaLnBrk="0" fontAlgn="base" hangingPunct="0">
              <a:lnSpc>
                <a:spcPct val="115000"/>
              </a:lnSpc>
              <a:spcBef>
                <a:spcPct val="0"/>
              </a:spcBef>
              <a:spcAft>
                <a:spcPct val="0"/>
              </a:spcAft>
              <a:defRPr sz="1400">
                <a:solidFill>
                  <a:schemeClr val="tx1"/>
                </a:solidFill>
                <a:latin typeface="Arial" pitchFamily="34" charset="0"/>
              </a:defRPr>
            </a:lvl8pPr>
            <a:lvl9pPr marL="3886200" indent="-228600" eaLnBrk="0" fontAlgn="base" hangingPunct="0">
              <a:lnSpc>
                <a:spcPct val="115000"/>
              </a:lnSpc>
              <a:spcBef>
                <a:spcPct val="0"/>
              </a:spcBef>
              <a:spcAft>
                <a:spcPct val="0"/>
              </a:spcAft>
              <a:defRPr sz="1400">
                <a:solidFill>
                  <a:schemeClr val="tx1"/>
                </a:solidFill>
                <a:latin typeface="Arial" pitchFamily="34" charset="0"/>
              </a:defRPr>
            </a:lvl9pPr>
          </a:lstStyle>
          <a:p>
            <a:fld id="{4C7CD689-17B2-4F87-A3D2-01CC927DFDB2}" type="slidenum">
              <a:rPr lang="tr-TR" smtClean="0"/>
              <a:pPr/>
              <a:t>2</a:t>
            </a:fld>
            <a:endParaRPr lang="tr-TR" smtClean="0"/>
          </a:p>
        </p:txBody>
      </p:sp>
      <p:sp>
        <p:nvSpPr>
          <p:cNvPr id="13315" name="Shape 86017"/>
          <p:cNvSpPr>
            <a:spLocks noGrp="1" noChangeArrowheads="1"/>
          </p:cNvSpPr>
          <p:nvPr>
            <p:ph type="title"/>
          </p:nvPr>
        </p:nvSpPr>
        <p:spPr/>
        <p:txBody>
          <a:bodyPr/>
          <a:lstStyle/>
          <a:p>
            <a:pPr marL="0" indent="0" defTabSz="914400" eaLnBrk="1" hangingPunct="1"/>
            <a:r>
              <a:rPr lang="tr-TR" sz="3200" dirty="0" smtClean="0"/>
              <a:t>Katı </a:t>
            </a:r>
            <a:r>
              <a:rPr lang="tr-TR" sz="3200" dirty="0" smtClean="0"/>
              <a:t>cisim</a:t>
            </a:r>
            <a:endParaRPr lang="en-US" sz="3200" dirty="0" smtClean="0"/>
          </a:p>
        </p:txBody>
      </p:sp>
      <p:sp>
        <p:nvSpPr>
          <p:cNvPr id="13316" name="Rectangle 13314"/>
          <p:cNvSpPr>
            <a:spLocks noChangeArrowheads="1"/>
          </p:cNvSpPr>
          <p:nvPr/>
        </p:nvSpPr>
        <p:spPr bwMode="auto">
          <a:xfrm>
            <a:off x="214313" y="1214438"/>
            <a:ext cx="8748712" cy="232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sz="1800"/>
              <a:t>Ekseni etrafında dönen bir tekerleğin hareketi, tekerin her parçasının değişik çizgisel hızları ve çizgisel ivmeleri olduğundan tekerleği bir nokta olarak ele alıp inceleyemeyiz. Bu sistemi (tekerleği) bir çok parçadan oluştuğunu kabul edip her parçasının ayrı ayrı incelenmesi ile analiz edilebiliriz. Dönen cismi katı cisim (sistemi oluşturan parçaların birbiri ile etkileşmediği ve aralarındaki uzaklıkların hep sabit kaldığı, sistemin deforme olmadığı) olarak kabul edilerek nesnenin hareketi kolayca incelenebilir. </a:t>
            </a:r>
            <a:endParaRPr lang="en-US" sz="1800">
              <a:latin typeface="AkzidenzGroteskBE-Regul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1400">
                <a:solidFill>
                  <a:schemeClr val="tx1"/>
                </a:solidFill>
                <a:latin typeface="Arial" pitchFamily="34" charset="0"/>
              </a:defRPr>
            </a:lvl1pPr>
            <a:lvl2pPr marL="742950" indent="-285750">
              <a:defRPr sz="1400">
                <a:solidFill>
                  <a:schemeClr val="tx1"/>
                </a:solidFill>
                <a:latin typeface="Arial" pitchFamily="34" charset="0"/>
              </a:defRPr>
            </a:lvl2pPr>
            <a:lvl3pPr marL="1143000" indent="-228600">
              <a:defRPr sz="1400">
                <a:solidFill>
                  <a:schemeClr val="tx1"/>
                </a:solidFill>
                <a:latin typeface="Arial" pitchFamily="34" charset="0"/>
              </a:defRPr>
            </a:lvl3pPr>
            <a:lvl4pPr marL="1600200" indent="-228600">
              <a:defRPr sz="1400">
                <a:solidFill>
                  <a:schemeClr val="tx1"/>
                </a:solidFill>
                <a:latin typeface="Arial" pitchFamily="34" charset="0"/>
              </a:defRPr>
            </a:lvl4pPr>
            <a:lvl5pPr marL="2057400" indent="-228600">
              <a:defRPr sz="1400">
                <a:solidFill>
                  <a:schemeClr val="tx1"/>
                </a:solidFill>
                <a:latin typeface="Arial" pitchFamily="34" charset="0"/>
              </a:defRPr>
            </a:lvl5pPr>
            <a:lvl6pPr marL="2514600" indent="-228600" eaLnBrk="0" fontAlgn="base" hangingPunct="0">
              <a:lnSpc>
                <a:spcPct val="115000"/>
              </a:lnSpc>
              <a:spcBef>
                <a:spcPct val="0"/>
              </a:spcBef>
              <a:spcAft>
                <a:spcPct val="0"/>
              </a:spcAft>
              <a:defRPr sz="1400">
                <a:solidFill>
                  <a:schemeClr val="tx1"/>
                </a:solidFill>
                <a:latin typeface="Arial" pitchFamily="34" charset="0"/>
              </a:defRPr>
            </a:lvl6pPr>
            <a:lvl7pPr marL="2971800" indent="-228600" eaLnBrk="0" fontAlgn="base" hangingPunct="0">
              <a:lnSpc>
                <a:spcPct val="115000"/>
              </a:lnSpc>
              <a:spcBef>
                <a:spcPct val="0"/>
              </a:spcBef>
              <a:spcAft>
                <a:spcPct val="0"/>
              </a:spcAft>
              <a:defRPr sz="1400">
                <a:solidFill>
                  <a:schemeClr val="tx1"/>
                </a:solidFill>
                <a:latin typeface="Arial" pitchFamily="34" charset="0"/>
              </a:defRPr>
            </a:lvl7pPr>
            <a:lvl8pPr marL="3429000" indent="-228600" eaLnBrk="0" fontAlgn="base" hangingPunct="0">
              <a:lnSpc>
                <a:spcPct val="115000"/>
              </a:lnSpc>
              <a:spcBef>
                <a:spcPct val="0"/>
              </a:spcBef>
              <a:spcAft>
                <a:spcPct val="0"/>
              </a:spcAft>
              <a:defRPr sz="1400">
                <a:solidFill>
                  <a:schemeClr val="tx1"/>
                </a:solidFill>
                <a:latin typeface="Arial" pitchFamily="34" charset="0"/>
              </a:defRPr>
            </a:lvl8pPr>
            <a:lvl9pPr marL="3886200" indent="-228600" eaLnBrk="0" fontAlgn="base" hangingPunct="0">
              <a:lnSpc>
                <a:spcPct val="115000"/>
              </a:lnSpc>
              <a:spcBef>
                <a:spcPct val="0"/>
              </a:spcBef>
              <a:spcAft>
                <a:spcPct val="0"/>
              </a:spcAft>
              <a:defRPr sz="1400">
                <a:solidFill>
                  <a:schemeClr val="tx1"/>
                </a:solidFill>
                <a:latin typeface="Arial" pitchFamily="34" charset="0"/>
              </a:defRPr>
            </a:lvl9pPr>
          </a:lstStyle>
          <a:p>
            <a:fld id="{1762045A-1CCC-4794-8D5B-6DC81B2308B2}" type="slidenum">
              <a:rPr lang="tr-TR" smtClean="0"/>
              <a:pPr/>
              <a:t>3</a:t>
            </a:fld>
            <a:endParaRPr lang="tr-TR" smtClean="0"/>
          </a:p>
        </p:txBody>
      </p:sp>
      <p:sp>
        <p:nvSpPr>
          <p:cNvPr id="14339" name="Shape 87041"/>
          <p:cNvSpPr>
            <a:spLocks noGrp="1" noChangeArrowheads="1"/>
          </p:cNvSpPr>
          <p:nvPr>
            <p:ph type="title"/>
          </p:nvPr>
        </p:nvSpPr>
        <p:spPr>
          <a:xfrm>
            <a:off x="428625" y="0"/>
            <a:ext cx="8229600" cy="1143000"/>
          </a:xfrm>
        </p:spPr>
        <p:txBody>
          <a:bodyPr/>
          <a:lstStyle/>
          <a:p>
            <a:pPr marL="0" indent="0" algn="l">
              <a:spcBef>
                <a:spcPct val="20000"/>
              </a:spcBef>
            </a:pPr>
            <a:r>
              <a:rPr lang="tr-TR" sz="2400" dirty="0" err="1" smtClean="0"/>
              <a:t>Açısal</a:t>
            </a:r>
            <a:r>
              <a:rPr lang="tr-TR" sz="2400" dirty="0" smtClean="0"/>
              <a:t> </a:t>
            </a:r>
            <a:r>
              <a:rPr lang="tr-TR" sz="2400" dirty="0" smtClean="0"/>
              <a:t>konum, hız ve ivme</a:t>
            </a:r>
            <a:endParaRPr lang="en-US" sz="2400" dirty="0" smtClean="0">
              <a:solidFill>
                <a:srgbClr val="898989"/>
              </a:solidFill>
            </a:endParaRPr>
          </a:p>
        </p:txBody>
      </p:sp>
      <p:sp>
        <p:nvSpPr>
          <p:cNvPr id="14340" name="Rectangle 14338"/>
          <p:cNvSpPr>
            <a:spLocks noChangeArrowheads="1"/>
          </p:cNvSpPr>
          <p:nvPr/>
        </p:nvSpPr>
        <p:spPr bwMode="auto">
          <a:xfrm>
            <a:off x="214313" y="1000125"/>
            <a:ext cx="8643937" cy="483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sz="1800"/>
              <a:t>Şekildeki kompakt disk sabit bir O ekseni etrafında dönmektedir. Eksen disk düzlemine diktir. Milyonlarca parçacığın diski oluşturduğunu kabul edelim. P noktasındaki bir parçacık eksene r mesafesindedir ve r yarıçaplı bir çember üzerinde hareket eder-döner </a:t>
            </a:r>
            <a:r>
              <a:rPr lang="en-US" sz="1800" i="1"/>
              <a:t>(</a:t>
            </a:r>
            <a:r>
              <a:rPr lang="tr-TR" sz="1800" i="1"/>
              <a:t>diskteki bütün parçacıklar belirtilen eksen etrafında döner).</a:t>
            </a:r>
            <a:r>
              <a:rPr lang="tr-TR" sz="1800"/>
              <a:t> Parçacığın konumunu kutupsal koordinatlarda (r, P) şeklinde verebiliriz. r eksenden veya orijinden uzaklık, P ise saat ibrelerinin dönme yönünün tersinde olan açı değerini göstermektedir. Dönen disk üzerindeki P noktasındaki parçacığın zamanla sadece başlama çizgisine göre </a:t>
            </a:r>
            <a:r>
              <a:rPr lang="tr-TR" sz="1800">
                <a:sym typeface="Symbol" pitchFamily="18" charset="2"/>
              </a:rPr>
              <a:t></a:t>
            </a:r>
            <a:r>
              <a:rPr lang="tr-TR" sz="1800"/>
              <a:t> açısı değişir (r sabit kalır). Parçacık çember üzerinde uzunluğu s olan yay kadar yer değiştirirse bu yayın uzunluğu çember yarıçapına ve bu yayı gören açıya bağlı olarak aşağıdaki gibiifade edilebilir:</a:t>
            </a:r>
          </a:p>
          <a:p>
            <a:endParaRPr lang="tr-TR" sz="1800"/>
          </a:p>
          <a:p>
            <a:r>
              <a:rPr lang="tr-TR" sz="2400"/>
              <a:t>                                    s=r</a:t>
            </a:r>
            <a:r>
              <a:rPr lang="tr-TR" sz="2400">
                <a:sym typeface="Symbol" pitchFamily="18" charset="2"/>
              </a:rPr>
              <a:t></a:t>
            </a:r>
          </a:p>
          <a:p>
            <a:endParaRPr lang="tr-TR" sz="2400">
              <a:sym typeface="Symbol" pitchFamily="18" charset="2"/>
            </a:endParaRPr>
          </a:p>
          <a:p>
            <a:r>
              <a:rPr lang="tr-TR" sz="2400">
                <a:sym typeface="Symbol" pitchFamily="18" charset="2"/>
              </a:rPr>
              <a:t>                                     =s/r</a:t>
            </a:r>
            <a:endParaRPr lang="tr-TR"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6256F13F-FA5A-4CC9-95E3-3077E5D8D5EF}" type="slidenum">
              <a:rPr lang="tr-TR" smtClean="0"/>
              <a:pPr>
                <a:defRPr/>
              </a:pPr>
              <a:t>4</a:t>
            </a:fld>
            <a:endParaRPr lang="tr-T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814388"/>
            <a:ext cx="8991600" cy="522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8878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6256F13F-FA5A-4CC9-95E3-3077E5D8D5EF}" type="slidenum">
              <a:rPr lang="tr-TR" smtClean="0"/>
              <a:pPr>
                <a:defRPr/>
              </a:pPr>
              <a:t>5</a:t>
            </a:fld>
            <a:endParaRPr lang="tr-T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538" y="247650"/>
            <a:ext cx="8924925" cy="636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0886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6256F13F-FA5A-4CC9-95E3-3077E5D8D5EF}" type="slidenum">
              <a:rPr lang="tr-TR" smtClean="0"/>
              <a:pPr>
                <a:defRPr/>
              </a:pPr>
              <a:t>6</a:t>
            </a:fld>
            <a:endParaRPr lang="tr-T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 y="461963"/>
            <a:ext cx="8801100"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2623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Kaynaklar</a:t>
            </a:r>
          </a:p>
        </p:txBody>
      </p:sp>
      <p:sp>
        <p:nvSpPr>
          <p:cNvPr id="49155" name="Metin Yer Tutucusu 2"/>
          <p:cNvSpPr>
            <a:spLocks noGrp="1"/>
          </p:cNvSpPr>
          <p:nvPr>
            <p:ph type="body" idx="1"/>
          </p:nvPr>
        </p:nvSpPr>
        <p:spPr/>
        <p:txBody>
          <a:bodyPr/>
          <a:lstStyle/>
          <a:p>
            <a:pPr marL="514350" indent="-514350">
              <a:buFontTx/>
              <a:buAutoNum type="arabicPeriod"/>
            </a:pPr>
            <a:r>
              <a:rPr lang="tr-TR" altLang="tr-TR" sz="2800" smtClean="0"/>
              <a:t>Temel Fizik Cilt 1, Fishbane, Gasiorowicz, Thornton. Arkadaş yayınevi</a:t>
            </a:r>
          </a:p>
          <a:p>
            <a:pPr marL="514350" indent="-514350">
              <a:buFontTx/>
              <a:buAutoNum type="arabicPeriod"/>
            </a:pPr>
            <a:r>
              <a:rPr lang="tr-TR" altLang="tr-TR" sz="2800" smtClean="0"/>
              <a:t>Fen ve Mühendislik için Fizik 1, Serway, Palme yayıncılık.</a:t>
            </a:r>
          </a:p>
          <a:p>
            <a:pPr marL="514350" indent="-514350">
              <a:buFontTx/>
              <a:buAutoNum type="arabicPeriod"/>
            </a:pPr>
            <a:r>
              <a:rPr lang="tr-TR" altLang="tr-TR" sz="2800" smtClean="0"/>
              <a:t>Üniversiteler için Fizik, Bekir Karaoğlu, Seçkin Yayıncılık</a:t>
            </a:r>
          </a:p>
        </p:txBody>
      </p:sp>
      <p:sp>
        <p:nvSpPr>
          <p:cNvPr id="4915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rtl="0" eaLnBrk="0" hangingPunct="0">
              <a:defRPr sz="2000">
                <a:solidFill>
                  <a:schemeClr val="tx1"/>
                </a:solidFill>
                <a:latin typeface="Arial" pitchFamily="34" charset="0"/>
              </a:defRPr>
            </a:lvl6pPr>
            <a:lvl7pPr rtl="0" eaLnBrk="0" hangingPunct="0">
              <a:defRPr sz="2000">
                <a:solidFill>
                  <a:schemeClr val="tx1"/>
                </a:solidFill>
                <a:latin typeface="Arial" pitchFamily="34" charset="0"/>
              </a:defRPr>
            </a:lvl7pPr>
            <a:lvl8pPr rtl="0" eaLnBrk="0" hangingPunct="0">
              <a:defRPr sz="2000">
                <a:solidFill>
                  <a:schemeClr val="tx1"/>
                </a:solidFill>
                <a:latin typeface="Arial" pitchFamily="34" charset="0"/>
              </a:defRPr>
            </a:lvl8pPr>
            <a:lvl9pPr rtl="0" eaLnBrk="0" hangingPunct="0">
              <a:defRPr sz="2000">
                <a:solidFill>
                  <a:schemeClr val="tx1"/>
                </a:solidFill>
                <a:latin typeface="Arial" pitchFamily="34" charset="0"/>
              </a:defRPr>
            </a:lvl9pPr>
          </a:lstStyle>
          <a:p>
            <a:fld id="{EAF56389-2627-453F-8C0D-05E3C2462D08}" type="slidenum">
              <a:rPr lang="en-US" altLang="tr-TR" sz="1400" smtClean="0"/>
              <a:pPr/>
              <a:t>7</a:t>
            </a:fld>
            <a:endParaRPr lang="en-US" altLang="tr-TR" sz="1400" smtClean="0"/>
          </a:p>
        </p:txBody>
      </p:sp>
    </p:spTree>
    <p:extLst>
      <p:ext uri="{BB962C8B-B14F-4D97-AF65-F5344CB8AC3E}">
        <p14:creationId xmlns:p14="http://schemas.microsoft.com/office/powerpoint/2010/main" val="325984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12921</TotalTime>
  <Words>259</Words>
  <Application>Microsoft Office PowerPoint</Application>
  <PresentationFormat>Ekran Gösterisi (4:3)</PresentationFormat>
  <Paragraphs>20</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Default Design</vt:lpstr>
      <vt:lpstr>Sabit eksen üzerinde dönen katı cisimler</vt:lpstr>
      <vt:lpstr>Katı cisim</vt:lpstr>
      <vt:lpstr>Açısal konum, hız ve ivme</vt:lpstr>
      <vt:lpstr>PowerPoint Sunusu</vt:lpstr>
      <vt:lpstr>PowerPoint Sunusu</vt:lpstr>
      <vt:lpstr>PowerPoint Sunusu</vt:lpstr>
      <vt:lpstr>Kaynaklar</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SUNUCU</cp:lastModifiedBy>
  <cp:revision>1084</cp:revision>
  <dcterms:created xsi:type="dcterms:W3CDTF">2005-10-13T20:33:39Z</dcterms:created>
  <dcterms:modified xsi:type="dcterms:W3CDTF">2017-09-29T11:42:13Z</dcterms:modified>
</cp:coreProperties>
</file>