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95" r:id="rId2"/>
    <p:sldMasterId id="2147483708" r:id="rId3"/>
  </p:sldMasterIdLst>
  <p:notesMasterIdLst>
    <p:notesMasterId r:id="rId8"/>
  </p:notesMasterIdLst>
  <p:sldIdLst>
    <p:sldId id="256" r:id="rId4"/>
    <p:sldId id="309" r:id="rId5"/>
    <p:sldId id="319" r:id="rId6"/>
    <p:sldId id="3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4C827-1089-4BC1-BB3C-7FBD48195889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9F15A-B87E-44E8-94C0-BE85CB4F84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21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7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8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743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53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770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23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95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9805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3F98B90-AC85-4B17-9D4C-06E2777DD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ED3B8-670F-4220-B678-A689CC26292F}" type="datetime1">
              <a:rPr lang="tr-TR" altLang="tr-TR"/>
              <a:pPr>
                <a:defRPr/>
              </a:pPr>
              <a:t>14.07.2025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2924C1A-11BB-4B6B-9432-301BDD882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44C991-B626-4B06-A96B-C972517F8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1A492-729C-441A-A225-A08FF7E15E3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160449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FF613E5-85AF-4F8F-AFC3-BEED5194B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2E1E7-06EF-4FF0-91A6-52725B678CC0}" type="datetime1">
              <a:rPr lang="tr-TR" altLang="tr-TR"/>
              <a:pPr>
                <a:defRPr/>
              </a:pPr>
              <a:t>14.07.2025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966704B-EE8A-492E-9FF4-47C99C1BE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276E77-88D2-4EA2-8494-A239D15DD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F344D-D7D7-4DBF-9401-5DF41D14534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099191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729A06-36EA-4D98-924D-6DC67A0A4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1B822-527E-4D69-8ADE-C2F19FB028E5}" type="datetime1">
              <a:rPr lang="tr-TR" altLang="tr-TR"/>
              <a:pPr>
                <a:defRPr/>
              </a:pPr>
              <a:t>14.07.2025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DA28D3-C1DE-4058-9CBA-632680D51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BC41883-69E2-4293-A722-161083394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E87-3F48-4D24-9363-796D0132F0A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5975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3509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BF1D83AE-2266-4EE4-9A54-CA593AA5A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32021-5A05-4BF0-AE76-E453040C0584}" type="datetime1">
              <a:rPr lang="tr-TR" altLang="tr-TR"/>
              <a:pPr>
                <a:defRPr/>
              </a:pPr>
              <a:t>14.07.2025</a:t>
            </a:fld>
            <a:endParaRPr lang="tr-TR" alt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555EF85B-1678-4D3E-B8C6-0C9546605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12A749F2-6E23-4061-89ED-F0B4EF968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7D91B-ECF1-439A-9C4B-25B7FB225BF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29287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3">
            <a:extLst>
              <a:ext uri="{FF2B5EF4-FFF2-40B4-BE49-F238E27FC236}">
                <a16:creationId xmlns:a16="http://schemas.microsoft.com/office/drawing/2014/main" id="{7EABF737-A2A5-4BB6-B18F-EF792480D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8005C-9330-49D5-BB64-00BFC4034A13}" type="datetime1">
              <a:rPr lang="tr-TR" altLang="tr-TR"/>
              <a:pPr>
                <a:defRPr/>
              </a:pPr>
              <a:t>14.07.2025</a:t>
            </a:fld>
            <a:endParaRPr lang="tr-TR" altLang="tr-TR"/>
          </a:p>
        </p:txBody>
      </p:sp>
      <p:sp>
        <p:nvSpPr>
          <p:cNvPr id="8" name="Alt Bilgi Yer Tutucusu 4">
            <a:extLst>
              <a:ext uri="{FF2B5EF4-FFF2-40B4-BE49-F238E27FC236}">
                <a16:creationId xmlns:a16="http://schemas.microsoft.com/office/drawing/2014/main" id="{FCC93205-EB8A-49E2-92B5-19F2010A0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9" name="Slayt Numarası Yer Tutucusu 5">
            <a:extLst>
              <a:ext uri="{FF2B5EF4-FFF2-40B4-BE49-F238E27FC236}">
                <a16:creationId xmlns:a16="http://schemas.microsoft.com/office/drawing/2014/main" id="{37288AD2-E460-4A40-A535-F755A257E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FC595-8613-4F7B-BB36-9727DE12234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803409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3">
            <a:extLst>
              <a:ext uri="{FF2B5EF4-FFF2-40B4-BE49-F238E27FC236}">
                <a16:creationId xmlns:a16="http://schemas.microsoft.com/office/drawing/2014/main" id="{F2863CE4-BAE8-40D5-9A48-079DDD668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DFDBB-E633-4DB2-9286-CB0973A55558}" type="datetime1">
              <a:rPr lang="tr-TR" altLang="tr-TR"/>
              <a:pPr>
                <a:defRPr/>
              </a:pPr>
              <a:t>14.07.2025</a:t>
            </a:fld>
            <a:endParaRPr lang="tr-TR" altLang="tr-TR"/>
          </a:p>
        </p:txBody>
      </p:sp>
      <p:sp>
        <p:nvSpPr>
          <p:cNvPr id="4" name="Alt Bilgi Yer Tutucusu 4">
            <a:extLst>
              <a:ext uri="{FF2B5EF4-FFF2-40B4-BE49-F238E27FC236}">
                <a16:creationId xmlns:a16="http://schemas.microsoft.com/office/drawing/2014/main" id="{E9E8103C-01F8-4B89-9902-9FD7090F8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5" name="Slayt Numarası Yer Tutucusu 5">
            <a:extLst>
              <a:ext uri="{FF2B5EF4-FFF2-40B4-BE49-F238E27FC236}">
                <a16:creationId xmlns:a16="http://schemas.microsoft.com/office/drawing/2014/main" id="{EF01C63C-08CD-483D-A104-C0A063B49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D3C43-DAAE-4073-A8D7-2E9F50AFBAD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416817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>
            <a:extLst>
              <a:ext uri="{FF2B5EF4-FFF2-40B4-BE49-F238E27FC236}">
                <a16:creationId xmlns:a16="http://schemas.microsoft.com/office/drawing/2014/main" id="{9C3A68DB-41C8-4345-86C8-EB085164B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0BDFD-503F-42FC-B175-73DB403FD0E6}" type="datetime1">
              <a:rPr lang="tr-TR" altLang="tr-TR"/>
              <a:pPr>
                <a:defRPr/>
              </a:pPr>
              <a:t>14.07.2025</a:t>
            </a:fld>
            <a:endParaRPr lang="tr-TR" altLang="tr-TR"/>
          </a:p>
        </p:txBody>
      </p:sp>
      <p:sp>
        <p:nvSpPr>
          <p:cNvPr id="3" name="Alt Bilgi Yer Tutucusu 4">
            <a:extLst>
              <a:ext uri="{FF2B5EF4-FFF2-40B4-BE49-F238E27FC236}">
                <a16:creationId xmlns:a16="http://schemas.microsoft.com/office/drawing/2014/main" id="{0424F025-4A46-4B3B-A97F-0751B216F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4" name="Slayt Numarası Yer Tutucusu 5">
            <a:extLst>
              <a:ext uri="{FF2B5EF4-FFF2-40B4-BE49-F238E27FC236}">
                <a16:creationId xmlns:a16="http://schemas.microsoft.com/office/drawing/2014/main" id="{20F93E7B-D84C-41C2-AF25-B5A1886EE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F7DCC-0A82-4F2A-A03A-4057BB2A8DE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846008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56542554-640B-4063-B0EC-70EA313C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3C880-D1CE-4476-AB5B-C90EE803EE99}" type="datetime1">
              <a:rPr lang="tr-TR" altLang="tr-TR"/>
              <a:pPr>
                <a:defRPr/>
              </a:pPr>
              <a:t>14.07.2025</a:t>
            </a:fld>
            <a:endParaRPr lang="tr-TR" alt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1AC7F8E8-958D-4861-8733-FAC741E0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42E6A9F5-03B2-40AD-94A7-2FF81A115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0D817-AEAA-41CE-99FD-28B4E9686B7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325931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32B9294F-7EEA-4C6F-B32B-C81752206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AA24C-107D-4AE3-AE5B-DADA38B57246}" type="datetime1">
              <a:rPr lang="tr-TR" altLang="tr-TR"/>
              <a:pPr>
                <a:defRPr/>
              </a:pPr>
              <a:t>14.07.2025</a:t>
            </a:fld>
            <a:endParaRPr lang="tr-TR" alt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DC585327-CC20-4ABA-AF0E-8D08853FB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A3EF541E-FF46-468F-8C7B-7055C3C71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ECC8E-FF98-49F4-B8C8-730D45ED5EF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215122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2868D73-9C3B-43B7-B456-CB4A658EE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B005A-5CB0-495C-9844-F0B2C895D4A4}" type="datetime1">
              <a:rPr lang="tr-TR" altLang="tr-TR"/>
              <a:pPr>
                <a:defRPr/>
              </a:pPr>
              <a:t>14.07.2025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43516B-E9FF-463B-892A-0895ECBCD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F0A0351-83EB-467D-97E3-2B0C7FDE4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8696B-3C41-4B36-8B2E-BBE69A88949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301620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5DCFBC7-15A9-408E-8880-F768DC6E9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5EF94-A712-4745-B2D7-BBD09455CD3A}" type="datetime1">
              <a:rPr lang="tr-TR" altLang="tr-TR"/>
              <a:pPr>
                <a:defRPr/>
              </a:pPr>
              <a:t>14.07.2025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F39FE87-E300-4899-A8B8-E59629864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75BBCEE-8DFB-4266-B476-03D4E7D0C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B5A95-9F00-47CD-BD5D-2861B2B8990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08804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Başlık, Metin ve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Grafik Yer Tutucusu 3"/>
          <p:cNvSpPr>
            <a:spLocks noGrp="1"/>
          </p:cNvSpPr>
          <p:nvPr>
            <p:ph type="chart" sz="half" idx="2"/>
          </p:nvPr>
        </p:nvSpPr>
        <p:spPr>
          <a:xfrm>
            <a:off x="6197600" y="1600201"/>
            <a:ext cx="5384800" cy="4525963"/>
          </a:xfrm>
        </p:spPr>
        <p:txBody>
          <a:bodyPr rtlCol="0"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A247140-6D48-4D6F-975A-0BB10DB352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54840-92FD-4807-95C6-EA4F9B13E4A5}" type="datetime1">
              <a:rPr lang="tr-TR" altLang="tr-TR"/>
              <a:pPr>
                <a:defRPr/>
              </a:pPr>
              <a:t>14.07.2025</a:t>
            </a:fld>
            <a:endParaRPr lang="tr-TR" alt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C84F09-F460-4B4F-9B88-07D9CA537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4BE4E20-6039-4A60-842E-A38D0B3C8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97B33-1C0D-4390-9D73-4479BB11851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181823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812096-B079-4324-8644-DF2692919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E3A9D-A161-4F04-B713-BB9CE3CA1BC3}" type="datetime1">
              <a:rPr lang="tr-TR"/>
              <a:pPr>
                <a:defRPr/>
              </a:pPr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BEDA12-2BC2-4D2A-BA35-76A5A6879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3DC7F9-A210-4CF9-A0AF-192FFD36A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10C79-63F2-4C61-9B9B-6F3F74346CF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005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3411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40331F-0B01-49B4-B3A4-C8BA0D683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F0F5A-4896-47E3-B855-AF1A27A7198E}" type="datetime1">
              <a:rPr lang="tr-TR"/>
              <a:pPr>
                <a:defRPr/>
              </a:pPr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0283A4-E357-4849-A74F-5C52C373E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1FD5B95-2E76-4FDB-9D68-6CAEA1152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708EA-8DE4-465F-97DF-CC43E38229C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093219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DE40990-753D-49DE-AA0E-E93C33CD7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EF1DC-662D-4019-AA29-78F79A9A4F5C}" type="datetime1">
              <a:rPr lang="tr-TR"/>
              <a:pPr>
                <a:defRPr/>
              </a:pPr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4DCD1DB-34BF-4530-87D1-7880FF13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2C22A3B-F9D7-4593-8412-83B2BD0E6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8AB82-ABAA-45C6-8218-20DA352C6D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8841910"/>
      </p:ext>
    </p:extLst>
  </p:cSld>
  <p:clrMapOvr>
    <a:masterClrMapping/>
  </p:clrMapOvr>
  <p:hf hdr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A3AE7C99-3B5B-47F2-AFBA-B31D8CCAC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6DD83-0BBB-4BBC-AB21-D00774A5B366}" type="datetime1">
              <a:rPr lang="tr-TR"/>
              <a:pPr>
                <a:defRPr/>
              </a:pPr>
              <a:t>14.07.2025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F3C16186-A1D8-4967-A2B5-34B5F8829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E86D04DF-C0CA-4A7C-BED0-B05BFDEF7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D2ABA-E743-43BE-832E-BF388A62623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703462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3">
            <a:extLst>
              <a:ext uri="{FF2B5EF4-FFF2-40B4-BE49-F238E27FC236}">
                <a16:creationId xmlns:a16="http://schemas.microsoft.com/office/drawing/2014/main" id="{10CF9DC7-5FCB-4A1E-A486-E499F1D91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9F897-6B73-4A98-9C63-A79B3E28DCEF}" type="datetime1">
              <a:rPr lang="tr-TR"/>
              <a:pPr>
                <a:defRPr/>
              </a:pPr>
              <a:t>14.07.2025</a:t>
            </a:fld>
            <a:endParaRPr lang="tr-TR"/>
          </a:p>
        </p:txBody>
      </p:sp>
      <p:sp>
        <p:nvSpPr>
          <p:cNvPr id="8" name="Alt Bilgi Yer Tutucusu 4">
            <a:extLst>
              <a:ext uri="{FF2B5EF4-FFF2-40B4-BE49-F238E27FC236}">
                <a16:creationId xmlns:a16="http://schemas.microsoft.com/office/drawing/2014/main" id="{639689C7-FEBC-4B87-9576-1EFDB2948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9" name="Slayt Numarası Yer Tutucusu 5">
            <a:extLst>
              <a:ext uri="{FF2B5EF4-FFF2-40B4-BE49-F238E27FC236}">
                <a16:creationId xmlns:a16="http://schemas.microsoft.com/office/drawing/2014/main" id="{45E49484-B2B6-47BD-B70A-E0C8B6C4D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41E2F-5200-48EF-ABC9-40B7496D971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11505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3">
            <a:extLst>
              <a:ext uri="{FF2B5EF4-FFF2-40B4-BE49-F238E27FC236}">
                <a16:creationId xmlns:a16="http://schemas.microsoft.com/office/drawing/2014/main" id="{C27E483A-1664-4E32-ABD2-F326F274C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3A325-3399-49ED-966F-3EB359CDCD75}" type="datetime1">
              <a:rPr lang="tr-TR"/>
              <a:pPr>
                <a:defRPr/>
              </a:pPr>
              <a:t>14.07.2025</a:t>
            </a:fld>
            <a:endParaRPr lang="tr-TR"/>
          </a:p>
        </p:txBody>
      </p:sp>
      <p:sp>
        <p:nvSpPr>
          <p:cNvPr id="4" name="Alt Bilgi Yer Tutucusu 4">
            <a:extLst>
              <a:ext uri="{FF2B5EF4-FFF2-40B4-BE49-F238E27FC236}">
                <a16:creationId xmlns:a16="http://schemas.microsoft.com/office/drawing/2014/main" id="{360367CC-8DB6-40AA-BF57-9D3140CD4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5" name="Slayt Numarası Yer Tutucusu 5">
            <a:extLst>
              <a:ext uri="{FF2B5EF4-FFF2-40B4-BE49-F238E27FC236}">
                <a16:creationId xmlns:a16="http://schemas.microsoft.com/office/drawing/2014/main" id="{0A2BEE5D-B019-407F-B6F7-4F7F9F4EE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D32C2-476A-4A16-BFFA-6FF65F2ABA7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473711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>
            <a:extLst>
              <a:ext uri="{FF2B5EF4-FFF2-40B4-BE49-F238E27FC236}">
                <a16:creationId xmlns:a16="http://schemas.microsoft.com/office/drawing/2014/main" id="{A2D5A8C9-12DB-44E0-9687-BF972484F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E05FA-2718-41AF-BED7-0053A9E0C042}" type="datetime1">
              <a:rPr lang="tr-TR"/>
              <a:pPr>
                <a:defRPr/>
              </a:pPr>
              <a:t>14.07.2025</a:t>
            </a:fld>
            <a:endParaRPr lang="tr-TR"/>
          </a:p>
        </p:txBody>
      </p:sp>
      <p:sp>
        <p:nvSpPr>
          <p:cNvPr id="3" name="Alt Bilgi Yer Tutucusu 4">
            <a:extLst>
              <a:ext uri="{FF2B5EF4-FFF2-40B4-BE49-F238E27FC236}">
                <a16:creationId xmlns:a16="http://schemas.microsoft.com/office/drawing/2014/main" id="{E3240BCB-2A6C-422F-ABB1-09D0E89D2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4" name="Slayt Numarası Yer Tutucusu 5">
            <a:extLst>
              <a:ext uri="{FF2B5EF4-FFF2-40B4-BE49-F238E27FC236}">
                <a16:creationId xmlns:a16="http://schemas.microsoft.com/office/drawing/2014/main" id="{E2F61554-19B3-4B6A-A829-58EFC702C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E8906-EA50-4501-B8B3-EAEFD8A0A52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1383954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97FDD00F-644A-4AFF-9BD9-20579F3AD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7E1C-AD97-4506-83D8-8892D353C4D0}" type="datetime1">
              <a:rPr lang="tr-TR"/>
              <a:pPr>
                <a:defRPr/>
              </a:pPr>
              <a:t>14.07.2025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41C5DF0F-E5BD-49DA-90B0-50F2AC7FC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E889DDDF-6CEA-4E04-93E1-827ED6CF9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24261-7493-474C-8CE0-CB258D55336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981926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96AF15E2-D21A-40A3-A644-ED9CA082A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3B59B-FE04-4EBF-BD66-7974C544609A}" type="datetime1">
              <a:rPr lang="tr-TR"/>
              <a:pPr>
                <a:defRPr/>
              </a:pPr>
              <a:t>14.07.2025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DCCD7EE6-9CF8-4674-A71B-67C0734DD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8E936E15-D303-4E10-89F6-F48BC0AAF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064C2-D5FF-48AE-B02E-57F350A95BF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040154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5BDEF6C-8487-41A0-831F-3666E8DB0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26AA3-96AB-4D5D-A96C-3738C474A465}" type="datetime1">
              <a:rPr lang="tr-TR"/>
              <a:pPr>
                <a:defRPr/>
              </a:pPr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EAEE81-1330-4F72-833D-45F44D845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BFEA03A-8EB4-41BC-8F58-05FF28578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C3131-E786-442E-B759-AEA03818363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50291211"/>
      </p:ext>
    </p:extLst>
  </p:cSld>
  <p:clrMapOvr>
    <a:masterClrMapping/>
  </p:clrMapOvr>
  <p:hf hdr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FDB0F9-6DF9-4170-8F10-FFB2139B4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F48C7-6CBA-4431-B3D1-6DBBBCE6FC34}" type="datetime1">
              <a:rPr lang="tr-TR"/>
              <a:pPr>
                <a:defRPr/>
              </a:pPr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D38598-2BA4-453A-A0F4-09AC6D6A6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B946379-2034-4112-910D-F4F99857F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00912-40F1-4F5D-BB8B-F76B66CB3CC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1462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57173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6197600" y="1600201"/>
            <a:ext cx="5384800" cy="4530725"/>
          </a:xfrm>
        </p:spPr>
        <p:txBody>
          <a:bodyPr rtlCol="0"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50F6898B-5052-47FB-85F6-CC09C2DF9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95DDB-E8EE-49C7-A3B5-039ACBA867B3}" type="datetime1">
              <a:rPr lang="tr-TR"/>
              <a:pPr>
                <a:defRPr/>
              </a:pPr>
              <a:t>14.07.2025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40529596-70D5-408D-9530-7EEE9A865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70F4C82C-F642-4EEC-9FF6-38DEE7E9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7DC00-ED5F-433E-BD64-8CFDD8FD89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7232278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D69F0334-46D6-4522-86A8-07D91DC33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D4023-3CB7-47E4-BD41-8018B2667998}" type="datetime1">
              <a:rPr lang="tr-TR"/>
              <a:pPr>
                <a:defRPr/>
              </a:pPr>
              <a:t>14.07.2025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57ECFB30-DDF4-4546-8686-04DA988A8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84B4EF40-BC67-480E-B29D-A295A8E5D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2B886-B2CC-4D39-B82D-156FA97AE47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1485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17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5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29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38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15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>
            <a:extLst>
              <a:ext uri="{FF2B5EF4-FFF2-40B4-BE49-F238E27FC236}">
                <a16:creationId xmlns:a16="http://schemas.microsoft.com/office/drawing/2014/main" id="{A42A28DC-1F8D-4187-98BB-80C6EACBFB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stilini düzenlemek için tıklayın</a:t>
            </a:r>
          </a:p>
        </p:txBody>
      </p:sp>
      <p:sp>
        <p:nvSpPr>
          <p:cNvPr id="1027" name="Metin Yer Tutucusu 2">
            <a:extLst>
              <a:ext uri="{FF2B5EF4-FFF2-40B4-BE49-F238E27FC236}">
                <a16:creationId xmlns:a16="http://schemas.microsoft.com/office/drawing/2014/main" id="{E5AD51E3-7D84-4820-B6AB-E95288D07C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tıklayın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5B89D3-2470-45D9-8E13-E9B6CE366B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F6DD717-BDE2-4ACA-A4FA-1D0575ED0A61}" type="datetime1">
              <a:rPr lang="tr-TR" altLang="tr-TR"/>
              <a:pPr>
                <a:defRPr/>
              </a:pPr>
              <a:t>14.07.2025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21FF3A-8A7E-4D8A-BC45-A729E6776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ABA370E-4906-4B09-A935-FFA809D39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FF5AAB-2F26-492E-950F-728C382F6B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85487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>
            <a:extLst>
              <a:ext uri="{FF2B5EF4-FFF2-40B4-BE49-F238E27FC236}">
                <a16:creationId xmlns:a16="http://schemas.microsoft.com/office/drawing/2014/main" id="{1BE46661-4162-4885-A552-F8B14FB40C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stilini düzenlemek için tıklayın</a:t>
            </a:r>
          </a:p>
        </p:txBody>
      </p:sp>
      <p:sp>
        <p:nvSpPr>
          <p:cNvPr id="1027" name="Metin Yer Tutucusu 2">
            <a:extLst>
              <a:ext uri="{FF2B5EF4-FFF2-40B4-BE49-F238E27FC236}">
                <a16:creationId xmlns:a16="http://schemas.microsoft.com/office/drawing/2014/main" id="{E624D0EA-5B98-4185-98AE-B41DAE5FDA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tıklayın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AE518F3-443B-4204-A3C4-D02A65DAFD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8FEBD5-3074-4CA8-882F-F6234CB5A3D6}" type="datetime1">
              <a:rPr lang="tr-TR"/>
              <a:pPr>
                <a:defRPr/>
              </a:pPr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429D48-4070-45F1-BB79-A5C42FA2D7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9E7C1A-570A-41CD-B08C-90355B0FCB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C35E5F-4881-4A7D-9965-2434BE9C145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08802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</p:sldLayoutIdLst>
  <p:hf hdr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6415" y="1072661"/>
            <a:ext cx="9144000" cy="1522901"/>
          </a:xfrm>
        </p:spPr>
        <p:txBody>
          <a:bodyPr/>
          <a:lstStyle/>
          <a:p>
            <a:pPr algn="ctr"/>
            <a:r>
              <a:rPr lang="tr-TR" dirty="0" err="1"/>
              <a:t>Fizyopatoloji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60082" y="4287465"/>
            <a:ext cx="9144000" cy="965471"/>
          </a:xfrm>
        </p:spPr>
        <p:txBody>
          <a:bodyPr/>
          <a:lstStyle/>
          <a:p>
            <a:r>
              <a:rPr lang="tr-TR" dirty="0"/>
              <a:t>13. Hafta Uygulama</a:t>
            </a:r>
          </a:p>
        </p:txBody>
      </p:sp>
    </p:spTree>
    <p:extLst>
      <p:ext uri="{BB962C8B-B14F-4D97-AF65-F5344CB8AC3E}">
        <p14:creationId xmlns:p14="http://schemas.microsoft.com/office/powerpoint/2010/main" val="31959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184E1F0E-FCDF-4084-9475-1CF4AC640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14550" y="493713"/>
            <a:ext cx="8229600" cy="919162"/>
          </a:xfrm>
        </p:spPr>
        <p:txBody>
          <a:bodyPr/>
          <a:lstStyle/>
          <a:p>
            <a:pPr eaLnBrk="1" hangingPunct="1"/>
            <a:r>
              <a:rPr lang="tr-TR" altLang="tr-TR" sz="4800"/>
              <a:t>İdrar Analizi</a:t>
            </a:r>
            <a:endParaRPr lang="tr-TR" altLang="tr-TR" sz="4000"/>
          </a:p>
        </p:txBody>
      </p:sp>
      <p:sp>
        <p:nvSpPr>
          <p:cNvPr id="49155" name="3 Veri Yer Tutucusu">
            <a:extLst>
              <a:ext uri="{FF2B5EF4-FFF2-40B4-BE49-F238E27FC236}">
                <a16:creationId xmlns:a16="http://schemas.microsoft.com/office/drawing/2014/main" id="{12360647-5171-4ADC-930E-25F49EE985D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4B895C8-C4A9-4737-9DC4-B22111DE4AFB}" type="datetime1"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14.07.2025</a:t>
            </a:fld>
            <a:endParaRPr lang="tr-TR" altLang="tr-TR" sz="12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49156" name="4 Altbilgi Yer Tutucusu">
            <a:extLst>
              <a:ext uri="{FF2B5EF4-FFF2-40B4-BE49-F238E27FC236}">
                <a16:creationId xmlns:a16="http://schemas.microsoft.com/office/drawing/2014/main" id="{16352FD2-762C-4E93-AE55-7582A8D44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t>Biyokimya AD</a:t>
            </a:r>
          </a:p>
        </p:txBody>
      </p:sp>
      <p:sp>
        <p:nvSpPr>
          <p:cNvPr id="49157" name="5 Slayt Numarası Yer Tutucusu">
            <a:extLst>
              <a:ext uri="{FF2B5EF4-FFF2-40B4-BE49-F238E27FC236}">
                <a16:creationId xmlns:a16="http://schemas.microsoft.com/office/drawing/2014/main" id="{61BE8A4F-1BDB-49E6-92AE-46D147AF7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945C83B-D499-47D4-BEA6-740A7DCA9517}" type="slidenum"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tr-TR" altLang="tr-TR" sz="12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7" name="4 İçerik Yer Tutucusu">
            <a:extLst>
              <a:ext uri="{FF2B5EF4-FFF2-40B4-BE49-F238E27FC236}">
                <a16:creationId xmlns:a16="http://schemas.microsoft.com/office/drawing/2014/main" id="{CDEB2B29-A7ED-4DB7-BC8A-8A0E942C218C}"/>
              </a:ext>
            </a:extLst>
          </p:cNvPr>
          <p:cNvGraphicFramePr>
            <a:graphicFrameLocks/>
          </p:cNvGraphicFramePr>
          <p:nvPr/>
        </p:nvGraphicFramePr>
        <p:xfrm>
          <a:off x="1847851" y="2133600"/>
          <a:ext cx="8712199" cy="3687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1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2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072">
                <a:tc>
                  <a:txBody>
                    <a:bodyPr/>
                    <a:lstStyle/>
                    <a:p>
                      <a:r>
                        <a:rPr lang="tr-TR" sz="3200" dirty="0"/>
                        <a:t>Fiziksel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3200" dirty="0"/>
                        <a:t>Kimyasal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3200" dirty="0" err="1"/>
                        <a:t>Mikroskopik</a:t>
                      </a:r>
                      <a:endParaRPr lang="tr-TR" sz="3200" dirty="0"/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r>
                        <a:rPr lang="tr-TR" sz="2800" dirty="0"/>
                        <a:t>Görünüm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Glikoz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Hücreler</a:t>
                      </a:r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r>
                        <a:rPr lang="tr-TR" sz="2800" dirty="0"/>
                        <a:t>Hacim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 err="1"/>
                        <a:t>Ketozlar</a:t>
                      </a:r>
                      <a:r>
                        <a:rPr lang="tr-TR" sz="2800" dirty="0"/>
                        <a:t> 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Silindirler</a:t>
                      </a:r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r>
                        <a:rPr lang="tr-TR" sz="2800" dirty="0" err="1"/>
                        <a:t>Dansite</a:t>
                      </a:r>
                      <a:endParaRPr lang="tr-TR" sz="2800" dirty="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 err="1"/>
                        <a:t>Bilirubin</a:t>
                      </a:r>
                      <a:endParaRPr lang="tr-TR" sz="2800" dirty="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Kristaller</a:t>
                      </a:r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r>
                        <a:rPr lang="tr-TR" sz="2800" dirty="0"/>
                        <a:t>Koku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 err="1"/>
                        <a:t>Ürobilinojen</a:t>
                      </a:r>
                      <a:endParaRPr lang="tr-TR" sz="2800" dirty="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endParaRPr lang="tr-TR" sz="2800" dirty="0"/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endParaRPr lang="tr-TR" sz="280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Protein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endParaRPr lang="tr-TR" sz="2800" dirty="0"/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endParaRPr lang="tr-TR" sz="280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 err="1"/>
                        <a:t>pH</a:t>
                      </a:r>
                      <a:endParaRPr lang="tr-TR" sz="2800" dirty="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endParaRPr lang="tr-TR" sz="2800" dirty="0"/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B40D43E9-7571-4906-84DD-F87F73CCCC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/>
              <a:t>Böbrek yetmezliği sonucu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2FA245E5-8464-4E4B-8C6D-8E281B6777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Su ve tuz tutulumu - Ödem</a:t>
            </a:r>
          </a:p>
          <a:p>
            <a:pPr eaLnBrk="1" hangingPunct="1"/>
            <a:r>
              <a:rPr lang="tr-TR" altLang="tr-TR"/>
              <a:t>Asidoz</a:t>
            </a:r>
          </a:p>
          <a:p>
            <a:pPr eaLnBrk="1" hangingPunct="1"/>
            <a:r>
              <a:rPr lang="tr-TR" altLang="tr-TR"/>
              <a:t>Azotemi </a:t>
            </a:r>
            <a:r>
              <a:rPr lang="tr-TR" altLang="tr-TR" sz="2400"/>
              <a:t>(üre, kreatinin, fenol, guanidin ve sülfat 		  kanda artar. Toplam N &gt;120 mg/dl=Üremi)</a:t>
            </a:r>
          </a:p>
          <a:p>
            <a:pPr eaLnBrk="1" hangingPunct="1"/>
            <a:r>
              <a:rPr lang="tr-TR" altLang="tr-TR"/>
              <a:t>Anemi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/>
              <a:t>		</a:t>
            </a:r>
            <a:r>
              <a:rPr lang="tr-TR" altLang="tr-TR" sz="2400"/>
              <a:t>Erithropoietin salınımı düşer</a:t>
            </a:r>
          </a:p>
          <a:p>
            <a:pPr eaLnBrk="1" hangingPunct="1"/>
            <a:r>
              <a:rPr lang="tr-TR" altLang="tr-TR"/>
              <a:t>Osteomalasi (renal osteodistrofi)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/>
              <a:t>		</a:t>
            </a:r>
            <a:r>
              <a:rPr lang="tr-TR" altLang="tr-TR" sz="2400"/>
              <a:t>Ca/P oranı yükselir</a:t>
            </a:r>
          </a:p>
        </p:txBody>
      </p:sp>
      <p:sp>
        <p:nvSpPr>
          <p:cNvPr id="43012" name="3 Veri Yer Tutucusu">
            <a:extLst>
              <a:ext uri="{FF2B5EF4-FFF2-40B4-BE49-F238E27FC236}">
                <a16:creationId xmlns:a16="http://schemas.microsoft.com/office/drawing/2014/main" id="{4AA8818E-9FFE-4E4B-8A6B-CDA5315C1B2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DB1B81A-2A02-4726-8BAD-894AF86DDE88}" type="datetime1"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14.07.2025</a:t>
            </a:fld>
            <a:endParaRPr lang="tr-TR" altLang="tr-TR" sz="12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43013" name="4 Altbilgi Yer Tutucusu">
            <a:extLst>
              <a:ext uri="{FF2B5EF4-FFF2-40B4-BE49-F238E27FC236}">
                <a16:creationId xmlns:a16="http://schemas.microsoft.com/office/drawing/2014/main" id="{5555A929-98CD-4F97-9689-588D5E34D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t>Biyokimya AD</a:t>
            </a:r>
          </a:p>
        </p:txBody>
      </p:sp>
      <p:sp>
        <p:nvSpPr>
          <p:cNvPr id="43014" name="5 Slayt Numarası Yer Tutucusu">
            <a:extLst>
              <a:ext uri="{FF2B5EF4-FFF2-40B4-BE49-F238E27FC236}">
                <a16:creationId xmlns:a16="http://schemas.microsoft.com/office/drawing/2014/main" id="{0E08ED7C-A81E-4E5F-A38E-E57A96C1E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77EB000-31D0-4101-8CD8-8761875E6C24}" type="slidenum"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tr-TR" altLang="tr-TR" sz="12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zoom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64CBBDED-82DF-4A59-9050-14444A1569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07989"/>
            <a:ext cx="8229600" cy="860425"/>
          </a:xfrm>
        </p:spPr>
        <p:txBody>
          <a:bodyPr/>
          <a:lstStyle/>
          <a:p>
            <a:pPr eaLnBrk="1" hangingPunct="1"/>
            <a:r>
              <a:rPr lang="en-US" altLang="tr-TR" sz="3800"/>
              <a:t>Anyon </a:t>
            </a:r>
            <a:r>
              <a:rPr lang="tr-TR" altLang="tr-TR" sz="3800"/>
              <a:t>Açığı (“Anyon Gap”)</a:t>
            </a:r>
            <a:endParaRPr lang="en-US" altLang="tr-TR" sz="3800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AEFC870-18F4-4082-B3B2-3B702AABBC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9" y="1341439"/>
            <a:ext cx="8569325" cy="2763837"/>
          </a:xfrm>
        </p:spPr>
        <p:txBody>
          <a:bodyPr/>
          <a:lstStyle/>
          <a:p>
            <a:pPr eaLnBrk="1" hangingPunct="1"/>
            <a:r>
              <a:rPr lang="en-US" altLang="tr-TR"/>
              <a:t>[Na</a:t>
            </a:r>
            <a:r>
              <a:rPr lang="en-US" altLang="tr-TR" baseline="30000"/>
              <a:t>+</a:t>
            </a:r>
            <a:r>
              <a:rPr lang="en-US" altLang="tr-TR"/>
              <a:t>]</a:t>
            </a:r>
            <a:r>
              <a:rPr lang="tr-TR" altLang="tr-TR"/>
              <a:t> + </a:t>
            </a:r>
            <a:r>
              <a:rPr lang="en-US" altLang="tr-TR"/>
              <a:t>[</a:t>
            </a:r>
            <a:r>
              <a:rPr lang="tr-TR" altLang="tr-TR"/>
              <a:t>K</a:t>
            </a:r>
            <a:r>
              <a:rPr lang="en-US" altLang="tr-TR" baseline="30000"/>
              <a:t>+</a:t>
            </a:r>
            <a:r>
              <a:rPr lang="en-US" altLang="tr-TR"/>
              <a:t>] ile [HC0</a:t>
            </a:r>
            <a:r>
              <a:rPr lang="en-US" altLang="tr-TR" baseline="-25000"/>
              <a:t>3</a:t>
            </a:r>
            <a:r>
              <a:rPr lang="en-US" altLang="tr-TR" baseline="30000"/>
              <a:t>-</a:t>
            </a:r>
            <a:r>
              <a:rPr lang="en-US" altLang="tr-TR"/>
              <a:t>] ve [Cl</a:t>
            </a:r>
            <a:r>
              <a:rPr lang="en-US" altLang="tr-TR" baseline="30000"/>
              <a:t>-</a:t>
            </a:r>
            <a:r>
              <a:rPr lang="en-US" altLang="tr-TR"/>
              <a:t>] arası fark</a:t>
            </a:r>
          </a:p>
          <a:p>
            <a:pPr lvl="2" eaLnBrk="1" hangingPunct="1"/>
            <a:r>
              <a:rPr lang="tr-TR" altLang="tr-TR" sz="3200" b="1"/>
              <a:t>(</a:t>
            </a:r>
            <a:r>
              <a:rPr lang="en-US" altLang="tr-TR" sz="3200" b="1"/>
              <a:t>[Na</a:t>
            </a:r>
            <a:r>
              <a:rPr lang="en-US" altLang="tr-TR" sz="3200" b="1" baseline="30000"/>
              <a:t>+</a:t>
            </a:r>
            <a:r>
              <a:rPr lang="en-US" altLang="tr-TR" sz="3200" b="1"/>
              <a:t>] </a:t>
            </a:r>
            <a:r>
              <a:rPr lang="tr-TR" altLang="tr-TR"/>
              <a:t>+ </a:t>
            </a:r>
            <a:r>
              <a:rPr lang="en-US" altLang="tr-TR"/>
              <a:t>[</a:t>
            </a:r>
            <a:r>
              <a:rPr lang="tr-TR" altLang="tr-TR"/>
              <a:t>K</a:t>
            </a:r>
            <a:r>
              <a:rPr lang="en-US" altLang="tr-TR" baseline="30000"/>
              <a:t>+</a:t>
            </a:r>
            <a:r>
              <a:rPr lang="en-US" altLang="tr-TR"/>
              <a:t>]</a:t>
            </a:r>
            <a:r>
              <a:rPr lang="en-US" altLang="tr-TR" sz="3200" b="1"/>
              <a:t>)</a:t>
            </a:r>
            <a:r>
              <a:rPr lang="en-US" altLang="tr-TR"/>
              <a:t> </a:t>
            </a:r>
            <a:r>
              <a:rPr lang="en-US" altLang="tr-TR" sz="3200" b="1"/>
              <a:t>– ([HC0</a:t>
            </a:r>
            <a:r>
              <a:rPr lang="en-US" altLang="tr-TR" sz="3200" b="1" baseline="-25000"/>
              <a:t>3</a:t>
            </a:r>
            <a:r>
              <a:rPr lang="en-US" altLang="tr-TR" sz="3200" b="1" baseline="30000"/>
              <a:t>-</a:t>
            </a:r>
            <a:r>
              <a:rPr lang="en-US" altLang="tr-TR" sz="3200" b="1"/>
              <a:t>] + [Cl</a:t>
            </a:r>
            <a:r>
              <a:rPr lang="en-US" altLang="tr-TR" sz="3200" b="1" baseline="30000"/>
              <a:t>-</a:t>
            </a:r>
            <a:r>
              <a:rPr lang="en-US" altLang="tr-TR" sz="3200" b="1"/>
              <a:t>]) = </a:t>
            </a:r>
          </a:p>
          <a:p>
            <a:pPr lvl="4" eaLnBrk="1" hangingPunct="1"/>
            <a:r>
              <a:rPr lang="en-US" altLang="tr-TR" sz="2400"/>
              <a:t>Normal = 1</a:t>
            </a:r>
            <a:r>
              <a:rPr lang="tr-TR" altLang="tr-TR" sz="2400"/>
              <a:t>0</a:t>
            </a:r>
            <a:r>
              <a:rPr lang="en-US" altLang="tr-TR" sz="2400"/>
              <a:t> </a:t>
            </a:r>
            <a:r>
              <a:rPr lang="tr-TR" altLang="tr-TR" sz="2400"/>
              <a:t>-</a:t>
            </a:r>
            <a:r>
              <a:rPr lang="en-US" altLang="tr-TR" sz="2400"/>
              <a:t> 2</a:t>
            </a:r>
            <a:r>
              <a:rPr lang="tr-TR" altLang="tr-TR" sz="2400"/>
              <a:t>5</a:t>
            </a:r>
            <a:r>
              <a:rPr lang="en-US" altLang="tr-TR" sz="2400"/>
              <a:t> </a:t>
            </a:r>
          </a:p>
        </p:txBody>
      </p:sp>
      <p:sp>
        <p:nvSpPr>
          <p:cNvPr id="14" name="Veri Yer Tutucusu 3">
            <a:extLst>
              <a:ext uri="{FF2B5EF4-FFF2-40B4-BE49-F238E27FC236}">
                <a16:creationId xmlns:a16="http://schemas.microsoft.com/office/drawing/2014/main" id="{EFD06CF4-EC5A-407F-8A84-FD717A79EBD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3AE08E2-AD1B-4FEF-9CD7-B80B4995FA1E}" type="datetime1">
              <a:rPr lang="tr-TR" altLang="tr-TR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defRPr/>
              </a:pPr>
              <a:t>14.07.2025</a:t>
            </a:fld>
            <a:endParaRPr lang="tr-TR" altLang="tr-T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15" name="Alt Bilgi Yer Tutucusu 4">
            <a:extLst>
              <a:ext uri="{FF2B5EF4-FFF2-40B4-BE49-F238E27FC236}">
                <a16:creationId xmlns:a16="http://schemas.microsoft.com/office/drawing/2014/main" id="{C77BEAFE-C244-4C46-9A03-8DCC0B763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Biyokimya AD - Ankara    </a:t>
            </a:r>
          </a:p>
        </p:txBody>
      </p:sp>
      <p:sp>
        <p:nvSpPr>
          <p:cNvPr id="16" name="Slayt Numarası Yer Tutucusu 5">
            <a:extLst>
              <a:ext uri="{FF2B5EF4-FFF2-40B4-BE49-F238E27FC236}">
                <a16:creationId xmlns:a16="http://schemas.microsoft.com/office/drawing/2014/main" id="{CD88CCF3-28B3-4FD0-A985-8E2DBCA43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1B3277-7E53-4918-BBE3-DCFFFEA30D47}" type="slidenum">
              <a:rPr lang="tr-TR" altLang="tr-TR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defRPr/>
              </a:pPr>
              <a:t>4</a:t>
            </a:fld>
            <a:endParaRPr lang="tr-TR" altLang="tr-T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</p:cSld>
  <p:clrMapOvr>
    <a:masterClrMapping/>
  </p:clrMapOvr>
  <p:transition>
    <p:split orient="vert" dir="in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477</TotalTime>
  <Words>139</Words>
  <Application>Microsoft Office PowerPoint</Application>
  <PresentationFormat>Geniş ekran</PresentationFormat>
  <Paragraphs>40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4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Tahoma</vt:lpstr>
      <vt:lpstr>Wingdings</vt:lpstr>
      <vt:lpstr>Wingdings 3</vt:lpstr>
      <vt:lpstr>Duman</vt:lpstr>
      <vt:lpstr>Office Teması</vt:lpstr>
      <vt:lpstr>1_Office Teması</vt:lpstr>
      <vt:lpstr>Fizyopatoloji</vt:lpstr>
      <vt:lpstr>İdrar Analizi</vt:lpstr>
      <vt:lpstr>Böbrek yetmezliği sonucu</vt:lpstr>
      <vt:lpstr>Anyon Açığı (“Anyon Gap”)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52</cp:revision>
  <dcterms:created xsi:type="dcterms:W3CDTF">2019-03-19T08:07:29Z</dcterms:created>
  <dcterms:modified xsi:type="dcterms:W3CDTF">2025-07-14T08:24:50Z</dcterms:modified>
</cp:coreProperties>
</file>