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8" r:id="rId3"/>
    <p:sldId id="262" r:id="rId4"/>
    <p:sldId id="259" r:id="rId5"/>
    <p:sldId id="260" r:id="rId6"/>
    <p:sldId id="263" r:id="rId7"/>
    <p:sldId id="261" r:id="rId8"/>
    <p:sldId id="257" r:id="rId9"/>
    <p:sldId id="264" r:id="rId10"/>
    <p:sldId id="26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90758" y="228601"/>
            <a:ext cx="11432941" cy="1027507"/>
          </a:xfrm>
        </p:spPr>
        <p:txBody>
          <a:bodyPr/>
          <a:lstStyle/>
          <a:p>
            <a:r>
              <a:rPr lang="tr-TR" b="1" dirty="0"/>
              <a:t>ZEKA TESTLERİ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2579077" y="1910861"/>
            <a:ext cx="9247162" cy="43253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600" b="1" dirty="0"/>
              <a:t>WISC-R</a:t>
            </a:r>
          </a:p>
          <a:p>
            <a:r>
              <a:rPr lang="tr-TR" sz="3600" dirty="0"/>
              <a:t>6-16 Yaş Arası</a:t>
            </a:r>
          </a:p>
          <a:p>
            <a:r>
              <a:rPr lang="tr-TR" sz="3600" dirty="0"/>
              <a:t>2 bölüm:</a:t>
            </a:r>
          </a:p>
          <a:p>
            <a:pPr lvl="3"/>
            <a:r>
              <a:rPr lang="tr-TR" sz="3600" dirty="0"/>
              <a:t>  Sözel</a:t>
            </a:r>
          </a:p>
          <a:p>
            <a:pPr lvl="3"/>
            <a:r>
              <a:rPr lang="tr-TR" sz="3600" dirty="0"/>
              <a:t>Performans</a:t>
            </a:r>
          </a:p>
        </p:txBody>
      </p:sp>
    </p:spTree>
    <p:extLst>
      <p:ext uri="{BB962C8B-B14F-4D97-AF65-F5344CB8AC3E}">
        <p14:creationId xmlns:p14="http://schemas.microsoft.com/office/powerpoint/2010/main" val="1779597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ZEKA TESTLERİ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16452" y="1660854"/>
            <a:ext cx="10709788" cy="4575354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/>
              <a:t>WISC-R</a:t>
            </a:r>
          </a:p>
          <a:p>
            <a:r>
              <a:rPr lang="tr-TR" sz="2800" dirty="0"/>
              <a:t>Sözel Bölüm Alt Testler: </a:t>
            </a:r>
          </a:p>
          <a:p>
            <a:pPr lvl="4"/>
            <a:r>
              <a:rPr lang="tr-TR" sz="2800" dirty="0"/>
              <a:t>Genel Bilgi</a:t>
            </a:r>
          </a:p>
          <a:p>
            <a:pPr lvl="4"/>
            <a:r>
              <a:rPr lang="tr-TR" sz="2800" dirty="0"/>
              <a:t>Benzerlikler</a:t>
            </a:r>
          </a:p>
          <a:p>
            <a:pPr lvl="4"/>
            <a:r>
              <a:rPr lang="tr-TR" sz="2800" dirty="0"/>
              <a:t>Aritmetik</a:t>
            </a:r>
          </a:p>
          <a:p>
            <a:pPr lvl="4"/>
            <a:r>
              <a:rPr lang="tr-TR" sz="2800" dirty="0"/>
              <a:t>Sözcük Dağarcığı</a:t>
            </a:r>
          </a:p>
          <a:p>
            <a:pPr lvl="4"/>
            <a:r>
              <a:rPr lang="tr-TR" sz="2800" dirty="0"/>
              <a:t>Yargılama</a:t>
            </a:r>
          </a:p>
          <a:p>
            <a:pPr lvl="4"/>
            <a:r>
              <a:rPr lang="tr-TR" sz="2800" dirty="0"/>
              <a:t>Sayı Dizisi</a:t>
            </a:r>
          </a:p>
          <a:p>
            <a:pPr lvl="4"/>
            <a:endParaRPr lang="tr-TR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019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ZEKA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1978268"/>
            <a:ext cx="11460480" cy="42579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b="1" dirty="0"/>
              <a:t>WISC-R</a:t>
            </a:r>
          </a:p>
          <a:p>
            <a:r>
              <a:rPr lang="tr-TR" sz="3200" dirty="0"/>
              <a:t>Performans Bölüm Alt Testler</a:t>
            </a:r>
          </a:p>
          <a:p>
            <a:pPr marL="0" indent="0">
              <a:buNone/>
            </a:pPr>
            <a:r>
              <a:rPr lang="tr-TR" sz="3200" dirty="0"/>
              <a:t>	Resim tamamlama</a:t>
            </a:r>
          </a:p>
          <a:p>
            <a:pPr marL="0" indent="0">
              <a:buNone/>
            </a:pPr>
            <a:r>
              <a:rPr lang="tr-TR" sz="3200" dirty="0"/>
              <a:t>	Resim düzenleme</a:t>
            </a:r>
          </a:p>
          <a:p>
            <a:pPr marL="0" indent="0">
              <a:buNone/>
            </a:pPr>
            <a:r>
              <a:rPr lang="tr-TR" sz="3200" dirty="0"/>
              <a:t>	Küplerle desen</a:t>
            </a:r>
          </a:p>
          <a:p>
            <a:pPr marL="0" indent="0">
              <a:buNone/>
            </a:pPr>
            <a:r>
              <a:rPr lang="tr-TR" sz="3200" dirty="0"/>
              <a:t>	Parça birleştirme</a:t>
            </a:r>
          </a:p>
          <a:p>
            <a:pPr marL="0" indent="0">
              <a:buNone/>
            </a:pPr>
            <a:r>
              <a:rPr lang="tr-TR" sz="3200" dirty="0"/>
              <a:t>	Şifre </a:t>
            </a:r>
          </a:p>
          <a:p>
            <a:pPr marL="0" indent="0">
              <a:buNone/>
            </a:pPr>
            <a:r>
              <a:rPr lang="tr-TR" sz="3200" dirty="0"/>
              <a:t>	Labirent</a:t>
            </a:r>
          </a:p>
        </p:txBody>
      </p:sp>
    </p:spTree>
    <p:extLst>
      <p:ext uri="{BB962C8B-B14F-4D97-AF65-F5344CB8AC3E}">
        <p14:creationId xmlns:p14="http://schemas.microsoft.com/office/powerpoint/2010/main" val="653228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ZEKA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753604" y="2051642"/>
            <a:ext cx="11072635" cy="41845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b="1" dirty="0"/>
              <a:t>Stanford </a:t>
            </a:r>
            <a:r>
              <a:rPr lang="tr-TR" sz="3200" b="1" dirty="0" err="1"/>
              <a:t>Binet</a:t>
            </a:r>
            <a:r>
              <a:rPr lang="tr-TR" sz="3200" b="1" dirty="0"/>
              <a:t> Zeka Testi</a:t>
            </a:r>
            <a:r>
              <a:rPr lang="tr-TR" sz="3200" dirty="0"/>
              <a:t> </a:t>
            </a:r>
          </a:p>
          <a:p>
            <a:endParaRPr lang="tr-TR" sz="3200" dirty="0"/>
          </a:p>
          <a:p>
            <a:r>
              <a:rPr lang="tr-TR" sz="3200" dirty="0"/>
              <a:t>İlk zeka testi</a:t>
            </a:r>
          </a:p>
          <a:p>
            <a:r>
              <a:rPr lang="tr-TR" sz="3200" dirty="0"/>
              <a:t>Alt Testleri</a:t>
            </a:r>
          </a:p>
          <a:p>
            <a:pPr lvl="3"/>
            <a:r>
              <a:rPr lang="tr-TR" sz="3200" dirty="0"/>
              <a:t>Sözel yargılama,</a:t>
            </a:r>
          </a:p>
          <a:p>
            <a:pPr lvl="3"/>
            <a:r>
              <a:rPr lang="tr-TR" sz="3200" dirty="0"/>
              <a:t>Soyut/görsel yargılama,</a:t>
            </a:r>
          </a:p>
          <a:p>
            <a:pPr lvl="3"/>
            <a:r>
              <a:rPr lang="tr-TR" sz="3200" dirty="0"/>
              <a:t>Niceliksel yargılama,</a:t>
            </a:r>
          </a:p>
          <a:p>
            <a:pPr lvl="3"/>
            <a:r>
              <a:rPr lang="tr-TR" sz="3200" dirty="0"/>
              <a:t>Kısa süreli bellek</a:t>
            </a:r>
          </a:p>
          <a:p>
            <a:endParaRPr lang="tr-TR" sz="28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34013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84384"/>
          </a:xfrm>
        </p:spPr>
        <p:txBody>
          <a:bodyPr/>
          <a:lstStyle/>
          <a:p>
            <a:r>
              <a:rPr lang="tr-TR" b="1" dirty="0"/>
              <a:t>ZEKA TESTLERİ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2"/>
            <a:endParaRPr lang="tr-TR" sz="2400" dirty="0"/>
          </a:p>
          <a:p>
            <a:pPr>
              <a:buNone/>
            </a:pPr>
            <a:r>
              <a:rPr lang="tr-TR" sz="2400" b="1" dirty="0"/>
              <a:t>Stanford </a:t>
            </a:r>
            <a:r>
              <a:rPr lang="tr-TR" sz="2400" b="1" dirty="0" err="1"/>
              <a:t>Binet</a:t>
            </a:r>
            <a:r>
              <a:rPr lang="tr-TR" sz="2400" b="1" dirty="0"/>
              <a:t> Zeka Testi</a:t>
            </a:r>
            <a:endParaRPr lang="en-US" sz="2400" dirty="0"/>
          </a:p>
          <a:p>
            <a:r>
              <a:rPr lang="tr-TR" sz="2400" dirty="0"/>
              <a:t>Puanlaması</a:t>
            </a:r>
          </a:p>
          <a:p>
            <a:pPr marL="686689" lvl="4" indent="0">
              <a:buNone/>
            </a:pPr>
            <a:r>
              <a:rPr lang="tr-TR" sz="2400" dirty="0"/>
              <a:t>140 – üstü Dahi veya Dahiye Yakın</a:t>
            </a:r>
            <a:br>
              <a:rPr lang="tr-TR" sz="2400" dirty="0"/>
            </a:br>
            <a:r>
              <a:rPr lang="tr-TR" sz="2400" dirty="0"/>
              <a:t>130 – 139 Çok Üstün</a:t>
            </a:r>
            <a:br>
              <a:rPr lang="tr-TR" sz="2400" dirty="0"/>
            </a:br>
            <a:r>
              <a:rPr lang="tr-TR" sz="2400" dirty="0"/>
              <a:t>120 – 129 Üstün</a:t>
            </a:r>
            <a:br>
              <a:rPr lang="tr-TR" sz="2400" dirty="0"/>
            </a:br>
            <a:r>
              <a:rPr lang="tr-TR" sz="2400" dirty="0"/>
              <a:t>110 – 119 Parlak Zeka</a:t>
            </a:r>
            <a:br>
              <a:rPr lang="tr-TR" sz="2400" dirty="0"/>
            </a:br>
            <a:r>
              <a:rPr lang="tr-TR" sz="2400" dirty="0"/>
              <a:t>90 – 109 Normal Zeka</a:t>
            </a:r>
            <a:br>
              <a:rPr lang="tr-TR" sz="2400" dirty="0"/>
            </a:br>
            <a:r>
              <a:rPr lang="tr-TR" sz="2400" dirty="0"/>
              <a:t>80 – 89 Donuk Normal</a:t>
            </a:r>
            <a:br>
              <a:rPr lang="tr-TR" sz="2400" dirty="0"/>
            </a:br>
            <a:r>
              <a:rPr lang="tr-TR" sz="2400" dirty="0"/>
              <a:t>70 – 79 Sınır Zeka</a:t>
            </a:r>
            <a:br>
              <a:rPr lang="tr-TR" sz="2400" dirty="0"/>
            </a:br>
            <a:r>
              <a:rPr lang="tr-TR" sz="2400" dirty="0"/>
              <a:t>69 – ve Aşağısı Zekâ Geriliği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1265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ZEKA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b="1" dirty="0" err="1"/>
              <a:t>Porteus</a:t>
            </a:r>
            <a:r>
              <a:rPr lang="tr-TR" sz="3600" b="1" dirty="0"/>
              <a:t> </a:t>
            </a:r>
          </a:p>
          <a:p>
            <a:endParaRPr lang="tr-TR" sz="3600" dirty="0"/>
          </a:p>
          <a:p>
            <a:pPr marL="571500" indent="-571500"/>
            <a:r>
              <a:rPr lang="tr-TR" sz="3600" dirty="0"/>
              <a:t>Labirent testidir.</a:t>
            </a:r>
          </a:p>
          <a:p>
            <a:pPr marL="571500" indent="-571500"/>
            <a:r>
              <a:rPr lang="tr-TR" sz="3600" dirty="0"/>
              <a:t>12 labirentten çıkış yolunun bulunması</a:t>
            </a:r>
          </a:p>
        </p:txBody>
      </p:sp>
    </p:spTree>
    <p:extLst>
      <p:ext uri="{BB962C8B-B14F-4D97-AF65-F5344CB8AC3E}">
        <p14:creationId xmlns:p14="http://schemas.microsoft.com/office/powerpoint/2010/main" val="780242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ZEKA TESTLERİ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2696308"/>
            <a:ext cx="11460480" cy="3539900"/>
          </a:xfrm>
        </p:spPr>
        <p:txBody>
          <a:bodyPr/>
          <a:lstStyle/>
          <a:p>
            <a:endParaRPr lang="tr-TR" sz="3200" dirty="0"/>
          </a:p>
          <a:p>
            <a:r>
              <a:rPr lang="tr-TR" sz="3200" dirty="0"/>
              <a:t>Anadolu-Sak Zekâ Ölçeği: İlk Türk Zeka Testi</a:t>
            </a:r>
          </a:p>
          <a:p>
            <a:endParaRPr lang="tr-TR" sz="3200" dirty="0"/>
          </a:p>
          <a:p>
            <a:r>
              <a:rPr lang="tr-TR" sz="3200" dirty="0"/>
              <a:t>Geliştirilme çalışmaları devam etmekte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7903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ZEKA TESTLERİ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473568"/>
            <a:ext cx="11460480" cy="3762639"/>
          </a:xfrm>
        </p:spPr>
        <p:txBody>
          <a:bodyPr>
            <a:normAutofit/>
          </a:bodyPr>
          <a:lstStyle/>
          <a:p>
            <a:r>
              <a:rPr lang="tr-TR" sz="3200" dirty="0"/>
              <a:t>Zeka testleri ile gelişim testleri arasındaki farklar nelerdir?</a:t>
            </a:r>
          </a:p>
          <a:p>
            <a:endParaRPr lang="tr-TR" sz="3200" dirty="0"/>
          </a:p>
          <a:p>
            <a:r>
              <a:rPr lang="tr-TR" sz="3200" dirty="0"/>
              <a:t>Hangi değerlendirme için hangisinin kullanılması uygundur?</a:t>
            </a:r>
            <a:endParaRPr lang="tr-TR" sz="3200"/>
          </a:p>
          <a:p>
            <a:endParaRPr lang="tr-TR" sz="3200" dirty="0"/>
          </a:p>
          <a:p>
            <a:r>
              <a:rPr lang="tr-TR" sz="3200" dirty="0"/>
              <a:t>Zeka testlerine ve gelişim değerlendirme testlerine ek olarak hangi yöntemlerin kullanılması gerekir?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500</TotalTime>
  <Words>540</Words>
  <Application>Microsoft Office PowerPoint</Application>
  <PresentationFormat>Geniş ekran</PresentationFormat>
  <Paragraphs>69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Candara</vt:lpstr>
      <vt:lpstr>Tahoma</vt:lpstr>
      <vt:lpstr>Tunga</vt:lpstr>
      <vt:lpstr>Soho</vt:lpstr>
      <vt:lpstr>ÇOCUĞU TANIMA VE DEĞERLENDİRME TEKNİKLERİ</vt:lpstr>
      <vt:lpstr>ZEKA TESTLERİ</vt:lpstr>
      <vt:lpstr>ZEKA TESTLERİ</vt:lpstr>
      <vt:lpstr>ZEKA TESTLERİ</vt:lpstr>
      <vt:lpstr>ZEKA TESTLERİ</vt:lpstr>
      <vt:lpstr>ZEKA TESTLERİ</vt:lpstr>
      <vt:lpstr>ZEKA TESTLERİ</vt:lpstr>
      <vt:lpstr>ZEKA TESTLERİ</vt:lpstr>
      <vt:lpstr>ZEKA TESTLERİ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97</cp:revision>
  <dcterms:created xsi:type="dcterms:W3CDTF">2017-09-25T14:40:04Z</dcterms:created>
  <dcterms:modified xsi:type="dcterms:W3CDTF">2020-05-03T23:02:08Z</dcterms:modified>
</cp:coreProperties>
</file>