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95" r:id="rId3"/>
    <p:sldId id="290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</p:sldIdLst>
  <p:sldSz cx="959961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4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971" y="1178222"/>
            <a:ext cx="8159671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952" y="3781306"/>
            <a:ext cx="719971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6749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198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723" y="383297"/>
            <a:ext cx="2069917" cy="610108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9974" y="383297"/>
            <a:ext cx="6089754" cy="610108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398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59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974" y="1794831"/>
            <a:ext cx="8279666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974" y="4817876"/>
            <a:ext cx="8279666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74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973" y="1916484"/>
            <a:ext cx="4079836" cy="456789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9804" y="1916484"/>
            <a:ext cx="4079836" cy="456789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16.04.2020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947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383299"/>
            <a:ext cx="8279666" cy="139153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225" y="1764832"/>
            <a:ext cx="406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225" y="2629749"/>
            <a:ext cx="4061086" cy="386796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805" y="1764832"/>
            <a:ext cx="408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9805" y="2629749"/>
            <a:ext cx="4081086" cy="386796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16.04.2020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824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16.04.2020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901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16.04.2020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134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086" y="1036570"/>
            <a:ext cx="4859804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16.04.2020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90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086" y="1036570"/>
            <a:ext cx="4859804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16.04.2020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295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974" y="383299"/>
            <a:ext cx="8279666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974" y="1916484"/>
            <a:ext cx="8279666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9973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00569-41FC-49E5-B2D4-D3D1AB23C11D}" type="datetimeFigureOut">
              <a:rPr lang="tr-TR" smtClean="0"/>
              <a:t>16.04.2020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9872" y="6672698"/>
            <a:ext cx="323986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9727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881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tile tx="0" ty="0" sx="25000" sy="2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4AE26D1-ED70-4F35-9AC9-304BF65B37F0}"/>
              </a:ext>
            </a:extLst>
          </p:cNvPr>
          <p:cNvSpPr txBox="1"/>
          <p:nvPr/>
        </p:nvSpPr>
        <p:spPr>
          <a:xfrm>
            <a:off x="2372566" y="908852"/>
            <a:ext cx="4239879" cy="561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48" b="1" dirty="0"/>
              <a:t>JEOMORFOLOİK ANALİZ 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E0EBB79-BEF5-481B-9892-405C8EAC72FE}"/>
              </a:ext>
            </a:extLst>
          </p:cNvPr>
          <p:cNvSpPr txBox="1"/>
          <p:nvPr/>
        </p:nvSpPr>
        <p:spPr>
          <a:xfrm>
            <a:off x="6612445" y="2300551"/>
            <a:ext cx="1799339" cy="385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905" b="1" dirty="0"/>
              <a:t>Dr. Erkan Yılmaz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35F12D0-D095-4272-952D-701352D9315C}"/>
              </a:ext>
            </a:extLst>
          </p:cNvPr>
          <p:cNvSpPr txBox="1"/>
          <p:nvPr/>
        </p:nvSpPr>
        <p:spPr>
          <a:xfrm>
            <a:off x="157655" y="4077740"/>
            <a:ext cx="6699530" cy="243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05" b="1" dirty="0"/>
              <a:t>Hafta 5 – Drenaj Ağları ve Göstergeleri</a:t>
            </a:r>
          </a:p>
          <a:p>
            <a:pPr lvl="1"/>
            <a:r>
              <a:rPr lang="tr-TR" sz="1905" b="1" dirty="0" err="1"/>
              <a:t>Dentritik</a:t>
            </a:r>
            <a:endParaRPr lang="tr-TR" sz="1905" b="1" dirty="0"/>
          </a:p>
          <a:p>
            <a:pPr lvl="1"/>
            <a:r>
              <a:rPr lang="tr-TR" sz="1905" b="1" dirty="0"/>
              <a:t>Paralel</a:t>
            </a:r>
          </a:p>
          <a:p>
            <a:pPr lvl="1"/>
            <a:r>
              <a:rPr lang="tr-TR" sz="1905" b="1" dirty="0"/>
              <a:t>Kancalı</a:t>
            </a:r>
          </a:p>
          <a:p>
            <a:pPr lvl="1"/>
            <a:r>
              <a:rPr lang="tr-TR" sz="1905" b="1" dirty="0"/>
              <a:t>Halkalı</a:t>
            </a:r>
          </a:p>
          <a:p>
            <a:pPr lvl="1"/>
            <a:r>
              <a:rPr lang="tr-TR" sz="1905" b="1" dirty="0"/>
              <a:t>Kafesli</a:t>
            </a:r>
          </a:p>
          <a:p>
            <a:pPr lvl="1"/>
            <a:r>
              <a:rPr lang="tr-TR" sz="1905" b="1" dirty="0" err="1"/>
              <a:t>Sentripetal</a:t>
            </a:r>
            <a:endParaRPr lang="tr-TR" sz="1905" b="1" dirty="0"/>
          </a:p>
          <a:p>
            <a:pPr lvl="1"/>
            <a:r>
              <a:rPr lang="tr-TR" sz="1905" b="1" dirty="0" err="1"/>
              <a:t>Radyal</a:t>
            </a:r>
            <a:endParaRPr lang="tr-TR" sz="1905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FB290C8-2DF6-4369-ADC9-B7EC49BD193F}"/>
              </a:ext>
            </a:extLst>
          </p:cNvPr>
          <p:cNvSpPr txBox="1"/>
          <p:nvPr/>
        </p:nvSpPr>
        <p:spPr>
          <a:xfrm>
            <a:off x="3507420" y="6347083"/>
            <a:ext cx="570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Mirsinoğlu</a:t>
            </a:r>
            <a:r>
              <a:rPr lang="tr-TR" dirty="0"/>
              <a:t>, S., 1973, Yerbilimleri Kartografyası, MTA Yayınları, Eğitim Serisi No:12, Ankara </a:t>
            </a:r>
          </a:p>
        </p:txBody>
      </p:sp>
    </p:spTree>
    <p:extLst>
      <p:ext uri="{BB962C8B-B14F-4D97-AF65-F5344CB8AC3E}">
        <p14:creationId xmlns:p14="http://schemas.microsoft.com/office/powerpoint/2010/main" val="1500054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E5CFAD10-9BA7-4320-BB61-F836F8EB8CD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8018462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11792B7-30E8-46D4-A9DE-FA6EDA4F1E83}"/>
              </a:ext>
            </a:extLst>
          </p:cNvPr>
          <p:cNvSpPr>
            <a:spLocks/>
          </p:cNvSpPr>
          <p:nvPr/>
        </p:nvSpPr>
        <p:spPr bwMode="auto">
          <a:xfrm>
            <a:off x="3987800" y="280988"/>
            <a:ext cx="4013200" cy="4041775"/>
          </a:xfrm>
          <a:custGeom>
            <a:avLst/>
            <a:gdLst>
              <a:gd name="T0" fmla="*/ 10839 w 11137"/>
              <a:gd name="T1" fmla="*/ 10987 h 11204"/>
              <a:gd name="T2" fmla="*/ 9362 w 11137"/>
              <a:gd name="T3" fmla="*/ 10337 h 11204"/>
              <a:gd name="T4" fmla="*/ 8848 w 11137"/>
              <a:gd name="T5" fmla="*/ 9998 h 11204"/>
              <a:gd name="T6" fmla="*/ 8848 w 11137"/>
              <a:gd name="T7" fmla="*/ 8969 h 11204"/>
              <a:gd name="T8" fmla="*/ 8333 w 11137"/>
              <a:gd name="T9" fmla="*/ 6760 h 11204"/>
              <a:gd name="T10" fmla="*/ 7195 w 11137"/>
              <a:gd name="T11" fmla="*/ 5554 h 11204"/>
              <a:gd name="T12" fmla="*/ 7764 w 11137"/>
              <a:gd name="T13" fmla="*/ 6137 h 11204"/>
              <a:gd name="T14" fmla="*/ 8482 w 11137"/>
              <a:gd name="T15" fmla="*/ 7560 h 11204"/>
              <a:gd name="T16" fmla="*/ 8699 w 11137"/>
              <a:gd name="T17" fmla="*/ 9809 h 11204"/>
              <a:gd name="T18" fmla="*/ 8306 w 11137"/>
              <a:gd name="T19" fmla="*/ 9958 h 11204"/>
              <a:gd name="T20" fmla="*/ 7452 w 11137"/>
              <a:gd name="T21" fmla="*/ 9877 h 11204"/>
              <a:gd name="T22" fmla="*/ 5758 w 11137"/>
              <a:gd name="T23" fmla="*/ 9307 h 11204"/>
              <a:gd name="T24" fmla="*/ 4526 w 11137"/>
              <a:gd name="T25" fmla="*/ 8318 h 11204"/>
              <a:gd name="T26" fmla="*/ 5054 w 11137"/>
              <a:gd name="T27" fmla="*/ 7424 h 11204"/>
              <a:gd name="T28" fmla="*/ 4986 w 11137"/>
              <a:gd name="T29" fmla="*/ 5866 h 11204"/>
              <a:gd name="T30" fmla="*/ 4742 w 11137"/>
              <a:gd name="T31" fmla="*/ 7912 h 11204"/>
              <a:gd name="T32" fmla="*/ 3523 w 11137"/>
              <a:gd name="T33" fmla="*/ 6882 h 11204"/>
              <a:gd name="T34" fmla="*/ 2832 w 11137"/>
              <a:gd name="T35" fmla="*/ 5893 h 11204"/>
              <a:gd name="T36" fmla="*/ 3509 w 11137"/>
              <a:gd name="T37" fmla="*/ 4850 h 11204"/>
              <a:gd name="T38" fmla="*/ 3523 w 11137"/>
              <a:gd name="T39" fmla="*/ 4132 h 11204"/>
              <a:gd name="T40" fmla="*/ 4336 w 11137"/>
              <a:gd name="T41" fmla="*/ 3495 h 11204"/>
              <a:gd name="T42" fmla="*/ 4580 w 11137"/>
              <a:gd name="T43" fmla="*/ 3211 h 11204"/>
              <a:gd name="T44" fmla="*/ 3699 w 11137"/>
              <a:gd name="T45" fmla="*/ 3929 h 11204"/>
              <a:gd name="T46" fmla="*/ 4011 w 11137"/>
              <a:gd name="T47" fmla="*/ 2181 h 11204"/>
              <a:gd name="T48" fmla="*/ 4607 w 11137"/>
              <a:gd name="T49" fmla="*/ 1300 h 11204"/>
              <a:gd name="T50" fmla="*/ 4959 w 11137"/>
              <a:gd name="T51" fmla="*/ 772 h 11204"/>
              <a:gd name="T52" fmla="*/ 4444 w 11137"/>
              <a:gd name="T53" fmla="*/ 1368 h 11204"/>
              <a:gd name="T54" fmla="*/ 3658 w 11137"/>
              <a:gd name="T55" fmla="*/ 420 h 11204"/>
              <a:gd name="T56" fmla="*/ 3523 w 11137"/>
              <a:gd name="T57" fmla="*/ 325 h 11204"/>
              <a:gd name="T58" fmla="*/ 3970 w 11137"/>
              <a:gd name="T59" fmla="*/ 2086 h 11204"/>
              <a:gd name="T60" fmla="*/ 3753 w 11137"/>
              <a:gd name="T61" fmla="*/ 3183 h 11204"/>
              <a:gd name="T62" fmla="*/ 3401 w 11137"/>
              <a:gd name="T63" fmla="*/ 4376 h 11204"/>
              <a:gd name="T64" fmla="*/ 2818 w 11137"/>
              <a:gd name="T65" fmla="*/ 5704 h 11204"/>
              <a:gd name="T66" fmla="*/ 2019 w 11137"/>
              <a:gd name="T67" fmla="*/ 4633 h 11204"/>
              <a:gd name="T68" fmla="*/ 1721 w 11137"/>
              <a:gd name="T69" fmla="*/ 4145 h 11204"/>
              <a:gd name="T70" fmla="*/ 1111 w 11137"/>
              <a:gd name="T71" fmla="*/ 3156 h 11204"/>
              <a:gd name="T72" fmla="*/ 786 w 11137"/>
              <a:gd name="T73" fmla="*/ 1937 h 11204"/>
              <a:gd name="T74" fmla="*/ 366 w 11137"/>
              <a:gd name="T75" fmla="*/ 501 h 11204"/>
              <a:gd name="T76" fmla="*/ 515 w 11137"/>
              <a:gd name="T77" fmla="*/ 907 h 11204"/>
              <a:gd name="T78" fmla="*/ 976 w 11137"/>
              <a:gd name="T79" fmla="*/ 3021 h 11204"/>
              <a:gd name="T80" fmla="*/ 176 w 11137"/>
              <a:gd name="T81" fmla="*/ 3292 h 11204"/>
              <a:gd name="T82" fmla="*/ 1274 w 11137"/>
              <a:gd name="T83" fmla="*/ 3617 h 11204"/>
              <a:gd name="T84" fmla="*/ 2425 w 11137"/>
              <a:gd name="T85" fmla="*/ 5324 h 11204"/>
              <a:gd name="T86" fmla="*/ 1856 w 11137"/>
              <a:gd name="T87" fmla="*/ 5554 h 11204"/>
              <a:gd name="T88" fmla="*/ 2696 w 11137"/>
              <a:gd name="T89" fmla="*/ 5758 h 11204"/>
              <a:gd name="T90" fmla="*/ 2778 w 11137"/>
              <a:gd name="T91" fmla="*/ 6354 h 11204"/>
              <a:gd name="T92" fmla="*/ 3577 w 11137"/>
              <a:gd name="T93" fmla="*/ 7478 h 11204"/>
              <a:gd name="T94" fmla="*/ 4485 w 11137"/>
              <a:gd name="T95" fmla="*/ 8359 h 11204"/>
              <a:gd name="T96" fmla="*/ 5853 w 11137"/>
              <a:gd name="T97" fmla="*/ 9443 h 11204"/>
              <a:gd name="T98" fmla="*/ 5501 w 11137"/>
              <a:gd name="T99" fmla="*/ 9592 h 11204"/>
              <a:gd name="T100" fmla="*/ 6639 w 11137"/>
              <a:gd name="T101" fmla="*/ 9768 h 11204"/>
              <a:gd name="T102" fmla="*/ 7669 w 11137"/>
              <a:gd name="T103" fmla="*/ 9971 h 11204"/>
              <a:gd name="T104" fmla="*/ 9119 w 11137"/>
              <a:gd name="T105" fmla="*/ 10242 h 11204"/>
              <a:gd name="T106" fmla="*/ 9877 w 11137"/>
              <a:gd name="T107" fmla="*/ 10730 h 11204"/>
              <a:gd name="T108" fmla="*/ 11097 w 11137"/>
              <a:gd name="T109" fmla="*/ 11177 h 1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137" h="11204">
                <a:moveTo>
                  <a:pt x="11137" y="11204"/>
                </a:moveTo>
                <a:lnTo>
                  <a:pt x="11137" y="11123"/>
                </a:lnTo>
                <a:cubicBezTo>
                  <a:pt x="11056" y="11082"/>
                  <a:pt x="10921" y="11001"/>
                  <a:pt x="10839" y="10987"/>
                </a:cubicBezTo>
                <a:cubicBezTo>
                  <a:pt x="10704" y="10960"/>
                  <a:pt x="10568" y="10987"/>
                  <a:pt x="10433" y="10960"/>
                </a:cubicBezTo>
                <a:cubicBezTo>
                  <a:pt x="10081" y="10920"/>
                  <a:pt x="10094" y="10811"/>
                  <a:pt x="9891" y="10662"/>
                </a:cubicBezTo>
                <a:cubicBezTo>
                  <a:pt x="9728" y="10554"/>
                  <a:pt x="9525" y="10459"/>
                  <a:pt x="9362" y="10337"/>
                </a:cubicBezTo>
                <a:cubicBezTo>
                  <a:pt x="9281" y="10269"/>
                  <a:pt x="9213" y="10229"/>
                  <a:pt x="9105" y="10175"/>
                </a:cubicBezTo>
                <a:cubicBezTo>
                  <a:pt x="9051" y="10134"/>
                  <a:pt x="9024" y="10107"/>
                  <a:pt x="8983" y="10080"/>
                </a:cubicBezTo>
                <a:cubicBezTo>
                  <a:pt x="8942" y="10039"/>
                  <a:pt x="8888" y="10026"/>
                  <a:pt x="8848" y="9998"/>
                </a:cubicBezTo>
                <a:lnTo>
                  <a:pt x="8834" y="9971"/>
                </a:lnTo>
                <a:cubicBezTo>
                  <a:pt x="8807" y="9822"/>
                  <a:pt x="8753" y="9822"/>
                  <a:pt x="8753" y="9687"/>
                </a:cubicBezTo>
                <a:cubicBezTo>
                  <a:pt x="8766" y="9470"/>
                  <a:pt x="8807" y="9186"/>
                  <a:pt x="8848" y="8969"/>
                </a:cubicBezTo>
                <a:cubicBezTo>
                  <a:pt x="8888" y="8820"/>
                  <a:pt x="8875" y="8766"/>
                  <a:pt x="8875" y="8603"/>
                </a:cubicBezTo>
                <a:cubicBezTo>
                  <a:pt x="8875" y="8007"/>
                  <a:pt x="8712" y="7871"/>
                  <a:pt x="8455" y="7424"/>
                </a:cubicBezTo>
                <a:cubicBezTo>
                  <a:pt x="8319" y="7180"/>
                  <a:pt x="8387" y="7045"/>
                  <a:pt x="8333" y="6760"/>
                </a:cubicBezTo>
                <a:cubicBezTo>
                  <a:pt x="8319" y="6638"/>
                  <a:pt x="8021" y="6245"/>
                  <a:pt x="7926" y="6178"/>
                </a:cubicBezTo>
                <a:cubicBezTo>
                  <a:pt x="7818" y="6110"/>
                  <a:pt x="7669" y="6015"/>
                  <a:pt x="7574" y="5920"/>
                </a:cubicBezTo>
                <a:cubicBezTo>
                  <a:pt x="7506" y="5839"/>
                  <a:pt x="7303" y="5500"/>
                  <a:pt x="7195" y="5554"/>
                </a:cubicBezTo>
                <a:cubicBezTo>
                  <a:pt x="7222" y="5595"/>
                  <a:pt x="7249" y="5595"/>
                  <a:pt x="7289" y="5636"/>
                </a:cubicBezTo>
                <a:cubicBezTo>
                  <a:pt x="7330" y="5676"/>
                  <a:pt x="7344" y="5717"/>
                  <a:pt x="7371" y="5758"/>
                </a:cubicBezTo>
                <a:cubicBezTo>
                  <a:pt x="7560" y="5974"/>
                  <a:pt x="7547" y="5961"/>
                  <a:pt x="7764" y="6137"/>
                </a:cubicBezTo>
                <a:cubicBezTo>
                  <a:pt x="7845" y="6205"/>
                  <a:pt x="7926" y="6245"/>
                  <a:pt x="7980" y="6313"/>
                </a:cubicBezTo>
                <a:cubicBezTo>
                  <a:pt x="8048" y="6381"/>
                  <a:pt x="8251" y="6679"/>
                  <a:pt x="8279" y="6801"/>
                </a:cubicBezTo>
                <a:cubicBezTo>
                  <a:pt x="8333" y="7167"/>
                  <a:pt x="8251" y="7235"/>
                  <a:pt x="8482" y="7560"/>
                </a:cubicBezTo>
                <a:cubicBezTo>
                  <a:pt x="8699" y="7885"/>
                  <a:pt x="8807" y="8183"/>
                  <a:pt x="8807" y="8603"/>
                </a:cubicBezTo>
                <a:cubicBezTo>
                  <a:pt x="8807" y="8738"/>
                  <a:pt x="8821" y="8820"/>
                  <a:pt x="8780" y="8955"/>
                </a:cubicBezTo>
                <a:cubicBezTo>
                  <a:pt x="8739" y="9104"/>
                  <a:pt x="8658" y="9673"/>
                  <a:pt x="8699" y="9809"/>
                </a:cubicBezTo>
                <a:lnTo>
                  <a:pt x="8780" y="9958"/>
                </a:lnTo>
                <a:cubicBezTo>
                  <a:pt x="8699" y="9958"/>
                  <a:pt x="8644" y="9944"/>
                  <a:pt x="8604" y="9944"/>
                </a:cubicBezTo>
                <a:cubicBezTo>
                  <a:pt x="8455" y="9958"/>
                  <a:pt x="8509" y="10026"/>
                  <a:pt x="8306" y="9958"/>
                </a:cubicBezTo>
                <a:cubicBezTo>
                  <a:pt x="8238" y="9931"/>
                  <a:pt x="7886" y="9917"/>
                  <a:pt x="7791" y="9904"/>
                </a:cubicBezTo>
                <a:cubicBezTo>
                  <a:pt x="7737" y="9904"/>
                  <a:pt x="7682" y="9917"/>
                  <a:pt x="7615" y="9917"/>
                </a:cubicBezTo>
                <a:cubicBezTo>
                  <a:pt x="7533" y="9917"/>
                  <a:pt x="7520" y="9904"/>
                  <a:pt x="7452" y="9877"/>
                </a:cubicBezTo>
                <a:cubicBezTo>
                  <a:pt x="7262" y="9822"/>
                  <a:pt x="7140" y="9849"/>
                  <a:pt x="6842" y="9741"/>
                </a:cubicBezTo>
                <a:cubicBezTo>
                  <a:pt x="6761" y="9714"/>
                  <a:pt x="6653" y="9700"/>
                  <a:pt x="6544" y="9660"/>
                </a:cubicBezTo>
                <a:lnTo>
                  <a:pt x="5758" y="9307"/>
                </a:lnTo>
                <a:cubicBezTo>
                  <a:pt x="5677" y="9267"/>
                  <a:pt x="5609" y="9226"/>
                  <a:pt x="5528" y="9172"/>
                </a:cubicBezTo>
                <a:cubicBezTo>
                  <a:pt x="5189" y="8969"/>
                  <a:pt x="5013" y="8752"/>
                  <a:pt x="4715" y="8495"/>
                </a:cubicBezTo>
                <a:lnTo>
                  <a:pt x="4526" y="8318"/>
                </a:lnTo>
                <a:cubicBezTo>
                  <a:pt x="4539" y="8237"/>
                  <a:pt x="4647" y="8183"/>
                  <a:pt x="4702" y="8088"/>
                </a:cubicBezTo>
                <a:cubicBezTo>
                  <a:pt x="4742" y="8007"/>
                  <a:pt x="4810" y="7925"/>
                  <a:pt x="4864" y="7844"/>
                </a:cubicBezTo>
                <a:lnTo>
                  <a:pt x="5054" y="7424"/>
                </a:lnTo>
                <a:cubicBezTo>
                  <a:pt x="5095" y="7302"/>
                  <a:pt x="5162" y="6638"/>
                  <a:pt x="5162" y="6503"/>
                </a:cubicBezTo>
                <a:cubicBezTo>
                  <a:pt x="5162" y="6300"/>
                  <a:pt x="5122" y="6151"/>
                  <a:pt x="5095" y="5961"/>
                </a:cubicBezTo>
                <a:cubicBezTo>
                  <a:pt x="5067" y="5866"/>
                  <a:pt x="5067" y="5839"/>
                  <a:pt x="4986" y="5866"/>
                </a:cubicBezTo>
                <a:cubicBezTo>
                  <a:pt x="4932" y="5988"/>
                  <a:pt x="5013" y="5880"/>
                  <a:pt x="5054" y="6164"/>
                </a:cubicBezTo>
                <a:cubicBezTo>
                  <a:pt x="5122" y="6557"/>
                  <a:pt x="5095" y="6801"/>
                  <a:pt x="5027" y="7221"/>
                </a:cubicBezTo>
                <a:cubicBezTo>
                  <a:pt x="4986" y="7451"/>
                  <a:pt x="4864" y="7722"/>
                  <a:pt x="4742" y="7912"/>
                </a:cubicBezTo>
                <a:cubicBezTo>
                  <a:pt x="4688" y="7993"/>
                  <a:pt x="4526" y="8210"/>
                  <a:pt x="4471" y="8251"/>
                </a:cubicBezTo>
                <a:cubicBezTo>
                  <a:pt x="4309" y="8210"/>
                  <a:pt x="3943" y="7858"/>
                  <a:pt x="3807" y="7749"/>
                </a:cubicBezTo>
                <a:cubicBezTo>
                  <a:pt x="3550" y="7519"/>
                  <a:pt x="3658" y="7221"/>
                  <a:pt x="3523" y="6882"/>
                </a:cubicBezTo>
                <a:cubicBezTo>
                  <a:pt x="3482" y="6774"/>
                  <a:pt x="3320" y="6625"/>
                  <a:pt x="3238" y="6584"/>
                </a:cubicBezTo>
                <a:cubicBezTo>
                  <a:pt x="3116" y="6530"/>
                  <a:pt x="2927" y="6476"/>
                  <a:pt x="2873" y="6381"/>
                </a:cubicBezTo>
                <a:cubicBezTo>
                  <a:pt x="2791" y="6232"/>
                  <a:pt x="2778" y="6069"/>
                  <a:pt x="2832" y="5893"/>
                </a:cubicBezTo>
                <a:cubicBezTo>
                  <a:pt x="2886" y="5663"/>
                  <a:pt x="2913" y="5649"/>
                  <a:pt x="3022" y="5514"/>
                </a:cubicBezTo>
                <a:cubicBezTo>
                  <a:pt x="3089" y="5446"/>
                  <a:pt x="3116" y="5378"/>
                  <a:pt x="3198" y="5270"/>
                </a:cubicBezTo>
                <a:cubicBezTo>
                  <a:pt x="3306" y="5148"/>
                  <a:pt x="3442" y="4985"/>
                  <a:pt x="3509" y="4850"/>
                </a:cubicBezTo>
                <a:cubicBezTo>
                  <a:pt x="3536" y="4782"/>
                  <a:pt x="3536" y="4674"/>
                  <a:pt x="3536" y="4579"/>
                </a:cubicBezTo>
                <a:cubicBezTo>
                  <a:pt x="3523" y="4484"/>
                  <a:pt x="3469" y="4471"/>
                  <a:pt x="3455" y="4362"/>
                </a:cubicBezTo>
                <a:cubicBezTo>
                  <a:pt x="3442" y="4240"/>
                  <a:pt x="3455" y="4186"/>
                  <a:pt x="3523" y="4132"/>
                </a:cubicBezTo>
                <a:cubicBezTo>
                  <a:pt x="3591" y="4091"/>
                  <a:pt x="3618" y="4064"/>
                  <a:pt x="3685" y="4010"/>
                </a:cubicBezTo>
                <a:lnTo>
                  <a:pt x="4024" y="3766"/>
                </a:lnTo>
                <a:cubicBezTo>
                  <a:pt x="4146" y="3671"/>
                  <a:pt x="4200" y="3590"/>
                  <a:pt x="4336" y="3495"/>
                </a:cubicBezTo>
                <a:cubicBezTo>
                  <a:pt x="4512" y="3373"/>
                  <a:pt x="4634" y="3238"/>
                  <a:pt x="4783" y="3089"/>
                </a:cubicBezTo>
                <a:cubicBezTo>
                  <a:pt x="4810" y="3048"/>
                  <a:pt x="4905" y="2980"/>
                  <a:pt x="4891" y="2913"/>
                </a:cubicBezTo>
                <a:cubicBezTo>
                  <a:pt x="4810" y="2926"/>
                  <a:pt x="4647" y="3156"/>
                  <a:pt x="4580" y="3211"/>
                </a:cubicBezTo>
                <a:lnTo>
                  <a:pt x="4227" y="3495"/>
                </a:lnTo>
                <a:cubicBezTo>
                  <a:pt x="4146" y="3563"/>
                  <a:pt x="4078" y="3658"/>
                  <a:pt x="3970" y="3725"/>
                </a:cubicBezTo>
                <a:lnTo>
                  <a:pt x="3699" y="3929"/>
                </a:lnTo>
                <a:cubicBezTo>
                  <a:pt x="3645" y="3969"/>
                  <a:pt x="3577" y="4051"/>
                  <a:pt x="3509" y="4051"/>
                </a:cubicBezTo>
                <a:cubicBezTo>
                  <a:pt x="3509" y="3983"/>
                  <a:pt x="3767" y="3319"/>
                  <a:pt x="3807" y="3183"/>
                </a:cubicBezTo>
                <a:cubicBezTo>
                  <a:pt x="3929" y="2858"/>
                  <a:pt x="3970" y="2547"/>
                  <a:pt x="4011" y="2181"/>
                </a:cubicBezTo>
                <a:cubicBezTo>
                  <a:pt x="4065" y="1707"/>
                  <a:pt x="3956" y="1842"/>
                  <a:pt x="4295" y="1585"/>
                </a:cubicBezTo>
                <a:cubicBezTo>
                  <a:pt x="4363" y="1531"/>
                  <a:pt x="4390" y="1490"/>
                  <a:pt x="4444" y="1436"/>
                </a:cubicBezTo>
                <a:cubicBezTo>
                  <a:pt x="4512" y="1382"/>
                  <a:pt x="4566" y="1368"/>
                  <a:pt x="4607" y="1300"/>
                </a:cubicBezTo>
                <a:cubicBezTo>
                  <a:pt x="4634" y="1273"/>
                  <a:pt x="4647" y="1246"/>
                  <a:pt x="4675" y="1219"/>
                </a:cubicBezTo>
                <a:lnTo>
                  <a:pt x="4891" y="975"/>
                </a:lnTo>
                <a:cubicBezTo>
                  <a:pt x="4932" y="921"/>
                  <a:pt x="4986" y="840"/>
                  <a:pt x="4959" y="772"/>
                </a:cubicBezTo>
                <a:cubicBezTo>
                  <a:pt x="4891" y="785"/>
                  <a:pt x="4946" y="745"/>
                  <a:pt x="4905" y="826"/>
                </a:cubicBezTo>
                <a:lnTo>
                  <a:pt x="4769" y="1016"/>
                </a:lnTo>
                <a:cubicBezTo>
                  <a:pt x="4634" y="1165"/>
                  <a:pt x="4661" y="1192"/>
                  <a:pt x="4444" y="1368"/>
                </a:cubicBezTo>
                <a:cubicBezTo>
                  <a:pt x="4363" y="1436"/>
                  <a:pt x="4187" y="1625"/>
                  <a:pt x="4092" y="1639"/>
                </a:cubicBezTo>
                <a:cubicBezTo>
                  <a:pt x="4051" y="1476"/>
                  <a:pt x="4065" y="1354"/>
                  <a:pt x="4024" y="1165"/>
                </a:cubicBezTo>
                <a:cubicBezTo>
                  <a:pt x="3916" y="677"/>
                  <a:pt x="3807" y="758"/>
                  <a:pt x="3658" y="420"/>
                </a:cubicBezTo>
                <a:cubicBezTo>
                  <a:pt x="3618" y="325"/>
                  <a:pt x="3550" y="257"/>
                  <a:pt x="3482" y="189"/>
                </a:cubicBezTo>
                <a:cubicBezTo>
                  <a:pt x="3442" y="162"/>
                  <a:pt x="3455" y="135"/>
                  <a:pt x="3387" y="149"/>
                </a:cubicBezTo>
                <a:cubicBezTo>
                  <a:pt x="3360" y="230"/>
                  <a:pt x="3496" y="298"/>
                  <a:pt x="3523" y="325"/>
                </a:cubicBezTo>
                <a:cubicBezTo>
                  <a:pt x="3577" y="365"/>
                  <a:pt x="3618" y="460"/>
                  <a:pt x="3645" y="528"/>
                </a:cubicBezTo>
                <a:cubicBezTo>
                  <a:pt x="3726" y="691"/>
                  <a:pt x="3807" y="704"/>
                  <a:pt x="3889" y="934"/>
                </a:cubicBezTo>
                <a:cubicBezTo>
                  <a:pt x="4038" y="1341"/>
                  <a:pt x="4024" y="1652"/>
                  <a:pt x="3970" y="2086"/>
                </a:cubicBezTo>
                <a:cubicBezTo>
                  <a:pt x="3943" y="2289"/>
                  <a:pt x="3929" y="2452"/>
                  <a:pt x="3889" y="2655"/>
                </a:cubicBezTo>
                <a:cubicBezTo>
                  <a:pt x="3848" y="2777"/>
                  <a:pt x="3835" y="2926"/>
                  <a:pt x="3794" y="3048"/>
                </a:cubicBezTo>
                <a:cubicBezTo>
                  <a:pt x="3780" y="3102"/>
                  <a:pt x="3767" y="3116"/>
                  <a:pt x="3753" y="3183"/>
                </a:cubicBezTo>
                <a:cubicBezTo>
                  <a:pt x="3685" y="3427"/>
                  <a:pt x="3591" y="3644"/>
                  <a:pt x="3496" y="3888"/>
                </a:cubicBezTo>
                <a:cubicBezTo>
                  <a:pt x="3442" y="3996"/>
                  <a:pt x="3455" y="4037"/>
                  <a:pt x="3374" y="4105"/>
                </a:cubicBezTo>
                <a:cubicBezTo>
                  <a:pt x="3401" y="4227"/>
                  <a:pt x="3374" y="4281"/>
                  <a:pt x="3401" y="4376"/>
                </a:cubicBezTo>
                <a:cubicBezTo>
                  <a:pt x="3428" y="4593"/>
                  <a:pt x="3604" y="4647"/>
                  <a:pt x="3306" y="5040"/>
                </a:cubicBezTo>
                <a:cubicBezTo>
                  <a:pt x="3225" y="5148"/>
                  <a:pt x="3130" y="5229"/>
                  <a:pt x="3062" y="5365"/>
                </a:cubicBezTo>
                <a:cubicBezTo>
                  <a:pt x="2981" y="5500"/>
                  <a:pt x="2886" y="5568"/>
                  <a:pt x="2818" y="5704"/>
                </a:cubicBezTo>
                <a:cubicBezTo>
                  <a:pt x="2737" y="5676"/>
                  <a:pt x="2737" y="5636"/>
                  <a:pt x="2696" y="5554"/>
                </a:cubicBezTo>
                <a:lnTo>
                  <a:pt x="2249" y="4945"/>
                </a:lnTo>
                <a:cubicBezTo>
                  <a:pt x="2182" y="4836"/>
                  <a:pt x="2100" y="4742"/>
                  <a:pt x="2019" y="4633"/>
                </a:cubicBezTo>
                <a:cubicBezTo>
                  <a:pt x="1992" y="4579"/>
                  <a:pt x="1965" y="4525"/>
                  <a:pt x="1924" y="4457"/>
                </a:cubicBezTo>
                <a:cubicBezTo>
                  <a:pt x="1883" y="4403"/>
                  <a:pt x="1856" y="4376"/>
                  <a:pt x="1816" y="4308"/>
                </a:cubicBezTo>
                <a:cubicBezTo>
                  <a:pt x="1775" y="4240"/>
                  <a:pt x="1762" y="4213"/>
                  <a:pt x="1721" y="4145"/>
                </a:cubicBezTo>
                <a:cubicBezTo>
                  <a:pt x="1613" y="3996"/>
                  <a:pt x="1518" y="3820"/>
                  <a:pt x="1396" y="3685"/>
                </a:cubicBezTo>
                <a:cubicBezTo>
                  <a:pt x="1355" y="3644"/>
                  <a:pt x="1314" y="3590"/>
                  <a:pt x="1287" y="3536"/>
                </a:cubicBezTo>
                <a:lnTo>
                  <a:pt x="1111" y="3156"/>
                </a:lnTo>
                <a:cubicBezTo>
                  <a:pt x="1043" y="3021"/>
                  <a:pt x="989" y="2940"/>
                  <a:pt x="949" y="2791"/>
                </a:cubicBezTo>
                <a:cubicBezTo>
                  <a:pt x="894" y="2601"/>
                  <a:pt x="772" y="2411"/>
                  <a:pt x="786" y="2181"/>
                </a:cubicBezTo>
                <a:lnTo>
                  <a:pt x="786" y="1937"/>
                </a:lnTo>
                <a:cubicBezTo>
                  <a:pt x="800" y="1680"/>
                  <a:pt x="732" y="1260"/>
                  <a:pt x="637" y="1029"/>
                </a:cubicBezTo>
                <a:cubicBezTo>
                  <a:pt x="583" y="907"/>
                  <a:pt x="529" y="772"/>
                  <a:pt x="461" y="663"/>
                </a:cubicBezTo>
                <a:cubicBezTo>
                  <a:pt x="420" y="609"/>
                  <a:pt x="393" y="569"/>
                  <a:pt x="366" y="501"/>
                </a:cubicBezTo>
                <a:cubicBezTo>
                  <a:pt x="312" y="406"/>
                  <a:pt x="109" y="54"/>
                  <a:pt x="68" y="0"/>
                </a:cubicBezTo>
                <a:cubicBezTo>
                  <a:pt x="0" y="108"/>
                  <a:pt x="271" y="433"/>
                  <a:pt x="325" y="541"/>
                </a:cubicBezTo>
                <a:cubicBezTo>
                  <a:pt x="393" y="691"/>
                  <a:pt x="474" y="758"/>
                  <a:pt x="515" y="907"/>
                </a:cubicBezTo>
                <a:cubicBezTo>
                  <a:pt x="596" y="1165"/>
                  <a:pt x="637" y="1097"/>
                  <a:pt x="718" y="1571"/>
                </a:cubicBezTo>
                <a:cubicBezTo>
                  <a:pt x="772" y="1923"/>
                  <a:pt x="678" y="2330"/>
                  <a:pt x="813" y="2614"/>
                </a:cubicBezTo>
                <a:cubicBezTo>
                  <a:pt x="867" y="2723"/>
                  <a:pt x="935" y="2885"/>
                  <a:pt x="976" y="3021"/>
                </a:cubicBezTo>
                <a:cubicBezTo>
                  <a:pt x="1030" y="3156"/>
                  <a:pt x="1125" y="3292"/>
                  <a:pt x="1165" y="3414"/>
                </a:cubicBezTo>
                <a:cubicBezTo>
                  <a:pt x="1071" y="3468"/>
                  <a:pt x="1071" y="3576"/>
                  <a:pt x="637" y="3495"/>
                </a:cubicBezTo>
                <a:cubicBezTo>
                  <a:pt x="434" y="3454"/>
                  <a:pt x="231" y="3305"/>
                  <a:pt x="176" y="3292"/>
                </a:cubicBezTo>
                <a:cubicBezTo>
                  <a:pt x="176" y="3454"/>
                  <a:pt x="501" y="3549"/>
                  <a:pt x="610" y="3576"/>
                </a:cubicBezTo>
                <a:cubicBezTo>
                  <a:pt x="1030" y="3644"/>
                  <a:pt x="1138" y="3509"/>
                  <a:pt x="1192" y="3495"/>
                </a:cubicBezTo>
                <a:cubicBezTo>
                  <a:pt x="1220" y="3549"/>
                  <a:pt x="1233" y="3563"/>
                  <a:pt x="1274" y="3617"/>
                </a:cubicBezTo>
                <a:lnTo>
                  <a:pt x="1504" y="3956"/>
                </a:lnTo>
                <a:cubicBezTo>
                  <a:pt x="1734" y="4240"/>
                  <a:pt x="1883" y="4579"/>
                  <a:pt x="2114" y="4864"/>
                </a:cubicBezTo>
                <a:cubicBezTo>
                  <a:pt x="2168" y="4918"/>
                  <a:pt x="2439" y="5270"/>
                  <a:pt x="2425" y="5324"/>
                </a:cubicBezTo>
                <a:cubicBezTo>
                  <a:pt x="2385" y="5392"/>
                  <a:pt x="2358" y="5419"/>
                  <a:pt x="2263" y="5446"/>
                </a:cubicBezTo>
                <a:cubicBezTo>
                  <a:pt x="1965" y="5500"/>
                  <a:pt x="1572" y="5419"/>
                  <a:pt x="1667" y="5568"/>
                </a:cubicBezTo>
                <a:cubicBezTo>
                  <a:pt x="1775" y="5527"/>
                  <a:pt x="1734" y="5541"/>
                  <a:pt x="1856" y="5554"/>
                </a:cubicBezTo>
                <a:cubicBezTo>
                  <a:pt x="1938" y="5568"/>
                  <a:pt x="2005" y="5527"/>
                  <a:pt x="2087" y="5527"/>
                </a:cubicBezTo>
                <a:cubicBezTo>
                  <a:pt x="2466" y="5514"/>
                  <a:pt x="2276" y="5500"/>
                  <a:pt x="2480" y="5378"/>
                </a:cubicBezTo>
                <a:cubicBezTo>
                  <a:pt x="2588" y="5473"/>
                  <a:pt x="2669" y="5622"/>
                  <a:pt x="2696" y="5758"/>
                </a:cubicBezTo>
                <a:cubicBezTo>
                  <a:pt x="2696" y="5758"/>
                  <a:pt x="2724" y="5771"/>
                  <a:pt x="2724" y="5771"/>
                </a:cubicBezTo>
                <a:lnTo>
                  <a:pt x="2778" y="5798"/>
                </a:lnTo>
                <a:cubicBezTo>
                  <a:pt x="2696" y="6164"/>
                  <a:pt x="2724" y="6096"/>
                  <a:pt x="2778" y="6354"/>
                </a:cubicBezTo>
                <a:cubicBezTo>
                  <a:pt x="2805" y="6489"/>
                  <a:pt x="2886" y="6476"/>
                  <a:pt x="3008" y="6557"/>
                </a:cubicBezTo>
                <a:cubicBezTo>
                  <a:pt x="3130" y="6638"/>
                  <a:pt x="3279" y="6638"/>
                  <a:pt x="3401" y="6801"/>
                </a:cubicBezTo>
                <a:cubicBezTo>
                  <a:pt x="3564" y="6977"/>
                  <a:pt x="3523" y="7207"/>
                  <a:pt x="3577" y="7478"/>
                </a:cubicBezTo>
                <a:cubicBezTo>
                  <a:pt x="3618" y="7709"/>
                  <a:pt x="3753" y="7749"/>
                  <a:pt x="3889" y="7885"/>
                </a:cubicBezTo>
                <a:cubicBezTo>
                  <a:pt x="4065" y="8061"/>
                  <a:pt x="4268" y="8156"/>
                  <a:pt x="4431" y="8318"/>
                </a:cubicBezTo>
                <a:cubicBezTo>
                  <a:pt x="4471" y="8359"/>
                  <a:pt x="4431" y="8318"/>
                  <a:pt x="4485" y="8359"/>
                </a:cubicBezTo>
                <a:lnTo>
                  <a:pt x="5095" y="8915"/>
                </a:lnTo>
                <a:cubicBezTo>
                  <a:pt x="5135" y="8955"/>
                  <a:pt x="5149" y="8996"/>
                  <a:pt x="5189" y="9023"/>
                </a:cubicBezTo>
                <a:cubicBezTo>
                  <a:pt x="5311" y="9131"/>
                  <a:pt x="5813" y="9375"/>
                  <a:pt x="5853" y="9443"/>
                </a:cubicBezTo>
                <a:cubicBezTo>
                  <a:pt x="5650" y="9565"/>
                  <a:pt x="5203" y="9497"/>
                  <a:pt x="5122" y="9551"/>
                </a:cubicBezTo>
                <a:cubicBezTo>
                  <a:pt x="5122" y="9660"/>
                  <a:pt x="5176" y="9606"/>
                  <a:pt x="5257" y="9592"/>
                </a:cubicBezTo>
                <a:cubicBezTo>
                  <a:pt x="5352" y="9592"/>
                  <a:pt x="5420" y="9606"/>
                  <a:pt x="5501" y="9592"/>
                </a:cubicBezTo>
                <a:cubicBezTo>
                  <a:pt x="5596" y="9565"/>
                  <a:pt x="5596" y="9551"/>
                  <a:pt x="5704" y="9551"/>
                </a:cubicBezTo>
                <a:cubicBezTo>
                  <a:pt x="6070" y="9538"/>
                  <a:pt x="5772" y="9416"/>
                  <a:pt x="6287" y="9606"/>
                </a:cubicBezTo>
                <a:cubicBezTo>
                  <a:pt x="6395" y="9660"/>
                  <a:pt x="6504" y="9741"/>
                  <a:pt x="6639" y="9768"/>
                </a:cubicBezTo>
                <a:cubicBezTo>
                  <a:pt x="6788" y="9782"/>
                  <a:pt x="6869" y="9822"/>
                  <a:pt x="7019" y="9877"/>
                </a:cubicBezTo>
                <a:cubicBezTo>
                  <a:pt x="7140" y="9917"/>
                  <a:pt x="7330" y="9904"/>
                  <a:pt x="7466" y="9944"/>
                </a:cubicBezTo>
                <a:cubicBezTo>
                  <a:pt x="7547" y="9971"/>
                  <a:pt x="7560" y="9985"/>
                  <a:pt x="7669" y="9971"/>
                </a:cubicBezTo>
                <a:cubicBezTo>
                  <a:pt x="7886" y="9971"/>
                  <a:pt x="8143" y="9985"/>
                  <a:pt x="8360" y="10039"/>
                </a:cubicBezTo>
                <a:cubicBezTo>
                  <a:pt x="8522" y="10093"/>
                  <a:pt x="8685" y="10026"/>
                  <a:pt x="8807" y="10053"/>
                </a:cubicBezTo>
                <a:cubicBezTo>
                  <a:pt x="8942" y="10080"/>
                  <a:pt x="9010" y="10175"/>
                  <a:pt x="9119" y="10242"/>
                </a:cubicBezTo>
                <a:cubicBezTo>
                  <a:pt x="9268" y="10297"/>
                  <a:pt x="9349" y="10432"/>
                  <a:pt x="9484" y="10500"/>
                </a:cubicBezTo>
                <a:cubicBezTo>
                  <a:pt x="9525" y="10513"/>
                  <a:pt x="9525" y="10513"/>
                  <a:pt x="9566" y="10540"/>
                </a:cubicBezTo>
                <a:cubicBezTo>
                  <a:pt x="9674" y="10595"/>
                  <a:pt x="9782" y="10649"/>
                  <a:pt x="9877" y="10730"/>
                </a:cubicBezTo>
                <a:cubicBezTo>
                  <a:pt x="10040" y="10879"/>
                  <a:pt x="10108" y="10960"/>
                  <a:pt x="10352" y="11015"/>
                </a:cubicBezTo>
                <a:cubicBezTo>
                  <a:pt x="10487" y="11042"/>
                  <a:pt x="10650" y="11042"/>
                  <a:pt x="10785" y="11042"/>
                </a:cubicBezTo>
                <a:cubicBezTo>
                  <a:pt x="10880" y="11042"/>
                  <a:pt x="11029" y="11123"/>
                  <a:pt x="11097" y="11177"/>
                </a:cubicBezTo>
                <a:cubicBezTo>
                  <a:pt x="11110" y="11177"/>
                  <a:pt x="11110" y="11177"/>
                  <a:pt x="11110" y="11191"/>
                </a:cubicBezTo>
                <a:lnTo>
                  <a:pt x="11137" y="11204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FD64990-693D-4B0B-8992-72EE278D6B20}"/>
              </a:ext>
            </a:extLst>
          </p:cNvPr>
          <p:cNvSpPr>
            <a:spLocks/>
          </p:cNvSpPr>
          <p:nvPr/>
        </p:nvSpPr>
        <p:spPr bwMode="auto">
          <a:xfrm>
            <a:off x="17462" y="246063"/>
            <a:ext cx="3594100" cy="2371725"/>
          </a:xfrm>
          <a:custGeom>
            <a:avLst/>
            <a:gdLst>
              <a:gd name="T0" fmla="*/ 95 w 9972"/>
              <a:gd name="T1" fmla="*/ 6503 h 6571"/>
              <a:gd name="T2" fmla="*/ 1558 w 9972"/>
              <a:gd name="T3" fmla="*/ 6083 h 6571"/>
              <a:gd name="T4" fmla="*/ 2845 w 9972"/>
              <a:gd name="T5" fmla="*/ 5988 h 6571"/>
              <a:gd name="T6" fmla="*/ 4390 w 9972"/>
              <a:gd name="T7" fmla="*/ 6097 h 6571"/>
              <a:gd name="T8" fmla="*/ 3672 w 9972"/>
              <a:gd name="T9" fmla="*/ 5934 h 6571"/>
              <a:gd name="T10" fmla="*/ 3902 w 9972"/>
              <a:gd name="T11" fmla="*/ 5514 h 6571"/>
              <a:gd name="T12" fmla="*/ 5609 w 9972"/>
              <a:gd name="T13" fmla="*/ 4688 h 6571"/>
              <a:gd name="T14" fmla="*/ 6530 w 9972"/>
              <a:gd name="T15" fmla="*/ 5406 h 6571"/>
              <a:gd name="T16" fmla="*/ 7249 w 9972"/>
              <a:gd name="T17" fmla="*/ 5771 h 6571"/>
              <a:gd name="T18" fmla="*/ 6585 w 9972"/>
              <a:gd name="T19" fmla="*/ 5338 h 6571"/>
              <a:gd name="T20" fmla="*/ 6151 w 9972"/>
              <a:gd name="T21" fmla="*/ 4633 h 6571"/>
              <a:gd name="T22" fmla="*/ 7818 w 9972"/>
              <a:gd name="T23" fmla="*/ 3482 h 6571"/>
              <a:gd name="T24" fmla="*/ 8387 w 9972"/>
              <a:gd name="T25" fmla="*/ 3685 h 6571"/>
              <a:gd name="T26" fmla="*/ 8793 w 9972"/>
              <a:gd name="T27" fmla="*/ 3712 h 6571"/>
              <a:gd name="T28" fmla="*/ 8183 w 9972"/>
              <a:gd name="T29" fmla="*/ 3360 h 6571"/>
              <a:gd name="T30" fmla="*/ 9891 w 9972"/>
              <a:gd name="T31" fmla="*/ 1666 h 6571"/>
              <a:gd name="T32" fmla="*/ 9904 w 9972"/>
              <a:gd name="T33" fmla="*/ 677 h 6571"/>
              <a:gd name="T34" fmla="*/ 9403 w 9972"/>
              <a:gd name="T35" fmla="*/ 2737 h 6571"/>
              <a:gd name="T36" fmla="*/ 9091 w 9972"/>
              <a:gd name="T37" fmla="*/ 2411 h 6571"/>
              <a:gd name="T38" fmla="*/ 8915 w 9972"/>
              <a:gd name="T39" fmla="*/ 1747 h 6571"/>
              <a:gd name="T40" fmla="*/ 8468 w 9972"/>
              <a:gd name="T41" fmla="*/ 1883 h 6571"/>
              <a:gd name="T42" fmla="*/ 8942 w 9972"/>
              <a:gd name="T43" fmla="*/ 2222 h 6571"/>
              <a:gd name="T44" fmla="*/ 8116 w 9972"/>
              <a:gd name="T45" fmla="*/ 3278 h 6571"/>
              <a:gd name="T46" fmla="*/ 7682 w 9972"/>
              <a:gd name="T47" fmla="*/ 2587 h 6571"/>
              <a:gd name="T48" fmla="*/ 7343 w 9972"/>
              <a:gd name="T49" fmla="*/ 1409 h 6571"/>
              <a:gd name="T50" fmla="*/ 8089 w 9972"/>
              <a:gd name="T51" fmla="*/ 27 h 6571"/>
              <a:gd name="T52" fmla="*/ 7371 w 9972"/>
              <a:gd name="T53" fmla="*/ 501 h 6571"/>
              <a:gd name="T54" fmla="*/ 7262 w 9972"/>
              <a:gd name="T55" fmla="*/ 1490 h 6571"/>
              <a:gd name="T56" fmla="*/ 7343 w 9972"/>
              <a:gd name="T57" fmla="*/ 1978 h 6571"/>
              <a:gd name="T58" fmla="*/ 7736 w 9972"/>
              <a:gd name="T59" fmla="*/ 3089 h 6571"/>
              <a:gd name="T60" fmla="*/ 7384 w 9972"/>
              <a:gd name="T61" fmla="*/ 3875 h 6571"/>
              <a:gd name="T62" fmla="*/ 6219 w 9972"/>
              <a:gd name="T63" fmla="*/ 4511 h 6571"/>
              <a:gd name="T64" fmla="*/ 4891 w 9972"/>
              <a:gd name="T65" fmla="*/ 4660 h 6571"/>
              <a:gd name="T66" fmla="*/ 4498 w 9972"/>
              <a:gd name="T67" fmla="*/ 4173 h 6571"/>
              <a:gd name="T68" fmla="*/ 4566 w 9972"/>
              <a:gd name="T69" fmla="*/ 1964 h 6571"/>
              <a:gd name="T70" fmla="*/ 4281 w 9972"/>
              <a:gd name="T71" fmla="*/ 1720 h 6571"/>
              <a:gd name="T72" fmla="*/ 4010 w 9972"/>
              <a:gd name="T73" fmla="*/ 3482 h 6571"/>
              <a:gd name="T74" fmla="*/ 4566 w 9972"/>
              <a:gd name="T75" fmla="*/ 4539 h 6571"/>
              <a:gd name="T76" fmla="*/ 3563 w 9972"/>
              <a:gd name="T77" fmla="*/ 5690 h 6571"/>
              <a:gd name="T78" fmla="*/ 1653 w 9972"/>
              <a:gd name="T79" fmla="*/ 6002 h 6571"/>
              <a:gd name="T80" fmla="*/ 1341 w 9972"/>
              <a:gd name="T81" fmla="*/ 5717 h 6571"/>
              <a:gd name="T82" fmla="*/ 718 w 9972"/>
              <a:gd name="T83" fmla="*/ 6042 h 6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972" h="6571">
                <a:moveTo>
                  <a:pt x="0" y="6462"/>
                </a:moveTo>
                <a:lnTo>
                  <a:pt x="0" y="6571"/>
                </a:lnTo>
                <a:cubicBezTo>
                  <a:pt x="41" y="6544"/>
                  <a:pt x="54" y="6530"/>
                  <a:pt x="95" y="6503"/>
                </a:cubicBezTo>
                <a:cubicBezTo>
                  <a:pt x="271" y="6368"/>
                  <a:pt x="433" y="6246"/>
                  <a:pt x="637" y="6164"/>
                </a:cubicBezTo>
                <a:cubicBezTo>
                  <a:pt x="759" y="6124"/>
                  <a:pt x="732" y="6083"/>
                  <a:pt x="894" y="6069"/>
                </a:cubicBezTo>
                <a:cubicBezTo>
                  <a:pt x="1152" y="6056"/>
                  <a:pt x="1301" y="6056"/>
                  <a:pt x="1558" y="6083"/>
                </a:cubicBezTo>
                <a:cubicBezTo>
                  <a:pt x="1802" y="6110"/>
                  <a:pt x="1978" y="6056"/>
                  <a:pt x="2222" y="6042"/>
                </a:cubicBezTo>
                <a:cubicBezTo>
                  <a:pt x="2479" y="6042"/>
                  <a:pt x="2452" y="6042"/>
                  <a:pt x="2683" y="6002"/>
                </a:cubicBezTo>
                <a:cubicBezTo>
                  <a:pt x="2737" y="5988"/>
                  <a:pt x="2791" y="6002"/>
                  <a:pt x="2845" y="5988"/>
                </a:cubicBezTo>
                <a:cubicBezTo>
                  <a:pt x="2954" y="5961"/>
                  <a:pt x="3347" y="5839"/>
                  <a:pt x="3401" y="5866"/>
                </a:cubicBezTo>
                <a:cubicBezTo>
                  <a:pt x="3712" y="6002"/>
                  <a:pt x="3943" y="6232"/>
                  <a:pt x="4308" y="6178"/>
                </a:cubicBezTo>
                <a:cubicBezTo>
                  <a:pt x="4376" y="6164"/>
                  <a:pt x="4403" y="6164"/>
                  <a:pt x="4390" y="6097"/>
                </a:cubicBezTo>
                <a:cubicBezTo>
                  <a:pt x="4214" y="6083"/>
                  <a:pt x="4065" y="6137"/>
                  <a:pt x="3875" y="6042"/>
                </a:cubicBezTo>
                <a:cubicBezTo>
                  <a:pt x="3848" y="6015"/>
                  <a:pt x="3807" y="6002"/>
                  <a:pt x="3780" y="5975"/>
                </a:cubicBezTo>
                <a:cubicBezTo>
                  <a:pt x="3739" y="5961"/>
                  <a:pt x="3712" y="5948"/>
                  <a:pt x="3672" y="5934"/>
                </a:cubicBezTo>
                <a:cubicBezTo>
                  <a:pt x="3631" y="5907"/>
                  <a:pt x="3617" y="5893"/>
                  <a:pt x="3590" y="5866"/>
                </a:cubicBezTo>
                <a:cubicBezTo>
                  <a:pt x="3523" y="5826"/>
                  <a:pt x="3523" y="5853"/>
                  <a:pt x="3509" y="5799"/>
                </a:cubicBezTo>
                <a:cubicBezTo>
                  <a:pt x="3685" y="5758"/>
                  <a:pt x="3794" y="5636"/>
                  <a:pt x="3902" y="5514"/>
                </a:cubicBezTo>
                <a:cubicBezTo>
                  <a:pt x="3943" y="5446"/>
                  <a:pt x="3970" y="5446"/>
                  <a:pt x="4010" y="5379"/>
                </a:cubicBezTo>
                <a:cubicBezTo>
                  <a:pt x="4078" y="5257"/>
                  <a:pt x="4295" y="4918"/>
                  <a:pt x="4417" y="4864"/>
                </a:cubicBezTo>
                <a:cubicBezTo>
                  <a:pt x="4837" y="4674"/>
                  <a:pt x="5311" y="4742"/>
                  <a:pt x="5609" y="4688"/>
                </a:cubicBezTo>
                <a:cubicBezTo>
                  <a:pt x="5690" y="4660"/>
                  <a:pt x="5961" y="4647"/>
                  <a:pt x="6043" y="4647"/>
                </a:cubicBezTo>
                <a:cubicBezTo>
                  <a:pt x="6219" y="4864"/>
                  <a:pt x="6232" y="4782"/>
                  <a:pt x="6436" y="5189"/>
                </a:cubicBezTo>
                <a:cubicBezTo>
                  <a:pt x="6463" y="5243"/>
                  <a:pt x="6503" y="5379"/>
                  <a:pt x="6530" y="5406"/>
                </a:cubicBezTo>
                <a:cubicBezTo>
                  <a:pt x="6585" y="5487"/>
                  <a:pt x="6788" y="5663"/>
                  <a:pt x="6883" y="5690"/>
                </a:cubicBezTo>
                <a:cubicBezTo>
                  <a:pt x="6991" y="5731"/>
                  <a:pt x="6991" y="5731"/>
                  <a:pt x="7127" y="5758"/>
                </a:cubicBezTo>
                <a:cubicBezTo>
                  <a:pt x="7167" y="5758"/>
                  <a:pt x="7208" y="5771"/>
                  <a:pt x="7249" y="5771"/>
                </a:cubicBezTo>
                <a:cubicBezTo>
                  <a:pt x="7330" y="5785"/>
                  <a:pt x="7343" y="5771"/>
                  <a:pt x="7343" y="5717"/>
                </a:cubicBezTo>
                <a:cubicBezTo>
                  <a:pt x="7289" y="5677"/>
                  <a:pt x="7018" y="5677"/>
                  <a:pt x="6896" y="5609"/>
                </a:cubicBezTo>
                <a:cubicBezTo>
                  <a:pt x="6842" y="5582"/>
                  <a:pt x="6612" y="5392"/>
                  <a:pt x="6585" y="5338"/>
                </a:cubicBezTo>
                <a:cubicBezTo>
                  <a:pt x="6530" y="5243"/>
                  <a:pt x="6517" y="5121"/>
                  <a:pt x="6409" y="4945"/>
                </a:cubicBezTo>
                <a:cubicBezTo>
                  <a:pt x="6368" y="4891"/>
                  <a:pt x="6327" y="4823"/>
                  <a:pt x="6287" y="4769"/>
                </a:cubicBezTo>
                <a:cubicBezTo>
                  <a:pt x="6246" y="4715"/>
                  <a:pt x="6178" y="4701"/>
                  <a:pt x="6151" y="4633"/>
                </a:cubicBezTo>
                <a:cubicBezTo>
                  <a:pt x="6273" y="4552"/>
                  <a:pt x="6449" y="4525"/>
                  <a:pt x="6585" y="4471"/>
                </a:cubicBezTo>
                <a:cubicBezTo>
                  <a:pt x="6801" y="4376"/>
                  <a:pt x="7072" y="4254"/>
                  <a:pt x="7249" y="4118"/>
                </a:cubicBezTo>
                <a:cubicBezTo>
                  <a:pt x="7628" y="3807"/>
                  <a:pt x="7655" y="3631"/>
                  <a:pt x="7818" y="3482"/>
                </a:cubicBezTo>
                <a:cubicBezTo>
                  <a:pt x="7885" y="3428"/>
                  <a:pt x="7831" y="3441"/>
                  <a:pt x="7953" y="3414"/>
                </a:cubicBezTo>
                <a:cubicBezTo>
                  <a:pt x="8007" y="3414"/>
                  <a:pt x="8048" y="3400"/>
                  <a:pt x="8102" y="3387"/>
                </a:cubicBezTo>
                <a:lnTo>
                  <a:pt x="8387" y="3685"/>
                </a:lnTo>
                <a:cubicBezTo>
                  <a:pt x="8468" y="3753"/>
                  <a:pt x="8603" y="3793"/>
                  <a:pt x="8725" y="3793"/>
                </a:cubicBezTo>
                <a:cubicBezTo>
                  <a:pt x="8807" y="3793"/>
                  <a:pt x="8807" y="3793"/>
                  <a:pt x="8834" y="3726"/>
                </a:cubicBezTo>
                <a:cubicBezTo>
                  <a:pt x="8807" y="3712"/>
                  <a:pt x="8820" y="3726"/>
                  <a:pt x="8793" y="3712"/>
                </a:cubicBezTo>
                <a:cubicBezTo>
                  <a:pt x="8725" y="3698"/>
                  <a:pt x="8671" y="3712"/>
                  <a:pt x="8603" y="3698"/>
                </a:cubicBezTo>
                <a:cubicBezTo>
                  <a:pt x="8454" y="3671"/>
                  <a:pt x="8414" y="3577"/>
                  <a:pt x="8319" y="3482"/>
                </a:cubicBezTo>
                <a:cubicBezTo>
                  <a:pt x="8278" y="3441"/>
                  <a:pt x="8211" y="3400"/>
                  <a:pt x="8183" y="3360"/>
                </a:cubicBezTo>
                <a:cubicBezTo>
                  <a:pt x="8238" y="3333"/>
                  <a:pt x="8590" y="3306"/>
                  <a:pt x="8766" y="3251"/>
                </a:cubicBezTo>
                <a:cubicBezTo>
                  <a:pt x="9186" y="3102"/>
                  <a:pt x="9118" y="3062"/>
                  <a:pt x="9376" y="2858"/>
                </a:cubicBezTo>
                <a:cubicBezTo>
                  <a:pt x="9769" y="2560"/>
                  <a:pt x="9796" y="2127"/>
                  <a:pt x="9891" y="1666"/>
                </a:cubicBezTo>
                <a:lnTo>
                  <a:pt x="9972" y="1192"/>
                </a:lnTo>
                <a:lnTo>
                  <a:pt x="9972" y="758"/>
                </a:lnTo>
                <a:cubicBezTo>
                  <a:pt x="9972" y="677"/>
                  <a:pt x="9972" y="691"/>
                  <a:pt x="9904" y="677"/>
                </a:cubicBezTo>
                <a:cubicBezTo>
                  <a:pt x="9891" y="731"/>
                  <a:pt x="9891" y="948"/>
                  <a:pt x="9904" y="1016"/>
                </a:cubicBezTo>
                <a:cubicBezTo>
                  <a:pt x="9904" y="1233"/>
                  <a:pt x="9796" y="1761"/>
                  <a:pt x="9755" y="1991"/>
                </a:cubicBezTo>
                <a:cubicBezTo>
                  <a:pt x="9714" y="2262"/>
                  <a:pt x="9606" y="2560"/>
                  <a:pt x="9403" y="2737"/>
                </a:cubicBezTo>
                <a:cubicBezTo>
                  <a:pt x="9362" y="2777"/>
                  <a:pt x="9254" y="2886"/>
                  <a:pt x="9186" y="2886"/>
                </a:cubicBezTo>
                <a:cubicBezTo>
                  <a:pt x="9145" y="2791"/>
                  <a:pt x="9186" y="2669"/>
                  <a:pt x="9145" y="2547"/>
                </a:cubicBezTo>
                <a:cubicBezTo>
                  <a:pt x="9118" y="2479"/>
                  <a:pt x="9105" y="2493"/>
                  <a:pt x="9091" y="2411"/>
                </a:cubicBezTo>
                <a:cubicBezTo>
                  <a:pt x="9023" y="2208"/>
                  <a:pt x="8956" y="1951"/>
                  <a:pt x="8996" y="1734"/>
                </a:cubicBezTo>
                <a:cubicBezTo>
                  <a:pt x="9010" y="1666"/>
                  <a:pt x="9023" y="1626"/>
                  <a:pt x="8996" y="1558"/>
                </a:cubicBezTo>
                <a:cubicBezTo>
                  <a:pt x="8915" y="1571"/>
                  <a:pt x="8929" y="1639"/>
                  <a:pt x="8915" y="1747"/>
                </a:cubicBezTo>
                <a:cubicBezTo>
                  <a:pt x="8902" y="1842"/>
                  <a:pt x="8915" y="1951"/>
                  <a:pt x="8915" y="2046"/>
                </a:cubicBezTo>
                <a:cubicBezTo>
                  <a:pt x="8793" y="2018"/>
                  <a:pt x="8780" y="1991"/>
                  <a:pt x="8671" y="1937"/>
                </a:cubicBezTo>
                <a:cubicBezTo>
                  <a:pt x="8590" y="1897"/>
                  <a:pt x="8522" y="1815"/>
                  <a:pt x="8468" y="1883"/>
                </a:cubicBezTo>
                <a:cubicBezTo>
                  <a:pt x="8482" y="1951"/>
                  <a:pt x="8509" y="1924"/>
                  <a:pt x="8576" y="1964"/>
                </a:cubicBezTo>
                <a:lnTo>
                  <a:pt x="8847" y="2100"/>
                </a:lnTo>
                <a:cubicBezTo>
                  <a:pt x="8915" y="2127"/>
                  <a:pt x="8915" y="2140"/>
                  <a:pt x="8942" y="2222"/>
                </a:cubicBezTo>
                <a:cubicBezTo>
                  <a:pt x="9037" y="2466"/>
                  <a:pt x="9091" y="2601"/>
                  <a:pt x="9091" y="2899"/>
                </a:cubicBezTo>
                <a:cubicBezTo>
                  <a:pt x="9105" y="3089"/>
                  <a:pt x="8753" y="3157"/>
                  <a:pt x="8576" y="3224"/>
                </a:cubicBezTo>
                <a:cubicBezTo>
                  <a:pt x="8454" y="3265"/>
                  <a:pt x="8265" y="3251"/>
                  <a:pt x="8116" y="3278"/>
                </a:cubicBezTo>
                <a:cubicBezTo>
                  <a:pt x="7994" y="3306"/>
                  <a:pt x="8021" y="3360"/>
                  <a:pt x="7858" y="3346"/>
                </a:cubicBezTo>
                <a:cubicBezTo>
                  <a:pt x="7818" y="3197"/>
                  <a:pt x="7831" y="3089"/>
                  <a:pt x="7750" y="2831"/>
                </a:cubicBezTo>
                <a:cubicBezTo>
                  <a:pt x="7723" y="2764"/>
                  <a:pt x="7723" y="2682"/>
                  <a:pt x="7682" y="2587"/>
                </a:cubicBezTo>
                <a:cubicBezTo>
                  <a:pt x="7642" y="2452"/>
                  <a:pt x="7574" y="2330"/>
                  <a:pt x="7520" y="2154"/>
                </a:cubicBezTo>
                <a:cubicBezTo>
                  <a:pt x="7492" y="2073"/>
                  <a:pt x="7465" y="2032"/>
                  <a:pt x="7425" y="1951"/>
                </a:cubicBezTo>
                <a:cubicBezTo>
                  <a:pt x="7330" y="1761"/>
                  <a:pt x="7371" y="1626"/>
                  <a:pt x="7343" y="1409"/>
                </a:cubicBezTo>
                <a:cubicBezTo>
                  <a:pt x="7303" y="1165"/>
                  <a:pt x="7316" y="880"/>
                  <a:pt x="7411" y="623"/>
                </a:cubicBezTo>
                <a:cubicBezTo>
                  <a:pt x="7669" y="27"/>
                  <a:pt x="8265" y="95"/>
                  <a:pt x="8319" y="27"/>
                </a:cubicBezTo>
                <a:cubicBezTo>
                  <a:pt x="8265" y="0"/>
                  <a:pt x="8129" y="13"/>
                  <a:pt x="8089" y="27"/>
                </a:cubicBezTo>
                <a:cubicBezTo>
                  <a:pt x="8007" y="40"/>
                  <a:pt x="7885" y="54"/>
                  <a:pt x="7831" y="67"/>
                </a:cubicBezTo>
                <a:cubicBezTo>
                  <a:pt x="7696" y="135"/>
                  <a:pt x="7560" y="244"/>
                  <a:pt x="7492" y="325"/>
                </a:cubicBezTo>
                <a:cubicBezTo>
                  <a:pt x="7438" y="379"/>
                  <a:pt x="7411" y="433"/>
                  <a:pt x="7371" y="501"/>
                </a:cubicBezTo>
                <a:lnTo>
                  <a:pt x="7249" y="840"/>
                </a:lnTo>
                <a:cubicBezTo>
                  <a:pt x="7208" y="1002"/>
                  <a:pt x="7221" y="1070"/>
                  <a:pt x="7235" y="1233"/>
                </a:cubicBezTo>
                <a:cubicBezTo>
                  <a:pt x="7249" y="1314"/>
                  <a:pt x="7262" y="1422"/>
                  <a:pt x="7262" y="1490"/>
                </a:cubicBezTo>
                <a:cubicBezTo>
                  <a:pt x="7262" y="1544"/>
                  <a:pt x="7262" y="1598"/>
                  <a:pt x="7262" y="1653"/>
                </a:cubicBezTo>
                <a:lnTo>
                  <a:pt x="7303" y="1747"/>
                </a:lnTo>
                <a:cubicBezTo>
                  <a:pt x="7316" y="1842"/>
                  <a:pt x="7276" y="1842"/>
                  <a:pt x="7343" y="1978"/>
                </a:cubicBezTo>
                <a:cubicBezTo>
                  <a:pt x="7384" y="2059"/>
                  <a:pt x="7411" y="2100"/>
                  <a:pt x="7438" y="2181"/>
                </a:cubicBezTo>
                <a:cubicBezTo>
                  <a:pt x="7479" y="2317"/>
                  <a:pt x="7560" y="2479"/>
                  <a:pt x="7614" y="2601"/>
                </a:cubicBezTo>
                <a:lnTo>
                  <a:pt x="7736" y="3089"/>
                </a:lnTo>
                <a:cubicBezTo>
                  <a:pt x="7777" y="3387"/>
                  <a:pt x="7777" y="3333"/>
                  <a:pt x="7642" y="3549"/>
                </a:cubicBezTo>
                <a:cubicBezTo>
                  <a:pt x="7614" y="3604"/>
                  <a:pt x="7574" y="3671"/>
                  <a:pt x="7533" y="3726"/>
                </a:cubicBezTo>
                <a:lnTo>
                  <a:pt x="7384" y="3875"/>
                </a:lnTo>
                <a:cubicBezTo>
                  <a:pt x="7235" y="4010"/>
                  <a:pt x="7235" y="4037"/>
                  <a:pt x="7045" y="4132"/>
                </a:cubicBezTo>
                <a:cubicBezTo>
                  <a:pt x="6910" y="4213"/>
                  <a:pt x="6815" y="4295"/>
                  <a:pt x="6652" y="4349"/>
                </a:cubicBezTo>
                <a:lnTo>
                  <a:pt x="6219" y="4511"/>
                </a:lnTo>
                <a:cubicBezTo>
                  <a:pt x="6083" y="4566"/>
                  <a:pt x="6083" y="4511"/>
                  <a:pt x="5989" y="4552"/>
                </a:cubicBezTo>
                <a:cubicBezTo>
                  <a:pt x="5853" y="4606"/>
                  <a:pt x="5338" y="4633"/>
                  <a:pt x="5189" y="4647"/>
                </a:cubicBezTo>
                <a:cubicBezTo>
                  <a:pt x="5081" y="4647"/>
                  <a:pt x="4986" y="4647"/>
                  <a:pt x="4891" y="4660"/>
                </a:cubicBezTo>
                <a:cubicBezTo>
                  <a:pt x="4783" y="4674"/>
                  <a:pt x="4742" y="4688"/>
                  <a:pt x="4620" y="4701"/>
                </a:cubicBezTo>
                <a:cubicBezTo>
                  <a:pt x="4634" y="4566"/>
                  <a:pt x="4674" y="4471"/>
                  <a:pt x="4566" y="4254"/>
                </a:cubicBezTo>
                <a:cubicBezTo>
                  <a:pt x="4539" y="4213"/>
                  <a:pt x="4525" y="4213"/>
                  <a:pt x="4498" y="4173"/>
                </a:cubicBezTo>
                <a:cubicBezTo>
                  <a:pt x="4403" y="4051"/>
                  <a:pt x="4349" y="3888"/>
                  <a:pt x="4227" y="3780"/>
                </a:cubicBezTo>
                <a:cubicBezTo>
                  <a:pt x="4187" y="3739"/>
                  <a:pt x="4119" y="3685"/>
                  <a:pt x="4105" y="3617"/>
                </a:cubicBezTo>
                <a:cubicBezTo>
                  <a:pt x="3997" y="3197"/>
                  <a:pt x="4200" y="2289"/>
                  <a:pt x="4566" y="1964"/>
                </a:cubicBezTo>
                <a:cubicBezTo>
                  <a:pt x="4661" y="1883"/>
                  <a:pt x="4850" y="1842"/>
                  <a:pt x="4864" y="1707"/>
                </a:cubicBezTo>
                <a:cubicBezTo>
                  <a:pt x="4756" y="1720"/>
                  <a:pt x="4471" y="1883"/>
                  <a:pt x="4417" y="1978"/>
                </a:cubicBezTo>
                <a:cubicBezTo>
                  <a:pt x="4336" y="1897"/>
                  <a:pt x="4390" y="1734"/>
                  <a:pt x="4281" y="1720"/>
                </a:cubicBezTo>
                <a:cubicBezTo>
                  <a:pt x="4214" y="1815"/>
                  <a:pt x="4376" y="2032"/>
                  <a:pt x="4308" y="2140"/>
                </a:cubicBezTo>
                <a:cubicBezTo>
                  <a:pt x="4241" y="2249"/>
                  <a:pt x="4173" y="2384"/>
                  <a:pt x="4132" y="2520"/>
                </a:cubicBezTo>
                <a:cubicBezTo>
                  <a:pt x="4051" y="2858"/>
                  <a:pt x="3983" y="3062"/>
                  <a:pt x="4010" y="3482"/>
                </a:cubicBezTo>
                <a:cubicBezTo>
                  <a:pt x="4010" y="3793"/>
                  <a:pt x="4187" y="3793"/>
                  <a:pt x="4417" y="4200"/>
                </a:cubicBezTo>
                <a:cubicBezTo>
                  <a:pt x="4430" y="4227"/>
                  <a:pt x="4430" y="4227"/>
                  <a:pt x="4444" y="4240"/>
                </a:cubicBezTo>
                <a:cubicBezTo>
                  <a:pt x="4498" y="4308"/>
                  <a:pt x="4552" y="4430"/>
                  <a:pt x="4566" y="4539"/>
                </a:cubicBezTo>
                <a:cubicBezTo>
                  <a:pt x="4579" y="4715"/>
                  <a:pt x="4430" y="4755"/>
                  <a:pt x="4322" y="4823"/>
                </a:cubicBezTo>
                <a:cubicBezTo>
                  <a:pt x="4241" y="4891"/>
                  <a:pt x="3997" y="5216"/>
                  <a:pt x="3956" y="5284"/>
                </a:cubicBezTo>
                <a:cubicBezTo>
                  <a:pt x="3902" y="5419"/>
                  <a:pt x="3685" y="5636"/>
                  <a:pt x="3563" y="5690"/>
                </a:cubicBezTo>
                <a:cubicBezTo>
                  <a:pt x="3496" y="5717"/>
                  <a:pt x="3414" y="5731"/>
                  <a:pt x="3347" y="5758"/>
                </a:cubicBezTo>
                <a:cubicBezTo>
                  <a:pt x="3008" y="5907"/>
                  <a:pt x="2588" y="5975"/>
                  <a:pt x="2181" y="5975"/>
                </a:cubicBezTo>
                <a:cubicBezTo>
                  <a:pt x="1992" y="5975"/>
                  <a:pt x="1924" y="6002"/>
                  <a:pt x="1653" y="6002"/>
                </a:cubicBezTo>
                <a:cubicBezTo>
                  <a:pt x="1504" y="6015"/>
                  <a:pt x="1314" y="5975"/>
                  <a:pt x="1138" y="5975"/>
                </a:cubicBezTo>
                <a:cubicBezTo>
                  <a:pt x="1152" y="5907"/>
                  <a:pt x="1219" y="5839"/>
                  <a:pt x="1260" y="5785"/>
                </a:cubicBezTo>
                <a:cubicBezTo>
                  <a:pt x="1301" y="5744"/>
                  <a:pt x="1301" y="5758"/>
                  <a:pt x="1341" y="5717"/>
                </a:cubicBezTo>
                <a:cubicBezTo>
                  <a:pt x="1341" y="5704"/>
                  <a:pt x="1368" y="5690"/>
                  <a:pt x="1368" y="5663"/>
                </a:cubicBezTo>
                <a:cubicBezTo>
                  <a:pt x="1395" y="5609"/>
                  <a:pt x="1355" y="5555"/>
                  <a:pt x="1233" y="5704"/>
                </a:cubicBezTo>
                <a:cubicBezTo>
                  <a:pt x="921" y="6097"/>
                  <a:pt x="1003" y="5880"/>
                  <a:pt x="718" y="6042"/>
                </a:cubicBezTo>
                <a:cubicBezTo>
                  <a:pt x="515" y="6151"/>
                  <a:pt x="271" y="6246"/>
                  <a:pt x="81" y="6395"/>
                </a:cubicBezTo>
                <a:cubicBezTo>
                  <a:pt x="54" y="6422"/>
                  <a:pt x="27" y="6435"/>
                  <a:pt x="0" y="646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7B2C8C2-002A-4902-8CB2-983C150A1D18}"/>
              </a:ext>
            </a:extLst>
          </p:cNvPr>
          <p:cNvSpPr>
            <a:spLocks/>
          </p:cNvSpPr>
          <p:nvPr/>
        </p:nvSpPr>
        <p:spPr bwMode="auto">
          <a:xfrm>
            <a:off x="1228725" y="2065338"/>
            <a:ext cx="3051175" cy="3132138"/>
          </a:xfrm>
          <a:custGeom>
            <a:avLst/>
            <a:gdLst>
              <a:gd name="T0" fmla="*/ 81 w 8468"/>
              <a:gd name="T1" fmla="*/ 8684 h 8684"/>
              <a:gd name="T2" fmla="*/ 664 w 8468"/>
              <a:gd name="T3" fmla="*/ 8048 h 8684"/>
              <a:gd name="T4" fmla="*/ 1450 w 8468"/>
              <a:gd name="T5" fmla="*/ 7411 h 8684"/>
              <a:gd name="T6" fmla="*/ 2222 w 8468"/>
              <a:gd name="T7" fmla="*/ 6774 h 8684"/>
              <a:gd name="T8" fmla="*/ 2886 w 8468"/>
              <a:gd name="T9" fmla="*/ 5799 h 8684"/>
              <a:gd name="T10" fmla="*/ 4187 w 8468"/>
              <a:gd name="T11" fmla="*/ 4932 h 8684"/>
              <a:gd name="T12" fmla="*/ 4715 w 8468"/>
              <a:gd name="T13" fmla="*/ 5270 h 8684"/>
              <a:gd name="T14" fmla="*/ 5636 w 8468"/>
              <a:gd name="T15" fmla="*/ 5433 h 8684"/>
              <a:gd name="T16" fmla="*/ 5122 w 8468"/>
              <a:gd name="T17" fmla="*/ 5392 h 8684"/>
              <a:gd name="T18" fmla="*/ 4647 w 8468"/>
              <a:gd name="T19" fmla="*/ 5108 h 8684"/>
              <a:gd name="T20" fmla="*/ 4539 w 8468"/>
              <a:gd name="T21" fmla="*/ 4755 h 8684"/>
              <a:gd name="T22" fmla="*/ 5216 w 8468"/>
              <a:gd name="T23" fmla="*/ 4254 h 8684"/>
              <a:gd name="T24" fmla="*/ 5514 w 8468"/>
              <a:gd name="T25" fmla="*/ 4132 h 8684"/>
              <a:gd name="T26" fmla="*/ 5474 w 8468"/>
              <a:gd name="T27" fmla="*/ 4119 h 8684"/>
              <a:gd name="T28" fmla="*/ 5189 w 8468"/>
              <a:gd name="T29" fmla="*/ 4200 h 8684"/>
              <a:gd name="T30" fmla="*/ 4674 w 8468"/>
              <a:gd name="T31" fmla="*/ 4552 h 8684"/>
              <a:gd name="T32" fmla="*/ 3157 w 8468"/>
              <a:gd name="T33" fmla="*/ 5162 h 8684"/>
              <a:gd name="T34" fmla="*/ 3577 w 8468"/>
              <a:gd name="T35" fmla="*/ 4213 h 8684"/>
              <a:gd name="T36" fmla="*/ 4349 w 8468"/>
              <a:gd name="T37" fmla="*/ 2696 h 8684"/>
              <a:gd name="T38" fmla="*/ 5189 w 8468"/>
              <a:gd name="T39" fmla="*/ 1991 h 8684"/>
              <a:gd name="T40" fmla="*/ 6314 w 8468"/>
              <a:gd name="T41" fmla="*/ 1612 h 8684"/>
              <a:gd name="T42" fmla="*/ 7127 w 8468"/>
              <a:gd name="T43" fmla="*/ 2019 h 8684"/>
              <a:gd name="T44" fmla="*/ 8468 w 8468"/>
              <a:gd name="T45" fmla="*/ 1599 h 8684"/>
              <a:gd name="T46" fmla="*/ 7371 w 8468"/>
              <a:gd name="T47" fmla="*/ 2005 h 8684"/>
              <a:gd name="T48" fmla="*/ 6612 w 8468"/>
              <a:gd name="T49" fmla="*/ 1666 h 8684"/>
              <a:gd name="T50" fmla="*/ 6449 w 8468"/>
              <a:gd name="T51" fmla="*/ 1328 h 8684"/>
              <a:gd name="T52" fmla="*/ 6693 w 8468"/>
              <a:gd name="T53" fmla="*/ 677 h 8684"/>
              <a:gd name="T54" fmla="*/ 6924 w 8468"/>
              <a:gd name="T55" fmla="*/ 311 h 8684"/>
              <a:gd name="T56" fmla="*/ 7167 w 8468"/>
              <a:gd name="T57" fmla="*/ 0 h 8684"/>
              <a:gd name="T58" fmla="*/ 6625 w 8468"/>
              <a:gd name="T59" fmla="*/ 637 h 8684"/>
              <a:gd name="T60" fmla="*/ 5447 w 8468"/>
              <a:gd name="T61" fmla="*/ 1815 h 8684"/>
              <a:gd name="T62" fmla="*/ 4309 w 8468"/>
              <a:gd name="T63" fmla="*/ 2628 h 8684"/>
              <a:gd name="T64" fmla="*/ 4011 w 8468"/>
              <a:gd name="T65" fmla="*/ 3062 h 8684"/>
              <a:gd name="T66" fmla="*/ 3726 w 8468"/>
              <a:gd name="T67" fmla="*/ 3658 h 8684"/>
              <a:gd name="T68" fmla="*/ 3252 w 8468"/>
              <a:gd name="T69" fmla="*/ 4688 h 8684"/>
              <a:gd name="T70" fmla="*/ 2940 w 8468"/>
              <a:gd name="T71" fmla="*/ 5243 h 8684"/>
              <a:gd name="T72" fmla="*/ 2805 w 8468"/>
              <a:gd name="T73" fmla="*/ 5704 h 8684"/>
              <a:gd name="T74" fmla="*/ 2656 w 8468"/>
              <a:gd name="T75" fmla="*/ 5284 h 8684"/>
              <a:gd name="T76" fmla="*/ 2520 w 8468"/>
              <a:gd name="T77" fmla="*/ 4877 h 8684"/>
              <a:gd name="T78" fmla="*/ 2574 w 8468"/>
              <a:gd name="T79" fmla="*/ 5338 h 8684"/>
              <a:gd name="T80" fmla="*/ 2750 w 8468"/>
              <a:gd name="T81" fmla="*/ 5921 h 8684"/>
              <a:gd name="T82" fmla="*/ 2439 w 8468"/>
              <a:gd name="T83" fmla="*/ 6612 h 8684"/>
              <a:gd name="T84" fmla="*/ 1748 w 8468"/>
              <a:gd name="T85" fmla="*/ 6950 h 8684"/>
              <a:gd name="T86" fmla="*/ 1382 w 8468"/>
              <a:gd name="T87" fmla="*/ 6828 h 8684"/>
              <a:gd name="T88" fmla="*/ 1409 w 8468"/>
              <a:gd name="T89" fmla="*/ 6408 h 8684"/>
              <a:gd name="T90" fmla="*/ 1301 w 8468"/>
              <a:gd name="T91" fmla="*/ 6869 h 8684"/>
              <a:gd name="T92" fmla="*/ 1341 w 8468"/>
              <a:gd name="T93" fmla="*/ 7411 h 8684"/>
              <a:gd name="T94" fmla="*/ 1057 w 8468"/>
              <a:gd name="T95" fmla="*/ 7655 h 8684"/>
              <a:gd name="T96" fmla="*/ 312 w 8468"/>
              <a:gd name="T97" fmla="*/ 8305 h 8684"/>
              <a:gd name="T98" fmla="*/ 0 w 8468"/>
              <a:gd name="T99" fmla="*/ 8684 h 8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468" h="8684">
                <a:moveTo>
                  <a:pt x="0" y="8684"/>
                </a:moveTo>
                <a:lnTo>
                  <a:pt x="81" y="8684"/>
                </a:lnTo>
                <a:cubicBezTo>
                  <a:pt x="122" y="8576"/>
                  <a:pt x="447" y="8264"/>
                  <a:pt x="569" y="8156"/>
                </a:cubicBezTo>
                <a:cubicBezTo>
                  <a:pt x="610" y="8115"/>
                  <a:pt x="623" y="8088"/>
                  <a:pt x="664" y="8048"/>
                </a:cubicBezTo>
                <a:cubicBezTo>
                  <a:pt x="786" y="7926"/>
                  <a:pt x="989" y="7817"/>
                  <a:pt x="1125" y="7709"/>
                </a:cubicBezTo>
                <a:cubicBezTo>
                  <a:pt x="1247" y="7614"/>
                  <a:pt x="1341" y="7506"/>
                  <a:pt x="1450" y="7411"/>
                </a:cubicBezTo>
                <a:cubicBezTo>
                  <a:pt x="1518" y="7343"/>
                  <a:pt x="1545" y="7248"/>
                  <a:pt x="1626" y="7181"/>
                </a:cubicBezTo>
                <a:cubicBezTo>
                  <a:pt x="1802" y="7004"/>
                  <a:pt x="1951" y="6855"/>
                  <a:pt x="2222" y="6774"/>
                </a:cubicBezTo>
                <a:cubicBezTo>
                  <a:pt x="2466" y="6706"/>
                  <a:pt x="2601" y="6652"/>
                  <a:pt x="2669" y="6395"/>
                </a:cubicBezTo>
                <a:cubicBezTo>
                  <a:pt x="2723" y="6164"/>
                  <a:pt x="2818" y="6015"/>
                  <a:pt x="2886" y="5799"/>
                </a:cubicBezTo>
                <a:cubicBezTo>
                  <a:pt x="2940" y="5622"/>
                  <a:pt x="3049" y="5406"/>
                  <a:pt x="3130" y="5257"/>
                </a:cubicBezTo>
                <a:cubicBezTo>
                  <a:pt x="3509" y="5243"/>
                  <a:pt x="3861" y="5135"/>
                  <a:pt x="4187" y="4932"/>
                </a:cubicBezTo>
                <a:cubicBezTo>
                  <a:pt x="4309" y="4864"/>
                  <a:pt x="4403" y="4959"/>
                  <a:pt x="4471" y="5053"/>
                </a:cubicBezTo>
                <a:cubicBezTo>
                  <a:pt x="4552" y="5121"/>
                  <a:pt x="4620" y="5216"/>
                  <a:pt x="4715" y="5270"/>
                </a:cubicBezTo>
                <a:cubicBezTo>
                  <a:pt x="4783" y="5311"/>
                  <a:pt x="4796" y="5324"/>
                  <a:pt x="4864" y="5365"/>
                </a:cubicBezTo>
                <a:cubicBezTo>
                  <a:pt x="5149" y="5528"/>
                  <a:pt x="5325" y="5473"/>
                  <a:pt x="5636" y="5433"/>
                </a:cubicBezTo>
                <a:cubicBezTo>
                  <a:pt x="5758" y="5433"/>
                  <a:pt x="5772" y="5433"/>
                  <a:pt x="5785" y="5365"/>
                </a:cubicBezTo>
                <a:cubicBezTo>
                  <a:pt x="5650" y="5284"/>
                  <a:pt x="5311" y="5473"/>
                  <a:pt x="5122" y="5392"/>
                </a:cubicBezTo>
                <a:lnTo>
                  <a:pt x="4796" y="5216"/>
                </a:lnTo>
                <a:cubicBezTo>
                  <a:pt x="4674" y="5162"/>
                  <a:pt x="4742" y="5175"/>
                  <a:pt x="4647" y="5108"/>
                </a:cubicBezTo>
                <a:lnTo>
                  <a:pt x="4403" y="4850"/>
                </a:lnTo>
                <a:cubicBezTo>
                  <a:pt x="4444" y="4796"/>
                  <a:pt x="4485" y="4796"/>
                  <a:pt x="4539" y="4755"/>
                </a:cubicBezTo>
                <a:cubicBezTo>
                  <a:pt x="4756" y="4593"/>
                  <a:pt x="4810" y="4484"/>
                  <a:pt x="5067" y="4349"/>
                </a:cubicBezTo>
                <a:cubicBezTo>
                  <a:pt x="5108" y="4322"/>
                  <a:pt x="5162" y="4281"/>
                  <a:pt x="5216" y="4254"/>
                </a:cubicBezTo>
                <a:cubicBezTo>
                  <a:pt x="5284" y="4227"/>
                  <a:pt x="5338" y="4213"/>
                  <a:pt x="5406" y="4200"/>
                </a:cubicBezTo>
                <a:cubicBezTo>
                  <a:pt x="5460" y="4200"/>
                  <a:pt x="5542" y="4186"/>
                  <a:pt x="5514" y="4132"/>
                </a:cubicBezTo>
                <a:lnTo>
                  <a:pt x="5487" y="4119"/>
                </a:lnTo>
                <a:cubicBezTo>
                  <a:pt x="5393" y="4105"/>
                  <a:pt x="5569" y="4119"/>
                  <a:pt x="5474" y="4119"/>
                </a:cubicBezTo>
                <a:cubicBezTo>
                  <a:pt x="5460" y="4119"/>
                  <a:pt x="5433" y="4119"/>
                  <a:pt x="5433" y="4132"/>
                </a:cubicBezTo>
                <a:lnTo>
                  <a:pt x="5189" y="4200"/>
                </a:lnTo>
                <a:cubicBezTo>
                  <a:pt x="5108" y="4241"/>
                  <a:pt x="4986" y="4308"/>
                  <a:pt x="4918" y="4349"/>
                </a:cubicBezTo>
                <a:lnTo>
                  <a:pt x="4674" y="4552"/>
                </a:lnTo>
                <a:cubicBezTo>
                  <a:pt x="4498" y="4742"/>
                  <a:pt x="4227" y="4864"/>
                  <a:pt x="3997" y="4972"/>
                </a:cubicBezTo>
                <a:cubicBezTo>
                  <a:pt x="3767" y="5081"/>
                  <a:pt x="3441" y="5202"/>
                  <a:pt x="3157" y="5162"/>
                </a:cubicBezTo>
                <a:cubicBezTo>
                  <a:pt x="3130" y="5040"/>
                  <a:pt x="3469" y="4498"/>
                  <a:pt x="3523" y="4322"/>
                </a:cubicBezTo>
                <a:cubicBezTo>
                  <a:pt x="3550" y="4254"/>
                  <a:pt x="3550" y="4268"/>
                  <a:pt x="3577" y="4213"/>
                </a:cubicBezTo>
                <a:cubicBezTo>
                  <a:pt x="3712" y="3983"/>
                  <a:pt x="3794" y="3712"/>
                  <a:pt x="3889" y="3468"/>
                </a:cubicBezTo>
                <a:cubicBezTo>
                  <a:pt x="3970" y="3238"/>
                  <a:pt x="4200" y="2872"/>
                  <a:pt x="4349" y="2696"/>
                </a:cubicBezTo>
                <a:cubicBezTo>
                  <a:pt x="4485" y="2547"/>
                  <a:pt x="4837" y="2181"/>
                  <a:pt x="5000" y="2113"/>
                </a:cubicBezTo>
                <a:cubicBezTo>
                  <a:pt x="5081" y="2073"/>
                  <a:pt x="5122" y="2032"/>
                  <a:pt x="5189" y="1991"/>
                </a:cubicBezTo>
                <a:cubicBezTo>
                  <a:pt x="5420" y="1897"/>
                  <a:pt x="5650" y="1842"/>
                  <a:pt x="5894" y="1775"/>
                </a:cubicBezTo>
                <a:cubicBezTo>
                  <a:pt x="6205" y="1707"/>
                  <a:pt x="6219" y="1599"/>
                  <a:pt x="6314" y="1612"/>
                </a:cubicBezTo>
                <a:cubicBezTo>
                  <a:pt x="6368" y="1612"/>
                  <a:pt x="6476" y="1680"/>
                  <a:pt x="6531" y="1707"/>
                </a:cubicBezTo>
                <a:cubicBezTo>
                  <a:pt x="6775" y="1829"/>
                  <a:pt x="6693" y="1856"/>
                  <a:pt x="7127" y="2019"/>
                </a:cubicBezTo>
                <a:cubicBezTo>
                  <a:pt x="7411" y="2127"/>
                  <a:pt x="7899" y="2046"/>
                  <a:pt x="8143" y="1897"/>
                </a:cubicBezTo>
                <a:cubicBezTo>
                  <a:pt x="8238" y="1842"/>
                  <a:pt x="8468" y="1734"/>
                  <a:pt x="8468" y="1599"/>
                </a:cubicBezTo>
                <a:cubicBezTo>
                  <a:pt x="8387" y="1612"/>
                  <a:pt x="8251" y="1802"/>
                  <a:pt x="8007" y="1897"/>
                </a:cubicBezTo>
                <a:cubicBezTo>
                  <a:pt x="7845" y="1951"/>
                  <a:pt x="7574" y="2019"/>
                  <a:pt x="7371" y="2005"/>
                </a:cubicBezTo>
                <a:cubicBezTo>
                  <a:pt x="7276" y="2005"/>
                  <a:pt x="7018" y="1924"/>
                  <a:pt x="6951" y="1870"/>
                </a:cubicBezTo>
                <a:lnTo>
                  <a:pt x="6612" y="1666"/>
                </a:lnTo>
                <a:cubicBezTo>
                  <a:pt x="6531" y="1612"/>
                  <a:pt x="6436" y="1571"/>
                  <a:pt x="6354" y="1544"/>
                </a:cubicBezTo>
                <a:cubicBezTo>
                  <a:pt x="6368" y="1450"/>
                  <a:pt x="6422" y="1409"/>
                  <a:pt x="6449" y="1328"/>
                </a:cubicBezTo>
                <a:cubicBezTo>
                  <a:pt x="6504" y="1206"/>
                  <a:pt x="6558" y="1002"/>
                  <a:pt x="6612" y="880"/>
                </a:cubicBezTo>
                <a:cubicBezTo>
                  <a:pt x="6639" y="813"/>
                  <a:pt x="6653" y="731"/>
                  <a:pt x="6693" y="677"/>
                </a:cubicBezTo>
                <a:lnTo>
                  <a:pt x="6856" y="393"/>
                </a:lnTo>
                <a:cubicBezTo>
                  <a:pt x="6896" y="325"/>
                  <a:pt x="6869" y="352"/>
                  <a:pt x="6924" y="311"/>
                </a:cubicBezTo>
                <a:cubicBezTo>
                  <a:pt x="6978" y="257"/>
                  <a:pt x="6991" y="230"/>
                  <a:pt x="7059" y="162"/>
                </a:cubicBezTo>
                <a:cubicBezTo>
                  <a:pt x="7127" y="122"/>
                  <a:pt x="7181" y="108"/>
                  <a:pt x="7167" y="0"/>
                </a:cubicBezTo>
                <a:cubicBezTo>
                  <a:pt x="7086" y="0"/>
                  <a:pt x="7059" y="68"/>
                  <a:pt x="6991" y="122"/>
                </a:cubicBezTo>
                <a:cubicBezTo>
                  <a:pt x="6842" y="257"/>
                  <a:pt x="6720" y="447"/>
                  <a:pt x="6625" y="637"/>
                </a:cubicBezTo>
                <a:cubicBezTo>
                  <a:pt x="6504" y="894"/>
                  <a:pt x="6436" y="1260"/>
                  <a:pt x="6273" y="1463"/>
                </a:cubicBezTo>
                <a:cubicBezTo>
                  <a:pt x="6056" y="1748"/>
                  <a:pt x="5799" y="1693"/>
                  <a:pt x="5447" y="1815"/>
                </a:cubicBezTo>
                <a:cubicBezTo>
                  <a:pt x="5284" y="1870"/>
                  <a:pt x="4959" y="2019"/>
                  <a:pt x="4837" y="2113"/>
                </a:cubicBezTo>
                <a:cubicBezTo>
                  <a:pt x="4702" y="2235"/>
                  <a:pt x="4417" y="2479"/>
                  <a:pt x="4309" y="2628"/>
                </a:cubicBezTo>
                <a:cubicBezTo>
                  <a:pt x="4282" y="2669"/>
                  <a:pt x="4282" y="2655"/>
                  <a:pt x="4241" y="2696"/>
                </a:cubicBezTo>
                <a:cubicBezTo>
                  <a:pt x="4160" y="2818"/>
                  <a:pt x="4078" y="2940"/>
                  <a:pt x="4011" y="3062"/>
                </a:cubicBezTo>
                <a:cubicBezTo>
                  <a:pt x="3970" y="3130"/>
                  <a:pt x="3943" y="3184"/>
                  <a:pt x="3902" y="3251"/>
                </a:cubicBezTo>
                <a:cubicBezTo>
                  <a:pt x="3834" y="3387"/>
                  <a:pt x="3794" y="3522"/>
                  <a:pt x="3726" y="3658"/>
                </a:cubicBezTo>
                <a:cubicBezTo>
                  <a:pt x="3604" y="3929"/>
                  <a:pt x="3482" y="4227"/>
                  <a:pt x="3374" y="4484"/>
                </a:cubicBezTo>
                <a:cubicBezTo>
                  <a:pt x="3320" y="4579"/>
                  <a:pt x="3292" y="4606"/>
                  <a:pt x="3252" y="4688"/>
                </a:cubicBezTo>
                <a:lnTo>
                  <a:pt x="3089" y="5094"/>
                </a:lnTo>
                <a:cubicBezTo>
                  <a:pt x="3035" y="5216"/>
                  <a:pt x="2994" y="5148"/>
                  <a:pt x="2940" y="5243"/>
                </a:cubicBezTo>
                <a:cubicBezTo>
                  <a:pt x="2981" y="5297"/>
                  <a:pt x="2967" y="5257"/>
                  <a:pt x="2994" y="5297"/>
                </a:cubicBezTo>
                <a:cubicBezTo>
                  <a:pt x="2981" y="5365"/>
                  <a:pt x="2872" y="5663"/>
                  <a:pt x="2805" y="5704"/>
                </a:cubicBezTo>
                <a:cubicBezTo>
                  <a:pt x="2764" y="5663"/>
                  <a:pt x="2778" y="5650"/>
                  <a:pt x="2764" y="5595"/>
                </a:cubicBezTo>
                <a:cubicBezTo>
                  <a:pt x="2723" y="5487"/>
                  <a:pt x="2683" y="5392"/>
                  <a:pt x="2656" y="5284"/>
                </a:cubicBezTo>
                <a:cubicBezTo>
                  <a:pt x="2629" y="5148"/>
                  <a:pt x="2642" y="4837"/>
                  <a:pt x="2601" y="4755"/>
                </a:cubicBezTo>
                <a:cubicBezTo>
                  <a:pt x="2507" y="4769"/>
                  <a:pt x="2493" y="4810"/>
                  <a:pt x="2520" y="4877"/>
                </a:cubicBezTo>
                <a:cubicBezTo>
                  <a:pt x="2547" y="4959"/>
                  <a:pt x="2534" y="5026"/>
                  <a:pt x="2547" y="5108"/>
                </a:cubicBezTo>
                <a:cubicBezTo>
                  <a:pt x="2561" y="5202"/>
                  <a:pt x="2561" y="5243"/>
                  <a:pt x="2574" y="5338"/>
                </a:cubicBezTo>
                <a:lnTo>
                  <a:pt x="2696" y="5717"/>
                </a:lnTo>
                <a:cubicBezTo>
                  <a:pt x="2737" y="5785"/>
                  <a:pt x="2750" y="5812"/>
                  <a:pt x="2750" y="5921"/>
                </a:cubicBezTo>
                <a:cubicBezTo>
                  <a:pt x="2737" y="5988"/>
                  <a:pt x="2696" y="6056"/>
                  <a:pt x="2683" y="6097"/>
                </a:cubicBezTo>
                <a:cubicBezTo>
                  <a:pt x="2588" y="6273"/>
                  <a:pt x="2601" y="6490"/>
                  <a:pt x="2439" y="6612"/>
                </a:cubicBezTo>
                <a:cubicBezTo>
                  <a:pt x="2330" y="6706"/>
                  <a:pt x="2168" y="6693"/>
                  <a:pt x="2059" y="6747"/>
                </a:cubicBezTo>
                <a:lnTo>
                  <a:pt x="1748" y="6950"/>
                </a:lnTo>
                <a:cubicBezTo>
                  <a:pt x="1653" y="7018"/>
                  <a:pt x="1585" y="7140"/>
                  <a:pt x="1490" y="7194"/>
                </a:cubicBezTo>
                <a:cubicBezTo>
                  <a:pt x="1436" y="7126"/>
                  <a:pt x="1382" y="6923"/>
                  <a:pt x="1382" y="6828"/>
                </a:cubicBezTo>
                <a:cubicBezTo>
                  <a:pt x="1368" y="6693"/>
                  <a:pt x="1436" y="6544"/>
                  <a:pt x="1423" y="6449"/>
                </a:cubicBezTo>
                <a:cubicBezTo>
                  <a:pt x="1409" y="6422"/>
                  <a:pt x="1409" y="6422"/>
                  <a:pt x="1409" y="6408"/>
                </a:cubicBezTo>
                <a:cubicBezTo>
                  <a:pt x="1301" y="6381"/>
                  <a:pt x="1328" y="6490"/>
                  <a:pt x="1314" y="6598"/>
                </a:cubicBezTo>
                <a:cubicBezTo>
                  <a:pt x="1301" y="6679"/>
                  <a:pt x="1287" y="6801"/>
                  <a:pt x="1301" y="6869"/>
                </a:cubicBezTo>
                <a:cubicBezTo>
                  <a:pt x="1314" y="6937"/>
                  <a:pt x="1328" y="7045"/>
                  <a:pt x="1355" y="7099"/>
                </a:cubicBezTo>
                <a:cubicBezTo>
                  <a:pt x="1436" y="7303"/>
                  <a:pt x="1504" y="7248"/>
                  <a:pt x="1341" y="7411"/>
                </a:cubicBezTo>
                <a:cubicBezTo>
                  <a:pt x="1301" y="7438"/>
                  <a:pt x="1287" y="7465"/>
                  <a:pt x="1260" y="7492"/>
                </a:cubicBezTo>
                <a:cubicBezTo>
                  <a:pt x="1206" y="7560"/>
                  <a:pt x="1125" y="7601"/>
                  <a:pt x="1057" y="7655"/>
                </a:cubicBezTo>
                <a:cubicBezTo>
                  <a:pt x="989" y="7695"/>
                  <a:pt x="935" y="7750"/>
                  <a:pt x="854" y="7804"/>
                </a:cubicBezTo>
                <a:cubicBezTo>
                  <a:pt x="542" y="8007"/>
                  <a:pt x="447" y="8197"/>
                  <a:pt x="312" y="8305"/>
                </a:cubicBezTo>
                <a:cubicBezTo>
                  <a:pt x="217" y="8386"/>
                  <a:pt x="217" y="8414"/>
                  <a:pt x="136" y="8481"/>
                </a:cubicBezTo>
                <a:cubicBezTo>
                  <a:pt x="81" y="8535"/>
                  <a:pt x="27" y="8617"/>
                  <a:pt x="0" y="868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C99F618-C025-419D-9388-CFA29F2F4DC7}"/>
              </a:ext>
            </a:extLst>
          </p:cNvPr>
          <p:cNvSpPr>
            <a:spLocks/>
          </p:cNvSpPr>
          <p:nvPr/>
        </p:nvSpPr>
        <p:spPr bwMode="auto">
          <a:xfrm>
            <a:off x="17462" y="2944813"/>
            <a:ext cx="1787525" cy="1212850"/>
          </a:xfrm>
          <a:custGeom>
            <a:avLst/>
            <a:gdLst>
              <a:gd name="T0" fmla="*/ 0 w 4959"/>
              <a:gd name="T1" fmla="*/ 3116 h 3360"/>
              <a:gd name="T2" fmla="*/ 0 w 4959"/>
              <a:gd name="T3" fmla="*/ 3197 h 3360"/>
              <a:gd name="T4" fmla="*/ 650 w 4959"/>
              <a:gd name="T5" fmla="*/ 2967 h 3360"/>
              <a:gd name="T6" fmla="*/ 894 w 4959"/>
              <a:gd name="T7" fmla="*/ 3183 h 3360"/>
              <a:gd name="T8" fmla="*/ 1043 w 4959"/>
              <a:gd name="T9" fmla="*/ 3265 h 3360"/>
              <a:gd name="T10" fmla="*/ 1165 w 4959"/>
              <a:gd name="T11" fmla="*/ 3360 h 3360"/>
              <a:gd name="T12" fmla="*/ 1097 w 4959"/>
              <a:gd name="T13" fmla="*/ 3197 h 3360"/>
              <a:gd name="T14" fmla="*/ 935 w 4959"/>
              <a:gd name="T15" fmla="*/ 3102 h 3360"/>
              <a:gd name="T16" fmla="*/ 799 w 4959"/>
              <a:gd name="T17" fmla="*/ 2994 h 3360"/>
              <a:gd name="T18" fmla="*/ 677 w 4959"/>
              <a:gd name="T19" fmla="*/ 2858 h 3360"/>
              <a:gd name="T20" fmla="*/ 772 w 4959"/>
              <a:gd name="T21" fmla="*/ 2777 h 3360"/>
              <a:gd name="T22" fmla="*/ 1016 w 4959"/>
              <a:gd name="T23" fmla="*/ 2520 h 3360"/>
              <a:gd name="T24" fmla="*/ 1314 w 4959"/>
              <a:gd name="T25" fmla="*/ 2127 h 3360"/>
              <a:gd name="T26" fmla="*/ 1572 w 4959"/>
              <a:gd name="T27" fmla="*/ 2154 h 3360"/>
              <a:gd name="T28" fmla="*/ 1829 w 4959"/>
              <a:gd name="T29" fmla="*/ 2181 h 3360"/>
              <a:gd name="T30" fmla="*/ 2615 w 4959"/>
              <a:gd name="T31" fmla="*/ 2100 h 3360"/>
              <a:gd name="T32" fmla="*/ 2845 w 4959"/>
              <a:gd name="T33" fmla="*/ 2045 h 3360"/>
              <a:gd name="T34" fmla="*/ 3455 w 4959"/>
              <a:gd name="T35" fmla="*/ 2045 h 3360"/>
              <a:gd name="T36" fmla="*/ 3631 w 4959"/>
              <a:gd name="T37" fmla="*/ 2154 h 3360"/>
              <a:gd name="T38" fmla="*/ 4105 w 4959"/>
              <a:gd name="T39" fmla="*/ 2235 h 3360"/>
              <a:gd name="T40" fmla="*/ 4878 w 4959"/>
              <a:gd name="T41" fmla="*/ 1991 h 3360"/>
              <a:gd name="T42" fmla="*/ 4959 w 4959"/>
              <a:gd name="T43" fmla="*/ 1923 h 3360"/>
              <a:gd name="T44" fmla="*/ 4552 w 4959"/>
              <a:gd name="T45" fmla="*/ 2045 h 3360"/>
              <a:gd name="T46" fmla="*/ 4349 w 4959"/>
              <a:gd name="T47" fmla="*/ 2113 h 3360"/>
              <a:gd name="T48" fmla="*/ 3590 w 4959"/>
              <a:gd name="T49" fmla="*/ 2032 h 3360"/>
              <a:gd name="T50" fmla="*/ 3319 w 4959"/>
              <a:gd name="T51" fmla="*/ 1856 h 3360"/>
              <a:gd name="T52" fmla="*/ 3685 w 4959"/>
              <a:gd name="T53" fmla="*/ 1544 h 3360"/>
              <a:gd name="T54" fmla="*/ 3848 w 4959"/>
              <a:gd name="T55" fmla="*/ 1368 h 3360"/>
              <a:gd name="T56" fmla="*/ 4146 w 4959"/>
              <a:gd name="T57" fmla="*/ 989 h 3360"/>
              <a:gd name="T58" fmla="*/ 4322 w 4959"/>
              <a:gd name="T59" fmla="*/ 826 h 3360"/>
              <a:gd name="T60" fmla="*/ 4715 w 4959"/>
              <a:gd name="T61" fmla="*/ 555 h 3360"/>
              <a:gd name="T62" fmla="*/ 4295 w 4959"/>
              <a:gd name="T63" fmla="*/ 731 h 3360"/>
              <a:gd name="T64" fmla="*/ 3983 w 4959"/>
              <a:gd name="T65" fmla="*/ 1043 h 3360"/>
              <a:gd name="T66" fmla="*/ 3197 w 4959"/>
              <a:gd name="T67" fmla="*/ 1829 h 3360"/>
              <a:gd name="T68" fmla="*/ 2506 w 4959"/>
              <a:gd name="T69" fmla="*/ 2059 h 3360"/>
              <a:gd name="T70" fmla="*/ 1924 w 4959"/>
              <a:gd name="T71" fmla="*/ 2100 h 3360"/>
              <a:gd name="T72" fmla="*/ 1666 w 4959"/>
              <a:gd name="T73" fmla="*/ 2100 h 3360"/>
              <a:gd name="T74" fmla="*/ 1409 w 4959"/>
              <a:gd name="T75" fmla="*/ 1991 h 3360"/>
              <a:gd name="T76" fmla="*/ 1680 w 4959"/>
              <a:gd name="T77" fmla="*/ 1639 h 3360"/>
              <a:gd name="T78" fmla="*/ 1788 w 4959"/>
              <a:gd name="T79" fmla="*/ 1490 h 3360"/>
              <a:gd name="T80" fmla="*/ 2100 w 4959"/>
              <a:gd name="T81" fmla="*/ 1043 h 3360"/>
              <a:gd name="T82" fmla="*/ 2208 w 4959"/>
              <a:gd name="T83" fmla="*/ 894 h 3360"/>
              <a:gd name="T84" fmla="*/ 2425 w 4959"/>
              <a:gd name="T85" fmla="*/ 623 h 3360"/>
              <a:gd name="T86" fmla="*/ 2696 w 4959"/>
              <a:gd name="T87" fmla="*/ 392 h 3360"/>
              <a:gd name="T88" fmla="*/ 3225 w 4959"/>
              <a:gd name="T89" fmla="*/ 149 h 3360"/>
              <a:gd name="T90" fmla="*/ 3387 w 4959"/>
              <a:gd name="T91" fmla="*/ 54 h 3360"/>
              <a:gd name="T92" fmla="*/ 2791 w 4959"/>
              <a:gd name="T93" fmla="*/ 230 h 3360"/>
              <a:gd name="T94" fmla="*/ 2344 w 4959"/>
              <a:gd name="T95" fmla="*/ 596 h 3360"/>
              <a:gd name="T96" fmla="*/ 1829 w 4959"/>
              <a:gd name="T97" fmla="*/ 1300 h 3360"/>
              <a:gd name="T98" fmla="*/ 1314 w 4959"/>
              <a:gd name="T99" fmla="*/ 1991 h 3360"/>
              <a:gd name="T100" fmla="*/ 962 w 4959"/>
              <a:gd name="T101" fmla="*/ 2452 h 3360"/>
              <a:gd name="T102" fmla="*/ 0 w 4959"/>
              <a:gd name="T103" fmla="*/ 3116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959" h="3360">
                <a:moveTo>
                  <a:pt x="0" y="3116"/>
                </a:moveTo>
                <a:lnTo>
                  <a:pt x="0" y="3197"/>
                </a:lnTo>
                <a:cubicBezTo>
                  <a:pt x="312" y="3143"/>
                  <a:pt x="515" y="2858"/>
                  <a:pt x="650" y="2967"/>
                </a:cubicBezTo>
                <a:lnTo>
                  <a:pt x="894" y="3183"/>
                </a:lnTo>
                <a:cubicBezTo>
                  <a:pt x="975" y="3251"/>
                  <a:pt x="989" y="3197"/>
                  <a:pt x="1043" y="3265"/>
                </a:cubicBezTo>
                <a:cubicBezTo>
                  <a:pt x="1124" y="3360"/>
                  <a:pt x="1084" y="3360"/>
                  <a:pt x="1165" y="3360"/>
                </a:cubicBezTo>
                <a:cubicBezTo>
                  <a:pt x="1233" y="3346"/>
                  <a:pt x="1124" y="3211"/>
                  <a:pt x="1097" y="3197"/>
                </a:cubicBezTo>
                <a:cubicBezTo>
                  <a:pt x="1043" y="3143"/>
                  <a:pt x="1057" y="3197"/>
                  <a:pt x="935" y="3102"/>
                </a:cubicBezTo>
                <a:cubicBezTo>
                  <a:pt x="867" y="3048"/>
                  <a:pt x="867" y="3034"/>
                  <a:pt x="799" y="2994"/>
                </a:cubicBezTo>
                <a:cubicBezTo>
                  <a:pt x="759" y="2967"/>
                  <a:pt x="691" y="2899"/>
                  <a:pt x="677" y="2858"/>
                </a:cubicBezTo>
                <a:cubicBezTo>
                  <a:pt x="704" y="2818"/>
                  <a:pt x="732" y="2818"/>
                  <a:pt x="772" y="2777"/>
                </a:cubicBezTo>
                <a:lnTo>
                  <a:pt x="1016" y="2520"/>
                </a:lnTo>
                <a:cubicBezTo>
                  <a:pt x="1124" y="2398"/>
                  <a:pt x="1219" y="2262"/>
                  <a:pt x="1314" y="2127"/>
                </a:cubicBezTo>
                <a:cubicBezTo>
                  <a:pt x="1395" y="2140"/>
                  <a:pt x="1504" y="2127"/>
                  <a:pt x="1572" y="2154"/>
                </a:cubicBezTo>
                <a:cubicBezTo>
                  <a:pt x="1680" y="2167"/>
                  <a:pt x="1694" y="2194"/>
                  <a:pt x="1829" y="2181"/>
                </a:cubicBezTo>
                <a:cubicBezTo>
                  <a:pt x="2141" y="2140"/>
                  <a:pt x="2114" y="2222"/>
                  <a:pt x="2615" y="2100"/>
                </a:cubicBezTo>
                <a:cubicBezTo>
                  <a:pt x="2696" y="2086"/>
                  <a:pt x="2764" y="2059"/>
                  <a:pt x="2845" y="2045"/>
                </a:cubicBezTo>
                <a:cubicBezTo>
                  <a:pt x="3197" y="1978"/>
                  <a:pt x="3157" y="1802"/>
                  <a:pt x="3455" y="2045"/>
                </a:cubicBezTo>
                <a:cubicBezTo>
                  <a:pt x="3536" y="2100"/>
                  <a:pt x="3536" y="2100"/>
                  <a:pt x="3631" y="2154"/>
                </a:cubicBezTo>
                <a:cubicBezTo>
                  <a:pt x="3739" y="2222"/>
                  <a:pt x="3970" y="2249"/>
                  <a:pt x="4105" y="2235"/>
                </a:cubicBezTo>
                <a:cubicBezTo>
                  <a:pt x="4295" y="2208"/>
                  <a:pt x="4728" y="2086"/>
                  <a:pt x="4878" y="1991"/>
                </a:cubicBezTo>
                <a:cubicBezTo>
                  <a:pt x="4945" y="1964"/>
                  <a:pt x="4945" y="1978"/>
                  <a:pt x="4959" y="1923"/>
                </a:cubicBezTo>
                <a:cubicBezTo>
                  <a:pt x="4864" y="1869"/>
                  <a:pt x="4850" y="1978"/>
                  <a:pt x="4552" y="2045"/>
                </a:cubicBezTo>
                <a:cubicBezTo>
                  <a:pt x="4485" y="2059"/>
                  <a:pt x="4430" y="2086"/>
                  <a:pt x="4349" y="2113"/>
                </a:cubicBezTo>
                <a:cubicBezTo>
                  <a:pt x="4092" y="2181"/>
                  <a:pt x="3861" y="2222"/>
                  <a:pt x="3590" y="2032"/>
                </a:cubicBezTo>
                <a:lnTo>
                  <a:pt x="3319" y="1856"/>
                </a:lnTo>
                <a:lnTo>
                  <a:pt x="3685" y="1544"/>
                </a:lnTo>
                <a:cubicBezTo>
                  <a:pt x="3739" y="1517"/>
                  <a:pt x="3794" y="1422"/>
                  <a:pt x="3848" y="1368"/>
                </a:cubicBezTo>
                <a:cubicBezTo>
                  <a:pt x="3902" y="1300"/>
                  <a:pt x="4010" y="1124"/>
                  <a:pt x="4146" y="989"/>
                </a:cubicBezTo>
                <a:cubicBezTo>
                  <a:pt x="4214" y="934"/>
                  <a:pt x="4254" y="867"/>
                  <a:pt x="4322" y="826"/>
                </a:cubicBezTo>
                <a:cubicBezTo>
                  <a:pt x="4593" y="636"/>
                  <a:pt x="4715" y="677"/>
                  <a:pt x="4715" y="555"/>
                </a:cubicBezTo>
                <a:cubicBezTo>
                  <a:pt x="4607" y="555"/>
                  <a:pt x="4390" y="691"/>
                  <a:pt x="4295" y="731"/>
                </a:cubicBezTo>
                <a:cubicBezTo>
                  <a:pt x="4214" y="785"/>
                  <a:pt x="4051" y="962"/>
                  <a:pt x="3983" y="1043"/>
                </a:cubicBezTo>
                <a:cubicBezTo>
                  <a:pt x="3631" y="1490"/>
                  <a:pt x="3699" y="1503"/>
                  <a:pt x="3197" y="1829"/>
                </a:cubicBezTo>
                <a:cubicBezTo>
                  <a:pt x="3048" y="1923"/>
                  <a:pt x="2669" y="2032"/>
                  <a:pt x="2506" y="2059"/>
                </a:cubicBezTo>
                <a:cubicBezTo>
                  <a:pt x="2276" y="2100"/>
                  <a:pt x="2181" y="2100"/>
                  <a:pt x="1924" y="2100"/>
                </a:cubicBezTo>
                <a:cubicBezTo>
                  <a:pt x="1829" y="2113"/>
                  <a:pt x="1775" y="2140"/>
                  <a:pt x="1666" y="2100"/>
                </a:cubicBezTo>
                <a:cubicBezTo>
                  <a:pt x="1490" y="2045"/>
                  <a:pt x="1328" y="2113"/>
                  <a:pt x="1409" y="1991"/>
                </a:cubicBezTo>
                <a:cubicBezTo>
                  <a:pt x="1436" y="1951"/>
                  <a:pt x="1599" y="1774"/>
                  <a:pt x="1680" y="1639"/>
                </a:cubicBezTo>
                <a:cubicBezTo>
                  <a:pt x="1721" y="1571"/>
                  <a:pt x="1734" y="1544"/>
                  <a:pt x="1788" y="1490"/>
                </a:cubicBezTo>
                <a:cubicBezTo>
                  <a:pt x="1951" y="1300"/>
                  <a:pt x="1978" y="1232"/>
                  <a:pt x="2100" y="1043"/>
                </a:cubicBezTo>
                <a:cubicBezTo>
                  <a:pt x="2141" y="975"/>
                  <a:pt x="2154" y="962"/>
                  <a:pt x="2208" y="894"/>
                </a:cubicBezTo>
                <a:cubicBezTo>
                  <a:pt x="2290" y="772"/>
                  <a:pt x="2317" y="731"/>
                  <a:pt x="2425" y="623"/>
                </a:cubicBezTo>
                <a:cubicBezTo>
                  <a:pt x="2506" y="555"/>
                  <a:pt x="2601" y="447"/>
                  <a:pt x="2696" y="392"/>
                </a:cubicBezTo>
                <a:cubicBezTo>
                  <a:pt x="2967" y="230"/>
                  <a:pt x="2872" y="257"/>
                  <a:pt x="3225" y="149"/>
                </a:cubicBezTo>
                <a:cubicBezTo>
                  <a:pt x="3401" y="94"/>
                  <a:pt x="3374" y="135"/>
                  <a:pt x="3387" y="54"/>
                </a:cubicBezTo>
                <a:cubicBezTo>
                  <a:pt x="3279" y="0"/>
                  <a:pt x="2899" y="176"/>
                  <a:pt x="2791" y="230"/>
                </a:cubicBezTo>
                <a:cubicBezTo>
                  <a:pt x="2669" y="284"/>
                  <a:pt x="2439" y="501"/>
                  <a:pt x="2344" y="596"/>
                </a:cubicBezTo>
                <a:cubicBezTo>
                  <a:pt x="2181" y="758"/>
                  <a:pt x="1951" y="1083"/>
                  <a:pt x="1829" y="1300"/>
                </a:cubicBezTo>
                <a:lnTo>
                  <a:pt x="1314" y="1991"/>
                </a:lnTo>
                <a:cubicBezTo>
                  <a:pt x="1192" y="2154"/>
                  <a:pt x="1084" y="2303"/>
                  <a:pt x="962" y="2452"/>
                </a:cubicBezTo>
                <a:cubicBezTo>
                  <a:pt x="732" y="2736"/>
                  <a:pt x="406" y="2980"/>
                  <a:pt x="0" y="311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796BD1F-57C9-4D88-AED9-1572FF236175}"/>
              </a:ext>
            </a:extLst>
          </p:cNvPr>
          <p:cNvSpPr>
            <a:spLocks/>
          </p:cNvSpPr>
          <p:nvPr/>
        </p:nvSpPr>
        <p:spPr bwMode="auto">
          <a:xfrm>
            <a:off x="3713162" y="3252788"/>
            <a:ext cx="709612" cy="1944688"/>
          </a:xfrm>
          <a:custGeom>
            <a:avLst/>
            <a:gdLst>
              <a:gd name="T0" fmla="*/ 0 w 1965"/>
              <a:gd name="T1" fmla="*/ 5392 h 5392"/>
              <a:gd name="T2" fmla="*/ 68 w 1965"/>
              <a:gd name="T3" fmla="*/ 5392 h 5392"/>
              <a:gd name="T4" fmla="*/ 122 w 1965"/>
              <a:gd name="T5" fmla="*/ 5243 h 5392"/>
              <a:gd name="T6" fmla="*/ 177 w 1965"/>
              <a:gd name="T7" fmla="*/ 5122 h 5392"/>
              <a:gd name="T8" fmla="*/ 393 w 1965"/>
              <a:gd name="T9" fmla="*/ 4241 h 5392"/>
              <a:gd name="T10" fmla="*/ 502 w 1965"/>
              <a:gd name="T11" fmla="*/ 3970 h 5392"/>
              <a:gd name="T12" fmla="*/ 597 w 1965"/>
              <a:gd name="T13" fmla="*/ 3685 h 5392"/>
              <a:gd name="T14" fmla="*/ 719 w 1965"/>
              <a:gd name="T15" fmla="*/ 3441 h 5392"/>
              <a:gd name="T16" fmla="*/ 935 w 1965"/>
              <a:gd name="T17" fmla="*/ 2927 h 5392"/>
              <a:gd name="T18" fmla="*/ 1233 w 1965"/>
              <a:gd name="T19" fmla="*/ 2141 h 5392"/>
              <a:gd name="T20" fmla="*/ 1464 w 1965"/>
              <a:gd name="T21" fmla="*/ 1978 h 5392"/>
              <a:gd name="T22" fmla="*/ 1965 w 1965"/>
              <a:gd name="T23" fmla="*/ 1396 h 5392"/>
              <a:gd name="T24" fmla="*/ 1816 w 1965"/>
              <a:gd name="T25" fmla="*/ 1572 h 5392"/>
              <a:gd name="T26" fmla="*/ 1260 w 1965"/>
              <a:gd name="T27" fmla="*/ 2019 h 5392"/>
              <a:gd name="T28" fmla="*/ 1179 w 1965"/>
              <a:gd name="T29" fmla="*/ 1856 h 5392"/>
              <a:gd name="T30" fmla="*/ 922 w 1965"/>
              <a:gd name="T31" fmla="*/ 1382 h 5392"/>
              <a:gd name="T32" fmla="*/ 1572 w 1965"/>
              <a:gd name="T33" fmla="*/ 312 h 5392"/>
              <a:gd name="T34" fmla="*/ 1504 w 1965"/>
              <a:gd name="T35" fmla="*/ 474 h 5392"/>
              <a:gd name="T36" fmla="*/ 895 w 1965"/>
              <a:gd name="T37" fmla="*/ 1314 h 5392"/>
              <a:gd name="T38" fmla="*/ 732 w 1965"/>
              <a:gd name="T39" fmla="*/ 664 h 5392"/>
              <a:gd name="T40" fmla="*/ 854 w 1965"/>
              <a:gd name="T41" fmla="*/ 68 h 5392"/>
              <a:gd name="T42" fmla="*/ 840 w 1965"/>
              <a:gd name="T43" fmla="*/ 0 h 5392"/>
              <a:gd name="T44" fmla="*/ 719 w 1965"/>
              <a:gd name="T45" fmla="*/ 176 h 5392"/>
              <a:gd name="T46" fmla="*/ 678 w 1965"/>
              <a:gd name="T47" fmla="*/ 420 h 5392"/>
              <a:gd name="T48" fmla="*/ 1003 w 1965"/>
              <a:gd name="T49" fmla="*/ 1734 h 5392"/>
              <a:gd name="T50" fmla="*/ 1111 w 1965"/>
              <a:gd name="T51" fmla="*/ 2317 h 5392"/>
              <a:gd name="T52" fmla="*/ 691 w 1965"/>
              <a:gd name="T53" fmla="*/ 3320 h 5392"/>
              <a:gd name="T54" fmla="*/ 610 w 1965"/>
              <a:gd name="T55" fmla="*/ 3265 h 5392"/>
              <a:gd name="T56" fmla="*/ 448 w 1965"/>
              <a:gd name="T57" fmla="*/ 2832 h 5392"/>
              <a:gd name="T58" fmla="*/ 353 w 1965"/>
              <a:gd name="T59" fmla="*/ 2696 h 5392"/>
              <a:gd name="T60" fmla="*/ 448 w 1965"/>
              <a:gd name="T61" fmla="*/ 3035 h 5392"/>
              <a:gd name="T62" fmla="*/ 583 w 1965"/>
              <a:gd name="T63" fmla="*/ 3347 h 5392"/>
              <a:gd name="T64" fmla="*/ 529 w 1965"/>
              <a:gd name="T65" fmla="*/ 3685 h 5392"/>
              <a:gd name="T66" fmla="*/ 420 w 1965"/>
              <a:gd name="T67" fmla="*/ 4011 h 5392"/>
              <a:gd name="T68" fmla="*/ 204 w 1965"/>
              <a:gd name="T69" fmla="*/ 4701 h 5392"/>
              <a:gd name="T70" fmla="*/ 122 w 1965"/>
              <a:gd name="T71" fmla="*/ 5067 h 5392"/>
              <a:gd name="T72" fmla="*/ 0 w 1965"/>
              <a:gd name="T73" fmla="*/ 5392 h 5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5" h="5392">
                <a:moveTo>
                  <a:pt x="0" y="5392"/>
                </a:moveTo>
                <a:lnTo>
                  <a:pt x="68" y="5392"/>
                </a:lnTo>
                <a:cubicBezTo>
                  <a:pt x="82" y="5338"/>
                  <a:pt x="109" y="5311"/>
                  <a:pt x="122" y="5243"/>
                </a:cubicBezTo>
                <a:cubicBezTo>
                  <a:pt x="136" y="5189"/>
                  <a:pt x="149" y="5176"/>
                  <a:pt x="177" y="5122"/>
                </a:cubicBezTo>
                <a:cubicBezTo>
                  <a:pt x="271" y="4864"/>
                  <a:pt x="258" y="4607"/>
                  <a:pt x="393" y="4241"/>
                </a:cubicBezTo>
                <a:cubicBezTo>
                  <a:pt x="420" y="4160"/>
                  <a:pt x="475" y="4065"/>
                  <a:pt x="502" y="3970"/>
                </a:cubicBezTo>
                <a:cubicBezTo>
                  <a:pt x="529" y="3875"/>
                  <a:pt x="542" y="3780"/>
                  <a:pt x="597" y="3685"/>
                </a:cubicBezTo>
                <a:cubicBezTo>
                  <a:pt x="637" y="3604"/>
                  <a:pt x="691" y="3523"/>
                  <a:pt x="719" y="3441"/>
                </a:cubicBezTo>
                <a:cubicBezTo>
                  <a:pt x="773" y="3306"/>
                  <a:pt x="854" y="3049"/>
                  <a:pt x="935" y="2927"/>
                </a:cubicBezTo>
                <a:cubicBezTo>
                  <a:pt x="1098" y="2696"/>
                  <a:pt x="1152" y="2303"/>
                  <a:pt x="1233" y="2141"/>
                </a:cubicBezTo>
                <a:cubicBezTo>
                  <a:pt x="1274" y="2060"/>
                  <a:pt x="1328" y="2046"/>
                  <a:pt x="1464" y="1978"/>
                </a:cubicBezTo>
                <a:cubicBezTo>
                  <a:pt x="1667" y="1870"/>
                  <a:pt x="1951" y="1585"/>
                  <a:pt x="1965" y="1396"/>
                </a:cubicBezTo>
                <a:cubicBezTo>
                  <a:pt x="1884" y="1409"/>
                  <a:pt x="1857" y="1504"/>
                  <a:pt x="1816" y="1572"/>
                </a:cubicBezTo>
                <a:cubicBezTo>
                  <a:pt x="1681" y="1789"/>
                  <a:pt x="1491" y="1897"/>
                  <a:pt x="1260" y="2019"/>
                </a:cubicBezTo>
                <a:lnTo>
                  <a:pt x="1179" y="1856"/>
                </a:lnTo>
                <a:cubicBezTo>
                  <a:pt x="1098" y="1721"/>
                  <a:pt x="949" y="1518"/>
                  <a:pt x="922" y="1382"/>
                </a:cubicBezTo>
                <a:cubicBezTo>
                  <a:pt x="1139" y="1287"/>
                  <a:pt x="1694" y="488"/>
                  <a:pt x="1572" y="312"/>
                </a:cubicBezTo>
                <a:cubicBezTo>
                  <a:pt x="1518" y="339"/>
                  <a:pt x="1518" y="393"/>
                  <a:pt x="1504" y="474"/>
                </a:cubicBezTo>
                <a:cubicBezTo>
                  <a:pt x="1423" y="732"/>
                  <a:pt x="1084" y="1247"/>
                  <a:pt x="895" y="1314"/>
                </a:cubicBezTo>
                <a:cubicBezTo>
                  <a:pt x="840" y="1247"/>
                  <a:pt x="732" y="786"/>
                  <a:pt x="732" y="664"/>
                </a:cubicBezTo>
                <a:cubicBezTo>
                  <a:pt x="719" y="312"/>
                  <a:pt x="854" y="81"/>
                  <a:pt x="854" y="68"/>
                </a:cubicBezTo>
                <a:lnTo>
                  <a:pt x="840" y="0"/>
                </a:lnTo>
                <a:cubicBezTo>
                  <a:pt x="773" y="14"/>
                  <a:pt x="746" y="81"/>
                  <a:pt x="719" y="176"/>
                </a:cubicBezTo>
                <a:cubicBezTo>
                  <a:pt x="705" y="271"/>
                  <a:pt x="691" y="312"/>
                  <a:pt x="678" y="420"/>
                </a:cubicBezTo>
                <a:cubicBezTo>
                  <a:pt x="610" y="799"/>
                  <a:pt x="800" y="1450"/>
                  <a:pt x="1003" y="1734"/>
                </a:cubicBezTo>
                <a:cubicBezTo>
                  <a:pt x="1274" y="2114"/>
                  <a:pt x="1166" y="2073"/>
                  <a:pt x="1111" y="2317"/>
                </a:cubicBezTo>
                <a:cubicBezTo>
                  <a:pt x="1003" y="2764"/>
                  <a:pt x="868" y="2859"/>
                  <a:pt x="691" y="3320"/>
                </a:cubicBezTo>
                <a:cubicBezTo>
                  <a:pt x="637" y="3292"/>
                  <a:pt x="651" y="3320"/>
                  <a:pt x="610" y="3265"/>
                </a:cubicBezTo>
                <a:lnTo>
                  <a:pt x="448" y="2832"/>
                </a:lnTo>
                <a:cubicBezTo>
                  <a:pt x="393" y="2669"/>
                  <a:pt x="407" y="2710"/>
                  <a:pt x="353" y="2696"/>
                </a:cubicBezTo>
                <a:cubicBezTo>
                  <a:pt x="339" y="2778"/>
                  <a:pt x="420" y="2954"/>
                  <a:pt x="448" y="3035"/>
                </a:cubicBezTo>
                <a:cubicBezTo>
                  <a:pt x="488" y="3184"/>
                  <a:pt x="515" y="3238"/>
                  <a:pt x="583" y="3347"/>
                </a:cubicBezTo>
                <a:cubicBezTo>
                  <a:pt x="664" y="3496"/>
                  <a:pt x="597" y="3563"/>
                  <a:pt x="529" y="3685"/>
                </a:cubicBezTo>
                <a:cubicBezTo>
                  <a:pt x="488" y="3767"/>
                  <a:pt x="448" y="3916"/>
                  <a:pt x="420" y="4011"/>
                </a:cubicBezTo>
                <a:cubicBezTo>
                  <a:pt x="339" y="4214"/>
                  <a:pt x="244" y="4458"/>
                  <a:pt x="204" y="4701"/>
                </a:cubicBezTo>
                <a:lnTo>
                  <a:pt x="122" y="5067"/>
                </a:lnTo>
                <a:cubicBezTo>
                  <a:pt x="95" y="5176"/>
                  <a:pt x="28" y="5298"/>
                  <a:pt x="0" y="539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BF0DC6A-9AB2-493D-96A0-4AF6DDFC3143}"/>
              </a:ext>
            </a:extLst>
          </p:cNvPr>
          <p:cNvSpPr>
            <a:spLocks/>
          </p:cNvSpPr>
          <p:nvPr/>
        </p:nvSpPr>
        <p:spPr bwMode="auto">
          <a:xfrm>
            <a:off x="17462" y="36513"/>
            <a:ext cx="1138237" cy="933450"/>
          </a:xfrm>
          <a:custGeom>
            <a:avLst/>
            <a:gdLst>
              <a:gd name="T0" fmla="*/ 0 w 3157"/>
              <a:gd name="T1" fmla="*/ 2507 h 2588"/>
              <a:gd name="T2" fmla="*/ 0 w 3157"/>
              <a:gd name="T3" fmla="*/ 2588 h 2588"/>
              <a:gd name="T4" fmla="*/ 420 w 3157"/>
              <a:gd name="T5" fmla="*/ 2425 h 2588"/>
              <a:gd name="T6" fmla="*/ 826 w 3157"/>
              <a:gd name="T7" fmla="*/ 2263 h 2588"/>
              <a:gd name="T8" fmla="*/ 1274 w 3157"/>
              <a:gd name="T9" fmla="*/ 2127 h 2588"/>
              <a:gd name="T10" fmla="*/ 1883 w 3157"/>
              <a:gd name="T11" fmla="*/ 1856 h 2588"/>
              <a:gd name="T12" fmla="*/ 2398 w 3157"/>
              <a:gd name="T13" fmla="*/ 1490 h 2588"/>
              <a:gd name="T14" fmla="*/ 3021 w 3157"/>
              <a:gd name="T15" fmla="*/ 1247 h 2588"/>
              <a:gd name="T16" fmla="*/ 3157 w 3157"/>
              <a:gd name="T17" fmla="*/ 1070 h 2588"/>
              <a:gd name="T18" fmla="*/ 2913 w 3157"/>
              <a:gd name="T19" fmla="*/ 1219 h 2588"/>
              <a:gd name="T20" fmla="*/ 2642 w 3157"/>
              <a:gd name="T21" fmla="*/ 1314 h 2588"/>
              <a:gd name="T22" fmla="*/ 2371 w 3157"/>
              <a:gd name="T23" fmla="*/ 1409 h 2588"/>
              <a:gd name="T24" fmla="*/ 2100 w 3157"/>
              <a:gd name="T25" fmla="*/ 1518 h 2588"/>
              <a:gd name="T26" fmla="*/ 2412 w 3157"/>
              <a:gd name="T27" fmla="*/ 529 h 2588"/>
              <a:gd name="T28" fmla="*/ 2601 w 3157"/>
              <a:gd name="T29" fmla="*/ 190 h 2588"/>
              <a:gd name="T30" fmla="*/ 2723 w 3157"/>
              <a:gd name="T31" fmla="*/ 54 h 2588"/>
              <a:gd name="T32" fmla="*/ 2452 w 3157"/>
              <a:gd name="T33" fmla="*/ 271 h 2588"/>
              <a:gd name="T34" fmla="*/ 2276 w 3157"/>
              <a:gd name="T35" fmla="*/ 623 h 2588"/>
              <a:gd name="T36" fmla="*/ 2141 w 3157"/>
              <a:gd name="T37" fmla="*/ 1030 h 2588"/>
              <a:gd name="T38" fmla="*/ 1829 w 3157"/>
              <a:gd name="T39" fmla="*/ 1802 h 2588"/>
              <a:gd name="T40" fmla="*/ 1450 w 3157"/>
              <a:gd name="T41" fmla="*/ 1978 h 2588"/>
              <a:gd name="T42" fmla="*/ 718 w 3157"/>
              <a:gd name="T43" fmla="*/ 1829 h 2588"/>
              <a:gd name="T44" fmla="*/ 718 w 3157"/>
              <a:gd name="T45" fmla="*/ 1680 h 2588"/>
              <a:gd name="T46" fmla="*/ 650 w 3157"/>
              <a:gd name="T47" fmla="*/ 1802 h 2588"/>
              <a:gd name="T48" fmla="*/ 610 w 3157"/>
              <a:gd name="T49" fmla="*/ 1965 h 2588"/>
              <a:gd name="T50" fmla="*/ 569 w 3157"/>
              <a:gd name="T51" fmla="*/ 2114 h 2588"/>
              <a:gd name="T52" fmla="*/ 0 w 3157"/>
              <a:gd name="T53" fmla="*/ 2507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157" h="2588">
                <a:moveTo>
                  <a:pt x="0" y="2507"/>
                </a:moveTo>
                <a:lnTo>
                  <a:pt x="0" y="2588"/>
                </a:lnTo>
                <a:cubicBezTo>
                  <a:pt x="81" y="2574"/>
                  <a:pt x="339" y="2480"/>
                  <a:pt x="420" y="2425"/>
                </a:cubicBezTo>
                <a:cubicBezTo>
                  <a:pt x="555" y="2358"/>
                  <a:pt x="691" y="2303"/>
                  <a:pt x="826" y="2263"/>
                </a:cubicBezTo>
                <a:cubicBezTo>
                  <a:pt x="962" y="2222"/>
                  <a:pt x="1124" y="2168"/>
                  <a:pt x="1274" y="2127"/>
                </a:cubicBezTo>
                <a:cubicBezTo>
                  <a:pt x="1490" y="2073"/>
                  <a:pt x="1680" y="1978"/>
                  <a:pt x="1883" y="1856"/>
                </a:cubicBezTo>
                <a:cubicBezTo>
                  <a:pt x="2086" y="1748"/>
                  <a:pt x="1965" y="1626"/>
                  <a:pt x="2398" y="1490"/>
                </a:cubicBezTo>
                <a:cubicBezTo>
                  <a:pt x="2601" y="1436"/>
                  <a:pt x="2818" y="1355"/>
                  <a:pt x="3021" y="1247"/>
                </a:cubicBezTo>
                <a:cubicBezTo>
                  <a:pt x="3103" y="1206"/>
                  <a:pt x="3143" y="1192"/>
                  <a:pt x="3157" y="1070"/>
                </a:cubicBezTo>
                <a:cubicBezTo>
                  <a:pt x="3076" y="1084"/>
                  <a:pt x="3062" y="1138"/>
                  <a:pt x="2913" y="1219"/>
                </a:cubicBezTo>
                <a:cubicBezTo>
                  <a:pt x="2723" y="1314"/>
                  <a:pt x="2777" y="1274"/>
                  <a:pt x="2642" y="1314"/>
                </a:cubicBezTo>
                <a:cubicBezTo>
                  <a:pt x="2547" y="1355"/>
                  <a:pt x="2534" y="1369"/>
                  <a:pt x="2371" y="1409"/>
                </a:cubicBezTo>
                <a:cubicBezTo>
                  <a:pt x="2168" y="1477"/>
                  <a:pt x="2195" y="1490"/>
                  <a:pt x="2100" y="1518"/>
                </a:cubicBezTo>
                <a:cubicBezTo>
                  <a:pt x="2114" y="1341"/>
                  <a:pt x="2330" y="718"/>
                  <a:pt x="2412" y="529"/>
                </a:cubicBezTo>
                <a:lnTo>
                  <a:pt x="2601" y="190"/>
                </a:lnTo>
                <a:cubicBezTo>
                  <a:pt x="2656" y="149"/>
                  <a:pt x="2710" y="122"/>
                  <a:pt x="2723" y="54"/>
                </a:cubicBezTo>
                <a:cubicBezTo>
                  <a:pt x="2601" y="0"/>
                  <a:pt x="2520" y="176"/>
                  <a:pt x="2452" y="271"/>
                </a:cubicBezTo>
                <a:cubicBezTo>
                  <a:pt x="2249" y="610"/>
                  <a:pt x="2398" y="366"/>
                  <a:pt x="2276" y="623"/>
                </a:cubicBezTo>
                <a:cubicBezTo>
                  <a:pt x="2222" y="745"/>
                  <a:pt x="2195" y="908"/>
                  <a:pt x="2141" y="1030"/>
                </a:cubicBezTo>
                <a:cubicBezTo>
                  <a:pt x="2046" y="1260"/>
                  <a:pt x="2019" y="1680"/>
                  <a:pt x="1829" y="1802"/>
                </a:cubicBezTo>
                <a:cubicBezTo>
                  <a:pt x="1734" y="1856"/>
                  <a:pt x="1572" y="1938"/>
                  <a:pt x="1450" y="1978"/>
                </a:cubicBezTo>
                <a:cubicBezTo>
                  <a:pt x="474" y="2263"/>
                  <a:pt x="623" y="2385"/>
                  <a:pt x="718" y="1829"/>
                </a:cubicBezTo>
                <a:cubicBezTo>
                  <a:pt x="732" y="1761"/>
                  <a:pt x="745" y="1734"/>
                  <a:pt x="718" y="1680"/>
                </a:cubicBezTo>
                <a:cubicBezTo>
                  <a:pt x="650" y="1707"/>
                  <a:pt x="664" y="1721"/>
                  <a:pt x="650" y="1802"/>
                </a:cubicBezTo>
                <a:cubicBezTo>
                  <a:pt x="637" y="1856"/>
                  <a:pt x="623" y="1910"/>
                  <a:pt x="610" y="1965"/>
                </a:cubicBezTo>
                <a:cubicBezTo>
                  <a:pt x="596" y="2032"/>
                  <a:pt x="583" y="2019"/>
                  <a:pt x="569" y="2114"/>
                </a:cubicBezTo>
                <a:cubicBezTo>
                  <a:pt x="528" y="2344"/>
                  <a:pt x="298" y="2425"/>
                  <a:pt x="0" y="250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4AAEDD92-8C58-4E4F-BC11-10A134FD9264}"/>
              </a:ext>
            </a:extLst>
          </p:cNvPr>
          <p:cNvSpPr>
            <a:spLocks/>
          </p:cNvSpPr>
          <p:nvPr/>
        </p:nvSpPr>
        <p:spPr bwMode="auto">
          <a:xfrm>
            <a:off x="4670425" y="3189288"/>
            <a:ext cx="630237" cy="1681163"/>
          </a:xfrm>
          <a:custGeom>
            <a:avLst/>
            <a:gdLst>
              <a:gd name="T0" fmla="*/ 921 w 1748"/>
              <a:gd name="T1" fmla="*/ 2574 h 4661"/>
              <a:gd name="T2" fmla="*/ 393 w 1748"/>
              <a:gd name="T3" fmla="*/ 2222 h 4661"/>
              <a:gd name="T4" fmla="*/ 81 w 1748"/>
              <a:gd name="T5" fmla="*/ 1653 h 4661"/>
              <a:gd name="T6" fmla="*/ 108 w 1748"/>
              <a:gd name="T7" fmla="*/ 0 h 4661"/>
              <a:gd name="T8" fmla="*/ 27 w 1748"/>
              <a:gd name="T9" fmla="*/ 718 h 4661"/>
              <a:gd name="T10" fmla="*/ 0 w 1748"/>
              <a:gd name="T11" fmla="*/ 1504 h 4661"/>
              <a:gd name="T12" fmla="*/ 217 w 1748"/>
              <a:gd name="T13" fmla="*/ 2100 h 4661"/>
              <a:gd name="T14" fmla="*/ 623 w 1748"/>
              <a:gd name="T15" fmla="*/ 2479 h 4661"/>
              <a:gd name="T16" fmla="*/ 1206 w 1748"/>
              <a:gd name="T17" fmla="*/ 3130 h 4661"/>
              <a:gd name="T18" fmla="*/ 1260 w 1748"/>
              <a:gd name="T19" fmla="*/ 3265 h 4661"/>
              <a:gd name="T20" fmla="*/ 1314 w 1748"/>
              <a:gd name="T21" fmla="*/ 3428 h 4661"/>
              <a:gd name="T22" fmla="*/ 1667 w 1748"/>
              <a:gd name="T23" fmla="*/ 4485 h 4661"/>
              <a:gd name="T24" fmla="*/ 1707 w 1748"/>
              <a:gd name="T25" fmla="*/ 4647 h 4661"/>
              <a:gd name="T26" fmla="*/ 1748 w 1748"/>
              <a:gd name="T27" fmla="*/ 4566 h 4661"/>
              <a:gd name="T28" fmla="*/ 1734 w 1748"/>
              <a:gd name="T29" fmla="*/ 4485 h 4661"/>
              <a:gd name="T30" fmla="*/ 1694 w 1748"/>
              <a:gd name="T31" fmla="*/ 4349 h 4661"/>
              <a:gd name="T32" fmla="*/ 1436 w 1748"/>
              <a:gd name="T33" fmla="*/ 3590 h 4661"/>
              <a:gd name="T34" fmla="*/ 1043 w 1748"/>
              <a:gd name="T35" fmla="*/ 2588 h 4661"/>
              <a:gd name="T36" fmla="*/ 989 w 1748"/>
              <a:gd name="T37" fmla="*/ 2276 h 4661"/>
              <a:gd name="T38" fmla="*/ 989 w 1748"/>
              <a:gd name="T39" fmla="*/ 1937 h 4661"/>
              <a:gd name="T40" fmla="*/ 867 w 1748"/>
              <a:gd name="T41" fmla="*/ 691 h 4661"/>
              <a:gd name="T42" fmla="*/ 827 w 1748"/>
              <a:gd name="T43" fmla="*/ 366 h 4661"/>
              <a:gd name="T44" fmla="*/ 772 w 1748"/>
              <a:gd name="T45" fmla="*/ 81 h 4661"/>
              <a:gd name="T46" fmla="*/ 759 w 1748"/>
              <a:gd name="T47" fmla="*/ 149 h 4661"/>
              <a:gd name="T48" fmla="*/ 772 w 1748"/>
              <a:gd name="T49" fmla="*/ 379 h 4661"/>
              <a:gd name="T50" fmla="*/ 813 w 1748"/>
              <a:gd name="T51" fmla="*/ 691 h 4661"/>
              <a:gd name="T52" fmla="*/ 921 w 1748"/>
              <a:gd name="T53" fmla="*/ 1910 h 4661"/>
              <a:gd name="T54" fmla="*/ 921 w 1748"/>
              <a:gd name="T55" fmla="*/ 2574 h 4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748" h="4661">
                <a:moveTo>
                  <a:pt x="921" y="2574"/>
                </a:moveTo>
                <a:cubicBezTo>
                  <a:pt x="840" y="2534"/>
                  <a:pt x="434" y="2290"/>
                  <a:pt x="393" y="2222"/>
                </a:cubicBezTo>
                <a:cubicBezTo>
                  <a:pt x="285" y="2100"/>
                  <a:pt x="122" y="1829"/>
                  <a:pt x="81" y="1653"/>
                </a:cubicBezTo>
                <a:cubicBezTo>
                  <a:pt x="0" y="1274"/>
                  <a:pt x="149" y="68"/>
                  <a:pt x="108" y="0"/>
                </a:cubicBezTo>
                <a:cubicBezTo>
                  <a:pt x="54" y="95"/>
                  <a:pt x="41" y="569"/>
                  <a:pt x="27" y="718"/>
                </a:cubicBezTo>
                <a:cubicBezTo>
                  <a:pt x="0" y="1003"/>
                  <a:pt x="0" y="1219"/>
                  <a:pt x="0" y="1504"/>
                </a:cubicBezTo>
                <a:cubicBezTo>
                  <a:pt x="0" y="1748"/>
                  <a:pt x="108" y="1937"/>
                  <a:pt x="217" y="2100"/>
                </a:cubicBezTo>
                <a:cubicBezTo>
                  <a:pt x="461" y="2439"/>
                  <a:pt x="298" y="2263"/>
                  <a:pt x="623" y="2479"/>
                </a:cubicBezTo>
                <a:cubicBezTo>
                  <a:pt x="1314" y="2926"/>
                  <a:pt x="1003" y="2845"/>
                  <a:pt x="1206" y="3130"/>
                </a:cubicBezTo>
                <a:cubicBezTo>
                  <a:pt x="1233" y="3170"/>
                  <a:pt x="1233" y="3184"/>
                  <a:pt x="1260" y="3265"/>
                </a:cubicBezTo>
                <a:cubicBezTo>
                  <a:pt x="1274" y="3333"/>
                  <a:pt x="1287" y="3374"/>
                  <a:pt x="1314" y="3428"/>
                </a:cubicBezTo>
                <a:lnTo>
                  <a:pt x="1667" y="4485"/>
                </a:lnTo>
                <a:cubicBezTo>
                  <a:pt x="1680" y="4539"/>
                  <a:pt x="1667" y="4607"/>
                  <a:pt x="1707" y="4647"/>
                </a:cubicBezTo>
                <a:cubicBezTo>
                  <a:pt x="1748" y="4620"/>
                  <a:pt x="1734" y="4661"/>
                  <a:pt x="1748" y="4566"/>
                </a:cubicBezTo>
                <a:cubicBezTo>
                  <a:pt x="1748" y="4552"/>
                  <a:pt x="1748" y="4512"/>
                  <a:pt x="1734" y="4485"/>
                </a:cubicBezTo>
                <a:cubicBezTo>
                  <a:pt x="1721" y="4444"/>
                  <a:pt x="1707" y="4390"/>
                  <a:pt x="1694" y="4349"/>
                </a:cubicBezTo>
                <a:cubicBezTo>
                  <a:pt x="1612" y="4092"/>
                  <a:pt x="1504" y="3888"/>
                  <a:pt x="1436" y="3590"/>
                </a:cubicBezTo>
                <a:lnTo>
                  <a:pt x="1043" y="2588"/>
                </a:lnTo>
                <a:cubicBezTo>
                  <a:pt x="976" y="2452"/>
                  <a:pt x="989" y="2466"/>
                  <a:pt x="989" y="2276"/>
                </a:cubicBezTo>
                <a:cubicBezTo>
                  <a:pt x="989" y="2168"/>
                  <a:pt x="976" y="2059"/>
                  <a:pt x="989" y="1937"/>
                </a:cubicBezTo>
                <a:cubicBezTo>
                  <a:pt x="1003" y="1341"/>
                  <a:pt x="867" y="1003"/>
                  <a:pt x="867" y="691"/>
                </a:cubicBezTo>
                <a:cubicBezTo>
                  <a:pt x="854" y="555"/>
                  <a:pt x="840" y="488"/>
                  <a:pt x="827" y="366"/>
                </a:cubicBezTo>
                <a:cubicBezTo>
                  <a:pt x="827" y="257"/>
                  <a:pt x="827" y="135"/>
                  <a:pt x="772" y="81"/>
                </a:cubicBezTo>
                <a:cubicBezTo>
                  <a:pt x="745" y="122"/>
                  <a:pt x="759" y="135"/>
                  <a:pt x="759" y="149"/>
                </a:cubicBezTo>
                <a:lnTo>
                  <a:pt x="772" y="379"/>
                </a:lnTo>
                <a:cubicBezTo>
                  <a:pt x="772" y="488"/>
                  <a:pt x="799" y="569"/>
                  <a:pt x="813" y="691"/>
                </a:cubicBezTo>
                <a:cubicBezTo>
                  <a:pt x="827" y="1070"/>
                  <a:pt x="921" y="1246"/>
                  <a:pt x="921" y="1910"/>
                </a:cubicBezTo>
                <a:lnTo>
                  <a:pt x="921" y="2574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6D7A8673-5C6B-4473-90DD-4135B0E712E6}"/>
              </a:ext>
            </a:extLst>
          </p:cNvPr>
          <p:cNvSpPr>
            <a:spLocks/>
          </p:cNvSpPr>
          <p:nvPr/>
        </p:nvSpPr>
        <p:spPr bwMode="auto">
          <a:xfrm>
            <a:off x="7034212" y="153988"/>
            <a:ext cx="947737" cy="474663"/>
          </a:xfrm>
          <a:custGeom>
            <a:avLst/>
            <a:gdLst>
              <a:gd name="T0" fmla="*/ 731 w 2628"/>
              <a:gd name="T1" fmla="*/ 95 h 1315"/>
              <a:gd name="T2" fmla="*/ 853 w 2628"/>
              <a:gd name="T3" fmla="*/ 163 h 1315"/>
              <a:gd name="T4" fmla="*/ 1111 w 2628"/>
              <a:gd name="T5" fmla="*/ 474 h 1315"/>
              <a:gd name="T6" fmla="*/ 1395 w 2628"/>
              <a:gd name="T7" fmla="*/ 976 h 1315"/>
              <a:gd name="T8" fmla="*/ 1043 w 2628"/>
              <a:gd name="T9" fmla="*/ 1084 h 1315"/>
              <a:gd name="T10" fmla="*/ 149 w 2628"/>
              <a:gd name="T11" fmla="*/ 786 h 1315"/>
              <a:gd name="T12" fmla="*/ 0 w 2628"/>
              <a:gd name="T13" fmla="*/ 691 h 1315"/>
              <a:gd name="T14" fmla="*/ 81 w 2628"/>
              <a:gd name="T15" fmla="*/ 827 h 1315"/>
              <a:gd name="T16" fmla="*/ 1260 w 2628"/>
              <a:gd name="T17" fmla="*/ 1111 h 1315"/>
              <a:gd name="T18" fmla="*/ 1558 w 2628"/>
              <a:gd name="T19" fmla="*/ 1071 h 1315"/>
              <a:gd name="T20" fmla="*/ 2317 w 2628"/>
              <a:gd name="T21" fmla="*/ 1179 h 1315"/>
              <a:gd name="T22" fmla="*/ 2628 w 2628"/>
              <a:gd name="T23" fmla="*/ 1315 h 1315"/>
              <a:gd name="T24" fmla="*/ 2398 w 2628"/>
              <a:gd name="T25" fmla="*/ 1152 h 1315"/>
              <a:gd name="T26" fmla="*/ 1748 w 2628"/>
              <a:gd name="T27" fmla="*/ 1030 h 1315"/>
              <a:gd name="T28" fmla="*/ 1314 w 2628"/>
              <a:gd name="T29" fmla="*/ 664 h 1315"/>
              <a:gd name="T30" fmla="*/ 1151 w 2628"/>
              <a:gd name="T31" fmla="*/ 434 h 1315"/>
              <a:gd name="T32" fmla="*/ 731 w 2628"/>
              <a:gd name="T33" fmla="*/ 95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28" h="1315">
                <a:moveTo>
                  <a:pt x="731" y="95"/>
                </a:moveTo>
                <a:cubicBezTo>
                  <a:pt x="758" y="136"/>
                  <a:pt x="826" y="149"/>
                  <a:pt x="853" y="163"/>
                </a:cubicBezTo>
                <a:cubicBezTo>
                  <a:pt x="989" y="231"/>
                  <a:pt x="1043" y="366"/>
                  <a:pt x="1111" y="474"/>
                </a:cubicBezTo>
                <a:cubicBezTo>
                  <a:pt x="1138" y="529"/>
                  <a:pt x="1382" y="800"/>
                  <a:pt x="1395" y="976"/>
                </a:cubicBezTo>
                <a:cubicBezTo>
                  <a:pt x="1273" y="1030"/>
                  <a:pt x="1246" y="1071"/>
                  <a:pt x="1043" y="1084"/>
                </a:cubicBezTo>
                <a:cubicBezTo>
                  <a:pt x="677" y="1098"/>
                  <a:pt x="420" y="1044"/>
                  <a:pt x="149" y="786"/>
                </a:cubicBezTo>
                <a:cubicBezTo>
                  <a:pt x="40" y="678"/>
                  <a:pt x="81" y="705"/>
                  <a:pt x="0" y="691"/>
                </a:cubicBezTo>
                <a:cubicBezTo>
                  <a:pt x="27" y="786"/>
                  <a:pt x="27" y="773"/>
                  <a:pt x="81" y="827"/>
                </a:cubicBezTo>
                <a:cubicBezTo>
                  <a:pt x="311" y="1084"/>
                  <a:pt x="948" y="1233"/>
                  <a:pt x="1260" y="1111"/>
                </a:cubicBezTo>
                <a:cubicBezTo>
                  <a:pt x="1504" y="1016"/>
                  <a:pt x="1395" y="1016"/>
                  <a:pt x="1558" y="1071"/>
                </a:cubicBezTo>
                <a:cubicBezTo>
                  <a:pt x="1734" y="1111"/>
                  <a:pt x="2018" y="1071"/>
                  <a:pt x="2317" y="1179"/>
                </a:cubicBezTo>
                <a:cubicBezTo>
                  <a:pt x="2411" y="1220"/>
                  <a:pt x="2547" y="1301"/>
                  <a:pt x="2628" y="1315"/>
                </a:cubicBezTo>
                <a:cubicBezTo>
                  <a:pt x="2615" y="1206"/>
                  <a:pt x="2520" y="1220"/>
                  <a:pt x="2398" y="1152"/>
                </a:cubicBezTo>
                <a:cubicBezTo>
                  <a:pt x="2222" y="1071"/>
                  <a:pt x="1951" y="1044"/>
                  <a:pt x="1748" y="1030"/>
                </a:cubicBezTo>
                <a:cubicBezTo>
                  <a:pt x="1477" y="1016"/>
                  <a:pt x="1477" y="962"/>
                  <a:pt x="1314" y="664"/>
                </a:cubicBezTo>
                <a:cubicBezTo>
                  <a:pt x="1260" y="542"/>
                  <a:pt x="1192" y="529"/>
                  <a:pt x="1151" y="434"/>
                </a:cubicBezTo>
                <a:cubicBezTo>
                  <a:pt x="1084" y="244"/>
                  <a:pt x="867" y="0"/>
                  <a:pt x="731" y="9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20B1ACA1-6ECF-4C06-A92C-0772317390BE}"/>
              </a:ext>
            </a:extLst>
          </p:cNvPr>
          <p:cNvSpPr>
            <a:spLocks/>
          </p:cNvSpPr>
          <p:nvPr/>
        </p:nvSpPr>
        <p:spPr bwMode="auto">
          <a:xfrm>
            <a:off x="7273925" y="1350963"/>
            <a:ext cx="531812" cy="1065213"/>
          </a:xfrm>
          <a:custGeom>
            <a:avLst/>
            <a:gdLst>
              <a:gd name="T0" fmla="*/ 0 w 1476"/>
              <a:gd name="T1" fmla="*/ 1355 h 2953"/>
              <a:gd name="T2" fmla="*/ 420 w 1476"/>
              <a:gd name="T3" fmla="*/ 2086 h 2953"/>
              <a:gd name="T4" fmla="*/ 474 w 1476"/>
              <a:gd name="T5" fmla="*/ 2208 h 2953"/>
              <a:gd name="T6" fmla="*/ 989 w 1476"/>
              <a:gd name="T7" fmla="*/ 2845 h 2953"/>
              <a:gd name="T8" fmla="*/ 1165 w 1476"/>
              <a:gd name="T9" fmla="*/ 2872 h 2953"/>
              <a:gd name="T10" fmla="*/ 1476 w 1476"/>
              <a:gd name="T11" fmla="*/ 2926 h 2953"/>
              <a:gd name="T12" fmla="*/ 934 w 1476"/>
              <a:gd name="T13" fmla="*/ 2750 h 2953"/>
              <a:gd name="T14" fmla="*/ 799 w 1476"/>
              <a:gd name="T15" fmla="*/ 2628 h 2953"/>
              <a:gd name="T16" fmla="*/ 758 w 1476"/>
              <a:gd name="T17" fmla="*/ 2560 h 2953"/>
              <a:gd name="T18" fmla="*/ 623 w 1476"/>
              <a:gd name="T19" fmla="*/ 2344 h 2953"/>
              <a:gd name="T20" fmla="*/ 230 w 1476"/>
              <a:gd name="T21" fmla="*/ 1680 h 2953"/>
              <a:gd name="T22" fmla="*/ 54 w 1476"/>
              <a:gd name="T23" fmla="*/ 1463 h 2953"/>
              <a:gd name="T24" fmla="*/ 203 w 1476"/>
              <a:gd name="T25" fmla="*/ 1151 h 2953"/>
              <a:gd name="T26" fmla="*/ 311 w 1476"/>
              <a:gd name="T27" fmla="*/ 826 h 2953"/>
              <a:gd name="T28" fmla="*/ 271 w 1476"/>
              <a:gd name="T29" fmla="*/ 27 h 2953"/>
              <a:gd name="T30" fmla="*/ 216 w 1476"/>
              <a:gd name="T31" fmla="*/ 95 h 2953"/>
              <a:gd name="T32" fmla="*/ 216 w 1476"/>
              <a:gd name="T33" fmla="*/ 189 h 2953"/>
              <a:gd name="T34" fmla="*/ 243 w 1476"/>
              <a:gd name="T35" fmla="*/ 772 h 2953"/>
              <a:gd name="T36" fmla="*/ 149 w 1476"/>
              <a:gd name="T37" fmla="*/ 1097 h 2953"/>
              <a:gd name="T38" fmla="*/ 0 w 1476"/>
              <a:gd name="T39" fmla="*/ 1355 h 2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76" h="2953">
                <a:moveTo>
                  <a:pt x="0" y="1355"/>
                </a:moveTo>
                <a:cubicBezTo>
                  <a:pt x="40" y="1653"/>
                  <a:pt x="271" y="1775"/>
                  <a:pt x="420" y="2086"/>
                </a:cubicBezTo>
                <a:cubicBezTo>
                  <a:pt x="447" y="2127"/>
                  <a:pt x="447" y="2167"/>
                  <a:pt x="474" y="2208"/>
                </a:cubicBezTo>
                <a:cubicBezTo>
                  <a:pt x="555" y="2371"/>
                  <a:pt x="813" y="2777"/>
                  <a:pt x="989" y="2845"/>
                </a:cubicBezTo>
                <a:cubicBezTo>
                  <a:pt x="1029" y="2872"/>
                  <a:pt x="1111" y="2872"/>
                  <a:pt x="1165" y="2872"/>
                </a:cubicBezTo>
                <a:cubicBezTo>
                  <a:pt x="1246" y="2886"/>
                  <a:pt x="1382" y="2953"/>
                  <a:pt x="1476" y="2926"/>
                </a:cubicBezTo>
                <a:cubicBezTo>
                  <a:pt x="1436" y="2831"/>
                  <a:pt x="1043" y="2845"/>
                  <a:pt x="934" y="2750"/>
                </a:cubicBezTo>
                <a:cubicBezTo>
                  <a:pt x="826" y="2642"/>
                  <a:pt x="853" y="2723"/>
                  <a:pt x="799" y="2628"/>
                </a:cubicBezTo>
                <a:cubicBezTo>
                  <a:pt x="785" y="2587"/>
                  <a:pt x="785" y="2601"/>
                  <a:pt x="758" y="2560"/>
                </a:cubicBezTo>
                <a:cubicBezTo>
                  <a:pt x="623" y="2398"/>
                  <a:pt x="704" y="2466"/>
                  <a:pt x="623" y="2344"/>
                </a:cubicBezTo>
                <a:cubicBezTo>
                  <a:pt x="460" y="2059"/>
                  <a:pt x="474" y="2005"/>
                  <a:pt x="230" y="1680"/>
                </a:cubicBezTo>
                <a:cubicBezTo>
                  <a:pt x="176" y="1612"/>
                  <a:pt x="108" y="1544"/>
                  <a:pt x="54" y="1463"/>
                </a:cubicBezTo>
                <a:cubicBezTo>
                  <a:pt x="67" y="1341"/>
                  <a:pt x="162" y="1273"/>
                  <a:pt x="203" y="1151"/>
                </a:cubicBezTo>
                <a:cubicBezTo>
                  <a:pt x="243" y="1056"/>
                  <a:pt x="298" y="935"/>
                  <a:pt x="311" y="826"/>
                </a:cubicBezTo>
                <a:cubicBezTo>
                  <a:pt x="325" y="704"/>
                  <a:pt x="311" y="95"/>
                  <a:pt x="271" y="27"/>
                </a:cubicBezTo>
                <a:cubicBezTo>
                  <a:pt x="203" y="40"/>
                  <a:pt x="230" y="0"/>
                  <a:pt x="216" y="95"/>
                </a:cubicBezTo>
                <a:cubicBezTo>
                  <a:pt x="216" y="122"/>
                  <a:pt x="216" y="162"/>
                  <a:pt x="216" y="189"/>
                </a:cubicBezTo>
                <a:lnTo>
                  <a:pt x="243" y="772"/>
                </a:lnTo>
                <a:cubicBezTo>
                  <a:pt x="230" y="894"/>
                  <a:pt x="189" y="962"/>
                  <a:pt x="149" y="1097"/>
                </a:cubicBezTo>
                <a:cubicBezTo>
                  <a:pt x="108" y="1219"/>
                  <a:pt x="67" y="1273"/>
                  <a:pt x="0" y="135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41C1E66B-D2AC-4806-B3C0-6889F1FD9CC3}"/>
              </a:ext>
            </a:extLst>
          </p:cNvPr>
          <p:cNvSpPr>
            <a:spLocks/>
          </p:cNvSpPr>
          <p:nvPr/>
        </p:nvSpPr>
        <p:spPr bwMode="auto">
          <a:xfrm>
            <a:off x="4079875" y="4167188"/>
            <a:ext cx="474662" cy="1030288"/>
          </a:xfrm>
          <a:custGeom>
            <a:avLst/>
            <a:gdLst>
              <a:gd name="T0" fmla="*/ 0 w 1314"/>
              <a:gd name="T1" fmla="*/ 2858 h 2858"/>
              <a:gd name="T2" fmla="*/ 94 w 1314"/>
              <a:gd name="T3" fmla="*/ 2858 h 2858"/>
              <a:gd name="T4" fmla="*/ 257 w 1314"/>
              <a:gd name="T5" fmla="*/ 2506 h 2858"/>
              <a:gd name="T6" fmla="*/ 677 w 1314"/>
              <a:gd name="T7" fmla="*/ 1869 h 2858"/>
              <a:gd name="T8" fmla="*/ 907 w 1314"/>
              <a:gd name="T9" fmla="*/ 1707 h 2858"/>
              <a:gd name="T10" fmla="*/ 1260 w 1314"/>
              <a:gd name="T11" fmla="*/ 894 h 2858"/>
              <a:gd name="T12" fmla="*/ 1273 w 1314"/>
              <a:gd name="T13" fmla="*/ 636 h 2858"/>
              <a:gd name="T14" fmla="*/ 1300 w 1314"/>
              <a:gd name="T15" fmla="*/ 420 h 2858"/>
              <a:gd name="T16" fmla="*/ 1233 w 1314"/>
              <a:gd name="T17" fmla="*/ 0 h 2858"/>
              <a:gd name="T18" fmla="*/ 1178 w 1314"/>
              <a:gd name="T19" fmla="*/ 95 h 2858"/>
              <a:gd name="T20" fmla="*/ 1124 w 1314"/>
              <a:gd name="T21" fmla="*/ 203 h 2858"/>
              <a:gd name="T22" fmla="*/ 1233 w 1314"/>
              <a:gd name="T23" fmla="*/ 487 h 2858"/>
              <a:gd name="T24" fmla="*/ 1070 w 1314"/>
              <a:gd name="T25" fmla="*/ 1355 h 2858"/>
              <a:gd name="T26" fmla="*/ 867 w 1314"/>
              <a:gd name="T27" fmla="*/ 1666 h 2858"/>
              <a:gd name="T28" fmla="*/ 555 w 1314"/>
              <a:gd name="T29" fmla="*/ 1883 h 2858"/>
              <a:gd name="T30" fmla="*/ 257 w 1314"/>
              <a:gd name="T31" fmla="*/ 2371 h 2858"/>
              <a:gd name="T32" fmla="*/ 216 w 1314"/>
              <a:gd name="T33" fmla="*/ 2466 h 2858"/>
              <a:gd name="T34" fmla="*/ 0 w 1314"/>
              <a:gd name="T35" fmla="*/ 2858 h 2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14" h="2858">
                <a:moveTo>
                  <a:pt x="0" y="2858"/>
                </a:moveTo>
                <a:lnTo>
                  <a:pt x="94" y="2858"/>
                </a:lnTo>
                <a:cubicBezTo>
                  <a:pt x="108" y="2777"/>
                  <a:pt x="216" y="2574"/>
                  <a:pt x="257" y="2506"/>
                </a:cubicBezTo>
                <a:cubicBezTo>
                  <a:pt x="365" y="2330"/>
                  <a:pt x="447" y="2005"/>
                  <a:pt x="677" y="1869"/>
                </a:cubicBezTo>
                <a:lnTo>
                  <a:pt x="907" y="1707"/>
                </a:lnTo>
                <a:cubicBezTo>
                  <a:pt x="1111" y="1544"/>
                  <a:pt x="1233" y="1178"/>
                  <a:pt x="1260" y="894"/>
                </a:cubicBezTo>
                <a:cubicBezTo>
                  <a:pt x="1260" y="799"/>
                  <a:pt x="1273" y="731"/>
                  <a:pt x="1273" y="636"/>
                </a:cubicBezTo>
                <a:cubicBezTo>
                  <a:pt x="1273" y="528"/>
                  <a:pt x="1287" y="515"/>
                  <a:pt x="1300" y="420"/>
                </a:cubicBezTo>
                <a:cubicBezTo>
                  <a:pt x="1314" y="311"/>
                  <a:pt x="1300" y="40"/>
                  <a:pt x="1233" y="0"/>
                </a:cubicBezTo>
                <a:cubicBezTo>
                  <a:pt x="1165" y="27"/>
                  <a:pt x="1205" y="27"/>
                  <a:pt x="1178" y="95"/>
                </a:cubicBezTo>
                <a:cubicBezTo>
                  <a:pt x="1138" y="162"/>
                  <a:pt x="1138" y="108"/>
                  <a:pt x="1124" y="203"/>
                </a:cubicBezTo>
                <a:cubicBezTo>
                  <a:pt x="1178" y="176"/>
                  <a:pt x="1273" y="54"/>
                  <a:pt x="1233" y="487"/>
                </a:cubicBezTo>
                <a:cubicBezTo>
                  <a:pt x="1192" y="867"/>
                  <a:pt x="1219" y="1057"/>
                  <a:pt x="1070" y="1355"/>
                </a:cubicBezTo>
                <a:cubicBezTo>
                  <a:pt x="989" y="1517"/>
                  <a:pt x="1002" y="1558"/>
                  <a:pt x="867" y="1666"/>
                </a:cubicBezTo>
                <a:cubicBezTo>
                  <a:pt x="731" y="1761"/>
                  <a:pt x="691" y="1761"/>
                  <a:pt x="555" y="1883"/>
                </a:cubicBezTo>
                <a:cubicBezTo>
                  <a:pt x="420" y="1991"/>
                  <a:pt x="311" y="2195"/>
                  <a:pt x="257" y="2371"/>
                </a:cubicBezTo>
                <a:lnTo>
                  <a:pt x="216" y="2466"/>
                </a:lnTo>
                <a:cubicBezTo>
                  <a:pt x="108" y="2601"/>
                  <a:pt x="108" y="2696"/>
                  <a:pt x="0" y="285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475F14E1-C4DE-48FA-A0A9-08D3A15F1EE4}"/>
              </a:ext>
            </a:extLst>
          </p:cNvPr>
          <p:cNvSpPr>
            <a:spLocks/>
          </p:cNvSpPr>
          <p:nvPr/>
        </p:nvSpPr>
        <p:spPr bwMode="auto">
          <a:xfrm>
            <a:off x="6330950" y="496888"/>
            <a:ext cx="611187" cy="922338"/>
          </a:xfrm>
          <a:custGeom>
            <a:avLst/>
            <a:gdLst>
              <a:gd name="T0" fmla="*/ 1571 w 1693"/>
              <a:gd name="T1" fmla="*/ 2560 h 2560"/>
              <a:gd name="T2" fmla="*/ 1612 w 1693"/>
              <a:gd name="T3" fmla="*/ 2438 h 2560"/>
              <a:gd name="T4" fmla="*/ 1666 w 1693"/>
              <a:gd name="T5" fmla="*/ 2059 h 2560"/>
              <a:gd name="T6" fmla="*/ 1626 w 1693"/>
              <a:gd name="T7" fmla="*/ 1883 h 2560"/>
              <a:gd name="T8" fmla="*/ 1517 w 1693"/>
              <a:gd name="T9" fmla="*/ 2479 h 2560"/>
              <a:gd name="T10" fmla="*/ 1233 w 1693"/>
              <a:gd name="T11" fmla="*/ 2276 h 2560"/>
              <a:gd name="T12" fmla="*/ 989 w 1693"/>
              <a:gd name="T13" fmla="*/ 2005 h 2560"/>
              <a:gd name="T14" fmla="*/ 528 w 1693"/>
              <a:gd name="T15" fmla="*/ 975 h 2560"/>
              <a:gd name="T16" fmla="*/ 420 w 1693"/>
              <a:gd name="T17" fmla="*/ 582 h 2560"/>
              <a:gd name="T18" fmla="*/ 0 w 1693"/>
              <a:gd name="T19" fmla="*/ 0 h 2560"/>
              <a:gd name="T20" fmla="*/ 81 w 1693"/>
              <a:gd name="T21" fmla="*/ 149 h 2560"/>
              <a:gd name="T22" fmla="*/ 298 w 1693"/>
              <a:gd name="T23" fmla="*/ 447 h 2560"/>
              <a:gd name="T24" fmla="*/ 515 w 1693"/>
              <a:gd name="T25" fmla="*/ 1260 h 2560"/>
              <a:gd name="T26" fmla="*/ 650 w 1693"/>
              <a:gd name="T27" fmla="*/ 1653 h 2560"/>
              <a:gd name="T28" fmla="*/ 758 w 1693"/>
              <a:gd name="T29" fmla="*/ 1802 h 2560"/>
              <a:gd name="T30" fmla="*/ 867 w 1693"/>
              <a:gd name="T31" fmla="*/ 1937 h 2560"/>
              <a:gd name="T32" fmla="*/ 989 w 1693"/>
              <a:gd name="T33" fmla="*/ 2086 h 2560"/>
              <a:gd name="T34" fmla="*/ 1246 w 1693"/>
              <a:gd name="T35" fmla="*/ 2357 h 2560"/>
              <a:gd name="T36" fmla="*/ 1395 w 1693"/>
              <a:gd name="T37" fmla="*/ 2466 h 2560"/>
              <a:gd name="T38" fmla="*/ 1571 w 1693"/>
              <a:gd name="T39" fmla="*/ 2560 h 2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93" h="2560">
                <a:moveTo>
                  <a:pt x="1571" y="2560"/>
                </a:moveTo>
                <a:lnTo>
                  <a:pt x="1612" y="2438"/>
                </a:lnTo>
                <a:cubicBezTo>
                  <a:pt x="1666" y="2344"/>
                  <a:pt x="1666" y="2181"/>
                  <a:pt x="1666" y="2059"/>
                </a:cubicBezTo>
                <a:cubicBezTo>
                  <a:pt x="1666" y="1964"/>
                  <a:pt x="1693" y="1910"/>
                  <a:pt x="1626" y="1883"/>
                </a:cubicBezTo>
                <a:cubicBezTo>
                  <a:pt x="1544" y="2018"/>
                  <a:pt x="1680" y="2303"/>
                  <a:pt x="1517" y="2479"/>
                </a:cubicBezTo>
                <a:cubicBezTo>
                  <a:pt x="1449" y="2466"/>
                  <a:pt x="1287" y="2317"/>
                  <a:pt x="1233" y="2276"/>
                </a:cubicBezTo>
                <a:cubicBezTo>
                  <a:pt x="1138" y="2208"/>
                  <a:pt x="1070" y="2100"/>
                  <a:pt x="989" y="2005"/>
                </a:cubicBezTo>
                <a:cubicBezTo>
                  <a:pt x="487" y="1422"/>
                  <a:pt x="636" y="1463"/>
                  <a:pt x="528" y="975"/>
                </a:cubicBezTo>
                <a:cubicBezTo>
                  <a:pt x="501" y="826"/>
                  <a:pt x="447" y="718"/>
                  <a:pt x="420" y="582"/>
                </a:cubicBezTo>
                <a:cubicBezTo>
                  <a:pt x="365" y="433"/>
                  <a:pt x="81" y="13"/>
                  <a:pt x="0" y="0"/>
                </a:cubicBezTo>
                <a:cubicBezTo>
                  <a:pt x="0" y="67"/>
                  <a:pt x="54" y="95"/>
                  <a:pt x="81" y="149"/>
                </a:cubicBezTo>
                <a:lnTo>
                  <a:pt x="298" y="447"/>
                </a:lnTo>
                <a:cubicBezTo>
                  <a:pt x="379" y="569"/>
                  <a:pt x="501" y="1070"/>
                  <a:pt x="515" y="1260"/>
                </a:cubicBezTo>
                <a:cubicBezTo>
                  <a:pt x="515" y="1422"/>
                  <a:pt x="582" y="1490"/>
                  <a:pt x="650" y="1653"/>
                </a:cubicBezTo>
                <a:cubicBezTo>
                  <a:pt x="691" y="1734"/>
                  <a:pt x="718" y="1747"/>
                  <a:pt x="758" y="1802"/>
                </a:cubicBezTo>
                <a:cubicBezTo>
                  <a:pt x="799" y="1869"/>
                  <a:pt x="813" y="1883"/>
                  <a:pt x="867" y="1937"/>
                </a:cubicBezTo>
                <a:cubicBezTo>
                  <a:pt x="907" y="1991"/>
                  <a:pt x="948" y="2046"/>
                  <a:pt x="989" y="2086"/>
                </a:cubicBezTo>
                <a:cubicBezTo>
                  <a:pt x="1097" y="2195"/>
                  <a:pt x="1111" y="2276"/>
                  <a:pt x="1246" y="2357"/>
                </a:cubicBezTo>
                <a:cubicBezTo>
                  <a:pt x="1314" y="2398"/>
                  <a:pt x="1341" y="2425"/>
                  <a:pt x="1395" y="2466"/>
                </a:cubicBezTo>
                <a:cubicBezTo>
                  <a:pt x="1463" y="2533"/>
                  <a:pt x="1449" y="2533"/>
                  <a:pt x="1571" y="256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168DB088-C863-4519-B653-E111C2CDBB3E}"/>
              </a:ext>
            </a:extLst>
          </p:cNvPr>
          <p:cNvSpPr>
            <a:spLocks/>
          </p:cNvSpPr>
          <p:nvPr/>
        </p:nvSpPr>
        <p:spPr bwMode="auto">
          <a:xfrm>
            <a:off x="6927850" y="1454150"/>
            <a:ext cx="331787" cy="381000"/>
          </a:xfrm>
          <a:custGeom>
            <a:avLst/>
            <a:gdLst>
              <a:gd name="T0" fmla="*/ 921 w 921"/>
              <a:gd name="T1" fmla="*/ 1057 h 1057"/>
              <a:gd name="T2" fmla="*/ 623 w 921"/>
              <a:gd name="T3" fmla="*/ 637 h 1057"/>
              <a:gd name="T4" fmla="*/ 162 w 921"/>
              <a:gd name="T5" fmla="*/ 122 h 1057"/>
              <a:gd name="T6" fmla="*/ 67 w 921"/>
              <a:gd name="T7" fmla="*/ 27 h 1057"/>
              <a:gd name="T8" fmla="*/ 0 w 921"/>
              <a:gd name="T9" fmla="*/ 0 h 1057"/>
              <a:gd name="T10" fmla="*/ 325 w 921"/>
              <a:gd name="T11" fmla="*/ 420 h 1057"/>
              <a:gd name="T12" fmla="*/ 691 w 921"/>
              <a:gd name="T13" fmla="*/ 813 h 1057"/>
              <a:gd name="T14" fmla="*/ 921 w 921"/>
              <a:gd name="T15" fmla="*/ 1057 h 1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21" h="1057">
                <a:moveTo>
                  <a:pt x="921" y="1057"/>
                </a:moveTo>
                <a:cubicBezTo>
                  <a:pt x="921" y="989"/>
                  <a:pt x="650" y="651"/>
                  <a:pt x="623" y="637"/>
                </a:cubicBezTo>
                <a:cubicBezTo>
                  <a:pt x="501" y="556"/>
                  <a:pt x="271" y="244"/>
                  <a:pt x="162" y="122"/>
                </a:cubicBezTo>
                <a:lnTo>
                  <a:pt x="67" y="27"/>
                </a:lnTo>
                <a:cubicBezTo>
                  <a:pt x="27" y="0"/>
                  <a:pt x="67" y="14"/>
                  <a:pt x="0" y="0"/>
                </a:cubicBezTo>
                <a:cubicBezTo>
                  <a:pt x="27" y="149"/>
                  <a:pt x="216" y="271"/>
                  <a:pt x="325" y="420"/>
                </a:cubicBezTo>
                <a:cubicBezTo>
                  <a:pt x="460" y="583"/>
                  <a:pt x="609" y="691"/>
                  <a:pt x="691" y="813"/>
                </a:cubicBezTo>
                <a:cubicBezTo>
                  <a:pt x="731" y="894"/>
                  <a:pt x="840" y="1030"/>
                  <a:pt x="921" y="105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338D0A8A-93FB-43D9-AC76-571EFE51105D}"/>
              </a:ext>
            </a:extLst>
          </p:cNvPr>
          <p:cNvSpPr>
            <a:spLocks/>
          </p:cNvSpPr>
          <p:nvPr/>
        </p:nvSpPr>
        <p:spPr bwMode="auto">
          <a:xfrm>
            <a:off x="4392612" y="1957388"/>
            <a:ext cx="293687" cy="53975"/>
          </a:xfrm>
          <a:custGeom>
            <a:avLst/>
            <a:gdLst>
              <a:gd name="T0" fmla="*/ 0 w 813"/>
              <a:gd name="T1" fmla="*/ 40 h 149"/>
              <a:gd name="T2" fmla="*/ 162 w 813"/>
              <a:gd name="T3" fmla="*/ 122 h 149"/>
              <a:gd name="T4" fmla="*/ 406 w 813"/>
              <a:gd name="T5" fmla="*/ 149 h 149"/>
              <a:gd name="T6" fmla="*/ 650 w 813"/>
              <a:gd name="T7" fmla="*/ 135 h 149"/>
              <a:gd name="T8" fmla="*/ 813 w 813"/>
              <a:gd name="T9" fmla="*/ 40 h 149"/>
              <a:gd name="T10" fmla="*/ 176 w 813"/>
              <a:gd name="T11" fmla="*/ 54 h 149"/>
              <a:gd name="T12" fmla="*/ 95 w 813"/>
              <a:gd name="T13" fmla="*/ 27 h 149"/>
              <a:gd name="T14" fmla="*/ 0 w 813"/>
              <a:gd name="T15" fmla="*/ 4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13" h="149">
                <a:moveTo>
                  <a:pt x="0" y="40"/>
                </a:moveTo>
                <a:cubicBezTo>
                  <a:pt x="13" y="81"/>
                  <a:pt x="27" y="95"/>
                  <a:pt x="162" y="122"/>
                </a:cubicBezTo>
                <a:cubicBezTo>
                  <a:pt x="217" y="149"/>
                  <a:pt x="338" y="149"/>
                  <a:pt x="406" y="149"/>
                </a:cubicBezTo>
                <a:cubicBezTo>
                  <a:pt x="501" y="149"/>
                  <a:pt x="569" y="149"/>
                  <a:pt x="650" y="135"/>
                </a:cubicBezTo>
                <a:cubicBezTo>
                  <a:pt x="758" y="122"/>
                  <a:pt x="813" y="135"/>
                  <a:pt x="813" y="40"/>
                </a:cubicBezTo>
                <a:cubicBezTo>
                  <a:pt x="731" y="40"/>
                  <a:pt x="460" y="135"/>
                  <a:pt x="176" y="54"/>
                </a:cubicBezTo>
                <a:cubicBezTo>
                  <a:pt x="122" y="40"/>
                  <a:pt x="135" y="40"/>
                  <a:pt x="95" y="27"/>
                </a:cubicBezTo>
                <a:cubicBezTo>
                  <a:pt x="0" y="0"/>
                  <a:pt x="13" y="27"/>
                  <a:pt x="0" y="4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8FCC4E1F-094B-4D67-B749-36F435B4AA18}"/>
              </a:ext>
            </a:extLst>
          </p:cNvPr>
          <p:cNvSpPr>
            <a:spLocks/>
          </p:cNvSpPr>
          <p:nvPr/>
        </p:nvSpPr>
        <p:spPr bwMode="auto">
          <a:xfrm>
            <a:off x="7908925" y="2455863"/>
            <a:ext cx="92075" cy="73025"/>
          </a:xfrm>
          <a:custGeom>
            <a:avLst/>
            <a:gdLst>
              <a:gd name="T0" fmla="*/ 257 w 257"/>
              <a:gd name="T1" fmla="*/ 203 h 203"/>
              <a:gd name="T2" fmla="*/ 257 w 257"/>
              <a:gd name="T3" fmla="*/ 122 h 203"/>
              <a:gd name="T4" fmla="*/ 122 w 257"/>
              <a:gd name="T5" fmla="*/ 27 h 203"/>
              <a:gd name="T6" fmla="*/ 41 w 257"/>
              <a:gd name="T7" fmla="*/ 40 h 203"/>
              <a:gd name="T8" fmla="*/ 257 w 257"/>
              <a:gd name="T9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203">
                <a:moveTo>
                  <a:pt x="257" y="203"/>
                </a:moveTo>
                <a:lnTo>
                  <a:pt x="257" y="122"/>
                </a:lnTo>
                <a:lnTo>
                  <a:pt x="122" y="27"/>
                </a:lnTo>
                <a:cubicBezTo>
                  <a:pt x="0" y="0"/>
                  <a:pt x="68" y="40"/>
                  <a:pt x="41" y="40"/>
                </a:cubicBezTo>
                <a:lnTo>
                  <a:pt x="257" y="203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3A2F89F8-9BF9-46A0-AFE6-961A13E2E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" y="17463"/>
            <a:ext cx="7983537" cy="5175250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63C747-E3C2-418C-9043-245886C5B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612" y="5246687"/>
            <a:ext cx="5134692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43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56B9C2D2-53D8-45EA-B125-EE65E5C03E2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27013" y="725488"/>
            <a:ext cx="5783262" cy="574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DC25D41-2631-484D-9958-E0AF174B1DBF}"/>
              </a:ext>
            </a:extLst>
          </p:cNvPr>
          <p:cNvSpPr>
            <a:spLocks noEditPoints="1"/>
          </p:cNvSpPr>
          <p:nvPr/>
        </p:nvSpPr>
        <p:spPr bwMode="auto">
          <a:xfrm>
            <a:off x="244475" y="742950"/>
            <a:ext cx="5748337" cy="5713412"/>
          </a:xfrm>
          <a:custGeom>
            <a:avLst/>
            <a:gdLst>
              <a:gd name="T0" fmla="*/ 5144 w 15947"/>
              <a:gd name="T1" fmla="*/ 11069 h 15856"/>
              <a:gd name="T2" fmla="*/ 9937 w 15947"/>
              <a:gd name="T3" fmla="*/ 8568 h 15856"/>
              <a:gd name="T4" fmla="*/ 7061 w 15947"/>
              <a:gd name="T5" fmla="*/ 11725 h 15856"/>
              <a:gd name="T6" fmla="*/ 155 w 15947"/>
              <a:gd name="T7" fmla="*/ 15856 h 15856"/>
              <a:gd name="T8" fmla="*/ 4449 w 15947"/>
              <a:gd name="T9" fmla="*/ 14293 h 15856"/>
              <a:gd name="T10" fmla="*/ 3224 w 15947"/>
              <a:gd name="T11" fmla="*/ 15260 h 15856"/>
              <a:gd name="T12" fmla="*/ 8786 w 15947"/>
              <a:gd name="T13" fmla="*/ 11936 h 15856"/>
              <a:gd name="T14" fmla="*/ 13645 w 15947"/>
              <a:gd name="T15" fmla="*/ 8275 h 15856"/>
              <a:gd name="T16" fmla="*/ 14316 w 15947"/>
              <a:gd name="T17" fmla="*/ 6754 h 15856"/>
              <a:gd name="T18" fmla="*/ 9134 w 15947"/>
              <a:gd name="T19" fmla="*/ 11420 h 15856"/>
              <a:gd name="T20" fmla="*/ 6363 w 15947"/>
              <a:gd name="T21" fmla="*/ 12521 h 15856"/>
              <a:gd name="T22" fmla="*/ 10786 w 15947"/>
              <a:gd name="T23" fmla="*/ 9320 h 15856"/>
              <a:gd name="T24" fmla="*/ 14907 w 15947"/>
              <a:gd name="T25" fmla="*/ 5137 h 15856"/>
              <a:gd name="T26" fmla="*/ 13545 w 15947"/>
              <a:gd name="T27" fmla="*/ 6282 h 15856"/>
              <a:gd name="T28" fmla="*/ 9437 w 15947"/>
              <a:gd name="T29" fmla="*/ 10314 h 15856"/>
              <a:gd name="T30" fmla="*/ 11238 w 15947"/>
              <a:gd name="T31" fmla="*/ 7048 h 15856"/>
              <a:gd name="T32" fmla="*/ 15005 w 15947"/>
              <a:gd name="T33" fmla="*/ 3592 h 15856"/>
              <a:gd name="T34" fmla="*/ 13182 w 15947"/>
              <a:gd name="T35" fmla="*/ 4408 h 15856"/>
              <a:gd name="T36" fmla="*/ 15947 w 15947"/>
              <a:gd name="T37" fmla="*/ 138 h 15856"/>
              <a:gd name="T38" fmla="*/ 14130 w 15947"/>
              <a:gd name="T39" fmla="*/ 1555 h 15856"/>
              <a:gd name="T40" fmla="*/ 9966 w 15947"/>
              <a:gd name="T41" fmla="*/ 5213 h 15856"/>
              <a:gd name="T42" fmla="*/ 12537 w 15947"/>
              <a:gd name="T43" fmla="*/ 2270 h 15856"/>
              <a:gd name="T44" fmla="*/ 13663 w 15947"/>
              <a:gd name="T45" fmla="*/ 788 h 15856"/>
              <a:gd name="T46" fmla="*/ 9866 w 15947"/>
              <a:gd name="T47" fmla="*/ 3202 h 15856"/>
              <a:gd name="T48" fmla="*/ 4415 w 15947"/>
              <a:gd name="T49" fmla="*/ 6140 h 15856"/>
              <a:gd name="T50" fmla="*/ 1923 w 15947"/>
              <a:gd name="T51" fmla="*/ 9510 h 15856"/>
              <a:gd name="T52" fmla="*/ 861 w 15947"/>
              <a:gd name="T53" fmla="*/ 11420 h 15856"/>
              <a:gd name="T54" fmla="*/ 1457 w 15947"/>
              <a:gd name="T55" fmla="*/ 11684 h 15856"/>
              <a:gd name="T56" fmla="*/ 954 w 15947"/>
              <a:gd name="T57" fmla="*/ 12194 h 15856"/>
              <a:gd name="T58" fmla="*/ 105 w 15947"/>
              <a:gd name="T59" fmla="*/ 13918 h 15856"/>
              <a:gd name="T60" fmla="*/ 2544 w 15947"/>
              <a:gd name="T61" fmla="*/ 11624 h 15856"/>
              <a:gd name="T62" fmla="*/ 712 w 15947"/>
              <a:gd name="T63" fmla="*/ 13512 h 15856"/>
              <a:gd name="T64" fmla="*/ 37 w 15947"/>
              <a:gd name="T65" fmla="*/ 14541 h 15856"/>
              <a:gd name="T66" fmla="*/ 4754 w 15947"/>
              <a:gd name="T67" fmla="*/ 10972 h 15856"/>
              <a:gd name="T68" fmla="*/ 7176 w 15947"/>
              <a:gd name="T69" fmla="*/ 9810 h 15856"/>
              <a:gd name="T70" fmla="*/ 4686 w 15947"/>
              <a:gd name="T71" fmla="*/ 10746 h 15856"/>
              <a:gd name="T72" fmla="*/ 3302 w 15947"/>
              <a:gd name="T73" fmla="*/ 11289 h 15856"/>
              <a:gd name="T74" fmla="*/ 7318 w 15947"/>
              <a:gd name="T75" fmla="*/ 9621 h 15856"/>
              <a:gd name="T76" fmla="*/ 2032 w 15947"/>
              <a:gd name="T77" fmla="*/ 13188 h 15856"/>
              <a:gd name="T78" fmla="*/ 3186 w 15947"/>
              <a:gd name="T79" fmla="*/ 11799 h 15856"/>
              <a:gd name="T80" fmla="*/ 3402 w 15947"/>
              <a:gd name="T81" fmla="*/ 11553 h 15856"/>
              <a:gd name="T82" fmla="*/ 6622 w 15947"/>
              <a:gd name="T83" fmla="*/ 10001 h 15856"/>
              <a:gd name="T84" fmla="*/ 2498 w 15947"/>
              <a:gd name="T85" fmla="*/ 9853 h 15856"/>
              <a:gd name="T86" fmla="*/ 3660 w 15947"/>
              <a:gd name="T87" fmla="*/ 8058 h 15856"/>
              <a:gd name="T88" fmla="*/ 9578 w 15947"/>
              <a:gd name="T89" fmla="*/ 6386 h 15856"/>
              <a:gd name="T90" fmla="*/ 9515 w 15947"/>
              <a:gd name="T91" fmla="*/ 6522 h 15856"/>
              <a:gd name="T92" fmla="*/ 10058 w 15947"/>
              <a:gd name="T93" fmla="*/ 5589 h 15856"/>
              <a:gd name="T94" fmla="*/ 9326 w 15947"/>
              <a:gd name="T95" fmla="*/ 6235 h 15856"/>
              <a:gd name="T96" fmla="*/ 9687 w 15947"/>
              <a:gd name="T97" fmla="*/ 5495 h 15856"/>
              <a:gd name="T98" fmla="*/ 7099 w 15947"/>
              <a:gd name="T99" fmla="*/ 8823 h 15856"/>
              <a:gd name="T100" fmla="*/ 6894 w 15947"/>
              <a:gd name="T101" fmla="*/ 7038 h 15856"/>
              <a:gd name="T102" fmla="*/ 7914 w 15947"/>
              <a:gd name="T103" fmla="*/ 6219 h 15856"/>
              <a:gd name="T104" fmla="*/ 7331 w 15947"/>
              <a:gd name="T105" fmla="*/ 9029 h 15856"/>
              <a:gd name="T106" fmla="*/ 10839 w 15947"/>
              <a:gd name="T107" fmla="*/ 5620 h 15856"/>
              <a:gd name="T108" fmla="*/ 11955 w 15947"/>
              <a:gd name="T109" fmla="*/ 6073 h 15856"/>
              <a:gd name="T110" fmla="*/ 5169 w 15947"/>
              <a:gd name="T111" fmla="*/ 5981 h 15856"/>
              <a:gd name="T112" fmla="*/ 10672 w 15947"/>
              <a:gd name="T113" fmla="*/ 3163 h 15856"/>
              <a:gd name="T114" fmla="*/ 7600 w 15947"/>
              <a:gd name="T115" fmla="*/ 5485 h 15856"/>
              <a:gd name="T116" fmla="*/ 9684 w 15947"/>
              <a:gd name="T117" fmla="*/ 4815 h 15856"/>
              <a:gd name="T118" fmla="*/ 11576 w 15947"/>
              <a:gd name="T119" fmla="*/ 4729 h 15856"/>
              <a:gd name="T120" fmla="*/ 13367 w 15947"/>
              <a:gd name="T121" fmla="*/ 3067 h 15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947" h="15856">
                <a:moveTo>
                  <a:pt x="0" y="14846"/>
                </a:moveTo>
                <a:cubicBezTo>
                  <a:pt x="67" y="14836"/>
                  <a:pt x="129" y="14807"/>
                  <a:pt x="189" y="14782"/>
                </a:cubicBezTo>
                <a:cubicBezTo>
                  <a:pt x="598" y="14615"/>
                  <a:pt x="687" y="14574"/>
                  <a:pt x="1055" y="14336"/>
                </a:cubicBezTo>
                <a:cubicBezTo>
                  <a:pt x="1370" y="14133"/>
                  <a:pt x="1694" y="13924"/>
                  <a:pt x="1942" y="13646"/>
                </a:cubicBezTo>
                <a:cubicBezTo>
                  <a:pt x="2244" y="13308"/>
                  <a:pt x="2620" y="12851"/>
                  <a:pt x="2970" y="12566"/>
                </a:cubicBezTo>
                <a:cubicBezTo>
                  <a:pt x="3200" y="12380"/>
                  <a:pt x="3285" y="12295"/>
                  <a:pt x="3626" y="12173"/>
                </a:cubicBezTo>
                <a:cubicBezTo>
                  <a:pt x="3904" y="12074"/>
                  <a:pt x="4057" y="11889"/>
                  <a:pt x="4231" y="11734"/>
                </a:cubicBezTo>
                <a:lnTo>
                  <a:pt x="4523" y="11495"/>
                </a:lnTo>
                <a:cubicBezTo>
                  <a:pt x="4809" y="11249"/>
                  <a:pt x="4801" y="11238"/>
                  <a:pt x="5144" y="11069"/>
                </a:cubicBezTo>
                <a:cubicBezTo>
                  <a:pt x="5277" y="11004"/>
                  <a:pt x="5371" y="10957"/>
                  <a:pt x="5503" y="10898"/>
                </a:cubicBezTo>
                <a:lnTo>
                  <a:pt x="6246" y="10590"/>
                </a:lnTo>
                <a:cubicBezTo>
                  <a:pt x="6672" y="10438"/>
                  <a:pt x="7251" y="10097"/>
                  <a:pt x="7578" y="9815"/>
                </a:cubicBezTo>
                <a:cubicBezTo>
                  <a:pt x="8240" y="9244"/>
                  <a:pt x="8010" y="9521"/>
                  <a:pt x="8521" y="9180"/>
                </a:cubicBezTo>
                <a:cubicBezTo>
                  <a:pt x="8582" y="9140"/>
                  <a:pt x="8625" y="9121"/>
                  <a:pt x="8691" y="9084"/>
                </a:cubicBezTo>
                <a:lnTo>
                  <a:pt x="9164" y="8777"/>
                </a:lnTo>
                <a:cubicBezTo>
                  <a:pt x="9471" y="8566"/>
                  <a:pt x="9525" y="8497"/>
                  <a:pt x="9766" y="8316"/>
                </a:cubicBezTo>
                <a:cubicBezTo>
                  <a:pt x="9894" y="8220"/>
                  <a:pt x="9934" y="8124"/>
                  <a:pt x="10119" y="8199"/>
                </a:cubicBezTo>
                <a:cubicBezTo>
                  <a:pt x="10138" y="8391"/>
                  <a:pt x="9991" y="8440"/>
                  <a:pt x="9937" y="8568"/>
                </a:cubicBezTo>
                <a:cubicBezTo>
                  <a:pt x="9902" y="8649"/>
                  <a:pt x="9567" y="9144"/>
                  <a:pt x="9503" y="9234"/>
                </a:cubicBezTo>
                <a:cubicBezTo>
                  <a:pt x="9426" y="9342"/>
                  <a:pt x="9396" y="9482"/>
                  <a:pt x="9341" y="9618"/>
                </a:cubicBezTo>
                <a:cubicBezTo>
                  <a:pt x="9219" y="9914"/>
                  <a:pt x="9284" y="9793"/>
                  <a:pt x="9134" y="10092"/>
                </a:cubicBezTo>
                <a:lnTo>
                  <a:pt x="9114" y="10138"/>
                </a:lnTo>
                <a:cubicBezTo>
                  <a:pt x="9002" y="10419"/>
                  <a:pt x="9302" y="10418"/>
                  <a:pt x="8799" y="10688"/>
                </a:cubicBezTo>
                <a:lnTo>
                  <a:pt x="8111" y="11113"/>
                </a:lnTo>
                <a:cubicBezTo>
                  <a:pt x="8007" y="11185"/>
                  <a:pt x="7885" y="11266"/>
                  <a:pt x="7775" y="11324"/>
                </a:cubicBezTo>
                <a:cubicBezTo>
                  <a:pt x="7654" y="11387"/>
                  <a:pt x="7554" y="11459"/>
                  <a:pt x="7428" y="11526"/>
                </a:cubicBezTo>
                <a:cubicBezTo>
                  <a:pt x="7302" y="11592"/>
                  <a:pt x="7194" y="11648"/>
                  <a:pt x="7061" y="11725"/>
                </a:cubicBezTo>
                <a:cubicBezTo>
                  <a:pt x="6990" y="11765"/>
                  <a:pt x="6971" y="11793"/>
                  <a:pt x="6905" y="11833"/>
                </a:cubicBezTo>
                <a:lnTo>
                  <a:pt x="6545" y="12021"/>
                </a:lnTo>
                <a:cubicBezTo>
                  <a:pt x="6048" y="12333"/>
                  <a:pt x="5422" y="12639"/>
                  <a:pt x="4872" y="12840"/>
                </a:cubicBezTo>
                <a:cubicBezTo>
                  <a:pt x="4731" y="12892"/>
                  <a:pt x="4621" y="12951"/>
                  <a:pt x="4469" y="12985"/>
                </a:cubicBezTo>
                <a:cubicBezTo>
                  <a:pt x="4119" y="13062"/>
                  <a:pt x="3647" y="13339"/>
                  <a:pt x="3336" y="13512"/>
                </a:cubicBezTo>
                <a:cubicBezTo>
                  <a:pt x="3213" y="13580"/>
                  <a:pt x="3094" y="13634"/>
                  <a:pt x="2979" y="13703"/>
                </a:cubicBezTo>
                <a:cubicBezTo>
                  <a:pt x="2396" y="14051"/>
                  <a:pt x="1744" y="14767"/>
                  <a:pt x="1108" y="15155"/>
                </a:cubicBezTo>
                <a:cubicBezTo>
                  <a:pt x="814" y="15333"/>
                  <a:pt x="875" y="15269"/>
                  <a:pt x="617" y="15478"/>
                </a:cubicBezTo>
                <a:lnTo>
                  <a:pt x="155" y="15856"/>
                </a:lnTo>
                <a:lnTo>
                  <a:pt x="537" y="15856"/>
                </a:lnTo>
                <a:cubicBezTo>
                  <a:pt x="616" y="15749"/>
                  <a:pt x="1597" y="15042"/>
                  <a:pt x="1657" y="15004"/>
                </a:cubicBezTo>
                <a:lnTo>
                  <a:pt x="2266" y="14635"/>
                </a:lnTo>
                <a:cubicBezTo>
                  <a:pt x="2529" y="14483"/>
                  <a:pt x="2570" y="14439"/>
                  <a:pt x="2887" y="14275"/>
                </a:cubicBezTo>
                <a:lnTo>
                  <a:pt x="4199" y="13626"/>
                </a:lnTo>
                <a:cubicBezTo>
                  <a:pt x="4408" y="13517"/>
                  <a:pt x="4650" y="13421"/>
                  <a:pt x="4892" y="13338"/>
                </a:cubicBezTo>
                <a:cubicBezTo>
                  <a:pt x="5074" y="13276"/>
                  <a:pt x="5437" y="13052"/>
                  <a:pt x="5615" y="13086"/>
                </a:cubicBezTo>
                <a:cubicBezTo>
                  <a:pt x="5670" y="13196"/>
                  <a:pt x="5663" y="13233"/>
                  <a:pt x="5580" y="13379"/>
                </a:cubicBezTo>
                <a:cubicBezTo>
                  <a:pt x="5397" y="13702"/>
                  <a:pt x="4786" y="14086"/>
                  <a:pt x="4449" y="14293"/>
                </a:cubicBezTo>
                <a:cubicBezTo>
                  <a:pt x="4360" y="14347"/>
                  <a:pt x="4287" y="14414"/>
                  <a:pt x="4206" y="14465"/>
                </a:cubicBezTo>
                <a:cubicBezTo>
                  <a:pt x="4158" y="14494"/>
                  <a:pt x="4130" y="14505"/>
                  <a:pt x="4079" y="14537"/>
                </a:cubicBezTo>
                <a:cubicBezTo>
                  <a:pt x="4034" y="14566"/>
                  <a:pt x="3989" y="14581"/>
                  <a:pt x="3936" y="14611"/>
                </a:cubicBezTo>
                <a:cubicBezTo>
                  <a:pt x="3753" y="14712"/>
                  <a:pt x="3594" y="14795"/>
                  <a:pt x="3397" y="14886"/>
                </a:cubicBezTo>
                <a:cubicBezTo>
                  <a:pt x="3210" y="14973"/>
                  <a:pt x="3042" y="15090"/>
                  <a:pt x="2857" y="15177"/>
                </a:cubicBezTo>
                <a:cubicBezTo>
                  <a:pt x="2695" y="15253"/>
                  <a:pt x="2517" y="15389"/>
                  <a:pt x="2352" y="15485"/>
                </a:cubicBezTo>
                <a:cubicBezTo>
                  <a:pt x="2243" y="15549"/>
                  <a:pt x="1945" y="15766"/>
                  <a:pt x="1890" y="15856"/>
                </a:cubicBezTo>
                <a:lnTo>
                  <a:pt x="2342" y="15856"/>
                </a:lnTo>
                <a:cubicBezTo>
                  <a:pt x="2443" y="15692"/>
                  <a:pt x="3034" y="15374"/>
                  <a:pt x="3224" y="15260"/>
                </a:cubicBezTo>
                <a:cubicBezTo>
                  <a:pt x="3381" y="15166"/>
                  <a:pt x="3538" y="15098"/>
                  <a:pt x="3701" y="15006"/>
                </a:cubicBezTo>
                <a:cubicBezTo>
                  <a:pt x="3967" y="14856"/>
                  <a:pt x="4384" y="14626"/>
                  <a:pt x="4634" y="14459"/>
                </a:cubicBezTo>
                <a:lnTo>
                  <a:pt x="5389" y="13921"/>
                </a:lnTo>
                <a:lnTo>
                  <a:pt x="5876" y="13461"/>
                </a:lnTo>
                <a:cubicBezTo>
                  <a:pt x="6184" y="13149"/>
                  <a:pt x="6163" y="13166"/>
                  <a:pt x="6497" y="12986"/>
                </a:cubicBezTo>
                <a:cubicBezTo>
                  <a:pt x="6576" y="12943"/>
                  <a:pt x="6645" y="12895"/>
                  <a:pt x="6742" y="12849"/>
                </a:cubicBezTo>
                <a:cubicBezTo>
                  <a:pt x="6956" y="12747"/>
                  <a:pt x="7334" y="12682"/>
                  <a:pt x="7553" y="12563"/>
                </a:cubicBezTo>
                <a:cubicBezTo>
                  <a:pt x="7628" y="12523"/>
                  <a:pt x="7722" y="12488"/>
                  <a:pt x="7808" y="12434"/>
                </a:cubicBezTo>
                <a:lnTo>
                  <a:pt x="8786" y="11936"/>
                </a:lnTo>
                <a:cubicBezTo>
                  <a:pt x="9067" y="11792"/>
                  <a:pt x="9470" y="11571"/>
                  <a:pt x="9734" y="11390"/>
                </a:cubicBezTo>
                <a:lnTo>
                  <a:pt x="10173" y="11098"/>
                </a:lnTo>
                <a:cubicBezTo>
                  <a:pt x="10334" y="10997"/>
                  <a:pt x="10450" y="10895"/>
                  <a:pt x="10602" y="10779"/>
                </a:cubicBezTo>
                <a:cubicBezTo>
                  <a:pt x="10741" y="10674"/>
                  <a:pt x="10890" y="10577"/>
                  <a:pt x="11033" y="10480"/>
                </a:cubicBezTo>
                <a:lnTo>
                  <a:pt x="11889" y="9858"/>
                </a:lnTo>
                <a:cubicBezTo>
                  <a:pt x="11959" y="9806"/>
                  <a:pt x="12014" y="9740"/>
                  <a:pt x="12086" y="9689"/>
                </a:cubicBezTo>
                <a:cubicBezTo>
                  <a:pt x="12242" y="9578"/>
                  <a:pt x="12591" y="9307"/>
                  <a:pt x="12710" y="9184"/>
                </a:cubicBezTo>
                <a:cubicBezTo>
                  <a:pt x="12898" y="8989"/>
                  <a:pt x="13274" y="8678"/>
                  <a:pt x="13466" y="8462"/>
                </a:cubicBezTo>
                <a:cubicBezTo>
                  <a:pt x="13529" y="8391"/>
                  <a:pt x="13583" y="8346"/>
                  <a:pt x="13645" y="8275"/>
                </a:cubicBezTo>
                <a:cubicBezTo>
                  <a:pt x="13702" y="8209"/>
                  <a:pt x="13775" y="8140"/>
                  <a:pt x="13826" y="8074"/>
                </a:cubicBezTo>
                <a:cubicBezTo>
                  <a:pt x="13929" y="7940"/>
                  <a:pt x="14049" y="7778"/>
                  <a:pt x="14157" y="7658"/>
                </a:cubicBezTo>
                <a:lnTo>
                  <a:pt x="15531" y="6060"/>
                </a:lnTo>
                <a:cubicBezTo>
                  <a:pt x="15614" y="5981"/>
                  <a:pt x="15853" y="5779"/>
                  <a:pt x="15947" y="5734"/>
                </a:cubicBezTo>
                <a:lnTo>
                  <a:pt x="15947" y="5197"/>
                </a:lnTo>
                <a:cubicBezTo>
                  <a:pt x="15770" y="5263"/>
                  <a:pt x="15338" y="5625"/>
                  <a:pt x="15193" y="5771"/>
                </a:cubicBezTo>
                <a:cubicBezTo>
                  <a:pt x="15081" y="5884"/>
                  <a:pt x="14917" y="6013"/>
                  <a:pt x="14805" y="6181"/>
                </a:cubicBezTo>
                <a:cubicBezTo>
                  <a:pt x="14732" y="6289"/>
                  <a:pt x="14554" y="6460"/>
                  <a:pt x="14442" y="6615"/>
                </a:cubicBezTo>
                <a:cubicBezTo>
                  <a:pt x="14402" y="6671"/>
                  <a:pt x="14361" y="6697"/>
                  <a:pt x="14316" y="6754"/>
                </a:cubicBezTo>
                <a:cubicBezTo>
                  <a:pt x="14254" y="6831"/>
                  <a:pt x="14161" y="6988"/>
                  <a:pt x="14090" y="7060"/>
                </a:cubicBezTo>
                <a:cubicBezTo>
                  <a:pt x="13860" y="7292"/>
                  <a:pt x="13816" y="7417"/>
                  <a:pt x="13585" y="7618"/>
                </a:cubicBezTo>
                <a:cubicBezTo>
                  <a:pt x="13394" y="7785"/>
                  <a:pt x="13166" y="8238"/>
                  <a:pt x="12888" y="8515"/>
                </a:cubicBezTo>
                <a:lnTo>
                  <a:pt x="11765" y="9535"/>
                </a:lnTo>
                <a:cubicBezTo>
                  <a:pt x="11665" y="9616"/>
                  <a:pt x="11550" y="9685"/>
                  <a:pt x="11462" y="9762"/>
                </a:cubicBezTo>
                <a:cubicBezTo>
                  <a:pt x="11371" y="9841"/>
                  <a:pt x="10610" y="10324"/>
                  <a:pt x="10498" y="10392"/>
                </a:cubicBezTo>
                <a:cubicBezTo>
                  <a:pt x="10362" y="10475"/>
                  <a:pt x="10052" y="10748"/>
                  <a:pt x="9915" y="10873"/>
                </a:cubicBezTo>
                <a:lnTo>
                  <a:pt x="9310" y="11332"/>
                </a:lnTo>
                <a:cubicBezTo>
                  <a:pt x="9243" y="11375"/>
                  <a:pt x="9192" y="11387"/>
                  <a:pt x="9134" y="11420"/>
                </a:cubicBezTo>
                <a:lnTo>
                  <a:pt x="8661" y="11745"/>
                </a:lnTo>
                <a:cubicBezTo>
                  <a:pt x="8444" y="11899"/>
                  <a:pt x="8225" y="11983"/>
                  <a:pt x="7969" y="12115"/>
                </a:cubicBezTo>
                <a:cubicBezTo>
                  <a:pt x="7808" y="12198"/>
                  <a:pt x="7829" y="12200"/>
                  <a:pt x="7659" y="12270"/>
                </a:cubicBezTo>
                <a:lnTo>
                  <a:pt x="7251" y="12462"/>
                </a:lnTo>
                <a:cubicBezTo>
                  <a:pt x="7096" y="12544"/>
                  <a:pt x="7019" y="12536"/>
                  <a:pt x="6844" y="12582"/>
                </a:cubicBezTo>
                <a:cubicBezTo>
                  <a:pt x="6716" y="12616"/>
                  <a:pt x="6489" y="12679"/>
                  <a:pt x="6356" y="12627"/>
                </a:cubicBezTo>
                <a:lnTo>
                  <a:pt x="6348" y="12599"/>
                </a:lnTo>
                <a:cubicBezTo>
                  <a:pt x="6340" y="12485"/>
                  <a:pt x="6336" y="12681"/>
                  <a:pt x="6346" y="12571"/>
                </a:cubicBezTo>
                <a:cubicBezTo>
                  <a:pt x="6348" y="12554"/>
                  <a:pt x="6356" y="12533"/>
                  <a:pt x="6363" y="12521"/>
                </a:cubicBezTo>
                <a:cubicBezTo>
                  <a:pt x="6384" y="12488"/>
                  <a:pt x="6406" y="12481"/>
                  <a:pt x="6435" y="12459"/>
                </a:cubicBezTo>
                <a:cubicBezTo>
                  <a:pt x="6595" y="12338"/>
                  <a:pt x="6655" y="12228"/>
                  <a:pt x="6882" y="12076"/>
                </a:cubicBezTo>
                <a:cubicBezTo>
                  <a:pt x="7158" y="11890"/>
                  <a:pt x="7471" y="11742"/>
                  <a:pt x="7758" y="11573"/>
                </a:cubicBezTo>
                <a:cubicBezTo>
                  <a:pt x="8020" y="11419"/>
                  <a:pt x="8373" y="11274"/>
                  <a:pt x="8672" y="11093"/>
                </a:cubicBezTo>
                <a:lnTo>
                  <a:pt x="9675" y="10435"/>
                </a:lnTo>
                <a:cubicBezTo>
                  <a:pt x="9740" y="10387"/>
                  <a:pt x="9769" y="10366"/>
                  <a:pt x="9830" y="10323"/>
                </a:cubicBezTo>
                <a:cubicBezTo>
                  <a:pt x="9890" y="10280"/>
                  <a:pt x="10048" y="10019"/>
                  <a:pt x="10204" y="9851"/>
                </a:cubicBezTo>
                <a:lnTo>
                  <a:pt x="10620" y="9436"/>
                </a:lnTo>
                <a:cubicBezTo>
                  <a:pt x="10674" y="9388"/>
                  <a:pt x="10733" y="9361"/>
                  <a:pt x="10786" y="9320"/>
                </a:cubicBezTo>
                <a:lnTo>
                  <a:pt x="11087" y="9071"/>
                </a:lnTo>
                <a:cubicBezTo>
                  <a:pt x="11313" y="8898"/>
                  <a:pt x="11831" y="8543"/>
                  <a:pt x="12082" y="8407"/>
                </a:cubicBezTo>
                <a:cubicBezTo>
                  <a:pt x="12267" y="8307"/>
                  <a:pt x="12495" y="8016"/>
                  <a:pt x="12617" y="7828"/>
                </a:cubicBezTo>
                <a:cubicBezTo>
                  <a:pt x="12831" y="7498"/>
                  <a:pt x="13076" y="7259"/>
                  <a:pt x="13341" y="6892"/>
                </a:cubicBezTo>
                <a:lnTo>
                  <a:pt x="13598" y="6584"/>
                </a:lnTo>
                <a:cubicBezTo>
                  <a:pt x="13709" y="6453"/>
                  <a:pt x="13750" y="6360"/>
                  <a:pt x="13831" y="6269"/>
                </a:cubicBezTo>
                <a:cubicBezTo>
                  <a:pt x="13981" y="6099"/>
                  <a:pt x="14156" y="5839"/>
                  <a:pt x="14321" y="5664"/>
                </a:cubicBezTo>
                <a:cubicBezTo>
                  <a:pt x="14416" y="5563"/>
                  <a:pt x="14510" y="5491"/>
                  <a:pt x="14610" y="5388"/>
                </a:cubicBezTo>
                <a:cubicBezTo>
                  <a:pt x="14700" y="5294"/>
                  <a:pt x="14798" y="5226"/>
                  <a:pt x="14907" y="5137"/>
                </a:cubicBezTo>
                <a:cubicBezTo>
                  <a:pt x="15081" y="4995"/>
                  <a:pt x="15364" y="4780"/>
                  <a:pt x="15562" y="4680"/>
                </a:cubicBezTo>
                <a:cubicBezTo>
                  <a:pt x="15631" y="4646"/>
                  <a:pt x="15687" y="4625"/>
                  <a:pt x="15754" y="4590"/>
                </a:cubicBezTo>
                <a:cubicBezTo>
                  <a:pt x="15819" y="4556"/>
                  <a:pt x="15868" y="4523"/>
                  <a:pt x="15947" y="4497"/>
                </a:cubicBezTo>
                <a:lnTo>
                  <a:pt x="15947" y="4224"/>
                </a:lnTo>
                <a:cubicBezTo>
                  <a:pt x="15822" y="4259"/>
                  <a:pt x="15785" y="4313"/>
                  <a:pt x="15688" y="4373"/>
                </a:cubicBezTo>
                <a:cubicBezTo>
                  <a:pt x="15639" y="4403"/>
                  <a:pt x="15618" y="4408"/>
                  <a:pt x="15564" y="4448"/>
                </a:cubicBezTo>
                <a:cubicBezTo>
                  <a:pt x="15264" y="4674"/>
                  <a:pt x="15038" y="4779"/>
                  <a:pt x="14758" y="5054"/>
                </a:cubicBezTo>
                <a:cubicBezTo>
                  <a:pt x="14467" y="5339"/>
                  <a:pt x="14241" y="5520"/>
                  <a:pt x="13934" y="5857"/>
                </a:cubicBezTo>
                <a:lnTo>
                  <a:pt x="13545" y="6282"/>
                </a:lnTo>
                <a:cubicBezTo>
                  <a:pt x="13470" y="6355"/>
                  <a:pt x="13422" y="6421"/>
                  <a:pt x="13349" y="6502"/>
                </a:cubicBezTo>
                <a:cubicBezTo>
                  <a:pt x="13285" y="6572"/>
                  <a:pt x="13226" y="6645"/>
                  <a:pt x="13160" y="6711"/>
                </a:cubicBezTo>
                <a:cubicBezTo>
                  <a:pt x="13010" y="6863"/>
                  <a:pt x="12696" y="7432"/>
                  <a:pt x="12466" y="7645"/>
                </a:cubicBezTo>
                <a:lnTo>
                  <a:pt x="11863" y="8271"/>
                </a:lnTo>
                <a:cubicBezTo>
                  <a:pt x="11784" y="8351"/>
                  <a:pt x="11742" y="8377"/>
                  <a:pt x="11644" y="8451"/>
                </a:cubicBezTo>
                <a:cubicBezTo>
                  <a:pt x="11403" y="8631"/>
                  <a:pt x="11544" y="8556"/>
                  <a:pt x="11280" y="8703"/>
                </a:cubicBezTo>
                <a:cubicBezTo>
                  <a:pt x="11148" y="8776"/>
                  <a:pt x="10544" y="9294"/>
                  <a:pt x="10482" y="9332"/>
                </a:cubicBezTo>
                <a:cubicBezTo>
                  <a:pt x="10041" y="9602"/>
                  <a:pt x="10074" y="9669"/>
                  <a:pt x="9834" y="9895"/>
                </a:cubicBezTo>
                <a:cubicBezTo>
                  <a:pt x="9665" y="10053"/>
                  <a:pt x="9641" y="10137"/>
                  <a:pt x="9437" y="10314"/>
                </a:cubicBezTo>
                <a:cubicBezTo>
                  <a:pt x="9259" y="10469"/>
                  <a:pt x="8987" y="10387"/>
                  <a:pt x="9273" y="10049"/>
                </a:cubicBezTo>
                <a:lnTo>
                  <a:pt x="9469" y="9796"/>
                </a:lnTo>
                <a:cubicBezTo>
                  <a:pt x="9596" y="9580"/>
                  <a:pt x="9520" y="9247"/>
                  <a:pt x="9692" y="9124"/>
                </a:cubicBezTo>
                <a:cubicBezTo>
                  <a:pt x="9865" y="9001"/>
                  <a:pt x="10008" y="8847"/>
                  <a:pt x="10120" y="8654"/>
                </a:cubicBezTo>
                <a:cubicBezTo>
                  <a:pt x="10180" y="8550"/>
                  <a:pt x="10241" y="8479"/>
                  <a:pt x="10303" y="8388"/>
                </a:cubicBezTo>
                <a:lnTo>
                  <a:pt x="10485" y="8104"/>
                </a:lnTo>
                <a:cubicBezTo>
                  <a:pt x="10610" y="7882"/>
                  <a:pt x="10584" y="7867"/>
                  <a:pt x="10762" y="7602"/>
                </a:cubicBezTo>
                <a:cubicBezTo>
                  <a:pt x="10791" y="7559"/>
                  <a:pt x="10782" y="7564"/>
                  <a:pt x="10804" y="7526"/>
                </a:cubicBezTo>
                <a:cubicBezTo>
                  <a:pt x="10856" y="7436"/>
                  <a:pt x="11163" y="7116"/>
                  <a:pt x="11238" y="7048"/>
                </a:cubicBezTo>
                <a:cubicBezTo>
                  <a:pt x="11282" y="7009"/>
                  <a:pt x="11304" y="6978"/>
                  <a:pt x="11344" y="6938"/>
                </a:cubicBezTo>
                <a:cubicBezTo>
                  <a:pt x="11463" y="6818"/>
                  <a:pt x="11837" y="6546"/>
                  <a:pt x="11995" y="6460"/>
                </a:cubicBezTo>
                <a:cubicBezTo>
                  <a:pt x="12181" y="6360"/>
                  <a:pt x="12218" y="6313"/>
                  <a:pt x="12438" y="6222"/>
                </a:cubicBezTo>
                <a:cubicBezTo>
                  <a:pt x="12650" y="6135"/>
                  <a:pt x="13247" y="5707"/>
                  <a:pt x="13380" y="5586"/>
                </a:cubicBezTo>
                <a:cubicBezTo>
                  <a:pt x="13549" y="5433"/>
                  <a:pt x="13667" y="5324"/>
                  <a:pt x="13803" y="5113"/>
                </a:cubicBezTo>
                <a:cubicBezTo>
                  <a:pt x="13867" y="5015"/>
                  <a:pt x="13935" y="4933"/>
                  <a:pt x="13990" y="4852"/>
                </a:cubicBezTo>
                <a:cubicBezTo>
                  <a:pt x="14266" y="4449"/>
                  <a:pt x="14266" y="4439"/>
                  <a:pt x="14579" y="4079"/>
                </a:cubicBezTo>
                <a:cubicBezTo>
                  <a:pt x="14650" y="3997"/>
                  <a:pt x="14621" y="3985"/>
                  <a:pt x="14779" y="3830"/>
                </a:cubicBezTo>
                <a:cubicBezTo>
                  <a:pt x="14853" y="3758"/>
                  <a:pt x="14940" y="3668"/>
                  <a:pt x="15005" y="3592"/>
                </a:cubicBezTo>
                <a:lnTo>
                  <a:pt x="15226" y="3364"/>
                </a:lnTo>
                <a:cubicBezTo>
                  <a:pt x="15382" y="3186"/>
                  <a:pt x="15752" y="2836"/>
                  <a:pt x="15947" y="2722"/>
                </a:cubicBezTo>
                <a:lnTo>
                  <a:pt x="15947" y="1991"/>
                </a:lnTo>
                <a:lnTo>
                  <a:pt x="15201" y="2442"/>
                </a:lnTo>
                <a:cubicBezTo>
                  <a:pt x="15126" y="2506"/>
                  <a:pt x="15075" y="2566"/>
                  <a:pt x="14990" y="2628"/>
                </a:cubicBezTo>
                <a:cubicBezTo>
                  <a:pt x="14727" y="2818"/>
                  <a:pt x="14619" y="3084"/>
                  <a:pt x="14462" y="3298"/>
                </a:cubicBezTo>
                <a:cubicBezTo>
                  <a:pt x="14424" y="3349"/>
                  <a:pt x="14414" y="3351"/>
                  <a:pt x="14375" y="3411"/>
                </a:cubicBezTo>
                <a:cubicBezTo>
                  <a:pt x="14258" y="3588"/>
                  <a:pt x="14057" y="3765"/>
                  <a:pt x="13895" y="3926"/>
                </a:cubicBezTo>
                <a:cubicBezTo>
                  <a:pt x="13799" y="4021"/>
                  <a:pt x="13345" y="4315"/>
                  <a:pt x="13182" y="4408"/>
                </a:cubicBezTo>
                <a:cubicBezTo>
                  <a:pt x="13004" y="4510"/>
                  <a:pt x="12829" y="4592"/>
                  <a:pt x="12637" y="4662"/>
                </a:cubicBezTo>
                <a:cubicBezTo>
                  <a:pt x="12572" y="4686"/>
                  <a:pt x="12310" y="4791"/>
                  <a:pt x="12310" y="4650"/>
                </a:cubicBezTo>
                <a:cubicBezTo>
                  <a:pt x="12310" y="4604"/>
                  <a:pt x="12356" y="4553"/>
                  <a:pt x="12383" y="4523"/>
                </a:cubicBezTo>
                <a:lnTo>
                  <a:pt x="12853" y="3963"/>
                </a:lnTo>
                <a:cubicBezTo>
                  <a:pt x="13861" y="2792"/>
                  <a:pt x="13552" y="2588"/>
                  <a:pt x="13830" y="2117"/>
                </a:cubicBezTo>
                <a:cubicBezTo>
                  <a:pt x="13945" y="1922"/>
                  <a:pt x="14523" y="1399"/>
                  <a:pt x="14757" y="1235"/>
                </a:cubicBezTo>
                <a:cubicBezTo>
                  <a:pt x="14958" y="1093"/>
                  <a:pt x="14991" y="1057"/>
                  <a:pt x="15172" y="886"/>
                </a:cubicBezTo>
                <a:cubicBezTo>
                  <a:pt x="15270" y="793"/>
                  <a:pt x="15327" y="726"/>
                  <a:pt x="15438" y="639"/>
                </a:cubicBezTo>
                <a:cubicBezTo>
                  <a:pt x="15683" y="448"/>
                  <a:pt x="15756" y="310"/>
                  <a:pt x="15947" y="138"/>
                </a:cubicBezTo>
                <a:lnTo>
                  <a:pt x="15947" y="0"/>
                </a:lnTo>
                <a:lnTo>
                  <a:pt x="15757" y="0"/>
                </a:lnTo>
                <a:cubicBezTo>
                  <a:pt x="15731" y="41"/>
                  <a:pt x="15711" y="49"/>
                  <a:pt x="15667" y="85"/>
                </a:cubicBezTo>
                <a:cubicBezTo>
                  <a:pt x="15574" y="158"/>
                  <a:pt x="15486" y="265"/>
                  <a:pt x="15410" y="359"/>
                </a:cubicBezTo>
                <a:lnTo>
                  <a:pt x="14885" y="898"/>
                </a:lnTo>
                <a:cubicBezTo>
                  <a:pt x="14728" y="1037"/>
                  <a:pt x="14702" y="1043"/>
                  <a:pt x="14589" y="1133"/>
                </a:cubicBezTo>
                <a:cubicBezTo>
                  <a:pt x="14554" y="1161"/>
                  <a:pt x="14542" y="1180"/>
                  <a:pt x="14503" y="1213"/>
                </a:cubicBezTo>
                <a:cubicBezTo>
                  <a:pt x="14433" y="1273"/>
                  <a:pt x="14391" y="1324"/>
                  <a:pt x="14325" y="1384"/>
                </a:cubicBezTo>
                <a:cubicBezTo>
                  <a:pt x="14263" y="1440"/>
                  <a:pt x="14199" y="1503"/>
                  <a:pt x="14130" y="1555"/>
                </a:cubicBezTo>
                <a:cubicBezTo>
                  <a:pt x="13778" y="1823"/>
                  <a:pt x="13528" y="2027"/>
                  <a:pt x="13194" y="2329"/>
                </a:cubicBezTo>
                <a:cubicBezTo>
                  <a:pt x="13062" y="2448"/>
                  <a:pt x="12954" y="2544"/>
                  <a:pt x="12842" y="2674"/>
                </a:cubicBezTo>
                <a:lnTo>
                  <a:pt x="12343" y="3239"/>
                </a:lnTo>
                <a:cubicBezTo>
                  <a:pt x="12290" y="3312"/>
                  <a:pt x="12247" y="3377"/>
                  <a:pt x="12201" y="3445"/>
                </a:cubicBezTo>
                <a:cubicBezTo>
                  <a:pt x="12106" y="3585"/>
                  <a:pt x="12029" y="3747"/>
                  <a:pt x="11941" y="3884"/>
                </a:cubicBezTo>
                <a:cubicBezTo>
                  <a:pt x="11727" y="4217"/>
                  <a:pt x="11749" y="4407"/>
                  <a:pt x="11380" y="4733"/>
                </a:cubicBezTo>
                <a:cubicBezTo>
                  <a:pt x="11248" y="4850"/>
                  <a:pt x="11149" y="4947"/>
                  <a:pt x="10995" y="5045"/>
                </a:cubicBezTo>
                <a:cubicBezTo>
                  <a:pt x="10649" y="5263"/>
                  <a:pt x="10549" y="5276"/>
                  <a:pt x="10201" y="5299"/>
                </a:cubicBezTo>
                <a:cubicBezTo>
                  <a:pt x="10075" y="5307"/>
                  <a:pt x="10016" y="5338"/>
                  <a:pt x="9966" y="5213"/>
                </a:cubicBezTo>
                <a:cubicBezTo>
                  <a:pt x="9997" y="5088"/>
                  <a:pt x="10187" y="4971"/>
                  <a:pt x="10288" y="4887"/>
                </a:cubicBezTo>
                <a:cubicBezTo>
                  <a:pt x="10523" y="4691"/>
                  <a:pt x="10692" y="4415"/>
                  <a:pt x="10855" y="4158"/>
                </a:cubicBezTo>
                <a:cubicBezTo>
                  <a:pt x="10940" y="4025"/>
                  <a:pt x="11025" y="3893"/>
                  <a:pt x="11113" y="3769"/>
                </a:cubicBezTo>
                <a:cubicBezTo>
                  <a:pt x="11167" y="3694"/>
                  <a:pt x="11210" y="3654"/>
                  <a:pt x="11263" y="3586"/>
                </a:cubicBezTo>
                <a:cubicBezTo>
                  <a:pt x="11453" y="3342"/>
                  <a:pt x="11592" y="3116"/>
                  <a:pt x="11846" y="2875"/>
                </a:cubicBezTo>
                <a:cubicBezTo>
                  <a:pt x="11902" y="2822"/>
                  <a:pt x="11940" y="2769"/>
                  <a:pt x="12000" y="2713"/>
                </a:cubicBezTo>
                <a:cubicBezTo>
                  <a:pt x="12062" y="2656"/>
                  <a:pt x="12110" y="2618"/>
                  <a:pt x="12179" y="2560"/>
                </a:cubicBezTo>
                <a:cubicBezTo>
                  <a:pt x="12241" y="2508"/>
                  <a:pt x="12283" y="2463"/>
                  <a:pt x="12351" y="2416"/>
                </a:cubicBezTo>
                <a:cubicBezTo>
                  <a:pt x="12425" y="2365"/>
                  <a:pt x="12465" y="2323"/>
                  <a:pt x="12537" y="2270"/>
                </a:cubicBezTo>
                <a:lnTo>
                  <a:pt x="13080" y="1850"/>
                </a:lnTo>
                <a:cubicBezTo>
                  <a:pt x="13360" y="1598"/>
                  <a:pt x="13844" y="1230"/>
                  <a:pt x="14144" y="970"/>
                </a:cubicBezTo>
                <a:lnTo>
                  <a:pt x="14952" y="168"/>
                </a:lnTo>
                <a:cubicBezTo>
                  <a:pt x="15013" y="95"/>
                  <a:pt x="15080" y="92"/>
                  <a:pt x="15092" y="0"/>
                </a:cubicBezTo>
                <a:lnTo>
                  <a:pt x="14650" y="0"/>
                </a:lnTo>
                <a:cubicBezTo>
                  <a:pt x="14525" y="93"/>
                  <a:pt x="14425" y="163"/>
                  <a:pt x="14308" y="255"/>
                </a:cubicBezTo>
                <a:cubicBezTo>
                  <a:pt x="14251" y="299"/>
                  <a:pt x="14194" y="335"/>
                  <a:pt x="14136" y="381"/>
                </a:cubicBezTo>
                <a:cubicBezTo>
                  <a:pt x="14045" y="453"/>
                  <a:pt x="14061" y="475"/>
                  <a:pt x="13826" y="653"/>
                </a:cubicBezTo>
                <a:cubicBezTo>
                  <a:pt x="13769" y="696"/>
                  <a:pt x="13723" y="742"/>
                  <a:pt x="13663" y="788"/>
                </a:cubicBezTo>
                <a:cubicBezTo>
                  <a:pt x="13549" y="875"/>
                  <a:pt x="13464" y="962"/>
                  <a:pt x="13350" y="1057"/>
                </a:cubicBezTo>
                <a:lnTo>
                  <a:pt x="12868" y="1471"/>
                </a:lnTo>
                <a:cubicBezTo>
                  <a:pt x="12791" y="1530"/>
                  <a:pt x="12779" y="1537"/>
                  <a:pt x="12714" y="1600"/>
                </a:cubicBezTo>
                <a:cubicBezTo>
                  <a:pt x="12577" y="1734"/>
                  <a:pt x="12642" y="1661"/>
                  <a:pt x="12547" y="1731"/>
                </a:cubicBezTo>
                <a:cubicBezTo>
                  <a:pt x="12339" y="1883"/>
                  <a:pt x="12222" y="2003"/>
                  <a:pt x="11955" y="2008"/>
                </a:cubicBezTo>
                <a:cubicBezTo>
                  <a:pt x="11878" y="2182"/>
                  <a:pt x="11826" y="2216"/>
                  <a:pt x="11662" y="2309"/>
                </a:cubicBezTo>
                <a:cubicBezTo>
                  <a:pt x="11523" y="2389"/>
                  <a:pt x="11423" y="2439"/>
                  <a:pt x="11267" y="2512"/>
                </a:cubicBezTo>
                <a:cubicBezTo>
                  <a:pt x="10908" y="2681"/>
                  <a:pt x="10371" y="2911"/>
                  <a:pt x="10049" y="3086"/>
                </a:cubicBezTo>
                <a:cubicBezTo>
                  <a:pt x="9970" y="3130"/>
                  <a:pt x="9940" y="3166"/>
                  <a:pt x="9866" y="3202"/>
                </a:cubicBezTo>
                <a:cubicBezTo>
                  <a:pt x="9713" y="3276"/>
                  <a:pt x="9461" y="3458"/>
                  <a:pt x="9333" y="3567"/>
                </a:cubicBezTo>
                <a:cubicBezTo>
                  <a:pt x="9139" y="3731"/>
                  <a:pt x="9159" y="3756"/>
                  <a:pt x="8956" y="3756"/>
                </a:cubicBezTo>
                <a:cubicBezTo>
                  <a:pt x="8876" y="3915"/>
                  <a:pt x="8558" y="3989"/>
                  <a:pt x="8301" y="4096"/>
                </a:cubicBezTo>
                <a:cubicBezTo>
                  <a:pt x="8129" y="4167"/>
                  <a:pt x="7732" y="4266"/>
                  <a:pt x="7526" y="4304"/>
                </a:cubicBezTo>
                <a:lnTo>
                  <a:pt x="7133" y="4411"/>
                </a:lnTo>
                <a:cubicBezTo>
                  <a:pt x="6981" y="4440"/>
                  <a:pt x="6239" y="4786"/>
                  <a:pt x="6106" y="4858"/>
                </a:cubicBezTo>
                <a:lnTo>
                  <a:pt x="5786" y="5039"/>
                </a:lnTo>
                <a:cubicBezTo>
                  <a:pt x="5174" y="5358"/>
                  <a:pt x="5131" y="5469"/>
                  <a:pt x="4668" y="5894"/>
                </a:cubicBezTo>
                <a:lnTo>
                  <a:pt x="4415" y="6140"/>
                </a:lnTo>
                <a:cubicBezTo>
                  <a:pt x="4148" y="6379"/>
                  <a:pt x="4130" y="6602"/>
                  <a:pt x="3860" y="6564"/>
                </a:cubicBezTo>
                <a:cubicBezTo>
                  <a:pt x="3892" y="7010"/>
                  <a:pt x="3641" y="6838"/>
                  <a:pt x="3396" y="7478"/>
                </a:cubicBezTo>
                <a:lnTo>
                  <a:pt x="3239" y="7852"/>
                </a:lnTo>
                <a:cubicBezTo>
                  <a:pt x="3143" y="8070"/>
                  <a:pt x="2847" y="8452"/>
                  <a:pt x="2700" y="8658"/>
                </a:cubicBezTo>
                <a:cubicBezTo>
                  <a:pt x="2522" y="8906"/>
                  <a:pt x="2539" y="8841"/>
                  <a:pt x="2448" y="8955"/>
                </a:cubicBezTo>
                <a:cubicBezTo>
                  <a:pt x="2324" y="9110"/>
                  <a:pt x="2333" y="9049"/>
                  <a:pt x="2259" y="9162"/>
                </a:cubicBezTo>
                <a:cubicBezTo>
                  <a:pt x="2224" y="9217"/>
                  <a:pt x="2240" y="9195"/>
                  <a:pt x="2194" y="9234"/>
                </a:cubicBezTo>
                <a:cubicBezTo>
                  <a:pt x="2145" y="9275"/>
                  <a:pt x="2160" y="9270"/>
                  <a:pt x="2123" y="9310"/>
                </a:cubicBezTo>
                <a:lnTo>
                  <a:pt x="1923" y="9510"/>
                </a:lnTo>
                <a:cubicBezTo>
                  <a:pt x="1735" y="9723"/>
                  <a:pt x="1548" y="9831"/>
                  <a:pt x="1343" y="10009"/>
                </a:cubicBezTo>
                <a:cubicBezTo>
                  <a:pt x="1289" y="10055"/>
                  <a:pt x="1239" y="10071"/>
                  <a:pt x="1187" y="10118"/>
                </a:cubicBezTo>
                <a:cubicBezTo>
                  <a:pt x="1150" y="10150"/>
                  <a:pt x="1168" y="10156"/>
                  <a:pt x="1057" y="10255"/>
                </a:cubicBezTo>
                <a:cubicBezTo>
                  <a:pt x="879" y="10416"/>
                  <a:pt x="359" y="10920"/>
                  <a:pt x="250" y="11075"/>
                </a:cubicBezTo>
                <a:lnTo>
                  <a:pt x="9" y="11348"/>
                </a:lnTo>
                <a:cubicBezTo>
                  <a:pt x="7" y="11345"/>
                  <a:pt x="3" y="11354"/>
                  <a:pt x="0" y="11357"/>
                </a:cubicBezTo>
                <a:lnTo>
                  <a:pt x="0" y="12276"/>
                </a:lnTo>
                <a:cubicBezTo>
                  <a:pt x="111" y="12128"/>
                  <a:pt x="487" y="11768"/>
                  <a:pt x="637" y="11628"/>
                </a:cubicBezTo>
                <a:lnTo>
                  <a:pt x="861" y="11420"/>
                </a:lnTo>
                <a:cubicBezTo>
                  <a:pt x="1298" y="11034"/>
                  <a:pt x="1952" y="10661"/>
                  <a:pt x="2495" y="10462"/>
                </a:cubicBezTo>
                <a:cubicBezTo>
                  <a:pt x="2649" y="10406"/>
                  <a:pt x="3730" y="10164"/>
                  <a:pt x="3906" y="10146"/>
                </a:cubicBezTo>
                <a:cubicBezTo>
                  <a:pt x="4095" y="10126"/>
                  <a:pt x="4544" y="10109"/>
                  <a:pt x="4685" y="10193"/>
                </a:cubicBezTo>
                <a:cubicBezTo>
                  <a:pt x="4791" y="10306"/>
                  <a:pt x="4677" y="10437"/>
                  <a:pt x="4615" y="10507"/>
                </a:cubicBezTo>
                <a:cubicBezTo>
                  <a:pt x="4541" y="10591"/>
                  <a:pt x="4441" y="10645"/>
                  <a:pt x="4326" y="10699"/>
                </a:cubicBezTo>
                <a:cubicBezTo>
                  <a:pt x="3848" y="10927"/>
                  <a:pt x="3416" y="11083"/>
                  <a:pt x="2881" y="11187"/>
                </a:cubicBezTo>
                <a:cubicBezTo>
                  <a:pt x="2750" y="11213"/>
                  <a:pt x="2210" y="11326"/>
                  <a:pt x="2104" y="11367"/>
                </a:cubicBezTo>
                <a:cubicBezTo>
                  <a:pt x="1971" y="11418"/>
                  <a:pt x="1880" y="11447"/>
                  <a:pt x="1764" y="11510"/>
                </a:cubicBezTo>
                <a:lnTo>
                  <a:pt x="1457" y="11684"/>
                </a:lnTo>
                <a:cubicBezTo>
                  <a:pt x="1291" y="11780"/>
                  <a:pt x="662" y="12210"/>
                  <a:pt x="524" y="12429"/>
                </a:cubicBezTo>
                <a:cubicBezTo>
                  <a:pt x="451" y="12546"/>
                  <a:pt x="388" y="12568"/>
                  <a:pt x="304" y="12690"/>
                </a:cubicBezTo>
                <a:lnTo>
                  <a:pt x="0" y="13118"/>
                </a:lnTo>
                <a:lnTo>
                  <a:pt x="0" y="13308"/>
                </a:lnTo>
                <a:cubicBezTo>
                  <a:pt x="151" y="13127"/>
                  <a:pt x="181" y="13043"/>
                  <a:pt x="359" y="12845"/>
                </a:cubicBezTo>
                <a:cubicBezTo>
                  <a:pt x="426" y="12770"/>
                  <a:pt x="489" y="12701"/>
                  <a:pt x="557" y="12627"/>
                </a:cubicBezTo>
                <a:cubicBezTo>
                  <a:pt x="644" y="12530"/>
                  <a:pt x="555" y="12591"/>
                  <a:pt x="751" y="12406"/>
                </a:cubicBezTo>
                <a:cubicBezTo>
                  <a:pt x="793" y="12367"/>
                  <a:pt x="810" y="12345"/>
                  <a:pt x="846" y="12301"/>
                </a:cubicBezTo>
                <a:cubicBezTo>
                  <a:pt x="884" y="12254"/>
                  <a:pt x="911" y="12237"/>
                  <a:pt x="954" y="12194"/>
                </a:cubicBezTo>
                <a:cubicBezTo>
                  <a:pt x="1167" y="11984"/>
                  <a:pt x="1242" y="11986"/>
                  <a:pt x="1457" y="11867"/>
                </a:cubicBezTo>
                <a:cubicBezTo>
                  <a:pt x="1532" y="11825"/>
                  <a:pt x="1639" y="11712"/>
                  <a:pt x="1745" y="11752"/>
                </a:cubicBezTo>
                <a:cubicBezTo>
                  <a:pt x="1788" y="11871"/>
                  <a:pt x="1672" y="11899"/>
                  <a:pt x="1561" y="12037"/>
                </a:cubicBezTo>
                <a:cubicBezTo>
                  <a:pt x="1376" y="12265"/>
                  <a:pt x="1463" y="12211"/>
                  <a:pt x="1213" y="12454"/>
                </a:cubicBezTo>
                <a:cubicBezTo>
                  <a:pt x="1165" y="12501"/>
                  <a:pt x="1139" y="12545"/>
                  <a:pt x="1093" y="12598"/>
                </a:cubicBezTo>
                <a:cubicBezTo>
                  <a:pt x="808" y="12925"/>
                  <a:pt x="863" y="12896"/>
                  <a:pt x="648" y="13184"/>
                </a:cubicBezTo>
                <a:cubicBezTo>
                  <a:pt x="575" y="13284"/>
                  <a:pt x="497" y="13364"/>
                  <a:pt x="420" y="13469"/>
                </a:cubicBezTo>
                <a:cubicBezTo>
                  <a:pt x="380" y="13522"/>
                  <a:pt x="357" y="13567"/>
                  <a:pt x="319" y="13618"/>
                </a:cubicBezTo>
                <a:lnTo>
                  <a:pt x="105" y="13918"/>
                </a:lnTo>
                <a:cubicBezTo>
                  <a:pt x="54" y="13994"/>
                  <a:pt x="52" y="14037"/>
                  <a:pt x="0" y="14084"/>
                </a:cubicBezTo>
                <a:lnTo>
                  <a:pt x="0" y="14416"/>
                </a:lnTo>
                <a:lnTo>
                  <a:pt x="68" y="14314"/>
                </a:lnTo>
                <a:cubicBezTo>
                  <a:pt x="225" y="14075"/>
                  <a:pt x="395" y="13821"/>
                  <a:pt x="573" y="13607"/>
                </a:cubicBezTo>
                <a:lnTo>
                  <a:pt x="689" y="13476"/>
                </a:lnTo>
                <a:cubicBezTo>
                  <a:pt x="692" y="13472"/>
                  <a:pt x="712" y="13436"/>
                  <a:pt x="721" y="13423"/>
                </a:cubicBezTo>
                <a:cubicBezTo>
                  <a:pt x="764" y="13359"/>
                  <a:pt x="824" y="13284"/>
                  <a:pt x="866" y="13220"/>
                </a:cubicBezTo>
                <a:cubicBezTo>
                  <a:pt x="930" y="13120"/>
                  <a:pt x="1555" y="12385"/>
                  <a:pt x="1670" y="12296"/>
                </a:cubicBezTo>
                <a:cubicBezTo>
                  <a:pt x="2029" y="12016"/>
                  <a:pt x="2095" y="11908"/>
                  <a:pt x="2544" y="11624"/>
                </a:cubicBezTo>
                <a:cubicBezTo>
                  <a:pt x="2560" y="11614"/>
                  <a:pt x="2575" y="11602"/>
                  <a:pt x="2601" y="11597"/>
                </a:cubicBezTo>
                <a:cubicBezTo>
                  <a:pt x="2633" y="11589"/>
                  <a:pt x="2612" y="11591"/>
                  <a:pt x="2641" y="11594"/>
                </a:cubicBezTo>
                <a:cubicBezTo>
                  <a:pt x="2673" y="11597"/>
                  <a:pt x="2674" y="11602"/>
                  <a:pt x="2682" y="11606"/>
                </a:cubicBezTo>
                <a:cubicBezTo>
                  <a:pt x="2637" y="11654"/>
                  <a:pt x="2558" y="11685"/>
                  <a:pt x="2508" y="11721"/>
                </a:cubicBezTo>
                <a:cubicBezTo>
                  <a:pt x="2251" y="11910"/>
                  <a:pt x="1881" y="12124"/>
                  <a:pt x="1686" y="12377"/>
                </a:cubicBezTo>
                <a:lnTo>
                  <a:pt x="1543" y="12534"/>
                </a:lnTo>
                <a:cubicBezTo>
                  <a:pt x="1449" y="12626"/>
                  <a:pt x="1340" y="12725"/>
                  <a:pt x="1259" y="12828"/>
                </a:cubicBezTo>
                <a:lnTo>
                  <a:pt x="991" y="13160"/>
                </a:lnTo>
                <a:cubicBezTo>
                  <a:pt x="898" y="13271"/>
                  <a:pt x="813" y="13404"/>
                  <a:pt x="712" y="13512"/>
                </a:cubicBezTo>
                <a:cubicBezTo>
                  <a:pt x="709" y="13516"/>
                  <a:pt x="700" y="13525"/>
                  <a:pt x="698" y="13529"/>
                </a:cubicBezTo>
                <a:cubicBezTo>
                  <a:pt x="697" y="13530"/>
                  <a:pt x="676" y="13570"/>
                  <a:pt x="668" y="13583"/>
                </a:cubicBezTo>
                <a:lnTo>
                  <a:pt x="339" y="14003"/>
                </a:lnTo>
                <a:cubicBezTo>
                  <a:pt x="363" y="14029"/>
                  <a:pt x="398" y="14044"/>
                  <a:pt x="407" y="14080"/>
                </a:cubicBezTo>
                <a:cubicBezTo>
                  <a:pt x="323" y="14132"/>
                  <a:pt x="340" y="13959"/>
                  <a:pt x="237" y="14166"/>
                </a:cubicBezTo>
                <a:cubicBezTo>
                  <a:pt x="198" y="14244"/>
                  <a:pt x="146" y="14295"/>
                  <a:pt x="116" y="14379"/>
                </a:cubicBezTo>
                <a:lnTo>
                  <a:pt x="156" y="14405"/>
                </a:lnTo>
                <a:cubicBezTo>
                  <a:pt x="178" y="14429"/>
                  <a:pt x="171" y="14407"/>
                  <a:pt x="177" y="14445"/>
                </a:cubicBezTo>
                <a:cubicBezTo>
                  <a:pt x="107" y="14481"/>
                  <a:pt x="81" y="14375"/>
                  <a:pt x="37" y="14541"/>
                </a:cubicBezTo>
                <a:cubicBezTo>
                  <a:pt x="154" y="14531"/>
                  <a:pt x="454" y="14396"/>
                  <a:pt x="581" y="14329"/>
                </a:cubicBezTo>
                <a:lnTo>
                  <a:pt x="1388" y="13840"/>
                </a:lnTo>
                <a:cubicBezTo>
                  <a:pt x="1542" y="13722"/>
                  <a:pt x="1776" y="13459"/>
                  <a:pt x="1876" y="13299"/>
                </a:cubicBezTo>
                <a:lnTo>
                  <a:pt x="2096" y="13004"/>
                </a:lnTo>
                <a:cubicBezTo>
                  <a:pt x="2209" y="12855"/>
                  <a:pt x="2443" y="12593"/>
                  <a:pt x="2602" y="12480"/>
                </a:cubicBezTo>
                <a:cubicBezTo>
                  <a:pt x="3009" y="12189"/>
                  <a:pt x="3632" y="12002"/>
                  <a:pt x="3882" y="11701"/>
                </a:cubicBezTo>
                <a:cubicBezTo>
                  <a:pt x="4010" y="11547"/>
                  <a:pt x="4267" y="11332"/>
                  <a:pt x="4444" y="11231"/>
                </a:cubicBezTo>
                <a:cubicBezTo>
                  <a:pt x="4553" y="11168"/>
                  <a:pt x="4667" y="11090"/>
                  <a:pt x="4773" y="11045"/>
                </a:cubicBezTo>
                <a:cubicBezTo>
                  <a:pt x="4755" y="10992"/>
                  <a:pt x="4733" y="10993"/>
                  <a:pt x="4754" y="10972"/>
                </a:cubicBezTo>
                <a:cubicBezTo>
                  <a:pt x="4785" y="10942"/>
                  <a:pt x="4800" y="10985"/>
                  <a:pt x="4836" y="10989"/>
                </a:cubicBezTo>
                <a:cubicBezTo>
                  <a:pt x="4889" y="10994"/>
                  <a:pt x="4956" y="10936"/>
                  <a:pt x="5000" y="10911"/>
                </a:cubicBezTo>
                <a:cubicBezTo>
                  <a:pt x="5081" y="10864"/>
                  <a:pt x="5261" y="10784"/>
                  <a:pt x="5356" y="10748"/>
                </a:cubicBezTo>
                <a:lnTo>
                  <a:pt x="6094" y="10475"/>
                </a:lnTo>
                <a:cubicBezTo>
                  <a:pt x="6307" y="10368"/>
                  <a:pt x="6531" y="10212"/>
                  <a:pt x="6739" y="10105"/>
                </a:cubicBezTo>
                <a:cubicBezTo>
                  <a:pt x="6934" y="10005"/>
                  <a:pt x="7117" y="9901"/>
                  <a:pt x="7280" y="9768"/>
                </a:cubicBezTo>
                <a:cubicBezTo>
                  <a:pt x="7292" y="9758"/>
                  <a:pt x="7307" y="9746"/>
                  <a:pt x="7316" y="9736"/>
                </a:cubicBezTo>
                <a:cubicBezTo>
                  <a:pt x="7345" y="9702"/>
                  <a:pt x="7326" y="9729"/>
                  <a:pt x="7347" y="9690"/>
                </a:cubicBezTo>
                <a:cubicBezTo>
                  <a:pt x="7119" y="9702"/>
                  <a:pt x="7220" y="9747"/>
                  <a:pt x="7176" y="9810"/>
                </a:cubicBezTo>
                <a:cubicBezTo>
                  <a:pt x="7083" y="9775"/>
                  <a:pt x="7130" y="9736"/>
                  <a:pt x="6955" y="9809"/>
                </a:cubicBezTo>
                <a:cubicBezTo>
                  <a:pt x="6767" y="9887"/>
                  <a:pt x="6676" y="9952"/>
                  <a:pt x="6463" y="9983"/>
                </a:cubicBezTo>
                <a:cubicBezTo>
                  <a:pt x="6330" y="10003"/>
                  <a:pt x="6308" y="9994"/>
                  <a:pt x="6262" y="10059"/>
                </a:cubicBezTo>
                <a:cubicBezTo>
                  <a:pt x="6245" y="10082"/>
                  <a:pt x="6270" y="10065"/>
                  <a:pt x="6240" y="10091"/>
                </a:cubicBezTo>
                <a:cubicBezTo>
                  <a:pt x="6133" y="10098"/>
                  <a:pt x="6248" y="10034"/>
                  <a:pt x="6112" y="10078"/>
                </a:cubicBezTo>
                <a:lnTo>
                  <a:pt x="5810" y="10174"/>
                </a:lnTo>
                <a:cubicBezTo>
                  <a:pt x="5712" y="10208"/>
                  <a:pt x="5761" y="10213"/>
                  <a:pt x="5714" y="10276"/>
                </a:cubicBezTo>
                <a:cubicBezTo>
                  <a:pt x="5584" y="10258"/>
                  <a:pt x="5648" y="10200"/>
                  <a:pt x="5389" y="10368"/>
                </a:cubicBezTo>
                <a:lnTo>
                  <a:pt x="4686" y="10746"/>
                </a:lnTo>
                <a:cubicBezTo>
                  <a:pt x="4655" y="10759"/>
                  <a:pt x="4633" y="10766"/>
                  <a:pt x="4628" y="10792"/>
                </a:cubicBezTo>
                <a:cubicBezTo>
                  <a:pt x="4622" y="10830"/>
                  <a:pt x="4678" y="10819"/>
                  <a:pt x="4623" y="10850"/>
                </a:cubicBezTo>
                <a:cubicBezTo>
                  <a:pt x="4583" y="10872"/>
                  <a:pt x="4588" y="10846"/>
                  <a:pt x="4586" y="10845"/>
                </a:cubicBezTo>
                <a:lnTo>
                  <a:pt x="4552" y="10808"/>
                </a:lnTo>
                <a:cubicBezTo>
                  <a:pt x="4474" y="10846"/>
                  <a:pt x="4330" y="10880"/>
                  <a:pt x="4240" y="10913"/>
                </a:cubicBezTo>
                <a:cubicBezTo>
                  <a:pt x="4085" y="10969"/>
                  <a:pt x="4025" y="10957"/>
                  <a:pt x="3973" y="11075"/>
                </a:cubicBezTo>
                <a:cubicBezTo>
                  <a:pt x="3871" y="11079"/>
                  <a:pt x="3904" y="11054"/>
                  <a:pt x="3800" y="11088"/>
                </a:cubicBezTo>
                <a:cubicBezTo>
                  <a:pt x="3739" y="11108"/>
                  <a:pt x="3683" y="11123"/>
                  <a:pt x="3627" y="11147"/>
                </a:cubicBezTo>
                <a:cubicBezTo>
                  <a:pt x="3504" y="11198"/>
                  <a:pt x="3418" y="11232"/>
                  <a:pt x="3302" y="11289"/>
                </a:cubicBezTo>
                <a:cubicBezTo>
                  <a:pt x="3168" y="11354"/>
                  <a:pt x="2800" y="11573"/>
                  <a:pt x="2684" y="11598"/>
                </a:cubicBezTo>
                <a:cubicBezTo>
                  <a:pt x="2707" y="11488"/>
                  <a:pt x="2832" y="11464"/>
                  <a:pt x="2929" y="11413"/>
                </a:cubicBezTo>
                <a:cubicBezTo>
                  <a:pt x="3221" y="11257"/>
                  <a:pt x="3495" y="11120"/>
                  <a:pt x="3816" y="11019"/>
                </a:cubicBezTo>
                <a:cubicBezTo>
                  <a:pt x="3987" y="10965"/>
                  <a:pt x="4222" y="10842"/>
                  <a:pt x="4417" y="10775"/>
                </a:cubicBezTo>
                <a:cubicBezTo>
                  <a:pt x="4862" y="10623"/>
                  <a:pt x="5153" y="10401"/>
                  <a:pt x="5564" y="10210"/>
                </a:cubicBezTo>
                <a:cubicBezTo>
                  <a:pt x="5758" y="10120"/>
                  <a:pt x="5976" y="10062"/>
                  <a:pt x="6187" y="9987"/>
                </a:cubicBezTo>
                <a:cubicBezTo>
                  <a:pt x="6344" y="9932"/>
                  <a:pt x="6545" y="9937"/>
                  <a:pt x="6697" y="9863"/>
                </a:cubicBezTo>
                <a:cubicBezTo>
                  <a:pt x="6835" y="9797"/>
                  <a:pt x="7002" y="9722"/>
                  <a:pt x="7156" y="9675"/>
                </a:cubicBezTo>
                <a:cubicBezTo>
                  <a:pt x="7202" y="9661"/>
                  <a:pt x="7274" y="9629"/>
                  <a:pt x="7318" y="9621"/>
                </a:cubicBezTo>
                <a:cubicBezTo>
                  <a:pt x="7419" y="9602"/>
                  <a:pt x="7418" y="9658"/>
                  <a:pt x="7415" y="9739"/>
                </a:cubicBezTo>
                <a:cubicBezTo>
                  <a:pt x="7223" y="9870"/>
                  <a:pt x="7210" y="9919"/>
                  <a:pt x="6965" y="10050"/>
                </a:cubicBezTo>
                <a:cubicBezTo>
                  <a:pt x="6720" y="10180"/>
                  <a:pt x="6188" y="10502"/>
                  <a:pt x="5972" y="10583"/>
                </a:cubicBezTo>
                <a:cubicBezTo>
                  <a:pt x="5787" y="10653"/>
                  <a:pt x="5577" y="10707"/>
                  <a:pt x="5393" y="10789"/>
                </a:cubicBezTo>
                <a:cubicBezTo>
                  <a:pt x="4940" y="10991"/>
                  <a:pt x="4901" y="11050"/>
                  <a:pt x="4520" y="11259"/>
                </a:cubicBezTo>
                <a:cubicBezTo>
                  <a:pt x="4103" y="11488"/>
                  <a:pt x="3901" y="11827"/>
                  <a:pt x="3549" y="12033"/>
                </a:cubicBezTo>
                <a:cubicBezTo>
                  <a:pt x="3192" y="12241"/>
                  <a:pt x="2919" y="12301"/>
                  <a:pt x="2569" y="12580"/>
                </a:cubicBezTo>
                <a:lnTo>
                  <a:pt x="2196" y="12972"/>
                </a:lnTo>
                <a:cubicBezTo>
                  <a:pt x="2134" y="13044"/>
                  <a:pt x="2094" y="13114"/>
                  <a:pt x="2032" y="13188"/>
                </a:cubicBezTo>
                <a:cubicBezTo>
                  <a:pt x="2010" y="13213"/>
                  <a:pt x="2006" y="13214"/>
                  <a:pt x="1985" y="13242"/>
                </a:cubicBezTo>
                <a:cubicBezTo>
                  <a:pt x="1742" y="13573"/>
                  <a:pt x="1522" y="13851"/>
                  <a:pt x="1164" y="14064"/>
                </a:cubicBezTo>
                <a:cubicBezTo>
                  <a:pt x="1115" y="14094"/>
                  <a:pt x="1087" y="14104"/>
                  <a:pt x="1040" y="14140"/>
                </a:cubicBezTo>
                <a:lnTo>
                  <a:pt x="553" y="14418"/>
                </a:lnTo>
                <a:cubicBezTo>
                  <a:pt x="379" y="14496"/>
                  <a:pt x="176" y="14567"/>
                  <a:pt x="0" y="14641"/>
                </a:cubicBezTo>
                <a:lnTo>
                  <a:pt x="0" y="14846"/>
                </a:lnTo>
                <a:close/>
                <a:moveTo>
                  <a:pt x="3186" y="11799"/>
                </a:moveTo>
                <a:cubicBezTo>
                  <a:pt x="3227" y="11803"/>
                  <a:pt x="3301" y="11808"/>
                  <a:pt x="3246" y="11860"/>
                </a:cubicBezTo>
                <a:cubicBezTo>
                  <a:pt x="3189" y="11915"/>
                  <a:pt x="3188" y="11831"/>
                  <a:pt x="3186" y="11799"/>
                </a:cubicBezTo>
                <a:close/>
                <a:moveTo>
                  <a:pt x="3343" y="11772"/>
                </a:moveTo>
                <a:cubicBezTo>
                  <a:pt x="3409" y="11736"/>
                  <a:pt x="3458" y="11750"/>
                  <a:pt x="3473" y="11825"/>
                </a:cubicBezTo>
                <a:cubicBezTo>
                  <a:pt x="3362" y="11874"/>
                  <a:pt x="3344" y="11774"/>
                  <a:pt x="3343" y="11772"/>
                </a:cubicBezTo>
                <a:close/>
                <a:moveTo>
                  <a:pt x="3782" y="11659"/>
                </a:moveTo>
                <a:cubicBezTo>
                  <a:pt x="3785" y="11588"/>
                  <a:pt x="3778" y="11585"/>
                  <a:pt x="3850" y="11591"/>
                </a:cubicBezTo>
                <a:cubicBezTo>
                  <a:pt x="3854" y="11659"/>
                  <a:pt x="3852" y="11653"/>
                  <a:pt x="3782" y="11659"/>
                </a:cubicBezTo>
                <a:close/>
                <a:moveTo>
                  <a:pt x="3349" y="11539"/>
                </a:moveTo>
                <a:cubicBezTo>
                  <a:pt x="3361" y="11485"/>
                  <a:pt x="3394" y="11447"/>
                  <a:pt x="3419" y="11510"/>
                </a:cubicBezTo>
                <a:cubicBezTo>
                  <a:pt x="3429" y="11535"/>
                  <a:pt x="3423" y="11543"/>
                  <a:pt x="3402" y="11553"/>
                </a:cubicBezTo>
                <a:cubicBezTo>
                  <a:pt x="3342" y="11579"/>
                  <a:pt x="3350" y="11540"/>
                  <a:pt x="3349" y="11539"/>
                </a:cubicBezTo>
                <a:close/>
                <a:moveTo>
                  <a:pt x="6192" y="10247"/>
                </a:moveTo>
                <a:cubicBezTo>
                  <a:pt x="6197" y="10218"/>
                  <a:pt x="6184" y="10212"/>
                  <a:pt x="6210" y="10189"/>
                </a:cubicBezTo>
                <a:cubicBezTo>
                  <a:pt x="6254" y="10150"/>
                  <a:pt x="6263" y="10192"/>
                  <a:pt x="6269" y="10195"/>
                </a:cubicBezTo>
                <a:cubicBezTo>
                  <a:pt x="6256" y="10249"/>
                  <a:pt x="6279" y="10241"/>
                  <a:pt x="6192" y="10247"/>
                </a:cubicBezTo>
                <a:close/>
                <a:moveTo>
                  <a:pt x="6622" y="10001"/>
                </a:moveTo>
                <a:lnTo>
                  <a:pt x="6624" y="10056"/>
                </a:lnTo>
                <a:lnTo>
                  <a:pt x="6567" y="10059"/>
                </a:lnTo>
                <a:cubicBezTo>
                  <a:pt x="6567" y="9999"/>
                  <a:pt x="6566" y="10001"/>
                  <a:pt x="6622" y="10001"/>
                </a:cubicBezTo>
                <a:close/>
                <a:moveTo>
                  <a:pt x="7628" y="6319"/>
                </a:moveTo>
                <a:cubicBezTo>
                  <a:pt x="7637" y="6533"/>
                  <a:pt x="7367" y="6593"/>
                  <a:pt x="7107" y="6688"/>
                </a:cubicBezTo>
                <a:cubicBezTo>
                  <a:pt x="6877" y="6773"/>
                  <a:pt x="6310" y="7053"/>
                  <a:pt x="6088" y="7165"/>
                </a:cubicBezTo>
                <a:cubicBezTo>
                  <a:pt x="5852" y="7284"/>
                  <a:pt x="5375" y="7590"/>
                  <a:pt x="5214" y="7785"/>
                </a:cubicBezTo>
                <a:cubicBezTo>
                  <a:pt x="4959" y="8091"/>
                  <a:pt x="4997" y="7931"/>
                  <a:pt x="4670" y="8436"/>
                </a:cubicBezTo>
                <a:cubicBezTo>
                  <a:pt x="4531" y="8651"/>
                  <a:pt x="4169" y="9099"/>
                  <a:pt x="3985" y="9246"/>
                </a:cubicBezTo>
                <a:lnTo>
                  <a:pt x="3628" y="9488"/>
                </a:lnTo>
                <a:cubicBezTo>
                  <a:pt x="3489" y="9558"/>
                  <a:pt x="3394" y="9626"/>
                  <a:pt x="3206" y="9666"/>
                </a:cubicBezTo>
                <a:cubicBezTo>
                  <a:pt x="3039" y="9702"/>
                  <a:pt x="2646" y="9782"/>
                  <a:pt x="2498" y="9853"/>
                </a:cubicBezTo>
                <a:cubicBezTo>
                  <a:pt x="2421" y="9890"/>
                  <a:pt x="2366" y="9913"/>
                  <a:pt x="2289" y="9942"/>
                </a:cubicBezTo>
                <a:cubicBezTo>
                  <a:pt x="2190" y="9978"/>
                  <a:pt x="1877" y="10107"/>
                  <a:pt x="1842" y="9959"/>
                </a:cubicBezTo>
                <a:cubicBezTo>
                  <a:pt x="1807" y="9807"/>
                  <a:pt x="2278" y="9578"/>
                  <a:pt x="2450" y="9389"/>
                </a:cubicBezTo>
                <a:cubicBezTo>
                  <a:pt x="2534" y="9298"/>
                  <a:pt x="2798" y="9069"/>
                  <a:pt x="2906" y="8948"/>
                </a:cubicBezTo>
                <a:cubicBezTo>
                  <a:pt x="2956" y="8891"/>
                  <a:pt x="2990" y="8840"/>
                  <a:pt x="3039" y="8783"/>
                </a:cubicBezTo>
                <a:cubicBezTo>
                  <a:pt x="3089" y="8727"/>
                  <a:pt x="3137" y="8691"/>
                  <a:pt x="3182" y="8627"/>
                </a:cubicBezTo>
                <a:lnTo>
                  <a:pt x="3322" y="8468"/>
                </a:lnTo>
                <a:cubicBezTo>
                  <a:pt x="3412" y="8371"/>
                  <a:pt x="3508" y="8251"/>
                  <a:pt x="3593" y="8140"/>
                </a:cubicBezTo>
                <a:cubicBezTo>
                  <a:pt x="3616" y="8110"/>
                  <a:pt x="3639" y="8083"/>
                  <a:pt x="3660" y="8058"/>
                </a:cubicBezTo>
                <a:cubicBezTo>
                  <a:pt x="3726" y="7980"/>
                  <a:pt x="3786" y="7867"/>
                  <a:pt x="3836" y="7787"/>
                </a:cubicBezTo>
                <a:cubicBezTo>
                  <a:pt x="3947" y="7608"/>
                  <a:pt x="4067" y="7410"/>
                  <a:pt x="4203" y="7256"/>
                </a:cubicBezTo>
                <a:cubicBezTo>
                  <a:pt x="4366" y="7071"/>
                  <a:pt x="4333" y="7040"/>
                  <a:pt x="4609" y="6766"/>
                </a:cubicBezTo>
                <a:cubicBezTo>
                  <a:pt x="4874" y="6503"/>
                  <a:pt x="5029" y="6436"/>
                  <a:pt x="5412" y="6373"/>
                </a:cubicBezTo>
                <a:cubicBezTo>
                  <a:pt x="6017" y="6274"/>
                  <a:pt x="6395" y="6361"/>
                  <a:pt x="6844" y="6310"/>
                </a:cubicBezTo>
                <a:cubicBezTo>
                  <a:pt x="6940" y="6299"/>
                  <a:pt x="7041" y="6307"/>
                  <a:pt x="7134" y="6296"/>
                </a:cubicBezTo>
                <a:cubicBezTo>
                  <a:pt x="7334" y="6271"/>
                  <a:pt x="7473" y="6199"/>
                  <a:pt x="7628" y="6319"/>
                </a:cubicBezTo>
                <a:close/>
                <a:moveTo>
                  <a:pt x="8697" y="7034"/>
                </a:moveTo>
                <a:cubicBezTo>
                  <a:pt x="8899" y="7103"/>
                  <a:pt x="9452" y="6496"/>
                  <a:pt x="9578" y="6386"/>
                </a:cubicBezTo>
                <a:cubicBezTo>
                  <a:pt x="9797" y="6196"/>
                  <a:pt x="10162" y="5768"/>
                  <a:pt x="10370" y="5647"/>
                </a:cubicBezTo>
                <a:lnTo>
                  <a:pt x="10325" y="5618"/>
                </a:lnTo>
                <a:cubicBezTo>
                  <a:pt x="10302" y="5596"/>
                  <a:pt x="10310" y="5617"/>
                  <a:pt x="10300" y="5577"/>
                </a:cubicBezTo>
                <a:cubicBezTo>
                  <a:pt x="10358" y="5550"/>
                  <a:pt x="10447" y="5519"/>
                  <a:pt x="10510" y="5550"/>
                </a:cubicBezTo>
                <a:cubicBezTo>
                  <a:pt x="10512" y="5620"/>
                  <a:pt x="10470" y="5638"/>
                  <a:pt x="10424" y="5670"/>
                </a:cubicBezTo>
                <a:lnTo>
                  <a:pt x="9777" y="6269"/>
                </a:lnTo>
                <a:cubicBezTo>
                  <a:pt x="9766" y="6280"/>
                  <a:pt x="9764" y="6283"/>
                  <a:pt x="9752" y="6294"/>
                </a:cubicBezTo>
                <a:lnTo>
                  <a:pt x="9524" y="6514"/>
                </a:lnTo>
                <a:cubicBezTo>
                  <a:pt x="9521" y="6517"/>
                  <a:pt x="9517" y="6520"/>
                  <a:pt x="9515" y="6522"/>
                </a:cubicBezTo>
                <a:lnTo>
                  <a:pt x="9433" y="6605"/>
                </a:lnTo>
                <a:cubicBezTo>
                  <a:pt x="9430" y="6608"/>
                  <a:pt x="9427" y="6611"/>
                  <a:pt x="9424" y="6614"/>
                </a:cubicBezTo>
                <a:cubicBezTo>
                  <a:pt x="9422" y="6616"/>
                  <a:pt x="9418" y="6620"/>
                  <a:pt x="9416" y="6622"/>
                </a:cubicBezTo>
                <a:lnTo>
                  <a:pt x="9213" y="6800"/>
                </a:lnTo>
                <a:cubicBezTo>
                  <a:pt x="9140" y="6868"/>
                  <a:pt x="8826" y="7158"/>
                  <a:pt x="8687" y="7094"/>
                </a:cubicBezTo>
                <a:cubicBezTo>
                  <a:pt x="8596" y="7028"/>
                  <a:pt x="8623" y="6891"/>
                  <a:pt x="8662" y="6778"/>
                </a:cubicBezTo>
                <a:cubicBezTo>
                  <a:pt x="8715" y="6625"/>
                  <a:pt x="8726" y="6657"/>
                  <a:pt x="8809" y="6563"/>
                </a:cubicBezTo>
                <a:lnTo>
                  <a:pt x="9404" y="6029"/>
                </a:lnTo>
                <a:cubicBezTo>
                  <a:pt x="9577" y="5898"/>
                  <a:pt x="9774" y="5673"/>
                  <a:pt x="10058" y="5589"/>
                </a:cubicBezTo>
                <a:lnTo>
                  <a:pt x="10075" y="5629"/>
                </a:lnTo>
                <a:cubicBezTo>
                  <a:pt x="10028" y="5661"/>
                  <a:pt x="9958" y="5680"/>
                  <a:pt x="9903" y="5714"/>
                </a:cubicBezTo>
                <a:cubicBezTo>
                  <a:pt x="9765" y="5800"/>
                  <a:pt x="9803" y="5807"/>
                  <a:pt x="9809" y="5854"/>
                </a:cubicBezTo>
                <a:cubicBezTo>
                  <a:pt x="9705" y="5864"/>
                  <a:pt x="9810" y="5810"/>
                  <a:pt x="9698" y="5854"/>
                </a:cubicBezTo>
                <a:cubicBezTo>
                  <a:pt x="9615" y="5888"/>
                  <a:pt x="9550" y="5972"/>
                  <a:pt x="9522" y="6050"/>
                </a:cubicBezTo>
                <a:cubicBezTo>
                  <a:pt x="9521" y="6053"/>
                  <a:pt x="9518" y="6064"/>
                  <a:pt x="9518" y="6062"/>
                </a:cubicBezTo>
                <a:cubicBezTo>
                  <a:pt x="9517" y="6060"/>
                  <a:pt x="9516" y="6070"/>
                  <a:pt x="9513" y="6073"/>
                </a:cubicBezTo>
                <a:cubicBezTo>
                  <a:pt x="9461" y="6104"/>
                  <a:pt x="9469" y="6041"/>
                  <a:pt x="9373" y="6114"/>
                </a:cubicBezTo>
                <a:cubicBezTo>
                  <a:pt x="9305" y="6166"/>
                  <a:pt x="9327" y="6151"/>
                  <a:pt x="9326" y="6235"/>
                </a:cubicBezTo>
                <a:cubicBezTo>
                  <a:pt x="9171" y="6242"/>
                  <a:pt x="9255" y="6213"/>
                  <a:pt x="9145" y="6318"/>
                </a:cubicBezTo>
                <a:cubicBezTo>
                  <a:pt x="9058" y="6401"/>
                  <a:pt x="9040" y="6356"/>
                  <a:pt x="9040" y="6493"/>
                </a:cubicBezTo>
                <a:cubicBezTo>
                  <a:pt x="8952" y="6498"/>
                  <a:pt x="8949" y="6486"/>
                  <a:pt x="8898" y="6539"/>
                </a:cubicBezTo>
                <a:cubicBezTo>
                  <a:pt x="8845" y="6594"/>
                  <a:pt x="8874" y="6566"/>
                  <a:pt x="8890" y="6645"/>
                </a:cubicBezTo>
                <a:cubicBezTo>
                  <a:pt x="8777" y="6629"/>
                  <a:pt x="8769" y="6615"/>
                  <a:pt x="8731" y="6758"/>
                </a:cubicBezTo>
                <a:cubicBezTo>
                  <a:pt x="8774" y="6824"/>
                  <a:pt x="8755" y="6755"/>
                  <a:pt x="8784" y="6824"/>
                </a:cubicBezTo>
                <a:cubicBezTo>
                  <a:pt x="8712" y="6871"/>
                  <a:pt x="8719" y="6776"/>
                  <a:pt x="8692" y="6877"/>
                </a:cubicBezTo>
                <a:cubicBezTo>
                  <a:pt x="8678" y="6929"/>
                  <a:pt x="8688" y="6994"/>
                  <a:pt x="8697" y="7034"/>
                </a:cubicBezTo>
                <a:close/>
                <a:moveTo>
                  <a:pt x="9687" y="5495"/>
                </a:moveTo>
                <a:cubicBezTo>
                  <a:pt x="9800" y="5444"/>
                  <a:pt x="9897" y="5572"/>
                  <a:pt x="9719" y="5712"/>
                </a:cubicBezTo>
                <a:lnTo>
                  <a:pt x="9536" y="5847"/>
                </a:lnTo>
                <a:cubicBezTo>
                  <a:pt x="9497" y="5871"/>
                  <a:pt x="9479" y="5881"/>
                  <a:pt x="9446" y="5906"/>
                </a:cubicBezTo>
                <a:lnTo>
                  <a:pt x="8900" y="6289"/>
                </a:lnTo>
                <a:cubicBezTo>
                  <a:pt x="8780" y="6374"/>
                  <a:pt x="8632" y="6439"/>
                  <a:pt x="8569" y="6572"/>
                </a:cubicBezTo>
                <a:cubicBezTo>
                  <a:pt x="8424" y="6881"/>
                  <a:pt x="8470" y="7003"/>
                  <a:pt x="8412" y="7365"/>
                </a:cubicBezTo>
                <a:cubicBezTo>
                  <a:pt x="8365" y="7658"/>
                  <a:pt x="7987" y="8105"/>
                  <a:pt x="7781" y="8258"/>
                </a:cubicBezTo>
                <a:cubicBezTo>
                  <a:pt x="7651" y="8355"/>
                  <a:pt x="7489" y="8401"/>
                  <a:pt x="7395" y="8503"/>
                </a:cubicBezTo>
                <a:cubicBezTo>
                  <a:pt x="7293" y="8614"/>
                  <a:pt x="7208" y="8710"/>
                  <a:pt x="7099" y="8823"/>
                </a:cubicBezTo>
                <a:cubicBezTo>
                  <a:pt x="6764" y="9169"/>
                  <a:pt x="6398" y="9406"/>
                  <a:pt x="5898" y="9496"/>
                </a:cubicBezTo>
                <a:cubicBezTo>
                  <a:pt x="5642" y="9542"/>
                  <a:pt x="5346" y="9530"/>
                  <a:pt x="5031" y="9554"/>
                </a:cubicBezTo>
                <a:cubicBezTo>
                  <a:pt x="4933" y="9562"/>
                  <a:pt x="4834" y="9552"/>
                  <a:pt x="4734" y="9558"/>
                </a:cubicBezTo>
                <a:cubicBezTo>
                  <a:pt x="4558" y="9568"/>
                  <a:pt x="4374" y="9696"/>
                  <a:pt x="4238" y="9683"/>
                </a:cubicBezTo>
                <a:cubicBezTo>
                  <a:pt x="4108" y="9671"/>
                  <a:pt x="3974" y="9551"/>
                  <a:pt x="4225" y="9337"/>
                </a:cubicBezTo>
                <a:cubicBezTo>
                  <a:pt x="4525" y="9079"/>
                  <a:pt x="4803" y="8754"/>
                  <a:pt x="5021" y="8422"/>
                </a:cubicBezTo>
                <a:cubicBezTo>
                  <a:pt x="5335" y="7946"/>
                  <a:pt x="5735" y="7730"/>
                  <a:pt x="5866" y="7556"/>
                </a:cubicBezTo>
                <a:cubicBezTo>
                  <a:pt x="5911" y="7495"/>
                  <a:pt x="5976" y="7492"/>
                  <a:pt x="6049" y="7442"/>
                </a:cubicBezTo>
                <a:cubicBezTo>
                  <a:pt x="6338" y="7247"/>
                  <a:pt x="6563" y="7160"/>
                  <a:pt x="6894" y="7038"/>
                </a:cubicBezTo>
                <a:cubicBezTo>
                  <a:pt x="7197" y="6927"/>
                  <a:pt x="7064" y="6972"/>
                  <a:pt x="7320" y="6853"/>
                </a:cubicBezTo>
                <a:cubicBezTo>
                  <a:pt x="7637" y="6705"/>
                  <a:pt x="7531" y="6696"/>
                  <a:pt x="7731" y="6632"/>
                </a:cubicBezTo>
                <a:cubicBezTo>
                  <a:pt x="7823" y="6602"/>
                  <a:pt x="7864" y="6562"/>
                  <a:pt x="7942" y="6529"/>
                </a:cubicBezTo>
                <a:cubicBezTo>
                  <a:pt x="8043" y="6486"/>
                  <a:pt x="8054" y="6466"/>
                  <a:pt x="8132" y="6417"/>
                </a:cubicBezTo>
                <a:cubicBezTo>
                  <a:pt x="8390" y="6255"/>
                  <a:pt x="8646" y="6092"/>
                  <a:pt x="8879" y="5920"/>
                </a:cubicBezTo>
                <a:cubicBezTo>
                  <a:pt x="9061" y="5786"/>
                  <a:pt x="8994" y="5820"/>
                  <a:pt x="9170" y="5744"/>
                </a:cubicBezTo>
                <a:cubicBezTo>
                  <a:pt x="9212" y="5725"/>
                  <a:pt x="9216" y="5715"/>
                  <a:pt x="9263" y="5690"/>
                </a:cubicBezTo>
                <a:cubicBezTo>
                  <a:pt x="9405" y="5616"/>
                  <a:pt x="9533" y="5565"/>
                  <a:pt x="9687" y="5495"/>
                </a:cubicBezTo>
                <a:close/>
                <a:moveTo>
                  <a:pt x="7914" y="6219"/>
                </a:moveTo>
                <a:cubicBezTo>
                  <a:pt x="7890" y="6057"/>
                  <a:pt x="8246" y="6002"/>
                  <a:pt x="8378" y="5918"/>
                </a:cubicBezTo>
                <a:cubicBezTo>
                  <a:pt x="8665" y="5736"/>
                  <a:pt x="8995" y="5391"/>
                  <a:pt x="9246" y="5222"/>
                </a:cubicBezTo>
                <a:cubicBezTo>
                  <a:pt x="9321" y="5172"/>
                  <a:pt x="9659" y="4951"/>
                  <a:pt x="9728" y="4954"/>
                </a:cubicBezTo>
                <a:cubicBezTo>
                  <a:pt x="9736" y="4995"/>
                  <a:pt x="9744" y="4991"/>
                  <a:pt x="9728" y="5041"/>
                </a:cubicBezTo>
                <a:cubicBezTo>
                  <a:pt x="9717" y="5078"/>
                  <a:pt x="9661" y="5127"/>
                  <a:pt x="9637" y="5150"/>
                </a:cubicBezTo>
                <a:cubicBezTo>
                  <a:pt x="9617" y="5169"/>
                  <a:pt x="9608" y="5178"/>
                  <a:pt x="9587" y="5199"/>
                </a:cubicBezTo>
                <a:cubicBezTo>
                  <a:pt x="9284" y="5497"/>
                  <a:pt x="9208" y="5491"/>
                  <a:pt x="8919" y="5693"/>
                </a:cubicBezTo>
                <a:cubicBezTo>
                  <a:pt x="8722" y="5830"/>
                  <a:pt x="8157" y="6221"/>
                  <a:pt x="7914" y="6219"/>
                </a:cubicBezTo>
                <a:close/>
                <a:moveTo>
                  <a:pt x="7331" y="9029"/>
                </a:moveTo>
                <a:cubicBezTo>
                  <a:pt x="7323" y="8901"/>
                  <a:pt x="7460" y="8835"/>
                  <a:pt x="7635" y="8661"/>
                </a:cubicBezTo>
                <a:cubicBezTo>
                  <a:pt x="7752" y="8544"/>
                  <a:pt x="7896" y="8446"/>
                  <a:pt x="7996" y="8324"/>
                </a:cubicBezTo>
                <a:cubicBezTo>
                  <a:pt x="8045" y="8264"/>
                  <a:pt x="8103" y="8199"/>
                  <a:pt x="8150" y="8129"/>
                </a:cubicBezTo>
                <a:cubicBezTo>
                  <a:pt x="8174" y="8092"/>
                  <a:pt x="8188" y="8057"/>
                  <a:pt x="8210" y="8023"/>
                </a:cubicBezTo>
                <a:cubicBezTo>
                  <a:pt x="8326" y="7840"/>
                  <a:pt x="8422" y="7677"/>
                  <a:pt x="8598" y="7531"/>
                </a:cubicBezTo>
                <a:cubicBezTo>
                  <a:pt x="8775" y="7383"/>
                  <a:pt x="9185" y="7031"/>
                  <a:pt x="9327" y="6882"/>
                </a:cubicBezTo>
                <a:cubicBezTo>
                  <a:pt x="9432" y="6771"/>
                  <a:pt x="9577" y="6656"/>
                  <a:pt x="9691" y="6549"/>
                </a:cubicBezTo>
                <a:lnTo>
                  <a:pt x="10220" y="6048"/>
                </a:lnTo>
                <a:cubicBezTo>
                  <a:pt x="10530" y="5810"/>
                  <a:pt x="10302" y="5895"/>
                  <a:pt x="10839" y="5620"/>
                </a:cubicBezTo>
                <a:cubicBezTo>
                  <a:pt x="10919" y="5578"/>
                  <a:pt x="10947" y="5531"/>
                  <a:pt x="11052" y="5486"/>
                </a:cubicBezTo>
                <a:cubicBezTo>
                  <a:pt x="11128" y="5454"/>
                  <a:pt x="11241" y="5439"/>
                  <a:pt x="11318" y="5403"/>
                </a:cubicBezTo>
                <a:cubicBezTo>
                  <a:pt x="11749" y="5203"/>
                  <a:pt x="12473" y="5121"/>
                  <a:pt x="12867" y="4858"/>
                </a:cubicBezTo>
                <a:cubicBezTo>
                  <a:pt x="13019" y="4756"/>
                  <a:pt x="13355" y="4526"/>
                  <a:pt x="13509" y="4453"/>
                </a:cubicBezTo>
                <a:cubicBezTo>
                  <a:pt x="13591" y="4415"/>
                  <a:pt x="13656" y="4347"/>
                  <a:pt x="13756" y="4348"/>
                </a:cubicBezTo>
                <a:cubicBezTo>
                  <a:pt x="13779" y="4554"/>
                  <a:pt x="13319" y="5041"/>
                  <a:pt x="13183" y="5190"/>
                </a:cubicBezTo>
                <a:cubicBezTo>
                  <a:pt x="13023" y="5367"/>
                  <a:pt x="13027" y="5384"/>
                  <a:pt x="12837" y="5541"/>
                </a:cubicBezTo>
                <a:cubicBezTo>
                  <a:pt x="12562" y="5769"/>
                  <a:pt x="12441" y="5784"/>
                  <a:pt x="12172" y="5939"/>
                </a:cubicBezTo>
                <a:cubicBezTo>
                  <a:pt x="12092" y="5985"/>
                  <a:pt x="12041" y="6018"/>
                  <a:pt x="11955" y="6073"/>
                </a:cubicBezTo>
                <a:lnTo>
                  <a:pt x="10701" y="6960"/>
                </a:lnTo>
                <a:lnTo>
                  <a:pt x="10344" y="7300"/>
                </a:lnTo>
                <a:cubicBezTo>
                  <a:pt x="10130" y="7505"/>
                  <a:pt x="9956" y="7635"/>
                  <a:pt x="9779" y="7798"/>
                </a:cubicBezTo>
                <a:lnTo>
                  <a:pt x="8818" y="8615"/>
                </a:lnTo>
                <a:cubicBezTo>
                  <a:pt x="8597" y="8813"/>
                  <a:pt x="8182" y="9081"/>
                  <a:pt x="7884" y="9141"/>
                </a:cubicBezTo>
                <a:lnTo>
                  <a:pt x="7757" y="9147"/>
                </a:lnTo>
                <a:cubicBezTo>
                  <a:pt x="7623" y="9144"/>
                  <a:pt x="7439" y="9097"/>
                  <a:pt x="7331" y="9029"/>
                </a:cubicBezTo>
                <a:close/>
                <a:moveTo>
                  <a:pt x="5049" y="6127"/>
                </a:moveTo>
                <a:cubicBezTo>
                  <a:pt x="5052" y="6038"/>
                  <a:pt x="5112" y="6022"/>
                  <a:pt x="5169" y="5981"/>
                </a:cubicBezTo>
                <a:lnTo>
                  <a:pt x="6055" y="5355"/>
                </a:lnTo>
                <a:cubicBezTo>
                  <a:pt x="6114" y="5314"/>
                  <a:pt x="6154" y="5299"/>
                  <a:pt x="6209" y="5260"/>
                </a:cubicBezTo>
                <a:cubicBezTo>
                  <a:pt x="6527" y="5032"/>
                  <a:pt x="7251" y="4746"/>
                  <a:pt x="7641" y="4681"/>
                </a:cubicBezTo>
                <a:cubicBezTo>
                  <a:pt x="7805" y="4654"/>
                  <a:pt x="7934" y="4677"/>
                  <a:pt x="8103" y="4631"/>
                </a:cubicBezTo>
                <a:cubicBezTo>
                  <a:pt x="8723" y="4459"/>
                  <a:pt x="8522" y="4437"/>
                  <a:pt x="8622" y="4387"/>
                </a:cubicBezTo>
                <a:cubicBezTo>
                  <a:pt x="8696" y="4349"/>
                  <a:pt x="8760" y="4403"/>
                  <a:pt x="9132" y="4149"/>
                </a:cubicBezTo>
                <a:cubicBezTo>
                  <a:pt x="9243" y="4073"/>
                  <a:pt x="9351" y="4018"/>
                  <a:pt x="9455" y="3955"/>
                </a:cubicBezTo>
                <a:lnTo>
                  <a:pt x="10047" y="3552"/>
                </a:lnTo>
                <a:cubicBezTo>
                  <a:pt x="10249" y="3397"/>
                  <a:pt x="10532" y="3265"/>
                  <a:pt x="10672" y="3163"/>
                </a:cubicBezTo>
                <a:cubicBezTo>
                  <a:pt x="10785" y="3081"/>
                  <a:pt x="10857" y="3046"/>
                  <a:pt x="11002" y="2993"/>
                </a:cubicBezTo>
                <a:cubicBezTo>
                  <a:pt x="11336" y="2873"/>
                  <a:pt x="11233" y="3158"/>
                  <a:pt x="11226" y="3171"/>
                </a:cubicBezTo>
                <a:cubicBezTo>
                  <a:pt x="11178" y="3260"/>
                  <a:pt x="11033" y="3381"/>
                  <a:pt x="10930" y="3503"/>
                </a:cubicBezTo>
                <a:cubicBezTo>
                  <a:pt x="10806" y="3651"/>
                  <a:pt x="10622" y="3813"/>
                  <a:pt x="10455" y="3907"/>
                </a:cubicBezTo>
                <a:cubicBezTo>
                  <a:pt x="10235" y="4031"/>
                  <a:pt x="10035" y="4141"/>
                  <a:pt x="9788" y="4236"/>
                </a:cubicBezTo>
                <a:cubicBezTo>
                  <a:pt x="9247" y="4445"/>
                  <a:pt x="8714" y="4444"/>
                  <a:pt x="8327" y="4786"/>
                </a:cubicBezTo>
                <a:cubicBezTo>
                  <a:pt x="8070" y="5013"/>
                  <a:pt x="7766" y="5284"/>
                  <a:pt x="7466" y="5436"/>
                </a:cubicBezTo>
                <a:cubicBezTo>
                  <a:pt x="7402" y="5468"/>
                  <a:pt x="7173" y="5573"/>
                  <a:pt x="7151" y="5612"/>
                </a:cubicBezTo>
                <a:cubicBezTo>
                  <a:pt x="7254" y="5642"/>
                  <a:pt x="7499" y="5529"/>
                  <a:pt x="7600" y="5485"/>
                </a:cubicBezTo>
                <a:cubicBezTo>
                  <a:pt x="7844" y="5378"/>
                  <a:pt x="8127" y="5165"/>
                  <a:pt x="8308" y="4967"/>
                </a:cubicBezTo>
                <a:cubicBezTo>
                  <a:pt x="8578" y="4672"/>
                  <a:pt x="8688" y="4616"/>
                  <a:pt x="9104" y="4554"/>
                </a:cubicBezTo>
                <a:cubicBezTo>
                  <a:pt x="9523" y="4492"/>
                  <a:pt x="9646" y="4415"/>
                  <a:pt x="10046" y="4264"/>
                </a:cubicBezTo>
                <a:cubicBezTo>
                  <a:pt x="10149" y="4225"/>
                  <a:pt x="10353" y="4084"/>
                  <a:pt x="10470" y="4084"/>
                </a:cubicBezTo>
                <a:cubicBezTo>
                  <a:pt x="10484" y="4251"/>
                  <a:pt x="10344" y="4256"/>
                  <a:pt x="10267" y="4385"/>
                </a:cubicBezTo>
                <a:cubicBezTo>
                  <a:pt x="10223" y="4458"/>
                  <a:pt x="10230" y="4488"/>
                  <a:pt x="10168" y="4535"/>
                </a:cubicBezTo>
                <a:lnTo>
                  <a:pt x="9707" y="4805"/>
                </a:lnTo>
                <a:cubicBezTo>
                  <a:pt x="9703" y="4806"/>
                  <a:pt x="9699" y="4808"/>
                  <a:pt x="9695" y="4810"/>
                </a:cubicBezTo>
                <a:cubicBezTo>
                  <a:pt x="9692" y="4812"/>
                  <a:pt x="9687" y="4813"/>
                  <a:pt x="9684" y="4815"/>
                </a:cubicBezTo>
                <a:lnTo>
                  <a:pt x="9544" y="4890"/>
                </a:lnTo>
                <a:cubicBezTo>
                  <a:pt x="9316" y="4983"/>
                  <a:pt x="8853" y="5098"/>
                  <a:pt x="8700" y="5259"/>
                </a:cubicBezTo>
                <a:cubicBezTo>
                  <a:pt x="8542" y="5425"/>
                  <a:pt x="8098" y="5896"/>
                  <a:pt x="7962" y="5982"/>
                </a:cubicBezTo>
                <a:cubicBezTo>
                  <a:pt x="7854" y="6050"/>
                  <a:pt x="7724" y="6067"/>
                  <a:pt x="7611" y="6113"/>
                </a:cubicBezTo>
                <a:cubicBezTo>
                  <a:pt x="7335" y="6223"/>
                  <a:pt x="6622" y="6159"/>
                  <a:pt x="6280" y="6115"/>
                </a:cubicBezTo>
                <a:cubicBezTo>
                  <a:pt x="6179" y="6102"/>
                  <a:pt x="5942" y="6069"/>
                  <a:pt x="5846" y="6069"/>
                </a:cubicBezTo>
                <a:cubicBezTo>
                  <a:pt x="5671" y="6070"/>
                  <a:pt x="5205" y="6281"/>
                  <a:pt x="5049" y="6127"/>
                </a:cubicBezTo>
                <a:close/>
                <a:moveTo>
                  <a:pt x="11504" y="4840"/>
                </a:moveTo>
                <a:cubicBezTo>
                  <a:pt x="11515" y="4756"/>
                  <a:pt x="11517" y="4777"/>
                  <a:pt x="11576" y="4729"/>
                </a:cubicBezTo>
                <a:cubicBezTo>
                  <a:pt x="11651" y="4667"/>
                  <a:pt x="11742" y="4582"/>
                  <a:pt x="11796" y="4501"/>
                </a:cubicBezTo>
                <a:cubicBezTo>
                  <a:pt x="11887" y="4363"/>
                  <a:pt x="11936" y="4257"/>
                  <a:pt x="12008" y="4100"/>
                </a:cubicBezTo>
                <a:cubicBezTo>
                  <a:pt x="12077" y="3952"/>
                  <a:pt x="12124" y="3834"/>
                  <a:pt x="12211" y="3685"/>
                </a:cubicBezTo>
                <a:cubicBezTo>
                  <a:pt x="12257" y="3606"/>
                  <a:pt x="12274" y="3569"/>
                  <a:pt x="12321" y="3499"/>
                </a:cubicBezTo>
                <a:cubicBezTo>
                  <a:pt x="12420" y="3351"/>
                  <a:pt x="12400" y="3416"/>
                  <a:pt x="12465" y="3344"/>
                </a:cubicBezTo>
                <a:cubicBezTo>
                  <a:pt x="12657" y="3133"/>
                  <a:pt x="12815" y="2923"/>
                  <a:pt x="13058" y="2724"/>
                </a:cubicBezTo>
                <a:cubicBezTo>
                  <a:pt x="13177" y="2626"/>
                  <a:pt x="13577" y="2203"/>
                  <a:pt x="13686" y="2144"/>
                </a:cubicBezTo>
                <a:cubicBezTo>
                  <a:pt x="13691" y="2205"/>
                  <a:pt x="13561" y="2542"/>
                  <a:pt x="13533" y="2618"/>
                </a:cubicBezTo>
                <a:lnTo>
                  <a:pt x="13367" y="3067"/>
                </a:lnTo>
                <a:cubicBezTo>
                  <a:pt x="13233" y="3332"/>
                  <a:pt x="12799" y="3874"/>
                  <a:pt x="12562" y="4138"/>
                </a:cubicBezTo>
                <a:cubicBezTo>
                  <a:pt x="12511" y="4195"/>
                  <a:pt x="12466" y="4241"/>
                  <a:pt x="12415" y="4307"/>
                </a:cubicBezTo>
                <a:cubicBezTo>
                  <a:pt x="12286" y="4473"/>
                  <a:pt x="12195" y="4629"/>
                  <a:pt x="11970" y="4774"/>
                </a:cubicBezTo>
                <a:cubicBezTo>
                  <a:pt x="11790" y="4890"/>
                  <a:pt x="11737" y="4881"/>
                  <a:pt x="11504" y="484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05923F3-2F5B-43C2-9417-9D914695462C}"/>
              </a:ext>
            </a:extLst>
          </p:cNvPr>
          <p:cNvSpPr>
            <a:spLocks noEditPoints="1"/>
          </p:cNvSpPr>
          <p:nvPr/>
        </p:nvSpPr>
        <p:spPr bwMode="auto">
          <a:xfrm>
            <a:off x="244475" y="3703638"/>
            <a:ext cx="3627437" cy="2752725"/>
          </a:xfrm>
          <a:custGeom>
            <a:avLst/>
            <a:gdLst>
              <a:gd name="T0" fmla="*/ 235 w 10064"/>
              <a:gd name="T1" fmla="*/ 7025 h 7639"/>
              <a:gd name="T2" fmla="*/ 148 w 10064"/>
              <a:gd name="T3" fmla="*/ 7025 h 7639"/>
              <a:gd name="T4" fmla="*/ 0 w 10064"/>
              <a:gd name="T5" fmla="*/ 6710 h 7639"/>
              <a:gd name="T6" fmla="*/ 1120 w 10064"/>
              <a:gd name="T7" fmla="*/ 6152 h 7639"/>
              <a:gd name="T8" fmla="*/ 1816 w 10064"/>
              <a:gd name="T9" fmla="*/ 5769 h 7639"/>
              <a:gd name="T10" fmla="*/ 2667 w 10064"/>
              <a:gd name="T11" fmla="*/ 4710 h 7639"/>
              <a:gd name="T12" fmla="*/ 2905 w 10064"/>
              <a:gd name="T13" fmla="*/ 4482 h 7639"/>
              <a:gd name="T14" fmla="*/ 3034 w 10064"/>
              <a:gd name="T15" fmla="*/ 4392 h 7639"/>
              <a:gd name="T16" fmla="*/ 3355 w 10064"/>
              <a:gd name="T17" fmla="*/ 4142 h 7639"/>
              <a:gd name="T18" fmla="*/ 3587 w 10064"/>
              <a:gd name="T19" fmla="*/ 4039 h 7639"/>
              <a:gd name="T20" fmla="*/ 4208 w 10064"/>
              <a:gd name="T21" fmla="*/ 3626 h 7639"/>
              <a:gd name="T22" fmla="*/ 4969 w 10064"/>
              <a:gd name="T23" fmla="*/ 3074 h 7639"/>
              <a:gd name="T24" fmla="*/ 5272 w 10064"/>
              <a:gd name="T25" fmla="*/ 2849 h 7639"/>
              <a:gd name="T26" fmla="*/ 5332 w 10064"/>
              <a:gd name="T27" fmla="*/ 2893 h 7639"/>
              <a:gd name="T28" fmla="*/ 5352 w 10064"/>
              <a:gd name="T29" fmla="*/ 2811 h 7639"/>
              <a:gd name="T30" fmla="*/ 5624 w 10064"/>
              <a:gd name="T31" fmla="*/ 2684 h 7639"/>
              <a:gd name="T32" fmla="*/ 5997 w 10064"/>
              <a:gd name="T33" fmla="*/ 2623 h 7639"/>
              <a:gd name="T34" fmla="*/ 6512 w 10064"/>
              <a:gd name="T35" fmla="*/ 2376 h 7639"/>
              <a:gd name="T36" fmla="*/ 7435 w 10064"/>
              <a:gd name="T37" fmla="*/ 1787 h 7639"/>
              <a:gd name="T38" fmla="*/ 7689 w 10064"/>
              <a:gd name="T39" fmla="*/ 1577 h 7639"/>
              <a:gd name="T40" fmla="*/ 8521 w 10064"/>
              <a:gd name="T41" fmla="*/ 1030 h 7639"/>
              <a:gd name="T42" fmla="*/ 8826 w 10064"/>
              <a:gd name="T43" fmla="*/ 882 h 7639"/>
              <a:gd name="T44" fmla="*/ 9483 w 10064"/>
              <a:gd name="T45" fmla="*/ 463 h 7639"/>
              <a:gd name="T46" fmla="*/ 9834 w 10064"/>
              <a:gd name="T47" fmla="*/ 119 h 7639"/>
              <a:gd name="T48" fmla="*/ 9927 w 10064"/>
              <a:gd name="T49" fmla="*/ 152 h 7639"/>
              <a:gd name="T50" fmla="*/ 10060 w 10064"/>
              <a:gd name="T51" fmla="*/ 23 h 7639"/>
              <a:gd name="T52" fmla="*/ 9454 w 10064"/>
              <a:gd name="T53" fmla="*/ 668 h 7639"/>
              <a:gd name="T54" fmla="*/ 9120 w 10064"/>
              <a:gd name="T55" fmla="*/ 832 h 7639"/>
              <a:gd name="T56" fmla="*/ 8978 w 10064"/>
              <a:gd name="T57" fmla="*/ 1018 h 7639"/>
              <a:gd name="T58" fmla="*/ 8764 w 10064"/>
              <a:gd name="T59" fmla="*/ 1174 h 7639"/>
              <a:gd name="T60" fmla="*/ 8550 w 10064"/>
              <a:gd name="T61" fmla="*/ 1325 h 7639"/>
              <a:gd name="T62" fmla="*/ 8491 w 10064"/>
              <a:gd name="T63" fmla="*/ 1345 h 7639"/>
              <a:gd name="T64" fmla="*/ 8202 w 10064"/>
              <a:gd name="T65" fmla="*/ 1491 h 7639"/>
              <a:gd name="T66" fmla="*/ 8053 w 10064"/>
              <a:gd name="T67" fmla="*/ 1647 h 7639"/>
              <a:gd name="T68" fmla="*/ 8011 w 10064"/>
              <a:gd name="T69" fmla="*/ 1657 h 7639"/>
              <a:gd name="T70" fmla="*/ 7875 w 10064"/>
              <a:gd name="T71" fmla="*/ 1795 h 7639"/>
              <a:gd name="T72" fmla="*/ 7339 w 10064"/>
              <a:gd name="T73" fmla="*/ 2046 h 7639"/>
              <a:gd name="T74" fmla="*/ 7066 w 10064"/>
              <a:gd name="T75" fmla="*/ 2249 h 7639"/>
              <a:gd name="T76" fmla="*/ 6635 w 10064"/>
              <a:gd name="T77" fmla="*/ 2351 h 7639"/>
              <a:gd name="T78" fmla="*/ 6264 w 10064"/>
              <a:gd name="T79" fmla="*/ 2645 h 7639"/>
              <a:gd name="T80" fmla="*/ 6080 w 10064"/>
              <a:gd name="T81" fmla="*/ 2657 h 7639"/>
              <a:gd name="T82" fmla="*/ 5874 w 10064"/>
              <a:gd name="T83" fmla="*/ 2834 h 7639"/>
              <a:gd name="T84" fmla="*/ 5663 w 10064"/>
              <a:gd name="T85" fmla="*/ 2839 h 7639"/>
              <a:gd name="T86" fmla="*/ 5515 w 10064"/>
              <a:gd name="T87" fmla="*/ 2964 h 7639"/>
              <a:gd name="T88" fmla="*/ 5311 w 10064"/>
              <a:gd name="T89" fmla="*/ 3151 h 7639"/>
              <a:gd name="T90" fmla="*/ 4223 w 10064"/>
              <a:gd name="T91" fmla="*/ 3973 h 7639"/>
              <a:gd name="T92" fmla="*/ 2852 w 10064"/>
              <a:gd name="T93" fmla="*/ 5311 h 7639"/>
              <a:gd name="T94" fmla="*/ 2381 w 10064"/>
              <a:gd name="T95" fmla="*/ 5803 h 7639"/>
              <a:gd name="T96" fmla="*/ 2194 w 10064"/>
              <a:gd name="T97" fmla="*/ 5963 h 7639"/>
              <a:gd name="T98" fmla="*/ 1947 w 10064"/>
              <a:gd name="T99" fmla="*/ 6215 h 7639"/>
              <a:gd name="T100" fmla="*/ 764 w 10064"/>
              <a:gd name="T101" fmla="*/ 7058 h 7639"/>
              <a:gd name="T102" fmla="*/ 0 w 10064"/>
              <a:gd name="T103" fmla="*/ 7639 h 7639"/>
              <a:gd name="T104" fmla="*/ 801 w 10064"/>
              <a:gd name="T105" fmla="*/ 6573 h 7639"/>
              <a:gd name="T106" fmla="*/ 841 w 10064"/>
              <a:gd name="T107" fmla="*/ 6587 h 7639"/>
              <a:gd name="T108" fmla="*/ 1342 w 10064"/>
              <a:gd name="T109" fmla="*/ 6062 h 7639"/>
              <a:gd name="T110" fmla="*/ 1287 w 10064"/>
              <a:gd name="T111" fmla="*/ 6095 h 7639"/>
              <a:gd name="T112" fmla="*/ 2587 w 10064"/>
              <a:gd name="T113" fmla="*/ 5019 h 7639"/>
              <a:gd name="T114" fmla="*/ 2483 w 10064"/>
              <a:gd name="T115" fmla="*/ 5049 h 7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064" h="7639">
                <a:moveTo>
                  <a:pt x="148" y="7025"/>
                </a:moveTo>
                <a:cubicBezTo>
                  <a:pt x="199" y="6991"/>
                  <a:pt x="185" y="6992"/>
                  <a:pt x="235" y="7025"/>
                </a:cubicBezTo>
                <a:cubicBezTo>
                  <a:pt x="224" y="7058"/>
                  <a:pt x="237" y="7064"/>
                  <a:pt x="196" y="7071"/>
                </a:cubicBezTo>
                <a:cubicBezTo>
                  <a:pt x="138" y="7080"/>
                  <a:pt x="154" y="7034"/>
                  <a:pt x="148" y="7025"/>
                </a:cubicBezTo>
                <a:close/>
                <a:moveTo>
                  <a:pt x="0" y="7639"/>
                </a:moveTo>
                <a:lnTo>
                  <a:pt x="0" y="6710"/>
                </a:lnTo>
                <a:cubicBezTo>
                  <a:pt x="86" y="6692"/>
                  <a:pt x="627" y="6461"/>
                  <a:pt x="699" y="6414"/>
                </a:cubicBezTo>
                <a:lnTo>
                  <a:pt x="1120" y="6152"/>
                </a:lnTo>
                <a:cubicBezTo>
                  <a:pt x="1281" y="6039"/>
                  <a:pt x="1598" y="5856"/>
                  <a:pt x="1709" y="5728"/>
                </a:cubicBezTo>
                <a:cubicBezTo>
                  <a:pt x="1816" y="5751"/>
                  <a:pt x="1695" y="5753"/>
                  <a:pt x="1816" y="5769"/>
                </a:cubicBezTo>
                <a:cubicBezTo>
                  <a:pt x="1790" y="5643"/>
                  <a:pt x="1800" y="5773"/>
                  <a:pt x="1765" y="5683"/>
                </a:cubicBezTo>
                <a:cubicBezTo>
                  <a:pt x="1862" y="5608"/>
                  <a:pt x="2514" y="4870"/>
                  <a:pt x="2667" y="4710"/>
                </a:cubicBezTo>
                <a:cubicBezTo>
                  <a:pt x="2700" y="4675"/>
                  <a:pt x="2711" y="4673"/>
                  <a:pt x="2745" y="4638"/>
                </a:cubicBezTo>
                <a:lnTo>
                  <a:pt x="2905" y="4482"/>
                </a:lnTo>
                <a:cubicBezTo>
                  <a:pt x="2995" y="4418"/>
                  <a:pt x="2909" y="4489"/>
                  <a:pt x="3007" y="4460"/>
                </a:cubicBezTo>
                <a:lnTo>
                  <a:pt x="3034" y="4392"/>
                </a:lnTo>
                <a:cubicBezTo>
                  <a:pt x="3043" y="4371"/>
                  <a:pt x="3029" y="4379"/>
                  <a:pt x="3067" y="4345"/>
                </a:cubicBezTo>
                <a:lnTo>
                  <a:pt x="3355" y="4142"/>
                </a:lnTo>
                <a:cubicBezTo>
                  <a:pt x="3434" y="4175"/>
                  <a:pt x="3310" y="4184"/>
                  <a:pt x="3459" y="4173"/>
                </a:cubicBezTo>
                <a:cubicBezTo>
                  <a:pt x="3450" y="4079"/>
                  <a:pt x="3357" y="4123"/>
                  <a:pt x="3587" y="4039"/>
                </a:cubicBezTo>
                <a:cubicBezTo>
                  <a:pt x="3705" y="3996"/>
                  <a:pt x="3727" y="3992"/>
                  <a:pt x="3832" y="3932"/>
                </a:cubicBezTo>
                <a:cubicBezTo>
                  <a:pt x="3969" y="3854"/>
                  <a:pt x="4093" y="3735"/>
                  <a:pt x="4208" y="3626"/>
                </a:cubicBezTo>
                <a:cubicBezTo>
                  <a:pt x="4275" y="3563"/>
                  <a:pt x="4768" y="3123"/>
                  <a:pt x="4856" y="3078"/>
                </a:cubicBezTo>
                <a:cubicBezTo>
                  <a:pt x="4927" y="3043"/>
                  <a:pt x="4892" y="3109"/>
                  <a:pt x="4969" y="3074"/>
                </a:cubicBezTo>
                <a:cubicBezTo>
                  <a:pt x="4985" y="3011"/>
                  <a:pt x="4903" y="3047"/>
                  <a:pt x="5086" y="2943"/>
                </a:cubicBezTo>
                <a:cubicBezTo>
                  <a:pt x="5149" y="2907"/>
                  <a:pt x="5211" y="2884"/>
                  <a:pt x="5272" y="2849"/>
                </a:cubicBezTo>
                <a:cubicBezTo>
                  <a:pt x="5304" y="2860"/>
                  <a:pt x="5271" y="2849"/>
                  <a:pt x="5293" y="2865"/>
                </a:cubicBezTo>
                <a:cubicBezTo>
                  <a:pt x="5315" y="2882"/>
                  <a:pt x="5299" y="2880"/>
                  <a:pt x="5332" y="2893"/>
                </a:cubicBezTo>
                <a:lnTo>
                  <a:pt x="5339" y="2849"/>
                </a:lnTo>
                <a:cubicBezTo>
                  <a:pt x="5347" y="2809"/>
                  <a:pt x="5328" y="2839"/>
                  <a:pt x="5352" y="2811"/>
                </a:cubicBezTo>
                <a:cubicBezTo>
                  <a:pt x="5363" y="2799"/>
                  <a:pt x="5415" y="2777"/>
                  <a:pt x="5439" y="2766"/>
                </a:cubicBezTo>
                <a:cubicBezTo>
                  <a:pt x="5507" y="2736"/>
                  <a:pt x="5555" y="2710"/>
                  <a:pt x="5624" y="2684"/>
                </a:cubicBezTo>
                <a:cubicBezTo>
                  <a:pt x="5701" y="2656"/>
                  <a:pt x="5744" y="2639"/>
                  <a:pt x="5813" y="2608"/>
                </a:cubicBezTo>
                <a:cubicBezTo>
                  <a:pt x="6003" y="2522"/>
                  <a:pt x="5902" y="2611"/>
                  <a:pt x="5997" y="2623"/>
                </a:cubicBezTo>
                <a:cubicBezTo>
                  <a:pt x="6044" y="2529"/>
                  <a:pt x="5855" y="2599"/>
                  <a:pt x="6191" y="2457"/>
                </a:cubicBezTo>
                <a:cubicBezTo>
                  <a:pt x="6361" y="2386"/>
                  <a:pt x="6344" y="2383"/>
                  <a:pt x="6512" y="2376"/>
                </a:cubicBezTo>
                <a:cubicBezTo>
                  <a:pt x="6543" y="2306"/>
                  <a:pt x="6537" y="2308"/>
                  <a:pt x="6620" y="2269"/>
                </a:cubicBezTo>
                <a:cubicBezTo>
                  <a:pt x="6905" y="2133"/>
                  <a:pt x="7176" y="1981"/>
                  <a:pt x="7435" y="1787"/>
                </a:cubicBezTo>
                <a:cubicBezTo>
                  <a:pt x="7515" y="1728"/>
                  <a:pt x="7524" y="1754"/>
                  <a:pt x="7580" y="1732"/>
                </a:cubicBezTo>
                <a:cubicBezTo>
                  <a:pt x="7617" y="1613"/>
                  <a:pt x="7600" y="1653"/>
                  <a:pt x="7689" y="1577"/>
                </a:cubicBezTo>
                <a:cubicBezTo>
                  <a:pt x="7745" y="1529"/>
                  <a:pt x="7788" y="1476"/>
                  <a:pt x="7833" y="1438"/>
                </a:cubicBezTo>
                <a:cubicBezTo>
                  <a:pt x="8000" y="1295"/>
                  <a:pt x="8322" y="1157"/>
                  <a:pt x="8521" y="1030"/>
                </a:cubicBezTo>
                <a:cubicBezTo>
                  <a:pt x="8589" y="988"/>
                  <a:pt x="8724" y="879"/>
                  <a:pt x="8809" y="880"/>
                </a:cubicBezTo>
                <a:lnTo>
                  <a:pt x="8826" y="882"/>
                </a:lnTo>
                <a:cubicBezTo>
                  <a:pt x="8897" y="882"/>
                  <a:pt x="8780" y="871"/>
                  <a:pt x="8960" y="756"/>
                </a:cubicBezTo>
                <a:cubicBezTo>
                  <a:pt x="9105" y="663"/>
                  <a:pt x="9304" y="466"/>
                  <a:pt x="9483" y="463"/>
                </a:cubicBezTo>
                <a:cubicBezTo>
                  <a:pt x="9499" y="329"/>
                  <a:pt x="9596" y="320"/>
                  <a:pt x="9732" y="199"/>
                </a:cubicBezTo>
                <a:cubicBezTo>
                  <a:pt x="9771" y="165"/>
                  <a:pt x="9794" y="151"/>
                  <a:pt x="9834" y="119"/>
                </a:cubicBezTo>
                <a:cubicBezTo>
                  <a:pt x="9931" y="146"/>
                  <a:pt x="9827" y="143"/>
                  <a:pt x="9908" y="172"/>
                </a:cubicBezTo>
                <a:lnTo>
                  <a:pt x="9927" y="152"/>
                </a:lnTo>
                <a:cubicBezTo>
                  <a:pt x="9902" y="118"/>
                  <a:pt x="9878" y="115"/>
                  <a:pt x="9874" y="93"/>
                </a:cubicBezTo>
                <a:cubicBezTo>
                  <a:pt x="9913" y="50"/>
                  <a:pt x="9967" y="0"/>
                  <a:pt x="10060" y="23"/>
                </a:cubicBezTo>
                <a:cubicBezTo>
                  <a:pt x="10064" y="185"/>
                  <a:pt x="9779" y="380"/>
                  <a:pt x="9676" y="475"/>
                </a:cubicBezTo>
                <a:cubicBezTo>
                  <a:pt x="9611" y="535"/>
                  <a:pt x="9532" y="615"/>
                  <a:pt x="9454" y="668"/>
                </a:cubicBezTo>
                <a:cubicBezTo>
                  <a:pt x="9376" y="721"/>
                  <a:pt x="9257" y="783"/>
                  <a:pt x="9207" y="851"/>
                </a:cubicBezTo>
                <a:cubicBezTo>
                  <a:pt x="9119" y="845"/>
                  <a:pt x="9179" y="812"/>
                  <a:pt x="9120" y="832"/>
                </a:cubicBezTo>
                <a:cubicBezTo>
                  <a:pt x="9112" y="853"/>
                  <a:pt x="9135" y="883"/>
                  <a:pt x="9145" y="904"/>
                </a:cubicBezTo>
                <a:cubicBezTo>
                  <a:pt x="9081" y="929"/>
                  <a:pt x="9019" y="973"/>
                  <a:pt x="8978" y="1018"/>
                </a:cubicBezTo>
                <a:cubicBezTo>
                  <a:pt x="8899" y="995"/>
                  <a:pt x="8972" y="998"/>
                  <a:pt x="8891" y="982"/>
                </a:cubicBezTo>
                <a:cubicBezTo>
                  <a:pt x="8904" y="1101"/>
                  <a:pt x="8925" y="1058"/>
                  <a:pt x="8764" y="1174"/>
                </a:cubicBezTo>
                <a:cubicBezTo>
                  <a:pt x="8705" y="1217"/>
                  <a:pt x="8609" y="1288"/>
                  <a:pt x="8563" y="1334"/>
                </a:cubicBezTo>
                <a:cubicBezTo>
                  <a:pt x="8559" y="1332"/>
                  <a:pt x="8553" y="1321"/>
                  <a:pt x="8550" y="1325"/>
                </a:cubicBezTo>
                <a:cubicBezTo>
                  <a:pt x="8549" y="1328"/>
                  <a:pt x="8514" y="1281"/>
                  <a:pt x="8481" y="1294"/>
                </a:cubicBezTo>
                <a:cubicBezTo>
                  <a:pt x="8454" y="1305"/>
                  <a:pt x="8481" y="1331"/>
                  <a:pt x="8491" y="1345"/>
                </a:cubicBezTo>
                <a:lnTo>
                  <a:pt x="8510" y="1366"/>
                </a:lnTo>
                <a:cubicBezTo>
                  <a:pt x="8389" y="1405"/>
                  <a:pt x="8336" y="1503"/>
                  <a:pt x="8202" y="1491"/>
                </a:cubicBezTo>
                <a:cubicBezTo>
                  <a:pt x="8203" y="1601"/>
                  <a:pt x="8136" y="1594"/>
                  <a:pt x="8073" y="1659"/>
                </a:cubicBezTo>
                <a:lnTo>
                  <a:pt x="8053" y="1647"/>
                </a:lnTo>
                <a:cubicBezTo>
                  <a:pt x="7992" y="1608"/>
                  <a:pt x="8072" y="1622"/>
                  <a:pt x="7989" y="1612"/>
                </a:cubicBezTo>
                <a:cubicBezTo>
                  <a:pt x="8000" y="1703"/>
                  <a:pt x="7987" y="1619"/>
                  <a:pt x="8011" y="1657"/>
                </a:cubicBezTo>
                <a:lnTo>
                  <a:pt x="8032" y="1686"/>
                </a:lnTo>
                <a:cubicBezTo>
                  <a:pt x="7974" y="1741"/>
                  <a:pt x="7927" y="1733"/>
                  <a:pt x="7875" y="1795"/>
                </a:cubicBezTo>
                <a:cubicBezTo>
                  <a:pt x="7807" y="1875"/>
                  <a:pt x="7544" y="2037"/>
                  <a:pt x="7446" y="2066"/>
                </a:cubicBezTo>
                <a:cubicBezTo>
                  <a:pt x="7368" y="2089"/>
                  <a:pt x="7414" y="2069"/>
                  <a:pt x="7339" y="2046"/>
                </a:cubicBezTo>
                <a:cubicBezTo>
                  <a:pt x="7307" y="2145"/>
                  <a:pt x="7380" y="2098"/>
                  <a:pt x="7244" y="2161"/>
                </a:cubicBezTo>
                <a:cubicBezTo>
                  <a:pt x="7185" y="2188"/>
                  <a:pt x="7133" y="2222"/>
                  <a:pt x="7066" y="2249"/>
                </a:cubicBezTo>
                <a:cubicBezTo>
                  <a:pt x="6937" y="2301"/>
                  <a:pt x="6823" y="2354"/>
                  <a:pt x="6694" y="2409"/>
                </a:cubicBezTo>
                <a:cubicBezTo>
                  <a:pt x="6669" y="2370"/>
                  <a:pt x="6699" y="2353"/>
                  <a:pt x="6635" y="2351"/>
                </a:cubicBezTo>
                <a:cubicBezTo>
                  <a:pt x="6637" y="2431"/>
                  <a:pt x="6743" y="2412"/>
                  <a:pt x="6604" y="2468"/>
                </a:cubicBezTo>
                <a:cubicBezTo>
                  <a:pt x="6478" y="2519"/>
                  <a:pt x="6384" y="2585"/>
                  <a:pt x="6264" y="2645"/>
                </a:cubicBezTo>
                <a:cubicBezTo>
                  <a:pt x="6238" y="2659"/>
                  <a:pt x="6200" y="2684"/>
                  <a:pt x="6174" y="2687"/>
                </a:cubicBezTo>
                <a:cubicBezTo>
                  <a:pt x="6063" y="2700"/>
                  <a:pt x="6194" y="2681"/>
                  <a:pt x="6080" y="2657"/>
                </a:cubicBezTo>
                <a:lnTo>
                  <a:pt x="6073" y="2735"/>
                </a:lnTo>
                <a:cubicBezTo>
                  <a:pt x="6014" y="2774"/>
                  <a:pt x="5951" y="2794"/>
                  <a:pt x="5874" y="2834"/>
                </a:cubicBezTo>
                <a:cubicBezTo>
                  <a:pt x="5855" y="2844"/>
                  <a:pt x="5777" y="2882"/>
                  <a:pt x="5771" y="2883"/>
                </a:cubicBezTo>
                <a:cubicBezTo>
                  <a:pt x="5627" y="2913"/>
                  <a:pt x="5795" y="2857"/>
                  <a:pt x="5663" y="2839"/>
                </a:cubicBezTo>
                <a:cubicBezTo>
                  <a:pt x="5675" y="2924"/>
                  <a:pt x="5644" y="2857"/>
                  <a:pt x="5719" y="2907"/>
                </a:cubicBezTo>
                <a:cubicBezTo>
                  <a:pt x="5626" y="2938"/>
                  <a:pt x="5605" y="2995"/>
                  <a:pt x="5515" y="2964"/>
                </a:cubicBezTo>
                <a:cubicBezTo>
                  <a:pt x="5512" y="2968"/>
                  <a:pt x="5510" y="2970"/>
                  <a:pt x="5509" y="2978"/>
                </a:cubicBezTo>
                <a:cubicBezTo>
                  <a:pt x="5494" y="3070"/>
                  <a:pt x="5374" y="3103"/>
                  <a:pt x="5311" y="3151"/>
                </a:cubicBezTo>
                <a:cubicBezTo>
                  <a:pt x="5099" y="3314"/>
                  <a:pt x="4878" y="3550"/>
                  <a:pt x="4689" y="3676"/>
                </a:cubicBezTo>
                <a:lnTo>
                  <a:pt x="4223" y="3973"/>
                </a:lnTo>
                <a:cubicBezTo>
                  <a:pt x="3859" y="4225"/>
                  <a:pt x="3703" y="4300"/>
                  <a:pt x="3395" y="4690"/>
                </a:cubicBezTo>
                <a:cubicBezTo>
                  <a:pt x="3228" y="4902"/>
                  <a:pt x="3032" y="5108"/>
                  <a:pt x="2852" y="5311"/>
                </a:cubicBezTo>
                <a:cubicBezTo>
                  <a:pt x="2787" y="5383"/>
                  <a:pt x="2729" y="5435"/>
                  <a:pt x="2667" y="5506"/>
                </a:cubicBezTo>
                <a:lnTo>
                  <a:pt x="2381" y="5803"/>
                </a:lnTo>
                <a:cubicBezTo>
                  <a:pt x="2318" y="5861"/>
                  <a:pt x="2340" y="5824"/>
                  <a:pt x="2257" y="5813"/>
                </a:cubicBezTo>
                <a:cubicBezTo>
                  <a:pt x="2261" y="5930"/>
                  <a:pt x="2306" y="5881"/>
                  <a:pt x="2194" y="5963"/>
                </a:cubicBezTo>
                <a:cubicBezTo>
                  <a:pt x="2161" y="5988"/>
                  <a:pt x="2092" y="6046"/>
                  <a:pt x="2064" y="6083"/>
                </a:cubicBezTo>
                <a:lnTo>
                  <a:pt x="1947" y="6215"/>
                </a:lnTo>
                <a:cubicBezTo>
                  <a:pt x="1769" y="6369"/>
                  <a:pt x="1585" y="6537"/>
                  <a:pt x="1389" y="6670"/>
                </a:cubicBezTo>
                <a:lnTo>
                  <a:pt x="764" y="7058"/>
                </a:lnTo>
                <a:cubicBezTo>
                  <a:pt x="698" y="7106"/>
                  <a:pt x="73" y="7585"/>
                  <a:pt x="40" y="7639"/>
                </a:cubicBezTo>
                <a:lnTo>
                  <a:pt x="0" y="7639"/>
                </a:lnTo>
                <a:close/>
                <a:moveTo>
                  <a:pt x="841" y="6587"/>
                </a:moveTo>
                <a:cubicBezTo>
                  <a:pt x="803" y="6602"/>
                  <a:pt x="806" y="6583"/>
                  <a:pt x="801" y="6573"/>
                </a:cubicBezTo>
                <a:cubicBezTo>
                  <a:pt x="772" y="6517"/>
                  <a:pt x="814" y="6522"/>
                  <a:pt x="814" y="6522"/>
                </a:cubicBezTo>
                <a:cubicBezTo>
                  <a:pt x="867" y="6533"/>
                  <a:pt x="901" y="6562"/>
                  <a:pt x="841" y="6587"/>
                </a:cubicBezTo>
                <a:close/>
                <a:moveTo>
                  <a:pt x="1287" y="6095"/>
                </a:moveTo>
                <a:cubicBezTo>
                  <a:pt x="1301" y="6084"/>
                  <a:pt x="1276" y="6049"/>
                  <a:pt x="1342" y="6062"/>
                </a:cubicBezTo>
                <a:cubicBezTo>
                  <a:pt x="1378" y="6069"/>
                  <a:pt x="1370" y="6080"/>
                  <a:pt x="1381" y="6116"/>
                </a:cubicBezTo>
                <a:cubicBezTo>
                  <a:pt x="1326" y="6140"/>
                  <a:pt x="1322" y="6148"/>
                  <a:pt x="1287" y="6095"/>
                </a:cubicBezTo>
                <a:close/>
                <a:moveTo>
                  <a:pt x="2483" y="5049"/>
                </a:moveTo>
                <a:cubicBezTo>
                  <a:pt x="2491" y="4980"/>
                  <a:pt x="2548" y="4996"/>
                  <a:pt x="2587" y="5019"/>
                </a:cubicBezTo>
                <a:cubicBezTo>
                  <a:pt x="2578" y="5042"/>
                  <a:pt x="2580" y="5053"/>
                  <a:pt x="2553" y="5062"/>
                </a:cubicBezTo>
                <a:cubicBezTo>
                  <a:pt x="2485" y="5086"/>
                  <a:pt x="2489" y="5052"/>
                  <a:pt x="2483" y="504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51D26C7-6E20-4B1A-A017-D3320BAB4FC9}"/>
              </a:ext>
            </a:extLst>
          </p:cNvPr>
          <p:cNvSpPr>
            <a:spLocks noEditPoints="1"/>
          </p:cNvSpPr>
          <p:nvPr/>
        </p:nvSpPr>
        <p:spPr bwMode="auto">
          <a:xfrm>
            <a:off x="1196975" y="3875088"/>
            <a:ext cx="2576512" cy="1862137"/>
          </a:xfrm>
          <a:custGeom>
            <a:avLst/>
            <a:gdLst>
              <a:gd name="T0" fmla="*/ 2232 w 7148"/>
              <a:gd name="T1" fmla="*/ 3997 h 5168"/>
              <a:gd name="T2" fmla="*/ 1932 w 7148"/>
              <a:gd name="T3" fmla="*/ 3744 h 5168"/>
              <a:gd name="T4" fmla="*/ 1932 w 7148"/>
              <a:gd name="T5" fmla="*/ 3744 h 5168"/>
              <a:gd name="T6" fmla="*/ 3634 w 7148"/>
              <a:gd name="T7" fmla="*/ 3115 h 5168"/>
              <a:gd name="T8" fmla="*/ 4285 w 7148"/>
              <a:gd name="T9" fmla="*/ 2712 h 5168"/>
              <a:gd name="T10" fmla="*/ 4285 w 7148"/>
              <a:gd name="T11" fmla="*/ 2712 h 5168"/>
              <a:gd name="T12" fmla="*/ 4519 w 7148"/>
              <a:gd name="T13" fmla="*/ 2515 h 5168"/>
              <a:gd name="T14" fmla="*/ 4810 w 7148"/>
              <a:gd name="T15" fmla="*/ 2419 h 5168"/>
              <a:gd name="T16" fmla="*/ 4810 w 7148"/>
              <a:gd name="T17" fmla="*/ 2419 h 5168"/>
              <a:gd name="T18" fmla="*/ 7045 w 7148"/>
              <a:gd name="T19" fmla="*/ 159 h 5168"/>
              <a:gd name="T20" fmla="*/ 6578 w 7148"/>
              <a:gd name="T21" fmla="*/ 523 h 5168"/>
              <a:gd name="T22" fmla="*/ 6532 w 7148"/>
              <a:gd name="T23" fmla="*/ 575 h 5168"/>
              <a:gd name="T24" fmla="*/ 6462 w 7148"/>
              <a:gd name="T25" fmla="*/ 842 h 5168"/>
              <a:gd name="T26" fmla="*/ 6287 w 7148"/>
              <a:gd name="T27" fmla="*/ 978 h 5168"/>
              <a:gd name="T28" fmla="*/ 6245 w 7148"/>
              <a:gd name="T29" fmla="*/ 1052 h 5168"/>
              <a:gd name="T30" fmla="*/ 5642 w 7148"/>
              <a:gd name="T31" fmla="*/ 1681 h 5168"/>
              <a:gd name="T32" fmla="*/ 5342 w 7148"/>
              <a:gd name="T33" fmla="*/ 1879 h 5168"/>
              <a:gd name="T34" fmla="*/ 5216 w 7148"/>
              <a:gd name="T35" fmla="*/ 1999 h 5168"/>
              <a:gd name="T36" fmla="*/ 5179 w 7148"/>
              <a:gd name="T37" fmla="*/ 1984 h 5168"/>
              <a:gd name="T38" fmla="*/ 3763 w 7148"/>
              <a:gd name="T39" fmla="*/ 2936 h 5168"/>
              <a:gd name="T40" fmla="*/ 3235 w 7148"/>
              <a:gd name="T41" fmla="*/ 3141 h 5168"/>
              <a:gd name="T42" fmla="*/ 2219 w 7148"/>
              <a:gd name="T43" fmla="*/ 3488 h 5168"/>
              <a:gd name="T44" fmla="*/ 1268 w 7148"/>
              <a:gd name="T45" fmla="*/ 3918 h 5168"/>
              <a:gd name="T46" fmla="*/ 1194 w 7148"/>
              <a:gd name="T47" fmla="*/ 3983 h 5168"/>
              <a:gd name="T48" fmla="*/ 746 w 7148"/>
              <a:gd name="T49" fmla="*/ 4392 h 5168"/>
              <a:gd name="T50" fmla="*/ 360 w 7148"/>
              <a:gd name="T51" fmla="*/ 4770 h 5168"/>
              <a:gd name="T52" fmla="*/ 274 w 7148"/>
              <a:gd name="T53" fmla="*/ 4865 h 5168"/>
              <a:gd name="T54" fmla="*/ 0 w 7148"/>
              <a:gd name="T55" fmla="*/ 5168 h 5168"/>
              <a:gd name="T56" fmla="*/ 1322 w 7148"/>
              <a:gd name="T57" fmla="*/ 4416 h 5168"/>
              <a:gd name="T58" fmla="*/ 2572 w 7148"/>
              <a:gd name="T59" fmla="*/ 3942 h 5168"/>
              <a:gd name="T60" fmla="*/ 3049 w 7148"/>
              <a:gd name="T61" fmla="*/ 3737 h 5168"/>
              <a:gd name="T62" fmla="*/ 3670 w 7148"/>
              <a:gd name="T63" fmla="*/ 3347 h 5168"/>
              <a:gd name="T64" fmla="*/ 4374 w 7148"/>
              <a:gd name="T65" fmla="*/ 2983 h 5168"/>
              <a:gd name="T66" fmla="*/ 5749 w 7148"/>
              <a:gd name="T67" fmla="*/ 2186 h 5168"/>
              <a:gd name="T68" fmla="*/ 6388 w 7148"/>
              <a:gd name="T69" fmla="*/ 1752 h 5168"/>
              <a:gd name="T70" fmla="*/ 6466 w 7148"/>
              <a:gd name="T71" fmla="*/ 1252 h 5168"/>
              <a:gd name="T72" fmla="*/ 6578 w 7148"/>
              <a:gd name="T73" fmla="*/ 1120 h 5168"/>
              <a:gd name="T74" fmla="*/ 6699 w 7148"/>
              <a:gd name="T75" fmla="*/ 651 h 5168"/>
              <a:gd name="T76" fmla="*/ 6777 w 7148"/>
              <a:gd name="T77" fmla="*/ 575 h 5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148" h="5168">
                <a:moveTo>
                  <a:pt x="2298" y="4018"/>
                </a:moveTo>
                <a:cubicBezTo>
                  <a:pt x="2298" y="4018"/>
                  <a:pt x="2256" y="4070"/>
                  <a:pt x="2232" y="3997"/>
                </a:cubicBezTo>
                <a:cubicBezTo>
                  <a:pt x="2274" y="3974"/>
                  <a:pt x="2272" y="3966"/>
                  <a:pt x="2298" y="4018"/>
                </a:cubicBezTo>
                <a:close/>
                <a:moveTo>
                  <a:pt x="1932" y="3744"/>
                </a:moveTo>
                <a:cubicBezTo>
                  <a:pt x="1871" y="3778"/>
                  <a:pt x="1870" y="3754"/>
                  <a:pt x="1857" y="3749"/>
                </a:cubicBezTo>
                <a:cubicBezTo>
                  <a:pt x="1873" y="3662"/>
                  <a:pt x="1914" y="3669"/>
                  <a:pt x="1932" y="3744"/>
                </a:cubicBezTo>
                <a:close/>
                <a:moveTo>
                  <a:pt x="3578" y="3173"/>
                </a:moveTo>
                <a:cubicBezTo>
                  <a:pt x="3564" y="3103"/>
                  <a:pt x="3578" y="3115"/>
                  <a:pt x="3634" y="3115"/>
                </a:cubicBezTo>
                <a:cubicBezTo>
                  <a:pt x="3631" y="3168"/>
                  <a:pt x="3630" y="3172"/>
                  <a:pt x="3578" y="3173"/>
                </a:cubicBezTo>
                <a:close/>
                <a:moveTo>
                  <a:pt x="4285" y="2712"/>
                </a:moveTo>
                <a:cubicBezTo>
                  <a:pt x="4376" y="2729"/>
                  <a:pt x="4341" y="2777"/>
                  <a:pt x="4268" y="2776"/>
                </a:cubicBezTo>
                <a:lnTo>
                  <a:pt x="4285" y="2712"/>
                </a:lnTo>
                <a:close/>
                <a:moveTo>
                  <a:pt x="4576" y="2557"/>
                </a:moveTo>
                <a:cubicBezTo>
                  <a:pt x="4505" y="2566"/>
                  <a:pt x="4526" y="2571"/>
                  <a:pt x="4519" y="2515"/>
                </a:cubicBezTo>
                <a:cubicBezTo>
                  <a:pt x="4574" y="2486"/>
                  <a:pt x="4583" y="2493"/>
                  <a:pt x="4576" y="2557"/>
                </a:cubicBezTo>
                <a:close/>
                <a:moveTo>
                  <a:pt x="4810" y="2419"/>
                </a:moveTo>
                <a:cubicBezTo>
                  <a:pt x="4816" y="2342"/>
                  <a:pt x="4879" y="2316"/>
                  <a:pt x="4879" y="2415"/>
                </a:cubicBezTo>
                <a:lnTo>
                  <a:pt x="4810" y="2419"/>
                </a:lnTo>
                <a:close/>
                <a:moveTo>
                  <a:pt x="6917" y="264"/>
                </a:moveTo>
                <a:cubicBezTo>
                  <a:pt x="7035" y="275"/>
                  <a:pt x="6979" y="254"/>
                  <a:pt x="7045" y="159"/>
                </a:cubicBezTo>
                <a:cubicBezTo>
                  <a:pt x="7084" y="102"/>
                  <a:pt x="7128" y="77"/>
                  <a:pt x="7148" y="0"/>
                </a:cubicBezTo>
                <a:cubicBezTo>
                  <a:pt x="7034" y="47"/>
                  <a:pt x="6677" y="417"/>
                  <a:pt x="6578" y="523"/>
                </a:cubicBezTo>
                <a:cubicBezTo>
                  <a:pt x="6618" y="608"/>
                  <a:pt x="6609" y="500"/>
                  <a:pt x="6610" y="604"/>
                </a:cubicBezTo>
                <a:cubicBezTo>
                  <a:pt x="6559" y="600"/>
                  <a:pt x="6569" y="593"/>
                  <a:pt x="6532" y="575"/>
                </a:cubicBezTo>
                <a:cubicBezTo>
                  <a:pt x="6508" y="636"/>
                  <a:pt x="6496" y="651"/>
                  <a:pt x="6461" y="707"/>
                </a:cubicBezTo>
                <a:cubicBezTo>
                  <a:pt x="6404" y="798"/>
                  <a:pt x="6449" y="741"/>
                  <a:pt x="6462" y="842"/>
                </a:cubicBezTo>
                <a:cubicBezTo>
                  <a:pt x="6367" y="875"/>
                  <a:pt x="6406" y="817"/>
                  <a:pt x="6349" y="894"/>
                </a:cubicBezTo>
                <a:cubicBezTo>
                  <a:pt x="6314" y="941"/>
                  <a:pt x="6330" y="940"/>
                  <a:pt x="6287" y="978"/>
                </a:cubicBezTo>
                <a:cubicBezTo>
                  <a:pt x="6302" y="1040"/>
                  <a:pt x="6320" y="1032"/>
                  <a:pt x="6338" y="1067"/>
                </a:cubicBezTo>
                <a:cubicBezTo>
                  <a:pt x="6273" y="1109"/>
                  <a:pt x="6318" y="1081"/>
                  <a:pt x="6245" y="1052"/>
                </a:cubicBezTo>
                <a:cubicBezTo>
                  <a:pt x="6188" y="1161"/>
                  <a:pt x="5898" y="1469"/>
                  <a:pt x="5786" y="1576"/>
                </a:cubicBezTo>
                <a:cubicBezTo>
                  <a:pt x="5723" y="1636"/>
                  <a:pt x="5739" y="1637"/>
                  <a:pt x="5642" y="1681"/>
                </a:cubicBezTo>
                <a:cubicBezTo>
                  <a:pt x="5575" y="1711"/>
                  <a:pt x="5551" y="1737"/>
                  <a:pt x="5488" y="1776"/>
                </a:cubicBezTo>
                <a:cubicBezTo>
                  <a:pt x="5424" y="1817"/>
                  <a:pt x="5395" y="1846"/>
                  <a:pt x="5342" y="1879"/>
                </a:cubicBezTo>
                <a:cubicBezTo>
                  <a:pt x="5233" y="1948"/>
                  <a:pt x="5271" y="1905"/>
                  <a:pt x="5278" y="2015"/>
                </a:cubicBezTo>
                <a:cubicBezTo>
                  <a:pt x="5175" y="2017"/>
                  <a:pt x="5277" y="2020"/>
                  <a:pt x="5216" y="1999"/>
                </a:cubicBezTo>
                <a:cubicBezTo>
                  <a:pt x="5213" y="1998"/>
                  <a:pt x="5207" y="1995"/>
                  <a:pt x="5204" y="1994"/>
                </a:cubicBezTo>
                <a:lnTo>
                  <a:pt x="5179" y="1984"/>
                </a:lnTo>
                <a:cubicBezTo>
                  <a:pt x="4649" y="2386"/>
                  <a:pt x="4702" y="2352"/>
                  <a:pt x="4080" y="2691"/>
                </a:cubicBezTo>
                <a:cubicBezTo>
                  <a:pt x="3659" y="2920"/>
                  <a:pt x="3788" y="2805"/>
                  <a:pt x="3763" y="2936"/>
                </a:cubicBezTo>
                <a:cubicBezTo>
                  <a:pt x="3631" y="2891"/>
                  <a:pt x="3818" y="2851"/>
                  <a:pt x="3488" y="2980"/>
                </a:cubicBezTo>
                <a:cubicBezTo>
                  <a:pt x="3187" y="3098"/>
                  <a:pt x="3287" y="3038"/>
                  <a:pt x="3235" y="3141"/>
                </a:cubicBezTo>
                <a:cubicBezTo>
                  <a:pt x="3084" y="3118"/>
                  <a:pt x="3101" y="3125"/>
                  <a:pt x="2961" y="3185"/>
                </a:cubicBezTo>
                <a:cubicBezTo>
                  <a:pt x="2748" y="3276"/>
                  <a:pt x="2370" y="3411"/>
                  <a:pt x="2219" y="3488"/>
                </a:cubicBezTo>
                <a:cubicBezTo>
                  <a:pt x="1999" y="3601"/>
                  <a:pt x="1692" y="3700"/>
                  <a:pt x="1493" y="3809"/>
                </a:cubicBezTo>
                <a:cubicBezTo>
                  <a:pt x="1438" y="3840"/>
                  <a:pt x="1329" y="3899"/>
                  <a:pt x="1268" y="3918"/>
                </a:cubicBezTo>
                <a:cubicBezTo>
                  <a:pt x="1287" y="3960"/>
                  <a:pt x="1330" y="3953"/>
                  <a:pt x="1291" y="3989"/>
                </a:cubicBezTo>
                <a:cubicBezTo>
                  <a:pt x="1250" y="4027"/>
                  <a:pt x="1238" y="3985"/>
                  <a:pt x="1194" y="3983"/>
                </a:cubicBezTo>
                <a:cubicBezTo>
                  <a:pt x="1115" y="3981"/>
                  <a:pt x="902" y="4168"/>
                  <a:pt x="846" y="4208"/>
                </a:cubicBezTo>
                <a:cubicBezTo>
                  <a:pt x="776" y="4256"/>
                  <a:pt x="741" y="4280"/>
                  <a:pt x="746" y="4392"/>
                </a:cubicBezTo>
                <a:cubicBezTo>
                  <a:pt x="614" y="4407"/>
                  <a:pt x="684" y="4401"/>
                  <a:pt x="513" y="4590"/>
                </a:cubicBezTo>
                <a:lnTo>
                  <a:pt x="360" y="4770"/>
                </a:lnTo>
                <a:cubicBezTo>
                  <a:pt x="305" y="4868"/>
                  <a:pt x="372" y="4814"/>
                  <a:pt x="296" y="4853"/>
                </a:cubicBezTo>
                <a:lnTo>
                  <a:pt x="274" y="4865"/>
                </a:lnTo>
                <a:cubicBezTo>
                  <a:pt x="255" y="4878"/>
                  <a:pt x="248" y="4887"/>
                  <a:pt x="231" y="4906"/>
                </a:cubicBezTo>
                <a:cubicBezTo>
                  <a:pt x="173" y="4969"/>
                  <a:pt x="28" y="5100"/>
                  <a:pt x="0" y="5168"/>
                </a:cubicBezTo>
                <a:cubicBezTo>
                  <a:pt x="30" y="5158"/>
                  <a:pt x="160" y="5061"/>
                  <a:pt x="206" y="5030"/>
                </a:cubicBezTo>
                <a:cubicBezTo>
                  <a:pt x="466" y="4852"/>
                  <a:pt x="1025" y="4550"/>
                  <a:pt x="1322" y="4416"/>
                </a:cubicBezTo>
                <a:cubicBezTo>
                  <a:pt x="1545" y="4316"/>
                  <a:pt x="1567" y="4289"/>
                  <a:pt x="1815" y="4232"/>
                </a:cubicBezTo>
                <a:cubicBezTo>
                  <a:pt x="1943" y="4203"/>
                  <a:pt x="2411" y="4008"/>
                  <a:pt x="2572" y="3942"/>
                </a:cubicBezTo>
                <a:cubicBezTo>
                  <a:pt x="2655" y="3907"/>
                  <a:pt x="2730" y="3883"/>
                  <a:pt x="2808" y="3845"/>
                </a:cubicBezTo>
                <a:cubicBezTo>
                  <a:pt x="2891" y="3804"/>
                  <a:pt x="2964" y="3785"/>
                  <a:pt x="3049" y="3737"/>
                </a:cubicBezTo>
                <a:lnTo>
                  <a:pt x="3491" y="3497"/>
                </a:lnTo>
                <a:cubicBezTo>
                  <a:pt x="3726" y="3367"/>
                  <a:pt x="3606" y="3434"/>
                  <a:pt x="3670" y="3347"/>
                </a:cubicBezTo>
                <a:cubicBezTo>
                  <a:pt x="3787" y="3370"/>
                  <a:pt x="3845" y="3286"/>
                  <a:pt x="4033" y="3192"/>
                </a:cubicBezTo>
                <a:cubicBezTo>
                  <a:pt x="4339" y="3039"/>
                  <a:pt x="4166" y="3120"/>
                  <a:pt x="4374" y="2983"/>
                </a:cubicBezTo>
                <a:cubicBezTo>
                  <a:pt x="4446" y="2936"/>
                  <a:pt x="4637" y="2831"/>
                  <a:pt x="4726" y="2789"/>
                </a:cubicBezTo>
                <a:lnTo>
                  <a:pt x="5749" y="2186"/>
                </a:lnTo>
                <a:cubicBezTo>
                  <a:pt x="5857" y="2116"/>
                  <a:pt x="5961" y="2032"/>
                  <a:pt x="6080" y="1968"/>
                </a:cubicBezTo>
                <a:cubicBezTo>
                  <a:pt x="6211" y="1897"/>
                  <a:pt x="6295" y="1847"/>
                  <a:pt x="6388" y="1752"/>
                </a:cubicBezTo>
                <a:cubicBezTo>
                  <a:pt x="6387" y="1581"/>
                  <a:pt x="6365" y="1396"/>
                  <a:pt x="6484" y="1312"/>
                </a:cubicBezTo>
                <a:cubicBezTo>
                  <a:pt x="6473" y="1240"/>
                  <a:pt x="6477" y="1284"/>
                  <a:pt x="6466" y="1252"/>
                </a:cubicBezTo>
                <a:cubicBezTo>
                  <a:pt x="6430" y="1148"/>
                  <a:pt x="6474" y="1305"/>
                  <a:pt x="6453" y="1220"/>
                </a:cubicBezTo>
                <a:cubicBezTo>
                  <a:pt x="6533" y="1176"/>
                  <a:pt x="6537" y="1263"/>
                  <a:pt x="6578" y="1120"/>
                </a:cubicBezTo>
                <a:lnTo>
                  <a:pt x="6694" y="774"/>
                </a:lnTo>
                <a:cubicBezTo>
                  <a:pt x="6735" y="650"/>
                  <a:pt x="6720" y="680"/>
                  <a:pt x="6699" y="651"/>
                </a:cubicBezTo>
                <a:cubicBezTo>
                  <a:pt x="6628" y="553"/>
                  <a:pt x="6716" y="707"/>
                  <a:pt x="6673" y="623"/>
                </a:cubicBezTo>
                <a:cubicBezTo>
                  <a:pt x="6728" y="587"/>
                  <a:pt x="6734" y="637"/>
                  <a:pt x="6777" y="575"/>
                </a:cubicBezTo>
                <a:cubicBezTo>
                  <a:pt x="7015" y="222"/>
                  <a:pt x="6907" y="392"/>
                  <a:pt x="6917" y="26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4815FD6-8308-453C-9A94-DB7613CBBA39}"/>
              </a:ext>
            </a:extLst>
          </p:cNvPr>
          <p:cNvSpPr>
            <a:spLocks noEditPoints="1"/>
          </p:cNvSpPr>
          <p:nvPr/>
        </p:nvSpPr>
        <p:spPr bwMode="auto">
          <a:xfrm>
            <a:off x="244475" y="3670300"/>
            <a:ext cx="3654425" cy="2786062"/>
          </a:xfrm>
          <a:custGeom>
            <a:avLst/>
            <a:gdLst>
              <a:gd name="T0" fmla="*/ 4498 w 10138"/>
              <a:gd name="T1" fmla="*/ 4060 h 7732"/>
              <a:gd name="T2" fmla="*/ 5217 w 10138"/>
              <a:gd name="T3" fmla="*/ 3848 h 7732"/>
              <a:gd name="T4" fmla="*/ 0 w 10138"/>
              <a:gd name="T5" fmla="*/ 6803 h 7732"/>
              <a:gd name="T6" fmla="*/ 2970 w 10138"/>
              <a:gd name="T7" fmla="*/ 4442 h 7732"/>
              <a:gd name="T8" fmla="*/ 5503 w 10138"/>
              <a:gd name="T9" fmla="*/ 2774 h 7732"/>
              <a:gd name="T10" fmla="*/ 9164 w 10138"/>
              <a:gd name="T11" fmla="*/ 653 h 7732"/>
              <a:gd name="T12" fmla="*/ 9341 w 10138"/>
              <a:gd name="T13" fmla="*/ 1494 h 7732"/>
              <a:gd name="T14" fmla="*/ 7775 w 10138"/>
              <a:gd name="T15" fmla="*/ 3200 h 7732"/>
              <a:gd name="T16" fmla="*/ 4872 w 10138"/>
              <a:gd name="T17" fmla="*/ 4716 h 7732"/>
              <a:gd name="T18" fmla="*/ 617 w 10138"/>
              <a:gd name="T19" fmla="*/ 7354 h 7732"/>
              <a:gd name="T20" fmla="*/ 1947 w 10138"/>
              <a:gd name="T21" fmla="*/ 6308 h 7732"/>
              <a:gd name="T22" fmla="*/ 2667 w 10138"/>
              <a:gd name="T23" fmla="*/ 5599 h 7732"/>
              <a:gd name="T24" fmla="*/ 5311 w 10138"/>
              <a:gd name="T25" fmla="*/ 3244 h 7732"/>
              <a:gd name="T26" fmla="*/ 5771 w 10138"/>
              <a:gd name="T27" fmla="*/ 2976 h 7732"/>
              <a:gd name="T28" fmla="*/ 6264 w 10138"/>
              <a:gd name="T29" fmla="*/ 2738 h 7732"/>
              <a:gd name="T30" fmla="*/ 7244 w 10138"/>
              <a:gd name="T31" fmla="*/ 2254 h 7732"/>
              <a:gd name="T32" fmla="*/ 8011 w 10138"/>
              <a:gd name="T33" fmla="*/ 1750 h 7732"/>
              <a:gd name="T34" fmla="*/ 8510 w 10138"/>
              <a:gd name="T35" fmla="*/ 1459 h 7732"/>
              <a:gd name="T36" fmla="*/ 8764 w 10138"/>
              <a:gd name="T37" fmla="*/ 1267 h 7732"/>
              <a:gd name="T38" fmla="*/ 9207 w 10138"/>
              <a:gd name="T39" fmla="*/ 944 h 7732"/>
              <a:gd name="T40" fmla="*/ 9927 w 10138"/>
              <a:gd name="T41" fmla="*/ 245 h 7732"/>
              <a:gd name="T42" fmla="*/ 8960 w 10138"/>
              <a:gd name="T43" fmla="*/ 849 h 7732"/>
              <a:gd name="T44" fmla="*/ 7689 w 10138"/>
              <a:gd name="T45" fmla="*/ 1670 h 7732"/>
              <a:gd name="T46" fmla="*/ 6191 w 10138"/>
              <a:gd name="T47" fmla="*/ 2550 h 7732"/>
              <a:gd name="T48" fmla="*/ 5352 w 10138"/>
              <a:gd name="T49" fmla="*/ 2904 h 7732"/>
              <a:gd name="T50" fmla="*/ 5086 w 10138"/>
              <a:gd name="T51" fmla="*/ 3036 h 7732"/>
              <a:gd name="T52" fmla="*/ 3587 w 10138"/>
              <a:gd name="T53" fmla="*/ 4132 h 7732"/>
              <a:gd name="T54" fmla="*/ 3007 w 10138"/>
              <a:gd name="T55" fmla="*/ 4553 h 7732"/>
              <a:gd name="T56" fmla="*/ 1816 w 10138"/>
              <a:gd name="T57" fmla="*/ 5862 h 7732"/>
              <a:gd name="T58" fmla="*/ 4892 w 10138"/>
              <a:gd name="T59" fmla="*/ 3687 h 7732"/>
              <a:gd name="T60" fmla="*/ 6145 w 10138"/>
              <a:gd name="T61" fmla="*/ 3133 h 7732"/>
              <a:gd name="T62" fmla="*/ 6096 w 10138"/>
              <a:gd name="T63" fmla="*/ 3497 h 7732"/>
              <a:gd name="T64" fmla="*/ 7438 w 10138"/>
              <a:gd name="T65" fmla="*/ 2239 h 7732"/>
              <a:gd name="T66" fmla="*/ 6662 w 10138"/>
              <a:gd name="T67" fmla="*/ 2785 h 7732"/>
              <a:gd name="T68" fmla="*/ 5418 w 10138"/>
              <a:gd name="T69" fmla="*/ 3261 h 7732"/>
              <a:gd name="T70" fmla="*/ 6993 w 10138"/>
              <a:gd name="T71" fmla="*/ 2527 h 7732"/>
              <a:gd name="T72" fmla="*/ 9029 w 10138"/>
              <a:gd name="T73" fmla="*/ 1300 h 7732"/>
              <a:gd name="T74" fmla="*/ 7663 w 10138"/>
              <a:gd name="T75" fmla="*/ 2509 h 7732"/>
              <a:gd name="T76" fmla="*/ 6779 w 10138"/>
              <a:gd name="T77" fmla="*/ 3066 h 7732"/>
              <a:gd name="T78" fmla="*/ 7664 w 10138"/>
              <a:gd name="T79" fmla="*/ 2160 h 7732"/>
              <a:gd name="T80" fmla="*/ 8799 w 10138"/>
              <a:gd name="T81" fmla="*/ 1404 h 7732"/>
              <a:gd name="T82" fmla="*/ 9336 w 10138"/>
              <a:gd name="T83" fmla="*/ 1342 h 7732"/>
              <a:gd name="T84" fmla="*/ 9030 w 10138"/>
              <a:gd name="T85" fmla="*/ 2320 h 7732"/>
              <a:gd name="T86" fmla="*/ 6675 w 10138"/>
              <a:gd name="T87" fmla="*/ 3760 h 7732"/>
              <a:gd name="T88" fmla="*/ 5214 w 10138"/>
              <a:gd name="T89" fmla="*/ 4510 h 7732"/>
              <a:gd name="T90" fmla="*/ 2873 w 10138"/>
              <a:gd name="T91" fmla="*/ 5474 h 7732"/>
              <a:gd name="T92" fmla="*/ 3388 w 10138"/>
              <a:gd name="T93" fmla="*/ 4960 h 7732"/>
              <a:gd name="T94" fmla="*/ 4135 w 10138"/>
              <a:gd name="T95" fmla="*/ 4377 h 7732"/>
              <a:gd name="T96" fmla="*/ 6405 w 10138"/>
              <a:gd name="T97" fmla="*/ 3504 h 7732"/>
              <a:gd name="T98" fmla="*/ 7920 w 10138"/>
              <a:gd name="T99" fmla="*/ 2583 h 7732"/>
              <a:gd name="T100" fmla="*/ 8887 w 10138"/>
              <a:gd name="T101" fmla="*/ 1620 h 7732"/>
              <a:gd name="T102" fmla="*/ 9103 w 10138"/>
              <a:gd name="T103" fmla="*/ 1275 h 7732"/>
              <a:gd name="T104" fmla="*/ 9687 w 10138"/>
              <a:gd name="T105" fmla="*/ 727 h 7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138" h="7732">
                <a:moveTo>
                  <a:pt x="3745" y="4502"/>
                </a:moveTo>
                <a:cubicBezTo>
                  <a:pt x="3767" y="4469"/>
                  <a:pt x="3857" y="4391"/>
                  <a:pt x="3903" y="4362"/>
                </a:cubicBezTo>
                <a:cubicBezTo>
                  <a:pt x="3975" y="4315"/>
                  <a:pt x="4013" y="4274"/>
                  <a:pt x="4082" y="4225"/>
                </a:cubicBezTo>
                <a:cubicBezTo>
                  <a:pt x="4143" y="4183"/>
                  <a:pt x="4218" y="4146"/>
                  <a:pt x="4276" y="4104"/>
                </a:cubicBezTo>
                <a:cubicBezTo>
                  <a:pt x="4482" y="3954"/>
                  <a:pt x="4381" y="4064"/>
                  <a:pt x="4498" y="4060"/>
                </a:cubicBezTo>
                <a:cubicBezTo>
                  <a:pt x="4491" y="3966"/>
                  <a:pt x="4434" y="4019"/>
                  <a:pt x="4497" y="3960"/>
                </a:cubicBezTo>
                <a:cubicBezTo>
                  <a:pt x="4513" y="3946"/>
                  <a:pt x="4745" y="3795"/>
                  <a:pt x="4816" y="3779"/>
                </a:cubicBezTo>
                <a:cubicBezTo>
                  <a:pt x="5003" y="3735"/>
                  <a:pt x="5214" y="3708"/>
                  <a:pt x="5417" y="3746"/>
                </a:cubicBezTo>
                <a:cubicBezTo>
                  <a:pt x="5398" y="3767"/>
                  <a:pt x="5408" y="3760"/>
                  <a:pt x="5378" y="3778"/>
                </a:cubicBezTo>
                <a:lnTo>
                  <a:pt x="5217" y="3848"/>
                </a:lnTo>
                <a:cubicBezTo>
                  <a:pt x="5147" y="3873"/>
                  <a:pt x="5069" y="3901"/>
                  <a:pt x="5001" y="3930"/>
                </a:cubicBezTo>
                <a:cubicBezTo>
                  <a:pt x="4846" y="3996"/>
                  <a:pt x="4724" y="4057"/>
                  <a:pt x="4575" y="4121"/>
                </a:cubicBezTo>
                <a:cubicBezTo>
                  <a:pt x="4433" y="4183"/>
                  <a:pt x="4293" y="4233"/>
                  <a:pt x="4144" y="4301"/>
                </a:cubicBezTo>
                <a:cubicBezTo>
                  <a:pt x="4005" y="4365"/>
                  <a:pt x="3874" y="4443"/>
                  <a:pt x="3745" y="4502"/>
                </a:cubicBezTo>
                <a:close/>
                <a:moveTo>
                  <a:pt x="0" y="6803"/>
                </a:moveTo>
                <a:lnTo>
                  <a:pt x="0" y="6722"/>
                </a:lnTo>
                <a:cubicBezTo>
                  <a:pt x="67" y="6712"/>
                  <a:pt x="129" y="6683"/>
                  <a:pt x="189" y="6658"/>
                </a:cubicBezTo>
                <a:cubicBezTo>
                  <a:pt x="598" y="6491"/>
                  <a:pt x="687" y="6450"/>
                  <a:pt x="1055" y="6212"/>
                </a:cubicBezTo>
                <a:cubicBezTo>
                  <a:pt x="1370" y="6009"/>
                  <a:pt x="1694" y="5800"/>
                  <a:pt x="1942" y="5522"/>
                </a:cubicBezTo>
                <a:cubicBezTo>
                  <a:pt x="2244" y="5184"/>
                  <a:pt x="2620" y="4727"/>
                  <a:pt x="2970" y="4442"/>
                </a:cubicBezTo>
                <a:cubicBezTo>
                  <a:pt x="3200" y="4256"/>
                  <a:pt x="3285" y="4171"/>
                  <a:pt x="3626" y="4049"/>
                </a:cubicBezTo>
                <a:cubicBezTo>
                  <a:pt x="3904" y="3950"/>
                  <a:pt x="4057" y="3765"/>
                  <a:pt x="4231" y="3610"/>
                </a:cubicBezTo>
                <a:lnTo>
                  <a:pt x="4523" y="3371"/>
                </a:lnTo>
                <a:cubicBezTo>
                  <a:pt x="4809" y="3125"/>
                  <a:pt x="4801" y="3114"/>
                  <a:pt x="5144" y="2945"/>
                </a:cubicBezTo>
                <a:cubicBezTo>
                  <a:pt x="5277" y="2880"/>
                  <a:pt x="5371" y="2833"/>
                  <a:pt x="5503" y="2774"/>
                </a:cubicBezTo>
                <a:lnTo>
                  <a:pt x="6246" y="2466"/>
                </a:lnTo>
                <a:cubicBezTo>
                  <a:pt x="6672" y="2314"/>
                  <a:pt x="7251" y="1973"/>
                  <a:pt x="7578" y="1691"/>
                </a:cubicBezTo>
                <a:cubicBezTo>
                  <a:pt x="8240" y="1120"/>
                  <a:pt x="8010" y="1397"/>
                  <a:pt x="8521" y="1056"/>
                </a:cubicBezTo>
                <a:cubicBezTo>
                  <a:pt x="8582" y="1016"/>
                  <a:pt x="8625" y="997"/>
                  <a:pt x="8691" y="960"/>
                </a:cubicBezTo>
                <a:lnTo>
                  <a:pt x="9164" y="653"/>
                </a:lnTo>
                <a:cubicBezTo>
                  <a:pt x="9471" y="442"/>
                  <a:pt x="9525" y="373"/>
                  <a:pt x="9766" y="192"/>
                </a:cubicBezTo>
                <a:cubicBezTo>
                  <a:pt x="9894" y="96"/>
                  <a:pt x="9934" y="0"/>
                  <a:pt x="10119" y="75"/>
                </a:cubicBezTo>
                <a:cubicBezTo>
                  <a:pt x="10138" y="267"/>
                  <a:pt x="9991" y="316"/>
                  <a:pt x="9937" y="444"/>
                </a:cubicBezTo>
                <a:cubicBezTo>
                  <a:pt x="9902" y="525"/>
                  <a:pt x="9567" y="1020"/>
                  <a:pt x="9503" y="1110"/>
                </a:cubicBezTo>
                <a:cubicBezTo>
                  <a:pt x="9426" y="1218"/>
                  <a:pt x="9396" y="1358"/>
                  <a:pt x="9341" y="1494"/>
                </a:cubicBezTo>
                <a:cubicBezTo>
                  <a:pt x="9219" y="1790"/>
                  <a:pt x="9284" y="1669"/>
                  <a:pt x="9134" y="1968"/>
                </a:cubicBezTo>
                <a:lnTo>
                  <a:pt x="9114" y="2014"/>
                </a:lnTo>
                <a:cubicBezTo>
                  <a:pt x="9002" y="2295"/>
                  <a:pt x="9302" y="2294"/>
                  <a:pt x="8799" y="2564"/>
                </a:cubicBezTo>
                <a:lnTo>
                  <a:pt x="8111" y="2989"/>
                </a:lnTo>
                <a:cubicBezTo>
                  <a:pt x="8007" y="3061"/>
                  <a:pt x="7885" y="3142"/>
                  <a:pt x="7775" y="3200"/>
                </a:cubicBezTo>
                <a:cubicBezTo>
                  <a:pt x="7654" y="3263"/>
                  <a:pt x="7554" y="3335"/>
                  <a:pt x="7428" y="3402"/>
                </a:cubicBezTo>
                <a:cubicBezTo>
                  <a:pt x="7302" y="3468"/>
                  <a:pt x="7194" y="3524"/>
                  <a:pt x="7061" y="3601"/>
                </a:cubicBezTo>
                <a:cubicBezTo>
                  <a:pt x="6990" y="3641"/>
                  <a:pt x="6971" y="3669"/>
                  <a:pt x="6905" y="3709"/>
                </a:cubicBezTo>
                <a:lnTo>
                  <a:pt x="6545" y="3897"/>
                </a:lnTo>
                <a:cubicBezTo>
                  <a:pt x="6048" y="4209"/>
                  <a:pt x="5422" y="4515"/>
                  <a:pt x="4872" y="4716"/>
                </a:cubicBezTo>
                <a:cubicBezTo>
                  <a:pt x="4731" y="4768"/>
                  <a:pt x="4621" y="4827"/>
                  <a:pt x="4469" y="4861"/>
                </a:cubicBezTo>
                <a:cubicBezTo>
                  <a:pt x="4119" y="4938"/>
                  <a:pt x="3647" y="5215"/>
                  <a:pt x="3336" y="5388"/>
                </a:cubicBezTo>
                <a:cubicBezTo>
                  <a:pt x="3213" y="5456"/>
                  <a:pt x="3094" y="5510"/>
                  <a:pt x="2979" y="5579"/>
                </a:cubicBezTo>
                <a:cubicBezTo>
                  <a:pt x="2396" y="5927"/>
                  <a:pt x="1744" y="6643"/>
                  <a:pt x="1108" y="7031"/>
                </a:cubicBezTo>
                <a:cubicBezTo>
                  <a:pt x="814" y="7209"/>
                  <a:pt x="875" y="7145"/>
                  <a:pt x="617" y="7354"/>
                </a:cubicBezTo>
                <a:lnTo>
                  <a:pt x="155" y="7732"/>
                </a:lnTo>
                <a:lnTo>
                  <a:pt x="40" y="7732"/>
                </a:lnTo>
                <a:cubicBezTo>
                  <a:pt x="73" y="7678"/>
                  <a:pt x="698" y="7199"/>
                  <a:pt x="764" y="7151"/>
                </a:cubicBezTo>
                <a:lnTo>
                  <a:pt x="1389" y="6763"/>
                </a:lnTo>
                <a:cubicBezTo>
                  <a:pt x="1585" y="6630"/>
                  <a:pt x="1769" y="6462"/>
                  <a:pt x="1947" y="6308"/>
                </a:cubicBezTo>
                <a:lnTo>
                  <a:pt x="2064" y="6176"/>
                </a:lnTo>
                <a:cubicBezTo>
                  <a:pt x="2092" y="6139"/>
                  <a:pt x="2161" y="6081"/>
                  <a:pt x="2194" y="6056"/>
                </a:cubicBezTo>
                <a:cubicBezTo>
                  <a:pt x="2306" y="5974"/>
                  <a:pt x="2261" y="6023"/>
                  <a:pt x="2257" y="5906"/>
                </a:cubicBezTo>
                <a:cubicBezTo>
                  <a:pt x="2340" y="5917"/>
                  <a:pt x="2318" y="5954"/>
                  <a:pt x="2381" y="5896"/>
                </a:cubicBezTo>
                <a:lnTo>
                  <a:pt x="2667" y="5599"/>
                </a:lnTo>
                <a:cubicBezTo>
                  <a:pt x="2729" y="5528"/>
                  <a:pt x="2787" y="5476"/>
                  <a:pt x="2852" y="5404"/>
                </a:cubicBezTo>
                <a:cubicBezTo>
                  <a:pt x="3032" y="5201"/>
                  <a:pt x="3228" y="4995"/>
                  <a:pt x="3395" y="4783"/>
                </a:cubicBezTo>
                <a:cubicBezTo>
                  <a:pt x="3703" y="4393"/>
                  <a:pt x="3859" y="4318"/>
                  <a:pt x="4223" y="4066"/>
                </a:cubicBezTo>
                <a:lnTo>
                  <a:pt x="4689" y="3769"/>
                </a:lnTo>
                <a:cubicBezTo>
                  <a:pt x="4878" y="3643"/>
                  <a:pt x="5099" y="3407"/>
                  <a:pt x="5311" y="3244"/>
                </a:cubicBezTo>
                <a:cubicBezTo>
                  <a:pt x="5374" y="3196"/>
                  <a:pt x="5494" y="3163"/>
                  <a:pt x="5509" y="3071"/>
                </a:cubicBezTo>
                <a:cubicBezTo>
                  <a:pt x="5510" y="3063"/>
                  <a:pt x="5512" y="3061"/>
                  <a:pt x="5515" y="3057"/>
                </a:cubicBezTo>
                <a:cubicBezTo>
                  <a:pt x="5605" y="3088"/>
                  <a:pt x="5626" y="3031"/>
                  <a:pt x="5719" y="3000"/>
                </a:cubicBezTo>
                <a:cubicBezTo>
                  <a:pt x="5644" y="2950"/>
                  <a:pt x="5675" y="3017"/>
                  <a:pt x="5663" y="2932"/>
                </a:cubicBezTo>
                <a:cubicBezTo>
                  <a:pt x="5795" y="2950"/>
                  <a:pt x="5627" y="3006"/>
                  <a:pt x="5771" y="2976"/>
                </a:cubicBezTo>
                <a:cubicBezTo>
                  <a:pt x="5777" y="2975"/>
                  <a:pt x="5855" y="2937"/>
                  <a:pt x="5874" y="2927"/>
                </a:cubicBezTo>
                <a:cubicBezTo>
                  <a:pt x="5951" y="2887"/>
                  <a:pt x="6014" y="2867"/>
                  <a:pt x="6073" y="2828"/>
                </a:cubicBezTo>
                <a:lnTo>
                  <a:pt x="6080" y="2750"/>
                </a:lnTo>
                <a:cubicBezTo>
                  <a:pt x="6194" y="2774"/>
                  <a:pt x="6063" y="2793"/>
                  <a:pt x="6174" y="2780"/>
                </a:cubicBezTo>
                <a:cubicBezTo>
                  <a:pt x="6200" y="2777"/>
                  <a:pt x="6238" y="2752"/>
                  <a:pt x="6264" y="2738"/>
                </a:cubicBezTo>
                <a:cubicBezTo>
                  <a:pt x="6384" y="2678"/>
                  <a:pt x="6478" y="2612"/>
                  <a:pt x="6604" y="2561"/>
                </a:cubicBezTo>
                <a:cubicBezTo>
                  <a:pt x="6743" y="2505"/>
                  <a:pt x="6637" y="2524"/>
                  <a:pt x="6635" y="2444"/>
                </a:cubicBezTo>
                <a:cubicBezTo>
                  <a:pt x="6699" y="2446"/>
                  <a:pt x="6669" y="2463"/>
                  <a:pt x="6694" y="2502"/>
                </a:cubicBezTo>
                <a:cubicBezTo>
                  <a:pt x="6823" y="2447"/>
                  <a:pt x="6937" y="2394"/>
                  <a:pt x="7066" y="2342"/>
                </a:cubicBezTo>
                <a:cubicBezTo>
                  <a:pt x="7133" y="2315"/>
                  <a:pt x="7185" y="2281"/>
                  <a:pt x="7244" y="2254"/>
                </a:cubicBezTo>
                <a:cubicBezTo>
                  <a:pt x="7380" y="2191"/>
                  <a:pt x="7307" y="2238"/>
                  <a:pt x="7339" y="2139"/>
                </a:cubicBezTo>
                <a:cubicBezTo>
                  <a:pt x="7414" y="2162"/>
                  <a:pt x="7368" y="2182"/>
                  <a:pt x="7446" y="2159"/>
                </a:cubicBezTo>
                <a:cubicBezTo>
                  <a:pt x="7544" y="2130"/>
                  <a:pt x="7807" y="1968"/>
                  <a:pt x="7875" y="1888"/>
                </a:cubicBezTo>
                <a:cubicBezTo>
                  <a:pt x="7927" y="1826"/>
                  <a:pt x="7974" y="1834"/>
                  <a:pt x="8032" y="1779"/>
                </a:cubicBezTo>
                <a:lnTo>
                  <a:pt x="8011" y="1750"/>
                </a:lnTo>
                <a:cubicBezTo>
                  <a:pt x="7987" y="1712"/>
                  <a:pt x="8000" y="1796"/>
                  <a:pt x="7989" y="1705"/>
                </a:cubicBezTo>
                <a:cubicBezTo>
                  <a:pt x="8072" y="1715"/>
                  <a:pt x="7992" y="1701"/>
                  <a:pt x="8053" y="1740"/>
                </a:cubicBezTo>
                <a:lnTo>
                  <a:pt x="8073" y="1752"/>
                </a:lnTo>
                <a:cubicBezTo>
                  <a:pt x="8136" y="1687"/>
                  <a:pt x="8203" y="1694"/>
                  <a:pt x="8202" y="1584"/>
                </a:cubicBezTo>
                <a:cubicBezTo>
                  <a:pt x="8336" y="1596"/>
                  <a:pt x="8389" y="1498"/>
                  <a:pt x="8510" y="1459"/>
                </a:cubicBezTo>
                <a:lnTo>
                  <a:pt x="8491" y="1438"/>
                </a:lnTo>
                <a:cubicBezTo>
                  <a:pt x="8481" y="1424"/>
                  <a:pt x="8454" y="1398"/>
                  <a:pt x="8481" y="1387"/>
                </a:cubicBezTo>
                <a:cubicBezTo>
                  <a:pt x="8514" y="1374"/>
                  <a:pt x="8549" y="1421"/>
                  <a:pt x="8550" y="1418"/>
                </a:cubicBezTo>
                <a:cubicBezTo>
                  <a:pt x="8553" y="1414"/>
                  <a:pt x="8559" y="1425"/>
                  <a:pt x="8563" y="1427"/>
                </a:cubicBezTo>
                <a:cubicBezTo>
                  <a:pt x="8609" y="1381"/>
                  <a:pt x="8705" y="1310"/>
                  <a:pt x="8764" y="1267"/>
                </a:cubicBezTo>
                <a:cubicBezTo>
                  <a:pt x="8925" y="1151"/>
                  <a:pt x="8904" y="1194"/>
                  <a:pt x="8891" y="1075"/>
                </a:cubicBezTo>
                <a:cubicBezTo>
                  <a:pt x="8972" y="1091"/>
                  <a:pt x="8899" y="1088"/>
                  <a:pt x="8978" y="1111"/>
                </a:cubicBezTo>
                <a:cubicBezTo>
                  <a:pt x="9019" y="1066"/>
                  <a:pt x="9081" y="1022"/>
                  <a:pt x="9145" y="997"/>
                </a:cubicBezTo>
                <a:cubicBezTo>
                  <a:pt x="9135" y="976"/>
                  <a:pt x="9112" y="946"/>
                  <a:pt x="9120" y="925"/>
                </a:cubicBezTo>
                <a:cubicBezTo>
                  <a:pt x="9179" y="905"/>
                  <a:pt x="9119" y="938"/>
                  <a:pt x="9207" y="944"/>
                </a:cubicBezTo>
                <a:cubicBezTo>
                  <a:pt x="9257" y="876"/>
                  <a:pt x="9376" y="814"/>
                  <a:pt x="9454" y="761"/>
                </a:cubicBezTo>
                <a:cubicBezTo>
                  <a:pt x="9532" y="708"/>
                  <a:pt x="9611" y="628"/>
                  <a:pt x="9676" y="568"/>
                </a:cubicBezTo>
                <a:cubicBezTo>
                  <a:pt x="9779" y="473"/>
                  <a:pt x="10064" y="278"/>
                  <a:pt x="10060" y="116"/>
                </a:cubicBezTo>
                <a:cubicBezTo>
                  <a:pt x="9967" y="93"/>
                  <a:pt x="9913" y="143"/>
                  <a:pt x="9874" y="186"/>
                </a:cubicBezTo>
                <a:cubicBezTo>
                  <a:pt x="9878" y="208"/>
                  <a:pt x="9902" y="211"/>
                  <a:pt x="9927" y="245"/>
                </a:cubicBezTo>
                <a:lnTo>
                  <a:pt x="9908" y="265"/>
                </a:lnTo>
                <a:cubicBezTo>
                  <a:pt x="9827" y="236"/>
                  <a:pt x="9931" y="239"/>
                  <a:pt x="9834" y="212"/>
                </a:cubicBezTo>
                <a:cubicBezTo>
                  <a:pt x="9794" y="244"/>
                  <a:pt x="9771" y="258"/>
                  <a:pt x="9732" y="292"/>
                </a:cubicBezTo>
                <a:cubicBezTo>
                  <a:pt x="9596" y="413"/>
                  <a:pt x="9499" y="422"/>
                  <a:pt x="9483" y="556"/>
                </a:cubicBezTo>
                <a:cubicBezTo>
                  <a:pt x="9304" y="559"/>
                  <a:pt x="9105" y="756"/>
                  <a:pt x="8960" y="849"/>
                </a:cubicBezTo>
                <a:cubicBezTo>
                  <a:pt x="8780" y="964"/>
                  <a:pt x="8897" y="975"/>
                  <a:pt x="8826" y="975"/>
                </a:cubicBezTo>
                <a:lnTo>
                  <a:pt x="8809" y="973"/>
                </a:lnTo>
                <a:cubicBezTo>
                  <a:pt x="8724" y="972"/>
                  <a:pt x="8589" y="1081"/>
                  <a:pt x="8521" y="1123"/>
                </a:cubicBezTo>
                <a:cubicBezTo>
                  <a:pt x="8322" y="1250"/>
                  <a:pt x="8000" y="1388"/>
                  <a:pt x="7833" y="1531"/>
                </a:cubicBezTo>
                <a:cubicBezTo>
                  <a:pt x="7788" y="1569"/>
                  <a:pt x="7745" y="1622"/>
                  <a:pt x="7689" y="1670"/>
                </a:cubicBezTo>
                <a:cubicBezTo>
                  <a:pt x="7600" y="1746"/>
                  <a:pt x="7617" y="1706"/>
                  <a:pt x="7580" y="1825"/>
                </a:cubicBezTo>
                <a:cubicBezTo>
                  <a:pt x="7524" y="1847"/>
                  <a:pt x="7515" y="1821"/>
                  <a:pt x="7435" y="1880"/>
                </a:cubicBezTo>
                <a:cubicBezTo>
                  <a:pt x="7176" y="2074"/>
                  <a:pt x="6905" y="2226"/>
                  <a:pt x="6620" y="2362"/>
                </a:cubicBezTo>
                <a:cubicBezTo>
                  <a:pt x="6537" y="2401"/>
                  <a:pt x="6543" y="2399"/>
                  <a:pt x="6512" y="2469"/>
                </a:cubicBezTo>
                <a:cubicBezTo>
                  <a:pt x="6344" y="2476"/>
                  <a:pt x="6361" y="2479"/>
                  <a:pt x="6191" y="2550"/>
                </a:cubicBezTo>
                <a:cubicBezTo>
                  <a:pt x="5855" y="2692"/>
                  <a:pt x="6044" y="2622"/>
                  <a:pt x="5997" y="2716"/>
                </a:cubicBezTo>
                <a:cubicBezTo>
                  <a:pt x="5902" y="2704"/>
                  <a:pt x="6003" y="2615"/>
                  <a:pt x="5813" y="2701"/>
                </a:cubicBezTo>
                <a:cubicBezTo>
                  <a:pt x="5744" y="2732"/>
                  <a:pt x="5701" y="2749"/>
                  <a:pt x="5624" y="2777"/>
                </a:cubicBezTo>
                <a:cubicBezTo>
                  <a:pt x="5555" y="2803"/>
                  <a:pt x="5507" y="2829"/>
                  <a:pt x="5439" y="2859"/>
                </a:cubicBezTo>
                <a:cubicBezTo>
                  <a:pt x="5415" y="2870"/>
                  <a:pt x="5363" y="2892"/>
                  <a:pt x="5352" y="2904"/>
                </a:cubicBezTo>
                <a:cubicBezTo>
                  <a:pt x="5328" y="2932"/>
                  <a:pt x="5347" y="2902"/>
                  <a:pt x="5339" y="2942"/>
                </a:cubicBezTo>
                <a:lnTo>
                  <a:pt x="5332" y="2986"/>
                </a:lnTo>
                <a:cubicBezTo>
                  <a:pt x="5299" y="2973"/>
                  <a:pt x="5315" y="2975"/>
                  <a:pt x="5293" y="2958"/>
                </a:cubicBezTo>
                <a:cubicBezTo>
                  <a:pt x="5271" y="2942"/>
                  <a:pt x="5304" y="2953"/>
                  <a:pt x="5272" y="2942"/>
                </a:cubicBezTo>
                <a:cubicBezTo>
                  <a:pt x="5211" y="2977"/>
                  <a:pt x="5149" y="3000"/>
                  <a:pt x="5086" y="3036"/>
                </a:cubicBezTo>
                <a:cubicBezTo>
                  <a:pt x="4903" y="3140"/>
                  <a:pt x="4985" y="3104"/>
                  <a:pt x="4969" y="3167"/>
                </a:cubicBezTo>
                <a:cubicBezTo>
                  <a:pt x="4892" y="3202"/>
                  <a:pt x="4927" y="3136"/>
                  <a:pt x="4856" y="3171"/>
                </a:cubicBezTo>
                <a:cubicBezTo>
                  <a:pt x="4768" y="3216"/>
                  <a:pt x="4275" y="3656"/>
                  <a:pt x="4208" y="3719"/>
                </a:cubicBezTo>
                <a:cubicBezTo>
                  <a:pt x="4093" y="3828"/>
                  <a:pt x="3969" y="3947"/>
                  <a:pt x="3832" y="4025"/>
                </a:cubicBezTo>
                <a:cubicBezTo>
                  <a:pt x="3727" y="4085"/>
                  <a:pt x="3705" y="4089"/>
                  <a:pt x="3587" y="4132"/>
                </a:cubicBezTo>
                <a:cubicBezTo>
                  <a:pt x="3357" y="4216"/>
                  <a:pt x="3450" y="4172"/>
                  <a:pt x="3459" y="4266"/>
                </a:cubicBezTo>
                <a:cubicBezTo>
                  <a:pt x="3310" y="4277"/>
                  <a:pt x="3434" y="4268"/>
                  <a:pt x="3355" y="4235"/>
                </a:cubicBezTo>
                <a:lnTo>
                  <a:pt x="3067" y="4438"/>
                </a:lnTo>
                <a:cubicBezTo>
                  <a:pt x="3029" y="4472"/>
                  <a:pt x="3043" y="4464"/>
                  <a:pt x="3034" y="4485"/>
                </a:cubicBezTo>
                <a:lnTo>
                  <a:pt x="3007" y="4553"/>
                </a:lnTo>
                <a:cubicBezTo>
                  <a:pt x="2909" y="4582"/>
                  <a:pt x="2995" y="4511"/>
                  <a:pt x="2905" y="4575"/>
                </a:cubicBezTo>
                <a:lnTo>
                  <a:pt x="2745" y="4731"/>
                </a:lnTo>
                <a:cubicBezTo>
                  <a:pt x="2711" y="4766"/>
                  <a:pt x="2700" y="4768"/>
                  <a:pt x="2667" y="4803"/>
                </a:cubicBezTo>
                <a:cubicBezTo>
                  <a:pt x="2514" y="4963"/>
                  <a:pt x="1862" y="5701"/>
                  <a:pt x="1765" y="5776"/>
                </a:cubicBezTo>
                <a:cubicBezTo>
                  <a:pt x="1800" y="5866"/>
                  <a:pt x="1790" y="5736"/>
                  <a:pt x="1816" y="5862"/>
                </a:cubicBezTo>
                <a:cubicBezTo>
                  <a:pt x="1695" y="5846"/>
                  <a:pt x="1816" y="5844"/>
                  <a:pt x="1709" y="5821"/>
                </a:cubicBezTo>
                <a:cubicBezTo>
                  <a:pt x="1598" y="5949"/>
                  <a:pt x="1281" y="6132"/>
                  <a:pt x="1120" y="6245"/>
                </a:cubicBezTo>
                <a:lnTo>
                  <a:pt x="699" y="6507"/>
                </a:lnTo>
                <a:cubicBezTo>
                  <a:pt x="627" y="6554"/>
                  <a:pt x="86" y="6785"/>
                  <a:pt x="0" y="6803"/>
                </a:cubicBezTo>
                <a:close/>
                <a:moveTo>
                  <a:pt x="4892" y="3687"/>
                </a:moveTo>
                <a:cubicBezTo>
                  <a:pt x="4916" y="3638"/>
                  <a:pt x="5052" y="3533"/>
                  <a:pt x="5104" y="3487"/>
                </a:cubicBezTo>
                <a:cubicBezTo>
                  <a:pt x="5251" y="3359"/>
                  <a:pt x="5265" y="3367"/>
                  <a:pt x="5389" y="3400"/>
                </a:cubicBezTo>
                <a:cubicBezTo>
                  <a:pt x="5452" y="3294"/>
                  <a:pt x="5468" y="3322"/>
                  <a:pt x="5717" y="3255"/>
                </a:cubicBezTo>
                <a:cubicBezTo>
                  <a:pt x="6163" y="3134"/>
                  <a:pt x="5960" y="3196"/>
                  <a:pt x="6096" y="3226"/>
                </a:cubicBezTo>
                <a:cubicBezTo>
                  <a:pt x="6146" y="3140"/>
                  <a:pt x="6051" y="3185"/>
                  <a:pt x="6145" y="3133"/>
                </a:cubicBezTo>
                <a:lnTo>
                  <a:pt x="6486" y="3006"/>
                </a:lnTo>
                <a:cubicBezTo>
                  <a:pt x="6554" y="2976"/>
                  <a:pt x="6843" y="2811"/>
                  <a:pt x="6882" y="2810"/>
                </a:cubicBezTo>
                <a:cubicBezTo>
                  <a:pt x="6833" y="2877"/>
                  <a:pt x="6795" y="2954"/>
                  <a:pt x="6744" y="3017"/>
                </a:cubicBezTo>
                <a:cubicBezTo>
                  <a:pt x="6661" y="3120"/>
                  <a:pt x="6481" y="3323"/>
                  <a:pt x="6358" y="3377"/>
                </a:cubicBezTo>
                <a:cubicBezTo>
                  <a:pt x="6272" y="3415"/>
                  <a:pt x="6177" y="3461"/>
                  <a:pt x="6096" y="3497"/>
                </a:cubicBezTo>
                <a:lnTo>
                  <a:pt x="5556" y="3706"/>
                </a:lnTo>
                <a:cubicBezTo>
                  <a:pt x="5485" y="3723"/>
                  <a:pt x="5429" y="3674"/>
                  <a:pt x="5233" y="3665"/>
                </a:cubicBezTo>
                <a:cubicBezTo>
                  <a:pt x="5118" y="3659"/>
                  <a:pt x="4965" y="3699"/>
                  <a:pt x="4892" y="3687"/>
                </a:cubicBezTo>
                <a:close/>
                <a:moveTo>
                  <a:pt x="6989" y="2434"/>
                </a:moveTo>
                <a:cubicBezTo>
                  <a:pt x="7133" y="2397"/>
                  <a:pt x="7322" y="2254"/>
                  <a:pt x="7438" y="2239"/>
                </a:cubicBezTo>
                <a:cubicBezTo>
                  <a:pt x="7408" y="2292"/>
                  <a:pt x="7320" y="2346"/>
                  <a:pt x="7264" y="2391"/>
                </a:cubicBezTo>
                <a:cubicBezTo>
                  <a:pt x="7204" y="2439"/>
                  <a:pt x="7159" y="2496"/>
                  <a:pt x="7087" y="2547"/>
                </a:cubicBezTo>
                <a:cubicBezTo>
                  <a:pt x="7018" y="2595"/>
                  <a:pt x="6965" y="2635"/>
                  <a:pt x="6901" y="2692"/>
                </a:cubicBezTo>
                <a:cubicBezTo>
                  <a:pt x="6766" y="2811"/>
                  <a:pt x="6781" y="2772"/>
                  <a:pt x="6720" y="2822"/>
                </a:cubicBezTo>
                <a:cubicBezTo>
                  <a:pt x="6633" y="2789"/>
                  <a:pt x="6739" y="2822"/>
                  <a:pt x="6662" y="2785"/>
                </a:cubicBezTo>
                <a:cubicBezTo>
                  <a:pt x="6639" y="2775"/>
                  <a:pt x="6693" y="2769"/>
                  <a:pt x="6620" y="2777"/>
                </a:cubicBezTo>
                <a:cubicBezTo>
                  <a:pt x="6627" y="2829"/>
                  <a:pt x="6621" y="2788"/>
                  <a:pt x="6634" y="2817"/>
                </a:cubicBezTo>
                <a:lnTo>
                  <a:pt x="6655" y="2858"/>
                </a:lnTo>
                <a:cubicBezTo>
                  <a:pt x="6563" y="2890"/>
                  <a:pt x="6481" y="2946"/>
                  <a:pt x="6366" y="2988"/>
                </a:cubicBezTo>
                <a:cubicBezTo>
                  <a:pt x="6118" y="3078"/>
                  <a:pt x="5635" y="3234"/>
                  <a:pt x="5418" y="3261"/>
                </a:cubicBezTo>
                <a:cubicBezTo>
                  <a:pt x="5494" y="3179"/>
                  <a:pt x="5658" y="3100"/>
                  <a:pt x="5770" y="3041"/>
                </a:cubicBezTo>
                <a:cubicBezTo>
                  <a:pt x="5834" y="3008"/>
                  <a:pt x="5913" y="2976"/>
                  <a:pt x="5975" y="2948"/>
                </a:cubicBezTo>
                <a:cubicBezTo>
                  <a:pt x="6261" y="2820"/>
                  <a:pt x="6715" y="2544"/>
                  <a:pt x="6927" y="2463"/>
                </a:cubicBezTo>
                <a:cubicBezTo>
                  <a:pt x="6930" y="2466"/>
                  <a:pt x="6933" y="2472"/>
                  <a:pt x="6935" y="2474"/>
                </a:cubicBezTo>
                <a:lnTo>
                  <a:pt x="6993" y="2527"/>
                </a:lnTo>
                <a:cubicBezTo>
                  <a:pt x="7028" y="2489"/>
                  <a:pt x="7007" y="2479"/>
                  <a:pt x="6989" y="2434"/>
                </a:cubicBezTo>
                <a:close/>
                <a:moveTo>
                  <a:pt x="8565" y="1568"/>
                </a:moveTo>
                <a:cubicBezTo>
                  <a:pt x="8557" y="1497"/>
                  <a:pt x="8545" y="1501"/>
                  <a:pt x="8585" y="1471"/>
                </a:cubicBezTo>
                <a:cubicBezTo>
                  <a:pt x="8699" y="1386"/>
                  <a:pt x="9091" y="1065"/>
                  <a:pt x="9157" y="1068"/>
                </a:cubicBezTo>
                <a:cubicBezTo>
                  <a:pt x="9136" y="1087"/>
                  <a:pt x="9057" y="1246"/>
                  <a:pt x="9029" y="1300"/>
                </a:cubicBezTo>
                <a:cubicBezTo>
                  <a:pt x="8955" y="1442"/>
                  <a:pt x="8815" y="1631"/>
                  <a:pt x="8719" y="1753"/>
                </a:cubicBezTo>
                <a:cubicBezTo>
                  <a:pt x="8698" y="1778"/>
                  <a:pt x="8658" y="1824"/>
                  <a:pt x="8632" y="1849"/>
                </a:cubicBezTo>
                <a:cubicBezTo>
                  <a:pt x="8255" y="2215"/>
                  <a:pt x="8565" y="1980"/>
                  <a:pt x="8115" y="2279"/>
                </a:cubicBezTo>
                <a:cubicBezTo>
                  <a:pt x="8050" y="2322"/>
                  <a:pt x="7870" y="2471"/>
                  <a:pt x="7786" y="2515"/>
                </a:cubicBezTo>
                <a:cubicBezTo>
                  <a:pt x="7695" y="2563"/>
                  <a:pt x="7761" y="2513"/>
                  <a:pt x="7663" y="2509"/>
                </a:cubicBezTo>
                <a:cubicBezTo>
                  <a:pt x="7657" y="2579"/>
                  <a:pt x="7667" y="2540"/>
                  <a:pt x="7687" y="2595"/>
                </a:cubicBezTo>
                <a:cubicBezTo>
                  <a:pt x="7621" y="2629"/>
                  <a:pt x="7625" y="2645"/>
                  <a:pt x="7573" y="2682"/>
                </a:cubicBezTo>
                <a:cubicBezTo>
                  <a:pt x="7382" y="2820"/>
                  <a:pt x="7368" y="2809"/>
                  <a:pt x="7215" y="2905"/>
                </a:cubicBezTo>
                <a:cubicBezTo>
                  <a:pt x="7108" y="2973"/>
                  <a:pt x="6810" y="3173"/>
                  <a:pt x="6703" y="3190"/>
                </a:cubicBezTo>
                <a:lnTo>
                  <a:pt x="6779" y="3066"/>
                </a:lnTo>
                <a:cubicBezTo>
                  <a:pt x="6862" y="2980"/>
                  <a:pt x="6799" y="3071"/>
                  <a:pt x="6890" y="3032"/>
                </a:cubicBezTo>
                <a:cubicBezTo>
                  <a:pt x="6876" y="2949"/>
                  <a:pt x="6833" y="2981"/>
                  <a:pt x="6899" y="2890"/>
                </a:cubicBezTo>
                <a:cubicBezTo>
                  <a:pt x="6972" y="2789"/>
                  <a:pt x="6958" y="2864"/>
                  <a:pt x="7029" y="2836"/>
                </a:cubicBezTo>
                <a:cubicBezTo>
                  <a:pt x="7057" y="2771"/>
                  <a:pt x="7033" y="2829"/>
                  <a:pt x="7013" y="2756"/>
                </a:cubicBezTo>
                <a:cubicBezTo>
                  <a:pt x="7376" y="2533"/>
                  <a:pt x="7506" y="2305"/>
                  <a:pt x="7664" y="2160"/>
                </a:cubicBezTo>
                <a:lnTo>
                  <a:pt x="8337" y="1620"/>
                </a:lnTo>
                <a:cubicBezTo>
                  <a:pt x="8536" y="1489"/>
                  <a:pt x="8492" y="1547"/>
                  <a:pt x="8565" y="1568"/>
                </a:cubicBezTo>
                <a:close/>
                <a:moveTo>
                  <a:pt x="8799" y="1404"/>
                </a:moveTo>
                <a:cubicBezTo>
                  <a:pt x="8788" y="1358"/>
                  <a:pt x="8800" y="1373"/>
                  <a:pt x="8755" y="1358"/>
                </a:cubicBezTo>
                <a:cubicBezTo>
                  <a:pt x="8761" y="1428"/>
                  <a:pt x="8717" y="1408"/>
                  <a:pt x="8799" y="1404"/>
                </a:cubicBezTo>
                <a:close/>
                <a:moveTo>
                  <a:pt x="9559" y="832"/>
                </a:moveTo>
                <a:cubicBezTo>
                  <a:pt x="9549" y="960"/>
                  <a:pt x="9657" y="790"/>
                  <a:pt x="9419" y="1143"/>
                </a:cubicBezTo>
                <a:cubicBezTo>
                  <a:pt x="9376" y="1205"/>
                  <a:pt x="9370" y="1155"/>
                  <a:pt x="9315" y="1191"/>
                </a:cubicBezTo>
                <a:cubicBezTo>
                  <a:pt x="9358" y="1275"/>
                  <a:pt x="9270" y="1121"/>
                  <a:pt x="9341" y="1219"/>
                </a:cubicBezTo>
                <a:cubicBezTo>
                  <a:pt x="9362" y="1248"/>
                  <a:pt x="9377" y="1218"/>
                  <a:pt x="9336" y="1342"/>
                </a:cubicBezTo>
                <a:lnTo>
                  <a:pt x="9220" y="1688"/>
                </a:lnTo>
                <a:cubicBezTo>
                  <a:pt x="9179" y="1831"/>
                  <a:pt x="9175" y="1744"/>
                  <a:pt x="9095" y="1788"/>
                </a:cubicBezTo>
                <a:cubicBezTo>
                  <a:pt x="9116" y="1873"/>
                  <a:pt x="9072" y="1716"/>
                  <a:pt x="9108" y="1820"/>
                </a:cubicBezTo>
                <a:cubicBezTo>
                  <a:pt x="9119" y="1852"/>
                  <a:pt x="9115" y="1808"/>
                  <a:pt x="9126" y="1880"/>
                </a:cubicBezTo>
                <a:cubicBezTo>
                  <a:pt x="9007" y="1964"/>
                  <a:pt x="9029" y="2149"/>
                  <a:pt x="9030" y="2320"/>
                </a:cubicBezTo>
                <a:cubicBezTo>
                  <a:pt x="8937" y="2415"/>
                  <a:pt x="8853" y="2465"/>
                  <a:pt x="8722" y="2536"/>
                </a:cubicBezTo>
                <a:cubicBezTo>
                  <a:pt x="8603" y="2600"/>
                  <a:pt x="8499" y="2684"/>
                  <a:pt x="8391" y="2754"/>
                </a:cubicBezTo>
                <a:lnTo>
                  <a:pt x="7368" y="3357"/>
                </a:lnTo>
                <a:cubicBezTo>
                  <a:pt x="7279" y="3399"/>
                  <a:pt x="7088" y="3504"/>
                  <a:pt x="7016" y="3551"/>
                </a:cubicBezTo>
                <a:cubicBezTo>
                  <a:pt x="6808" y="3688"/>
                  <a:pt x="6981" y="3607"/>
                  <a:pt x="6675" y="3760"/>
                </a:cubicBezTo>
                <a:cubicBezTo>
                  <a:pt x="6487" y="3854"/>
                  <a:pt x="6429" y="3938"/>
                  <a:pt x="6312" y="3915"/>
                </a:cubicBezTo>
                <a:cubicBezTo>
                  <a:pt x="6248" y="4002"/>
                  <a:pt x="6368" y="3935"/>
                  <a:pt x="6133" y="4065"/>
                </a:cubicBezTo>
                <a:lnTo>
                  <a:pt x="5691" y="4305"/>
                </a:lnTo>
                <a:cubicBezTo>
                  <a:pt x="5606" y="4353"/>
                  <a:pt x="5533" y="4372"/>
                  <a:pt x="5450" y="4413"/>
                </a:cubicBezTo>
                <a:cubicBezTo>
                  <a:pt x="5372" y="4451"/>
                  <a:pt x="5297" y="4475"/>
                  <a:pt x="5214" y="4510"/>
                </a:cubicBezTo>
                <a:cubicBezTo>
                  <a:pt x="5053" y="4576"/>
                  <a:pt x="4585" y="4771"/>
                  <a:pt x="4457" y="4800"/>
                </a:cubicBezTo>
                <a:cubicBezTo>
                  <a:pt x="4209" y="4857"/>
                  <a:pt x="4187" y="4884"/>
                  <a:pt x="3964" y="4984"/>
                </a:cubicBezTo>
                <a:cubicBezTo>
                  <a:pt x="3667" y="5118"/>
                  <a:pt x="3108" y="5420"/>
                  <a:pt x="2848" y="5598"/>
                </a:cubicBezTo>
                <a:cubicBezTo>
                  <a:pt x="2802" y="5629"/>
                  <a:pt x="2672" y="5726"/>
                  <a:pt x="2642" y="5736"/>
                </a:cubicBezTo>
                <a:cubicBezTo>
                  <a:pt x="2670" y="5668"/>
                  <a:pt x="2815" y="5537"/>
                  <a:pt x="2873" y="5474"/>
                </a:cubicBezTo>
                <a:cubicBezTo>
                  <a:pt x="2890" y="5455"/>
                  <a:pt x="2897" y="5446"/>
                  <a:pt x="2916" y="5433"/>
                </a:cubicBezTo>
                <a:lnTo>
                  <a:pt x="2938" y="5421"/>
                </a:lnTo>
                <a:cubicBezTo>
                  <a:pt x="3014" y="5382"/>
                  <a:pt x="2947" y="5436"/>
                  <a:pt x="3002" y="5338"/>
                </a:cubicBezTo>
                <a:lnTo>
                  <a:pt x="3155" y="5158"/>
                </a:lnTo>
                <a:cubicBezTo>
                  <a:pt x="3326" y="4969"/>
                  <a:pt x="3256" y="4975"/>
                  <a:pt x="3388" y="4960"/>
                </a:cubicBezTo>
                <a:cubicBezTo>
                  <a:pt x="3383" y="4848"/>
                  <a:pt x="3418" y="4824"/>
                  <a:pt x="3488" y="4776"/>
                </a:cubicBezTo>
                <a:cubicBezTo>
                  <a:pt x="3544" y="4736"/>
                  <a:pt x="3757" y="4549"/>
                  <a:pt x="3836" y="4551"/>
                </a:cubicBezTo>
                <a:cubicBezTo>
                  <a:pt x="3880" y="4553"/>
                  <a:pt x="3892" y="4595"/>
                  <a:pt x="3933" y="4557"/>
                </a:cubicBezTo>
                <a:cubicBezTo>
                  <a:pt x="3972" y="4521"/>
                  <a:pt x="3929" y="4528"/>
                  <a:pt x="3910" y="4486"/>
                </a:cubicBezTo>
                <a:cubicBezTo>
                  <a:pt x="3971" y="4467"/>
                  <a:pt x="4080" y="4408"/>
                  <a:pt x="4135" y="4377"/>
                </a:cubicBezTo>
                <a:cubicBezTo>
                  <a:pt x="4334" y="4268"/>
                  <a:pt x="4641" y="4169"/>
                  <a:pt x="4861" y="4056"/>
                </a:cubicBezTo>
                <a:cubicBezTo>
                  <a:pt x="5012" y="3979"/>
                  <a:pt x="5390" y="3844"/>
                  <a:pt x="5603" y="3753"/>
                </a:cubicBezTo>
                <a:cubicBezTo>
                  <a:pt x="5743" y="3693"/>
                  <a:pt x="5726" y="3686"/>
                  <a:pt x="5877" y="3709"/>
                </a:cubicBezTo>
                <a:cubicBezTo>
                  <a:pt x="5929" y="3606"/>
                  <a:pt x="5829" y="3666"/>
                  <a:pt x="6130" y="3548"/>
                </a:cubicBezTo>
                <a:cubicBezTo>
                  <a:pt x="6460" y="3419"/>
                  <a:pt x="6273" y="3459"/>
                  <a:pt x="6405" y="3504"/>
                </a:cubicBezTo>
                <a:cubicBezTo>
                  <a:pt x="6430" y="3373"/>
                  <a:pt x="6301" y="3488"/>
                  <a:pt x="6722" y="3259"/>
                </a:cubicBezTo>
                <a:cubicBezTo>
                  <a:pt x="7344" y="2920"/>
                  <a:pt x="7291" y="2954"/>
                  <a:pt x="7821" y="2552"/>
                </a:cubicBezTo>
                <a:lnTo>
                  <a:pt x="7846" y="2562"/>
                </a:lnTo>
                <a:cubicBezTo>
                  <a:pt x="7849" y="2563"/>
                  <a:pt x="7855" y="2566"/>
                  <a:pt x="7858" y="2567"/>
                </a:cubicBezTo>
                <a:cubicBezTo>
                  <a:pt x="7919" y="2588"/>
                  <a:pt x="7817" y="2585"/>
                  <a:pt x="7920" y="2583"/>
                </a:cubicBezTo>
                <a:cubicBezTo>
                  <a:pt x="7913" y="2473"/>
                  <a:pt x="7875" y="2516"/>
                  <a:pt x="7984" y="2447"/>
                </a:cubicBezTo>
                <a:cubicBezTo>
                  <a:pt x="8037" y="2414"/>
                  <a:pt x="8066" y="2385"/>
                  <a:pt x="8130" y="2344"/>
                </a:cubicBezTo>
                <a:cubicBezTo>
                  <a:pt x="8193" y="2305"/>
                  <a:pt x="8217" y="2279"/>
                  <a:pt x="8284" y="2249"/>
                </a:cubicBezTo>
                <a:cubicBezTo>
                  <a:pt x="8381" y="2205"/>
                  <a:pt x="8365" y="2204"/>
                  <a:pt x="8428" y="2144"/>
                </a:cubicBezTo>
                <a:cubicBezTo>
                  <a:pt x="8540" y="2037"/>
                  <a:pt x="8830" y="1729"/>
                  <a:pt x="8887" y="1620"/>
                </a:cubicBezTo>
                <a:cubicBezTo>
                  <a:pt x="8960" y="1649"/>
                  <a:pt x="8915" y="1677"/>
                  <a:pt x="8980" y="1635"/>
                </a:cubicBezTo>
                <a:cubicBezTo>
                  <a:pt x="8962" y="1600"/>
                  <a:pt x="8944" y="1608"/>
                  <a:pt x="8929" y="1546"/>
                </a:cubicBezTo>
                <a:cubicBezTo>
                  <a:pt x="8972" y="1508"/>
                  <a:pt x="8956" y="1509"/>
                  <a:pt x="8991" y="1462"/>
                </a:cubicBezTo>
                <a:cubicBezTo>
                  <a:pt x="9048" y="1385"/>
                  <a:pt x="9009" y="1443"/>
                  <a:pt x="9104" y="1410"/>
                </a:cubicBezTo>
                <a:cubicBezTo>
                  <a:pt x="9091" y="1309"/>
                  <a:pt x="9046" y="1366"/>
                  <a:pt x="9103" y="1275"/>
                </a:cubicBezTo>
                <a:cubicBezTo>
                  <a:pt x="9138" y="1219"/>
                  <a:pt x="9150" y="1204"/>
                  <a:pt x="9174" y="1143"/>
                </a:cubicBezTo>
                <a:cubicBezTo>
                  <a:pt x="9211" y="1161"/>
                  <a:pt x="9201" y="1168"/>
                  <a:pt x="9252" y="1172"/>
                </a:cubicBezTo>
                <a:cubicBezTo>
                  <a:pt x="9251" y="1068"/>
                  <a:pt x="9260" y="1176"/>
                  <a:pt x="9220" y="1091"/>
                </a:cubicBezTo>
                <a:cubicBezTo>
                  <a:pt x="9319" y="985"/>
                  <a:pt x="9676" y="615"/>
                  <a:pt x="9790" y="568"/>
                </a:cubicBezTo>
                <a:cubicBezTo>
                  <a:pt x="9770" y="645"/>
                  <a:pt x="9726" y="670"/>
                  <a:pt x="9687" y="727"/>
                </a:cubicBezTo>
                <a:cubicBezTo>
                  <a:pt x="9621" y="822"/>
                  <a:pt x="9677" y="843"/>
                  <a:pt x="9559" y="832"/>
                </a:cubicBezTo>
                <a:close/>
                <a:moveTo>
                  <a:pt x="4940" y="4586"/>
                </a:moveTo>
                <a:cubicBezTo>
                  <a:pt x="4914" y="4534"/>
                  <a:pt x="4916" y="4542"/>
                  <a:pt x="4874" y="4565"/>
                </a:cubicBezTo>
                <a:cubicBezTo>
                  <a:pt x="4898" y="4638"/>
                  <a:pt x="4940" y="4586"/>
                  <a:pt x="4940" y="458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005B352-E306-4818-82A8-B69FF5A3651F}"/>
              </a:ext>
            </a:extLst>
          </p:cNvPr>
          <p:cNvSpPr>
            <a:spLocks noEditPoints="1"/>
          </p:cNvSpPr>
          <p:nvPr/>
        </p:nvSpPr>
        <p:spPr bwMode="auto">
          <a:xfrm>
            <a:off x="481013" y="5483225"/>
            <a:ext cx="1774825" cy="973137"/>
          </a:xfrm>
          <a:custGeom>
            <a:avLst/>
            <a:gdLst>
              <a:gd name="T0" fmla="*/ 804 w 4922"/>
              <a:gd name="T1" fmla="*/ 2565 h 2700"/>
              <a:gd name="T2" fmla="*/ 819 w 4922"/>
              <a:gd name="T3" fmla="*/ 2487 h 2700"/>
              <a:gd name="T4" fmla="*/ 883 w 4922"/>
              <a:gd name="T5" fmla="*/ 2518 h 2700"/>
              <a:gd name="T6" fmla="*/ 804 w 4922"/>
              <a:gd name="T7" fmla="*/ 2565 h 2700"/>
              <a:gd name="T8" fmla="*/ 473 w 4922"/>
              <a:gd name="T9" fmla="*/ 2401 h 2700"/>
              <a:gd name="T10" fmla="*/ 471 w 4922"/>
              <a:gd name="T11" fmla="*/ 2450 h 2700"/>
              <a:gd name="T12" fmla="*/ 403 w 4922"/>
              <a:gd name="T13" fmla="*/ 2455 h 2700"/>
              <a:gd name="T14" fmla="*/ 473 w 4922"/>
              <a:gd name="T15" fmla="*/ 2401 h 2700"/>
              <a:gd name="T16" fmla="*/ 2480 w 4922"/>
              <a:gd name="T17" fmla="*/ 1704 h 2700"/>
              <a:gd name="T18" fmla="*/ 2546 w 4922"/>
              <a:gd name="T19" fmla="*/ 1704 h 2700"/>
              <a:gd name="T20" fmla="*/ 2480 w 4922"/>
              <a:gd name="T21" fmla="*/ 1704 h 2700"/>
              <a:gd name="T22" fmla="*/ 0 w 4922"/>
              <a:gd name="T23" fmla="*/ 2700 h 2700"/>
              <a:gd name="T24" fmla="*/ 1170 w 4922"/>
              <a:gd name="T25" fmla="*/ 2700 h 2700"/>
              <a:gd name="T26" fmla="*/ 1274 w 4922"/>
              <a:gd name="T27" fmla="*/ 2567 h 2700"/>
              <a:gd name="T28" fmla="*/ 1279 w 4922"/>
              <a:gd name="T29" fmla="*/ 2536 h 2700"/>
              <a:gd name="T30" fmla="*/ 1384 w 4922"/>
              <a:gd name="T31" fmla="*/ 2485 h 2700"/>
              <a:gd name="T32" fmla="*/ 1647 w 4922"/>
              <a:gd name="T33" fmla="*/ 2299 h 2700"/>
              <a:gd name="T34" fmla="*/ 2379 w 4922"/>
              <a:gd name="T35" fmla="*/ 1870 h 2700"/>
              <a:gd name="T36" fmla="*/ 2764 w 4922"/>
              <a:gd name="T37" fmla="*/ 1669 h 2700"/>
              <a:gd name="T38" fmla="*/ 2728 w 4922"/>
              <a:gd name="T39" fmla="*/ 1601 h 2700"/>
              <a:gd name="T40" fmla="*/ 2783 w 4922"/>
              <a:gd name="T41" fmla="*/ 1617 h 2700"/>
              <a:gd name="T42" fmla="*/ 2803 w 4922"/>
              <a:gd name="T43" fmla="*/ 1634 h 2700"/>
              <a:gd name="T44" fmla="*/ 2813 w 4922"/>
              <a:gd name="T45" fmla="*/ 1644 h 2700"/>
              <a:gd name="T46" fmla="*/ 4025 w 4922"/>
              <a:gd name="T47" fmla="*/ 921 h 2700"/>
              <a:gd name="T48" fmla="*/ 4018 w 4922"/>
              <a:gd name="T49" fmla="*/ 837 h 2700"/>
              <a:gd name="T50" fmla="*/ 4108 w 4922"/>
              <a:gd name="T51" fmla="*/ 869 h 2700"/>
              <a:gd name="T52" fmla="*/ 4775 w 4922"/>
              <a:gd name="T53" fmla="*/ 295 h 2700"/>
              <a:gd name="T54" fmla="*/ 4904 w 4922"/>
              <a:gd name="T55" fmla="*/ 0 h 2700"/>
              <a:gd name="T56" fmla="*/ 4141 w 4922"/>
              <a:gd name="T57" fmla="*/ 296 h 2700"/>
              <a:gd name="T58" fmla="*/ 3917 w 4922"/>
              <a:gd name="T59" fmla="*/ 421 h 2700"/>
              <a:gd name="T60" fmla="*/ 3909 w 4922"/>
              <a:gd name="T61" fmla="*/ 433 h 2700"/>
              <a:gd name="T62" fmla="*/ 3659 w 4922"/>
              <a:gd name="T63" fmla="*/ 490 h 2700"/>
              <a:gd name="T64" fmla="*/ 3636 w 4922"/>
              <a:gd name="T65" fmla="*/ 516 h 2700"/>
              <a:gd name="T66" fmla="*/ 3610 w 4922"/>
              <a:gd name="T67" fmla="*/ 563 h 2700"/>
              <a:gd name="T68" fmla="*/ 3024 w 4922"/>
              <a:gd name="T69" fmla="*/ 785 h 2700"/>
              <a:gd name="T70" fmla="*/ 2935 w 4922"/>
              <a:gd name="T71" fmla="*/ 829 h 2700"/>
              <a:gd name="T72" fmla="*/ 2922 w 4922"/>
              <a:gd name="T73" fmla="*/ 845 h 2700"/>
              <a:gd name="T74" fmla="*/ 2919 w 4922"/>
              <a:gd name="T75" fmla="*/ 855 h 2700"/>
              <a:gd name="T76" fmla="*/ 2909 w 4922"/>
              <a:gd name="T77" fmla="*/ 917 h 2700"/>
              <a:gd name="T78" fmla="*/ 2740 w 4922"/>
              <a:gd name="T79" fmla="*/ 916 h 2700"/>
              <a:gd name="T80" fmla="*/ 2577 w 4922"/>
              <a:gd name="T81" fmla="*/ 1004 h 2700"/>
              <a:gd name="T82" fmla="*/ 2608 w 4922"/>
              <a:gd name="T83" fmla="*/ 1044 h 2700"/>
              <a:gd name="T84" fmla="*/ 2621 w 4922"/>
              <a:gd name="T85" fmla="*/ 1081 h 2700"/>
              <a:gd name="T86" fmla="*/ 2473 w 4922"/>
              <a:gd name="T87" fmla="*/ 1062 h 2700"/>
              <a:gd name="T88" fmla="*/ 2325 w 4922"/>
              <a:gd name="T89" fmla="*/ 1139 h 2700"/>
              <a:gd name="T90" fmla="*/ 2377 w 4922"/>
              <a:gd name="T91" fmla="*/ 1217 h 2700"/>
              <a:gd name="T92" fmla="*/ 2328 w 4922"/>
              <a:gd name="T93" fmla="*/ 1199 h 2700"/>
              <a:gd name="T94" fmla="*/ 2317 w 4922"/>
              <a:gd name="T95" fmla="*/ 1162 h 2700"/>
              <a:gd name="T96" fmla="*/ 2314 w 4922"/>
              <a:gd name="T97" fmla="*/ 1151 h 2700"/>
              <a:gd name="T98" fmla="*/ 2110 w 4922"/>
              <a:gd name="T99" fmla="*/ 1266 h 2700"/>
              <a:gd name="T100" fmla="*/ 2109 w 4922"/>
              <a:gd name="T101" fmla="*/ 1289 h 2700"/>
              <a:gd name="T102" fmla="*/ 1868 w 4922"/>
              <a:gd name="T103" fmla="*/ 1407 h 2700"/>
              <a:gd name="T104" fmla="*/ 1304 w 4922"/>
              <a:gd name="T105" fmla="*/ 1740 h 2700"/>
              <a:gd name="T106" fmla="*/ 768 w 4922"/>
              <a:gd name="T107" fmla="*/ 2101 h 2700"/>
              <a:gd name="T108" fmla="*/ 0 w 4922"/>
              <a:gd name="T109" fmla="*/ 2700 h 2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922" h="2700">
                <a:moveTo>
                  <a:pt x="804" y="2565"/>
                </a:moveTo>
                <a:lnTo>
                  <a:pt x="819" y="2487"/>
                </a:lnTo>
                <a:cubicBezTo>
                  <a:pt x="879" y="2495"/>
                  <a:pt x="850" y="2483"/>
                  <a:pt x="883" y="2518"/>
                </a:cubicBezTo>
                <a:cubicBezTo>
                  <a:pt x="861" y="2563"/>
                  <a:pt x="870" y="2568"/>
                  <a:pt x="804" y="2565"/>
                </a:cubicBezTo>
                <a:close/>
                <a:moveTo>
                  <a:pt x="473" y="2401"/>
                </a:moveTo>
                <a:lnTo>
                  <a:pt x="471" y="2450"/>
                </a:lnTo>
                <a:lnTo>
                  <a:pt x="403" y="2455"/>
                </a:lnTo>
                <a:cubicBezTo>
                  <a:pt x="403" y="2378"/>
                  <a:pt x="408" y="2368"/>
                  <a:pt x="473" y="2401"/>
                </a:cubicBezTo>
                <a:close/>
                <a:moveTo>
                  <a:pt x="2480" y="1704"/>
                </a:moveTo>
                <a:cubicBezTo>
                  <a:pt x="2520" y="1681"/>
                  <a:pt x="2498" y="1677"/>
                  <a:pt x="2546" y="1704"/>
                </a:cubicBezTo>
                <a:cubicBezTo>
                  <a:pt x="2531" y="1771"/>
                  <a:pt x="2494" y="1787"/>
                  <a:pt x="2480" y="1704"/>
                </a:cubicBezTo>
                <a:close/>
                <a:moveTo>
                  <a:pt x="0" y="2700"/>
                </a:moveTo>
                <a:lnTo>
                  <a:pt x="1170" y="2700"/>
                </a:lnTo>
                <a:cubicBezTo>
                  <a:pt x="1208" y="2619"/>
                  <a:pt x="1253" y="2633"/>
                  <a:pt x="1274" y="2567"/>
                </a:cubicBezTo>
                <a:lnTo>
                  <a:pt x="1279" y="2536"/>
                </a:lnTo>
                <a:cubicBezTo>
                  <a:pt x="1292" y="2472"/>
                  <a:pt x="1307" y="2532"/>
                  <a:pt x="1384" y="2485"/>
                </a:cubicBezTo>
                <a:cubicBezTo>
                  <a:pt x="1399" y="2476"/>
                  <a:pt x="1518" y="2375"/>
                  <a:pt x="1647" y="2299"/>
                </a:cubicBezTo>
                <a:cubicBezTo>
                  <a:pt x="1909" y="2143"/>
                  <a:pt x="2108" y="2013"/>
                  <a:pt x="2379" y="1870"/>
                </a:cubicBezTo>
                <a:cubicBezTo>
                  <a:pt x="2514" y="1798"/>
                  <a:pt x="2649" y="1715"/>
                  <a:pt x="2764" y="1669"/>
                </a:cubicBezTo>
                <a:cubicBezTo>
                  <a:pt x="2754" y="1661"/>
                  <a:pt x="2712" y="1637"/>
                  <a:pt x="2728" y="1601"/>
                </a:cubicBezTo>
                <a:cubicBezTo>
                  <a:pt x="2746" y="1596"/>
                  <a:pt x="2742" y="1586"/>
                  <a:pt x="2783" y="1617"/>
                </a:cubicBezTo>
                <a:lnTo>
                  <a:pt x="2803" y="1634"/>
                </a:lnTo>
                <a:cubicBezTo>
                  <a:pt x="2805" y="1636"/>
                  <a:pt x="2809" y="1641"/>
                  <a:pt x="2813" y="1644"/>
                </a:cubicBezTo>
                <a:cubicBezTo>
                  <a:pt x="3285" y="1430"/>
                  <a:pt x="3935" y="960"/>
                  <a:pt x="4025" y="921"/>
                </a:cubicBezTo>
                <a:cubicBezTo>
                  <a:pt x="4013" y="859"/>
                  <a:pt x="3971" y="859"/>
                  <a:pt x="4018" y="837"/>
                </a:cubicBezTo>
                <a:cubicBezTo>
                  <a:pt x="4081" y="808"/>
                  <a:pt x="4028" y="855"/>
                  <a:pt x="4108" y="869"/>
                </a:cubicBezTo>
                <a:cubicBezTo>
                  <a:pt x="4156" y="811"/>
                  <a:pt x="4598" y="556"/>
                  <a:pt x="4775" y="295"/>
                </a:cubicBezTo>
                <a:cubicBezTo>
                  <a:pt x="4827" y="218"/>
                  <a:pt x="4922" y="134"/>
                  <a:pt x="4904" y="0"/>
                </a:cubicBezTo>
                <a:cubicBezTo>
                  <a:pt x="4754" y="8"/>
                  <a:pt x="4389" y="210"/>
                  <a:pt x="4141" y="296"/>
                </a:cubicBezTo>
                <a:cubicBezTo>
                  <a:pt x="4025" y="337"/>
                  <a:pt x="3970" y="344"/>
                  <a:pt x="3917" y="421"/>
                </a:cubicBezTo>
                <a:cubicBezTo>
                  <a:pt x="3915" y="424"/>
                  <a:pt x="3912" y="430"/>
                  <a:pt x="3909" y="433"/>
                </a:cubicBezTo>
                <a:cubicBezTo>
                  <a:pt x="3837" y="424"/>
                  <a:pt x="3752" y="414"/>
                  <a:pt x="3659" y="490"/>
                </a:cubicBezTo>
                <a:cubicBezTo>
                  <a:pt x="3630" y="514"/>
                  <a:pt x="3654" y="490"/>
                  <a:pt x="3636" y="516"/>
                </a:cubicBezTo>
                <a:lnTo>
                  <a:pt x="3610" y="563"/>
                </a:lnTo>
                <a:cubicBezTo>
                  <a:pt x="3468" y="537"/>
                  <a:pt x="3161" y="725"/>
                  <a:pt x="3024" y="785"/>
                </a:cubicBezTo>
                <a:cubicBezTo>
                  <a:pt x="3005" y="793"/>
                  <a:pt x="2945" y="819"/>
                  <a:pt x="2935" y="829"/>
                </a:cubicBezTo>
                <a:cubicBezTo>
                  <a:pt x="2919" y="844"/>
                  <a:pt x="2944" y="802"/>
                  <a:pt x="2922" y="845"/>
                </a:cubicBezTo>
                <a:cubicBezTo>
                  <a:pt x="2921" y="848"/>
                  <a:pt x="2920" y="853"/>
                  <a:pt x="2919" y="855"/>
                </a:cubicBezTo>
                <a:cubicBezTo>
                  <a:pt x="2907" y="891"/>
                  <a:pt x="2940" y="863"/>
                  <a:pt x="2909" y="917"/>
                </a:cubicBezTo>
                <a:cubicBezTo>
                  <a:pt x="2796" y="914"/>
                  <a:pt x="2902" y="841"/>
                  <a:pt x="2740" y="916"/>
                </a:cubicBezTo>
                <a:cubicBezTo>
                  <a:pt x="2669" y="949"/>
                  <a:pt x="2663" y="969"/>
                  <a:pt x="2577" y="1004"/>
                </a:cubicBezTo>
                <a:lnTo>
                  <a:pt x="2608" y="1044"/>
                </a:lnTo>
                <a:cubicBezTo>
                  <a:pt x="2626" y="1075"/>
                  <a:pt x="2616" y="1019"/>
                  <a:pt x="2621" y="1081"/>
                </a:cubicBezTo>
                <a:cubicBezTo>
                  <a:pt x="2455" y="1114"/>
                  <a:pt x="2628" y="1022"/>
                  <a:pt x="2473" y="1062"/>
                </a:cubicBezTo>
                <a:cubicBezTo>
                  <a:pt x="2418" y="1077"/>
                  <a:pt x="2391" y="1118"/>
                  <a:pt x="2325" y="1139"/>
                </a:cubicBezTo>
                <a:cubicBezTo>
                  <a:pt x="2383" y="1190"/>
                  <a:pt x="2377" y="1152"/>
                  <a:pt x="2377" y="1217"/>
                </a:cubicBezTo>
                <a:cubicBezTo>
                  <a:pt x="2300" y="1216"/>
                  <a:pt x="2353" y="1231"/>
                  <a:pt x="2328" y="1199"/>
                </a:cubicBezTo>
                <a:cubicBezTo>
                  <a:pt x="2285" y="1144"/>
                  <a:pt x="2333" y="1228"/>
                  <a:pt x="2317" y="1162"/>
                </a:cubicBezTo>
                <a:cubicBezTo>
                  <a:pt x="2316" y="1160"/>
                  <a:pt x="2316" y="1154"/>
                  <a:pt x="2314" y="1151"/>
                </a:cubicBezTo>
                <a:cubicBezTo>
                  <a:pt x="2244" y="1187"/>
                  <a:pt x="2170" y="1234"/>
                  <a:pt x="2110" y="1266"/>
                </a:cubicBezTo>
                <a:lnTo>
                  <a:pt x="2109" y="1289"/>
                </a:lnTo>
                <a:cubicBezTo>
                  <a:pt x="2097" y="1444"/>
                  <a:pt x="2068" y="1257"/>
                  <a:pt x="1868" y="1407"/>
                </a:cubicBezTo>
                <a:cubicBezTo>
                  <a:pt x="1695" y="1536"/>
                  <a:pt x="1438" y="1641"/>
                  <a:pt x="1304" y="1740"/>
                </a:cubicBezTo>
                <a:cubicBezTo>
                  <a:pt x="1160" y="1848"/>
                  <a:pt x="977" y="1948"/>
                  <a:pt x="768" y="2101"/>
                </a:cubicBezTo>
                <a:cubicBezTo>
                  <a:pt x="677" y="2167"/>
                  <a:pt x="56" y="2623"/>
                  <a:pt x="0" y="270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254D850-2A9B-4383-99C9-D6017AD7AD30}"/>
              </a:ext>
            </a:extLst>
          </p:cNvPr>
          <p:cNvSpPr>
            <a:spLocks noEditPoints="1"/>
          </p:cNvSpPr>
          <p:nvPr/>
        </p:nvSpPr>
        <p:spPr bwMode="auto">
          <a:xfrm>
            <a:off x="244475" y="4413250"/>
            <a:ext cx="1690687" cy="1014412"/>
          </a:xfrm>
          <a:custGeom>
            <a:avLst/>
            <a:gdLst>
              <a:gd name="T0" fmla="*/ 0 w 4690"/>
              <a:gd name="T1" fmla="*/ 2813 h 2813"/>
              <a:gd name="T2" fmla="*/ 272 w 4690"/>
              <a:gd name="T3" fmla="*/ 2456 h 2813"/>
              <a:gd name="T4" fmla="*/ 322 w 4690"/>
              <a:gd name="T5" fmla="*/ 2389 h 2813"/>
              <a:gd name="T6" fmla="*/ 1231 w 4690"/>
              <a:gd name="T7" fmla="*/ 1571 h 2813"/>
              <a:gd name="T8" fmla="*/ 1533 w 4690"/>
              <a:gd name="T9" fmla="*/ 1374 h 2813"/>
              <a:gd name="T10" fmla="*/ 2040 w 4690"/>
              <a:gd name="T11" fmla="*/ 1129 h 2813"/>
              <a:gd name="T12" fmla="*/ 2221 w 4690"/>
              <a:gd name="T13" fmla="*/ 1080 h 2813"/>
              <a:gd name="T14" fmla="*/ 2226 w 4690"/>
              <a:gd name="T15" fmla="*/ 995 h 2813"/>
              <a:gd name="T16" fmla="*/ 2292 w 4690"/>
              <a:gd name="T17" fmla="*/ 1059 h 2813"/>
              <a:gd name="T18" fmla="*/ 2997 w 4690"/>
              <a:gd name="T19" fmla="*/ 909 h 2813"/>
              <a:gd name="T20" fmla="*/ 3337 w 4690"/>
              <a:gd name="T21" fmla="*/ 820 h 2813"/>
              <a:gd name="T22" fmla="*/ 3655 w 4690"/>
              <a:gd name="T23" fmla="*/ 723 h 2813"/>
              <a:gd name="T24" fmla="*/ 3969 w 4690"/>
              <a:gd name="T25" fmla="*/ 605 h 2813"/>
              <a:gd name="T26" fmla="*/ 4258 w 4690"/>
              <a:gd name="T27" fmla="*/ 479 h 2813"/>
              <a:gd name="T28" fmla="*/ 4653 w 4690"/>
              <a:gd name="T29" fmla="*/ 53 h 2813"/>
              <a:gd name="T30" fmla="*/ 4286 w 4690"/>
              <a:gd name="T31" fmla="*/ 6 h 2813"/>
              <a:gd name="T32" fmla="*/ 4236 w 4690"/>
              <a:gd name="T33" fmla="*/ 71 h 2813"/>
              <a:gd name="T34" fmla="*/ 4186 w 4690"/>
              <a:gd name="T35" fmla="*/ 0 h 2813"/>
              <a:gd name="T36" fmla="*/ 2910 w 4690"/>
              <a:gd name="T37" fmla="*/ 224 h 2813"/>
              <a:gd name="T38" fmla="*/ 1527 w 4690"/>
              <a:gd name="T39" fmla="*/ 821 h 2813"/>
              <a:gd name="T40" fmla="*/ 1314 w 4690"/>
              <a:gd name="T41" fmla="*/ 1055 h 2813"/>
              <a:gd name="T42" fmla="*/ 1228 w 4690"/>
              <a:gd name="T43" fmla="*/ 1021 h 2813"/>
              <a:gd name="T44" fmla="*/ 1014 w 4690"/>
              <a:gd name="T45" fmla="*/ 1188 h 2813"/>
              <a:gd name="T46" fmla="*/ 607 w 4690"/>
              <a:gd name="T47" fmla="*/ 1545 h 2813"/>
              <a:gd name="T48" fmla="*/ 510 w 4690"/>
              <a:gd name="T49" fmla="*/ 1647 h 2813"/>
              <a:gd name="T50" fmla="*/ 424 w 4690"/>
              <a:gd name="T51" fmla="*/ 1735 h 2813"/>
              <a:gd name="T52" fmla="*/ 430 w 4690"/>
              <a:gd name="T53" fmla="*/ 1744 h 2813"/>
              <a:gd name="T54" fmla="*/ 457 w 4690"/>
              <a:gd name="T55" fmla="*/ 1809 h 2813"/>
              <a:gd name="T56" fmla="*/ 445 w 4690"/>
              <a:gd name="T57" fmla="*/ 1808 h 2813"/>
              <a:gd name="T58" fmla="*/ 393 w 4690"/>
              <a:gd name="T59" fmla="*/ 1781 h 2813"/>
              <a:gd name="T60" fmla="*/ 181 w 4690"/>
              <a:gd name="T61" fmla="*/ 1982 h 2813"/>
              <a:gd name="T62" fmla="*/ 0 w 4690"/>
              <a:gd name="T63" fmla="*/ 2205 h 2813"/>
              <a:gd name="T64" fmla="*/ 0 w 4690"/>
              <a:gd name="T65" fmla="*/ 2813 h 2813"/>
              <a:gd name="T66" fmla="*/ 1530 w 4690"/>
              <a:gd name="T67" fmla="*/ 953 h 2813"/>
              <a:gd name="T68" fmla="*/ 1530 w 4690"/>
              <a:gd name="T69" fmla="*/ 953 h 2813"/>
              <a:gd name="T70" fmla="*/ 2364 w 4690"/>
              <a:gd name="T71" fmla="*/ 716 h 2813"/>
              <a:gd name="T72" fmla="*/ 2416 w 4690"/>
              <a:gd name="T73" fmla="*/ 655 h 2813"/>
              <a:gd name="T74" fmla="*/ 2421 w 4690"/>
              <a:gd name="T75" fmla="*/ 721 h 2813"/>
              <a:gd name="T76" fmla="*/ 2364 w 4690"/>
              <a:gd name="T77" fmla="*/ 716 h 2813"/>
              <a:gd name="T78" fmla="*/ 3023 w 4690"/>
              <a:gd name="T79" fmla="*/ 555 h 2813"/>
              <a:gd name="T80" fmla="*/ 3023 w 4690"/>
              <a:gd name="T81" fmla="*/ 555 h 2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690" h="2813">
                <a:moveTo>
                  <a:pt x="0" y="2813"/>
                </a:moveTo>
                <a:cubicBezTo>
                  <a:pt x="53" y="2762"/>
                  <a:pt x="146" y="2604"/>
                  <a:pt x="272" y="2456"/>
                </a:cubicBezTo>
                <a:cubicBezTo>
                  <a:pt x="291" y="2434"/>
                  <a:pt x="300" y="2417"/>
                  <a:pt x="322" y="2389"/>
                </a:cubicBezTo>
                <a:cubicBezTo>
                  <a:pt x="626" y="2000"/>
                  <a:pt x="832" y="1843"/>
                  <a:pt x="1231" y="1571"/>
                </a:cubicBezTo>
                <a:cubicBezTo>
                  <a:pt x="1338" y="1499"/>
                  <a:pt x="1423" y="1441"/>
                  <a:pt x="1533" y="1374"/>
                </a:cubicBezTo>
                <a:lnTo>
                  <a:pt x="2040" y="1129"/>
                </a:lnTo>
                <a:cubicBezTo>
                  <a:pt x="2099" y="1122"/>
                  <a:pt x="2154" y="1097"/>
                  <a:pt x="2221" y="1080"/>
                </a:cubicBezTo>
                <a:cubicBezTo>
                  <a:pt x="2213" y="1001"/>
                  <a:pt x="2181" y="1048"/>
                  <a:pt x="2226" y="995"/>
                </a:cubicBezTo>
                <a:cubicBezTo>
                  <a:pt x="2264" y="1010"/>
                  <a:pt x="2269" y="1034"/>
                  <a:pt x="2292" y="1059"/>
                </a:cubicBezTo>
                <a:cubicBezTo>
                  <a:pt x="2513" y="994"/>
                  <a:pt x="2767" y="981"/>
                  <a:pt x="2997" y="909"/>
                </a:cubicBezTo>
                <a:cubicBezTo>
                  <a:pt x="3105" y="875"/>
                  <a:pt x="3228" y="848"/>
                  <a:pt x="3337" y="820"/>
                </a:cubicBezTo>
                <a:cubicBezTo>
                  <a:pt x="3446" y="791"/>
                  <a:pt x="3559" y="752"/>
                  <a:pt x="3655" y="723"/>
                </a:cubicBezTo>
                <a:cubicBezTo>
                  <a:pt x="3760" y="690"/>
                  <a:pt x="3881" y="650"/>
                  <a:pt x="3969" y="605"/>
                </a:cubicBezTo>
                <a:cubicBezTo>
                  <a:pt x="4150" y="513"/>
                  <a:pt x="4131" y="537"/>
                  <a:pt x="4258" y="479"/>
                </a:cubicBezTo>
                <a:cubicBezTo>
                  <a:pt x="4439" y="397"/>
                  <a:pt x="4690" y="281"/>
                  <a:pt x="4653" y="53"/>
                </a:cubicBezTo>
                <a:cubicBezTo>
                  <a:pt x="4500" y="16"/>
                  <a:pt x="4456" y="16"/>
                  <a:pt x="4286" y="6"/>
                </a:cubicBezTo>
                <a:cubicBezTo>
                  <a:pt x="4248" y="58"/>
                  <a:pt x="4276" y="53"/>
                  <a:pt x="4236" y="71"/>
                </a:cubicBezTo>
                <a:cubicBezTo>
                  <a:pt x="4195" y="43"/>
                  <a:pt x="4219" y="45"/>
                  <a:pt x="4186" y="0"/>
                </a:cubicBezTo>
                <a:cubicBezTo>
                  <a:pt x="3768" y="5"/>
                  <a:pt x="3320" y="154"/>
                  <a:pt x="2910" y="224"/>
                </a:cubicBezTo>
                <a:cubicBezTo>
                  <a:pt x="2499" y="294"/>
                  <a:pt x="1881" y="612"/>
                  <a:pt x="1527" y="821"/>
                </a:cubicBezTo>
                <a:cubicBezTo>
                  <a:pt x="1221" y="1001"/>
                  <a:pt x="1304" y="962"/>
                  <a:pt x="1314" y="1055"/>
                </a:cubicBezTo>
                <a:cubicBezTo>
                  <a:pt x="1213" y="1045"/>
                  <a:pt x="1310" y="1054"/>
                  <a:pt x="1228" y="1021"/>
                </a:cubicBezTo>
                <a:cubicBezTo>
                  <a:pt x="1184" y="1069"/>
                  <a:pt x="1071" y="1148"/>
                  <a:pt x="1014" y="1188"/>
                </a:cubicBezTo>
                <a:cubicBezTo>
                  <a:pt x="914" y="1258"/>
                  <a:pt x="748" y="1427"/>
                  <a:pt x="607" y="1545"/>
                </a:cubicBezTo>
                <a:cubicBezTo>
                  <a:pt x="567" y="1578"/>
                  <a:pt x="551" y="1608"/>
                  <a:pt x="510" y="1647"/>
                </a:cubicBezTo>
                <a:cubicBezTo>
                  <a:pt x="474" y="1681"/>
                  <a:pt x="456" y="1702"/>
                  <a:pt x="424" y="1735"/>
                </a:cubicBezTo>
                <a:cubicBezTo>
                  <a:pt x="425" y="1739"/>
                  <a:pt x="429" y="1742"/>
                  <a:pt x="430" y="1744"/>
                </a:cubicBezTo>
                <a:lnTo>
                  <a:pt x="457" y="1809"/>
                </a:lnTo>
                <a:cubicBezTo>
                  <a:pt x="453" y="1810"/>
                  <a:pt x="448" y="1809"/>
                  <a:pt x="445" y="1808"/>
                </a:cubicBezTo>
                <a:lnTo>
                  <a:pt x="393" y="1781"/>
                </a:lnTo>
                <a:cubicBezTo>
                  <a:pt x="327" y="1849"/>
                  <a:pt x="249" y="1910"/>
                  <a:pt x="181" y="1982"/>
                </a:cubicBezTo>
                <a:lnTo>
                  <a:pt x="0" y="2205"/>
                </a:lnTo>
                <a:lnTo>
                  <a:pt x="0" y="2813"/>
                </a:lnTo>
                <a:close/>
                <a:moveTo>
                  <a:pt x="1530" y="953"/>
                </a:moveTo>
                <a:cubicBezTo>
                  <a:pt x="1532" y="778"/>
                  <a:pt x="1708" y="955"/>
                  <a:pt x="1530" y="953"/>
                </a:cubicBezTo>
                <a:close/>
                <a:moveTo>
                  <a:pt x="2364" y="716"/>
                </a:moveTo>
                <a:cubicBezTo>
                  <a:pt x="2354" y="655"/>
                  <a:pt x="2360" y="666"/>
                  <a:pt x="2416" y="655"/>
                </a:cubicBezTo>
                <a:lnTo>
                  <a:pt x="2421" y="721"/>
                </a:lnTo>
                <a:lnTo>
                  <a:pt x="2364" y="716"/>
                </a:lnTo>
                <a:close/>
                <a:moveTo>
                  <a:pt x="3023" y="555"/>
                </a:moveTo>
                <a:cubicBezTo>
                  <a:pt x="2870" y="559"/>
                  <a:pt x="3026" y="399"/>
                  <a:pt x="3023" y="55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338E4D4-E1CE-4616-ACC6-BCDB7FAA3AE3}"/>
              </a:ext>
            </a:extLst>
          </p:cNvPr>
          <p:cNvSpPr>
            <a:spLocks noEditPoints="1"/>
          </p:cNvSpPr>
          <p:nvPr/>
        </p:nvSpPr>
        <p:spPr bwMode="auto">
          <a:xfrm>
            <a:off x="4699000" y="1012825"/>
            <a:ext cx="1293812" cy="1425575"/>
          </a:xfrm>
          <a:custGeom>
            <a:avLst/>
            <a:gdLst>
              <a:gd name="T0" fmla="*/ 229 w 3590"/>
              <a:gd name="T1" fmla="*/ 3756 h 3957"/>
              <a:gd name="T2" fmla="*/ 272 w 3590"/>
              <a:gd name="T3" fmla="*/ 3714 h 3957"/>
              <a:gd name="T4" fmla="*/ 229 w 3590"/>
              <a:gd name="T5" fmla="*/ 3756 h 3957"/>
              <a:gd name="T6" fmla="*/ 1008 w 3590"/>
              <a:gd name="T7" fmla="*/ 3326 h 3957"/>
              <a:gd name="T8" fmla="*/ 1015 w 3590"/>
              <a:gd name="T9" fmla="*/ 3383 h 3957"/>
              <a:gd name="T10" fmla="*/ 1008 w 3590"/>
              <a:gd name="T11" fmla="*/ 3326 h 3957"/>
              <a:gd name="T12" fmla="*/ 756 w 3590"/>
              <a:gd name="T13" fmla="*/ 3120 h 3957"/>
              <a:gd name="T14" fmla="*/ 802 w 3590"/>
              <a:gd name="T15" fmla="*/ 3100 h 3957"/>
              <a:gd name="T16" fmla="*/ 810 w 3590"/>
              <a:gd name="T17" fmla="*/ 3144 h 3957"/>
              <a:gd name="T18" fmla="*/ 756 w 3590"/>
              <a:gd name="T19" fmla="*/ 3120 h 3957"/>
              <a:gd name="T20" fmla="*/ 3590 w 3590"/>
              <a:gd name="T21" fmla="*/ 701 h 3957"/>
              <a:gd name="T22" fmla="*/ 3590 w 3590"/>
              <a:gd name="T23" fmla="*/ 0 h 3957"/>
              <a:gd name="T24" fmla="*/ 3498 w 3590"/>
              <a:gd name="T25" fmla="*/ 114 h 3957"/>
              <a:gd name="T26" fmla="*/ 3561 w 3590"/>
              <a:gd name="T27" fmla="*/ 248 h 3957"/>
              <a:gd name="T28" fmla="*/ 3434 w 3590"/>
              <a:gd name="T29" fmla="*/ 209 h 3957"/>
              <a:gd name="T30" fmla="*/ 3401 w 3590"/>
              <a:gd name="T31" fmla="*/ 358 h 3957"/>
              <a:gd name="T32" fmla="*/ 3184 w 3590"/>
              <a:gd name="T33" fmla="*/ 539 h 3957"/>
              <a:gd name="T34" fmla="*/ 2984 w 3590"/>
              <a:gd name="T35" fmla="*/ 771 h 3957"/>
              <a:gd name="T36" fmla="*/ 2782 w 3590"/>
              <a:gd name="T37" fmla="*/ 1001 h 3957"/>
              <a:gd name="T38" fmla="*/ 2566 w 3590"/>
              <a:gd name="T39" fmla="*/ 1233 h 3957"/>
              <a:gd name="T40" fmla="*/ 2469 w 3590"/>
              <a:gd name="T41" fmla="*/ 1352 h 3957"/>
              <a:gd name="T42" fmla="*/ 1629 w 3590"/>
              <a:gd name="T43" fmla="*/ 2038 h 3957"/>
              <a:gd name="T44" fmla="*/ 1151 w 3590"/>
              <a:gd name="T45" fmla="*/ 2425 h 3957"/>
              <a:gd name="T46" fmla="*/ 881 w 3590"/>
              <a:gd name="T47" fmla="*/ 2803 h 3957"/>
              <a:gd name="T48" fmla="*/ 392 w 3590"/>
              <a:gd name="T49" fmla="*/ 3410 h 3957"/>
              <a:gd name="T50" fmla="*/ 200 w 3590"/>
              <a:gd name="T51" fmla="*/ 3650 h 3957"/>
              <a:gd name="T52" fmla="*/ 36 w 3590"/>
              <a:gd name="T53" fmla="*/ 3900 h 3957"/>
              <a:gd name="T54" fmla="*/ 750 w 3590"/>
              <a:gd name="T55" fmla="*/ 3653 h 3957"/>
              <a:gd name="T56" fmla="*/ 1053 w 3590"/>
              <a:gd name="T57" fmla="*/ 3457 h 3957"/>
              <a:gd name="T58" fmla="*/ 1506 w 3590"/>
              <a:gd name="T59" fmla="*/ 3145 h 3957"/>
              <a:gd name="T60" fmla="*/ 1880 w 3590"/>
              <a:gd name="T61" fmla="*/ 2772 h 3957"/>
              <a:gd name="T62" fmla="*/ 2298 w 3590"/>
              <a:gd name="T63" fmla="*/ 2173 h 3957"/>
              <a:gd name="T64" fmla="*/ 2250 w 3590"/>
              <a:gd name="T65" fmla="*/ 2095 h 3957"/>
              <a:gd name="T66" fmla="*/ 2430 w 3590"/>
              <a:gd name="T67" fmla="*/ 2008 h 3957"/>
              <a:gd name="T68" fmla="*/ 2904 w 3590"/>
              <a:gd name="T69" fmla="*/ 1550 h 3957"/>
              <a:gd name="T70" fmla="*/ 2885 w 3590"/>
              <a:gd name="T71" fmla="*/ 1459 h 3957"/>
              <a:gd name="T72" fmla="*/ 2908 w 3590"/>
              <a:gd name="T73" fmla="*/ 1433 h 3957"/>
              <a:gd name="T74" fmla="*/ 2975 w 3590"/>
              <a:gd name="T75" fmla="*/ 1489 h 3957"/>
              <a:gd name="T76" fmla="*/ 3264 w 3590"/>
              <a:gd name="T77" fmla="*/ 1267 h 3957"/>
              <a:gd name="T78" fmla="*/ 3456 w 3590"/>
              <a:gd name="T79" fmla="*/ 984 h 3957"/>
              <a:gd name="T80" fmla="*/ 3412 w 3590"/>
              <a:gd name="T81" fmla="*/ 893 h 3957"/>
              <a:gd name="T82" fmla="*/ 3512 w 3590"/>
              <a:gd name="T83" fmla="*/ 836 h 3957"/>
              <a:gd name="T84" fmla="*/ 3590 w 3590"/>
              <a:gd name="T85" fmla="*/ 701 h 3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590" h="3957">
                <a:moveTo>
                  <a:pt x="229" y="3756"/>
                </a:moveTo>
                <a:cubicBezTo>
                  <a:pt x="225" y="3714"/>
                  <a:pt x="230" y="3711"/>
                  <a:pt x="272" y="3714"/>
                </a:cubicBezTo>
                <a:cubicBezTo>
                  <a:pt x="279" y="3754"/>
                  <a:pt x="275" y="3766"/>
                  <a:pt x="229" y="3756"/>
                </a:cubicBezTo>
                <a:close/>
                <a:moveTo>
                  <a:pt x="1008" y="3326"/>
                </a:moveTo>
                <a:cubicBezTo>
                  <a:pt x="1068" y="3323"/>
                  <a:pt x="1094" y="3369"/>
                  <a:pt x="1015" y="3383"/>
                </a:cubicBezTo>
                <a:cubicBezTo>
                  <a:pt x="994" y="3344"/>
                  <a:pt x="989" y="3378"/>
                  <a:pt x="1008" y="3326"/>
                </a:cubicBezTo>
                <a:close/>
                <a:moveTo>
                  <a:pt x="756" y="3120"/>
                </a:moveTo>
                <a:cubicBezTo>
                  <a:pt x="778" y="3088"/>
                  <a:pt x="753" y="3090"/>
                  <a:pt x="802" y="3100"/>
                </a:cubicBezTo>
                <a:lnTo>
                  <a:pt x="810" y="3144"/>
                </a:lnTo>
                <a:cubicBezTo>
                  <a:pt x="750" y="3146"/>
                  <a:pt x="783" y="3158"/>
                  <a:pt x="756" y="3120"/>
                </a:cubicBezTo>
                <a:close/>
                <a:moveTo>
                  <a:pt x="3590" y="701"/>
                </a:moveTo>
                <a:lnTo>
                  <a:pt x="3590" y="0"/>
                </a:lnTo>
                <a:cubicBezTo>
                  <a:pt x="3529" y="29"/>
                  <a:pt x="3528" y="59"/>
                  <a:pt x="3498" y="114"/>
                </a:cubicBezTo>
                <a:cubicBezTo>
                  <a:pt x="3525" y="173"/>
                  <a:pt x="3551" y="162"/>
                  <a:pt x="3561" y="248"/>
                </a:cubicBezTo>
                <a:cubicBezTo>
                  <a:pt x="3476" y="218"/>
                  <a:pt x="3558" y="213"/>
                  <a:pt x="3434" y="209"/>
                </a:cubicBezTo>
                <a:cubicBezTo>
                  <a:pt x="3363" y="314"/>
                  <a:pt x="3398" y="245"/>
                  <a:pt x="3401" y="358"/>
                </a:cubicBezTo>
                <a:cubicBezTo>
                  <a:pt x="3275" y="356"/>
                  <a:pt x="3362" y="360"/>
                  <a:pt x="3184" y="539"/>
                </a:cubicBezTo>
                <a:lnTo>
                  <a:pt x="2984" y="771"/>
                </a:lnTo>
                <a:cubicBezTo>
                  <a:pt x="2911" y="853"/>
                  <a:pt x="2852" y="921"/>
                  <a:pt x="2782" y="1001"/>
                </a:cubicBezTo>
                <a:lnTo>
                  <a:pt x="2566" y="1233"/>
                </a:lnTo>
                <a:cubicBezTo>
                  <a:pt x="2528" y="1275"/>
                  <a:pt x="2509" y="1308"/>
                  <a:pt x="2469" y="1352"/>
                </a:cubicBezTo>
                <a:cubicBezTo>
                  <a:pt x="2258" y="1579"/>
                  <a:pt x="1890" y="1877"/>
                  <a:pt x="1629" y="2038"/>
                </a:cubicBezTo>
                <a:cubicBezTo>
                  <a:pt x="1256" y="2267"/>
                  <a:pt x="1447" y="2094"/>
                  <a:pt x="1151" y="2425"/>
                </a:cubicBezTo>
                <a:cubicBezTo>
                  <a:pt x="959" y="2640"/>
                  <a:pt x="980" y="2666"/>
                  <a:pt x="881" y="2803"/>
                </a:cubicBezTo>
                <a:cubicBezTo>
                  <a:pt x="747" y="2990"/>
                  <a:pt x="529" y="3228"/>
                  <a:pt x="392" y="3410"/>
                </a:cubicBezTo>
                <a:lnTo>
                  <a:pt x="200" y="3650"/>
                </a:lnTo>
                <a:cubicBezTo>
                  <a:pt x="163" y="3689"/>
                  <a:pt x="0" y="3862"/>
                  <a:pt x="36" y="3900"/>
                </a:cubicBezTo>
                <a:cubicBezTo>
                  <a:pt x="140" y="3957"/>
                  <a:pt x="651" y="3701"/>
                  <a:pt x="750" y="3653"/>
                </a:cubicBezTo>
                <a:cubicBezTo>
                  <a:pt x="880" y="3590"/>
                  <a:pt x="946" y="3526"/>
                  <a:pt x="1053" y="3457"/>
                </a:cubicBezTo>
                <a:cubicBezTo>
                  <a:pt x="1227" y="3345"/>
                  <a:pt x="1374" y="3290"/>
                  <a:pt x="1506" y="3145"/>
                </a:cubicBezTo>
                <a:cubicBezTo>
                  <a:pt x="1586" y="3058"/>
                  <a:pt x="1729" y="2943"/>
                  <a:pt x="1880" y="2772"/>
                </a:cubicBezTo>
                <a:lnTo>
                  <a:pt x="2298" y="2173"/>
                </a:lnTo>
                <a:cubicBezTo>
                  <a:pt x="2257" y="2068"/>
                  <a:pt x="2261" y="2185"/>
                  <a:pt x="2250" y="2095"/>
                </a:cubicBezTo>
                <a:cubicBezTo>
                  <a:pt x="2357" y="2130"/>
                  <a:pt x="2224" y="2251"/>
                  <a:pt x="2430" y="2008"/>
                </a:cubicBezTo>
                <a:cubicBezTo>
                  <a:pt x="2587" y="1822"/>
                  <a:pt x="2724" y="1704"/>
                  <a:pt x="2904" y="1550"/>
                </a:cubicBezTo>
                <a:cubicBezTo>
                  <a:pt x="3016" y="1453"/>
                  <a:pt x="2909" y="1532"/>
                  <a:pt x="2885" y="1459"/>
                </a:cubicBezTo>
                <a:lnTo>
                  <a:pt x="2908" y="1433"/>
                </a:lnTo>
                <a:cubicBezTo>
                  <a:pt x="2969" y="1489"/>
                  <a:pt x="2897" y="1472"/>
                  <a:pt x="2975" y="1489"/>
                </a:cubicBezTo>
                <a:cubicBezTo>
                  <a:pt x="3071" y="1416"/>
                  <a:pt x="3165" y="1332"/>
                  <a:pt x="3264" y="1267"/>
                </a:cubicBezTo>
                <a:cubicBezTo>
                  <a:pt x="3523" y="1097"/>
                  <a:pt x="3307" y="1067"/>
                  <a:pt x="3456" y="984"/>
                </a:cubicBezTo>
                <a:cubicBezTo>
                  <a:pt x="3439" y="886"/>
                  <a:pt x="3446" y="974"/>
                  <a:pt x="3412" y="893"/>
                </a:cubicBezTo>
                <a:cubicBezTo>
                  <a:pt x="3486" y="853"/>
                  <a:pt x="3447" y="973"/>
                  <a:pt x="3512" y="836"/>
                </a:cubicBezTo>
                <a:cubicBezTo>
                  <a:pt x="3546" y="763"/>
                  <a:pt x="3552" y="749"/>
                  <a:pt x="3590" y="7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8102EA0C-4E0A-4DC6-B391-A76B9693794C}"/>
              </a:ext>
            </a:extLst>
          </p:cNvPr>
          <p:cNvSpPr>
            <a:spLocks/>
          </p:cNvSpPr>
          <p:nvPr/>
        </p:nvSpPr>
        <p:spPr bwMode="auto">
          <a:xfrm>
            <a:off x="4098925" y="742950"/>
            <a:ext cx="1790700" cy="1639887"/>
          </a:xfrm>
          <a:custGeom>
            <a:avLst/>
            <a:gdLst>
              <a:gd name="T0" fmla="*/ 4968 w 4968"/>
              <a:gd name="T1" fmla="*/ 0 h 4552"/>
              <a:gd name="T2" fmla="*/ 4525 w 4968"/>
              <a:gd name="T3" fmla="*/ 0 h 4552"/>
              <a:gd name="T4" fmla="*/ 4426 w 4968"/>
              <a:gd name="T5" fmla="*/ 103 h 4552"/>
              <a:gd name="T6" fmla="*/ 4391 w 4968"/>
              <a:gd name="T7" fmla="*/ 217 h 4552"/>
              <a:gd name="T8" fmla="*/ 4357 w 4968"/>
              <a:gd name="T9" fmla="*/ 166 h 4552"/>
              <a:gd name="T10" fmla="*/ 4348 w 4968"/>
              <a:gd name="T11" fmla="*/ 173 h 4552"/>
              <a:gd name="T12" fmla="*/ 4109 w 4968"/>
              <a:gd name="T13" fmla="*/ 415 h 4552"/>
              <a:gd name="T14" fmla="*/ 3990 w 4968"/>
              <a:gd name="T15" fmla="*/ 545 h 4552"/>
              <a:gd name="T16" fmla="*/ 3476 w 4968"/>
              <a:gd name="T17" fmla="*/ 1028 h 4552"/>
              <a:gd name="T18" fmla="*/ 3411 w 4968"/>
              <a:gd name="T19" fmla="*/ 1079 h 4552"/>
              <a:gd name="T20" fmla="*/ 3447 w 4968"/>
              <a:gd name="T21" fmla="*/ 1147 h 4552"/>
              <a:gd name="T22" fmla="*/ 3303 w 4968"/>
              <a:gd name="T23" fmla="*/ 1169 h 4552"/>
              <a:gd name="T24" fmla="*/ 3136 w 4968"/>
              <a:gd name="T25" fmla="*/ 1304 h 4552"/>
              <a:gd name="T26" fmla="*/ 2313 w 4968"/>
              <a:gd name="T27" fmla="*/ 1974 h 4552"/>
              <a:gd name="T28" fmla="*/ 2198 w 4968"/>
              <a:gd name="T29" fmla="*/ 2058 h 4552"/>
              <a:gd name="T30" fmla="*/ 2087 w 4968"/>
              <a:gd name="T31" fmla="*/ 2146 h 4552"/>
              <a:gd name="T32" fmla="*/ 1415 w 4968"/>
              <a:gd name="T33" fmla="*/ 2687 h 4552"/>
              <a:gd name="T34" fmla="*/ 1116 w 4968"/>
              <a:gd name="T35" fmla="*/ 2986 h 4552"/>
              <a:gd name="T36" fmla="*/ 674 w 4968"/>
              <a:gd name="T37" fmla="*/ 3540 h 4552"/>
              <a:gd name="T38" fmla="*/ 497 w 4968"/>
              <a:gd name="T39" fmla="*/ 3762 h 4552"/>
              <a:gd name="T40" fmla="*/ 252 w 4968"/>
              <a:gd name="T41" fmla="*/ 4116 h 4552"/>
              <a:gd name="T42" fmla="*/ 245 w 4968"/>
              <a:gd name="T43" fmla="*/ 4257 h 4552"/>
              <a:gd name="T44" fmla="*/ 100 w 4968"/>
              <a:gd name="T45" fmla="*/ 4360 h 4552"/>
              <a:gd name="T46" fmla="*/ 0 w 4968"/>
              <a:gd name="T47" fmla="*/ 4552 h 4552"/>
              <a:gd name="T48" fmla="*/ 95 w 4968"/>
              <a:gd name="T49" fmla="*/ 4473 h 4552"/>
              <a:gd name="T50" fmla="*/ 223 w 4968"/>
              <a:gd name="T51" fmla="*/ 4418 h 4552"/>
              <a:gd name="T52" fmla="*/ 400 w 4968"/>
              <a:gd name="T53" fmla="*/ 4248 h 4552"/>
              <a:gd name="T54" fmla="*/ 479 w 4968"/>
              <a:gd name="T55" fmla="*/ 4260 h 4552"/>
              <a:gd name="T56" fmla="*/ 536 w 4968"/>
              <a:gd name="T57" fmla="*/ 4169 h 4552"/>
              <a:gd name="T58" fmla="*/ 811 w 4968"/>
              <a:gd name="T59" fmla="*/ 4092 h 4552"/>
              <a:gd name="T60" fmla="*/ 1268 w 4968"/>
              <a:gd name="T61" fmla="*/ 3767 h 4552"/>
              <a:gd name="T62" fmla="*/ 1344 w 4968"/>
              <a:gd name="T63" fmla="*/ 3644 h 4552"/>
              <a:gd name="T64" fmla="*/ 1411 w 4968"/>
              <a:gd name="T65" fmla="*/ 3511 h 4552"/>
              <a:gd name="T66" fmla="*/ 2114 w 4968"/>
              <a:gd name="T67" fmla="*/ 2655 h 4552"/>
              <a:gd name="T68" fmla="*/ 2711 w 4968"/>
              <a:gd name="T69" fmla="*/ 2089 h 4552"/>
              <a:gd name="T70" fmla="*/ 3770 w 4968"/>
              <a:gd name="T71" fmla="*/ 1189 h 4552"/>
              <a:gd name="T72" fmla="*/ 3729 w 4968"/>
              <a:gd name="T73" fmla="*/ 1131 h 4552"/>
              <a:gd name="T74" fmla="*/ 3810 w 4968"/>
              <a:gd name="T75" fmla="*/ 1156 h 4552"/>
              <a:gd name="T76" fmla="*/ 4201 w 4968"/>
              <a:gd name="T77" fmla="*/ 839 h 4552"/>
              <a:gd name="T78" fmla="*/ 4382 w 4968"/>
              <a:gd name="T79" fmla="*/ 654 h 4552"/>
              <a:gd name="T80" fmla="*/ 4561 w 4968"/>
              <a:gd name="T81" fmla="*/ 470 h 4552"/>
              <a:gd name="T82" fmla="*/ 4508 w 4968"/>
              <a:gd name="T83" fmla="*/ 374 h 4552"/>
              <a:gd name="T84" fmla="*/ 4741 w 4968"/>
              <a:gd name="T85" fmla="*/ 265 h 4552"/>
              <a:gd name="T86" fmla="*/ 4968 w 4968"/>
              <a:gd name="T87" fmla="*/ 0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68" h="4552">
                <a:moveTo>
                  <a:pt x="4968" y="0"/>
                </a:moveTo>
                <a:lnTo>
                  <a:pt x="4525" y="0"/>
                </a:lnTo>
                <a:cubicBezTo>
                  <a:pt x="4497" y="42"/>
                  <a:pt x="4463" y="63"/>
                  <a:pt x="4426" y="103"/>
                </a:cubicBezTo>
                <a:cubicBezTo>
                  <a:pt x="4306" y="234"/>
                  <a:pt x="4449" y="111"/>
                  <a:pt x="4391" y="217"/>
                </a:cubicBezTo>
                <a:cubicBezTo>
                  <a:pt x="4338" y="193"/>
                  <a:pt x="4389" y="218"/>
                  <a:pt x="4357" y="166"/>
                </a:cubicBezTo>
                <a:cubicBezTo>
                  <a:pt x="4354" y="168"/>
                  <a:pt x="4349" y="168"/>
                  <a:pt x="4348" y="173"/>
                </a:cubicBezTo>
                <a:lnTo>
                  <a:pt x="4109" y="415"/>
                </a:lnTo>
                <a:cubicBezTo>
                  <a:pt x="4049" y="463"/>
                  <a:pt x="4043" y="496"/>
                  <a:pt x="3990" y="545"/>
                </a:cubicBezTo>
                <a:lnTo>
                  <a:pt x="3476" y="1028"/>
                </a:lnTo>
                <a:cubicBezTo>
                  <a:pt x="3457" y="1043"/>
                  <a:pt x="3420" y="1064"/>
                  <a:pt x="3411" y="1079"/>
                </a:cubicBezTo>
                <a:cubicBezTo>
                  <a:pt x="3380" y="1135"/>
                  <a:pt x="3419" y="1089"/>
                  <a:pt x="3447" y="1147"/>
                </a:cubicBezTo>
                <a:cubicBezTo>
                  <a:pt x="3358" y="1178"/>
                  <a:pt x="3373" y="1131"/>
                  <a:pt x="3303" y="1169"/>
                </a:cubicBezTo>
                <a:cubicBezTo>
                  <a:pt x="3224" y="1212"/>
                  <a:pt x="3243" y="1240"/>
                  <a:pt x="3136" y="1304"/>
                </a:cubicBezTo>
                <a:lnTo>
                  <a:pt x="2313" y="1974"/>
                </a:lnTo>
                <a:cubicBezTo>
                  <a:pt x="2271" y="2007"/>
                  <a:pt x="2241" y="2022"/>
                  <a:pt x="2198" y="2058"/>
                </a:cubicBezTo>
                <a:cubicBezTo>
                  <a:pt x="2156" y="2093"/>
                  <a:pt x="2124" y="2117"/>
                  <a:pt x="2087" y="2146"/>
                </a:cubicBezTo>
                <a:cubicBezTo>
                  <a:pt x="1914" y="2285"/>
                  <a:pt x="1545" y="2558"/>
                  <a:pt x="1415" y="2687"/>
                </a:cubicBezTo>
                <a:lnTo>
                  <a:pt x="1116" y="2986"/>
                </a:lnTo>
                <a:cubicBezTo>
                  <a:pt x="969" y="3170"/>
                  <a:pt x="816" y="3338"/>
                  <a:pt x="674" y="3540"/>
                </a:cubicBezTo>
                <a:cubicBezTo>
                  <a:pt x="617" y="3621"/>
                  <a:pt x="553" y="3681"/>
                  <a:pt x="497" y="3762"/>
                </a:cubicBezTo>
                <a:lnTo>
                  <a:pt x="252" y="4116"/>
                </a:lnTo>
                <a:cubicBezTo>
                  <a:pt x="180" y="4219"/>
                  <a:pt x="247" y="4194"/>
                  <a:pt x="245" y="4257"/>
                </a:cubicBezTo>
                <a:cubicBezTo>
                  <a:pt x="137" y="4258"/>
                  <a:pt x="162" y="4248"/>
                  <a:pt x="100" y="4360"/>
                </a:cubicBezTo>
                <a:cubicBezTo>
                  <a:pt x="59" y="4434"/>
                  <a:pt x="21" y="4468"/>
                  <a:pt x="0" y="4552"/>
                </a:cubicBezTo>
                <a:cubicBezTo>
                  <a:pt x="96" y="4509"/>
                  <a:pt x="54" y="4503"/>
                  <a:pt x="95" y="4473"/>
                </a:cubicBezTo>
                <a:cubicBezTo>
                  <a:pt x="131" y="4446"/>
                  <a:pt x="162" y="4461"/>
                  <a:pt x="223" y="4418"/>
                </a:cubicBezTo>
                <a:cubicBezTo>
                  <a:pt x="495" y="4224"/>
                  <a:pt x="309" y="4342"/>
                  <a:pt x="400" y="4248"/>
                </a:cubicBezTo>
                <a:cubicBezTo>
                  <a:pt x="472" y="4256"/>
                  <a:pt x="392" y="4291"/>
                  <a:pt x="479" y="4260"/>
                </a:cubicBezTo>
                <a:cubicBezTo>
                  <a:pt x="544" y="4237"/>
                  <a:pt x="512" y="4226"/>
                  <a:pt x="536" y="4169"/>
                </a:cubicBezTo>
                <a:cubicBezTo>
                  <a:pt x="683" y="4195"/>
                  <a:pt x="691" y="4153"/>
                  <a:pt x="811" y="4092"/>
                </a:cubicBezTo>
                <a:cubicBezTo>
                  <a:pt x="1111" y="3938"/>
                  <a:pt x="1149" y="3990"/>
                  <a:pt x="1268" y="3767"/>
                </a:cubicBezTo>
                <a:cubicBezTo>
                  <a:pt x="1297" y="3711"/>
                  <a:pt x="1314" y="3697"/>
                  <a:pt x="1344" y="3644"/>
                </a:cubicBezTo>
                <a:cubicBezTo>
                  <a:pt x="1368" y="3601"/>
                  <a:pt x="1381" y="3559"/>
                  <a:pt x="1411" y="3511"/>
                </a:cubicBezTo>
                <a:cubicBezTo>
                  <a:pt x="1612" y="3189"/>
                  <a:pt x="1876" y="2930"/>
                  <a:pt x="2114" y="2655"/>
                </a:cubicBezTo>
                <a:cubicBezTo>
                  <a:pt x="2240" y="2509"/>
                  <a:pt x="2543" y="2234"/>
                  <a:pt x="2711" y="2089"/>
                </a:cubicBezTo>
                <a:lnTo>
                  <a:pt x="3770" y="1189"/>
                </a:lnTo>
                <a:cubicBezTo>
                  <a:pt x="3760" y="1151"/>
                  <a:pt x="3744" y="1178"/>
                  <a:pt x="3729" y="1131"/>
                </a:cubicBezTo>
                <a:lnTo>
                  <a:pt x="3810" y="1156"/>
                </a:lnTo>
                <a:cubicBezTo>
                  <a:pt x="3922" y="1040"/>
                  <a:pt x="4090" y="954"/>
                  <a:pt x="4201" y="839"/>
                </a:cubicBezTo>
                <a:cubicBezTo>
                  <a:pt x="4262" y="775"/>
                  <a:pt x="4318" y="716"/>
                  <a:pt x="4382" y="654"/>
                </a:cubicBezTo>
                <a:cubicBezTo>
                  <a:pt x="4438" y="600"/>
                  <a:pt x="4510" y="509"/>
                  <a:pt x="4561" y="470"/>
                </a:cubicBezTo>
                <a:cubicBezTo>
                  <a:pt x="4533" y="388"/>
                  <a:pt x="4498" y="432"/>
                  <a:pt x="4508" y="374"/>
                </a:cubicBezTo>
                <a:cubicBezTo>
                  <a:pt x="4594" y="407"/>
                  <a:pt x="4528" y="539"/>
                  <a:pt x="4741" y="265"/>
                </a:cubicBezTo>
                <a:cubicBezTo>
                  <a:pt x="4819" y="164"/>
                  <a:pt x="4920" y="121"/>
                  <a:pt x="4968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B0E06AE6-4063-474D-9B63-E88AAF8B16B8}"/>
              </a:ext>
            </a:extLst>
          </p:cNvPr>
          <p:cNvSpPr>
            <a:spLocks noEditPoints="1"/>
          </p:cNvSpPr>
          <p:nvPr/>
        </p:nvSpPr>
        <p:spPr bwMode="auto">
          <a:xfrm>
            <a:off x="4740275" y="2389188"/>
            <a:ext cx="1252537" cy="1293812"/>
          </a:xfrm>
          <a:custGeom>
            <a:avLst/>
            <a:gdLst>
              <a:gd name="T0" fmla="*/ 429 w 3477"/>
              <a:gd name="T1" fmla="*/ 3128 h 3589"/>
              <a:gd name="T2" fmla="*/ 427 w 3477"/>
              <a:gd name="T3" fmla="*/ 3181 h 3589"/>
              <a:gd name="T4" fmla="*/ 381 w 3477"/>
              <a:gd name="T5" fmla="*/ 3153 h 3589"/>
              <a:gd name="T6" fmla="*/ 429 w 3477"/>
              <a:gd name="T7" fmla="*/ 3128 h 3589"/>
              <a:gd name="T8" fmla="*/ 1118 w 3477"/>
              <a:gd name="T9" fmla="*/ 2619 h 3589"/>
              <a:gd name="T10" fmla="*/ 1118 w 3477"/>
              <a:gd name="T11" fmla="*/ 2619 h 3589"/>
              <a:gd name="T12" fmla="*/ 1819 w 3477"/>
              <a:gd name="T13" fmla="*/ 1590 h 3589"/>
              <a:gd name="T14" fmla="*/ 1826 w 3477"/>
              <a:gd name="T15" fmla="*/ 1631 h 3589"/>
              <a:gd name="T16" fmla="*/ 1780 w 3477"/>
              <a:gd name="T17" fmla="*/ 1632 h 3589"/>
              <a:gd name="T18" fmla="*/ 1819 w 3477"/>
              <a:gd name="T19" fmla="*/ 1590 h 3589"/>
              <a:gd name="T20" fmla="*/ 3477 w 3477"/>
              <a:gd name="T21" fmla="*/ 563 h 3589"/>
              <a:gd name="T22" fmla="*/ 3477 w 3477"/>
              <a:gd name="T23" fmla="*/ 0 h 3589"/>
              <a:gd name="T24" fmla="*/ 2903 w 3477"/>
              <a:gd name="T25" fmla="*/ 303 h 3589"/>
              <a:gd name="T26" fmla="*/ 1731 w 3477"/>
              <a:gd name="T27" fmla="*/ 1324 h 3589"/>
              <a:gd name="T28" fmla="*/ 1642 w 3477"/>
              <a:gd name="T29" fmla="*/ 1450 h 3589"/>
              <a:gd name="T30" fmla="*/ 1343 w 3477"/>
              <a:gd name="T31" fmla="*/ 1816 h 3589"/>
              <a:gd name="T32" fmla="*/ 957 w 3477"/>
              <a:gd name="T33" fmla="*/ 2311 h 3589"/>
              <a:gd name="T34" fmla="*/ 770 w 3477"/>
              <a:gd name="T35" fmla="*/ 2572 h 3589"/>
              <a:gd name="T36" fmla="*/ 670 w 3477"/>
              <a:gd name="T37" fmla="*/ 2688 h 3589"/>
              <a:gd name="T38" fmla="*/ 188 w 3477"/>
              <a:gd name="T39" fmla="*/ 3318 h 3589"/>
              <a:gd name="T40" fmla="*/ 0 w 3477"/>
              <a:gd name="T41" fmla="*/ 3589 h 3589"/>
              <a:gd name="T42" fmla="*/ 738 w 3477"/>
              <a:gd name="T43" fmla="*/ 3171 h 3589"/>
              <a:gd name="T44" fmla="*/ 753 w 3477"/>
              <a:gd name="T45" fmla="*/ 3120 h 3589"/>
              <a:gd name="T46" fmla="*/ 879 w 3477"/>
              <a:gd name="T47" fmla="*/ 3130 h 3589"/>
              <a:gd name="T48" fmla="*/ 1214 w 3477"/>
              <a:gd name="T49" fmla="*/ 2883 h 3589"/>
              <a:gd name="T50" fmla="*/ 1300 w 3477"/>
              <a:gd name="T51" fmla="*/ 2785 h 3589"/>
              <a:gd name="T52" fmla="*/ 2271 w 3477"/>
              <a:gd name="T53" fmla="*/ 1635 h 3589"/>
              <a:gd name="T54" fmla="*/ 2246 w 3477"/>
              <a:gd name="T55" fmla="*/ 1577 h 3589"/>
              <a:gd name="T56" fmla="*/ 2229 w 3477"/>
              <a:gd name="T57" fmla="*/ 1539 h 3589"/>
              <a:gd name="T58" fmla="*/ 2349 w 3477"/>
              <a:gd name="T59" fmla="*/ 1530 h 3589"/>
              <a:gd name="T60" fmla="*/ 2438 w 3477"/>
              <a:gd name="T61" fmla="*/ 1436 h 3589"/>
              <a:gd name="T62" fmla="*/ 2373 w 3477"/>
              <a:gd name="T63" fmla="*/ 1359 h 3589"/>
              <a:gd name="T64" fmla="*/ 2480 w 3477"/>
              <a:gd name="T65" fmla="*/ 1379 h 3589"/>
              <a:gd name="T66" fmla="*/ 2581 w 3477"/>
              <a:gd name="T67" fmla="*/ 1263 h 3589"/>
              <a:gd name="T68" fmla="*/ 2525 w 3477"/>
              <a:gd name="T69" fmla="*/ 1193 h 3589"/>
              <a:gd name="T70" fmla="*/ 2562 w 3477"/>
              <a:gd name="T71" fmla="*/ 1196 h 3589"/>
              <a:gd name="T72" fmla="*/ 2599 w 3477"/>
              <a:gd name="T73" fmla="*/ 1244 h 3589"/>
              <a:gd name="T74" fmla="*/ 2826 w 3477"/>
              <a:gd name="T75" fmla="*/ 938 h 3589"/>
              <a:gd name="T76" fmla="*/ 2865 w 3477"/>
              <a:gd name="T77" fmla="*/ 932 h 3589"/>
              <a:gd name="T78" fmla="*/ 2875 w 3477"/>
              <a:gd name="T79" fmla="*/ 936 h 3589"/>
              <a:gd name="T80" fmla="*/ 2912 w 3477"/>
              <a:gd name="T81" fmla="*/ 955 h 3589"/>
              <a:gd name="T82" fmla="*/ 3181 w 3477"/>
              <a:gd name="T83" fmla="*/ 750 h 3589"/>
              <a:gd name="T84" fmla="*/ 3477 w 3477"/>
              <a:gd name="T85" fmla="*/ 563 h 3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7" h="3589">
                <a:moveTo>
                  <a:pt x="429" y="3128"/>
                </a:moveTo>
                <a:lnTo>
                  <a:pt x="427" y="3181"/>
                </a:lnTo>
                <a:cubicBezTo>
                  <a:pt x="407" y="3177"/>
                  <a:pt x="381" y="3206"/>
                  <a:pt x="381" y="3153"/>
                </a:cubicBezTo>
                <a:cubicBezTo>
                  <a:pt x="382" y="3125"/>
                  <a:pt x="401" y="3129"/>
                  <a:pt x="429" y="3128"/>
                </a:cubicBezTo>
                <a:close/>
                <a:moveTo>
                  <a:pt x="1118" y="2619"/>
                </a:moveTo>
                <a:cubicBezTo>
                  <a:pt x="1193" y="2744"/>
                  <a:pt x="975" y="2650"/>
                  <a:pt x="1118" y="2619"/>
                </a:cubicBezTo>
                <a:close/>
                <a:moveTo>
                  <a:pt x="1819" y="1590"/>
                </a:moveTo>
                <a:lnTo>
                  <a:pt x="1826" y="1631"/>
                </a:lnTo>
                <a:lnTo>
                  <a:pt x="1780" y="1632"/>
                </a:lnTo>
                <a:cubicBezTo>
                  <a:pt x="1778" y="1594"/>
                  <a:pt x="1784" y="1589"/>
                  <a:pt x="1819" y="1590"/>
                </a:cubicBezTo>
                <a:close/>
                <a:moveTo>
                  <a:pt x="3477" y="563"/>
                </a:moveTo>
                <a:lnTo>
                  <a:pt x="3477" y="0"/>
                </a:lnTo>
                <a:cubicBezTo>
                  <a:pt x="3284" y="80"/>
                  <a:pt x="3071" y="201"/>
                  <a:pt x="2903" y="303"/>
                </a:cubicBezTo>
                <a:cubicBezTo>
                  <a:pt x="2499" y="549"/>
                  <a:pt x="2049" y="958"/>
                  <a:pt x="1731" y="1324"/>
                </a:cubicBezTo>
                <a:cubicBezTo>
                  <a:pt x="1690" y="1371"/>
                  <a:pt x="1673" y="1404"/>
                  <a:pt x="1642" y="1450"/>
                </a:cubicBezTo>
                <a:lnTo>
                  <a:pt x="1343" y="1816"/>
                </a:lnTo>
                <a:cubicBezTo>
                  <a:pt x="1210" y="1977"/>
                  <a:pt x="1140" y="2101"/>
                  <a:pt x="957" y="2311"/>
                </a:cubicBezTo>
                <a:cubicBezTo>
                  <a:pt x="895" y="2383"/>
                  <a:pt x="830" y="2493"/>
                  <a:pt x="770" y="2572"/>
                </a:cubicBezTo>
                <a:cubicBezTo>
                  <a:pt x="738" y="2613"/>
                  <a:pt x="702" y="2645"/>
                  <a:pt x="670" y="2688"/>
                </a:cubicBezTo>
                <a:cubicBezTo>
                  <a:pt x="517" y="2901"/>
                  <a:pt x="333" y="3081"/>
                  <a:pt x="188" y="3318"/>
                </a:cubicBezTo>
                <a:cubicBezTo>
                  <a:pt x="129" y="3414"/>
                  <a:pt x="25" y="3499"/>
                  <a:pt x="0" y="3589"/>
                </a:cubicBezTo>
                <a:cubicBezTo>
                  <a:pt x="47" y="3576"/>
                  <a:pt x="713" y="3232"/>
                  <a:pt x="738" y="3171"/>
                </a:cubicBezTo>
                <a:lnTo>
                  <a:pt x="753" y="3120"/>
                </a:lnTo>
                <a:cubicBezTo>
                  <a:pt x="831" y="3160"/>
                  <a:pt x="769" y="3174"/>
                  <a:pt x="879" y="3130"/>
                </a:cubicBezTo>
                <a:cubicBezTo>
                  <a:pt x="1035" y="3068"/>
                  <a:pt x="1099" y="3021"/>
                  <a:pt x="1214" y="2883"/>
                </a:cubicBezTo>
                <a:cubicBezTo>
                  <a:pt x="1251" y="2838"/>
                  <a:pt x="1266" y="2824"/>
                  <a:pt x="1300" y="2785"/>
                </a:cubicBezTo>
                <a:lnTo>
                  <a:pt x="2271" y="1635"/>
                </a:lnTo>
                <a:cubicBezTo>
                  <a:pt x="2261" y="1590"/>
                  <a:pt x="2258" y="1603"/>
                  <a:pt x="2246" y="1577"/>
                </a:cubicBezTo>
                <a:cubicBezTo>
                  <a:pt x="2232" y="1548"/>
                  <a:pt x="2229" y="1577"/>
                  <a:pt x="2229" y="1539"/>
                </a:cubicBezTo>
                <a:cubicBezTo>
                  <a:pt x="2312" y="1524"/>
                  <a:pt x="2252" y="1591"/>
                  <a:pt x="2349" y="1530"/>
                </a:cubicBezTo>
                <a:cubicBezTo>
                  <a:pt x="2383" y="1508"/>
                  <a:pt x="2410" y="1462"/>
                  <a:pt x="2438" y="1436"/>
                </a:cubicBezTo>
                <a:cubicBezTo>
                  <a:pt x="2415" y="1378"/>
                  <a:pt x="2389" y="1398"/>
                  <a:pt x="2373" y="1359"/>
                </a:cubicBezTo>
                <a:cubicBezTo>
                  <a:pt x="2449" y="1320"/>
                  <a:pt x="2404" y="1418"/>
                  <a:pt x="2480" y="1379"/>
                </a:cubicBezTo>
                <a:cubicBezTo>
                  <a:pt x="2523" y="1356"/>
                  <a:pt x="2549" y="1294"/>
                  <a:pt x="2581" y="1263"/>
                </a:cubicBezTo>
                <a:cubicBezTo>
                  <a:pt x="2559" y="1239"/>
                  <a:pt x="2536" y="1230"/>
                  <a:pt x="2525" y="1193"/>
                </a:cubicBezTo>
                <a:cubicBezTo>
                  <a:pt x="2554" y="1182"/>
                  <a:pt x="2540" y="1180"/>
                  <a:pt x="2562" y="1196"/>
                </a:cubicBezTo>
                <a:lnTo>
                  <a:pt x="2599" y="1244"/>
                </a:lnTo>
                <a:cubicBezTo>
                  <a:pt x="2990" y="909"/>
                  <a:pt x="2865" y="1010"/>
                  <a:pt x="2826" y="938"/>
                </a:cubicBezTo>
                <a:lnTo>
                  <a:pt x="2865" y="932"/>
                </a:lnTo>
                <a:cubicBezTo>
                  <a:pt x="2868" y="933"/>
                  <a:pt x="2872" y="935"/>
                  <a:pt x="2875" y="936"/>
                </a:cubicBezTo>
                <a:lnTo>
                  <a:pt x="2912" y="955"/>
                </a:lnTo>
                <a:cubicBezTo>
                  <a:pt x="3006" y="898"/>
                  <a:pt x="3072" y="826"/>
                  <a:pt x="3181" y="750"/>
                </a:cubicBezTo>
                <a:lnTo>
                  <a:pt x="3477" y="563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2B6C37D0-1A8D-47B3-BB6F-A63D4C4DF23D}"/>
              </a:ext>
            </a:extLst>
          </p:cNvPr>
          <p:cNvSpPr>
            <a:spLocks noEditPoints="1"/>
          </p:cNvSpPr>
          <p:nvPr/>
        </p:nvSpPr>
        <p:spPr bwMode="auto">
          <a:xfrm>
            <a:off x="3643313" y="3538538"/>
            <a:ext cx="1422400" cy="1227137"/>
          </a:xfrm>
          <a:custGeom>
            <a:avLst/>
            <a:gdLst>
              <a:gd name="T0" fmla="*/ 279 w 3943"/>
              <a:gd name="T1" fmla="*/ 2978 h 3406"/>
              <a:gd name="T2" fmla="*/ 349 w 3943"/>
              <a:gd name="T3" fmla="*/ 2951 h 3406"/>
              <a:gd name="T4" fmla="*/ 279 w 3943"/>
              <a:gd name="T5" fmla="*/ 2978 h 3406"/>
              <a:gd name="T6" fmla="*/ 3069 w 3943"/>
              <a:gd name="T7" fmla="*/ 527 h 3406"/>
              <a:gd name="T8" fmla="*/ 3088 w 3943"/>
              <a:gd name="T9" fmla="*/ 484 h 3406"/>
              <a:gd name="T10" fmla="*/ 3133 w 3943"/>
              <a:gd name="T11" fmla="*/ 495 h 3406"/>
              <a:gd name="T12" fmla="*/ 3069 w 3943"/>
              <a:gd name="T13" fmla="*/ 527 h 3406"/>
              <a:gd name="T14" fmla="*/ 0 w 3943"/>
              <a:gd name="T15" fmla="*/ 3406 h 3406"/>
              <a:gd name="T16" fmla="*/ 1022 w 3943"/>
              <a:gd name="T17" fmla="*/ 2606 h 3406"/>
              <a:gd name="T18" fmla="*/ 1458 w 3943"/>
              <a:gd name="T19" fmla="*/ 2343 h 3406"/>
              <a:gd name="T20" fmla="*/ 1878 w 3943"/>
              <a:gd name="T21" fmla="*/ 2067 h 3406"/>
              <a:gd name="T22" fmla="*/ 2136 w 3943"/>
              <a:gd name="T23" fmla="*/ 1876 h 3406"/>
              <a:gd name="T24" fmla="*/ 2392 w 3943"/>
              <a:gd name="T25" fmla="*/ 1666 h 3406"/>
              <a:gd name="T26" fmla="*/ 2646 w 3943"/>
              <a:gd name="T27" fmla="*/ 1455 h 3406"/>
              <a:gd name="T28" fmla="*/ 3122 w 3943"/>
              <a:gd name="T29" fmla="*/ 1018 h 3406"/>
              <a:gd name="T30" fmla="*/ 3943 w 3943"/>
              <a:gd name="T31" fmla="*/ 0 h 3406"/>
              <a:gd name="T32" fmla="*/ 3821 w 3943"/>
              <a:gd name="T33" fmla="*/ 41 h 3406"/>
              <a:gd name="T34" fmla="*/ 3777 w 3943"/>
              <a:gd name="T35" fmla="*/ 129 h 3406"/>
              <a:gd name="T36" fmla="*/ 3500 w 3943"/>
              <a:gd name="T37" fmla="*/ 217 h 3406"/>
              <a:gd name="T38" fmla="*/ 2457 w 3943"/>
              <a:gd name="T39" fmla="*/ 837 h 3406"/>
              <a:gd name="T40" fmla="*/ 2200 w 3943"/>
              <a:gd name="T41" fmla="*/ 993 h 3406"/>
              <a:gd name="T42" fmla="*/ 1956 w 3943"/>
              <a:gd name="T43" fmla="*/ 1164 h 3406"/>
              <a:gd name="T44" fmla="*/ 1754 w 3943"/>
              <a:gd name="T45" fmla="*/ 1375 h 3406"/>
              <a:gd name="T46" fmla="*/ 1552 w 3943"/>
              <a:gd name="T47" fmla="*/ 1474 h 3406"/>
              <a:gd name="T48" fmla="*/ 1191 w 3943"/>
              <a:gd name="T49" fmla="*/ 1744 h 3406"/>
              <a:gd name="T50" fmla="*/ 1120 w 3943"/>
              <a:gd name="T51" fmla="*/ 1841 h 3406"/>
              <a:gd name="T52" fmla="*/ 1098 w 3943"/>
              <a:gd name="T53" fmla="*/ 1936 h 3406"/>
              <a:gd name="T54" fmla="*/ 936 w 3943"/>
              <a:gd name="T55" fmla="*/ 2005 h 3406"/>
              <a:gd name="T56" fmla="*/ 866 w 3943"/>
              <a:gd name="T57" fmla="*/ 2167 h 3406"/>
              <a:gd name="T58" fmla="*/ 719 w 3943"/>
              <a:gd name="T59" fmla="*/ 2236 h 3406"/>
              <a:gd name="T60" fmla="*/ 464 w 3943"/>
              <a:gd name="T61" fmla="*/ 2610 h 3406"/>
              <a:gd name="T62" fmla="*/ 312 w 3943"/>
              <a:gd name="T63" fmla="*/ 2874 h 3406"/>
              <a:gd name="T64" fmla="*/ 151 w 3943"/>
              <a:gd name="T65" fmla="*/ 3125 h 3406"/>
              <a:gd name="T66" fmla="*/ 178 w 3943"/>
              <a:gd name="T67" fmla="*/ 3177 h 3406"/>
              <a:gd name="T68" fmla="*/ 194 w 3943"/>
              <a:gd name="T69" fmla="*/ 3222 h 3406"/>
              <a:gd name="T70" fmla="*/ 74 w 3943"/>
              <a:gd name="T71" fmla="*/ 3267 h 3406"/>
              <a:gd name="T72" fmla="*/ 0 w 3943"/>
              <a:gd name="T73" fmla="*/ 3406 h 3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43" h="3406">
                <a:moveTo>
                  <a:pt x="279" y="2978"/>
                </a:moveTo>
                <a:cubicBezTo>
                  <a:pt x="291" y="2962"/>
                  <a:pt x="296" y="2929"/>
                  <a:pt x="349" y="2951"/>
                </a:cubicBezTo>
                <a:cubicBezTo>
                  <a:pt x="341" y="3023"/>
                  <a:pt x="331" y="3018"/>
                  <a:pt x="279" y="2978"/>
                </a:cubicBezTo>
                <a:close/>
                <a:moveTo>
                  <a:pt x="3069" y="527"/>
                </a:moveTo>
                <a:cubicBezTo>
                  <a:pt x="3069" y="502"/>
                  <a:pt x="3067" y="496"/>
                  <a:pt x="3088" y="484"/>
                </a:cubicBezTo>
                <a:cubicBezTo>
                  <a:pt x="3142" y="453"/>
                  <a:pt x="3132" y="495"/>
                  <a:pt x="3133" y="495"/>
                </a:cubicBezTo>
                <a:cubicBezTo>
                  <a:pt x="3138" y="530"/>
                  <a:pt x="3115" y="545"/>
                  <a:pt x="3069" y="527"/>
                </a:cubicBezTo>
                <a:close/>
                <a:moveTo>
                  <a:pt x="0" y="3406"/>
                </a:moveTo>
                <a:cubicBezTo>
                  <a:pt x="142" y="3370"/>
                  <a:pt x="789" y="2757"/>
                  <a:pt x="1022" y="2606"/>
                </a:cubicBezTo>
                <a:lnTo>
                  <a:pt x="1458" y="2343"/>
                </a:lnTo>
                <a:cubicBezTo>
                  <a:pt x="1639" y="2218"/>
                  <a:pt x="1660" y="2192"/>
                  <a:pt x="1878" y="2067"/>
                </a:cubicBezTo>
                <a:cubicBezTo>
                  <a:pt x="1973" y="2013"/>
                  <a:pt x="2049" y="1937"/>
                  <a:pt x="2136" y="1876"/>
                </a:cubicBezTo>
                <a:cubicBezTo>
                  <a:pt x="2229" y="1810"/>
                  <a:pt x="2304" y="1734"/>
                  <a:pt x="2392" y="1666"/>
                </a:cubicBezTo>
                <a:cubicBezTo>
                  <a:pt x="2485" y="1594"/>
                  <a:pt x="2549" y="1532"/>
                  <a:pt x="2646" y="1455"/>
                </a:cubicBezTo>
                <a:lnTo>
                  <a:pt x="3122" y="1018"/>
                </a:lnTo>
                <a:cubicBezTo>
                  <a:pt x="3351" y="823"/>
                  <a:pt x="3885" y="228"/>
                  <a:pt x="3943" y="0"/>
                </a:cubicBezTo>
                <a:cubicBezTo>
                  <a:pt x="3900" y="7"/>
                  <a:pt x="3851" y="22"/>
                  <a:pt x="3821" y="41"/>
                </a:cubicBezTo>
                <a:cubicBezTo>
                  <a:pt x="3728" y="98"/>
                  <a:pt x="3813" y="51"/>
                  <a:pt x="3777" y="129"/>
                </a:cubicBezTo>
                <a:cubicBezTo>
                  <a:pt x="3657" y="97"/>
                  <a:pt x="3735" y="92"/>
                  <a:pt x="3500" y="217"/>
                </a:cubicBezTo>
                <a:lnTo>
                  <a:pt x="2457" y="837"/>
                </a:lnTo>
                <a:cubicBezTo>
                  <a:pt x="2358" y="887"/>
                  <a:pt x="2281" y="938"/>
                  <a:pt x="2200" y="993"/>
                </a:cubicBezTo>
                <a:cubicBezTo>
                  <a:pt x="2123" y="1045"/>
                  <a:pt x="2038" y="1103"/>
                  <a:pt x="1956" y="1164"/>
                </a:cubicBezTo>
                <a:cubicBezTo>
                  <a:pt x="1789" y="1290"/>
                  <a:pt x="1759" y="1268"/>
                  <a:pt x="1754" y="1375"/>
                </a:cubicBezTo>
                <a:cubicBezTo>
                  <a:pt x="1633" y="1363"/>
                  <a:pt x="1634" y="1406"/>
                  <a:pt x="1552" y="1474"/>
                </a:cubicBezTo>
                <a:lnTo>
                  <a:pt x="1191" y="1744"/>
                </a:lnTo>
                <a:cubicBezTo>
                  <a:pt x="1169" y="1768"/>
                  <a:pt x="1147" y="1808"/>
                  <a:pt x="1120" y="1841"/>
                </a:cubicBezTo>
                <a:cubicBezTo>
                  <a:pt x="1066" y="1907"/>
                  <a:pt x="1092" y="1842"/>
                  <a:pt x="1098" y="1936"/>
                </a:cubicBezTo>
                <a:cubicBezTo>
                  <a:pt x="994" y="1949"/>
                  <a:pt x="1030" y="1917"/>
                  <a:pt x="936" y="2005"/>
                </a:cubicBezTo>
                <a:cubicBezTo>
                  <a:pt x="863" y="2074"/>
                  <a:pt x="844" y="2068"/>
                  <a:pt x="866" y="2167"/>
                </a:cubicBezTo>
                <a:cubicBezTo>
                  <a:pt x="763" y="2158"/>
                  <a:pt x="769" y="2180"/>
                  <a:pt x="719" y="2236"/>
                </a:cubicBezTo>
                <a:lnTo>
                  <a:pt x="464" y="2610"/>
                </a:lnTo>
                <a:cubicBezTo>
                  <a:pt x="413" y="2713"/>
                  <a:pt x="370" y="2772"/>
                  <a:pt x="312" y="2874"/>
                </a:cubicBezTo>
                <a:lnTo>
                  <a:pt x="151" y="3125"/>
                </a:lnTo>
                <a:lnTo>
                  <a:pt x="178" y="3177"/>
                </a:lnTo>
                <a:cubicBezTo>
                  <a:pt x="194" y="3209"/>
                  <a:pt x="196" y="3187"/>
                  <a:pt x="194" y="3222"/>
                </a:cubicBezTo>
                <a:cubicBezTo>
                  <a:pt x="112" y="3219"/>
                  <a:pt x="143" y="3135"/>
                  <a:pt x="74" y="3267"/>
                </a:cubicBezTo>
                <a:cubicBezTo>
                  <a:pt x="54" y="3305"/>
                  <a:pt x="6" y="3377"/>
                  <a:pt x="0" y="340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8551A29D-ED06-4AFC-9615-CDF86EEFAC7B}"/>
              </a:ext>
            </a:extLst>
          </p:cNvPr>
          <p:cNvSpPr>
            <a:spLocks noEditPoints="1"/>
          </p:cNvSpPr>
          <p:nvPr/>
        </p:nvSpPr>
        <p:spPr bwMode="auto">
          <a:xfrm>
            <a:off x="5014913" y="1747838"/>
            <a:ext cx="977900" cy="1343025"/>
          </a:xfrm>
          <a:custGeom>
            <a:avLst/>
            <a:gdLst>
              <a:gd name="T0" fmla="*/ 519 w 2716"/>
              <a:gd name="T1" fmla="*/ 2567 h 3726"/>
              <a:gd name="T2" fmla="*/ 562 w 2716"/>
              <a:gd name="T3" fmla="*/ 2610 h 3726"/>
              <a:gd name="T4" fmla="*/ 519 w 2716"/>
              <a:gd name="T5" fmla="*/ 2567 h 3726"/>
              <a:gd name="T6" fmla="*/ 1344 w 2716"/>
              <a:gd name="T7" fmla="*/ 2108 h 3726"/>
              <a:gd name="T8" fmla="*/ 1301 w 2716"/>
              <a:gd name="T9" fmla="*/ 2152 h 3726"/>
              <a:gd name="T10" fmla="*/ 1297 w 2716"/>
              <a:gd name="T11" fmla="*/ 2105 h 3726"/>
              <a:gd name="T12" fmla="*/ 1344 w 2716"/>
              <a:gd name="T13" fmla="*/ 2108 h 3726"/>
              <a:gd name="T14" fmla="*/ 1680 w 2716"/>
              <a:gd name="T15" fmla="*/ 1917 h 3726"/>
              <a:gd name="T16" fmla="*/ 1635 w 2716"/>
              <a:gd name="T17" fmla="*/ 1981 h 3726"/>
              <a:gd name="T18" fmla="*/ 1609 w 2716"/>
              <a:gd name="T19" fmla="*/ 1944 h 3726"/>
              <a:gd name="T20" fmla="*/ 1680 w 2716"/>
              <a:gd name="T21" fmla="*/ 1917 h 3726"/>
              <a:gd name="T22" fmla="*/ 2716 w 2716"/>
              <a:gd name="T23" fmla="*/ 77 h 3726"/>
              <a:gd name="T24" fmla="*/ 2716 w 2716"/>
              <a:gd name="T25" fmla="*/ 0 h 3726"/>
              <a:gd name="T26" fmla="*/ 2548 w 2716"/>
              <a:gd name="T27" fmla="*/ 113 h 3726"/>
              <a:gd name="T28" fmla="*/ 2431 w 2716"/>
              <a:gd name="T29" fmla="*/ 283 h 3726"/>
              <a:gd name="T30" fmla="*/ 2222 w 2716"/>
              <a:gd name="T31" fmla="*/ 402 h 3726"/>
              <a:gd name="T32" fmla="*/ 1484 w 2716"/>
              <a:gd name="T33" fmla="*/ 1176 h 3726"/>
              <a:gd name="T34" fmla="*/ 1419 w 2716"/>
              <a:gd name="T35" fmla="*/ 1276 h 3726"/>
              <a:gd name="T36" fmla="*/ 1187 w 2716"/>
              <a:gd name="T37" fmla="*/ 1543 h 3726"/>
              <a:gd name="T38" fmla="*/ 1111 w 2716"/>
              <a:gd name="T39" fmla="*/ 1647 h 3726"/>
              <a:gd name="T40" fmla="*/ 1124 w 2716"/>
              <a:gd name="T41" fmla="*/ 1664 h 3726"/>
              <a:gd name="T42" fmla="*/ 1141 w 2716"/>
              <a:gd name="T43" fmla="*/ 1715 h 3726"/>
              <a:gd name="T44" fmla="*/ 1094 w 2716"/>
              <a:gd name="T45" fmla="*/ 1681 h 3726"/>
              <a:gd name="T46" fmla="*/ 841 w 2716"/>
              <a:gd name="T47" fmla="*/ 2025 h 3726"/>
              <a:gd name="T48" fmla="*/ 719 w 2716"/>
              <a:gd name="T49" fmla="*/ 2203 h 3726"/>
              <a:gd name="T50" fmla="*/ 592 w 2716"/>
              <a:gd name="T51" fmla="*/ 2377 h 3726"/>
              <a:gd name="T52" fmla="*/ 469 w 2716"/>
              <a:gd name="T53" fmla="*/ 2552 h 3726"/>
              <a:gd name="T54" fmla="*/ 290 w 2716"/>
              <a:gd name="T55" fmla="*/ 2970 h 3726"/>
              <a:gd name="T56" fmla="*/ 254 w 2716"/>
              <a:gd name="T57" fmla="*/ 3187 h 3726"/>
              <a:gd name="T58" fmla="*/ 104 w 2716"/>
              <a:gd name="T59" fmla="*/ 3432 h 3726"/>
              <a:gd name="T60" fmla="*/ 0 w 2716"/>
              <a:gd name="T61" fmla="*/ 3726 h 3726"/>
              <a:gd name="T62" fmla="*/ 110 w 2716"/>
              <a:gd name="T63" fmla="*/ 3621 h 3726"/>
              <a:gd name="T64" fmla="*/ 153 w 2716"/>
              <a:gd name="T65" fmla="*/ 3512 h 3726"/>
              <a:gd name="T66" fmla="*/ 154 w 2716"/>
              <a:gd name="T67" fmla="*/ 3480 h 3726"/>
              <a:gd name="T68" fmla="*/ 345 w 2716"/>
              <a:gd name="T69" fmla="*/ 3357 h 3726"/>
              <a:gd name="T70" fmla="*/ 1788 w 2716"/>
              <a:gd name="T71" fmla="*/ 1961 h 3726"/>
              <a:gd name="T72" fmla="*/ 2120 w 2716"/>
              <a:gd name="T73" fmla="*/ 1413 h 3726"/>
              <a:gd name="T74" fmla="*/ 2188 w 2716"/>
              <a:gd name="T75" fmla="*/ 1298 h 3726"/>
              <a:gd name="T76" fmla="*/ 2387 w 2716"/>
              <a:gd name="T77" fmla="*/ 781 h 3726"/>
              <a:gd name="T78" fmla="*/ 2599 w 2716"/>
              <a:gd name="T79" fmla="*/ 282 h 3726"/>
              <a:gd name="T80" fmla="*/ 2551 w 2716"/>
              <a:gd name="T81" fmla="*/ 232 h 3726"/>
              <a:gd name="T82" fmla="*/ 2602 w 2716"/>
              <a:gd name="T83" fmla="*/ 220 h 3726"/>
              <a:gd name="T84" fmla="*/ 2652 w 2716"/>
              <a:gd name="T85" fmla="*/ 185 h 3726"/>
              <a:gd name="T86" fmla="*/ 2678 w 2716"/>
              <a:gd name="T87" fmla="*/ 127 h 3726"/>
              <a:gd name="T88" fmla="*/ 2683 w 2716"/>
              <a:gd name="T89" fmla="*/ 116 h 3726"/>
              <a:gd name="T90" fmla="*/ 2716 w 2716"/>
              <a:gd name="T91" fmla="*/ 77 h 3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16" h="3726">
                <a:moveTo>
                  <a:pt x="519" y="2567"/>
                </a:moveTo>
                <a:cubicBezTo>
                  <a:pt x="572" y="2559"/>
                  <a:pt x="573" y="2559"/>
                  <a:pt x="562" y="2610"/>
                </a:cubicBezTo>
                <a:cubicBezTo>
                  <a:pt x="521" y="2608"/>
                  <a:pt x="526" y="2604"/>
                  <a:pt x="519" y="2567"/>
                </a:cubicBezTo>
                <a:close/>
                <a:moveTo>
                  <a:pt x="1344" y="2108"/>
                </a:moveTo>
                <a:cubicBezTo>
                  <a:pt x="1341" y="2159"/>
                  <a:pt x="1355" y="2144"/>
                  <a:pt x="1301" y="2152"/>
                </a:cubicBezTo>
                <a:lnTo>
                  <a:pt x="1297" y="2105"/>
                </a:lnTo>
                <a:lnTo>
                  <a:pt x="1344" y="2108"/>
                </a:lnTo>
                <a:close/>
                <a:moveTo>
                  <a:pt x="1680" y="1917"/>
                </a:moveTo>
                <a:cubicBezTo>
                  <a:pt x="1677" y="1964"/>
                  <a:pt x="1670" y="1964"/>
                  <a:pt x="1635" y="1981"/>
                </a:cubicBezTo>
                <a:lnTo>
                  <a:pt x="1609" y="1944"/>
                </a:lnTo>
                <a:lnTo>
                  <a:pt x="1680" y="1917"/>
                </a:lnTo>
                <a:close/>
                <a:moveTo>
                  <a:pt x="2716" y="77"/>
                </a:moveTo>
                <a:lnTo>
                  <a:pt x="2716" y="0"/>
                </a:lnTo>
                <a:cubicBezTo>
                  <a:pt x="2635" y="37"/>
                  <a:pt x="2611" y="57"/>
                  <a:pt x="2548" y="113"/>
                </a:cubicBezTo>
                <a:cubicBezTo>
                  <a:pt x="2476" y="177"/>
                  <a:pt x="2428" y="171"/>
                  <a:pt x="2431" y="283"/>
                </a:cubicBezTo>
                <a:cubicBezTo>
                  <a:pt x="2328" y="289"/>
                  <a:pt x="2324" y="302"/>
                  <a:pt x="2222" y="402"/>
                </a:cubicBezTo>
                <a:cubicBezTo>
                  <a:pt x="2043" y="579"/>
                  <a:pt x="1637" y="992"/>
                  <a:pt x="1484" y="1176"/>
                </a:cubicBezTo>
                <a:cubicBezTo>
                  <a:pt x="1452" y="1216"/>
                  <a:pt x="1446" y="1239"/>
                  <a:pt x="1419" y="1276"/>
                </a:cubicBezTo>
                <a:lnTo>
                  <a:pt x="1187" y="1543"/>
                </a:lnTo>
                <a:cubicBezTo>
                  <a:pt x="1149" y="1591"/>
                  <a:pt x="1146" y="1613"/>
                  <a:pt x="1111" y="1647"/>
                </a:cubicBezTo>
                <a:cubicBezTo>
                  <a:pt x="1128" y="1710"/>
                  <a:pt x="1076" y="1588"/>
                  <a:pt x="1124" y="1664"/>
                </a:cubicBezTo>
                <a:lnTo>
                  <a:pt x="1141" y="1715"/>
                </a:lnTo>
                <a:cubicBezTo>
                  <a:pt x="1115" y="1715"/>
                  <a:pt x="1108" y="1700"/>
                  <a:pt x="1094" y="1681"/>
                </a:cubicBezTo>
                <a:cubicBezTo>
                  <a:pt x="1025" y="1800"/>
                  <a:pt x="920" y="1886"/>
                  <a:pt x="841" y="2025"/>
                </a:cubicBezTo>
                <a:cubicBezTo>
                  <a:pt x="798" y="2101"/>
                  <a:pt x="758" y="2150"/>
                  <a:pt x="719" y="2203"/>
                </a:cubicBezTo>
                <a:lnTo>
                  <a:pt x="592" y="2377"/>
                </a:lnTo>
                <a:cubicBezTo>
                  <a:pt x="555" y="2433"/>
                  <a:pt x="510" y="2492"/>
                  <a:pt x="469" y="2552"/>
                </a:cubicBezTo>
                <a:lnTo>
                  <a:pt x="290" y="2970"/>
                </a:lnTo>
                <a:cubicBezTo>
                  <a:pt x="226" y="3095"/>
                  <a:pt x="201" y="3081"/>
                  <a:pt x="254" y="3187"/>
                </a:cubicBezTo>
                <a:cubicBezTo>
                  <a:pt x="182" y="3247"/>
                  <a:pt x="183" y="3129"/>
                  <a:pt x="104" y="3432"/>
                </a:cubicBezTo>
                <a:cubicBezTo>
                  <a:pt x="79" y="3528"/>
                  <a:pt x="10" y="3650"/>
                  <a:pt x="0" y="3726"/>
                </a:cubicBezTo>
                <a:cubicBezTo>
                  <a:pt x="31" y="3704"/>
                  <a:pt x="78" y="3657"/>
                  <a:pt x="110" y="3621"/>
                </a:cubicBezTo>
                <a:cubicBezTo>
                  <a:pt x="189" y="3536"/>
                  <a:pt x="155" y="3533"/>
                  <a:pt x="153" y="3512"/>
                </a:cubicBezTo>
                <a:lnTo>
                  <a:pt x="154" y="3480"/>
                </a:lnTo>
                <a:cubicBezTo>
                  <a:pt x="281" y="3437"/>
                  <a:pt x="135" y="3592"/>
                  <a:pt x="345" y="3357"/>
                </a:cubicBezTo>
                <a:cubicBezTo>
                  <a:pt x="764" y="2889"/>
                  <a:pt x="1301" y="2347"/>
                  <a:pt x="1788" y="1961"/>
                </a:cubicBezTo>
                <a:cubicBezTo>
                  <a:pt x="1944" y="1837"/>
                  <a:pt x="2120" y="1413"/>
                  <a:pt x="2120" y="1413"/>
                </a:cubicBezTo>
                <a:cubicBezTo>
                  <a:pt x="2141" y="1380"/>
                  <a:pt x="2154" y="1392"/>
                  <a:pt x="2188" y="1298"/>
                </a:cubicBezTo>
                <a:cubicBezTo>
                  <a:pt x="2257" y="1108"/>
                  <a:pt x="2311" y="956"/>
                  <a:pt x="2387" y="781"/>
                </a:cubicBezTo>
                <a:cubicBezTo>
                  <a:pt x="2460" y="612"/>
                  <a:pt x="2542" y="454"/>
                  <a:pt x="2599" y="282"/>
                </a:cubicBezTo>
                <a:lnTo>
                  <a:pt x="2551" y="232"/>
                </a:lnTo>
                <a:lnTo>
                  <a:pt x="2602" y="220"/>
                </a:lnTo>
                <a:cubicBezTo>
                  <a:pt x="2653" y="201"/>
                  <a:pt x="2602" y="255"/>
                  <a:pt x="2652" y="185"/>
                </a:cubicBezTo>
                <a:cubicBezTo>
                  <a:pt x="2667" y="163"/>
                  <a:pt x="2668" y="145"/>
                  <a:pt x="2678" y="127"/>
                </a:cubicBezTo>
                <a:cubicBezTo>
                  <a:pt x="2679" y="124"/>
                  <a:pt x="2681" y="119"/>
                  <a:pt x="2683" y="116"/>
                </a:cubicBezTo>
                <a:lnTo>
                  <a:pt x="2716" y="7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2683941C-E410-4745-B5AD-2CCE54CB130D}"/>
              </a:ext>
            </a:extLst>
          </p:cNvPr>
          <p:cNvSpPr>
            <a:spLocks noEditPoints="1"/>
          </p:cNvSpPr>
          <p:nvPr/>
        </p:nvSpPr>
        <p:spPr bwMode="auto">
          <a:xfrm>
            <a:off x="3484563" y="1724025"/>
            <a:ext cx="2508250" cy="2790825"/>
          </a:xfrm>
          <a:custGeom>
            <a:avLst/>
            <a:gdLst>
              <a:gd name="T0" fmla="*/ 2467 w 6960"/>
              <a:gd name="T1" fmla="*/ 5240 h 7747"/>
              <a:gd name="T2" fmla="*/ 1785 w 6960"/>
              <a:gd name="T3" fmla="*/ 6036 h 7747"/>
              <a:gd name="T4" fmla="*/ 1029 w 6960"/>
              <a:gd name="T5" fmla="*/ 6770 h 7747"/>
              <a:gd name="T6" fmla="*/ 1077 w 6960"/>
              <a:gd name="T7" fmla="*/ 6559 h 7747"/>
              <a:gd name="T8" fmla="*/ 1382 w 6960"/>
              <a:gd name="T9" fmla="*/ 6177 h 7747"/>
              <a:gd name="T10" fmla="*/ 2143 w 6960"/>
              <a:gd name="T11" fmla="*/ 5442 h 7747"/>
              <a:gd name="T12" fmla="*/ 3133 w 6960"/>
              <a:gd name="T13" fmla="*/ 3794 h 7747"/>
              <a:gd name="T14" fmla="*/ 3126 w 6960"/>
              <a:gd name="T15" fmla="*/ 4255 h 7747"/>
              <a:gd name="T16" fmla="*/ 1711 w 6960"/>
              <a:gd name="T17" fmla="*/ 5564 h 7747"/>
              <a:gd name="T18" fmla="*/ 819 w 6960"/>
              <a:gd name="T19" fmla="*/ 7026 h 7747"/>
              <a:gd name="T20" fmla="*/ 607 w 6960"/>
              <a:gd name="T21" fmla="*/ 6908 h 7747"/>
              <a:gd name="T22" fmla="*/ 661 w 6960"/>
              <a:gd name="T23" fmla="*/ 6844 h 7747"/>
              <a:gd name="T24" fmla="*/ 725 w 6960"/>
              <a:gd name="T25" fmla="*/ 6623 h 7747"/>
              <a:gd name="T26" fmla="*/ 935 w 6960"/>
              <a:gd name="T27" fmla="*/ 6281 h 7747"/>
              <a:gd name="T28" fmla="*/ 1124 w 6960"/>
              <a:gd name="T29" fmla="*/ 6039 h 7747"/>
              <a:gd name="T30" fmla="*/ 1636 w 6960"/>
              <a:gd name="T31" fmla="*/ 5223 h 7747"/>
              <a:gd name="T32" fmla="*/ 2498 w 6960"/>
              <a:gd name="T33" fmla="*/ 4259 h 7747"/>
              <a:gd name="T34" fmla="*/ 3035 w 6960"/>
              <a:gd name="T35" fmla="*/ 3781 h 7747"/>
              <a:gd name="T36" fmla="*/ 2693 w 6960"/>
              <a:gd name="T37" fmla="*/ 4098 h 7747"/>
              <a:gd name="T38" fmla="*/ 1789 w 6960"/>
              <a:gd name="T39" fmla="*/ 5112 h 7747"/>
              <a:gd name="T40" fmla="*/ 836 w 6960"/>
              <a:gd name="T41" fmla="*/ 6460 h 7747"/>
              <a:gd name="T42" fmla="*/ 309 w 6960"/>
              <a:gd name="T43" fmla="*/ 7464 h 7747"/>
              <a:gd name="T44" fmla="*/ 3927 w 6960"/>
              <a:gd name="T45" fmla="*/ 3279 h 7747"/>
              <a:gd name="T46" fmla="*/ 4514 w 6960"/>
              <a:gd name="T47" fmla="*/ 2937 h 7747"/>
              <a:gd name="T48" fmla="*/ 4369 w 6960"/>
              <a:gd name="T49" fmla="*/ 3217 h 7747"/>
              <a:gd name="T50" fmla="*/ 3935 w 6960"/>
              <a:gd name="T51" fmla="*/ 3969 h 7747"/>
              <a:gd name="T52" fmla="*/ 3730 w 6960"/>
              <a:gd name="T53" fmla="*/ 4510 h 7747"/>
              <a:gd name="T54" fmla="*/ 3018 w 6960"/>
              <a:gd name="T55" fmla="*/ 5326 h 7747"/>
              <a:gd name="T56" fmla="*/ 1974 w 6960"/>
              <a:gd name="T57" fmla="*/ 6143 h 7747"/>
              <a:gd name="T58" fmla="*/ 1705 w 6960"/>
              <a:gd name="T59" fmla="*/ 6329 h 7747"/>
              <a:gd name="T60" fmla="*/ 1511 w 6960"/>
              <a:gd name="T61" fmla="*/ 6507 h 7747"/>
              <a:gd name="T62" fmla="*/ 1767 w 6960"/>
              <a:gd name="T63" fmla="*/ 6199 h 7747"/>
              <a:gd name="T64" fmla="*/ 2706 w 6960"/>
              <a:gd name="T65" fmla="*/ 5034 h 7747"/>
              <a:gd name="T66" fmla="*/ 3365 w 6960"/>
              <a:gd name="T67" fmla="*/ 3962 h 7747"/>
              <a:gd name="T68" fmla="*/ 6927 w 6960"/>
              <a:gd name="T69" fmla="*/ 184 h 7747"/>
              <a:gd name="T70" fmla="*/ 6795 w 6960"/>
              <a:gd name="T71" fmla="*/ 300 h 7747"/>
              <a:gd name="T72" fmla="*/ 6364 w 6960"/>
              <a:gd name="T73" fmla="*/ 1481 h 7747"/>
              <a:gd name="T74" fmla="*/ 4397 w 6960"/>
              <a:gd name="T75" fmla="*/ 3580 h 7747"/>
              <a:gd name="T76" fmla="*/ 4498 w 6960"/>
              <a:gd name="T77" fmla="*/ 3255 h 7747"/>
              <a:gd name="T78" fmla="*/ 4963 w 6960"/>
              <a:gd name="T79" fmla="*/ 2271 h 7747"/>
              <a:gd name="T80" fmla="*/ 5368 w 6960"/>
              <a:gd name="T81" fmla="*/ 1732 h 7747"/>
              <a:gd name="T82" fmla="*/ 5728 w 6960"/>
              <a:gd name="T83" fmla="*/ 1244 h 7747"/>
              <a:gd name="T84" fmla="*/ 6960 w 6960"/>
              <a:gd name="T85" fmla="*/ 68 h 7747"/>
              <a:gd name="T86" fmla="*/ 5792 w 6960"/>
              <a:gd name="T87" fmla="*/ 1108 h 7747"/>
              <a:gd name="T88" fmla="*/ 4393 w 6960"/>
              <a:gd name="T89" fmla="*/ 2864 h 7747"/>
              <a:gd name="T90" fmla="*/ 2251 w 6960"/>
              <a:gd name="T91" fmla="*/ 4326 h 7747"/>
              <a:gd name="T92" fmla="*/ 1316 w 6960"/>
              <a:gd name="T93" fmla="*/ 5666 h 7747"/>
              <a:gd name="T94" fmla="*/ 286 w 6960"/>
              <a:gd name="T95" fmla="*/ 7327 h 7747"/>
              <a:gd name="T96" fmla="*/ 2293 w 6960"/>
              <a:gd name="T97" fmla="*/ 5981 h 7747"/>
              <a:gd name="T98" fmla="*/ 4173 w 6960"/>
              <a:gd name="T99" fmla="*/ 3989 h 7747"/>
              <a:gd name="T100" fmla="*/ 5771 w 6960"/>
              <a:gd name="T101" fmla="*/ 2332 h 7747"/>
              <a:gd name="T102" fmla="*/ 6960 w 6960"/>
              <a:gd name="T103" fmla="*/ 1431 h 7747"/>
              <a:gd name="T104" fmla="*/ 6403 w 6960"/>
              <a:gd name="T105" fmla="*/ 1571 h 7747"/>
              <a:gd name="T106" fmla="*/ 6773 w 6960"/>
              <a:gd name="T107" fmla="*/ 981 h 7747"/>
              <a:gd name="T108" fmla="*/ 6960 w 6960"/>
              <a:gd name="T109" fmla="*/ 633 h 7747"/>
              <a:gd name="T110" fmla="*/ 6960 w 6960"/>
              <a:gd name="T111" fmla="*/ 276 h 7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960" h="7747">
                <a:moveTo>
                  <a:pt x="2351" y="5223"/>
                </a:moveTo>
                <a:cubicBezTo>
                  <a:pt x="2361" y="5099"/>
                  <a:pt x="2383" y="5122"/>
                  <a:pt x="2456" y="5046"/>
                </a:cubicBezTo>
                <a:lnTo>
                  <a:pt x="2868" y="4655"/>
                </a:lnTo>
                <a:cubicBezTo>
                  <a:pt x="2804" y="4823"/>
                  <a:pt x="2571" y="5065"/>
                  <a:pt x="2467" y="5240"/>
                </a:cubicBezTo>
                <a:cubicBezTo>
                  <a:pt x="2425" y="5311"/>
                  <a:pt x="2405" y="5330"/>
                  <a:pt x="2362" y="5384"/>
                </a:cubicBezTo>
                <a:cubicBezTo>
                  <a:pt x="2210" y="5576"/>
                  <a:pt x="2362" y="5423"/>
                  <a:pt x="2134" y="5654"/>
                </a:cubicBezTo>
                <a:cubicBezTo>
                  <a:pt x="2087" y="5701"/>
                  <a:pt x="2081" y="5735"/>
                  <a:pt x="2033" y="5785"/>
                </a:cubicBezTo>
                <a:cubicBezTo>
                  <a:pt x="1950" y="5873"/>
                  <a:pt x="1871" y="5948"/>
                  <a:pt x="1785" y="6036"/>
                </a:cubicBezTo>
                <a:cubicBezTo>
                  <a:pt x="1576" y="6250"/>
                  <a:pt x="1561" y="6220"/>
                  <a:pt x="1297" y="6528"/>
                </a:cubicBezTo>
                <a:cubicBezTo>
                  <a:pt x="1254" y="6578"/>
                  <a:pt x="1219" y="6604"/>
                  <a:pt x="1173" y="6653"/>
                </a:cubicBezTo>
                <a:lnTo>
                  <a:pt x="1078" y="6746"/>
                </a:lnTo>
                <a:cubicBezTo>
                  <a:pt x="1032" y="6780"/>
                  <a:pt x="1131" y="6732"/>
                  <a:pt x="1029" y="6770"/>
                </a:cubicBezTo>
                <a:lnTo>
                  <a:pt x="1058" y="6642"/>
                </a:lnTo>
                <a:lnTo>
                  <a:pt x="1111" y="6630"/>
                </a:lnTo>
                <a:cubicBezTo>
                  <a:pt x="1140" y="6619"/>
                  <a:pt x="1122" y="6638"/>
                  <a:pt x="1143" y="6609"/>
                </a:cubicBezTo>
                <a:cubicBezTo>
                  <a:pt x="1125" y="6568"/>
                  <a:pt x="1149" y="6608"/>
                  <a:pt x="1077" y="6559"/>
                </a:cubicBezTo>
                <a:cubicBezTo>
                  <a:pt x="1128" y="6273"/>
                  <a:pt x="1143" y="6336"/>
                  <a:pt x="1226" y="6176"/>
                </a:cubicBezTo>
                <a:cubicBezTo>
                  <a:pt x="1268" y="6183"/>
                  <a:pt x="1275" y="6193"/>
                  <a:pt x="1314" y="6194"/>
                </a:cubicBezTo>
                <a:lnTo>
                  <a:pt x="1370" y="6183"/>
                </a:lnTo>
                <a:cubicBezTo>
                  <a:pt x="1372" y="6178"/>
                  <a:pt x="1379" y="6180"/>
                  <a:pt x="1382" y="6177"/>
                </a:cubicBezTo>
                <a:cubicBezTo>
                  <a:pt x="1336" y="6111"/>
                  <a:pt x="1326" y="6150"/>
                  <a:pt x="1271" y="6111"/>
                </a:cubicBezTo>
                <a:cubicBezTo>
                  <a:pt x="1302" y="6048"/>
                  <a:pt x="1386" y="5947"/>
                  <a:pt x="1432" y="5883"/>
                </a:cubicBezTo>
                <a:cubicBezTo>
                  <a:pt x="1583" y="5671"/>
                  <a:pt x="1869" y="5521"/>
                  <a:pt x="2093" y="5385"/>
                </a:cubicBezTo>
                <a:cubicBezTo>
                  <a:pt x="2121" y="5417"/>
                  <a:pt x="2103" y="5426"/>
                  <a:pt x="2143" y="5442"/>
                </a:cubicBezTo>
                <a:cubicBezTo>
                  <a:pt x="2160" y="5413"/>
                  <a:pt x="2155" y="5414"/>
                  <a:pt x="2121" y="5360"/>
                </a:cubicBezTo>
                <a:cubicBezTo>
                  <a:pt x="2171" y="5337"/>
                  <a:pt x="2180" y="5323"/>
                  <a:pt x="2225" y="5280"/>
                </a:cubicBezTo>
                <a:cubicBezTo>
                  <a:pt x="2280" y="5229"/>
                  <a:pt x="2260" y="5237"/>
                  <a:pt x="2351" y="5223"/>
                </a:cubicBezTo>
                <a:close/>
                <a:moveTo>
                  <a:pt x="3133" y="3794"/>
                </a:moveTo>
                <a:cubicBezTo>
                  <a:pt x="3132" y="3711"/>
                  <a:pt x="3081" y="3749"/>
                  <a:pt x="3163" y="3694"/>
                </a:cubicBezTo>
                <a:cubicBezTo>
                  <a:pt x="3188" y="3677"/>
                  <a:pt x="3242" y="3654"/>
                  <a:pt x="3273" y="3638"/>
                </a:cubicBezTo>
                <a:cubicBezTo>
                  <a:pt x="3327" y="3611"/>
                  <a:pt x="3444" y="3557"/>
                  <a:pt x="3498" y="3546"/>
                </a:cubicBezTo>
                <a:cubicBezTo>
                  <a:pt x="3491" y="3663"/>
                  <a:pt x="3198" y="4166"/>
                  <a:pt x="3126" y="4255"/>
                </a:cubicBezTo>
                <a:cubicBezTo>
                  <a:pt x="2994" y="4421"/>
                  <a:pt x="2902" y="4543"/>
                  <a:pt x="2751" y="4693"/>
                </a:cubicBezTo>
                <a:cubicBezTo>
                  <a:pt x="2697" y="4747"/>
                  <a:pt x="2655" y="4764"/>
                  <a:pt x="2610" y="4818"/>
                </a:cubicBezTo>
                <a:cubicBezTo>
                  <a:pt x="2508" y="4942"/>
                  <a:pt x="2176" y="5266"/>
                  <a:pt x="2047" y="5351"/>
                </a:cubicBezTo>
                <a:cubicBezTo>
                  <a:pt x="1934" y="5425"/>
                  <a:pt x="1817" y="5487"/>
                  <a:pt x="1711" y="5564"/>
                </a:cubicBezTo>
                <a:cubicBezTo>
                  <a:pt x="1424" y="5771"/>
                  <a:pt x="1525" y="5727"/>
                  <a:pt x="1379" y="5731"/>
                </a:cubicBezTo>
                <a:lnTo>
                  <a:pt x="1418" y="5820"/>
                </a:lnTo>
                <a:cubicBezTo>
                  <a:pt x="1309" y="5901"/>
                  <a:pt x="1102" y="6265"/>
                  <a:pt x="1047" y="6408"/>
                </a:cubicBezTo>
                <a:cubicBezTo>
                  <a:pt x="1020" y="6478"/>
                  <a:pt x="869" y="6998"/>
                  <a:pt x="819" y="7026"/>
                </a:cubicBezTo>
                <a:cubicBezTo>
                  <a:pt x="766" y="7056"/>
                  <a:pt x="789" y="7014"/>
                  <a:pt x="749" y="7041"/>
                </a:cubicBezTo>
                <a:cubicBezTo>
                  <a:pt x="772" y="7102"/>
                  <a:pt x="770" y="7056"/>
                  <a:pt x="781" y="7124"/>
                </a:cubicBezTo>
                <a:cubicBezTo>
                  <a:pt x="682" y="7254"/>
                  <a:pt x="413" y="7673"/>
                  <a:pt x="220" y="7572"/>
                </a:cubicBezTo>
                <a:cubicBezTo>
                  <a:pt x="227" y="7414"/>
                  <a:pt x="561" y="7145"/>
                  <a:pt x="607" y="6908"/>
                </a:cubicBezTo>
                <a:lnTo>
                  <a:pt x="635" y="6897"/>
                </a:lnTo>
                <a:cubicBezTo>
                  <a:pt x="706" y="6871"/>
                  <a:pt x="673" y="6913"/>
                  <a:pt x="686" y="6879"/>
                </a:cubicBezTo>
                <a:cubicBezTo>
                  <a:pt x="688" y="6874"/>
                  <a:pt x="694" y="6877"/>
                  <a:pt x="698" y="6875"/>
                </a:cubicBezTo>
                <a:cubicBezTo>
                  <a:pt x="667" y="6830"/>
                  <a:pt x="692" y="6865"/>
                  <a:pt x="661" y="6844"/>
                </a:cubicBezTo>
                <a:lnTo>
                  <a:pt x="622" y="6825"/>
                </a:lnTo>
                <a:lnTo>
                  <a:pt x="656" y="6635"/>
                </a:lnTo>
                <a:cubicBezTo>
                  <a:pt x="660" y="6634"/>
                  <a:pt x="665" y="6634"/>
                  <a:pt x="667" y="6634"/>
                </a:cubicBezTo>
                <a:lnTo>
                  <a:pt x="725" y="6623"/>
                </a:lnTo>
                <a:cubicBezTo>
                  <a:pt x="706" y="6580"/>
                  <a:pt x="692" y="6631"/>
                  <a:pt x="666" y="6570"/>
                </a:cubicBezTo>
                <a:cubicBezTo>
                  <a:pt x="640" y="6507"/>
                  <a:pt x="714" y="6461"/>
                  <a:pt x="753" y="6432"/>
                </a:cubicBezTo>
                <a:cubicBezTo>
                  <a:pt x="757" y="6429"/>
                  <a:pt x="768" y="6421"/>
                  <a:pt x="772" y="6418"/>
                </a:cubicBezTo>
                <a:lnTo>
                  <a:pt x="935" y="6281"/>
                </a:lnTo>
                <a:cubicBezTo>
                  <a:pt x="1049" y="6176"/>
                  <a:pt x="956" y="6281"/>
                  <a:pt x="1047" y="6245"/>
                </a:cubicBezTo>
                <a:cubicBezTo>
                  <a:pt x="1048" y="6243"/>
                  <a:pt x="1047" y="6239"/>
                  <a:pt x="1047" y="6238"/>
                </a:cubicBezTo>
                <a:cubicBezTo>
                  <a:pt x="1041" y="6194"/>
                  <a:pt x="1017" y="6190"/>
                  <a:pt x="1029" y="6156"/>
                </a:cubicBezTo>
                <a:cubicBezTo>
                  <a:pt x="1068" y="6113"/>
                  <a:pt x="1090" y="6083"/>
                  <a:pt x="1124" y="6039"/>
                </a:cubicBezTo>
                <a:cubicBezTo>
                  <a:pt x="1207" y="5934"/>
                  <a:pt x="1167" y="6015"/>
                  <a:pt x="1259" y="5964"/>
                </a:cubicBezTo>
                <a:cubicBezTo>
                  <a:pt x="1239" y="5898"/>
                  <a:pt x="1252" y="5949"/>
                  <a:pt x="1215" y="5895"/>
                </a:cubicBezTo>
                <a:cubicBezTo>
                  <a:pt x="1249" y="5860"/>
                  <a:pt x="1341" y="5725"/>
                  <a:pt x="1366" y="5683"/>
                </a:cubicBezTo>
                <a:cubicBezTo>
                  <a:pt x="1494" y="5466"/>
                  <a:pt x="1511" y="5468"/>
                  <a:pt x="1636" y="5223"/>
                </a:cubicBezTo>
                <a:lnTo>
                  <a:pt x="1732" y="5053"/>
                </a:lnTo>
                <a:cubicBezTo>
                  <a:pt x="1742" y="5039"/>
                  <a:pt x="1756" y="5014"/>
                  <a:pt x="1762" y="5000"/>
                </a:cubicBezTo>
                <a:cubicBezTo>
                  <a:pt x="1926" y="4690"/>
                  <a:pt x="2167" y="4471"/>
                  <a:pt x="2420" y="4231"/>
                </a:cubicBezTo>
                <a:cubicBezTo>
                  <a:pt x="2493" y="4266"/>
                  <a:pt x="2394" y="4246"/>
                  <a:pt x="2498" y="4259"/>
                </a:cubicBezTo>
                <a:cubicBezTo>
                  <a:pt x="2489" y="4151"/>
                  <a:pt x="2432" y="4210"/>
                  <a:pt x="2674" y="4018"/>
                </a:cubicBezTo>
                <a:cubicBezTo>
                  <a:pt x="2709" y="3991"/>
                  <a:pt x="2721" y="3981"/>
                  <a:pt x="2760" y="3955"/>
                </a:cubicBezTo>
                <a:cubicBezTo>
                  <a:pt x="2826" y="3909"/>
                  <a:pt x="2864" y="3882"/>
                  <a:pt x="2939" y="3835"/>
                </a:cubicBezTo>
                <a:cubicBezTo>
                  <a:pt x="2956" y="3824"/>
                  <a:pt x="3019" y="3785"/>
                  <a:pt x="3035" y="3781"/>
                </a:cubicBezTo>
                <a:cubicBezTo>
                  <a:pt x="3125" y="3755"/>
                  <a:pt x="3043" y="3791"/>
                  <a:pt x="3133" y="3794"/>
                </a:cubicBezTo>
                <a:close/>
                <a:moveTo>
                  <a:pt x="2731" y="4078"/>
                </a:moveTo>
                <a:cubicBezTo>
                  <a:pt x="2716" y="4049"/>
                  <a:pt x="2714" y="4049"/>
                  <a:pt x="2676" y="4036"/>
                </a:cubicBezTo>
                <a:lnTo>
                  <a:pt x="2693" y="4098"/>
                </a:lnTo>
                <a:lnTo>
                  <a:pt x="2731" y="4078"/>
                </a:lnTo>
                <a:close/>
                <a:moveTo>
                  <a:pt x="1789" y="5112"/>
                </a:moveTo>
                <a:cubicBezTo>
                  <a:pt x="1780" y="5062"/>
                  <a:pt x="1801" y="5085"/>
                  <a:pt x="1744" y="5066"/>
                </a:cubicBezTo>
                <a:cubicBezTo>
                  <a:pt x="1768" y="5124"/>
                  <a:pt x="1710" y="5105"/>
                  <a:pt x="1789" y="5112"/>
                </a:cubicBezTo>
                <a:close/>
                <a:moveTo>
                  <a:pt x="813" y="6434"/>
                </a:moveTo>
                <a:cubicBezTo>
                  <a:pt x="761" y="6412"/>
                  <a:pt x="787" y="6441"/>
                  <a:pt x="784" y="6443"/>
                </a:cubicBezTo>
                <a:cubicBezTo>
                  <a:pt x="852" y="6527"/>
                  <a:pt x="735" y="6439"/>
                  <a:pt x="802" y="6472"/>
                </a:cubicBezTo>
                <a:cubicBezTo>
                  <a:pt x="860" y="6500"/>
                  <a:pt x="822" y="6468"/>
                  <a:pt x="836" y="6460"/>
                </a:cubicBezTo>
                <a:cubicBezTo>
                  <a:pt x="814" y="6419"/>
                  <a:pt x="855" y="6453"/>
                  <a:pt x="813" y="6434"/>
                </a:cubicBezTo>
                <a:close/>
                <a:moveTo>
                  <a:pt x="332" y="7485"/>
                </a:moveTo>
                <a:cubicBezTo>
                  <a:pt x="359" y="7436"/>
                  <a:pt x="360" y="7454"/>
                  <a:pt x="315" y="7429"/>
                </a:cubicBezTo>
                <a:cubicBezTo>
                  <a:pt x="303" y="7439"/>
                  <a:pt x="286" y="7397"/>
                  <a:pt x="309" y="7464"/>
                </a:cubicBezTo>
                <a:cubicBezTo>
                  <a:pt x="321" y="7500"/>
                  <a:pt x="306" y="7472"/>
                  <a:pt x="332" y="7485"/>
                </a:cubicBezTo>
                <a:close/>
                <a:moveTo>
                  <a:pt x="3498" y="3864"/>
                </a:moveTo>
                <a:cubicBezTo>
                  <a:pt x="3497" y="3748"/>
                  <a:pt x="3405" y="3878"/>
                  <a:pt x="3506" y="3688"/>
                </a:cubicBezTo>
                <a:cubicBezTo>
                  <a:pt x="3685" y="3353"/>
                  <a:pt x="3531" y="3550"/>
                  <a:pt x="3927" y="3279"/>
                </a:cubicBezTo>
                <a:lnTo>
                  <a:pt x="4243" y="3046"/>
                </a:lnTo>
                <a:cubicBezTo>
                  <a:pt x="4295" y="3004"/>
                  <a:pt x="4350" y="2969"/>
                  <a:pt x="4401" y="2922"/>
                </a:cubicBezTo>
                <a:cubicBezTo>
                  <a:pt x="4461" y="2867"/>
                  <a:pt x="4478" y="2826"/>
                  <a:pt x="4560" y="2802"/>
                </a:cubicBezTo>
                <a:cubicBezTo>
                  <a:pt x="4552" y="2839"/>
                  <a:pt x="4536" y="2903"/>
                  <a:pt x="4514" y="2937"/>
                </a:cubicBezTo>
                <a:cubicBezTo>
                  <a:pt x="4468" y="3007"/>
                  <a:pt x="4489" y="2956"/>
                  <a:pt x="4422" y="2973"/>
                </a:cubicBezTo>
                <a:cubicBezTo>
                  <a:pt x="4446" y="3056"/>
                  <a:pt x="4406" y="2922"/>
                  <a:pt x="4439" y="3006"/>
                </a:cubicBezTo>
                <a:cubicBezTo>
                  <a:pt x="4462" y="3061"/>
                  <a:pt x="4449" y="3147"/>
                  <a:pt x="4355" y="3168"/>
                </a:cubicBezTo>
                <a:lnTo>
                  <a:pt x="4369" y="3217"/>
                </a:lnTo>
                <a:cubicBezTo>
                  <a:pt x="4388" y="3266"/>
                  <a:pt x="4168" y="3800"/>
                  <a:pt x="4073" y="3940"/>
                </a:cubicBezTo>
                <a:cubicBezTo>
                  <a:pt x="4041" y="3987"/>
                  <a:pt x="4038" y="3973"/>
                  <a:pt x="4011" y="4031"/>
                </a:cubicBezTo>
                <a:cubicBezTo>
                  <a:pt x="4007" y="4028"/>
                  <a:pt x="4001" y="4024"/>
                  <a:pt x="3997" y="4022"/>
                </a:cubicBezTo>
                <a:lnTo>
                  <a:pt x="3935" y="3969"/>
                </a:lnTo>
                <a:cubicBezTo>
                  <a:pt x="3911" y="3949"/>
                  <a:pt x="3924" y="3945"/>
                  <a:pt x="3882" y="3948"/>
                </a:cubicBezTo>
                <a:cubicBezTo>
                  <a:pt x="3880" y="4010"/>
                  <a:pt x="3960" y="4065"/>
                  <a:pt x="3962" y="4062"/>
                </a:cubicBezTo>
                <a:cubicBezTo>
                  <a:pt x="3964" y="4058"/>
                  <a:pt x="3970" y="4066"/>
                  <a:pt x="3974" y="4069"/>
                </a:cubicBezTo>
                <a:cubicBezTo>
                  <a:pt x="3904" y="4212"/>
                  <a:pt x="3888" y="4150"/>
                  <a:pt x="3730" y="4510"/>
                </a:cubicBezTo>
                <a:cubicBezTo>
                  <a:pt x="3657" y="4522"/>
                  <a:pt x="3684" y="4487"/>
                  <a:pt x="3621" y="4517"/>
                </a:cubicBezTo>
                <a:cubicBezTo>
                  <a:pt x="3648" y="4580"/>
                  <a:pt x="3651" y="4529"/>
                  <a:pt x="3672" y="4587"/>
                </a:cubicBezTo>
                <a:cubicBezTo>
                  <a:pt x="3631" y="4630"/>
                  <a:pt x="3596" y="4731"/>
                  <a:pt x="3466" y="4843"/>
                </a:cubicBezTo>
                <a:cubicBezTo>
                  <a:pt x="3285" y="4998"/>
                  <a:pt x="3157" y="5186"/>
                  <a:pt x="3018" y="5326"/>
                </a:cubicBezTo>
                <a:cubicBezTo>
                  <a:pt x="2937" y="5408"/>
                  <a:pt x="2865" y="5471"/>
                  <a:pt x="2783" y="5555"/>
                </a:cubicBezTo>
                <a:lnTo>
                  <a:pt x="2388" y="5858"/>
                </a:lnTo>
                <a:cubicBezTo>
                  <a:pt x="2330" y="5893"/>
                  <a:pt x="2290" y="5897"/>
                  <a:pt x="2236" y="5937"/>
                </a:cubicBezTo>
                <a:cubicBezTo>
                  <a:pt x="2140" y="6009"/>
                  <a:pt x="2072" y="6070"/>
                  <a:pt x="1974" y="6143"/>
                </a:cubicBezTo>
                <a:cubicBezTo>
                  <a:pt x="1920" y="6184"/>
                  <a:pt x="1890" y="6201"/>
                  <a:pt x="1841" y="6241"/>
                </a:cubicBezTo>
                <a:cubicBezTo>
                  <a:pt x="1817" y="6261"/>
                  <a:pt x="1800" y="6279"/>
                  <a:pt x="1773" y="6284"/>
                </a:cubicBezTo>
                <a:lnTo>
                  <a:pt x="1712" y="6283"/>
                </a:lnTo>
                <a:lnTo>
                  <a:pt x="1705" y="6329"/>
                </a:lnTo>
                <a:cubicBezTo>
                  <a:pt x="1714" y="6353"/>
                  <a:pt x="1731" y="6326"/>
                  <a:pt x="1699" y="6362"/>
                </a:cubicBezTo>
                <a:cubicBezTo>
                  <a:pt x="1672" y="6393"/>
                  <a:pt x="1651" y="6391"/>
                  <a:pt x="1623" y="6436"/>
                </a:cubicBezTo>
                <a:cubicBezTo>
                  <a:pt x="1524" y="6422"/>
                  <a:pt x="1588" y="6406"/>
                  <a:pt x="1519" y="6400"/>
                </a:cubicBezTo>
                <a:cubicBezTo>
                  <a:pt x="1520" y="6500"/>
                  <a:pt x="1604" y="6427"/>
                  <a:pt x="1511" y="6507"/>
                </a:cubicBezTo>
                <a:lnTo>
                  <a:pt x="1221" y="6698"/>
                </a:lnTo>
                <a:lnTo>
                  <a:pt x="1464" y="6412"/>
                </a:lnTo>
                <a:cubicBezTo>
                  <a:pt x="1515" y="6358"/>
                  <a:pt x="1551" y="6325"/>
                  <a:pt x="1603" y="6269"/>
                </a:cubicBezTo>
                <a:cubicBezTo>
                  <a:pt x="1666" y="6202"/>
                  <a:pt x="1666" y="6187"/>
                  <a:pt x="1767" y="6199"/>
                </a:cubicBezTo>
                <a:cubicBezTo>
                  <a:pt x="1752" y="6068"/>
                  <a:pt x="1768" y="6119"/>
                  <a:pt x="1861" y="6029"/>
                </a:cubicBezTo>
                <a:cubicBezTo>
                  <a:pt x="1919" y="5972"/>
                  <a:pt x="1945" y="5922"/>
                  <a:pt x="2003" y="5872"/>
                </a:cubicBezTo>
                <a:cubicBezTo>
                  <a:pt x="2201" y="5700"/>
                  <a:pt x="2407" y="5432"/>
                  <a:pt x="2545" y="5218"/>
                </a:cubicBezTo>
                <a:cubicBezTo>
                  <a:pt x="2649" y="5057"/>
                  <a:pt x="2653" y="5037"/>
                  <a:pt x="2706" y="5034"/>
                </a:cubicBezTo>
                <a:cubicBezTo>
                  <a:pt x="2760" y="5031"/>
                  <a:pt x="2719" y="5068"/>
                  <a:pt x="2755" y="5040"/>
                </a:cubicBezTo>
                <a:cubicBezTo>
                  <a:pt x="2796" y="5008"/>
                  <a:pt x="2736" y="5007"/>
                  <a:pt x="2730" y="4972"/>
                </a:cubicBezTo>
                <a:cubicBezTo>
                  <a:pt x="2728" y="4965"/>
                  <a:pt x="2723" y="4964"/>
                  <a:pt x="2721" y="4959"/>
                </a:cubicBezTo>
                <a:cubicBezTo>
                  <a:pt x="2805" y="4889"/>
                  <a:pt x="3292" y="4102"/>
                  <a:pt x="3365" y="3962"/>
                </a:cubicBezTo>
                <a:cubicBezTo>
                  <a:pt x="3444" y="3809"/>
                  <a:pt x="3394" y="3920"/>
                  <a:pt x="3498" y="3864"/>
                </a:cubicBezTo>
                <a:close/>
                <a:moveTo>
                  <a:pt x="6960" y="276"/>
                </a:moveTo>
                <a:lnTo>
                  <a:pt x="6960" y="145"/>
                </a:lnTo>
                <a:lnTo>
                  <a:pt x="6927" y="184"/>
                </a:lnTo>
                <a:cubicBezTo>
                  <a:pt x="6925" y="187"/>
                  <a:pt x="6923" y="192"/>
                  <a:pt x="6922" y="195"/>
                </a:cubicBezTo>
                <a:cubicBezTo>
                  <a:pt x="6912" y="213"/>
                  <a:pt x="6911" y="231"/>
                  <a:pt x="6896" y="253"/>
                </a:cubicBezTo>
                <a:cubicBezTo>
                  <a:pt x="6846" y="323"/>
                  <a:pt x="6897" y="269"/>
                  <a:pt x="6846" y="288"/>
                </a:cubicBezTo>
                <a:lnTo>
                  <a:pt x="6795" y="300"/>
                </a:lnTo>
                <a:lnTo>
                  <a:pt x="6843" y="350"/>
                </a:lnTo>
                <a:cubicBezTo>
                  <a:pt x="6786" y="522"/>
                  <a:pt x="6704" y="680"/>
                  <a:pt x="6631" y="849"/>
                </a:cubicBezTo>
                <a:cubicBezTo>
                  <a:pt x="6555" y="1024"/>
                  <a:pt x="6501" y="1176"/>
                  <a:pt x="6432" y="1366"/>
                </a:cubicBezTo>
                <a:cubicBezTo>
                  <a:pt x="6398" y="1460"/>
                  <a:pt x="6385" y="1448"/>
                  <a:pt x="6364" y="1481"/>
                </a:cubicBezTo>
                <a:cubicBezTo>
                  <a:pt x="6364" y="1481"/>
                  <a:pt x="6188" y="1905"/>
                  <a:pt x="6032" y="2029"/>
                </a:cubicBezTo>
                <a:cubicBezTo>
                  <a:pt x="5545" y="2415"/>
                  <a:pt x="5008" y="2957"/>
                  <a:pt x="4589" y="3425"/>
                </a:cubicBezTo>
                <a:cubicBezTo>
                  <a:pt x="4379" y="3660"/>
                  <a:pt x="4525" y="3505"/>
                  <a:pt x="4398" y="3548"/>
                </a:cubicBezTo>
                <a:lnTo>
                  <a:pt x="4397" y="3580"/>
                </a:lnTo>
                <a:cubicBezTo>
                  <a:pt x="4399" y="3601"/>
                  <a:pt x="4433" y="3604"/>
                  <a:pt x="4354" y="3689"/>
                </a:cubicBezTo>
                <a:cubicBezTo>
                  <a:pt x="4322" y="3725"/>
                  <a:pt x="4275" y="3772"/>
                  <a:pt x="4244" y="3794"/>
                </a:cubicBezTo>
                <a:cubicBezTo>
                  <a:pt x="4254" y="3718"/>
                  <a:pt x="4323" y="3596"/>
                  <a:pt x="4348" y="3500"/>
                </a:cubicBezTo>
                <a:cubicBezTo>
                  <a:pt x="4427" y="3197"/>
                  <a:pt x="4426" y="3315"/>
                  <a:pt x="4498" y="3255"/>
                </a:cubicBezTo>
                <a:cubicBezTo>
                  <a:pt x="4445" y="3149"/>
                  <a:pt x="4470" y="3163"/>
                  <a:pt x="4534" y="3038"/>
                </a:cubicBezTo>
                <a:lnTo>
                  <a:pt x="4713" y="2620"/>
                </a:lnTo>
                <a:cubicBezTo>
                  <a:pt x="4754" y="2560"/>
                  <a:pt x="4799" y="2501"/>
                  <a:pt x="4836" y="2445"/>
                </a:cubicBezTo>
                <a:lnTo>
                  <a:pt x="4963" y="2271"/>
                </a:lnTo>
                <a:cubicBezTo>
                  <a:pt x="5002" y="2218"/>
                  <a:pt x="5042" y="2169"/>
                  <a:pt x="5085" y="2093"/>
                </a:cubicBezTo>
                <a:cubicBezTo>
                  <a:pt x="5164" y="1954"/>
                  <a:pt x="5269" y="1868"/>
                  <a:pt x="5338" y="1749"/>
                </a:cubicBezTo>
                <a:cubicBezTo>
                  <a:pt x="5352" y="1768"/>
                  <a:pt x="5359" y="1783"/>
                  <a:pt x="5385" y="1783"/>
                </a:cubicBezTo>
                <a:lnTo>
                  <a:pt x="5368" y="1732"/>
                </a:lnTo>
                <a:cubicBezTo>
                  <a:pt x="5320" y="1656"/>
                  <a:pt x="5372" y="1778"/>
                  <a:pt x="5355" y="1715"/>
                </a:cubicBezTo>
                <a:cubicBezTo>
                  <a:pt x="5390" y="1681"/>
                  <a:pt x="5393" y="1659"/>
                  <a:pt x="5431" y="1611"/>
                </a:cubicBezTo>
                <a:lnTo>
                  <a:pt x="5663" y="1344"/>
                </a:lnTo>
                <a:cubicBezTo>
                  <a:pt x="5690" y="1307"/>
                  <a:pt x="5696" y="1284"/>
                  <a:pt x="5728" y="1244"/>
                </a:cubicBezTo>
                <a:cubicBezTo>
                  <a:pt x="5881" y="1060"/>
                  <a:pt x="6287" y="647"/>
                  <a:pt x="6466" y="470"/>
                </a:cubicBezTo>
                <a:cubicBezTo>
                  <a:pt x="6568" y="370"/>
                  <a:pt x="6572" y="357"/>
                  <a:pt x="6675" y="351"/>
                </a:cubicBezTo>
                <a:cubicBezTo>
                  <a:pt x="6672" y="239"/>
                  <a:pt x="6720" y="245"/>
                  <a:pt x="6792" y="181"/>
                </a:cubicBezTo>
                <a:cubicBezTo>
                  <a:pt x="6855" y="125"/>
                  <a:pt x="6879" y="105"/>
                  <a:pt x="6960" y="68"/>
                </a:cubicBezTo>
                <a:lnTo>
                  <a:pt x="6960" y="0"/>
                </a:lnTo>
                <a:cubicBezTo>
                  <a:pt x="6765" y="114"/>
                  <a:pt x="6395" y="464"/>
                  <a:pt x="6239" y="642"/>
                </a:cubicBezTo>
                <a:lnTo>
                  <a:pt x="6018" y="870"/>
                </a:lnTo>
                <a:cubicBezTo>
                  <a:pt x="5953" y="946"/>
                  <a:pt x="5866" y="1036"/>
                  <a:pt x="5792" y="1108"/>
                </a:cubicBezTo>
                <a:cubicBezTo>
                  <a:pt x="5634" y="1263"/>
                  <a:pt x="5663" y="1275"/>
                  <a:pt x="5592" y="1357"/>
                </a:cubicBezTo>
                <a:cubicBezTo>
                  <a:pt x="5279" y="1717"/>
                  <a:pt x="5279" y="1727"/>
                  <a:pt x="5003" y="2130"/>
                </a:cubicBezTo>
                <a:cubicBezTo>
                  <a:pt x="4948" y="2211"/>
                  <a:pt x="4880" y="2293"/>
                  <a:pt x="4816" y="2391"/>
                </a:cubicBezTo>
                <a:cubicBezTo>
                  <a:pt x="4680" y="2602"/>
                  <a:pt x="4562" y="2711"/>
                  <a:pt x="4393" y="2864"/>
                </a:cubicBezTo>
                <a:cubicBezTo>
                  <a:pt x="4260" y="2985"/>
                  <a:pt x="3663" y="3413"/>
                  <a:pt x="3451" y="3500"/>
                </a:cubicBezTo>
                <a:cubicBezTo>
                  <a:pt x="3231" y="3591"/>
                  <a:pt x="3194" y="3638"/>
                  <a:pt x="3008" y="3738"/>
                </a:cubicBezTo>
                <a:cubicBezTo>
                  <a:pt x="2850" y="3824"/>
                  <a:pt x="2476" y="4096"/>
                  <a:pt x="2357" y="4216"/>
                </a:cubicBezTo>
                <a:cubicBezTo>
                  <a:pt x="2317" y="4256"/>
                  <a:pt x="2295" y="4287"/>
                  <a:pt x="2251" y="4326"/>
                </a:cubicBezTo>
                <a:cubicBezTo>
                  <a:pt x="2176" y="4394"/>
                  <a:pt x="1869" y="4714"/>
                  <a:pt x="1817" y="4804"/>
                </a:cubicBezTo>
                <a:cubicBezTo>
                  <a:pt x="1795" y="4842"/>
                  <a:pt x="1804" y="4837"/>
                  <a:pt x="1775" y="4880"/>
                </a:cubicBezTo>
                <a:cubicBezTo>
                  <a:pt x="1597" y="5145"/>
                  <a:pt x="1623" y="5160"/>
                  <a:pt x="1498" y="5382"/>
                </a:cubicBezTo>
                <a:lnTo>
                  <a:pt x="1316" y="5666"/>
                </a:lnTo>
                <a:cubicBezTo>
                  <a:pt x="1254" y="5757"/>
                  <a:pt x="1193" y="5828"/>
                  <a:pt x="1133" y="5932"/>
                </a:cubicBezTo>
                <a:cubicBezTo>
                  <a:pt x="1021" y="6125"/>
                  <a:pt x="878" y="6279"/>
                  <a:pt x="705" y="6402"/>
                </a:cubicBezTo>
                <a:cubicBezTo>
                  <a:pt x="533" y="6525"/>
                  <a:pt x="609" y="6858"/>
                  <a:pt x="482" y="7074"/>
                </a:cubicBezTo>
                <a:lnTo>
                  <a:pt x="286" y="7327"/>
                </a:lnTo>
                <a:cubicBezTo>
                  <a:pt x="0" y="7665"/>
                  <a:pt x="272" y="7747"/>
                  <a:pt x="450" y="7592"/>
                </a:cubicBezTo>
                <a:cubicBezTo>
                  <a:pt x="654" y="7415"/>
                  <a:pt x="678" y="7331"/>
                  <a:pt x="847" y="7173"/>
                </a:cubicBezTo>
                <a:cubicBezTo>
                  <a:pt x="1087" y="6947"/>
                  <a:pt x="1054" y="6880"/>
                  <a:pt x="1495" y="6610"/>
                </a:cubicBezTo>
                <a:cubicBezTo>
                  <a:pt x="1557" y="6572"/>
                  <a:pt x="2161" y="6054"/>
                  <a:pt x="2293" y="5981"/>
                </a:cubicBezTo>
                <a:cubicBezTo>
                  <a:pt x="2557" y="5834"/>
                  <a:pt x="2416" y="5909"/>
                  <a:pt x="2657" y="5729"/>
                </a:cubicBezTo>
                <a:cubicBezTo>
                  <a:pt x="2755" y="5655"/>
                  <a:pt x="2797" y="5629"/>
                  <a:pt x="2876" y="5549"/>
                </a:cubicBezTo>
                <a:lnTo>
                  <a:pt x="3479" y="4923"/>
                </a:lnTo>
                <a:cubicBezTo>
                  <a:pt x="3709" y="4710"/>
                  <a:pt x="4023" y="4141"/>
                  <a:pt x="4173" y="3989"/>
                </a:cubicBezTo>
                <a:cubicBezTo>
                  <a:pt x="4239" y="3923"/>
                  <a:pt x="4298" y="3850"/>
                  <a:pt x="4362" y="3780"/>
                </a:cubicBezTo>
                <a:cubicBezTo>
                  <a:pt x="4435" y="3699"/>
                  <a:pt x="4483" y="3633"/>
                  <a:pt x="4558" y="3560"/>
                </a:cubicBezTo>
                <a:lnTo>
                  <a:pt x="4947" y="3135"/>
                </a:lnTo>
                <a:cubicBezTo>
                  <a:pt x="5254" y="2798"/>
                  <a:pt x="5480" y="2617"/>
                  <a:pt x="5771" y="2332"/>
                </a:cubicBezTo>
                <a:cubicBezTo>
                  <a:pt x="6051" y="2057"/>
                  <a:pt x="6277" y="1952"/>
                  <a:pt x="6577" y="1726"/>
                </a:cubicBezTo>
                <a:cubicBezTo>
                  <a:pt x="6631" y="1686"/>
                  <a:pt x="6652" y="1681"/>
                  <a:pt x="6701" y="1651"/>
                </a:cubicBezTo>
                <a:cubicBezTo>
                  <a:pt x="6798" y="1591"/>
                  <a:pt x="6835" y="1537"/>
                  <a:pt x="6960" y="1502"/>
                </a:cubicBezTo>
                <a:lnTo>
                  <a:pt x="6960" y="1431"/>
                </a:lnTo>
                <a:cubicBezTo>
                  <a:pt x="6816" y="1481"/>
                  <a:pt x="6434" y="1742"/>
                  <a:pt x="6273" y="1849"/>
                </a:cubicBezTo>
                <a:cubicBezTo>
                  <a:pt x="6279" y="1778"/>
                  <a:pt x="6332" y="1716"/>
                  <a:pt x="6389" y="1688"/>
                </a:cubicBezTo>
                <a:lnTo>
                  <a:pt x="6413" y="1678"/>
                </a:lnTo>
                <a:cubicBezTo>
                  <a:pt x="6396" y="1632"/>
                  <a:pt x="6376" y="1625"/>
                  <a:pt x="6403" y="1571"/>
                </a:cubicBezTo>
                <a:cubicBezTo>
                  <a:pt x="6503" y="1369"/>
                  <a:pt x="6542" y="1345"/>
                  <a:pt x="6622" y="1174"/>
                </a:cubicBezTo>
                <a:cubicBezTo>
                  <a:pt x="6636" y="1144"/>
                  <a:pt x="6656" y="1113"/>
                  <a:pt x="6678" y="1080"/>
                </a:cubicBezTo>
                <a:cubicBezTo>
                  <a:pt x="6685" y="1070"/>
                  <a:pt x="6739" y="992"/>
                  <a:pt x="6742" y="990"/>
                </a:cubicBezTo>
                <a:cubicBezTo>
                  <a:pt x="6787" y="960"/>
                  <a:pt x="6692" y="982"/>
                  <a:pt x="6773" y="981"/>
                </a:cubicBezTo>
                <a:cubicBezTo>
                  <a:pt x="6804" y="981"/>
                  <a:pt x="6801" y="1000"/>
                  <a:pt x="6830" y="1000"/>
                </a:cubicBezTo>
                <a:cubicBezTo>
                  <a:pt x="6839" y="923"/>
                  <a:pt x="6720" y="998"/>
                  <a:pt x="6833" y="855"/>
                </a:cubicBezTo>
                <a:lnTo>
                  <a:pt x="6960" y="725"/>
                </a:lnTo>
                <a:lnTo>
                  <a:pt x="6960" y="633"/>
                </a:lnTo>
                <a:cubicBezTo>
                  <a:pt x="6820" y="735"/>
                  <a:pt x="6744" y="919"/>
                  <a:pt x="6659" y="971"/>
                </a:cubicBezTo>
                <a:cubicBezTo>
                  <a:pt x="6764" y="706"/>
                  <a:pt x="6668" y="822"/>
                  <a:pt x="6804" y="731"/>
                </a:cubicBezTo>
                <a:cubicBezTo>
                  <a:pt x="6752" y="614"/>
                  <a:pt x="6820" y="609"/>
                  <a:pt x="6900" y="375"/>
                </a:cubicBezTo>
                <a:lnTo>
                  <a:pt x="6960" y="276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147AD9E5-2598-44D2-9D1D-FE2166802DB1}"/>
              </a:ext>
            </a:extLst>
          </p:cNvPr>
          <p:cNvSpPr>
            <a:spLocks noEditPoints="1"/>
          </p:cNvSpPr>
          <p:nvPr/>
        </p:nvSpPr>
        <p:spPr bwMode="auto">
          <a:xfrm>
            <a:off x="895350" y="2976563"/>
            <a:ext cx="2101850" cy="1408112"/>
          </a:xfrm>
          <a:custGeom>
            <a:avLst/>
            <a:gdLst>
              <a:gd name="T0" fmla="*/ 229 w 5830"/>
              <a:gd name="T1" fmla="*/ 3655 h 3908"/>
              <a:gd name="T2" fmla="*/ 951 w 5830"/>
              <a:gd name="T3" fmla="*/ 3035 h 3908"/>
              <a:gd name="T4" fmla="*/ 871 w 5830"/>
              <a:gd name="T5" fmla="*/ 3469 h 3908"/>
              <a:gd name="T6" fmla="*/ 1100 w 5830"/>
              <a:gd name="T7" fmla="*/ 3052 h 3908"/>
              <a:gd name="T8" fmla="*/ 1855 w 5830"/>
              <a:gd name="T9" fmla="*/ 1981 h 3908"/>
              <a:gd name="T10" fmla="*/ 1060 w 5830"/>
              <a:gd name="T11" fmla="*/ 2889 h 3908"/>
              <a:gd name="T12" fmla="*/ 1721 w 5830"/>
              <a:gd name="T13" fmla="*/ 2153 h 3908"/>
              <a:gd name="T14" fmla="*/ 2370 w 5830"/>
              <a:gd name="T15" fmla="*/ 1530 h 3908"/>
              <a:gd name="T16" fmla="*/ 1905 w 5830"/>
              <a:gd name="T17" fmla="*/ 2180 h 3908"/>
              <a:gd name="T18" fmla="*/ 3601 w 5830"/>
              <a:gd name="T19" fmla="*/ 1013 h 3908"/>
              <a:gd name="T20" fmla="*/ 3166 w 5830"/>
              <a:gd name="T21" fmla="*/ 1362 h 3908"/>
              <a:gd name="T22" fmla="*/ 3520 w 5830"/>
              <a:gd name="T23" fmla="*/ 1083 h 3908"/>
              <a:gd name="T24" fmla="*/ 3547 w 5830"/>
              <a:gd name="T25" fmla="*/ 397 h 3908"/>
              <a:gd name="T26" fmla="*/ 2774 w 5830"/>
              <a:gd name="T27" fmla="*/ 1202 h 3908"/>
              <a:gd name="T28" fmla="*/ 2067 w 5830"/>
              <a:gd name="T29" fmla="*/ 1666 h 3908"/>
              <a:gd name="T30" fmla="*/ 2505 w 5830"/>
              <a:gd name="T31" fmla="*/ 1033 h 3908"/>
              <a:gd name="T32" fmla="*/ 3475 w 5830"/>
              <a:gd name="T33" fmla="*/ 317 h 3908"/>
              <a:gd name="T34" fmla="*/ 4041 w 5830"/>
              <a:gd name="T35" fmla="*/ 189 h 3908"/>
              <a:gd name="T36" fmla="*/ 4187 w 5830"/>
              <a:gd name="T37" fmla="*/ 257 h 3908"/>
              <a:gd name="T38" fmla="*/ 3495 w 5830"/>
              <a:gd name="T39" fmla="*/ 545 h 3908"/>
              <a:gd name="T40" fmla="*/ 4118 w 5830"/>
              <a:gd name="T41" fmla="*/ 404 h 3908"/>
              <a:gd name="T42" fmla="*/ 4172 w 5830"/>
              <a:gd name="T43" fmla="*/ 474 h 3908"/>
              <a:gd name="T44" fmla="*/ 4173 w 5830"/>
              <a:gd name="T45" fmla="*/ 528 h 3908"/>
              <a:gd name="T46" fmla="*/ 3142 w 5830"/>
              <a:gd name="T47" fmla="*/ 1120 h 3908"/>
              <a:gd name="T48" fmla="*/ 2529 w 5830"/>
              <a:gd name="T49" fmla="*/ 1869 h 3908"/>
              <a:gd name="T50" fmla="*/ 2488 w 5830"/>
              <a:gd name="T51" fmla="*/ 2029 h 3908"/>
              <a:gd name="T52" fmla="*/ 2136 w 5830"/>
              <a:gd name="T53" fmla="*/ 2226 h 3908"/>
              <a:gd name="T54" fmla="*/ 1944 w 5830"/>
              <a:gd name="T55" fmla="*/ 2444 h 3908"/>
              <a:gd name="T56" fmla="*/ 1131 w 5830"/>
              <a:gd name="T57" fmla="*/ 3413 h 3908"/>
              <a:gd name="T58" fmla="*/ 1228 w 5830"/>
              <a:gd name="T59" fmla="*/ 3045 h 3908"/>
              <a:gd name="T60" fmla="*/ 1644 w 5830"/>
              <a:gd name="T61" fmla="*/ 2629 h 3908"/>
              <a:gd name="T62" fmla="*/ 2270 w 5830"/>
              <a:gd name="T63" fmla="*/ 2143 h 3908"/>
              <a:gd name="T64" fmla="*/ 2993 w 5830"/>
              <a:gd name="T65" fmla="*/ 1122 h 3908"/>
              <a:gd name="T66" fmla="*/ 3672 w 5830"/>
              <a:gd name="T67" fmla="*/ 694 h 3908"/>
              <a:gd name="T68" fmla="*/ 3908 w 5830"/>
              <a:gd name="T69" fmla="*/ 658 h 3908"/>
              <a:gd name="T70" fmla="*/ 5436 w 5830"/>
              <a:gd name="T71" fmla="*/ 218 h 3908"/>
              <a:gd name="T72" fmla="*/ 5703 w 5830"/>
              <a:gd name="T73" fmla="*/ 133 h 3908"/>
              <a:gd name="T74" fmla="*/ 4891 w 5830"/>
              <a:gd name="T75" fmla="*/ 612 h 3908"/>
              <a:gd name="T76" fmla="*/ 3478 w 5830"/>
              <a:gd name="T77" fmla="*/ 1342 h 3908"/>
              <a:gd name="T78" fmla="*/ 3024 w 5830"/>
              <a:gd name="T79" fmla="*/ 1917 h 3908"/>
              <a:gd name="T80" fmla="*/ 1880 w 5830"/>
              <a:gd name="T81" fmla="*/ 3181 h 3908"/>
              <a:gd name="T82" fmla="*/ 1287 w 5830"/>
              <a:gd name="T83" fmla="*/ 3352 h 3908"/>
              <a:gd name="T84" fmla="*/ 1552 w 5830"/>
              <a:gd name="T85" fmla="*/ 3186 h 3908"/>
              <a:gd name="T86" fmla="*/ 1565 w 5830"/>
              <a:gd name="T87" fmla="*/ 2934 h 3908"/>
              <a:gd name="T88" fmla="*/ 1779 w 5830"/>
              <a:gd name="T89" fmla="*/ 2681 h 3908"/>
              <a:gd name="T90" fmla="*/ 2205 w 5830"/>
              <a:gd name="T91" fmla="*/ 2441 h 3908"/>
              <a:gd name="T92" fmla="*/ 2698 w 5830"/>
              <a:gd name="T93" fmla="*/ 1891 h 3908"/>
              <a:gd name="T94" fmla="*/ 3861 w 5830"/>
              <a:gd name="T95" fmla="*/ 862 h 3908"/>
              <a:gd name="T96" fmla="*/ 4426 w 5830"/>
              <a:gd name="T97" fmla="*/ 380 h 3908"/>
              <a:gd name="T98" fmla="*/ 5238 w 5830"/>
              <a:gd name="T99" fmla="*/ 217 h 3908"/>
              <a:gd name="T100" fmla="*/ 2079 w 5830"/>
              <a:gd name="T101" fmla="*/ 3033 h 3908"/>
              <a:gd name="T102" fmla="*/ 5821 w 5830"/>
              <a:gd name="T103" fmla="*/ 120 h 3908"/>
              <a:gd name="T104" fmla="*/ 3605 w 5830"/>
              <a:gd name="T105" fmla="*/ 174 h 3908"/>
              <a:gd name="T106" fmla="*/ 2029 w 5830"/>
              <a:gd name="T107" fmla="*/ 1588 h 3908"/>
              <a:gd name="T108" fmla="*/ 1515 w 5830"/>
              <a:gd name="T109" fmla="*/ 2269 h 3908"/>
              <a:gd name="T110" fmla="*/ 1099 w 5830"/>
              <a:gd name="T111" fmla="*/ 2749 h 3908"/>
              <a:gd name="T112" fmla="*/ 482 w 5830"/>
              <a:gd name="T113" fmla="*/ 3743 h 3908"/>
              <a:gd name="T114" fmla="*/ 1821 w 5830"/>
              <a:gd name="T115" fmla="*/ 3289 h 3908"/>
              <a:gd name="T116" fmla="*/ 3407 w 5830"/>
              <a:gd name="T117" fmla="*/ 1586 h 3908"/>
              <a:gd name="T118" fmla="*/ 5821 w 5830"/>
              <a:gd name="T119" fmla="*/ 120 h 3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830" h="3908">
                <a:moveTo>
                  <a:pt x="113" y="3754"/>
                </a:moveTo>
                <a:cubicBezTo>
                  <a:pt x="119" y="3709"/>
                  <a:pt x="124" y="3660"/>
                  <a:pt x="173" y="3649"/>
                </a:cubicBezTo>
                <a:cubicBezTo>
                  <a:pt x="273" y="3628"/>
                  <a:pt x="178" y="3651"/>
                  <a:pt x="229" y="3655"/>
                </a:cubicBezTo>
                <a:cubicBezTo>
                  <a:pt x="343" y="3665"/>
                  <a:pt x="268" y="3605"/>
                  <a:pt x="266" y="3590"/>
                </a:cubicBezTo>
                <a:cubicBezTo>
                  <a:pt x="260" y="3544"/>
                  <a:pt x="529" y="3377"/>
                  <a:pt x="646" y="3276"/>
                </a:cubicBezTo>
                <a:cubicBezTo>
                  <a:pt x="724" y="3209"/>
                  <a:pt x="727" y="3153"/>
                  <a:pt x="951" y="3035"/>
                </a:cubicBezTo>
                <a:cubicBezTo>
                  <a:pt x="1014" y="3002"/>
                  <a:pt x="1069" y="2988"/>
                  <a:pt x="1127" y="2945"/>
                </a:cubicBezTo>
                <a:cubicBezTo>
                  <a:pt x="1179" y="2908"/>
                  <a:pt x="1206" y="2858"/>
                  <a:pt x="1290" y="2858"/>
                </a:cubicBezTo>
                <a:lnTo>
                  <a:pt x="871" y="3469"/>
                </a:lnTo>
                <a:cubicBezTo>
                  <a:pt x="799" y="3554"/>
                  <a:pt x="830" y="3528"/>
                  <a:pt x="711" y="3572"/>
                </a:cubicBezTo>
                <a:cubicBezTo>
                  <a:pt x="552" y="3631"/>
                  <a:pt x="335" y="3764"/>
                  <a:pt x="113" y="3754"/>
                </a:cubicBezTo>
                <a:close/>
                <a:moveTo>
                  <a:pt x="1100" y="3052"/>
                </a:moveTo>
                <a:cubicBezTo>
                  <a:pt x="1078" y="2905"/>
                  <a:pt x="957" y="3091"/>
                  <a:pt x="1100" y="3052"/>
                </a:cubicBezTo>
                <a:close/>
                <a:moveTo>
                  <a:pt x="1721" y="2153"/>
                </a:moveTo>
                <a:cubicBezTo>
                  <a:pt x="1762" y="2023"/>
                  <a:pt x="1828" y="2036"/>
                  <a:pt x="1855" y="1981"/>
                </a:cubicBezTo>
                <a:cubicBezTo>
                  <a:pt x="1871" y="2087"/>
                  <a:pt x="1799" y="2243"/>
                  <a:pt x="1761" y="2315"/>
                </a:cubicBezTo>
                <a:cubicBezTo>
                  <a:pt x="1656" y="2513"/>
                  <a:pt x="1516" y="2626"/>
                  <a:pt x="1319" y="2735"/>
                </a:cubicBezTo>
                <a:cubicBezTo>
                  <a:pt x="1269" y="2764"/>
                  <a:pt x="1103" y="2884"/>
                  <a:pt x="1060" y="2889"/>
                </a:cubicBezTo>
                <a:lnTo>
                  <a:pt x="1667" y="2192"/>
                </a:lnTo>
                <a:cubicBezTo>
                  <a:pt x="1730" y="2227"/>
                  <a:pt x="1723" y="2239"/>
                  <a:pt x="1779" y="2186"/>
                </a:cubicBezTo>
                <a:cubicBezTo>
                  <a:pt x="1751" y="2107"/>
                  <a:pt x="1773" y="2165"/>
                  <a:pt x="1721" y="2153"/>
                </a:cubicBezTo>
                <a:close/>
                <a:moveTo>
                  <a:pt x="1905" y="2180"/>
                </a:moveTo>
                <a:cubicBezTo>
                  <a:pt x="1913" y="1992"/>
                  <a:pt x="2049" y="1784"/>
                  <a:pt x="2150" y="1691"/>
                </a:cubicBezTo>
                <a:cubicBezTo>
                  <a:pt x="2219" y="1628"/>
                  <a:pt x="2295" y="1590"/>
                  <a:pt x="2370" y="1530"/>
                </a:cubicBezTo>
                <a:cubicBezTo>
                  <a:pt x="2501" y="1426"/>
                  <a:pt x="2527" y="1416"/>
                  <a:pt x="2585" y="1472"/>
                </a:cubicBezTo>
                <a:cubicBezTo>
                  <a:pt x="2541" y="1577"/>
                  <a:pt x="2385" y="1829"/>
                  <a:pt x="2314" y="1905"/>
                </a:cubicBezTo>
                <a:cubicBezTo>
                  <a:pt x="2249" y="1973"/>
                  <a:pt x="2003" y="2183"/>
                  <a:pt x="1905" y="2180"/>
                </a:cubicBezTo>
                <a:close/>
                <a:moveTo>
                  <a:pt x="3520" y="1083"/>
                </a:moveTo>
                <a:cubicBezTo>
                  <a:pt x="3521" y="1080"/>
                  <a:pt x="3524" y="1074"/>
                  <a:pt x="3525" y="1071"/>
                </a:cubicBezTo>
                <a:cubicBezTo>
                  <a:pt x="3541" y="1042"/>
                  <a:pt x="3541" y="1024"/>
                  <a:pt x="3601" y="1013"/>
                </a:cubicBezTo>
                <a:cubicBezTo>
                  <a:pt x="3571" y="1144"/>
                  <a:pt x="3107" y="1522"/>
                  <a:pt x="2965" y="1533"/>
                </a:cubicBezTo>
                <a:cubicBezTo>
                  <a:pt x="2983" y="1478"/>
                  <a:pt x="3006" y="1455"/>
                  <a:pt x="3040" y="1418"/>
                </a:cubicBezTo>
                <a:cubicBezTo>
                  <a:pt x="3092" y="1361"/>
                  <a:pt x="3069" y="1373"/>
                  <a:pt x="3166" y="1362"/>
                </a:cubicBezTo>
                <a:cubicBezTo>
                  <a:pt x="3176" y="1283"/>
                  <a:pt x="3172" y="1291"/>
                  <a:pt x="3219" y="1249"/>
                </a:cubicBezTo>
                <a:cubicBezTo>
                  <a:pt x="3300" y="1177"/>
                  <a:pt x="3411" y="1081"/>
                  <a:pt x="3509" y="1107"/>
                </a:cubicBezTo>
                <a:lnTo>
                  <a:pt x="3520" y="1083"/>
                </a:lnTo>
                <a:close/>
                <a:moveTo>
                  <a:pt x="3475" y="317"/>
                </a:moveTo>
                <a:cubicBezTo>
                  <a:pt x="3592" y="246"/>
                  <a:pt x="3500" y="250"/>
                  <a:pt x="3756" y="217"/>
                </a:cubicBezTo>
                <a:cubicBezTo>
                  <a:pt x="3738" y="268"/>
                  <a:pt x="3618" y="338"/>
                  <a:pt x="3547" y="397"/>
                </a:cubicBezTo>
                <a:cubicBezTo>
                  <a:pt x="3504" y="433"/>
                  <a:pt x="3488" y="459"/>
                  <a:pt x="3450" y="500"/>
                </a:cubicBezTo>
                <a:cubicBezTo>
                  <a:pt x="3251" y="714"/>
                  <a:pt x="3278" y="742"/>
                  <a:pt x="2989" y="1019"/>
                </a:cubicBezTo>
                <a:cubicBezTo>
                  <a:pt x="2936" y="1069"/>
                  <a:pt x="2833" y="1159"/>
                  <a:pt x="2774" y="1202"/>
                </a:cubicBezTo>
                <a:cubicBezTo>
                  <a:pt x="2725" y="1237"/>
                  <a:pt x="2701" y="1244"/>
                  <a:pt x="2646" y="1275"/>
                </a:cubicBezTo>
                <a:lnTo>
                  <a:pt x="2160" y="1585"/>
                </a:lnTo>
                <a:cubicBezTo>
                  <a:pt x="2108" y="1632"/>
                  <a:pt x="2134" y="1631"/>
                  <a:pt x="2067" y="1666"/>
                </a:cubicBezTo>
                <a:cubicBezTo>
                  <a:pt x="2082" y="1623"/>
                  <a:pt x="2104" y="1609"/>
                  <a:pt x="2133" y="1558"/>
                </a:cubicBezTo>
                <a:cubicBezTo>
                  <a:pt x="2157" y="1516"/>
                  <a:pt x="2174" y="1496"/>
                  <a:pt x="2205" y="1447"/>
                </a:cubicBezTo>
                <a:cubicBezTo>
                  <a:pt x="2318" y="1270"/>
                  <a:pt x="2426" y="1148"/>
                  <a:pt x="2505" y="1033"/>
                </a:cubicBezTo>
                <a:cubicBezTo>
                  <a:pt x="2616" y="871"/>
                  <a:pt x="2845" y="569"/>
                  <a:pt x="3000" y="464"/>
                </a:cubicBezTo>
                <a:cubicBezTo>
                  <a:pt x="3066" y="420"/>
                  <a:pt x="3142" y="372"/>
                  <a:pt x="3221" y="338"/>
                </a:cubicBezTo>
                <a:cubicBezTo>
                  <a:pt x="3431" y="248"/>
                  <a:pt x="3394" y="296"/>
                  <a:pt x="3475" y="317"/>
                </a:cubicBezTo>
                <a:close/>
                <a:moveTo>
                  <a:pt x="3769" y="403"/>
                </a:moveTo>
                <a:cubicBezTo>
                  <a:pt x="3763" y="328"/>
                  <a:pt x="3716" y="341"/>
                  <a:pt x="3793" y="280"/>
                </a:cubicBezTo>
                <a:cubicBezTo>
                  <a:pt x="3865" y="222"/>
                  <a:pt x="3943" y="181"/>
                  <a:pt x="4041" y="189"/>
                </a:cubicBezTo>
                <a:cubicBezTo>
                  <a:pt x="4157" y="199"/>
                  <a:pt x="4078" y="206"/>
                  <a:pt x="4157" y="243"/>
                </a:cubicBezTo>
                <a:cubicBezTo>
                  <a:pt x="4222" y="201"/>
                  <a:pt x="4155" y="221"/>
                  <a:pt x="4225" y="195"/>
                </a:cubicBezTo>
                <a:cubicBezTo>
                  <a:pt x="4208" y="250"/>
                  <a:pt x="4225" y="209"/>
                  <a:pt x="4187" y="257"/>
                </a:cubicBezTo>
                <a:lnTo>
                  <a:pt x="4029" y="398"/>
                </a:lnTo>
                <a:cubicBezTo>
                  <a:pt x="3916" y="490"/>
                  <a:pt x="3362" y="798"/>
                  <a:pt x="3284" y="818"/>
                </a:cubicBezTo>
                <a:cubicBezTo>
                  <a:pt x="3299" y="778"/>
                  <a:pt x="3460" y="581"/>
                  <a:pt x="3495" y="545"/>
                </a:cubicBezTo>
                <a:cubicBezTo>
                  <a:pt x="3742" y="290"/>
                  <a:pt x="3647" y="403"/>
                  <a:pt x="3769" y="403"/>
                </a:cubicBezTo>
                <a:close/>
                <a:moveTo>
                  <a:pt x="3672" y="694"/>
                </a:moveTo>
                <a:cubicBezTo>
                  <a:pt x="3857" y="598"/>
                  <a:pt x="3971" y="528"/>
                  <a:pt x="4118" y="404"/>
                </a:cubicBezTo>
                <a:cubicBezTo>
                  <a:pt x="4237" y="304"/>
                  <a:pt x="4380" y="91"/>
                  <a:pt x="4592" y="193"/>
                </a:cubicBezTo>
                <a:cubicBezTo>
                  <a:pt x="4523" y="253"/>
                  <a:pt x="4379" y="293"/>
                  <a:pt x="4204" y="490"/>
                </a:cubicBezTo>
                <a:cubicBezTo>
                  <a:pt x="4133" y="472"/>
                  <a:pt x="4241" y="497"/>
                  <a:pt x="4172" y="474"/>
                </a:cubicBezTo>
                <a:lnTo>
                  <a:pt x="4116" y="472"/>
                </a:lnTo>
                <a:cubicBezTo>
                  <a:pt x="4114" y="468"/>
                  <a:pt x="4107" y="474"/>
                  <a:pt x="4104" y="476"/>
                </a:cubicBezTo>
                <a:cubicBezTo>
                  <a:pt x="4124" y="507"/>
                  <a:pt x="4162" y="519"/>
                  <a:pt x="4173" y="528"/>
                </a:cubicBezTo>
                <a:cubicBezTo>
                  <a:pt x="3944" y="702"/>
                  <a:pt x="4033" y="695"/>
                  <a:pt x="3733" y="866"/>
                </a:cubicBezTo>
                <a:cubicBezTo>
                  <a:pt x="3563" y="962"/>
                  <a:pt x="3368" y="1046"/>
                  <a:pt x="3243" y="1152"/>
                </a:cubicBezTo>
                <a:cubicBezTo>
                  <a:pt x="3166" y="1126"/>
                  <a:pt x="3248" y="1122"/>
                  <a:pt x="3142" y="1120"/>
                </a:cubicBezTo>
                <a:cubicBezTo>
                  <a:pt x="3158" y="1229"/>
                  <a:pt x="3245" y="1139"/>
                  <a:pt x="3151" y="1227"/>
                </a:cubicBezTo>
                <a:cubicBezTo>
                  <a:pt x="2915" y="1449"/>
                  <a:pt x="2910" y="1462"/>
                  <a:pt x="2735" y="1744"/>
                </a:cubicBezTo>
                <a:cubicBezTo>
                  <a:pt x="2605" y="1954"/>
                  <a:pt x="2608" y="1850"/>
                  <a:pt x="2529" y="1869"/>
                </a:cubicBezTo>
                <a:cubicBezTo>
                  <a:pt x="2544" y="1943"/>
                  <a:pt x="2526" y="1870"/>
                  <a:pt x="2552" y="1914"/>
                </a:cubicBezTo>
                <a:cubicBezTo>
                  <a:pt x="2640" y="2061"/>
                  <a:pt x="2538" y="1835"/>
                  <a:pt x="2581" y="1957"/>
                </a:cubicBezTo>
                <a:cubicBezTo>
                  <a:pt x="2547" y="1981"/>
                  <a:pt x="2530" y="2001"/>
                  <a:pt x="2488" y="2029"/>
                </a:cubicBezTo>
                <a:cubicBezTo>
                  <a:pt x="2420" y="2074"/>
                  <a:pt x="2442" y="2036"/>
                  <a:pt x="2388" y="2096"/>
                </a:cubicBezTo>
                <a:cubicBezTo>
                  <a:pt x="2334" y="2156"/>
                  <a:pt x="2276" y="2190"/>
                  <a:pt x="2232" y="2254"/>
                </a:cubicBezTo>
                <a:cubicBezTo>
                  <a:pt x="2150" y="2235"/>
                  <a:pt x="2204" y="2225"/>
                  <a:pt x="2136" y="2226"/>
                </a:cubicBezTo>
                <a:cubicBezTo>
                  <a:pt x="2141" y="2339"/>
                  <a:pt x="2208" y="2278"/>
                  <a:pt x="2063" y="2368"/>
                </a:cubicBezTo>
                <a:cubicBezTo>
                  <a:pt x="2019" y="2395"/>
                  <a:pt x="2024" y="2401"/>
                  <a:pt x="1988" y="2423"/>
                </a:cubicBezTo>
                <a:cubicBezTo>
                  <a:pt x="1964" y="2438"/>
                  <a:pt x="1972" y="2432"/>
                  <a:pt x="1944" y="2444"/>
                </a:cubicBezTo>
                <a:cubicBezTo>
                  <a:pt x="1841" y="2486"/>
                  <a:pt x="1917" y="2476"/>
                  <a:pt x="1842" y="2546"/>
                </a:cubicBezTo>
                <a:lnTo>
                  <a:pt x="1656" y="2724"/>
                </a:lnTo>
                <a:cubicBezTo>
                  <a:pt x="1421" y="2930"/>
                  <a:pt x="1411" y="3206"/>
                  <a:pt x="1131" y="3413"/>
                </a:cubicBezTo>
                <a:cubicBezTo>
                  <a:pt x="1067" y="3461"/>
                  <a:pt x="1068" y="3485"/>
                  <a:pt x="963" y="3487"/>
                </a:cubicBezTo>
                <a:cubicBezTo>
                  <a:pt x="981" y="3384"/>
                  <a:pt x="999" y="3428"/>
                  <a:pt x="1067" y="3298"/>
                </a:cubicBezTo>
                <a:lnTo>
                  <a:pt x="1228" y="3045"/>
                </a:lnTo>
                <a:cubicBezTo>
                  <a:pt x="1338" y="2894"/>
                  <a:pt x="1345" y="2874"/>
                  <a:pt x="1447" y="2864"/>
                </a:cubicBezTo>
                <a:cubicBezTo>
                  <a:pt x="1446" y="2857"/>
                  <a:pt x="1438" y="2815"/>
                  <a:pt x="1438" y="2813"/>
                </a:cubicBezTo>
                <a:cubicBezTo>
                  <a:pt x="1439" y="2742"/>
                  <a:pt x="1515" y="2653"/>
                  <a:pt x="1644" y="2629"/>
                </a:cubicBezTo>
                <a:cubicBezTo>
                  <a:pt x="1654" y="2528"/>
                  <a:pt x="1872" y="2311"/>
                  <a:pt x="1991" y="2229"/>
                </a:cubicBezTo>
                <a:cubicBezTo>
                  <a:pt x="2096" y="2155"/>
                  <a:pt x="2121" y="2107"/>
                  <a:pt x="2213" y="2133"/>
                </a:cubicBezTo>
                <a:cubicBezTo>
                  <a:pt x="2262" y="2146"/>
                  <a:pt x="2193" y="2155"/>
                  <a:pt x="2270" y="2143"/>
                </a:cubicBezTo>
                <a:cubicBezTo>
                  <a:pt x="2267" y="2101"/>
                  <a:pt x="2260" y="2112"/>
                  <a:pt x="2241" y="2070"/>
                </a:cubicBezTo>
                <a:cubicBezTo>
                  <a:pt x="2405" y="1908"/>
                  <a:pt x="2449" y="1833"/>
                  <a:pt x="2567" y="1643"/>
                </a:cubicBezTo>
                <a:cubicBezTo>
                  <a:pt x="2650" y="1510"/>
                  <a:pt x="2894" y="1192"/>
                  <a:pt x="2993" y="1122"/>
                </a:cubicBezTo>
                <a:lnTo>
                  <a:pt x="3311" y="893"/>
                </a:lnTo>
                <a:cubicBezTo>
                  <a:pt x="3712" y="654"/>
                  <a:pt x="3574" y="750"/>
                  <a:pt x="3667" y="774"/>
                </a:cubicBezTo>
                <a:cubicBezTo>
                  <a:pt x="3718" y="787"/>
                  <a:pt x="3680" y="724"/>
                  <a:pt x="3672" y="694"/>
                </a:cubicBezTo>
                <a:close/>
                <a:moveTo>
                  <a:pt x="3908" y="658"/>
                </a:moveTo>
                <a:cubicBezTo>
                  <a:pt x="3937" y="704"/>
                  <a:pt x="3922" y="706"/>
                  <a:pt x="3978" y="675"/>
                </a:cubicBezTo>
                <a:cubicBezTo>
                  <a:pt x="3949" y="622"/>
                  <a:pt x="3954" y="626"/>
                  <a:pt x="3908" y="658"/>
                </a:cubicBezTo>
                <a:close/>
                <a:moveTo>
                  <a:pt x="5286" y="234"/>
                </a:moveTo>
                <a:cubicBezTo>
                  <a:pt x="5303" y="179"/>
                  <a:pt x="5215" y="176"/>
                  <a:pt x="5339" y="158"/>
                </a:cubicBezTo>
                <a:cubicBezTo>
                  <a:pt x="5480" y="137"/>
                  <a:pt x="5349" y="171"/>
                  <a:pt x="5436" y="218"/>
                </a:cubicBezTo>
                <a:cubicBezTo>
                  <a:pt x="5471" y="166"/>
                  <a:pt x="5353" y="123"/>
                  <a:pt x="5585" y="120"/>
                </a:cubicBezTo>
                <a:lnTo>
                  <a:pt x="5635" y="174"/>
                </a:lnTo>
                <a:cubicBezTo>
                  <a:pt x="5725" y="138"/>
                  <a:pt x="5618" y="137"/>
                  <a:pt x="5703" y="133"/>
                </a:cubicBezTo>
                <a:cubicBezTo>
                  <a:pt x="5738" y="131"/>
                  <a:pt x="5744" y="149"/>
                  <a:pt x="5759" y="164"/>
                </a:cubicBezTo>
                <a:cubicBezTo>
                  <a:pt x="5737" y="306"/>
                  <a:pt x="5345" y="411"/>
                  <a:pt x="5200" y="472"/>
                </a:cubicBezTo>
                <a:lnTo>
                  <a:pt x="4891" y="612"/>
                </a:lnTo>
                <a:cubicBezTo>
                  <a:pt x="4554" y="750"/>
                  <a:pt x="4325" y="877"/>
                  <a:pt x="4018" y="1051"/>
                </a:cubicBezTo>
                <a:cubicBezTo>
                  <a:pt x="3896" y="1120"/>
                  <a:pt x="3730" y="1215"/>
                  <a:pt x="3628" y="1309"/>
                </a:cubicBezTo>
                <a:cubicBezTo>
                  <a:pt x="3529" y="1399"/>
                  <a:pt x="3586" y="1338"/>
                  <a:pt x="3478" y="1342"/>
                </a:cubicBezTo>
                <a:cubicBezTo>
                  <a:pt x="3504" y="1501"/>
                  <a:pt x="3501" y="1373"/>
                  <a:pt x="3324" y="1586"/>
                </a:cubicBezTo>
                <a:cubicBezTo>
                  <a:pt x="3205" y="1727"/>
                  <a:pt x="3199" y="1772"/>
                  <a:pt x="3069" y="1761"/>
                </a:cubicBezTo>
                <a:cubicBezTo>
                  <a:pt x="3087" y="1860"/>
                  <a:pt x="3084" y="1849"/>
                  <a:pt x="3024" y="1917"/>
                </a:cubicBezTo>
                <a:lnTo>
                  <a:pt x="2840" y="2165"/>
                </a:lnTo>
                <a:cubicBezTo>
                  <a:pt x="2694" y="2419"/>
                  <a:pt x="2315" y="2884"/>
                  <a:pt x="2091" y="3044"/>
                </a:cubicBezTo>
                <a:lnTo>
                  <a:pt x="1880" y="3181"/>
                </a:lnTo>
                <a:cubicBezTo>
                  <a:pt x="1730" y="3294"/>
                  <a:pt x="1495" y="3421"/>
                  <a:pt x="1242" y="3423"/>
                </a:cubicBezTo>
                <a:cubicBezTo>
                  <a:pt x="1268" y="3363"/>
                  <a:pt x="1243" y="3418"/>
                  <a:pt x="1265" y="3383"/>
                </a:cubicBezTo>
                <a:cubicBezTo>
                  <a:pt x="1265" y="3383"/>
                  <a:pt x="1285" y="3355"/>
                  <a:pt x="1287" y="3352"/>
                </a:cubicBezTo>
                <a:cubicBezTo>
                  <a:pt x="1306" y="3327"/>
                  <a:pt x="1313" y="3318"/>
                  <a:pt x="1329" y="3295"/>
                </a:cubicBezTo>
                <a:cubicBezTo>
                  <a:pt x="1357" y="3256"/>
                  <a:pt x="1381" y="3228"/>
                  <a:pt x="1406" y="3189"/>
                </a:cubicBezTo>
                <a:cubicBezTo>
                  <a:pt x="1495" y="3226"/>
                  <a:pt x="1472" y="3252"/>
                  <a:pt x="1552" y="3186"/>
                </a:cubicBezTo>
                <a:lnTo>
                  <a:pt x="1480" y="3160"/>
                </a:lnTo>
                <a:cubicBezTo>
                  <a:pt x="1384" y="3137"/>
                  <a:pt x="1527" y="3205"/>
                  <a:pt x="1444" y="3149"/>
                </a:cubicBezTo>
                <a:cubicBezTo>
                  <a:pt x="1465" y="3104"/>
                  <a:pt x="1535" y="2977"/>
                  <a:pt x="1565" y="2934"/>
                </a:cubicBezTo>
                <a:cubicBezTo>
                  <a:pt x="1615" y="2862"/>
                  <a:pt x="1668" y="2812"/>
                  <a:pt x="1712" y="2747"/>
                </a:cubicBezTo>
                <a:cubicBezTo>
                  <a:pt x="1804" y="2777"/>
                  <a:pt x="1713" y="2786"/>
                  <a:pt x="1809" y="2778"/>
                </a:cubicBezTo>
                <a:cubicBezTo>
                  <a:pt x="1802" y="2697"/>
                  <a:pt x="1792" y="2780"/>
                  <a:pt x="1779" y="2681"/>
                </a:cubicBezTo>
                <a:cubicBezTo>
                  <a:pt x="1829" y="2651"/>
                  <a:pt x="1910" y="2584"/>
                  <a:pt x="1954" y="2541"/>
                </a:cubicBezTo>
                <a:cubicBezTo>
                  <a:pt x="2011" y="2484"/>
                  <a:pt x="2048" y="2452"/>
                  <a:pt x="2113" y="2407"/>
                </a:cubicBezTo>
                <a:cubicBezTo>
                  <a:pt x="2183" y="2431"/>
                  <a:pt x="2097" y="2425"/>
                  <a:pt x="2205" y="2441"/>
                </a:cubicBezTo>
                <a:cubicBezTo>
                  <a:pt x="2194" y="2351"/>
                  <a:pt x="2208" y="2414"/>
                  <a:pt x="2175" y="2364"/>
                </a:cubicBezTo>
                <a:cubicBezTo>
                  <a:pt x="2299" y="2272"/>
                  <a:pt x="2360" y="2195"/>
                  <a:pt x="2482" y="2106"/>
                </a:cubicBezTo>
                <a:cubicBezTo>
                  <a:pt x="2633" y="1994"/>
                  <a:pt x="2666" y="1912"/>
                  <a:pt x="2698" y="1891"/>
                </a:cubicBezTo>
                <a:cubicBezTo>
                  <a:pt x="2745" y="1860"/>
                  <a:pt x="2720" y="1886"/>
                  <a:pt x="2786" y="1877"/>
                </a:cubicBezTo>
                <a:cubicBezTo>
                  <a:pt x="2825" y="1616"/>
                  <a:pt x="3316" y="1462"/>
                  <a:pt x="3482" y="1262"/>
                </a:cubicBezTo>
                <a:lnTo>
                  <a:pt x="3861" y="862"/>
                </a:lnTo>
                <a:cubicBezTo>
                  <a:pt x="3911" y="823"/>
                  <a:pt x="3964" y="798"/>
                  <a:pt x="4020" y="755"/>
                </a:cubicBezTo>
                <a:cubicBezTo>
                  <a:pt x="4113" y="685"/>
                  <a:pt x="4207" y="572"/>
                  <a:pt x="4288" y="490"/>
                </a:cubicBezTo>
                <a:cubicBezTo>
                  <a:pt x="4332" y="447"/>
                  <a:pt x="4371" y="427"/>
                  <a:pt x="4426" y="380"/>
                </a:cubicBezTo>
                <a:cubicBezTo>
                  <a:pt x="4637" y="198"/>
                  <a:pt x="4654" y="297"/>
                  <a:pt x="4831" y="206"/>
                </a:cubicBezTo>
                <a:cubicBezTo>
                  <a:pt x="4904" y="168"/>
                  <a:pt x="5132" y="160"/>
                  <a:pt x="5220" y="168"/>
                </a:cubicBezTo>
                <a:cubicBezTo>
                  <a:pt x="5247" y="218"/>
                  <a:pt x="5207" y="182"/>
                  <a:pt x="5238" y="217"/>
                </a:cubicBezTo>
                <a:cubicBezTo>
                  <a:pt x="5262" y="245"/>
                  <a:pt x="5221" y="234"/>
                  <a:pt x="5286" y="234"/>
                </a:cubicBezTo>
                <a:close/>
                <a:moveTo>
                  <a:pt x="2016" y="2983"/>
                </a:moveTo>
                <a:cubicBezTo>
                  <a:pt x="2050" y="3025"/>
                  <a:pt x="1995" y="3010"/>
                  <a:pt x="2079" y="3033"/>
                </a:cubicBezTo>
                <a:lnTo>
                  <a:pt x="2072" y="2972"/>
                </a:lnTo>
                <a:lnTo>
                  <a:pt x="2016" y="2983"/>
                </a:lnTo>
                <a:close/>
                <a:moveTo>
                  <a:pt x="5821" y="120"/>
                </a:moveTo>
                <a:cubicBezTo>
                  <a:pt x="5666" y="0"/>
                  <a:pt x="5527" y="72"/>
                  <a:pt x="5327" y="97"/>
                </a:cubicBezTo>
                <a:cubicBezTo>
                  <a:pt x="5234" y="108"/>
                  <a:pt x="5133" y="100"/>
                  <a:pt x="5037" y="111"/>
                </a:cubicBezTo>
                <a:cubicBezTo>
                  <a:pt x="4588" y="162"/>
                  <a:pt x="4210" y="75"/>
                  <a:pt x="3605" y="174"/>
                </a:cubicBezTo>
                <a:cubicBezTo>
                  <a:pt x="3222" y="237"/>
                  <a:pt x="3067" y="304"/>
                  <a:pt x="2802" y="567"/>
                </a:cubicBezTo>
                <a:cubicBezTo>
                  <a:pt x="2526" y="841"/>
                  <a:pt x="2559" y="872"/>
                  <a:pt x="2396" y="1057"/>
                </a:cubicBezTo>
                <a:cubicBezTo>
                  <a:pt x="2260" y="1211"/>
                  <a:pt x="2140" y="1409"/>
                  <a:pt x="2029" y="1588"/>
                </a:cubicBezTo>
                <a:cubicBezTo>
                  <a:pt x="1979" y="1668"/>
                  <a:pt x="1919" y="1781"/>
                  <a:pt x="1853" y="1859"/>
                </a:cubicBezTo>
                <a:cubicBezTo>
                  <a:pt x="1832" y="1884"/>
                  <a:pt x="1809" y="1911"/>
                  <a:pt x="1786" y="1941"/>
                </a:cubicBezTo>
                <a:cubicBezTo>
                  <a:pt x="1701" y="2052"/>
                  <a:pt x="1605" y="2172"/>
                  <a:pt x="1515" y="2269"/>
                </a:cubicBezTo>
                <a:lnTo>
                  <a:pt x="1375" y="2428"/>
                </a:lnTo>
                <a:cubicBezTo>
                  <a:pt x="1330" y="2492"/>
                  <a:pt x="1282" y="2528"/>
                  <a:pt x="1232" y="2584"/>
                </a:cubicBezTo>
                <a:cubicBezTo>
                  <a:pt x="1183" y="2641"/>
                  <a:pt x="1149" y="2692"/>
                  <a:pt x="1099" y="2749"/>
                </a:cubicBezTo>
                <a:cubicBezTo>
                  <a:pt x="991" y="2870"/>
                  <a:pt x="727" y="3099"/>
                  <a:pt x="643" y="3190"/>
                </a:cubicBezTo>
                <a:cubicBezTo>
                  <a:pt x="471" y="3379"/>
                  <a:pt x="0" y="3608"/>
                  <a:pt x="35" y="3760"/>
                </a:cubicBezTo>
                <a:cubicBezTo>
                  <a:pt x="70" y="3908"/>
                  <a:pt x="383" y="3779"/>
                  <a:pt x="482" y="3743"/>
                </a:cubicBezTo>
                <a:cubicBezTo>
                  <a:pt x="559" y="3714"/>
                  <a:pt x="614" y="3691"/>
                  <a:pt x="691" y="3654"/>
                </a:cubicBezTo>
                <a:cubicBezTo>
                  <a:pt x="839" y="3583"/>
                  <a:pt x="1232" y="3503"/>
                  <a:pt x="1399" y="3467"/>
                </a:cubicBezTo>
                <a:cubicBezTo>
                  <a:pt x="1587" y="3427"/>
                  <a:pt x="1682" y="3359"/>
                  <a:pt x="1821" y="3289"/>
                </a:cubicBezTo>
                <a:lnTo>
                  <a:pt x="2178" y="3047"/>
                </a:lnTo>
                <a:cubicBezTo>
                  <a:pt x="2362" y="2900"/>
                  <a:pt x="2724" y="2452"/>
                  <a:pt x="2863" y="2237"/>
                </a:cubicBezTo>
                <a:cubicBezTo>
                  <a:pt x="3190" y="1732"/>
                  <a:pt x="3152" y="1892"/>
                  <a:pt x="3407" y="1586"/>
                </a:cubicBezTo>
                <a:cubicBezTo>
                  <a:pt x="3568" y="1391"/>
                  <a:pt x="4045" y="1085"/>
                  <a:pt x="4281" y="966"/>
                </a:cubicBezTo>
                <a:cubicBezTo>
                  <a:pt x="4503" y="854"/>
                  <a:pt x="5070" y="574"/>
                  <a:pt x="5300" y="489"/>
                </a:cubicBezTo>
                <a:cubicBezTo>
                  <a:pt x="5560" y="394"/>
                  <a:pt x="5830" y="334"/>
                  <a:pt x="5821" y="12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22D12DD7-9154-4F0C-9DF3-975A29F66227}"/>
              </a:ext>
            </a:extLst>
          </p:cNvPr>
          <p:cNvSpPr>
            <a:spLocks/>
          </p:cNvSpPr>
          <p:nvPr/>
        </p:nvSpPr>
        <p:spPr bwMode="auto">
          <a:xfrm>
            <a:off x="244475" y="742950"/>
            <a:ext cx="5281612" cy="4092575"/>
          </a:xfrm>
          <a:custGeom>
            <a:avLst/>
            <a:gdLst>
              <a:gd name="T0" fmla="*/ 177 w 14650"/>
              <a:gd name="T1" fmla="*/ 11069 h 11357"/>
              <a:gd name="T2" fmla="*/ 9 w 14650"/>
              <a:gd name="T3" fmla="*/ 11348 h 11357"/>
              <a:gd name="T4" fmla="*/ 1187 w 14650"/>
              <a:gd name="T5" fmla="*/ 10118 h 11357"/>
              <a:gd name="T6" fmla="*/ 2123 w 14650"/>
              <a:gd name="T7" fmla="*/ 9310 h 11357"/>
              <a:gd name="T8" fmla="*/ 2448 w 14650"/>
              <a:gd name="T9" fmla="*/ 8955 h 11357"/>
              <a:gd name="T10" fmla="*/ 3396 w 14650"/>
              <a:gd name="T11" fmla="*/ 7478 h 11357"/>
              <a:gd name="T12" fmla="*/ 4668 w 14650"/>
              <a:gd name="T13" fmla="*/ 5894 h 11357"/>
              <a:gd name="T14" fmla="*/ 7133 w 14650"/>
              <a:gd name="T15" fmla="*/ 4411 h 11357"/>
              <a:gd name="T16" fmla="*/ 8956 w 14650"/>
              <a:gd name="T17" fmla="*/ 3756 h 11357"/>
              <a:gd name="T18" fmla="*/ 10049 w 14650"/>
              <a:gd name="T19" fmla="*/ 3086 h 11357"/>
              <a:gd name="T20" fmla="*/ 11955 w 14650"/>
              <a:gd name="T21" fmla="*/ 2008 h 11357"/>
              <a:gd name="T22" fmla="*/ 12868 w 14650"/>
              <a:gd name="T23" fmla="*/ 1471 h 11357"/>
              <a:gd name="T24" fmla="*/ 13826 w 14650"/>
              <a:gd name="T25" fmla="*/ 653 h 11357"/>
              <a:gd name="T26" fmla="*/ 14650 w 14650"/>
              <a:gd name="T27" fmla="*/ 0 h 11357"/>
              <a:gd name="T28" fmla="*/ 14343 w 14650"/>
              <a:gd name="T29" fmla="*/ 157 h 11357"/>
              <a:gd name="T30" fmla="*/ 13891 w 14650"/>
              <a:gd name="T31" fmla="*/ 513 h 11357"/>
              <a:gd name="T32" fmla="*/ 13821 w 14650"/>
              <a:gd name="T33" fmla="*/ 581 h 11357"/>
              <a:gd name="T34" fmla="*/ 13594 w 14650"/>
              <a:gd name="T35" fmla="*/ 770 h 11357"/>
              <a:gd name="T36" fmla="*/ 12877 w 14650"/>
              <a:gd name="T37" fmla="*/ 1305 h 11357"/>
              <a:gd name="T38" fmla="*/ 12741 w 14650"/>
              <a:gd name="T39" fmla="*/ 1411 h 11357"/>
              <a:gd name="T40" fmla="*/ 11977 w 14650"/>
              <a:gd name="T41" fmla="*/ 1940 h 11357"/>
              <a:gd name="T42" fmla="*/ 11826 w 14650"/>
              <a:gd name="T43" fmla="*/ 1159 h 11357"/>
              <a:gd name="T44" fmla="*/ 11569 w 14650"/>
              <a:gd name="T45" fmla="*/ 1255 h 11357"/>
              <a:gd name="T46" fmla="*/ 11309 w 14650"/>
              <a:gd name="T47" fmla="*/ 884 h 11357"/>
              <a:gd name="T48" fmla="*/ 11862 w 14650"/>
              <a:gd name="T49" fmla="*/ 2078 h 11357"/>
              <a:gd name="T50" fmla="*/ 9365 w 14650"/>
              <a:gd name="T51" fmla="*/ 3466 h 11357"/>
              <a:gd name="T52" fmla="*/ 8960 w 14650"/>
              <a:gd name="T53" fmla="*/ 3497 h 11357"/>
              <a:gd name="T54" fmla="*/ 9168 w 14650"/>
              <a:gd name="T55" fmla="*/ 2554 h 11357"/>
              <a:gd name="T56" fmla="*/ 8615 w 14650"/>
              <a:gd name="T57" fmla="*/ 3166 h 11357"/>
              <a:gd name="T58" fmla="*/ 8233 w 14650"/>
              <a:gd name="T59" fmla="*/ 2218 h 11357"/>
              <a:gd name="T60" fmla="*/ 7912 w 14650"/>
              <a:gd name="T61" fmla="*/ 1606 h 11357"/>
              <a:gd name="T62" fmla="*/ 8206 w 14650"/>
              <a:gd name="T63" fmla="*/ 708 h 11357"/>
              <a:gd name="T64" fmla="*/ 7474 w 14650"/>
              <a:gd name="T65" fmla="*/ 542 h 11357"/>
              <a:gd name="T66" fmla="*/ 7959 w 14650"/>
              <a:gd name="T67" fmla="*/ 1775 h 11357"/>
              <a:gd name="T68" fmla="*/ 8133 w 14650"/>
              <a:gd name="T69" fmla="*/ 2796 h 11357"/>
              <a:gd name="T70" fmla="*/ 7597 w 14650"/>
              <a:gd name="T71" fmla="*/ 2665 h 11357"/>
              <a:gd name="T72" fmla="*/ 8251 w 14650"/>
              <a:gd name="T73" fmla="*/ 2961 h 11357"/>
              <a:gd name="T74" fmla="*/ 8927 w 14650"/>
              <a:gd name="T75" fmla="*/ 3546 h 11357"/>
              <a:gd name="T76" fmla="*/ 6272 w 14650"/>
              <a:gd name="T77" fmla="*/ 4709 h 11357"/>
              <a:gd name="T78" fmla="*/ 4851 w 14650"/>
              <a:gd name="T79" fmla="*/ 5611 h 11357"/>
              <a:gd name="T80" fmla="*/ 4808 w 14650"/>
              <a:gd name="T81" fmla="*/ 5688 h 11357"/>
              <a:gd name="T82" fmla="*/ 4097 w 14650"/>
              <a:gd name="T83" fmla="*/ 6285 h 11357"/>
              <a:gd name="T84" fmla="*/ 3790 w 14650"/>
              <a:gd name="T85" fmla="*/ 6372 h 11357"/>
              <a:gd name="T86" fmla="*/ 2681 w 14650"/>
              <a:gd name="T87" fmla="*/ 5683 h 11357"/>
              <a:gd name="T88" fmla="*/ 2329 w 14650"/>
              <a:gd name="T89" fmla="*/ 5562 h 11357"/>
              <a:gd name="T90" fmla="*/ 2401 w 14650"/>
              <a:gd name="T91" fmla="*/ 6376 h 11357"/>
              <a:gd name="T92" fmla="*/ 3571 w 14650"/>
              <a:gd name="T93" fmla="*/ 6457 h 11357"/>
              <a:gd name="T94" fmla="*/ 3684 w 14650"/>
              <a:gd name="T95" fmla="*/ 6546 h 11357"/>
              <a:gd name="T96" fmla="*/ 3503 w 14650"/>
              <a:gd name="T97" fmla="*/ 7104 h 11357"/>
              <a:gd name="T98" fmla="*/ 2477 w 14650"/>
              <a:gd name="T99" fmla="*/ 8836 h 11357"/>
              <a:gd name="T100" fmla="*/ 1896 w 14650"/>
              <a:gd name="T101" fmla="*/ 9449 h 11357"/>
              <a:gd name="T102" fmla="*/ 1030 w 14650"/>
              <a:gd name="T103" fmla="*/ 10183 h 11357"/>
              <a:gd name="T104" fmla="*/ 831 w 14650"/>
              <a:gd name="T105" fmla="*/ 10366 h 11357"/>
              <a:gd name="T106" fmla="*/ 318 w 14650"/>
              <a:gd name="T107" fmla="*/ 10145 h 11357"/>
              <a:gd name="T108" fmla="*/ 0 w 14650"/>
              <a:gd name="T109" fmla="*/ 10801 h 11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650" h="11357">
                <a:moveTo>
                  <a:pt x="0" y="10844"/>
                </a:moveTo>
                <a:cubicBezTo>
                  <a:pt x="115" y="10845"/>
                  <a:pt x="238" y="10843"/>
                  <a:pt x="332" y="10876"/>
                </a:cubicBezTo>
                <a:cubicBezTo>
                  <a:pt x="312" y="10912"/>
                  <a:pt x="213" y="11034"/>
                  <a:pt x="177" y="11069"/>
                </a:cubicBezTo>
                <a:cubicBezTo>
                  <a:pt x="107" y="11137"/>
                  <a:pt x="62" y="11198"/>
                  <a:pt x="0" y="11256"/>
                </a:cubicBezTo>
                <a:lnTo>
                  <a:pt x="0" y="11357"/>
                </a:lnTo>
                <a:cubicBezTo>
                  <a:pt x="3" y="11354"/>
                  <a:pt x="7" y="11345"/>
                  <a:pt x="9" y="11348"/>
                </a:cubicBezTo>
                <a:lnTo>
                  <a:pt x="250" y="11075"/>
                </a:lnTo>
                <a:cubicBezTo>
                  <a:pt x="359" y="10920"/>
                  <a:pt x="879" y="10416"/>
                  <a:pt x="1057" y="10255"/>
                </a:cubicBezTo>
                <a:cubicBezTo>
                  <a:pt x="1168" y="10156"/>
                  <a:pt x="1150" y="10150"/>
                  <a:pt x="1187" y="10118"/>
                </a:cubicBezTo>
                <a:cubicBezTo>
                  <a:pt x="1239" y="10071"/>
                  <a:pt x="1289" y="10055"/>
                  <a:pt x="1343" y="10009"/>
                </a:cubicBezTo>
                <a:cubicBezTo>
                  <a:pt x="1548" y="9831"/>
                  <a:pt x="1735" y="9723"/>
                  <a:pt x="1923" y="9510"/>
                </a:cubicBezTo>
                <a:lnTo>
                  <a:pt x="2123" y="9310"/>
                </a:lnTo>
                <a:cubicBezTo>
                  <a:pt x="2160" y="9270"/>
                  <a:pt x="2145" y="9275"/>
                  <a:pt x="2194" y="9234"/>
                </a:cubicBezTo>
                <a:cubicBezTo>
                  <a:pt x="2240" y="9195"/>
                  <a:pt x="2224" y="9217"/>
                  <a:pt x="2259" y="9162"/>
                </a:cubicBezTo>
                <a:cubicBezTo>
                  <a:pt x="2333" y="9049"/>
                  <a:pt x="2324" y="9110"/>
                  <a:pt x="2448" y="8955"/>
                </a:cubicBezTo>
                <a:cubicBezTo>
                  <a:pt x="2539" y="8841"/>
                  <a:pt x="2522" y="8906"/>
                  <a:pt x="2700" y="8658"/>
                </a:cubicBezTo>
                <a:cubicBezTo>
                  <a:pt x="2847" y="8452"/>
                  <a:pt x="3143" y="8070"/>
                  <a:pt x="3239" y="7852"/>
                </a:cubicBezTo>
                <a:lnTo>
                  <a:pt x="3396" y="7478"/>
                </a:lnTo>
                <a:cubicBezTo>
                  <a:pt x="3641" y="6838"/>
                  <a:pt x="3892" y="7010"/>
                  <a:pt x="3860" y="6564"/>
                </a:cubicBezTo>
                <a:cubicBezTo>
                  <a:pt x="4130" y="6602"/>
                  <a:pt x="4148" y="6379"/>
                  <a:pt x="4415" y="6140"/>
                </a:cubicBezTo>
                <a:lnTo>
                  <a:pt x="4668" y="5894"/>
                </a:lnTo>
                <a:cubicBezTo>
                  <a:pt x="5131" y="5469"/>
                  <a:pt x="5174" y="5358"/>
                  <a:pt x="5786" y="5039"/>
                </a:cubicBezTo>
                <a:lnTo>
                  <a:pt x="6106" y="4858"/>
                </a:lnTo>
                <a:cubicBezTo>
                  <a:pt x="6239" y="4786"/>
                  <a:pt x="6981" y="4440"/>
                  <a:pt x="7133" y="4411"/>
                </a:cubicBezTo>
                <a:lnTo>
                  <a:pt x="7526" y="4304"/>
                </a:lnTo>
                <a:cubicBezTo>
                  <a:pt x="7732" y="4266"/>
                  <a:pt x="8129" y="4167"/>
                  <a:pt x="8301" y="4096"/>
                </a:cubicBezTo>
                <a:cubicBezTo>
                  <a:pt x="8558" y="3989"/>
                  <a:pt x="8876" y="3915"/>
                  <a:pt x="8956" y="3756"/>
                </a:cubicBezTo>
                <a:cubicBezTo>
                  <a:pt x="9159" y="3756"/>
                  <a:pt x="9139" y="3731"/>
                  <a:pt x="9333" y="3567"/>
                </a:cubicBezTo>
                <a:cubicBezTo>
                  <a:pt x="9461" y="3458"/>
                  <a:pt x="9713" y="3276"/>
                  <a:pt x="9866" y="3202"/>
                </a:cubicBezTo>
                <a:cubicBezTo>
                  <a:pt x="9940" y="3166"/>
                  <a:pt x="9970" y="3130"/>
                  <a:pt x="10049" y="3086"/>
                </a:cubicBezTo>
                <a:cubicBezTo>
                  <a:pt x="10371" y="2911"/>
                  <a:pt x="10908" y="2681"/>
                  <a:pt x="11267" y="2512"/>
                </a:cubicBezTo>
                <a:cubicBezTo>
                  <a:pt x="11423" y="2439"/>
                  <a:pt x="11523" y="2389"/>
                  <a:pt x="11662" y="2309"/>
                </a:cubicBezTo>
                <a:cubicBezTo>
                  <a:pt x="11826" y="2216"/>
                  <a:pt x="11878" y="2182"/>
                  <a:pt x="11955" y="2008"/>
                </a:cubicBezTo>
                <a:cubicBezTo>
                  <a:pt x="12222" y="2003"/>
                  <a:pt x="12339" y="1883"/>
                  <a:pt x="12547" y="1731"/>
                </a:cubicBezTo>
                <a:cubicBezTo>
                  <a:pt x="12642" y="1661"/>
                  <a:pt x="12577" y="1734"/>
                  <a:pt x="12714" y="1600"/>
                </a:cubicBezTo>
                <a:cubicBezTo>
                  <a:pt x="12779" y="1537"/>
                  <a:pt x="12791" y="1530"/>
                  <a:pt x="12868" y="1471"/>
                </a:cubicBezTo>
                <a:lnTo>
                  <a:pt x="13350" y="1057"/>
                </a:lnTo>
                <a:cubicBezTo>
                  <a:pt x="13464" y="962"/>
                  <a:pt x="13549" y="875"/>
                  <a:pt x="13663" y="788"/>
                </a:cubicBezTo>
                <a:cubicBezTo>
                  <a:pt x="13723" y="742"/>
                  <a:pt x="13769" y="696"/>
                  <a:pt x="13826" y="653"/>
                </a:cubicBezTo>
                <a:cubicBezTo>
                  <a:pt x="14061" y="475"/>
                  <a:pt x="14045" y="453"/>
                  <a:pt x="14136" y="381"/>
                </a:cubicBezTo>
                <a:cubicBezTo>
                  <a:pt x="14194" y="335"/>
                  <a:pt x="14251" y="299"/>
                  <a:pt x="14308" y="255"/>
                </a:cubicBezTo>
                <a:cubicBezTo>
                  <a:pt x="14425" y="163"/>
                  <a:pt x="14525" y="93"/>
                  <a:pt x="14650" y="0"/>
                </a:cubicBezTo>
                <a:lnTo>
                  <a:pt x="13193" y="0"/>
                </a:lnTo>
                <a:cubicBezTo>
                  <a:pt x="13260" y="42"/>
                  <a:pt x="14301" y="4"/>
                  <a:pt x="14480" y="5"/>
                </a:cubicBezTo>
                <a:cubicBezTo>
                  <a:pt x="14459" y="91"/>
                  <a:pt x="14413" y="105"/>
                  <a:pt x="14343" y="157"/>
                </a:cubicBezTo>
                <a:cubicBezTo>
                  <a:pt x="14248" y="228"/>
                  <a:pt x="14129" y="306"/>
                  <a:pt x="14045" y="390"/>
                </a:cubicBezTo>
                <a:lnTo>
                  <a:pt x="13904" y="519"/>
                </a:lnTo>
                <a:cubicBezTo>
                  <a:pt x="13899" y="518"/>
                  <a:pt x="13893" y="509"/>
                  <a:pt x="13891" y="513"/>
                </a:cubicBezTo>
                <a:cubicBezTo>
                  <a:pt x="13889" y="517"/>
                  <a:pt x="13881" y="509"/>
                  <a:pt x="13878" y="508"/>
                </a:cubicBezTo>
                <a:cubicBezTo>
                  <a:pt x="13859" y="501"/>
                  <a:pt x="13842" y="483"/>
                  <a:pt x="13824" y="502"/>
                </a:cubicBezTo>
                <a:cubicBezTo>
                  <a:pt x="13771" y="557"/>
                  <a:pt x="13859" y="504"/>
                  <a:pt x="13821" y="581"/>
                </a:cubicBezTo>
                <a:cubicBezTo>
                  <a:pt x="13815" y="594"/>
                  <a:pt x="13750" y="645"/>
                  <a:pt x="13740" y="649"/>
                </a:cubicBezTo>
                <a:cubicBezTo>
                  <a:pt x="13696" y="666"/>
                  <a:pt x="13672" y="631"/>
                  <a:pt x="13656" y="652"/>
                </a:cubicBezTo>
                <a:cubicBezTo>
                  <a:pt x="13628" y="724"/>
                  <a:pt x="13697" y="680"/>
                  <a:pt x="13594" y="770"/>
                </a:cubicBezTo>
                <a:lnTo>
                  <a:pt x="13245" y="1068"/>
                </a:lnTo>
                <a:cubicBezTo>
                  <a:pt x="13172" y="1129"/>
                  <a:pt x="13081" y="1224"/>
                  <a:pt x="13013" y="1270"/>
                </a:cubicBezTo>
                <a:cubicBezTo>
                  <a:pt x="12931" y="1326"/>
                  <a:pt x="12908" y="1244"/>
                  <a:pt x="12877" y="1305"/>
                </a:cubicBezTo>
                <a:cubicBezTo>
                  <a:pt x="12847" y="1364"/>
                  <a:pt x="12898" y="1306"/>
                  <a:pt x="12882" y="1371"/>
                </a:cubicBezTo>
                <a:cubicBezTo>
                  <a:pt x="12874" y="1405"/>
                  <a:pt x="12858" y="1402"/>
                  <a:pt x="12834" y="1435"/>
                </a:cubicBezTo>
                <a:cubicBezTo>
                  <a:pt x="12732" y="1426"/>
                  <a:pt x="12797" y="1397"/>
                  <a:pt x="12741" y="1411"/>
                </a:cubicBezTo>
                <a:cubicBezTo>
                  <a:pt x="12708" y="1478"/>
                  <a:pt x="12737" y="1408"/>
                  <a:pt x="12755" y="1491"/>
                </a:cubicBezTo>
                <a:lnTo>
                  <a:pt x="12414" y="1765"/>
                </a:lnTo>
                <a:cubicBezTo>
                  <a:pt x="12298" y="1849"/>
                  <a:pt x="12127" y="1955"/>
                  <a:pt x="11977" y="1940"/>
                </a:cubicBezTo>
                <a:cubicBezTo>
                  <a:pt x="11879" y="1796"/>
                  <a:pt x="11893" y="1773"/>
                  <a:pt x="11936" y="1693"/>
                </a:cubicBezTo>
                <a:cubicBezTo>
                  <a:pt x="11901" y="1675"/>
                  <a:pt x="11830" y="1732"/>
                  <a:pt x="11823" y="1594"/>
                </a:cubicBezTo>
                <a:cubicBezTo>
                  <a:pt x="11814" y="1422"/>
                  <a:pt x="11897" y="1468"/>
                  <a:pt x="11826" y="1159"/>
                </a:cubicBezTo>
                <a:cubicBezTo>
                  <a:pt x="11795" y="1024"/>
                  <a:pt x="11828" y="1019"/>
                  <a:pt x="11857" y="931"/>
                </a:cubicBezTo>
                <a:cubicBezTo>
                  <a:pt x="11686" y="967"/>
                  <a:pt x="11824" y="1241"/>
                  <a:pt x="11807" y="1393"/>
                </a:cubicBezTo>
                <a:cubicBezTo>
                  <a:pt x="11739" y="1385"/>
                  <a:pt x="11658" y="1295"/>
                  <a:pt x="11569" y="1255"/>
                </a:cubicBezTo>
                <a:cubicBezTo>
                  <a:pt x="11486" y="1218"/>
                  <a:pt x="11410" y="1138"/>
                  <a:pt x="11394" y="1029"/>
                </a:cubicBezTo>
                <a:lnTo>
                  <a:pt x="11184" y="446"/>
                </a:lnTo>
                <a:cubicBezTo>
                  <a:pt x="11142" y="513"/>
                  <a:pt x="11274" y="818"/>
                  <a:pt x="11309" y="884"/>
                </a:cubicBezTo>
                <a:cubicBezTo>
                  <a:pt x="11371" y="1000"/>
                  <a:pt x="11319" y="1195"/>
                  <a:pt x="11520" y="1287"/>
                </a:cubicBezTo>
                <a:cubicBezTo>
                  <a:pt x="11844" y="1435"/>
                  <a:pt x="11742" y="1460"/>
                  <a:pt x="11783" y="1639"/>
                </a:cubicBezTo>
                <a:cubicBezTo>
                  <a:pt x="11817" y="1788"/>
                  <a:pt x="11979" y="1899"/>
                  <a:pt x="11862" y="2078"/>
                </a:cubicBezTo>
                <a:cubicBezTo>
                  <a:pt x="11667" y="2378"/>
                  <a:pt x="10617" y="2712"/>
                  <a:pt x="10254" y="2928"/>
                </a:cubicBezTo>
                <a:cubicBezTo>
                  <a:pt x="10074" y="3035"/>
                  <a:pt x="9936" y="3071"/>
                  <a:pt x="9728" y="3214"/>
                </a:cubicBezTo>
                <a:lnTo>
                  <a:pt x="9365" y="3466"/>
                </a:lnTo>
                <a:cubicBezTo>
                  <a:pt x="9277" y="3531"/>
                  <a:pt x="9338" y="3513"/>
                  <a:pt x="9218" y="3499"/>
                </a:cubicBezTo>
                <a:cubicBezTo>
                  <a:pt x="9244" y="3584"/>
                  <a:pt x="9250" y="3565"/>
                  <a:pt x="9176" y="3625"/>
                </a:cubicBezTo>
                <a:cubicBezTo>
                  <a:pt x="8974" y="3788"/>
                  <a:pt x="9038" y="3597"/>
                  <a:pt x="8960" y="3497"/>
                </a:cubicBezTo>
                <a:cubicBezTo>
                  <a:pt x="8914" y="3437"/>
                  <a:pt x="8847" y="3443"/>
                  <a:pt x="8778" y="3411"/>
                </a:cubicBezTo>
                <a:cubicBezTo>
                  <a:pt x="8670" y="3360"/>
                  <a:pt x="8622" y="3134"/>
                  <a:pt x="8746" y="3063"/>
                </a:cubicBezTo>
                <a:cubicBezTo>
                  <a:pt x="8956" y="2944"/>
                  <a:pt x="9055" y="2761"/>
                  <a:pt x="9168" y="2554"/>
                </a:cubicBezTo>
                <a:cubicBezTo>
                  <a:pt x="9195" y="2504"/>
                  <a:pt x="9204" y="2513"/>
                  <a:pt x="9186" y="2472"/>
                </a:cubicBezTo>
                <a:cubicBezTo>
                  <a:pt x="9078" y="2539"/>
                  <a:pt x="8977" y="2886"/>
                  <a:pt x="8762" y="2996"/>
                </a:cubicBezTo>
                <a:cubicBezTo>
                  <a:pt x="8672" y="3042"/>
                  <a:pt x="8643" y="3069"/>
                  <a:pt x="8615" y="3166"/>
                </a:cubicBezTo>
                <a:cubicBezTo>
                  <a:pt x="8556" y="3150"/>
                  <a:pt x="8366" y="3012"/>
                  <a:pt x="8325" y="2970"/>
                </a:cubicBezTo>
                <a:cubicBezTo>
                  <a:pt x="8215" y="2857"/>
                  <a:pt x="8175" y="2830"/>
                  <a:pt x="8240" y="2642"/>
                </a:cubicBezTo>
                <a:cubicBezTo>
                  <a:pt x="8280" y="2523"/>
                  <a:pt x="8203" y="2380"/>
                  <a:pt x="8233" y="2218"/>
                </a:cubicBezTo>
                <a:cubicBezTo>
                  <a:pt x="8250" y="2124"/>
                  <a:pt x="8249" y="2087"/>
                  <a:pt x="8202" y="2029"/>
                </a:cubicBezTo>
                <a:cubicBezTo>
                  <a:pt x="8165" y="1981"/>
                  <a:pt x="8138" y="1944"/>
                  <a:pt x="8096" y="1887"/>
                </a:cubicBezTo>
                <a:cubicBezTo>
                  <a:pt x="8034" y="1800"/>
                  <a:pt x="7973" y="1684"/>
                  <a:pt x="7912" y="1606"/>
                </a:cubicBezTo>
                <a:cubicBezTo>
                  <a:pt x="7805" y="1468"/>
                  <a:pt x="7773" y="1454"/>
                  <a:pt x="7844" y="1270"/>
                </a:cubicBezTo>
                <a:cubicBezTo>
                  <a:pt x="7868" y="1209"/>
                  <a:pt x="7874" y="1142"/>
                  <a:pt x="7912" y="1100"/>
                </a:cubicBezTo>
                <a:cubicBezTo>
                  <a:pt x="7934" y="1076"/>
                  <a:pt x="8295" y="842"/>
                  <a:pt x="8206" y="708"/>
                </a:cubicBezTo>
                <a:cubicBezTo>
                  <a:pt x="8102" y="838"/>
                  <a:pt x="8204" y="841"/>
                  <a:pt x="7959" y="999"/>
                </a:cubicBezTo>
                <a:cubicBezTo>
                  <a:pt x="7776" y="1117"/>
                  <a:pt x="7851" y="1258"/>
                  <a:pt x="7736" y="1331"/>
                </a:cubicBezTo>
                <a:cubicBezTo>
                  <a:pt x="7590" y="1055"/>
                  <a:pt x="7544" y="896"/>
                  <a:pt x="7474" y="542"/>
                </a:cubicBezTo>
                <a:cubicBezTo>
                  <a:pt x="7471" y="546"/>
                  <a:pt x="7468" y="548"/>
                  <a:pt x="7467" y="556"/>
                </a:cubicBezTo>
                <a:cubicBezTo>
                  <a:pt x="7459" y="633"/>
                  <a:pt x="7451" y="598"/>
                  <a:pt x="7465" y="702"/>
                </a:cubicBezTo>
                <a:cubicBezTo>
                  <a:pt x="7525" y="1125"/>
                  <a:pt x="7721" y="1418"/>
                  <a:pt x="7959" y="1775"/>
                </a:cubicBezTo>
                <a:cubicBezTo>
                  <a:pt x="7991" y="1823"/>
                  <a:pt x="8002" y="1863"/>
                  <a:pt x="8031" y="1902"/>
                </a:cubicBezTo>
                <a:cubicBezTo>
                  <a:pt x="8318" y="2294"/>
                  <a:pt x="8108" y="2039"/>
                  <a:pt x="8184" y="2464"/>
                </a:cubicBezTo>
                <a:cubicBezTo>
                  <a:pt x="8221" y="2675"/>
                  <a:pt x="8138" y="2640"/>
                  <a:pt x="8133" y="2796"/>
                </a:cubicBezTo>
                <a:cubicBezTo>
                  <a:pt x="7942" y="2786"/>
                  <a:pt x="7901" y="2722"/>
                  <a:pt x="7751" y="2661"/>
                </a:cubicBezTo>
                <a:cubicBezTo>
                  <a:pt x="7680" y="2631"/>
                  <a:pt x="7425" y="2559"/>
                  <a:pt x="7350" y="2602"/>
                </a:cubicBezTo>
                <a:cubicBezTo>
                  <a:pt x="7396" y="2635"/>
                  <a:pt x="7535" y="2644"/>
                  <a:pt x="7597" y="2665"/>
                </a:cubicBezTo>
                <a:cubicBezTo>
                  <a:pt x="7695" y="2699"/>
                  <a:pt x="7742" y="2721"/>
                  <a:pt x="7823" y="2758"/>
                </a:cubicBezTo>
                <a:cubicBezTo>
                  <a:pt x="7884" y="2786"/>
                  <a:pt x="7982" y="2820"/>
                  <a:pt x="8056" y="2838"/>
                </a:cubicBezTo>
                <a:cubicBezTo>
                  <a:pt x="8237" y="2884"/>
                  <a:pt x="8143" y="2836"/>
                  <a:pt x="8251" y="2961"/>
                </a:cubicBezTo>
                <a:cubicBezTo>
                  <a:pt x="8340" y="3066"/>
                  <a:pt x="8496" y="3152"/>
                  <a:pt x="8586" y="3257"/>
                </a:cubicBezTo>
                <a:cubicBezTo>
                  <a:pt x="8641" y="3322"/>
                  <a:pt x="8659" y="3403"/>
                  <a:pt x="8717" y="3441"/>
                </a:cubicBezTo>
                <a:cubicBezTo>
                  <a:pt x="8793" y="3492"/>
                  <a:pt x="8842" y="3478"/>
                  <a:pt x="8927" y="3546"/>
                </a:cubicBezTo>
                <a:cubicBezTo>
                  <a:pt x="8958" y="3873"/>
                  <a:pt x="8601" y="3896"/>
                  <a:pt x="8285" y="4032"/>
                </a:cubicBezTo>
                <a:cubicBezTo>
                  <a:pt x="7863" y="4214"/>
                  <a:pt x="7327" y="4268"/>
                  <a:pt x="6806" y="4481"/>
                </a:cubicBezTo>
                <a:lnTo>
                  <a:pt x="6272" y="4709"/>
                </a:lnTo>
                <a:cubicBezTo>
                  <a:pt x="5934" y="4883"/>
                  <a:pt x="5591" y="5048"/>
                  <a:pt x="5279" y="5260"/>
                </a:cubicBezTo>
                <a:cubicBezTo>
                  <a:pt x="5184" y="5325"/>
                  <a:pt x="4917" y="5552"/>
                  <a:pt x="4872" y="5630"/>
                </a:cubicBezTo>
                <a:lnTo>
                  <a:pt x="4851" y="5611"/>
                </a:lnTo>
                <a:cubicBezTo>
                  <a:pt x="4851" y="5611"/>
                  <a:pt x="4835" y="5572"/>
                  <a:pt x="4794" y="5592"/>
                </a:cubicBezTo>
                <a:cubicBezTo>
                  <a:pt x="4774" y="5601"/>
                  <a:pt x="4779" y="5602"/>
                  <a:pt x="4781" y="5620"/>
                </a:cubicBezTo>
                <a:lnTo>
                  <a:pt x="4808" y="5688"/>
                </a:lnTo>
                <a:cubicBezTo>
                  <a:pt x="4734" y="5732"/>
                  <a:pt x="4700" y="5787"/>
                  <a:pt x="4636" y="5846"/>
                </a:cubicBezTo>
                <a:lnTo>
                  <a:pt x="4285" y="6193"/>
                </a:lnTo>
                <a:cubicBezTo>
                  <a:pt x="4118" y="6380"/>
                  <a:pt x="4186" y="6226"/>
                  <a:pt x="4097" y="6285"/>
                </a:cubicBezTo>
                <a:cubicBezTo>
                  <a:pt x="4110" y="6314"/>
                  <a:pt x="4129" y="6319"/>
                  <a:pt x="4139" y="6364"/>
                </a:cubicBezTo>
                <a:cubicBezTo>
                  <a:pt x="4087" y="6400"/>
                  <a:pt x="4030" y="6490"/>
                  <a:pt x="3969" y="6497"/>
                </a:cubicBezTo>
                <a:cubicBezTo>
                  <a:pt x="3868" y="6509"/>
                  <a:pt x="3881" y="6419"/>
                  <a:pt x="3790" y="6372"/>
                </a:cubicBezTo>
                <a:cubicBezTo>
                  <a:pt x="3605" y="6275"/>
                  <a:pt x="3496" y="6408"/>
                  <a:pt x="3072" y="6045"/>
                </a:cubicBezTo>
                <a:cubicBezTo>
                  <a:pt x="3040" y="6017"/>
                  <a:pt x="3028" y="5998"/>
                  <a:pt x="2993" y="5974"/>
                </a:cubicBezTo>
                <a:cubicBezTo>
                  <a:pt x="2805" y="5845"/>
                  <a:pt x="2815" y="5948"/>
                  <a:pt x="2681" y="5683"/>
                </a:cubicBezTo>
                <a:cubicBezTo>
                  <a:pt x="2801" y="5568"/>
                  <a:pt x="2880" y="5252"/>
                  <a:pt x="2774" y="5102"/>
                </a:cubicBezTo>
                <a:cubicBezTo>
                  <a:pt x="2713" y="5198"/>
                  <a:pt x="2810" y="5570"/>
                  <a:pt x="2591" y="5658"/>
                </a:cubicBezTo>
                <a:cubicBezTo>
                  <a:pt x="2489" y="5633"/>
                  <a:pt x="2428" y="5513"/>
                  <a:pt x="2329" y="5562"/>
                </a:cubicBezTo>
                <a:cubicBezTo>
                  <a:pt x="2373" y="5660"/>
                  <a:pt x="2513" y="5620"/>
                  <a:pt x="2723" y="5879"/>
                </a:cubicBezTo>
                <a:cubicBezTo>
                  <a:pt x="2806" y="5982"/>
                  <a:pt x="3075" y="6067"/>
                  <a:pt x="3124" y="6196"/>
                </a:cubicBezTo>
                <a:cubicBezTo>
                  <a:pt x="2964" y="6272"/>
                  <a:pt x="2530" y="6293"/>
                  <a:pt x="2401" y="6376"/>
                </a:cubicBezTo>
                <a:cubicBezTo>
                  <a:pt x="2434" y="6390"/>
                  <a:pt x="2992" y="6306"/>
                  <a:pt x="3068" y="6289"/>
                </a:cubicBezTo>
                <a:cubicBezTo>
                  <a:pt x="3288" y="6239"/>
                  <a:pt x="3104" y="6211"/>
                  <a:pt x="3323" y="6306"/>
                </a:cubicBezTo>
                <a:cubicBezTo>
                  <a:pt x="3552" y="6406"/>
                  <a:pt x="3500" y="6324"/>
                  <a:pt x="3571" y="6457"/>
                </a:cubicBezTo>
                <a:cubicBezTo>
                  <a:pt x="3657" y="6434"/>
                  <a:pt x="3626" y="6395"/>
                  <a:pt x="3759" y="6438"/>
                </a:cubicBezTo>
                <a:lnTo>
                  <a:pt x="3777" y="6545"/>
                </a:lnTo>
                <a:cubicBezTo>
                  <a:pt x="3735" y="6528"/>
                  <a:pt x="3709" y="6501"/>
                  <a:pt x="3684" y="6546"/>
                </a:cubicBezTo>
                <a:lnTo>
                  <a:pt x="3764" y="6585"/>
                </a:lnTo>
                <a:cubicBezTo>
                  <a:pt x="3767" y="6587"/>
                  <a:pt x="3773" y="6589"/>
                  <a:pt x="3777" y="6592"/>
                </a:cubicBezTo>
                <a:cubicBezTo>
                  <a:pt x="3804" y="6888"/>
                  <a:pt x="3651" y="6899"/>
                  <a:pt x="3503" y="7104"/>
                </a:cubicBezTo>
                <a:cubicBezTo>
                  <a:pt x="3384" y="7271"/>
                  <a:pt x="3339" y="7465"/>
                  <a:pt x="3260" y="7659"/>
                </a:cubicBezTo>
                <a:cubicBezTo>
                  <a:pt x="3155" y="7917"/>
                  <a:pt x="2994" y="8179"/>
                  <a:pt x="2816" y="8394"/>
                </a:cubicBezTo>
                <a:cubicBezTo>
                  <a:pt x="2694" y="8540"/>
                  <a:pt x="2634" y="8679"/>
                  <a:pt x="2477" y="8836"/>
                </a:cubicBezTo>
                <a:cubicBezTo>
                  <a:pt x="2406" y="8907"/>
                  <a:pt x="2354" y="8973"/>
                  <a:pt x="2287" y="9043"/>
                </a:cubicBezTo>
                <a:cubicBezTo>
                  <a:pt x="2213" y="9119"/>
                  <a:pt x="2153" y="9171"/>
                  <a:pt x="2095" y="9251"/>
                </a:cubicBezTo>
                <a:cubicBezTo>
                  <a:pt x="2051" y="9313"/>
                  <a:pt x="1958" y="9391"/>
                  <a:pt x="1896" y="9449"/>
                </a:cubicBezTo>
                <a:lnTo>
                  <a:pt x="1688" y="9641"/>
                </a:lnTo>
                <a:cubicBezTo>
                  <a:pt x="1621" y="9719"/>
                  <a:pt x="1568" y="9755"/>
                  <a:pt x="1476" y="9827"/>
                </a:cubicBezTo>
                <a:cubicBezTo>
                  <a:pt x="1378" y="9902"/>
                  <a:pt x="1110" y="10149"/>
                  <a:pt x="1030" y="10183"/>
                </a:cubicBezTo>
                <a:cubicBezTo>
                  <a:pt x="931" y="10140"/>
                  <a:pt x="902" y="10035"/>
                  <a:pt x="761" y="10025"/>
                </a:cubicBezTo>
                <a:cubicBezTo>
                  <a:pt x="789" y="10097"/>
                  <a:pt x="910" y="10161"/>
                  <a:pt x="969" y="10220"/>
                </a:cubicBezTo>
                <a:cubicBezTo>
                  <a:pt x="952" y="10305"/>
                  <a:pt x="901" y="10334"/>
                  <a:pt x="831" y="10366"/>
                </a:cubicBezTo>
                <a:cubicBezTo>
                  <a:pt x="736" y="10340"/>
                  <a:pt x="685" y="10271"/>
                  <a:pt x="588" y="10221"/>
                </a:cubicBezTo>
                <a:cubicBezTo>
                  <a:pt x="544" y="10198"/>
                  <a:pt x="407" y="10122"/>
                  <a:pt x="352" y="10130"/>
                </a:cubicBezTo>
                <a:cubicBezTo>
                  <a:pt x="308" y="10137"/>
                  <a:pt x="342" y="10126"/>
                  <a:pt x="318" y="10145"/>
                </a:cubicBezTo>
                <a:cubicBezTo>
                  <a:pt x="428" y="10267"/>
                  <a:pt x="681" y="10265"/>
                  <a:pt x="732" y="10460"/>
                </a:cubicBezTo>
                <a:cubicBezTo>
                  <a:pt x="730" y="10495"/>
                  <a:pt x="430" y="10800"/>
                  <a:pt x="399" y="10809"/>
                </a:cubicBezTo>
                <a:lnTo>
                  <a:pt x="0" y="10801"/>
                </a:lnTo>
                <a:lnTo>
                  <a:pt x="0" y="10844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A20A1783-99AB-4A52-AFD7-C9FE50F02BF1}"/>
              </a:ext>
            </a:extLst>
          </p:cNvPr>
          <p:cNvSpPr>
            <a:spLocks/>
          </p:cNvSpPr>
          <p:nvPr/>
        </p:nvSpPr>
        <p:spPr bwMode="auto">
          <a:xfrm>
            <a:off x="3924300" y="2733675"/>
            <a:ext cx="1203325" cy="1403350"/>
          </a:xfrm>
          <a:custGeom>
            <a:avLst/>
            <a:gdLst>
              <a:gd name="T0" fmla="*/ 2277 w 3339"/>
              <a:gd name="T1" fmla="*/ 1062 h 3896"/>
              <a:gd name="T2" fmla="*/ 2144 w 3339"/>
              <a:gd name="T3" fmla="*/ 1160 h 3896"/>
              <a:gd name="T4" fmla="*/ 1500 w 3339"/>
              <a:gd name="T5" fmla="*/ 2157 h 3896"/>
              <a:gd name="T6" fmla="*/ 1509 w 3339"/>
              <a:gd name="T7" fmla="*/ 2170 h 3896"/>
              <a:gd name="T8" fmla="*/ 1534 w 3339"/>
              <a:gd name="T9" fmla="*/ 2238 h 3896"/>
              <a:gd name="T10" fmla="*/ 1485 w 3339"/>
              <a:gd name="T11" fmla="*/ 2232 h 3896"/>
              <a:gd name="T12" fmla="*/ 1324 w 3339"/>
              <a:gd name="T13" fmla="*/ 2416 h 3896"/>
              <a:gd name="T14" fmla="*/ 782 w 3339"/>
              <a:gd name="T15" fmla="*/ 3070 h 3896"/>
              <a:gd name="T16" fmla="*/ 640 w 3339"/>
              <a:gd name="T17" fmla="*/ 3227 h 3896"/>
              <a:gd name="T18" fmla="*/ 546 w 3339"/>
              <a:gd name="T19" fmla="*/ 3397 h 3896"/>
              <a:gd name="T20" fmla="*/ 382 w 3339"/>
              <a:gd name="T21" fmla="*/ 3467 h 3896"/>
              <a:gd name="T22" fmla="*/ 243 w 3339"/>
              <a:gd name="T23" fmla="*/ 3610 h 3896"/>
              <a:gd name="T24" fmla="*/ 0 w 3339"/>
              <a:gd name="T25" fmla="*/ 3896 h 3896"/>
              <a:gd name="T26" fmla="*/ 290 w 3339"/>
              <a:gd name="T27" fmla="*/ 3705 h 3896"/>
              <a:gd name="T28" fmla="*/ 298 w 3339"/>
              <a:gd name="T29" fmla="*/ 3598 h 3896"/>
              <a:gd name="T30" fmla="*/ 402 w 3339"/>
              <a:gd name="T31" fmla="*/ 3634 h 3896"/>
              <a:gd name="T32" fmla="*/ 478 w 3339"/>
              <a:gd name="T33" fmla="*/ 3560 h 3896"/>
              <a:gd name="T34" fmla="*/ 484 w 3339"/>
              <a:gd name="T35" fmla="*/ 3527 h 3896"/>
              <a:gd name="T36" fmla="*/ 491 w 3339"/>
              <a:gd name="T37" fmla="*/ 3481 h 3896"/>
              <a:gd name="T38" fmla="*/ 552 w 3339"/>
              <a:gd name="T39" fmla="*/ 3482 h 3896"/>
              <a:gd name="T40" fmla="*/ 620 w 3339"/>
              <a:gd name="T41" fmla="*/ 3439 h 3896"/>
              <a:gd name="T42" fmla="*/ 753 w 3339"/>
              <a:gd name="T43" fmla="*/ 3341 h 3896"/>
              <a:gd name="T44" fmla="*/ 1015 w 3339"/>
              <a:gd name="T45" fmla="*/ 3135 h 3896"/>
              <a:gd name="T46" fmla="*/ 1167 w 3339"/>
              <a:gd name="T47" fmla="*/ 3056 h 3896"/>
              <a:gd name="T48" fmla="*/ 1562 w 3339"/>
              <a:gd name="T49" fmla="*/ 2753 h 3896"/>
              <a:gd name="T50" fmla="*/ 1797 w 3339"/>
              <a:gd name="T51" fmla="*/ 2524 h 3896"/>
              <a:gd name="T52" fmla="*/ 2245 w 3339"/>
              <a:gd name="T53" fmla="*/ 2041 h 3896"/>
              <a:gd name="T54" fmla="*/ 2451 w 3339"/>
              <a:gd name="T55" fmla="*/ 1785 h 3896"/>
              <a:gd name="T56" fmla="*/ 2400 w 3339"/>
              <a:gd name="T57" fmla="*/ 1715 h 3896"/>
              <a:gd name="T58" fmla="*/ 2509 w 3339"/>
              <a:gd name="T59" fmla="*/ 1708 h 3896"/>
              <a:gd name="T60" fmla="*/ 2753 w 3339"/>
              <a:gd name="T61" fmla="*/ 1267 h 3896"/>
              <a:gd name="T62" fmla="*/ 2741 w 3339"/>
              <a:gd name="T63" fmla="*/ 1260 h 3896"/>
              <a:gd name="T64" fmla="*/ 2661 w 3339"/>
              <a:gd name="T65" fmla="*/ 1146 h 3896"/>
              <a:gd name="T66" fmla="*/ 2714 w 3339"/>
              <a:gd name="T67" fmla="*/ 1167 h 3896"/>
              <a:gd name="T68" fmla="*/ 2776 w 3339"/>
              <a:gd name="T69" fmla="*/ 1220 h 3896"/>
              <a:gd name="T70" fmla="*/ 2790 w 3339"/>
              <a:gd name="T71" fmla="*/ 1229 h 3896"/>
              <a:gd name="T72" fmla="*/ 2852 w 3339"/>
              <a:gd name="T73" fmla="*/ 1138 h 3896"/>
              <a:gd name="T74" fmla="*/ 3148 w 3339"/>
              <a:gd name="T75" fmla="*/ 415 h 3896"/>
              <a:gd name="T76" fmla="*/ 3134 w 3339"/>
              <a:gd name="T77" fmla="*/ 366 h 3896"/>
              <a:gd name="T78" fmla="*/ 3218 w 3339"/>
              <a:gd name="T79" fmla="*/ 204 h 3896"/>
              <a:gd name="T80" fmla="*/ 3201 w 3339"/>
              <a:gd name="T81" fmla="*/ 171 h 3896"/>
              <a:gd name="T82" fmla="*/ 3293 w 3339"/>
              <a:gd name="T83" fmla="*/ 135 h 3896"/>
              <a:gd name="T84" fmla="*/ 3339 w 3339"/>
              <a:gd name="T85" fmla="*/ 0 h 3896"/>
              <a:gd name="T86" fmla="*/ 3180 w 3339"/>
              <a:gd name="T87" fmla="*/ 120 h 3896"/>
              <a:gd name="T88" fmla="*/ 3022 w 3339"/>
              <a:gd name="T89" fmla="*/ 244 h 3896"/>
              <a:gd name="T90" fmla="*/ 2706 w 3339"/>
              <a:gd name="T91" fmla="*/ 477 h 3896"/>
              <a:gd name="T92" fmla="*/ 2285 w 3339"/>
              <a:gd name="T93" fmla="*/ 886 h 3896"/>
              <a:gd name="T94" fmla="*/ 2277 w 3339"/>
              <a:gd name="T95" fmla="*/ 1062 h 3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339" h="3896">
                <a:moveTo>
                  <a:pt x="2277" y="1062"/>
                </a:moveTo>
                <a:cubicBezTo>
                  <a:pt x="2173" y="1118"/>
                  <a:pt x="2223" y="1007"/>
                  <a:pt x="2144" y="1160"/>
                </a:cubicBezTo>
                <a:cubicBezTo>
                  <a:pt x="2071" y="1300"/>
                  <a:pt x="1584" y="2087"/>
                  <a:pt x="1500" y="2157"/>
                </a:cubicBezTo>
                <a:cubicBezTo>
                  <a:pt x="1502" y="2162"/>
                  <a:pt x="1507" y="2163"/>
                  <a:pt x="1509" y="2170"/>
                </a:cubicBezTo>
                <a:cubicBezTo>
                  <a:pt x="1515" y="2205"/>
                  <a:pt x="1575" y="2206"/>
                  <a:pt x="1534" y="2238"/>
                </a:cubicBezTo>
                <a:cubicBezTo>
                  <a:pt x="1498" y="2266"/>
                  <a:pt x="1539" y="2229"/>
                  <a:pt x="1485" y="2232"/>
                </a:cubicBezTo>
                <a:cubicBezTo>
                  <a:pt x="1432" y="2235"/>
                  <a:pt x="1428" y="2255"/>
                  <a:pt x="1324" y="2416"/>
                </a:cubicBezTo>
                <a:cubicBezTo>
                  <a:pt x="1186" y="2630"/>
                  <a:pt x="980" y="2898"/>
                  <a:pt x="782" y="3070"/>
                </a:cubicBezTo>
                <a:cubicBezTo>
                  <a:pt x="724" y="3120"/>
                  <a:pt x="698" y="3170"/>
                  <a:pt x="640" y="3227"/>
                </a:cubicBezTo>
                <a:cubicBezTo>
                  <a:pt x="547" y="3317"/>
                  <a:pt x="531" y="3266"/>
                  <a:pt x="546" y="3397"/>
                </a:cubicBezTo>
                <a:cubicBezTo>
                  <a:pt x="445" y="3385"/>
                  <a:pt x="445" y="3400"/>
                  <a:pt x="382" y="3467"/>
                </a:cubicBezTo>
                <a:cubicBezTo>
                  <a:pt x="330" y="3523"/>
                  <a:pt x="294" y="3556"/>
                  <a:pt x="243" y="3610"/>
                </a:cubicBezTo>
                <a:lnTo>
                  <a:pt x="0" y="3896"/>
                </a:lnTo>
                <a:lnTo>
                  <a:pt x="290" y="3705"/>
                </a:lnTo>
                <a:cubicBezTo>
                  <a:pt x="383" y="3625"/>
                  <a:pt x="299" y="3698"/>
                  <a:pt x="298" y="3598"/>
                </a:cubicBezTo>
                <a:cubicBezTo>
                  <a:pt x="367" y="3604"/>
                  <a:pt x="303" y="3620"/>
                  <a:pt x="402" y="3634"/>
                </a:cubicBezTo>
                <a:cubicBezTo>
                  <a:pt x="430" y="3589"/>
                  <a:pt x="451" y="3591"/>
                  <a:pt x="478" y="3560"/>
                </a:cubicBezTo>
                <a:cubicBezTo>
                  <a:pt x="510" y="3524"/>
                  <a:pt x="493" y="3551"/>
                  <a:pt x="484" y="3527"/>
                </a:cubicBezTo>
                <a:lnTo>
                  <a:pt x="491" y="3481"/>
                </a:lnTo>
                <a:lnTo>
                  <a:pt x="552" y="3482"/>
                </a:lnTo>
                <a:cubicBezTo>
                  <a:pt x="579" y="3477"/>
                  <a:pt x="596" y="3459"/>
                  <a:pt x="620" y="3439"/>
                </a:cubicBezTo>
                <a:cubicBezTo>
                  <a:pt x="669" y="3399"/>
                  <a:pt x="699" y="3382"/>
                  <a:pt x="753" y="3341"/>
                </a:cubicBezTo>
                <a:cubicBezTo>
                  <a:pt x="851" y="3268"/>
                  <a:pt x="919" y="3207"/>
                  <a:pt x="1015" y="3135"/>
                </a:cubicBezTo>
                <a:cubicBezTo>
                  <a:pt x="1069" y="3095"/>
                  <a:pt x="1109" y="3091"/>
                  <a:pt x="1167" y="3056"/>
                </a:cubicBezTo>
                <a:lnTo>
                  <a:pt x="1562" y="2753"/>
                </a:lnTo>
                <a:cubicBezTo>
                  <a:pt x="1644" y="2669"/>
                  <a:pt x="1716" y="2606"/>
                  <a:pt x="1797" y="2524"/>
                </a:cubicBezTo>
                <a:cubicBezTo>
                  <a:pt x="1936" y="2384"/>
                  <a:pt x="2064" y="2196"/>
                  <a:pt x="2245" y="2041"/>
                </a:cubicBezTo>
                <a:cubicBezTo>
                  <a:pt x="2375" y="1929"/>
                  <a:pt x="2410" y="1828"/>
                  <a:pt x="2451" y="1785"/>
                </a:cubicBezTo>
                <a:cubicBezTo>
                  <a:pt x="2430" y="1727"/>
                  <a:pt x="2427" y="1778"/>
                  <a:pt x="2400" y="1715"/>
                </a:cubicBezTo>
                <a:cubicBezTo>
                  <a:pt x="2463" y="1685"/>
                  <a:pt x="2436" y="1720"/>
                  <a:pt x="2509" y="1708"/>
                </a:cubicBezTo>
                <a:cubicBezTo>
                  <a:pt x="2667" y="1348"/>
                  <a:pt x="2683" y="1410"/>
                  <a:pt x="2753" y="1267"/>
                </a:cubicBezTo>
                <a:cubicBezTo>
                  <a:pt x="2749" y="1264"/>
                  <a:pt x="2743" y="1256"/>
                  <a:pt x="2741" y="1260"/>
                </a:cubicBezTo>
                <a:cubicBezTo>
                  <a:pt x="2739" y="1263"/>
                  <a:pt x="2659" y="1208"/>
                  <a:pt x="2661" y="1146"/>
                </a:cubicBezTo>
                <a:cubicBezTo>
                  <a:pt x="2703" y="1143"/>
                  <a:pt x="2690" y="1147"/>
                  <a:pt x="2714" y="1167"/>
                </a:cubicBezTo>
                <a:lnTo>
                  <a:pt x="2776" y="1220"/>
                </a:lnTo>
                <a:cubicBezTo>
                  <a:pt x="2780" y="1222"/>
                  <a:pt x="2786" y="1226"/>
                  <a:pt x="2790" y="1229"/>
                </a:cubicBezTo>
                <a:cubicBezTo>
                  <a:pt x="2817" y="1171"/>
                  <a:pt x="2820" y="1185"/>
                  <a:pt x="2852" y="1138"/>
                </a:cubicBezTo>
                <a:cubicBezTo>
                  <a:pt x="2947" y="998"/>
                  <a:pt x="3167" y="464"/>
                  <a:pt x="3148" y="415"/>
                </a:cubicBezTo>
                <a:lnTo>
                  <a:pt x="3134" y="366"/>
                </a:lnTo>
                <a:cubicBezTo>
                  <a:pt x="3228" y="345"/>
                  <a:pt x="3241" y="259"/>
                  <a:pt x="3218" y="204"/>
                </a:cubicBezTo>
                <a:cubicBezTo>
                  <a:pt x="3185" y="120"/>
                  <a:pt x="3225" y="254"/>
                  <a:pt x="3201" y="171"/>
                </a:cubicBezTo>
                <a:cubicBezTo>
                  <a:pt x="3268" y="154"/>
                  <a:pt x="3247" y="205"/>
                  <a:pt x="3293" y="135"/>
                </a:cubicBezTo>
                <a:cubicBezTo>
                  <a:pt x="3315" y="101"/>
                  <a:pt x="3331" y="37"/>
                  <a:pt x="3339" y="0"/>
                </a:cubicBezTo>
                <a:cubicBezTo>
                  <a:pt x="3257" y="24"/>
                  <a:pt x="3240" y="65"/>
                  <a:pt x="3180" y="120"/>
                </a:cubicBezTo>
                <a:cubicBezTo>
                  <a:pt x="3129" y="167"/>
                  <a:pt x="3074" y="202"/>
                  <a:pt x="3022" y="244"/>
                </a:cubicBezTo>
                <a:lnTo>
                  <a:pt x="2706" y="477"/>
                </a:lnTo>
                <a:cubicBezTo>
                  <a:pt x="2310" y="748"/>
                  <a:pt x="2464" y="551"/>
                  <a:pt x="2285" y="886"/>
                </a:cubicBezTo>
                <a:cubicBezTo>
                  <a:pt x="2184" y="1076"/>
                  <a:pt x="2276" y="946"/>
                  <a:pt x="2277" y="106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A13E5915-428B-4073-8C01-CCD15128EBE1}"/>
              </a:ext>
            </a:extLst>
          </p:cNvPr>
          <p:cNvSpPr>
            <a:spLocks noEditPoints="1"/>
          </p:cNvSpPr>
          <p:nvPr/>
        </p:nvSpPr>
        <p:spPr bwMode="auto">
          <a:xfrm>
            <a:off x="3354388" y="2676525"/>
            <a:ext cx="1073150" cy="1196975"/>
          </a:xfrm>
          <a:custGeom>
            <a:avLst/>
            <a:gdLst>
              <a:gd name="T0" fmla="*/ 397 w 2978"/>
              <a:gd name="T1" fmla="*/ 2628 h 3321"/>
              <a:gd name="T2" fmla="*/ 450 w 2978"/>
              <a:gd name="T3" fmla="*/ 2679 h 3321"/>
              <a:gd name="T4" fmla="*/ 401 w 2978"/>
              <a:gd name="T5" fmla="*/ 2680 h 3321"/>
              <a:gd name="T6" fmla="*/ 397 w 2978"/>
              <a:gd name="T7" fmla="*/ 2628 h 3321"/>
              <a:gd name="T8" fmla="*/ 1261 w 2978"/>
              <a:gd name="T9" fmla="*/ 1740 h 3321"/>
              <a:gd name="T10" fmla="*/ 1288 w 2978"/>
              <a:gd name="T11" fmla="*/ 1731 h 3321"/>
              <a:gd name="T12" fmla="*/ 1317 w 2978"/>
              <a:gd name="T13" fmla="*/ 1755 h 3321"/>
              <a:gd name="T14" fmla="*/ 1261 w 2978"/>
              <a:gd name="T15" fmla="*/ 1740 h 3321"/>
              <a:gd name="T16" fmla="*/ 1796 w 2978"/>
              <a:gd name="T17" fmla="*/ 1365 h 3321"/>
              <a:gd name="T18" fmla="*/ 1864 w 2978"/>
              <a:gd name="T19" fmla="*/ 1312 h 3321"/>
              <a:gd name="T20" fmla="*/ 1796 w 2978"/>
              <a:gd name="T21" fmla="*/ 1365 h 3321"/>
              <a:gd name="T22" fmla="*/ 2270 w 2978"/>
              <a:gd name="T23" fmla="*/ 362 h 3321"/>
              <a:gd name="T24" fmla="*/ 2307 w 2978"/>
              <a:gd name="T25" fmla="*/ 434 h 3321"/>
              <a:gd name="T26" fmla="*/ 2173 w 2978"/>
              <a:gd name="T27" fmla="*/ 499 h 3321"/>
              <a:gd name="T28" fmla="*/ 2060 w 2978"/>
              <a:gd name="T29" fmla="*/ 667 h 3321"/>
              <a:gd name="T30" fmla="*/ 1958 w 2978"/>
              <a:gd name="T31" fmla="*/ 832 h 3321"/>
              <a:gd name="T32" fmla="*/ 1854 w 2978"/>
              <a:gd name="T33" fmla="*/ 1010 h 3321"/>
              <a:gd name="T34" fmla="*/ 1735 w 2978"/>
              <a:gd name="T35" fmla="*/ 1157 h 3321"/>
              <a:gd name="T36" fmla="*/ 1623 w 2978"/>
              <a:gd name="T37" fmla="*/ 1327 h 3321"/>
              <a:gd name="T38" fmla="*/ 1220 w 2978"/>
              <a:gd name="T39" fmla="*/ 1737 h 3321"/>
              <a:gd name="T40" fmla="*/ 438 w 2978"/>
              <a:gd name="T41" fmla="*/ 2334 h 3321"/>
              <a:gd name="T42" fmla="*/ 263 w 2978"/>
              <a:gd name="T43" fmla="*/ 2558 h 3321"/>
              <a:gd name="T44" fmla="*/ 281 w 2978"/>
              <a:gd name="T45" fmla="*/ 2661 h 3321"/>
              <a:gd name="T46" fmla="*/ 75 w 2978"/>
              <a:gd name="T47" fmla="*/ 3083 h 3321"/>
              <a:gd name="T48" fmla="*/ 82 w 2978"/>
              <a:gd name="T49" fmla="*/ 3200 h 3321"/>
              <a:gd name="T50" fmla="*/ 101 w 2978"/>
              <a:gd name="T51" fmla="*/ 3218 h 3321"/>
              <a:gd name="T52" fmla="*/ 88 w 2978"/>
              <a:gd name="T53" fmla="*/ 3222 h 3321"/>
              <a:gd name="T54" fmla="*/ 0 w 2978"/>
              <a:gd name="T55" fmla="*/ 3321 h 3321"/>
              <a:gd name="T56" fmla="*/ 883 w 2978"/>
              <a:gd name="T57" fmla="*/ 2631 h 3321"/>
              <a:gd name="T58" fmla="*/ 1078 w 2978"/>
              <a:gd name="T59" fmla="*/ 2443 h 3321"/>
              <a:gd name="T60" fmla="*/ 1295 w 2978"/>
              <a:gd name="T61" fmla="*/ 2260 h 3321"/>
              <a:gd name="T62" fmla="*/ 1711 w 2978"/>
              <a:gd name="T63" fmla="*/ 1879 h 3321"/>
              <a:gd name="T64" fmla="*/ 2096 w 2978"/>
              <a:gd name="T65" fmla="*/ 1483 h 3321"/>
              <a:gd name="T66" fmla="*/ 2267 w 2978"/>
              <a:gd name="T67" fmla="*/ 1257 h 3321"/>
              <a:gd name="T68" fmla="*/ 2417 w 2978"/>
              <a:gd name="T69" fmla="*/ 1008 h 3321"/>
              <a:gd name="T70" fmla="*/ 2547 w 2978"/>
              <a:gd name="T71" fmla="*/ 755 h 3321"/>
              <a:gd name="T72" fmla="*/ 2829 w 2978"/>
              <a:gd name="T73" fmla="*/ 240 h 3321"/>
              <a:gd name="T74" fmla="*/ 2978 w 2978"/>
              <a:gd name="T75" fmla="*/ 2 h 3321"/>
              <a:gd name="T76" fmla="*/ 2270 w 2978"/>
              <a:gd name="T77" fmla="*/ 362 h 3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978" h="3321">
                <a:moveTo>
                  <a:pt x="397" y="2628"/>
                </a:moveTo>
                <a:cubicBezTo>
                  <a:pt x="441" y="2632"/>
                  <a:pt x="443" y="2638"/>
                  <a:pt x="450" y="2679"/>
                </a:cubicBezTo>
                <a:lnTo>
                  <a:pt x="401" y="2680"/>
                </a:lnTo>
                <a:lnTo>
                  <a:pt x="397" y="2628"/>
                </a:lnTo>
                <a:close/>
                <a:moveTo>
                  <a:pt x="1261" y="1740"/>
                </a:moveTo>
                <a:cubicBezTo>
                  <a:pt x="1278" y="1727"/>
                  <a:pt x="1245" y="1721"/>
                  <a:pt x="1288" y="1731"/>
                </a:cubicBezTo>
                <a:cubicBezTo>
                  <a:pt x="1319" y="1738"/>
                  <a:pt x="1302" y="1728"/>
                  <a:pt x="1317" y="1755"/>
                </a:cubicBezTo>
                <a:cubicBezTo>
                  <a:pt x="1261" y="1781"/>
                  <a:pt x="1288" y="1781"/>
                  <a:pt x="1261" y="1740"/>
                </a:cubicBezTo>
                <a:close/>
                <a:moveTo>
                  <a:pt x="1796" y="1365"/>
                </a:moveTo>
                <a:cubicBezTo>
                  <a:pt x="1791" y="1306"/>
                  <a:pt x="1823" y="1292"/>
                  <a:pt x="1864" y="1312"/>
                </a:cubicBezTo>
                <a:cubicBezTo>
                  <a:pt x="1855" y="1365"/>
                  <a:pt x="1859" y="1366"/>
                  <a:pt x="1796" y="1365"/>
                </a:cubicBezTo>
                <a:close/>
                <a:moveTo>
                  <a:pt x="2270" y="362"/>
                </a:moveTo>
                <a:cubicBezTo>
                  <a:pt x="2298" y="435"/>
                  <a:pt x="2298" y="365"/>
                  <a:pt x="2307" y="434"/>
                </a:cubicBezTo>
                <a:cubicBezTo>
                  <a:pt x="2228" y="434"/>
                  <a:pt x="2263" y="334"/>
                  <a:pt x="2173" y="499"/>
                </a:cubicBezTo>
                <a:cubicBezTo>
                  <a:pt x="2136" y="566"/>
                  <a:pt x="2096" y="614"/>
                  <a:pt x="2060" y="667"/>
                </a:cubicBezTo>
                <a:cubicBezTo>
                  <a:pt x="2025" y="722"/>
                  <a:pt x="1995" y="780"/>
                  <a:pt x="1958" y="832"/>
                </a:cubicBezTo>
                <a:cubicBezTo>
                  <a:pt x="1915" y="893"/>
                  <a:pt x="1894" y="951"/>
                  <a:pt x="1854" y="1010"/>
                </a:cubicBezTo>
                <a:cubicBezTo>
                  <a:pt x="1821" y="1059"/>
                  <a:pt x="1770" y="1110"/>
                  <a:pt x="1735" y="1157"/>
                </a:cubicBezTo>
                <a:cubicBezTo>
                  <a:pt x="1689" y="1217"/>
                  <a:pt x="1663" y="1275"/>
                  <a:pt x="1623" y="1327"/>
                </a:cubicBezTo>
                <a:lnTo>
                  <a:pt x="1220" y="1737"/>
                </a:lnTo>
                <a:cubicBezTo>
                  <a:pt x="1037" y="1870"/>
                  <a:pt x="559" y="2168"/>
                  <a:pt x="438" y="2334"/>
                </a:cubicBezTo>
                <a:lnTo>
                  <a:pt x="263" y="2558"/>
                </a:lnTo>
                <a:cubicBezTo>
                  <a:pt x="234" y="2621"/>
                  <a:pt x="256" y="2566"/>
                  <a:pt x="281" y="2661"/>
                </a:cubicBezTo>
                <a:cubicBezTo>
                  <a:pt x="108" y="2657"/>
                  <a:pt x="179" y="2774"/>
                  <a:pt x="75" y="3083"/>
                </a:cubicBezTo>
                <a:cubicBezTo>
                  <a:pt x="42" y="3180"/>
                  <a:pt x="54" y="3168"/>
                  <a:pt x="82" y="3200"/>
                </a:cubicBezTo>
                <a:lnTo>
                  <a:pt x="101" y="3218"/>
                </a:lnTo>
                <a:cubicBezTo>
                  <a:pt x="97" y="3220"/>
                  <a:pt x="90" y="3217"/>
                  <a:pt x="88" y="3222"/>
                </a:cubicBezTo>
                <a:cubicBezTo>
                  <a:pt x="70" y="3268"/>
                  <a:pt x="30" y="3166"/>
                  <a:pt x="0" y="3321"/>
                </a:cubicBezTo>
                <a:cubicBezTo>
                  <a:pt x="74" y="3299"/>
                  <a:pt x="786" y="2712"/>
                  <a:pt x="883" y="2631"/>
                </a:cubicBezTo>
                <a:cubicBezTo>
                  <a:pt x="955" y="2570"/>
                  <a:pt x="1008" y="2509"/>
                  <a:pt x="1078" y="2443"/>
                </a:cubicBezTo>
                <a:cubicBezTo>
                  <a:pt x="1156" y="2368"/>
                  <a:pt x="1217" y="2327"/>
                  <a:pt x="1295" y="2260"/>
                </a:cubicBezTo>
                <a:cubicBezTo>
                  <a:pt x="1437" y="2141"/>
                  <a:pt x="1569" y="2003"/>
                  <a:pt x="1711" y="1879"/>
                </a:cubicBezTo>
                <a:lnTo>
                  <a:pt x="2096" y="1483"/>
                </a:lnTo>
                <a:cubicBezTo>
                  <a:pt x="2146" y="1418"/>
                  <a:pt x="2203" y="1327"/>
                  <a:pt x="2267" y="1257"/>
                </a:cubicBezTo>
                <a:cubicBezTo>
                  <a:pt x="2342" y="1176"/>
                  <a:pt x="2376" y="1122"/>
                  <a:pt x="2417" y="1008"/>
                </a:cubicBezTo>
                <a:cubicBezTo>
                  <a:pt x="2439" y="947"/>
                  <a:pt x="2509" y="821"/>
                  <a:pt x="2547" y="755"/>
                </a:cubicBezTo>
                <a:lnTo>
                  <a:pt x="2829" y="240"/>
                </a:lnTo>
                <a:cubicBezTo>
                  <a:pt x="2865" y="174"/>
                  <a:pt x="2963" y="47"/>
                  <a:pt x="2978" y="2"/>
                </a:cubicBezTo>
                <a:cubicBezTo>
                  <a:pt x="2915" y="0"/>
                  <a:pt x="2387" y="146"/>
                  <a:pt x="2270" y="3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C9D3A7B2-E4ED-4F24-96E9-2040A492FDCA}"/>
              </a:ext>
            </a:extLst>
          </p:cNvPr>
          <p:cNvSpPr>
            <a:spLocks/>
          </p:cNvSpPr>
          <p:nvPr/>
        </p:nvSpPr>
        <p:spPr bwMode="auto">
          <a:xfrm>
            <a:off x="1089025" y="2808288"/>
            <a:ext cx="4903787" cy="3648075"/>
          </a:xfrm>
          <a:custGeom>
            <a:avLst/>
            <a:gdLst>
              <a:gd name="T0" fmla="*/ 619 w 13605"/>
              <a:gd name="T1" fmla="*/ 9785 h 10122"/>
              <a:gd name="T2" fmla="*/ 924 w 13605"/>
              <a:gd name="T3" fmla="*/ 9586 h 10122"/>
              <a:gd name="T4" fmla="*/ 1542 w 13605"/>
              <a:gd name="T5" fmla="*/ 9238 h 10122"/>
              <a:gd name="T6" fmla="*/ 2027 w 13605"/>
              <a:gd name="T7" fmla="*/ 9031 h 10122"/>
              <a:gd name="T8" fmla="*/ 2282 w 13605"/>
              <a:gd name="T9" fmla="*/ 8818 h 10122"/>
              <a:gd name="T10" fmla="*/ 3306 w 13605"/>
              <a:gd name="T11" fmla="*/ 8586 h 10122"/>
              <a:gd name="T12" fmla="*/ 3196 w 13605"/>
              <a:gd name="T13" fmla="*/ 8187 h 10122"/>
              <a:gd name="T14" fmla="*/ 3442 w 13605"/>
              <a:gd name="T15" fmla="*/ 7948 h 10122"/>
              <a:gd name="T16" fmla="*/ 3551 w 13605"/>
              <a:gd name="T17" fmla="*/ 8150 h 10122"/>
              <a:gd name="T18" fmla="*/ 3848 w 13605"/>
              <a:gd name="T19" fmla="*/ 7754 h 10122"/>
              <a:gd name="T20" fmla="*/ 3851 w 13605"/>
              <a:gd name="T21" fmla="*/ 7685 h 10122"/>
              <a:gd name="T22" fmla="*/ 4203 w 13605"/>
              <a:gd name="T23" fmla="*/ 7300 h 10122"/>
              <a:gd name="T24" fmla="*/ 5238 w 13605"/>
              <a:gd name="T25" fmla="*/ 6891 h 10122"/>
              <a:gd name="T26" fmla="*/ 5642 w 13605"/>
              <a:gd name="T27" fmla="*/ 6680 h 10122"/>
              <a:gd name="T28" fmla="*/ 6273 w 13605"/>
              <a:gd name="T29" fmla="*/ 6365 h 10122"/>
              <a:gd name="T30" fmla="*/ 8321 w 13605"/>
              <a:gd name="T31" fmla="*/ 5439 h 10122"/>
              <a:gd name="T32" fmla="*/ 8422 w 13605"/>
              <a:gd name="T33" fmla="*/ 5469 h 10122"/>
              <a:gd name="T34" fmla="*/ 8821 w 13605"/>
              <a:gd name="T35" fmla="*/ 5400 h 10122"/>
              <a:gd name="T36" fmla="*/ 9155 w 13605"/>
              <a:gd name="T37" fmla="*/ 4498 h 10122"/>
              <a:gd name="T38" fmla="*/ 9227 w 13605"/>
              <a:gd name="T39" fmla="*/ 4434 h 10122"/>
              <a:gd name="T40" fmla="*/ 9814 w 13605"/>
              <a:gd name="T41" fmla="*/ 4043 h 10122"/>
              <a:gd name="T42" fmla="*/ 10890 w 13605"/>
              <a:gd name="T43" fmla="*/ 3289 h 10122"/>
              <a:gd name="T44" fmla="*/ 11695 w 13605"/>
              <a:gd name="T45" fmla="*/ 4046 h 10122"/>
              <a:gd name="T46" fmla="*/ 12074 w 13605"/>
              <a:gd name="T47" fmla="*/ 4605 h 10122"/>
              <a:gd name="T48" fmla="*/ 11735 w 13605"/>
              <a:gd name="T49" fmla="*/ 3638 h 10122"/>
              <a:gd name="T50" fmla="*/ 12072 w 13605"/>
              <a:gd name="T51" fmla="*/ 3350 h 10122"/>
              <a:gd name="T52" fmla="*/ 12560 w 13605"/>
              <a:gd name="T53" fmla="*/ 3695 h 10122"/>
              <a:gd name="T54" fmla="*/ 13017 w 13605"/>
              <a:gd name="T55" fmla="*/ 4185 h 10122"/>
              <a:gd name="T56" fmla="*/ 12598 w 13605"/>
              <a:gd name="T57" fmla="*/ 3657 h 10122"/>
              <a:gd name="T58" fmla="*/ 12848 w 13605"/>
              <a:gd name="T59" fmla="*/ 3441 h 10122"/>
              <a:gd name="T60" fmla="*/ 12844 w 13605"/>
              <a:gd name="T61" fmla="*/ 3120 h 10122"/>
              <a:gd name="T62" fmla="*/ 12745 w 13605"/>
              <a:gd name="T63" fmla="*/ 3086 h 10122"/>
              <a:gd name="T64" fmla="*/ 11877 w 13605"/>
              <a:gd name="T65" fmla="*/ 3284 h 10122"/>
              <a:gd name="T66" fmla="*/ 10885 w 13605"/>
              <a:gd name="T67" fmla="*/ 3036 h 10122"/>
              <a:gd name="T68" fmla="*/ 11636 w 13605"/>
              <a:gd name="T69" fmla="*/ 2376 h 10122"/>
              <a:gd name="T70" fmla="*/ 11737 w 13605"/>
              <a:gd name="T71" fmla="*/ 2111 h 10122"/>
              <a:gd name="T72" fmla="*/ 12572 w 13605"/>
              <a:gd name="T73" fmla="*/ 1104 h 10122"/>
              <a:gd name="T74" fmla="*/ 13073 w 13605"/>
              <a:gd name="T75" fmla="*/ 657 h 10122"/>
              <a:gd name="T76" fmla="*/ 13605 w 13605"/>
              <a:gd name="T77" fmla="*/ 79 h 10122"/>
              <a:gd name="T78" fmla="*/ 11815 w 13605"/>
              <a:gd name="T79" fmla="*/ 1924 h 10122"/>
              <a:gd name="T80" fmla="*/ 11124 w 13605"/>
              <a:gd name="T81" fmla="*/ 2728 h 10122"/>
              <a:gd name="T82" fmla="*/ 9547 w 13605"/>
              <a:gd name="T83" fmla="*/ 4124 h 10122"/>
              <a:gd name="T84" fmla="*/ 7831 w 13605"/>
              <a:gd name="T85" fmla="*/ 5364 h 10122"/>
              <a:gd name="T86" fmla="*/ 5466 w 13605"/>
              <a:gd name="T87" fmla="*/ 6700 h 10122"/>
              <a:gd name="T88" fmla="*/ 4155 w 13605"/>
              <a:gd name="T89" fmla="*/ 7252 h 10122"/>
              <a:gd name="T90" fmla="*/ 2292 w 13605"/>
              <a:gd name="T91" fmla="*/ 8725 h 10122"/>
              <a:gd name="T92" fmla="*/ 0 w 13605"/>
              <a:gd name="T93" fmla="*/ 10122 h 10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605" h="10122">
                <a:moveTo>
                  <a:pt x="0" y="10122"/>
                </a:moveTo>
                <a:lnTo>
                  <a:pt x="109" y="10122"/>
                </a:lnTo>
                <a:cubicBezTo>
                  <a:pt x="181" y="10047"/>
                  <a:pt x="491" y="9799"/>
                  <a:pt x="619" y="9785"/>
                </a:cubicBezTo>
                <a:cubicBezTo>
                  <a:pt x="673" y="9903"/>
                  <a:pt x="666" y="9931"/>
                  <a:pt x="718" y="9954"/>
                </a:cubicBezTo>
                <a:cubicBezTo>
                  <a:pt x="769" y="9868"/>
                  <a:pt x="693" y="9817"/>
                  <a:pt x="678" y="9718"/>
                </a:cubicBezTo>
                <a:cubicBezTo>
                  <a:pt x="761" y="9682"/>
                  <a:pt x="836" y="9639"/>
                  <a:pt x="924" y="9586"/>
                </a:cubicBezTo>
                <a:lnTo>
                  <a:pt x="1170" y="9449"/>
                </a:lnTo>
                <a:cubicBezTo>
                  <a:pt x="1247" y="9396"/>
                  <a:pt x="1372" y="9367"/>
                  <a:pt x="1430" y="9327"/>
                </a:cubicBezTo>
                <a:cubicBezTo>
                  <a:pt x="1456" y="9309"/>
                  <a:pt x="1500" y="9264"/>
                  <a:pt x="1542" y="9238"/>
                </a:cubicBezTo>
                <a:cubicBezTo>
                  <a:pt x="1640" y="9178"/>
                  <a:pt x="1600" y="9217"/>
                  <a:pt x="1693" y="9223"/>
                </a:cubicBezTo>
                <a:cubicBezTo>
                  <a:pt x="1711" y="9103"/>
                  <a:pt x="1725" y="9136"/>
                  <a:pt x="1833" y="9083"/>
                </a:cubicBezTo>
                <a:cubicBezTo>
                  <a:pt x="1932" y="9034"/>
                  <a:pt x="1913" y="9024"/>
                  <a:pt x="2027" y="9031"/>
                </a:cubicBezTo>
                <a:cubicBezTo>
                  <a:pt x="2029" y="9027"/>
                  <a:pt x="2031" y="9015"/>
                  <a:pt x="2032" y="9018"/>
                </a:cubicBezTo>
                <a:lnTo>
                  <a:pt x="2067" y="8950"/>
                </a:lnTo>
                <a:cubicBezTo>
                  <a:pt x="2108" y="8903"/>
                  <a:pt x="2235" y="8847"/>
                  <a:pt x="2282" y="8818"/>
                </a:cubicBezTo>
                <a:cubicBezTo>
                  <a:pt x="2494" y="8686"/>
                  <a:pt x="3054" y="8242"/>
                  <a:pt x="3123" y="8229"/>
                </a:cubicBezTo>
                <a:cubicBezTo>
                  <a:pt x="3177" y="8266"/>
                  <a:pt x="3202" y="8318"/>
                  <a:pt x="3224" y="8394"/>
                </a:cubicBezTo>
                <a:cubicBezTo>
                  <a:pt x="3245" y="8468"/>
                  <a:pt x="3236" y="8557"/>
                  <a:pt x="3306" y="8586"/>
                </a:cubicBezTo>
                <a:cubicBezTo>
                  <a:pt x="3329" y="8554"/>
                  <a:pt x="3323" y="8581"/>
                  <a:pt x="3323" y="8531"/>
                </a:cubicBezTo>
                <a:cubicBezTo>
                  <a:pt x="3324" y="8450"/>
                  <a:pt x="3249" y="8279"/>
                  <a:pt x="3209" y="8210"/>
                </a:cubicBezTo>
                <a:lnTo>
                  <a:pt x="3196" y="8187"/>
                </a:lnTo>
                <a:cubicBezTo>
                  <a:pt x="3194" y="8184"/>
                  <a:pt x="3191" y="8178"/>
                  <a:pt x="3189" y="8175"/>
                </a:cubicBezTo>
                <a:cubicBezTo>
                  <a:pt x="3188" y="8172"/>
                  <a:pt x="3184" y="8167"/>
                  <a:pt x="3182" y="8163"/>
                </a:cubicBezTo>
                <a:cubicBezTo>
                  <a:pt x="3222" y="8100"/>
                  <a:pt x="3364" y="7959"/>
                  <a:pt x="3442" y="7948"/>
                </a:cubicBezTo>
                <a:cubicBezTo>
                  <a:pt x="3490" y="8041"/>
                  <a:pt x="3452" y="8129"/>
                  <a:pt x="3526" y="8225"/>
                </a:cubicBezTo>
                <a:cubicBezTo>
                  <a:pt x="3562" y="8272"/>
                  <a:pt x="3677" y="8374"/>
                  <a:pt x="3758" y="8380"/>
                </a:cubicBezTo>
                <a:cubicBezTo>
                  <a:pt x="3739" y="8276"/>
                  <a:pt x="3598" y="8256"/>
                  <a:pt x="3551" y="8150"/>
                </a:cubicBezTo>
                <a:cubicBezTo>
                  <a:pt x="3527" y="8097"/>
                  <a:pt x="3528" y="8027"/>
                  <a:pt x="3520" y="7964"/>
                </a:cubicBezTo>
                <a:cubicBezTo>
                  <a:pt x="3507" y="7867"/>
                  <a:pt x="3497" y="7868"/>
                  <a:pt x="3549" y="7809"/>
                </a:cubicBezTo>
                <a:cubicBezTo>
                  <a:pt x="3630" y="7716"/>
                  <a:pt x="3699" y="7681"/>
                  <a:pt x="3848" y="7754"/>
                </a:cubicBezTo>
                <a:cubicBezTo>
                  <a:pt x="3952" y="7806"/>
                  <a:pt x="3980" y="7946"/>
                  <a:pt x="4102" y="7899"/>
                </a:cubicBezTo>
                <a:cubicBezTo>
                  <a:pt x="4088" y="7855"/>
                  <a:pt x="3988" y="7784"/>
                  <a:pt x="3943" y="7742"/>
                </a:cubicBezTo>
                <a:cubicBezTo>
                  <a:pt x="3910" y="7711"/>
                  <a:pt x="3893" y="7703"/>
                  <a:pt x="3851" y="7685"/>
                </a:cubicBezTo>
                <a:lnTo>
                  <a:pt x="3751" y="7608"/>
                </a:lnTo>
                <a:cubicBezTo>
                  <a:pt x="3800" y="7573"/>
                  <a:pt x="3832" y="7545"/>
                  <a:pt x="3885" y="7497"/>
                </a:cubicBezTo>
                <a:cubicBezTo>
                  <a:pt x="3974" y="7415"/>
                  <a:pt x="4100" y="7362"/>
                  <a:pt x="4203" y="7300"/>
                </a:cubicBezTo>
                <a:cubicBezTo>
                  <a:pt x="4356" y="7208"/>
                  <a:pt x="4265" y="7293"/>
                  <a:pt x="4381" y="7281"/>
                </a:cubicBezTo>
                <a:cubicBezTo>
                  <a:pt x="4364" y="7192"/>
                  <a:pt x="4279" y="7252"/>
                  <a:pt x="4403" y="7186"/>
                </a:cubicBezTo>
                <a:cubicBezTo>
                  <a:pt x="4591" y="7086"/>
                  <a:pt x="4979" y="7023"/>
                  <a:pt x="5238" y="6891"/>
                </a:cubicBezTo>
                <a:lnTo>
                  <a:pt x="5548" y="6739"/>
                </a:lnTo>
                <a:cubicBezTo>
                  <a:pt x="5658" y="6782"/>
                  <a:pt x="5634" y="6895"/>
                  <a:pt x="5715" y="6947"/>
                </a:cubicBezTo>
                <a:cubicBezTo>
                  <a:pt x="5769" y="6864"/>
                  <a:pt x="5659" y="6772"/>
                  <a:pt x="5642" y="6680"/>
                </a:cubicBezTo>
                <a:cubicBezTo>
                  <a:pt x="5693" y="6656"/>
                  <a:pt x="5825" y="6571"/>
                  <a:pt x="5882" y="6568"/>
                </a:cubicBezTo>
                <a:cubicBezTo>
                  <a:pt x="5958" y="6564"/>
                  <a:pt x="5896" y="6568"/>
                  <a:pt x="5964" y="6595"/>
                </a:cubicBezTo>
                <a:cubicBezTo>
                  <a:pt x="6028" y="6487"/>
                  <a:pt x="5895" y="6543"/>
                  <a:pt x="6273" y="6365"/>
                </a:cubicBezTo>
                <a:cubicBezTo>
                  <a:pt x="6841" y="6097"/>
                  <a:pt x="7516" y="5680"/>
                  <a:pt x="8011" y="5311"/>
                </a:cubicBezTo>
                <a:cubicBezTo>
                  <a:pt x="8134" y="5220"/>
                  <a:pt x="8162" y="5271"/>
                  <a:pt x="8245" y="5368"/>
                </a:cubicBezTo>
                <a:cubicBezTo>
                  <a:pt x="8278" y="5406"/>
                  <a:pt x="8305" y="5412"/>
                  <a:pt x="8321" y="5439"/>
                </a:cubicBezTo>
                <a:cubicBezTo>
                  <a:pt x="8390" y="5555"/>
                  <a:pt x="8223" y="5779"/>
                  <a:pt x="8372" y="5882"/>
                </a:cubicBezTo>
                <a:cubicBezTo>
                  <a:pt x="8394" y="5848"/>
                  <a:pt x="8345" y="5700"/>
                  <a:pt x="8401" y="5521"/>
                </a:cubicBezTo>
                <a:lnTo>
                  <a:pt x="8422" y="5469"/>
                </a:lnTo>
                <a:cubicBezTo>
                  <a:pt x="8731" y="5484"/>
                  <a:pt x="8888" y="5403"/>
                  <a:pt x="9250" y="5472"/>
                </a:cubicBezTo>
                <a:cubicBezTo>
                  <a:pt x="9358" y="5493"/>
                  <a:pt x="9407" y="5524"/>
                  <a:pt x="9483" y="5540"/>
                </a:cubicBezTo>
                <a:cubicBezTo>
                  <a:pt x="9391" y="5412"/>
                  <a:pt x="9023" y="5395"/>
                  <a:pt x="8821" y="5400"/>
                </a:cubicBezTo>
                <a:cubicBezTo>
                  <a:pt x="8569" y="5406"/>
                  <a:pt x="8244" y="5405"/>
                  <a:pt x="8242" y="5140"/>
                </a:cubicBezTo>
                <a:cubicBezTo>
                  <a:pt x="8410" y="5023"/>
                  <a:pt x="8668" y="4852"/>
                  <a:pt x="8827" y="4716"/>
                </a:cubicBezTo>
                <a:cubicBezTo>
                  <a:pt x="8923" y="4634"/>
                  <a:pt x="9054" y="4541"/>
                  <a:pt x="9155" y="4498"/>
                </a:cubicBezTo>
                <a:cubicBezTo>
                  <a:pt x="9263" y="4453"/>
                  <a:pt x="9082" y="4548"/>
                  <a:pt x="9179" y="4488"/>
                </a:cubicBezTo>
                <a:cubicBezTo>
                  <a:pt x="9182" y="4486"/>
                  <a:pt x="9186" y="4483"/>
                  <a:pt x="9189" y="4481"/>
                </a:cubicBezTo>
                <a:lnTo>
                  <a:pt x="9227" y="4434"/>
                </a:lnTo>
                <a:cubicBezTo>
                  <a:pt x="9331" y="4317"/>
                  <a:pt x="9321" y="4354"/>
                  <a:pt x="9434" y="4376"/>
                </a:cubicBezTo>
                <a:cubicBezTo>
                  <a:pt x="9422" y="4270"/>
                  <a:pt x="9350" y="4334"/>
                  <a:pt x="9683" y="4076"/>
                </a:cubicBezTo>
                <a:cubicBezTo>
                  <a:pt x="9760" y="4016"/>
                  <a:pt x="9716" y="4045"/>
                  <a:pt x="9814" y="4043"/>
                </a:cubicBezTo>
                <a:cubicBezTo>
                  <a:pt x="9831" y="3894"/>
                  <a:pt x="9994" y="3863"/>
                  <a:pt x="10089" y="3786"/>
                </a:cubicBezTo>
                <a:lnTo>
                  <a:pt x="10485" y="3417"/>
                </a:lnTo>
                <a:cubicBezTo>
                  <a:pt x="10846" y="3118"/>
                  <a:pt x="10613" y="3189"/>
                  <a:pt x="10890" y="3289"/>
                </a:cubicBezTo>
                <a:cubicBezTo>
                  <a:pt x="11129" y="3375"/>
                  <a:pt x="11477" y="3234"/>
                  <a:pt x="11538" y="3288"/>
                </a:cubicBezTo>
                <a:cubicBezTo>
                  <a:pt x="11579" y="3330"/>
                  <a:pt x="11562" y="3405"/>
                  <a:pt x="11581" y="3477"/>
                </a:cubicBezTo>
                <a:cubicBezTo>
                  <a:pt x="11643" y="3707"/>
                  <a:pt x="11713" y="3473"/>
                  <a:pt x="11695" y="4046"/>
                </a:cubicBezTo>
                <a:cubicBezTo>
                  <a:pt x="11690" y="4210"/>
                  <a:pt x="11768" y="4283"/>
                  <a:pt x="11845" y="4360"/>
                </a:cubicBezTo>
                <a:cubicBezTo>
                  <a:pt x="11892" y="4409"/>
                  <a:pt x="11913" y="4425"/>
                  <a:pt x="11957" y="4480"/>
                </a:cubicBezTo>
                <a:cubicBezTo>
                  <a:pt x="11989" y="4520"/>
                  <a:pt x="12027" y="4582"/>
                  <a:pt x="12074" y="4605"/>
                </a:cubicBezTo>
                <a:cubicBezTo>
                  <a:pt x="12072" y="4378"/>
                  <a:pt x="11753" y="4345"/>
                  <a:pt x="11755" y="4028"/>
                </a:cubicBezTo>
                <a:cubicBezTo>
                  <a:pt x="11756" y="3946"/>
                  <a:pt x="11735" y="3912"/>
                  <a:pt x="11742" y="3834"/>
                </a:cubicBezTo>
                <a:cubicBezTo>
                  <a:pt x="11750" y="3756"/>
                  <a:pt x="11770" y="3704"/>
                  <a:pt x="11735" y="3638"/>
                </a:cubicBezTo>
                <a:cubicBezTo>
                  <a:pt x="11682" y="3537"/>
                  <a:pt x="11599" y="3484"/>
                  <a:pt x="11636" y="3305"/>
                </a:cubicBezTo>
                <a:cubicBezTo>
                  <a:pt x="11739" y="3294"/>
                  <a:pt x="11744" y="3339"/>
                  <a:pt x="11845" y="3342"/>
                </a:cubicBezTo>
                <a:cubicBezTo>
                  <a:pt x="11944" y="3346"/>
                  <a:pt x="11976" y="3317"/>
                  <a:pt x="12072" y="3350"/>
                </a:cubicBezTo>
                <a:cubicBezTo>
                  <a:pt x="12329" y="3435"/>
                  <a:pt x="12247" y="3296"/>
                  <a:pt x="12485" y="3452"/>
                </a:cubicBezTo>
                <a:cubicBezTo>
                  <a:pt x="12494" y="3505"/>
                  <a:pt x="12489" y="3544"/>
                  <a:pt x="12499" y="3595"/>
                </a:cubicBezTo>
                <a:cubicBezTo>
                  <a:pt x="12512" y="3664"/>
                  <a:pt x="12532" y="3661"/>
                  <a:pt x="12560" y="3695"/>
                </a:cubicBezTo>
                <a:cubicBezTo>
                  <a:pt x="12629" y="3776"/>
                  <a:pt x="12548" y="3840"/>
                  <a:pt x="12683" y="3889"/>
                </a:cubicBezTo>
                <a:cubicBezTo>
                  <a:pt x="12808" y="3935"/>
                  <a:pt x="12803" y="3904"/>
                  <a:pt x="12882" y="4005"/>
                </a:cubicBezTo>
                <a:cubicBezTo>
                  <a:pt x="12928" y="4065"/>
                  <a:pt x="12963" y="4148"/>
                  <a:pt x="13017" y="4185"/>
                </a:cubicBezTo>
                <a:cubicBezTo>
                  <a:pt x="13042" y="4144"/>
                  <a:pt x="12951" y="4014"/>
                  <a:pt x="12910" y="3959"/>
                </a:cubicBezTo>
                <a:cubicBezTo>
                  <a:pt x="12828" y="3848"/>
                  <a:pt x="12744" y="3880"/>
                  <a:pt x="12676" y="3811"/>
                </a:cubicBezTo>
                <a:cubicBezTo>
                  <a:pt x="12627" y="3723"/>
                  <a:pt x="12691" y="3754"/>
                  <a:pt x="12598" y="3657"/>
                </a:cubicBezTo>
                <a:cubicBezTo>
                  <a:pt x="12543" y="3600"/>
                  <a:pt x="12551" y="3567"/>
                  <a:pt x="12549" y="3469"/>
                </a:cubicBezTo>
                <a:cubicBezTo>
                  <a:pt x="12855" y="3356"/>
                  <a:pt x="12757" y="3531"/>
                  <a:pt x="12974" y="3531"/>
                </a:cubicBezTo>
                <a:cubicBezTo>
                  <a:pt x="12944" y="3472"/>
                  <a:pt x="12903" y="3475"/>
                  <a:pt x="12848" y="3441"/>
                </a:cubicBezTo>
                <a:cubicBezTo>
                  <a:pt x="12806" y="3415"/>
                  <a:pt x="12772" y="3375"/>
                  <a:pt x="12704" y="3369"/>
                </a:cubicBezTo>
                <a:cubicBezTo>
                  <a:pt x="12558" y="3356"/>
                  <a:pt x="12553" y="3463"/>
                  <a:pt x="12394" y="3316"/>
                </a:cubicBezTo>
                <a:cubicBezTo>
                  <a:pt x="12446" y="3106"/>
                  <a:pt x="12683" y="3170"/>
                  <a:pt x="12844" y="3120"/>
                </a:cubicBezTo>
                <a:cubicBezTo>
                  <a:pt x="13201" y="3009"/>
                  <a:pt x="13090" y="3125"/>
                  <a:pt x="13264" y="3157"/>
                </a:cubicBezTo>
                <a:cubicBezTo>
                  <a:pt x="13333" y="3170"/>
                  <a:pt x="13300" y="3162"/>
                  <a:pt x="13321" y="3149"/>
                </a:cubicBezTo>
                <a:cubicBezTo>
                  <a:pt x="13107" y="2922"/>
                  <a:pt x="12864" y="3061"/>
                  <a:pt x="12745" y="3086"/>
                </a:cubicBezTo>
                <a:cubicBezTo>
                  <a:pt x="12598" y="3117"/>
                  <a:pt x="12546" y="3060"/>
                  <a:pt x="12435" y="3159"/>
                </a:cubicBezTo>
                <a:cubicBezTo>
                  <a:pt x="12374" y="3214"/>
                  <a:pt x="12315" y="3332"/>
                  <a:pt x="12210" y="3330"/>
                </a:cubicBezTo>
                <a:cubicBezTo>
                  <a:pt x="12103" y="3329"/>
                  <a:pt x="12127" y="3274"/>
                  <a:pt x="11877" y="3284"/>
                </a:cubicBezTo>
                <a:cubicBezTo>
                  <a:pt x="11764" y="3288"/>
                  <a:pt x="11663" y="3233"/>
                  <a:pt x="11540" y="3223"/>
                </a:cubicBezTo>
                <a:cubicBezTo>
                  <a:pt x="11275" y="3202"/>
                  <a:pt x="11102" y="3341"/>
                  <a:pt x="10853" y="3211"/>
                </a:cubicBezTo>
                <a:cubicBezTo>
                  <a:pt x="10825" y="3125"/>
                  <a:pt x="10829" y="3092"/>
                  <a:pt x="10885" y="3036"/>
                </a:cubicBezTo>
                <a:cubicBezTo>
                  <a:pt x="10924" y="2997"/>
                  <a:pt x="10954" y="2978"/>
                  <a:pt x="10998" y="2934"/>
                </a:cubicBezTo>
                <a:cubicBezTo>
                  <a:pt x="11140" y="2791"/>
                  <a:pt x="11293" y="2650"/>
                  <a:pt x="11421" y="2493"/>
                </a:cubicBezTo>
                <a:cubicBezTo>
                  <a:pt x="11645" y="2216"/>
                  <a:pt x="11522" y="2380"/>
                  <a:pt x="11636" y="2376"/>
                </a:cubicBezTo>
                <a:cubicBezTo>
                  <a:pt x="11633" y="2313"/>
                  <a:pt x="11624" y="2349"/>
                  <a:pt x="11576" y="2319"/>
                </a:cubicBezTo>
                <a:cubicBezTo>
                  <a:pt x="11617" y="2252"/>
                  <a:pt x="11638" y="2212"/>
                  <a:pt x="11730" y="2203"/>
                </a:cubicBezTo>
                <a:cubicBezTo>
                  <a:pt x="11728" y="2140"/>
                  <a:pt x="11717" y="2154"/>
                  <a:pt x="11737" y="2111"/>
                </a:cubicBezTo>
                <a:lnTo>
                  <a:pt x="12043" y="1737"/>
                </a:lnTo>
                <a:cubicBezTo>
                  <a:pt x="12102" y="1678"/>
                  <a:pt x="12109" y="1629"/>
                  <a:pt x="12210" y="1617"/>
                </a:cubicBezTo>
                <a:cubicBezTo>
                  <a:pt x="12235" y="1451"/>
                  <a:pt x="12476" y="1256"/>
                  <a:pt x="12572" y="1104"/>
                </a:cubicBezTo>
                <a:cubicBezTo>
                  <a:pt x="12640" y="997"/>
                  <a:pt x="12705" y="943"/>
                  <a:pt x="12780" y="863"/>
                </a:cubicBezTo>
                <a:cubicBezTo>
                  <a:pt x="12854" y="783"/>
                  <a:pt x="12919" y="703"/>
                  <a:pt x="12995" y="630"/>
                </a:cubicBezTo>
                <a:cubicBezTo>
                  <a:pt x="13067" y="653"/>
                  <a:pt x="12975" y="650"/>
                  <a:pt x="13073" y="657"/>
                </a:cubicBezTo>
                <a:cubicBezTo>
                  <a:pt x="13058" y="552"/>
                  <a:pt x="13054" y="671"/>
                  <a:pt x="13032" y="582"/>
                </a:cubicBezTo>
                <a:lnTo>
                  <a:pt x="13297" y="317"/>
                </a:lnTo>
                <a:cubicBezTo>
                  <a:pt x="13356" y="261"/>
                  <a:pt x="13531" y="104"/>
                  <a:pt x="13605" y="79"/>
                </a:cubicBezTo>
                <a:lnTo>
                  <a:pt x="13605" y="0"/>
                </a:lnTo>
                <a:cubicBezTo>
                  <a:pt x="13511" y="45"/>
                  <a:pt x="13272" y="247"/>
                  <a:pt x="13189" y="326"/>
                </a:cubicBezTo>
                <a:lnTo>
                  <a:pt x="11815" y="1924"/>
                </a:lnTo>
                <a:cubicBezTo>
                  <a:pt x="11707" y="2044"/>
                  <a:pt x="11587" y="2206"/>
                  <a:pt x="11484" y="2340"/>
                </a:cubicBezTo>
                <a:cubicBezTo>
                  <a:pt x="11433" y="2406"/>
                  <a:pt x="11360" y="2475"/>
                  <a:pt x="11303" y="2541"/>
                </a:cubicBezTo>
                <a:cubicBezTo>
                  <a:pt x="11241" y="2612"/>
                  <a:pt x="11187" y="2657"/>
                  <a:pt x="11124" y="2728"/>
                </a:cubicBezTo>
                <a:cubicBezTo>
                  <a:pt x="10932" y="2944"/>
                  <a:pt x="10556" y="3255"/>
                  <a:pt x="10368" y="3450"/>
                </a:cubicBezTo>
                <a:cubicBezTo>
                  <a:pt x="10249" y="3573"/>
                  <a:pt x="9900" y="3844"/>
                  <a:pt x="9744" y="3955"/>
                </a:cubicBezTo>
                <a:cubicBezTo>
                  <a:pt x="9672" y="4006"/>
                  <a:pt x="9617" y="4072"/>
                  <a:pt x="9547" y="4124"/>
                </a:cubicBezTo>
                <a:lnTo>
                  <a:pt x="8691" y="4746"/>
                </a:lnTo>
                <a:cubicBezTo>
                  <a:pt x="8548" y="4843"/>
                  <a:pt x="8399" y="4940"/>
                  <a:pt x="8260" y="5045"/>
                </a:cubicBezTo>
                <a:cubicBezTo>
                  <a:pt x="8108" y="5161"/>
                  <a:pt x="7992" y="5263"/>
                  <a:pt x="7831" y="5364"/>
                </a:cubicBezTo>
                <a:lnTo>
                  <a:pt x="7392" y="5656"/>
                </a:lnTo>
                <a:cubicBezTo>
                  <a:pt x="7128" y="5837"/>
                  <a:pt x="6725" y="6058"/>
                  <a:pt x="6444" y="6202"/>
                </a:cubicBezTo>
                <a:lnTo>
                  <a:pt x="5466" y="6700"/>
                </a:lnTo>
                <a:cubicBezTo>
                  <a:pt x="5380" y="6754"/>
                  <a:pt x="5286" y="6789"/>
                  <a:pt x="5211" y="6829"/>
                </a:cubicBezTo>
                <a:cubicBezTo>
                  <a:pt x="4992" y="6948"/>
                  <a:pt x="4614" y="7013"/>
                  <a:pt x="4400" y="7115"/>
                </a:cubicBezTo>
                <a:cubicBezTo>
                  <a:pt x="4303" y="7161"/>
                  <a:pt x="4234" y="7209"/>
                  <a:pt x="4155" y="7252"/>
                </a:cubicBezTo>
                <a:cubicBezTo>
                  <a:pt x="3821" y="7432"/>
                  <a:pt x="3842" y="7415"/>
                  <a:pt x="3534" y="7727"/>
                </a:cubicBezTo>
                <a:lnTo>
                  <a:pt x="3047" y="8187"/>
                </a:lnTo>
                <a:lnTo>
                  <a:pt x="2292" y="8725"/>
                </a:lnTo>
                <a:cubicBezTo>
                  <a:pt x="2042" y="8892"/>
                  <a:pt x="1625" y="9122"/>
                  <a:pt x="1359" y="9272"/>
                </a:cubicBezTo>
                <a:cubicBezTo>
                  <a:pt x="1196" y="9364"/>
                  <a:pt x="1039" y="9432"/>
                  <a:pt x="882" y="9526"/>
                </a:cubicBezTo>
                <a:cubicBezTo>
                  <a:pt x="692" y="9640"/>
                  <a:pt x="101" y="9958"/>
                  <a:pt x="0" y="1012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F931FCE4-C052-4C1A-A2F2-513716C31A78}"/>
              </a:ext>
            </a:extLst>
          </p:cNvPr>
          <p:cNvSpPr>
            <a:spLocks noEditPoints="1"/>
          </p:cNvSpPr>
          <p:nvPr/>
        </p:nvSpPr>
        <p:spPr bwMode="auto">
          <a:xfrm>
            <a:off x="1676400" y="2705100"/>
            <a:ext cx="2135187" cy="1531937"/>
          </a:xfrm>
          <a:custGeom>
            <a:avLst/>
            <a:gdLst>
              <a:gd name="T0" fmla="*/ 1373 w 5923"/>
              <a:gd name="T1" fmla="*/ 2923 h 4252"/>
              <a:gd name="T2" fmla="*/ 1519 w 5923"/>
              <a:gd name="T3" fmla="*/ 2868 h 4252"/>
              <a:gd name="T4" fmla="*/ 1519 w 5923"/>
              <a:gd name="T5" fmla="*/ 3300 h 4252"/>
              <a:gd name="T6" fmla="*/ 345 w 5923"/>
              <a:gd name="T7" fmla="*/ 4174 h 4252"/>
              <a:gd name="T8" fmla="*/ 1074 w 5923"/>
              <a:gd name="T9" fmla="*/ 3223 h 4252"/>
              <a:gd name="T10" fmla="*/ 2085 w 5923"/>
              <a:gd name="T11" fmla="*/ 3103 h 4252"/>
              <a:gd name="T12" fmla="*/ 2528 w 5923"/>
              <a:gd name="T13" fmla="*/ 2750 h 4252"/>
              <a:gd name="T14" fmla="*/ 1834 w 5923"/>
              <a:gd name="T15" fmla="*/ 3375 h 4252"/>
              <a:gd name="T16" fmla="*/ 3224 w 5923"/>
              <a:gd name="T17" fmla="*/ 2464 h 4252"/>
              <a:gd name="T18" fmla="*/ 3461 w 5923"/>
              <a:gd name="T19" fmla="*/ 2381 h 4252"/>
              <a:gd name="T20" fmla="*/ 3160 w 5923"/>
              <a:gd name="T21" fmla="*/ 2767 h 4252"/>
              <a:gd name="T22" fmla="*/ 2756 w 5923"/>
              <a:gd name="T23" fmla="*/ 3005 h 4252"/>
              <a:gd name="T24" fmla="*/ 2287 w 5923"/>
              <a:gd name="T25" fmla="*/ 3808 h 4252"/>
              <a:gd name="T26" fmla="*/ 825 w 5923"/>
              <a:gd name="T27" fmla="*/ 4052 h 4252"/>
              <a:gd name="T28" fmla="*/ 1327 w 5923"/>
              <a:gd name="T29" fmla="*/ 3673 h 4252"/>
              <a:gd name="T30" fmla="*/ 2366 w 5923"/>
              <a:gd name="T31" fmla="*/ 3251 h 4252"/>
              <a:gd name="T32" fmla="*/ 3459 w 5923"/>
              <a:gd name="T33" fmla="*/ 2600 h 4252"/>
              <a:gd name="T34" fmla="*/ 4065 w 5923"/>
              <a:gd name="T35" fmla="*/ 2024 h 4252"/>
              <a:gd name="T36" fmla="*/ 3882 w 5923"/>
              <a:gd name="T37" fmla="*/ 2674 h 4252"/>
              <a:gd name="T38" fmla="*/ 2474 w 5923"/>
              <a:gd name="T39" fmla="*/ 3806 h 4252"/>
              <a:gd name="T40" fmla="*/ 2335 w 5923"/>
              <a:gd name="T41" fmla="*/ 2707 h 4252"/>
              <a:gd name="T42" fmla="*/ 1400 w 5923"/>
              <a:gd name="T43" fmla="*/ 3563 h 4252"/>
              <a:gd name="T44" fmla="*/ 1756 w 5923"/>
              <a:gd name="T45" fmla="*/ 3188 h 4252"/>
              <a:gd name="T46" fmla="*/ 1869 w 5923"/>
              <a:gd name="T47" fmla="*/ 2967 h 4252"/>
              <a:gd name="T48" fmla="*/ 3051 w 5923"/>
              <a:gd name="T49" fmla="*/ 2107 h 4252"/>
              <a:gd name="T50" fmla="*/ 4080 w 5923"/>
              <a:gd name="T51" fmla="*/ 1592 h 4252"/>
              <a:gd name="T52" fmla="*/ 3243 w 5923"/>
              <a:gd name="T53" fmla="*/ 2383 h 4252"/>
              <a:gd name="T54" fmla="*/ 4465 w 5923"/>
              <a:gd name="T55" fmla="*/ 835 h 4252"/>
              <a:gd name="T56" fmla="*/ 5464 w 5923"/>
              <a:gd name="T57" fmla="*/ 403 h 4252"/>
              <a:gd name="T58" fmla="*/ 4529 w 5923"/>
              <a:gd name="T59" fmla="*/ 1145 h 4252"/>
              <a:gd name="T60" fmla="*/ 3927 w 5923"/>
              <a:gd name="T61" fmla="*/ 1605 h 4252"/>
              <a:gd name="T62" fmla="*/ 3531 w 5923"/>
              <a:gd name="T63" fmla="*/ 1695 h 4252"/>
              <a:gd name="T64" fmla="*/ 2815 w 5923"/>
              <a:gd name="T65" fmla="*/ 2140 h 4252"/>
              <a:gd name="T66" fmla="*/ 1370 w 5923"/>
              <a:gd name="T67" fmla="*/ 2852 h 4252"/>
              <a:gd name="T68" fmla="*/ 1790 w 5923"/>
              <a:gd name="T69" fmla="*/ 2378 h 4252"/>
              <a:gd name="T70" fmla="*/ 2226 w 5923"/>
              <a:gd name="T71" fmla="*/ 1987 h 4252"/>
              <a:gd name="T72" fmla="*/ 2337 w 5923"/>
              <a:gd name="T73" fmla="*/ 1914 h 4252"/>
              <a:gd name="T74" fmla="*/ 2796 w 5923"/>
              <a:gd name="T75" fmla="*/ 1706 h 4252"/>
              <a:gd name="T76" fmla="*/ 3816 w 5923"/>
              <a:gd name="T77" fmla="*/ 1231 h 4252"/>
              <a:gd name="T78" fmla="*/ 4455 w 5923"/>
              <a:gd name="T79" fmla="*/ 921 h 4252"/>
              <a:gd name="T80" fmla="*/ 5289 w 5923"/>
              <a:gd name="T81" fmla="*/ 246 h 4252"/>
              <a:gd name="T82" fmla="*/ 4158 w 5923"/>
              <a:gd name="T83" fmla="*/ 973 h 4252"/>
              <a:gd name="T84" fmla="*/ 3346 w 5923"/>
              <a:gd name="T85" fmla="*/ 1409 h 4252"/>
              <a:gd name="T86" fmla="*/ 1892 w 5923"/>
              <a:gd name="T87" fmla="*/ 2112 h 4252"/>
              <a:gd name="T88" fmla="*/ 264 w 5923"/>
              <a:gd name="T89" fmla="*/ 4239 h 4252"/>
              <a:gd name="T90" fmla="*/ 1924 w 5923"/>
              <a:gd name="T91" fmla="*/ 4052 h 4252"/>
              <a:gd name="T92" fmla="*/ 3807 w 5923"/>
              <a:gd name="T93" fmla="*/ 2814 h 4252"/>
              <a:gd name="T94" fmla="*/ 4926 w 5923"/>
              <a:gd name="T95" fmla="*/ 845 h 4252"/>
              <a:gd name="T96" fmla="*/ 5745 w 5923"/>
              <a:gd name="T97" fmla="*/ 268 h 4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23" h="4252">
                <a:moveTo>
                  <a:pt x="1074" y="3223"/>
                </a:moveTo>
                <a:cubicBezTo>
                  <a:pt x="1064" y="3138"/>
                  <a:pt x="1023" y="3174"/>
                  <a:pt x="1109" y="3108"/>
                </a:cubicBezTo>
                <a:lnTo>
                  <a:pt x="1373" y="2923"/>
                </a:lnTo>
                <a:cubicBezTo>
                  <a:pt x="1405" y="2901"/>
                  <a:pt x="1406" y="2891"/>
                  <a:pt x="1446" y="2880"/>
                </a:cubicBezTo>
                <a:cubicBezTo>
                  <a:pt x="1478" y="2871"/>
                  <a:pt x="1473" y="2877"/>
                  <a:pt x="1491" y="2873"/>
                </a:cubicBezTo>
                <a:cubicBezTo>
                  <a:pt x="1599" y="2852"/>
                  <a:pt x="1438" y="2895"/>
                  <a:pt x="1519" y="2868"/>
                </a:cubicBezTo>
                <a:cubicBezTo>
                  <a:pt x="1537" y="2862"/>
                  <a:pt x="1619" y="2776"/>
                  <a:pt x="1846" y="2714"/>
                </a:cubicBezTo>
                <a:cubicBezTo>
                  <a:pt x="2023" y="2666"/>
                  <a:pt x="1996" y="2617"/>
                  <a:pt x="2150" y="2582"/>
                </a:cubicBezTo>
                <a:lnTo>
                  <a:pt x="1519" y="3300"/>
                </a:lnTo>
                <a:cubicBezTo>
                  <a:pt x="1431" y="3408"/>
                  <a:pt x="1300" y="3603"/>
                  <a:pt x="1207" y="3671"/>
                </a:cubicBezTo>
                <a:cubicBezTo>
                  <a:pt x="1060" y="3777"/>
                  <a:pt x="983" y="3862"/>
                  <a:pt x="820" y="3963"/>
                </a:cubicBezTo>
                <a:cubicBezTo>
                  <a:pt x="710" y="4031"/>
                  <a:pt x="488" y="4153"/>
                  <a:pt x="345" y="4174"/>
                </a:cubicBezTo>
                <a:cubicBezTo>
                  <a:pt x="224" y="4191"/>
                  <a:pt x="133" y="4139"/>
                  <a:pt x="201" y="4028"/>
                </a:cubicBezTo>
                <a:cubicBezTo>
                  <a:pt x="242" y="3962"/>
                  <a:pt x="664" y="3616"/>
                  <a:pt x="866" y="3328"/>
                </a:cubicBezTo>
                <a:cubicBezTo>
                  <a:pt x="988" y="3154"/>
                  <a:pt x="1001" y="3223"/>
                  <a:pt x="1074" y="3223"/>
                </a:cubicBezTo>
                <a:close/>
                <a:moveTo>
                  <a:pt x="1834" y="3375"/>
                </a:moveTo>
                <a:cubicBezTo>
                  <a:pt x="1902" y="3236"/>
                  <a:pt x="2010" y="3216"/>
                  <a:pt x="2037" y="3188"/>
                </a:cubicBezTo>
                <a:cubicBezTo>
                  <a:pt x="2060" y="3165"/>
                  <a:pt x="2053" y="3143"/>
                  <a:pt x="2085" y="3103"/>
                </a:cubicBezTo>
                <a:cubicBezTo>
                  <a:pt x="2095" y="3092"/>
                  <a:pt x="2354" y="2844"/>
                  <a:pt x="2356" y="2842"/>
                </a:cubicBezTo>
                <a:cubicBezTo>
                  <a:pt x="2409" y="2811"/>
                  <a:pt x="2415" y="2831"/>
                  <a:pt x="2463" y="2813"/>
                </a:cubicBezTo>
                <a:cubicBezTo>
                  <a:pt x="2520" y="2792"/>
                  <a:pt x="2491" y="2786"/>
                  <a:pt x="2528" y="2750"/>
                </a:cubicBezTo>
                <a:cubicBezTo>
                  <a:pt x="2581" y="2699"/>
                  <a:pt x="2997" y="2510"/>
                  <a:pt x="3068" y="2497"/>
                </a:cubicBezTo>
                <a:cubicBezTo>
                  <a:pt x="3039" y="2581"/>
                  <a:pt x="2679" y="2981"/>
                  <a:pt x="2593" y="3062"/>
                </a:cubicBezTo>
                <a:cubicBezTo>
                  <a:pt x="2493" y="3158"/>
                  <a:pt x="2024" y="3347"/>
                  <a:pt x="1834" y="3375"/>
                </a:cubicBezTo>
                <a:close/>
                <a:moveTo>
                  <a:pt x="2756" y="3005"/>
                </a:moveTo>
                <a:lnTo>
                  <a:pt x="2897" y="2818"/>
                </a:lnTo>
                <a:cubicBezTo>
                  <a:pt x="3014" y="2678"/>
                  <a:pt x="3087" y="2567"/>
                  <a:pt x="3224" y="2464"/>
                </a:cubicBezTo>
                <a:cubicBezTo>
                  <a:pt x="3384" y="2343"/>
                  <a:pt x="3398" y="2389"/>
                  <a:pt x="3451" y="2417"/>
                </a:cubicBezTo>
                <a:cubicBezTo>
                  <a:pt x="3454" y="2413"/>
                  <a:pt x="3454" y="2402"/>
                  <a:pt x="3455" y="2404"/>
                </a:cubicBezTo>
                <a:lnTo>
                  <a:pt x="3461" y="2381"/>
                </a:lnTo>
                <a:cubicBezTo>
                  <a:pt x="3481" y="2308"/>
                  <a:pt x="3628" y="2247"/>
                  <a:pt x="3675" y="2248"/>
                </a:cubicBezTo>
                <a:cubicBezTo>
                  <a:pt x="3619" y="2323"/>
                  <a:pt x="3538" y="2388"/>
                  <a:pt x="3488" y="2463"/>
                </a:cubicBezTo>
                <a:cubicBezTo>
                  <a:pt x="3282" y="2765"/>
                  <a:pt x="3244" y="2681"/>
                  <a:pt x="3160" y="2767"/>
                </a:cubicBezTo>
                <a:cubicBezTo>
                  <a:pt x="3105" y="2823"/>
                  <a:pt x="3095" y="2812"/>
                  <a:pt x="3033" y="2853"/>
                </a:cubicBezTo>
                <a:lnTo>
                  <a:pt x="2908" y="2944"/>
                </a:lnTo>
                <a:cubicBezTo>
                  <a:pt x="2861" y="2971"/>
                  <a:pt x="2812" y="2997"/>
                  <a:pt x="2756" y="3005"/>
                </a:cubicBezTo>
                <a:close/>
                <a:moveTo>
                  <a:pt x="2959" y="2799"/>
                </a:moveTo>
                <a:cubicBezTo>
                  <a:pt x="2966" y="2912"/>
                  <a:pt x="3081" y="2806"/>
                  <a:pt x="2959" y="2799"/>
                </a:cubicBezTo>
                <a:close/>
                <a:moveTo>
                  <a:pt x="2287" y="3808"/>
                </a:moveTo>
                <a:cubicBezTo>
                  <a:pt x="2229" y="3906"/>
                  <a:pt x="2382" y="3851"/>
                  <a:pt x="2244" y="3904"/>
                </a:cubicBezTo>
                <a:cubicBezTo>
                  <a:pt x="1840" y="4060"/>
                  <a:pt x="1673" y="4032"/>
                  <a:pt x="1258" y="4041"/>
                </a:cubicBezTo>
                <a:cubicBezTo>
                  <a:pt x="1106" y="4044"/>
                  <a:pt x="986" y="4055"/>
                  <a:pt x="825" y="4052"/>
                </a:cubicBezTo>
                <a:cubicBezTo>
                  <a:pt x="857" y="3987"/>
                  <a:pt x="954" y="3950"/>
                  <a:pt x="1009" y="3903"/>
                </a:cubicBezTo>
                <a:cubicBezTo>
                  <a:pt x="1175" y="3758"/>
                  <a:pt x="1103" y="3826"/>
                  <a:pt x="1206" y="3833"/>
                </a:cubicBezTo>
                <a:cubicBezTo>
                  <a:pt x="1213" y="3728"/>
                  <a:pt x="1242" y="3711"/>
                  <a:pt x="1327" y="3673"/>
                </a:cubicBezTo>
                <a:cubicBezTo>
                  <a:pt x="1410" y="3637"/>
                  <a:pt x="1443" y="3617"/>
                  <a:pt x="1531" y="3582"/>
                </a:cubicBezTo>
                <a:cubicBezTo>
                  <a:pt x="1620" y="3547"/>
                  <a:pt x="1776" y="3452"/>
                  <a:pt x="1941" y="3408"/>
                </a:cubicBezTo>
                <a:cubicBezTo>
                  <a:pt x="2056" y="3377"/>
                  <a:pt x="2267" y="3304"/>
                  <a:pt x="2366" y="3251"/>
                </a:cubicBezTo>
                <a:cubicBezTo>
                  <a:pt x="2443" y="3210"/>
                  <a:pt x="2482" y="3208"/>
                  <a:pt x="2557" y="3159"/>
                </a:cubicBezTo>
                <a:cubicBezTo>
                  <a:pt x="2649" y="3097"/>
                  <a:pt x="2656" y="3115"/>
                  <a:pt x="2768" y="3074"/>
                </a:cubicBezTo>
                <a:cubicBezTo>
                  <a:pt x="2911" y="3022"/>
                  <a:pt x="3357" y="2732"/>
                  <a:pt x="3459" y="2600"/>
                </a:cubicBezTo>
                <a:cubicBezTo>
                  <a:pt x="3493" y="2555"/>
                  <a:pt x="3543" y="2479"/>
                  <a:pt x="3581" y="2439"/>
                </a:cubicBezTo>
                <a:cubicBezTo>
                  <a:pt x="3626" y="2390"/>
                  <a:pt x="3682" y="2340"/>
                  <a:pt x="3728" y="2288"/>
                </a:cubicBezTo>
                <a:cubicBezTo>
                  <a:pt x="3846" y="2154"/>
                  <a:pt x="3898" y="2019"/>
                  <a:pt x="4065" y="2024"/>
                </a:cubicBezTo>
                <a:cubicBezTo>
                  <a:pt x="4083" y="1885"/>
                  <a:pt x="4198" y="1869"/>
                  <a:pt x="4324" y="1654"/>
                </a:cubicBezTo>
                <a:cubicBezTo>
                  <a:pt x="4360" y="1592"/>
                  <a:pt x="4360" y="1567"/>
                  <a:pt x="4414" y="1531"/>
                </a:cubicBezTo>
                <a:cubicBezTo>
                  <a:pt x="4430" y="2068"/>
                  <a:pt x="4225" y="2363"/>
                  <a:pt x="3882" y="2674"/>
                </a:cubicBezTo>
                <a:cubicBezTo>
                  <a:pt x="3536" y="2989"/>
                  <a:pt x="3534" y="2830"/>
                  <a:pt x="3248" y="3169"/>
                </a:cubicBezTo>
                <a:cubicBezTo>
                  <a:pt x="3100" y="3343"/>
                  <a:pt x="2847" y="3600"/>
                  <a:pt x="2654" y="3704"/>
                </a:cubicBezTo>
                <a:cubicBezTo>
                  <a:pt x="2585" y="3742"/>
                  <a:pt x="2537" y="3772"/>
                  <a:pt x="2474" y="3806"/>
                </a:cubicBezTo>
                <a:cubicBezTo>
                  <a:pt x="2459" y="3814"/>
                  <a:pt x="2393" y="3844"/>
                  <a:pt x="2380" y="3846"/>
                </a:cubicBezTo>
                <a:cubicBezTo>
                  <a:pt x="2254" y="3856"/>
                  <a:pt x="2413" y="3825"/>
                  <a:pt x="2287" y="3808"/>
                </a:cubicBezTo>
                <a:close/>
                <a:moveTo>
                  <a:pt x="2335" y="2707"/>
                </a:moveTo>
                <a:cubicBezTo>
                  <a:pt x="2297" y="2799"/>
                  <a:pt x="2375" y="2757"/>
                  <a:pt x="2286" y="2837"/>
                </a:cubicBezTo>
                <a:cubicBezTo>
                  <a:pt x="2072" y="3029"/>
                  <a:pt x="1924" y="3223"/>
                  <a:pt x="1711" y="3392"/>
                </a:cubicBezTo>
                <a:cubicBezTo>
                  <a:pt x="1605" y="3477"/>
                  <a:pt x="1552" y="3530"/>
                  <a:pt x="1400" y="3563"/>
                </a:cubicBezTo>
                <a:cubicBezTo>
                  <a:pt x="1421" y="3506"/>
                  <a:pt x="1399" y="3554"/>
                  <a:pt x="1425" y="3507"/>
                </a:cubicBezTo>
                <a:cubicBezTo>
                  <a:pt x="1478" y="3410"/>
                  <a:pt x="1497" y="3418"/>
                  <a:pt x="1559" y="3409"/>
                </a:cubicBezTo>
                <a:cubicBezTo>
                  <a:pt x="1558" y="3244"/>
                  <a:pt x="1681" y="3213"/>
                  <a:pt x="1756" y="3188"/>
                </a:cubicBezTo>
                <a:cubicBezTo>
                  <a:pt x="1755" y="3122"/>
                  <a:pt x="1747" y="3087"/>
                  <a:pt x="1792" y="3055"/>
                </a:cubicBezTo>
                <a:cubicBezTo>
                  <a:pt x="1886" y="2988"/>
                  <a:pt x="1813" y="3065"/>
                  <a:pt x="1912" y="3063"/>
                </a:cubicBezTo>
                <a:cubicBezTo>
                  <a:pt x="1912" y="3021"/>
                  <a:pt x="1881" y="3016"/>
                  <a:pt x="1869" y="2967"/>
                </a:cubicBezTo>
                <a:cubicBezTo>
                  <a:pt x="1942" y="2910"/>
                  <a:pt x="2245" y="2521"/>
                  <a:pt x="2538" y="2377"/>
                </a:cubicBezTo>
                <a:cubicBezTo>
                  <a:pt x="2645" y="2324"/>
                  <a:pt x="2625" y="2367"/>
                  <a:pt x="2714" y="2288"/>
                </a:cubicBezTo>
                <a:cubicBezTo>
                  <a:pt x="2805" y="2207"/>
                  <a:pt x="2939" y="2175"/>
                  <a:pt x="3051" y="2107"/>
                </a:cubicBezTo>
                <a:cubicBezTo>
                  <a:pt x="3155" y="2044"/>
                  <a:pt x="3268" y="1989"/>
                  <a:pt x="3383" y="1927"/>
                </a:cubicBezTo>
                <a:cubicBezTo>
                  <a:pt x="3493" y="1869"/>
                  <a:pt x="3617" y="1804"/>
                  <a:pt x="3723" y="1753"/>
                </a:cubicBezTo>
                <a:lnTo>
                  <a:pt x="4080" y="1592"/>
                </a:lnTo>
                <a:cubicBezTo>
                  <a:pt x="4186" y="1537"/>
                  <a:pt x="4292" y="1427"/>
                  <a:pt x="4395" y="1395"/>
                </a:cubicBezTo>
                <a:cubicBezTo>
                  <a:pt x="4275" y="1734"/>
                  <a:pt x="4058" y="1895"/>
                  <a:pt x="3814" y="2090"/>
                </a:cubicBezTo>
                <a:lnTo>
                  <a:pt x="3243" y="2383"/>
                </a:lnTo>
                <a:cubicBezTo>
                  <a:pt x="2852" y="2497"/>
                  <a:pt x="2815" y="2533"/>
                  <a:pt x="2485" y="2708"/>
                </a:cubicBezTo>
                <a:cubicBezTo>
                  <a:pt x="2372" y="2768"/>
                  <a:pt x="2422" y="2741"/>
                  <a:pt x="2335" y="2707"/>
                </a:cubicBezTo>
                <a:close/>
                <a:moveTo>
                  <a:pt x="4465" y="835"/>
                </a:moveTo>
                <a:cubicBezTo>
                  <a:pt x="4579" y="788"/>
                  <a:pt x="4937" y="521"/>
                  <a:pt x="5072" y="426"/>
                </a:cubicBezTo>
                <a:cubicBezTo>
                  <a:pt x="5123" y="390"/>
                  <a:pt x="5704" y="88"/>
                  <a:pt x="5745" y="96"/>
                </a:cubicBezTo>
                <a:cubicBezTo>
                  <a:pt x="5909" y="128"/>
                  <a:pt x="5485" y="387"/>
                  <a:pt x="5464" y="403"/>
                </a:cubicBezTo>
                <a:cubicBezTo>
                  <a:pt x="5384" y="464"/>
                  <a:pt x="5338" y="499"/>
                  <a:pt x="5267" y="554"/>
                </a:cubicBezTo>
                <a:cubicBezTo>
                  <a:pt x="5208" y="599"/>
                  <a:pt x="5125" y="637"/>
                  <a:pt x="5063" y="683"/>
                </a:cubicBezTo>
                <a:cubicBezTo>
                  <a:pt x="4828" y="864"/>
                  <a:pt x="4636" y="926"/>
                  <a:pt x="4529" y="1145"/>
                </a:cubicBezTo>
                <a:cubicBezTo>
                  <a:pt x="4472" y="1260"/>
                  <a:pt x="4292" y="1393"/>
                  <a:pt x="4185" y="1465"/>
                </a:cubicBezTo>
                <a:cubicBezTo>
                  <a:pt x="4010" y="1581"/>
                  <a:pt x="4046" y="1556"/>
                  <a:pt x="3966" y="1514"/>
                </a:cubicBezTo>
                <a:cubicBezTo>
                  <a:pt x="3909" y="1600"/>
                  <a:pt x="4037" y="1537"/>
                  <a:pt x="3927" y="1605"/>
                </a:cubicBezTo>
                <a:cubicBezTo>
                  <a:pt x="3902" y="1621"/>
                  <a:pt x="3714" y="1682"/>
                  <a:pt x="3622" y="1746"/>
                </a:cubicBezTo>
                <a:cubicBezTo>
                  <a:pt x="3618" y="1745"/>
                  <a:pt x="3613" y="1741"/>
                  <a:pt x="3611" y="1739"/>
                </a:cubicBezTo>
                <a:cubicBezTo>
                  <a:pt x="3549" y="1700"/>
                  <a:pt x="3599" y="1704"/>
                  <a:pt x="3531" y="1695"/>
                </a:cubicBezTo>
                <a:cubicBezTo>
                  <a:pt x="3518" y="1765"/>
                  <a:pt x="3616" y="1765"/>
                  <a:pt x="3480" y="1824"/>
                </a:cubicBezTo>
                <a:lnTo>
                  <a:pt x="2989" y="2063"/>
                </a:lnTo>
                <a:cubicBezTo>
                  <a:pt x="2941" y="2087"/>
                  <a:pt x="2846" y="2116"/>
                  <a:pt x="2815" y="2140"/>
                </a:cubicBezTo>
                <a:cubicBezTo>
                  <a:pt x="2605" y="2297"/>
                  <a:pt x="2291" y="2454"/>
                  <a:pt x="2041" y="2562"/>
                </a:cubicBezTo>
                <a:cubicBezTo>
                  <a:pt x="1980" y="2589"/>
                  <a:pt x="1927" y="2607"/>
                  <a:pt x="1868" y="2635"/>
                </a:cubicBezTo>
                <a:cubicBezTo>
                  <a:pt x="1657" y="2737"/>
                  <a:pt x="1497" y="2773"/>
                  <a:pt x="1370" y="2852"/>
                </a:cubicBezTo>
                <a:cubicBezTo>
                  <a:pt x="1291" y="2902"/>
                  <a:pt x="1153" y="3014"/>
                  <a:pt x="1076" y="3043"/>
                </a:cubicBezTo>
                <a:cubicBezTo>
                  <a:pt x="1178" y="2847"/>
                  <a:pt x="1418" y="2630"/>
                  <a:pt x="1575" y="2476"/>
                </a:cubicBezTo>
                <a:cubicBezTo>
                  <a:pt x="1725" y="2329"/>
                  <a:pt x="1686" y="2381"/>
                  <a:pt x="1790" y="2378"/>
                </a:cubicBezTo>
                <a:cubicBezTo>
                  <a:pt x="1776" y="2276"/>
                  <a:pt x="1803" y="2280"/>
                  <a:pt x="2002" y="2124"/>
                </a:cubicBezTo>
                <a:cubicBezTo>
                  <a:pt x="2048" y="2088"/>
                  <a:pt x="2100" y="2060"/>
                  <a:pt x="2152" y="2023"/>
                </a:cubicBezTo>
                <a:cubicBezTo>
                  <a:pt x="2172" y="2009"/>
                  <a:pt x="2200" y="1989"/>
                  <a:pt x="2226" y="1987"/>
                </a:cubicBezTo>
                <a:cubicBezTo>
                  <a:pt x="2264" y="1985"/>
                  <a:pt x="2242" y="1988"/>
                  <a:pt x="2269" y="1997"/>
                </a:cubicBezTo>
                <a:cubicBezTo>
                  <a:pt x="2276" y="1999"/>
                  <a:pt x="2254" y="2002"/>
                  <a:pt x="2307" y="2011"/>
                </a:cubicBezTo>
                <a:cubicBezTo>
                  <a:pt x="2336" y="1926"/>
                  <a:pt x="2255" y="1958"/>
                  <a:pt x="2337" y="1914"/>
                </a:cubicBezTo>
                <a:cubicBezTo>
                  <a:pt x="2371" y="1896"/>
                  <a:pt x="2397" y="1914"/>
                  <a:pt x="2452" y="1907"/>
                </a:cubicBezTo>
                <a:cubicBezTo>
                  <a:pt x="2497" y="1792"/>
                  <a:pt x="2491" y="1846"/>
                  <a:pt x="2622" y="1825"/>
                </a:cubicBezTo>
                <a:cubicBezTo>
                  <a:pt x="2686" y="1737"/>
                  <a:pt x="2682" y="1749"/>
                  <a:pt x="2796" y="1706"/>
                </a:cubicBezTo>
                <a:cubicBezTo>
                  <a:pt x="2868" y="1678"/>
                  <a:pt x="2938" y="1655"/>
                  <a:pt x="3014" y="1625"/>
                </a:cubicBezTo>
                <a:lnTo>
                  <a:pt x="3625" y="1339"/>
                </a:lnTo>
                <a:cubicBezTo>
                  <a:pt x="3692" y="1301"/>
                  <a:pt x="3749" y="1266"/>
                  <a:pt x="3816" y="1231"/>
                </a:cubicBezTo>
                <a:cubicBezTo>
                  <a:pt x="4002" y="1136"/>
                  <a:pt x="4084" y="1059"/>
                  <a:pt x="4215" y="1060"/>
                </a:cubicBezTo>
                <a:cubicBezTo>
                  <a:pt x="4251" y="985"/>
                  <a:pt x="4201" y="1021"/>
                  <a:pt x="4265" y="964"/>
                </a:cubicBezTo>
                <a:cubicBezTo>
                  <a:pt x="4394" y="850"/>
                  <a:pt x="4389" y="954"/>
                  <a:pt x="4455" y="921"/>
                </a:cubicBezTo>
                <a:cubicBezTo>
                  <a:pt x="4505" y="897"/>
                  <a:pt x="4473" y="893"/>
                  <a:pt x="4465" y="835"/>
                </a:cubicBezTo>
                <a:close/>
                <a:moveTo>
                  <a:pt x="5713" y="51"/>
                </a:moveTo>
                <a:cubicBezTo>
                  <a:pt x="5559" y="121"/>
                  <a:pt x="5431" y="172"/>
                  <a:pt x="5289" y="246"/>
                </a:cubicBezTo>
                <a:cubicBezTo>
                  <a:pt x="5242" y="271"/>
                  <a:pt x="5238" y="281"/>
                  <a:pt x="5196" y="300"/>
                </a:cubicBezTo>
                <a:cubicBezTo>
                  <a:pt x="5020" y="376"/>
                  <a:pt x="5087" y="342"/>
                  <a:pt x="4905" y="476"/>
                </a:cubicBezTo>
                <a:cubicBezTo>
                  <a:pt x="4672" y="648"/>
                  <a:pt x="4416" y="811"/>
                  <a:pt x="4158" y="973"/>
                </a:cubicBezTo>
                <a:cubicBezTo>
                  <a:pt x="4080" y="1022"/>
                  <a:pt x="4069" y="1042"/>
                  <a:pt x="3968" y="1085"/>
                </a:cubicBezTo>
                <a:cubicBezTo>
                  <a:pt x="3890" y="1118"/>
                  <a:pt x="3849" y="1158"/>
                  <a:pt x="3757" y="1188"/>
                </a:cubicBezTo>
                <a:cubicBezTo>
                  <a:pt x="3557" y="1252"/>
                  <a:pt x="3663" y="1261"/>
                  <a:pt x="3346" y="1409"/>
                </a:cubicBezTo>
                <a:cubicBezTo>
                  <a:pt x="3090" y="1528"/>
                  <a:pt x="3223" y="1483"/>
                  <a:pt x="2920" y="1594"/>
                </a:cubicBezTo>
                <a:cubicBezTo>
                  <a:pt x="2589" y="1716"/>
                  <a:pt x="2364" y="1803"/>
                  <a:pt x="2075" y="1998"/>
                </a:cubicBezTo>
                <a:cubicBezTo>
                  <a:pt x="2002" y="2048"/>
                  <a:pt x="1937" y="2051"/>
                  <a:pt x="1892" y="2112"/>
                </a:cubicBezTo>
                <a:cubicBezTo>
                  <a:pt x="1761" y="2286"/>
                  <a:pt x="1361" y="2502"/>
                  <a:pt x="1047" y="2978"/>
                </a:cubicBezTo>
                <a:cubicBezTo>
                  <a:pt x="829" y="3310"/>
                  <a:pt x="551" y="3635"/>
                  <a:pt x="251" y="3893"/>
                </a:cubicBezTo>
                <a:cubicBezTo>
                  <a:pt x="0" y="4107"/>
                  <a:pt x="134" y="4227"/>
                  <a:pt x="264" y="4239"/>
                </a:cubicBezTo>
                <a:cubicBezTo>
                  <a:pt x="400" y="4252"/>
                  <a:pt x="584" y="4124"/>
                  <a:pt x="760" y="4114"/>
                </a:cubicBezTo>
                <a:cubicBezTo>
                  <a:pt x="860" y="4108"/>
                  <a:pt x="959" y="4118"/>
                  <a:pt x="1057" y="4110"/>
                </a:cubicBezTo>
                <a:cubicBezTo>
                  <a:pt x="1372" y="4086"/>
                  <a:pt x="1668" y="4098"/>
                  <a:pt x="1924" y="4052"/>
                </a:cubicBezTo>
                <a:cubicBezTo>
                  <a:pt x="2424" y="3962"/>
                  <a:pt x="2790" y="3725"/>
                  <a:pt x="3125" y="3379"/>
                </a:cubicBezTo>
                <a:cubicBezTo>
                  <a:pt x="3234" y="3266"/>
                  <a:pt x="3319" y="3170"/>
                  <a:pt x="3421" y="3059"/>
                </a:cubicBezTo>
                <a:cubicBezTo>
                  <a:pt x="3515" y="2957"/>
                  <a:pt x="3677" y="2911"/>
                  <a:pt x="3807" y="2814"/>
                </a:cubicBezTo>
                <a:cubicBezTo>
                  <a:pt x="4013" y="2661"/>
                  <a:pt x="4391" y="2214"/>
                  <a:pt x="4438" y="1921"/>
                </a:cubicBezTo>
                <a:cubicBezTo>
                  <a:pt x="4496" y="1559"/>
                  <a:pt x="4450" y="1437"/>
                  <a:pt x="4595" y="1128"/>
                </a:cubicBezTo>
                <a:cubicBezTo>
                  <a:pt x="4658" y="995"/>
                  <a:pt x="4806" y="930"/>
                  <a:pt x="4926" y="845"/>
                </a:cubicBezTo>
                <a:lnTo>
                  <a:pt x="5472" y="462"/>
                </a:lnTo>
                <a:cubicBezTo>
                  <a:pt x="5505" y="437"/>
                  <a:pt x="5523" y="427"/>
                  <a:pt x="5562" y="403"/>
                </a:cubicBezTo>
                <a:lnTo>
                  <a:pt x="5745" y="268"/>
                </a:lnTo>
                <a:cubicBezTo>
                  <a:pt x="5923" y="128"/>
                  <a:pt x="5826" y="0"/>
                  <a:pt x="5713" y="5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B2BBA633-0470-41F0-8331-1D5DD68FE136}"/>
              </a:ext>
            </a:extLst>
          </p:cNvPr>
          <p:cNvSpPr>
            <a:spLocks noEditPoints="1"/>
          </p:cNvSpPr>
          <p:nvPr/>
        </p:nvSpPr>
        <p:spPr bwMode="auto">
          <a:xfrm>
            <a:off x="1974850" y="3255963"/>
            <a:ext cx="1298575" cy="911225"/>
          </a:xfrm>
          <a:custGeom>
            <a:avLst/>
            <a:gdLst>
              <a:gd name="T0" fmla="*/ 2780 w 3605"/>
              <a:gd name="T1" fmla="*/ 1210 h 2529"/>
              <a:gd name="T2" fmla="*/ 2844 w 3605"/>
              <a:gd name="T3" fmla="*/ 1160 h 2529"/>
              <a:gd name="T4" fmla="*/ 2780 w 3605"/>
              <a:gd name="T5" fmla="*/ 1210 h 2529"/>
              <a:gd name="T6" fmla="*/ 1462 w 3605"/>
              <a:gd name="T7" fmla="*/ 2277 h 2529"/>
              <a:gd name="T8" fmla="*/ 1555 w 3605"/>
              <a:gd name="T9" fmla="*/ 2315 h 2529"/>
              <a:gd name="T10" fmla="*/ 1649 w 3605"/>
              <a:gd name="T11" fmla="*/ 2275 h 2529"/>
              <a:gd name="T12" fmla="*/ 1829 w 3605"/>
              <a:gd name="T13" fmla="*/ 2173 h 2529"/>
              <a:gd name="T14" fmla="*/ 2423 w 3605"/>
              <a:gd name="T15" fmla="*/ 1638 h 2529"/>
              <a:gd name="T16" fmla="*/ 3057 w 3605"/>
              <a:gd name="T17" fmla="*/ 1143 h 2529"/>
              <a:gd name="T18" fmla="*/ 3589 w 3605"/>
              <a:gd name="T19" fmla="*/ 0 h 2529"/>
              <a:gd name="T20" fmla="*/ 3499 w 3605"/>
              <a:gd name="T21" fmla="*/ 123 h 2529"/>
              <a:gd name="T22" fmla="*/ 3240 w 3605"/>
              <a:gd name="T23" fmla="*/ 493 h 2529"/>
              <a:gd name="T24" fmla="*/ 2903 w 3605"/>
              <a:gd name="T25" fmla="*/ 757 h 2529"/>
              <a:gd name="T26" fmla="*/ 2756 w 3605"/>
              <a:gd name="T27" fmla="*/ 908 h 2529"/>
              <a:gd name="T28" fmla="*/ 2634 w 3605"/>
              <a:gd name="T29" fmla="*/ 1069 h 2529"/>
              <a:gd name="T30" fmla="*/ 1943 w 3605"/>
              <a:gd name="T31" fmla="*/ 1543 h 2529"/>
              <a:gd name="T32" fmla="*/ 1732 w 3605"/>
              <a:gd name="T33" fmla="*/ 1628 h 2529"/>
              <a:gd name="T34" fmla="*/ 1541 w 3605"/>
              <a:gd name="T35" fmla="*/ 1720 h 2529"/>
              <a:gd name="T36" fmla="*/ 1116 w 3605"/>
              <a:gd name="T37" fmla="*/ 1877 h 2529"/>
              <a:gd name="T38" fmla="*/ 706 w 3605"/>
              <a:gd name="T39" fmla="*/ 2051 h 2529"/>
              <a:gd name="T40" fmla="*/ 502 w 3605"/>
              <a:gd name="T41" fmla="*/ 2142 h 2529"/>
              <a:gd name="T42" fmla="*/ 381 w 3605"/>
              <a:gd name="T43" fmla="*/ 2302 h 2529"/>
              <a:gd name="T44" fmla="*/ 184 w 3605"/>
              <a:gd name="T45" fmla="*/ 2372 h 2529"/>
              <a:gd name="T46" fmla="*/ 0 w 3605"/>
              <a:gd name="T47" fmla="*/ 2521 h 2529"/>
              <a:gd name="T48" fmla="*/ 433 w 3605"/>
              <a:gd name="T49" fmla="*/ 2510 h 2529"/>
              <a:gd name="T50" fmla="*/ 1419 w 3605"/>
              <a:gd name="T51" fmla="*/ 2373 h 2529"/>
              <a:gd name="T52" fmla="*/ 1462 w 3605"/>
              <a:gd name="T53" fmla="*/ 2277 h 2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05" h="2529">
                <a:moveTo>
                  <a:pt x="2780" y="1210"/>
                </a:moveTo>
                <a:cubicBezTo>
                  <a:pt x="2781" y="1163"/>
                  <a:pt x="2797" y="1166"/>
                  <a:pt x="2844" y="1160"/>
                </a:cubicBezTo>
                <a:cubicBezTo>
                  <a:pt x="2837" y="1213"/>
                  <a:pt x="2834" y="1231"/>
                  <a:pt x="2780" y="1210"/>
                </a:cubicBezTo>
                <a:close/>
                <a:moveTo>
                  <a:pt x="1462" y="2277"/>
                </a:moveTo>
                <a:cubicBezTo>
                  <a:pt x="1588" y="2294"/>
                  <a:pt x="1429" y="2325"/>
                  <a:pt x="1555" y="2315"/>
                </a:cubicBezTo>
                <a:cubicBezTo>
                  <a:pt x="1568" y="2313"/>
                  <a:pt x="1634" y="2283"/>
                  <a:pt x="1649" y="2275"/>
                </a:cubicBezTo>
                <a:cubicBezTo>
                  <a:pt x="1712" y="2241"/>
                  <a:pt x="1760" y="2211"/>
                  <a:pt x="1829" y="2173"/>
                </a:cubicBezTo>
                <a:cubicBezTo>
                  <a:pt x="2022" y="2069"/>
                  <a:pt x="2275" y="1812"/>
                  <a:pt x="2423" y="1638"/>
                </a:cubicBezTo>
                <a:cubicBezTo>
                  <a:pt x="2709" y="1299"/>
                  <a:pt x="2711" y="1458"/>
                  <a:pt x="3057" y="1143"/>
                </a:cubicBezTo>
                <a:cubicBezTo>
                  <a:pt x="3400" y="832"/>
                  <a:pt x="3605" y="537"/>
                  <a:pt x="3589" y="0"/>
                </a:cubicBezTo>
                <a:cubicBezTo>
                  <a:pt x="3535" y="36"/>
                  <a:pt x="3535" y="61"/>
                  <a:pt x="3499" y="123"/>
                </a:cubicBezTo>
                <a:cubicBezTo>
                  <a:pt x="3373" y="338"/>
                  <a:pt x="3258" y="354"/>
                  <a:pt x="3240" y="493"/>
                </a:cubicBezTo>
                <a:cubicBezTo>
                  <a:pt x="3073" y="488"/>
                  <a:pt x="3021" y="623"/>
                  <a:pt x="2903" y="757"/>
                </a:cubicBezTo>
                <a:cubicBezTo>
                  <a:pt x="2857" y="809"/>
                  <a:pt x="2801" y="859"/>
                  <a:pt x="2756" y="908"/>
                </a:cubicBezTo>
                <a:cubicBezTo>
                  <a:pt x="2718" y="948"/>
                  <a:pt x="2668" y="1024"/>
                  <a:pt x="2634" y="1069"/>
                </a:cubicBezTo>
                <a:cubicBezTo>
                  <a:pt x="2532" y="1201"/>
                  <a:pt x="2086" y="1491"/>
                  <a:pt x="1943" y="1543"/>
                </a:cubicBezTo>
                <a:cubicBezTo>
                  <a:pt x="1831" y="1584"/>
                  <a:pt x="1824" y="1566"/>
                  <a:pt x="1732" y="1628"/>
                </a:cubicBezTo>
                <a:cubicBezTo>
                  <a:pt x="1657" y="1677"/>
                  <a:pt x="1618" y="1679"/>
                  <a:pt x="1541" y="1720"/>
                </a:cubicBezTo>
                <a:cubicBezTo>
                  <a:pt x="1442" y="1773"/>
                  <a:pt x="1231" y="1846"/>
                  <a:pt x="1116" y="1877"/>
                </a:cubicBezTo>
                <a:cubicBezTo>
                  <a:pt x="951" y="1921"/>
                  <a:pt x="795" y="2016"/>
                  <a:pt x="706" y="2051"/>
                </a:cubicBezTo>
                <a:cubicBezTo>
                  <a:pt x="618" y="2086"/>
                  <a:pt x="585" y="2106"/>
                  <a:pt x="502" y="2142"/>
                </a:cubicBezTo>
                <a:cubicBezTo>
                  <a:pt x="417" y="2180"/>
                  <a:pt x="388" y="2197"/>
                  <a:pt x="381" y="2302"/>
                </a:cubicBezTo>
                <a:cubicBezTo>
                  <a:pt x="278" y="2295"/>
                  <a:pt x="350" y="2227"/>
                  <a:pt x="184" y="2372"/>
                </a:cubicBezTo>
                <a:cubicBezTo>
                  <a:pt x="129" y="2419"/>
                  <a:pt x="32" y="2456"/>
                  <a:pt x="0" y="2521"/>
                </a:cubicBezTo>
                <a:cubicBezTo>
                  <a:pt x="161" y="2524"/>
                  <a:pt x="281" y="2513"/>
                  <a:pt x="433" y="2510"/>
                </a:cubicBezTo>
                <a:cubicBezTo>
                  <a:pt x="848" y="2501"/>
                  <a:pt x="1015" y="2529"/>
                  <a:pt x="1419" y="2373"/>
                </a:cubicBezTo>
                <a:cubicBezTo>
                  <a:pt x="1557" y="2320"/>
                  <a:pt x="1404" y="2375"/>
                  <a:pt x="1462" y="227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E6148682-8CB4-4885-B9F9-2C0B8962AF2E}"/>
              </a:ext>
            </a:extLst>
          </p:cNvPr>
          <p:cNvSpPr>
            <a:spLocks noEditPoints="1"/>
          </p:cNvSpPr>
          <p:nvPr/>
        </p:nvSpPr>
        <p:spPr bwMode="auto">
          <a:xfrm>
            <a:off x="1343025" y="3019425"/>
            <a:ext cx="1628775" cy="1190625"/>
          </a:xfrm>
          <a:custGeom>
            <a:avLst/>
            <a:gdLst>
              <a:gd name="T0" fmla="*/ 774 w 4517"/>
              <a:gd name="T1" fmla="*/ 2863 h 3303"/>
              <a:gd name="T2" fmla="*/ 830 w 4517"/>
              <a:gd name="T3" fmla="*/ 2852 h 3303"/>
              <a:gd name="T4" fmla="*/ 837 w 4517"/>
              <a:gd name="T5" fmla="*/ 2913 h 3303"/>
              <a:gd name="T6" fmla="*/ 774 w 4517"/>
              <a:gd name="T7" fmla="*/ 2863 h 3303"/>
              <a:gd name="T8" fmla="*/ 4194 w 4517"/>
              <a:gd name="T9" fmla="*/ 98 h 3303"/>
              <a:gd name="T10" fmla="*/ 4097 w 4517"/>
              <a:gd name="T11" fmla="*/ 38 h 3303"/>
              <a:gd name="T12" fmla="*/ 4044 w 4517"/>
              <a:gd name="T13" fmla="*/ 114 h 3303"/>
              <a:gd name="T14" fmla="*/ 3996 w 4517"/>
              <a:gd name="T15" fmla="*/ 97 h 3303"/>
              <a:gd name="T16" fmla="*/ 3978 w 4517"/>
              <a:gd name="T17" fmla="*/ 48 h 3303"/>
              <a:gd name="T18" fmla="*/ 3589 w 4517"/>
              <a:gd name="T19" fmla="*/ 86 h 3303"/>
              <a:gd name="T20" fmla="*/ 3184 w 4517"/>
              <a:gd name="T21" fmla="*/ 260 h 3303"/>
              <a:gd name="T22" fmla="*/ 3046 w 4517"/>
              <a:gd name="T23" fmla="*/ 370 h 3303"/>
              <a:gd name="T24" fmla="*/ 2778 w 4517"/>
              <a:gd name="T25" fmla="*/ 635 h 3303"/>
              <a:gd name="T26" fmla="*/ 2619 w 4517"/>
              <a:gd name="T27" fmla="*/ 742 h 3303"/>
              <a:gd name="T28" fmla="*/ 2240 w 4517"/>
              <a:gd name="T29" fmla="*/ 1142 h 3303"/>
              <a:gd name="T30" fmla="*/ 1544 w 4517"/>
              <a:gd name="T31" fmla="*/ 1757 h 3303"/>
              <a:gd name="T32" fmla="*/ 1456 w 4517"/>
              <a:gd name="T33" fmla="*/ 1771 h 3303"/>
              <a:gd name="T34" fmla="*/ 1240 w 4517"/>
              <a:gd name="T35" fmla="*/ 1986 h 3303"/>
              <a:gd name="T36" fmla="*/ 933 w 4517"/>
              <a:gd name="T37" fmla="*/ 2244 h 3303"/>
              <a:gd name="T38" fmla="*/ 963 w 4517"/>
              <a:gd name="T39" fmla="*/ 2321 h 3303"/>
              <a:gd name="T40" fmla="*/ 871 w 4517"/>
              <a:gd name="T41" fmla="*/ 2287 h 3303"/>
              <a:gd name="T42" fmla="*/ 712 w 4517"/>
              <a:gd name="T43" fmla="*/ 2421 h 3303"/>
              <a:gd name="T44" fmla="*/ 537 w 4517"/>
              <a:gd name="T45" fmla="*/ 2561 h 3303"/>
              <a:gd name="T46" fmla="*/ 567 w 4517"/>
              <a:gd name="T47" fmla="*/ 2658 h 3303"/>
              <a:gd name="T48" fmla="*/ 470 w 4517"/>
              <a:gd name="T49" fmla="*/ 2627 h 3303"/>
              <a:gd name="T50" fmla="*/ 323 w 4517"/>
              <a:gd name="T51" fmla="*/ 2814 h 3303"/>
              <a:gd name="T52" fmla="*/ 202 w 4517"/>
              <a:gd name="T53" fmla="*/ 3029 h 3303"/>
              <a:gd name="T54" fmla="*/ 238 w 4517"/>
              <a:gd name="T55" fmla="*/ 3040 h 3303"/>
              <a:gd name="T56" fmla="*/ 310 w 4517"/>
              <a:gd name="T57" fmla="*/ 3066 h 3303"/>
              <a:gd name="T58" fmla="*/ 164 w 4517"/>
              <a:gd name="T59" fmla="*/ 3069 h 3303"/>
              <a:gd name="T60" fmla="*/ 87 w 4517"/>
              <a:gd name="T61" fmla="*/ 3175 h 3303"/>
              <a:gd name="T62" fmla="*/ 45 w 4517"/>
              <a:gd name="T63" fmla="*/ 3232 h 3303"/>
              <a:gd name="T64" fmla="*/ 23 w 4517"/>
              <a:gd name="T65" fmla="*/ 3263 h 3303"/>
              <a:gd name="T66" fmla="*/ 0 w 4517"/>
              <a:gd name="T67" fmla="*/ 3303 h 3303"/>
              <a:gd name="T68" fmla="*/ 638 w 4517"/>
              <a:gd name="T69" fmla="*/ 3061 h 3303"/>
              <a:gd name="T70" fmla="*/ 849 w 4517"/>
              <a:gd name="T71" fmla="*/ 2924 h 3303"/>
              <a:gd name="T72" fmla="*/ 1598 w 4517"/>
              <a:gd name="T73" fmla="*/ 2045 h 3303"/>
              <a:gd name="T74" fmla="*/ 1782 w 4517"/>
              <a:gd name="T75" fmla="*/ 1797 h 3303"/>
              <a:gd name="T76" fmla="*/ 1827 w 4517"/>
              <a:gd name="T77" fmla="*/ 1641 h 3303"/>
              <a:gd name="T78" fmla="*/ 2082 w 4517"/>
              <a:gd name="T79" fmla="*/ 1466 h 3303"/>
              <a:gd name="T80" fmla="*/ 2236 w 4517"/>
              <a:gd name="T81" fmla="*/ 1222 h 3303"/>
              <a:gd name="T82" fmla="*/ 2386 w 4517"/>
              <a:gd name="T83" fmla="*/ 1189 h 3303"/>
              <a:gd name="T84" fmla="*/ 2776 w 4517"/>
              <a:gd name="T85" fmla="*/ 931 h 3303"/>
              <a:gd name="T86" fmla="*/ 3649 w 4517"/>
              <a:gd name="T87" fmla="*/ 492 h 3303"/>
              <a:gd name="T88" fmla="*/ 3958 w 4517"/>
              <a:gd name="T89" fmla="*/ 352 h 3303"/>
              <a:gd name="T90" fmla="*/ 4517 w 4517"/>
              <a:gd name="T91" fmla="*/ 44 h 3303"/>
              <a:gd name="T92" fmla="*/ 4461 w 4517"/>
              <a:gd name="T93" fmla="*/ 13 h 3303"/>
              <a:gd name="T94" fmla="*/ 4393 w 4517"/>
              <a:gd name="T95" fmla="*/ 54 h 3303"/>
              <a:gd name="T96" fmla="*/ 4343 w 4517"/>
              <a:gd name="T97" fmla="*/ 0 h 3303"/>
              <a:gd name="T98" fmla="*/ 4194 w 4517"/>
              <a:gd name="T99" fmla="*/ 98 h 3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517" h="3303">
                <a:moveTo>
                  <a:pt x="774" y="2863"/>
                </a:moveTo>
                <a:lnTo>
                  <a:pt x="830" y="2852"/>
                </a:lnTo>
                <a:lnTo>
                  <a:pt x="837" y="2913"/>
                </a:lnTo>
                <a:cubicBezTo>
                  <a:pt x="753" y="2890"/>
                  <a:pt x="808" y="2905"/>
                  <a:pt x="774" y="2863"/>
                </a:cubicBezTo>
                <a:close/>
                <a:moveTo>
                  <a:pt x="4194" y="98"/>
                </a:moveTo>
                <a:cubicBezTo>
                  <a:pt x="4107" y="51"/>
                  <a:pt x="4238" y="17"/>
                  <a:pt x="4097" y="38"/>
                </a:cubicBezTo>
                <a:cubicBezTo>
                  <a:pt x="3973" y="56"/>
                  <a:pt x="4061" y="59"/>
                  <a:pt x="4044" y="114"/>
                </a:cubicBezTo>
                <a:cubicBezTo>
                  <a:pt x="3979" y="114"/>
                  <a:pt x="4020" y="125"/>
                  <a:pt x="3996" y="97"/>
                </a:cubicBezTo>
                <a:cubicBezTo>
                  <a:pt x="3965" y="62"/>
                  <a:pt x="4005" y="98"/>
                  <a:pt x="3978" y="48"/>
                </a:cubicBezTo>
                <a:cubicBezTo>
                  <a:pt x="3890" y="40"/>
                  <a:pt x="3662" y="48"/>
                  <a:pt x="3589" y="86"/>
                </a:cubicBezTo>
                <a:cubicBezTo>
                  <a:pt x="3412" y="177"/>
                  <a:pt x="3395" y="78"/>
                  <a:pt x="3184" y="260"/>
                </a:cubicBezTo>
                <a:cubicBezTo>
                  <a:pt x="3129" y="307"/>
                  <a:pt x="3090" y="327"/>
                  <a:pt x="3046" y="370"/>
                </a:cubicBezTo>
                <a:cubicBezTo>
                  <a:pt x="2965" y="452"/>
                  <a:pt x="2871" y="565"/>
                  <a:pt x="2778" y="635"/>
                </a:cubicBezTo>
                <a:cubicBezTo>
                  <a:pt x="2722" y="678"/>
                  <a:pt x="2669" y="703"/>
                  <a:pt x="2619" y="742"/>
                </a:cubicBezTo>
                <a:lnTo>
                  <a:pt x="2240" y="1142"/>
                </a:lnTo>
                <a:cubicBezTo>
                  <a:pt x="2074" y="1342"/>
                  <a:pt x="1583" y="1496"/>
                  <a:pt x="1544" y="1757"/>
                </a:cubicBezTo>
                <a:cubicBezTo>
                  <a:pt x="1478" y="1766"/>
                  <a:pt x="1503" y="1740"/>
                  <a:pt x="1456" y="1771"/>
                </a:cubicBezTo>
                <a:cubicBezTo>
                  <a:pt x="1424" y="1792"/>
                  <a:pt x="1391" y="1874"/>
                  <a:pt x="1240" y="1986"/>
                </a:cubicBezTo>
                <a:cubicBezTo>
                  <a:pt x="1118" y="2075"/>
                  <a:pt x="1057" y="2152"/>
                  <a:pt x="933" y="2244"/>
                </a:cubicBezTo>
                <a:cubicBezTo>
                  <a:pt x="966" y="2294"/>
                  <a:pt x="952" y="2231"/>
                  <a:pt x="963" y="2321"/>
                </a:cubicBezTo>
                <a:cubicBezTo>
                  <a:pt x="855" y="2305"/>
                  <a:pt x="941" y="2311"/>
                  <a:pt x="871" y="2287"/>
                </a:cubicBezTo>
                <a:cubicBezTo>
                  <a:pt x="806" y="2332"/>
                  <a:pt x="769" y="2364"/>
                  <a:pt x="712" y="2421"/>
                </a:cubicBezTo>
                <a:cubicBezTo>
                  <a:pt x="668" y="2464"/>
                  <a:pt x="587" y="2531"/>
                  <a:pt x="537" y="2561"/>
                </a:cubicBezTo>
                <a:cubicBezTo>
                  <a:pt x="550" y="2660"/>
                  <a:pt x="560" y="2577"/>
                  <a:pt x="567" y="2658"/>
                </a:cubicBezTo>
                <a:cubicBezTo>
                  <a:pt x="471" y="2666"/>
                  <a:pt x="562" y="2657"/>
                  <a:pt x="470" y="2627"/>
                </a:cubicBezTo>
                <a:cubicBezTo>
                  <a:pt x="426" y="2692"/>
                  <a:pt x="373" y="2742"/>
                  <a:pt x="323" y="2814"/>
                </a:cubicBezTo>
                <a:cubicBezTo>
                  <a:pt x="293" y="2857"/>
                  <a:pt x="223" y="2984"/>
                  <a:pt x="202" y="3029"/>
                </a:cubicBezTo>
                <a:cubicBezTo>
                  <a:pt x="285" y="3085"/>
                  <a:pt x="142" y="3017"/>
                  <a:pt x="238" y="3040"/>
                </a:cubicBezTo>
                <a:lnTo>
                  <a:pt x="310" y="3066"/>
                </a:lnTo>
                <a:cubicBezTo>
                  <a:pt x="230" y="3132"/>
                  <a:pt x="253" y="3106"/>
                  <a:pt x="164" y="3069"/>
                </a:cubicBezTo>
                <a:cubicBezTo>
                  <a:pt x="139" y="3108"/>
                  <a:pt x="115" y="3136"/>
                  <a:pt x="87" y="3175"/>
                </a:cubicBezTo>
                <a:cubicBezTo>
                  <a:pt x="71" y="3198"/>
                  <a:pt x="64" y="3207"/>
                  <a:pt x="45" y="3232"/>
                </a:cubicBezTo>
                <a:cubicBezTo>
                  <a:pt x="43" y="3235"/>
                  <a:pt x="23" y="3263"/>
                  <a:pt x="23" y="3263"/>
                </a:cubicBezTo>
                <a:cubicBezTo>
                  <a:pt x="1" y="3298"/>
                  <a:pt x="26" y="3243"/>
                  <a:pt x="0" y="3303"/>
                </a:cubicBezTo>
                <a:cubicBezTo>
                  <a:pt x="253" y="3301"/>
                  <a:pt x="488" y="3174"/>
                  <a:pt x="638" y="3061"/>
                </a:cubicBezTo>
                <a:lnTo>
                  <a:pt x="849" y="2924"/>
                </a:lnTo>
                <a:cubicBezTo>
                  <a:pt x="1073" y="2764"/>
                  <a:pt x="1452" y="2299"/>
                  <a:pt x="1598" y="2045"/>
                </a:cubicBezTo>
                <a:lnTo>
                  <a:pt x="1782" y="1797"/>
                </a:lnTo>
                <a:cubicBezTo>
                  <a:pt x="1842" y="1729"/>
                  <a:pt x="1845" y="1740"/>
                  <a:pt x="1827" y="1641"/>
                </a:cubicBezTo>
                <a:cubicBezTo>
                  <a:pt x="1957" y="1652"/>
                  <a:pt x="1963" y="1607"/>
                  <a:pt x="2082" y="1466"/>
                </a:cubicBezTo>
                <a:cubicBezTo>
                  <a:pt x="2259" y="1253"/>
                  <a:pt x="2262" y="1381"/>
                  <a:pt x="2236" y="1222"/>
                </a:cubicBezTo>
                <a:cubicBezTo>
                  <a:pt x="2344" y="1218"/>
                  <a:pt x="2287" y="1279"/>
                  <a:pt x="2386" y="1189"/>
                </a:cubicBezTo>
                <a:cubicBezTo>
                  <a:pt x="2488" y="1095"/>
                  <a:pt x="2654" y="1000"/>
                  <a:pt x="2776" y="931"/>
                </a:cubicBezTo>
                <a:cubicBezTo>
                  <a:pt x="3083" y="757"/>
                  <a:pt x="3312" y="630"/>
                  <a:pt x="3649" y="492"/>
                </a:cubicBezTo>
                <a:lnTo>
                  <a:pt x="3958" y="352"/>
                </a:lnTo>
                <a:cubicBezTo>
                  <a:pt x="4103" y="291"/>
                  <a:pt x="4495" y="186"/>
                  <a:pt x="4517" y="44"/>
                </a:cubicBezTo>
                <a:cubicBezTo>
                  <a:pt x="4502" y="29"/>
                  <a:pt x="4496" y="11"/>
                  <a:pt x="4461" y="13"/>
                </a:cubicBezTo>
                <a:cubicBezTo>
                  <a:pt x="4376" y="17"/>
                  <a:pt x="4483" y="18"/>
                  <a:pt x="4393" y="54"/>
                </a:cubicBezTo>
                <a:lnTo>
                  <a:pt x="4343" y="0"/>
                </a:lnTo>
                <a:cubicBezTo>
                  <a:pt x="4111" y="3"/>
                  <a:pt x="4229" y="46"/>
                  <a:pt x="4194" y="9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2DEF1C5D-80CF-4103-9420-D9047051DB4D}"/>
              </a:ext>
            </a:extLst>
          </p:cNvPr>
          <p:cNvSpPr>
            <a:spLocks noEditPoints="1"/>
          </p:cNvSpPr>
          <p:nvPr/>
        </p:nvSpPr>
        <p:spPr bwMode="auto">
          <a:xfrm>
            <a:off x="2065338" y="2736850"/>
            <a:ext cx="1741487" cy="1063625"/>
          </a:xfrm>
          <a:custGeom>
            <a:avLst/>
            <a:gdLst>
              <a:gd name="T0" fmla="*/ 2496 w 4833"/>
              <a:gd name="T1" fmla="*/ 1465 h 2955"/>
              <a:gd name="T2" fmla="*/ 2567 w 4833"/>
              <a:gd name="T3" fmla="*/ 1508 h 2955"/>
              <a:gd name="T4" fmla="*/ 2496 w 4833"/>
              <a:gd name="T5" fmla="*/ 1465 h 2955"/>
              <a:gd name="T6" fmla="*/ 3389 w 4833"/>
              <a:gd name="T7" fmla="*/ 747 h 2955"/>
              <a:gd name="T8" fmla="*/ 3379 w 4833"/>
              <a:gd name="T9" fmla="*/ 833 h 2955"/>
              <a:gd name="T10" fmla="*/ 3189 w 4833"/>
              <a:gd name="T11" fmla="*/ 876 h 2955"/>
              <a:gd name="T12" fmla="*/ 3139 w 4833"/>
              <a:gd name="T13" fmla="*/ 972 h 2955"/>
              <a:gd name="T14" fmla="*/ 2740 w 4833"/>
              <a:gd name="T15" fmla="*/ 1143 h 2955"/>
              <a:gd name="T16" fmla="*/ 2549 w 4833"/>
              <a:gd name="T17" fmla="*/ 1251 h 2955"/>
              <a:gd name="T18" fmla="*/ 1938 w 4833"/>
              <a:gd name="T19" fmla="*/ 1537 h 2955"/>
              <a:gd name="T20" fmla="*/ 1720 w 4833"/>
              <a:gd name="T21" fmla="*/ 1618 h 2955"/>
              <a:gd name="T22" fmla="*/ 1546 w 4833"/>
              <a:gd name="T23" fmla="*/ 1737 h 2955"/>
              <a:gd name="T24" fmla="*/ 1376 w 4833"/>
              <a:gd name="T25" fmla="*/ 1819 h 2955"/>
              <a:gd name="T26" fmla="*/ 1261 w 4833"/>
              <a:gd name="T27" fmla="*/ 1826 h 2955"/>
              <a:gd name="T28" fmla="*/ 1231 w 4833"/>
              <a:gd name="T29" fmla="*/ 1923 h 2955"/>
              <a:gd name="T30" fmla="*/ 1193 w 4833"/>
              <a:gd name="T31" fmla="*/ 1909 h 2955"/>
              <a:gd name="T32" fmla="*/ 1150 w 4833"/>
              <a:gd name="T33" fmla="*/ 1899 h 2955"/>
              <a:gd name="T34" fmla="*/ 1076 w 4833"/>
              <a:gd name="T35" fmla="*/ 1935 h 2955"/>
              <a:gd name="T36" fmla="*/ 926 w 4833"/>
              <a:gd name="T37" fmla="*/ 2036 h 2955"/>
              <a:gd name="T38" fmla="*/ 714 w 4833"/>
              <a:gd name="T39" fmla="*/ 2290 h 2955"/>
              <a:gd name="T40" fmla="*/ 499 w 4833"/>
              <a:gd name="T41" fmla="*/ 2388 h 2955"/>
              <a:gd name="T42" fmla="*/ 0 w 4833"/>
              <a:gd name="T43" fmla="*/ 2955 h 2955"/>
              <a:gd name="T44" fmla="*/ 294 w 4833"/>
              <a:gd name="T45" fmla="*/ 2764 h 2955"/>
              <a:gd name="T46" fmla="*/ 792 w 4833"/>
              <a:gd name="T47" fmla="*/ 2547 h 2955"/>
              <a:gd name="T48" fmla="*/ 965 w 4833"/>
              <a:gd name="T49" fmla="*/ 2474 h 2955"/>
              <a:gd name="T50" fmla="*/ 1739 w 4833"/>
              <a:gd name="T51" fmla="*/ 2052 h 2955"/>
              <a:gd name="T52" fmla="*/ 1913 w 4833"/>
              <a:gd name="T53" fmla="*/ 1975 h 2955"/>
              <a:gd name="T54" fmla="*/ 2404 w 4833"/>
              <a:gd name="T55" fmla="*/ 1736 h 2955"/>
              <a:gd name="T56" fmla="*/ 2455 w 4833"/>
              <a:gd name="T57" fmla="*/ 1607 h 2955"/>
              <a:gd name="T58" fmla="*/ 2535 w 4833"/>
              <a:gd name="T59" fmla="*/ 1651 h 2955"/>
              <a:gd name="T60" fmla="*/ 2546 w 4833"/>
              <a:gd name="T61" fmla="*/ 1658 h 2955"/>
              <a:gd name="T62" fmla="*/ 2851 w 4833"/>
              <a:gd name="T63" fmla="*/ 1517 h 2955"/>
              <a:gd name="T64" fmla="*/ 2890 w 4833"/>
              <a:gd name="T65" fmla="*/ 1426 h 2955"/>
              <a:gd name="T66" fmla="*/ 3109 w 4833"/>
              <a:gd name="T67" fmla="*/ 1377 h 2955"/>
              <a:gd name="T68" fmla="*/ 3453 w 4833"/>
              <a:gd name="T69" fmla="*/ 1057 h 2955"/>
              <a:gd name="T70" fmla="*/ 3987 w 4833"/>
              <a:gd name="T71" fmla="*/ 595 h 2955"/>
              <a:gd name="T72" fmla="*/ 4191 w 4833"/>
              <a:gd name="T73" fmla="*/ 466 h 2955"/>
              <a:gd name="T74" fmla="*/ 4388 w 4833"/>
              <a:gd name="T75" fmla="*/ 315 h 2955"/>
              <a:gd name="T76" fmla="*/ 4669 w 4833"/>
              <a:gd name="T77" fmla="*/ 8 h 2955"/>
              <a:gd name="T78" fmla="*/ 3996 w 4833"/>
              <a:gd name="T79" fmla="*/ 338 h 2955"/>
              <a:gd name="T80" fmla="*/ 3389 w 4833"/>
              <a:gd name="T81" fmla="*/ 747 h 2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833" h="2955">
                <a:moveTo>
                  <a:pt x="2496" y="1465"/>
                </a:moveTo>
                <a:cubicBezTo>
                  <a:pt x="2559" y="1467"/>
                  <a:pt x="2545" y="1465"/>
                  <a:pt x="2567" y="1508"/>
                </a:cubicBezTo>
                <a:cubicBezTo>
                  <a:pt x="2531" y="1548"/>
                  <a:pt x="2494" y="1534"/>
                  <a:pt x="2496" y="1465"/>
                </a:cubicBezTo>
                <a:close/>
                <a:moveTo>
                  <a:pt x="3389" y="747"/>
                </a:moveTo>
                <a:cubicBezTo>
                  <a:pt x="3397" y="805"/>
                  <a:pt x="3429" y="809"/>
                  <a:pt x="3379" y="833"/>
                </a:cubicBezTo>
                <a:cubicBezTo>
                  <a:pt x="3313" y="866"/>
                  <a:pt x="3318" y="762"/>
                  <a:pt x="3189" y="876"/>
                </a:cubicBezTo>
                <a:cubicBezTo>
                  <a:pt x="3125" y="933"/>
                  <a:pt x="3175" y="897"/>
                  <a:pt x="3139" y="972"/>
                </a:cubicBezTo>
                <a:cubicBezTo>
                  <a:pt x="3008" y="971"/>
                  <a:pt x="2926" y="1048"/>
                  <a:pt x="2740" y="1143"/>
                </a:cubicBezTo>
                <a:cubicBezTo>
                  <a:pt x="2673" y="1178"/>
                  <a:pt x="2616" y="1213"/>
                  <a:pt x="2549" y="1251"/>
                </a:cubicBezTo>
                <a:lnTo>
                  <a:pt x="1938" y="1537"/>
                </a:lnTo>
                <a:cubicBezTo>
                  <a:pt x="1862" y="1567"/>
                  <a:pt x="1792" y="1590"/>
                  <a:pt x="1720" y="1618"/>
                </a:cubicBezTo>
                <a:cubicBezTo>
                  <a:pt x="1606" y="1661"/>
                  <a:pt x="1610" y="1649"/>
                  <a:pt x="1546" y="1737"/>
                </a:cubicBezTo>
                <a:cubicBezTo>
                  <a:pt x="1415" y="1758"/>
                  <a:pt x="1421" y="1704"/>
                  <a:pt x="1376" y="1819"/>
                </a:cubicBezTo>
                <a:cubicBezTo>
                  <a:pt x="1321" y="1826"/>
                  <a:pt x="1295" y="1808"/>
                  <a:pt x="1261" y="1826"/>
                </a:cubicBezTo>
                <a:cubicBezTo>
                  <a:pt x="1179" y="1870"/>
                  <a:pt x="1260" y="1838"/>
                  <a:pt x="1231" y="1923"/>
                </a:cubicBezTo>
                <a:cubicBezTo>
                  <a:pt x="1178" y="1914"/>
                  <a:pt x="1200" y="1911"/>
                  <a:pt x="1193" y="1909"/>
                </a:cubicBezTo>
                <a:cubicBezTo>
                  <a:pt x="1166" y="1900"/>
                  <a:pt x="1188" y="1897"/>
                  <a:pt x="1150" y="1899"/>
                </a:cubicBezTo>
                <a:cubicBezTo>
                  <a:pt x="1124" y="1901"/>
                  <a:pt x="1096" y="1921"/>
                  <a:pt x="1076" y="1935"/>
                </a:cubicBezTo>
                <a:cubicBezTo>
                  <a:pt x="1024" y="1972"/>
                  <a:pt x="972" y="2000"/>
                  <a:pt x="926" y="2036"/>
                </a:cubicBezTo>
                <a:cubicBezTo>
                  <a:pt x="727" y="2192"/>
                  <a:pt x="700" y="2188"/>
                  <a:pt x="714" y="2290"/>
                </a:cubicBezTo>
                <a:cubicBezTo>
                  <a:pt x="610" y="2293"/>
                  <a:pt x="649" y="2241"/>
                  <a:pt x="499" y="2388"/>
                </a:cubicBezTo>
                <a:cubicBezTo>
                  <a:pt x="342" y="2542"/>
                  <a:pt x="102" y="2759"/>
                  <a:pt x="0" y="2955"/>
                </a:cubicBezTo>
                <a:cubicBezTo>
                  <a:pt x="77" y="2926"/>
                  <a:pt x="215" y="2814"/>
                  <a:pt x="294" y="2764"/>
                </a:cubicBezTo>
                <a:cubicBezTo>
                  <a:pt x="421" y="2685"/>
                  <a:pt x="581" y="2649"/>
                  <a:pt x="792" y="2547"/>
                </a:cubicBezTo>
                <a:cubicBezTo>
                  <a:pt x="851" y="2519"/>
                  <a:pt x="904" y="2501"/>
                  <a:pt x="965" y="2474"/>
                </a:cubicBezTo>
                <a:cubicBezTo>
                  <a:pt x="1215" y="2366"/>
                  <a:pt x="1529" y="2209"/>
                  <a:pt x="1739" y="2052"/>
                </a:cubicBezTo>
                <a:cubicBezTo>
                  <a:pt x="1770" y="2028"/>
                  <a:pt x="1865" y="1999"/>
                  <a:pt x="1913" y="1975"/>
                </a:cubicBezTo>
                <a:lnTo>
                  <a:pt x="2404" y="1736"/>
                </a:lnTo>
                <a:cubicBezTo>
                  <a:pt x="2540" y="1677"/>
                  <a:pt x="2442" y="1677"/>
                  <a:pt x="2455" y="1607"/>
                </a:cubicBezTo>
                <a:cubicBezTo>
                  <a:pt x="2523" y="1616"/>
                  <a:pt x="2473" y="1612"/>
                  <a:pt x="2535" y="1651"/>
                </a:cubicBezTo>
                <a:cubicBezTo>
                  <a:pt x="2537" y="1653"/>
                  <a:pt x="2542" y="1657"/>
                  <a:pt x="2546" y="1658"/>
                </a:cubicBezTo>
                <a:cubicBezTo>
                  <a:pt x="2638" y="1594"/>
                  <a:pt x="2826" y="1533"/>
                  <a:pt x="2851" y="1517"/>
                </a:cubicBezTo>
                <a:cubicBezTo>
                  <a:pt x="2961" y="1449"/>
                  <a:pt x="2833" y="1512"/>
                  <a:pt x="2890" y="1426"/>
                </a:cubicBezTo>
                <a:cubicBezTo>
                  <a:pt x="2970" y="1468"/>
                  <a:pt x="2934" y="1493"/>
                  <a:pt x="3109" y="1377"/>
                </a:cubicBezTo>
                <a:cubicBezTo>
                  <a:pt x="3216" y="1305"/>
                  <a:pt x="3396" y="1172"/>
                  <a:pt x="3453" y="1057"/>
                </a:cubicBezTo>
                <a:cubicBezTo>
                  <a:pt x="3560" y="838"/>
                  <a:pt x="3752" y="776"/>
                  <a:pt x="3987" y="595"/>
                </a:cubicBezTo>
                <a:cubicBezTo>
                  <a:pt x="4049" y="549"/>
                  <a:pt x="4132" y="511"/>
                  <a:pt x="4191" y="466"/>
                </a:cubicBezTo>
                <a:cubicBezTo>
                  <a:pt x="4262" y="411"/>
                  <a:pt x="4308" y="376"/>
                  <a:pt x="4388" y="315"/>
                </a:cubicBezTo>
                <a:cubicBezTo>
                  <a:pt x="4409" y="299"/>
                  <a:pt x="4833" y="40"/>
                  <a:pt x="4669" y="8"/>
                </a:cubicBezTo>
                <a:cubicBezTo>
                  <a:pt x="4628" y="0"/>
                  <a:pt x="4047" y="302"/>
                  <a:pt x="3996" y="338"/>
                </a:cubicBezTo>
                <a:cubicBezTo>
                  <a:pt x="3861" y="433"/>
                  <a:pt x="3503" y="700"/>
                  <a:pt x="3389" y="74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816C7EF7-99E0-4085-B957-DC7C13D36A52}"/>
              </a:ext>
            </a:extLst>
          </p:cNvPr>
          <p:cNvSpPr>
            <a:spLocks noEditPoints="1"/>
          </p:cNvSpPr>
          <p:nvPr/>
        </p:nvSpPr>
        <p:spPr bwMode="auto">
          <a:xfrm>
            <a:off x="3563938" y="3001963"/>
            <a:ext cx="1181100" cy="1487487"/>
          </a:xfrm>
          <a:custGeom>
            <a:avLst/>
            <a:gdLst>
              <a:gd name="T0" fmla="*/ 112 w 3278"/>
              <a:gd name="T1" fmla="*/ 3939 h 4127"/>
              <a:gd name="T2" fmla="*/ 95 w 3278"/>
              <a:gd name="T3" fmla="*/ 3883 h 4127"/>
              <a:gd name="T4" fmla="*/ 593 w 3278"/>
              <a:gd name="T5" fmla="*/ 2888 h 4127"/>
              <a:gd name="T6" fmla="*/ 582 w 3278"/>
              <a:gd name="T7" fmla="*/ 2926 h 4127"/>
              <a:gd name="T8" fmla="*/ 1524 w 3278"/>
              <a:gd name="T9" fmla="*/ 1520 h 4127"/>
              <a:gd name="T10" fmla="*/ 1524 w 3278"/>
              <a:gd name="T11" fmla="*/ 1520 h 4127"/>
              <a:gd name="T12" fmla="*/ 1990 w 3278"/>
              <a:gd name="T13" fmla="*/ 1296 h 4127"/>
              <a:gd name="T14" fmla="*/ 2473 w 3278"/>
              <a:gd name="T15" fmla="*/ 552 h 4127"/>
              <a:gd name="T16" fmla="*/ 2511 w 3278"/>
              <a:gd name="T17" fmla="*/ 532 h 4127"/>
              <a:gd name="T18" fmla="*/ 2886 w 3278"/>
              <a:gd name="T19" fmla="*/ 483 h 4127"/>
              <a:gd name="T20" fmla="*/ 2853 w 3278"/>
              <a:gd name="T21" fmla="*/ 367 h 4127"/>
              <a:gd name="T22" fmla="*/ 2886 w 3278"/>
              <a:gd name="T23" fmla="*/ 483 h 4127"/>
              <a:gd name="T24" fmla="*/ 2815 w 3278"/>
              <a:gd name="T25" fmla="*/ 235 h 4127"/>
              <a:gd name="T26" fmla="*/ 2540 w 3278"/>
              <a:gd name="T27" fmla="*/ 409 h 4127"/>
              <a:gd name="T28" fmla="*/ 2278 w 3278"/>
              <a:gd name="T29" fmla="*/ 713 h 4127"/>
              <a:gd name="T30" fmla="*/ 1542 w 3278"/>
              <a:gd name="T31" fmla="*/ 1454 h 4127"/>
              <a:gd name="T32" fmla="*/ 1416 w 3278"/>
              <a:gd name="T33" fmla="*/ 1677 h 4127"/>
              <a:gd name="T34" fmla="*/ 995 w 3278"/>
              <a:gd name="T35" fmla="*/ 2349 h 4127"/>
              <a:gd name="T36" fmla="*/ 904 w 3278"/>
              <a:gd name="T37" fmla="*/ 2493 h 4127"/>
              <a:gd name="T38" fmla="*/ 827 w 3278"/>
              <a:gd name="T39" fmla="*/ 2692 h 4127"/>
              <a:gd name="T40" fmla="*/ 715 w 3278"/>
              <a:gd name="T41" fmla="*/ 2735 h 4127"/>
              <a:gd name="T42" fmla="*/ 533 w 3278"/>
              <a:gd name="T43" fmla="*/ 2886 h 4127"/>
              <a:gd name="T44" fmla="*/ 505 w 3278"/>
              <a:gd name="T45" fmla="*/ 3077 h 4127"/>
              <a:gd name="T46" fmla="*/ 436 w 3278"/>
              <a:gd name="T47" fmla="*/ 3089 h 4127"/>
              <a:gd name="T48" fmla="*/ 441 w 3278"/>
              <a:gd name="T49" fmla="*/ 3298 h 4127"/>
              <a:gd name="T50" fmla="*/ 466 w 3278"/>
              <a:gd name="T51" fmla="*/ 3333 h 4127"/>
              <a:gd name="T52" fmla="*/ 387 w 3278"/>
              <a:gd name="T53" fmla="*/ 3362 h 4127"/>
              <a:gd name="T54" fmla="*/ 561 w 3278"/>
              <a:gd name="T55" fmla="*/ 3578 h 4127"/>
              <a:gd name="T56" fmla="*/ 599 w 3278"/>
              <a:gd name="T57" fmla="*/ 3480 h 4127"/>
              <a:gd name="T58" fmla="*/ 1198 w 3278"/>
              <a:gd name="T59" fmla="*/ 2274 h 4127"/>
              <a:gd name="T60" fmla="*/ 1491 w 3278"/>
              <a:gd name="T61" fmla="*/ 2018 h 4127"/>
              <a:gd name="T62" fmla="*/ 2390 w 3278"/>
              <a:gd name="T63" fmla="*/ 1272 h 4127"/>
              <a:gd name="T64" fmla="*/ 2906 w 3278"/>
              <a:gd name="T65" fmla="*/ 709 h 4127"/>
              <a:gd name="T66" fmla="*/ 3053 w 3278"/>
              <a:gd name="T67" fmla="*/ 92 h 4127"/>
              <a:gd name="T68" fmla="*/ 2913 w 3278"/>
              <a:gd name="T69" fmla="*/ 248 h 4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278" h="4127">
                <a:moveTo>
                  <a:pt x="95" y="3883"/>
                </a:moveTo>
                <a:cubicBezTo>
                  <a:pt x="140" y="3908"/>
                  <a:pt x="139" y="3890"/>
                  <a:pt x="112" y="3939"/>
                </a:cubicBezTo>
                <a:cubicBezTo>
                  <a:pt x="86" y="3926"/>
                  <a:pt x="101" y="3954"/>
                  <a:pt x="89" y="3918"/>
                </a:cubicBezTo>
                <a:cubicBezTo>
                  <a:pt x="66" y="3851"/>
                  <a:pt x="83" y="3893"/>
                  <a:pt x="95" y="3883"/>
                </a:cubicBezTo>
                <a:close/>
                <a:moveTo>
                  <a:pt x="564" y="2897"/>
                </a:moveTo>
                <a:cubicBezTo>
                  <a:pt x="567" y="2895"/>
                  <a:pt x="541" y="2866"/>
                  <a:pt x="593" y="2888"/>
                </a:cubicBezTo>
                <a:cubicBezTo>
                  <a:pt x="635" y="2907"/>
                  <a:pt x="594" y="2873"/>
                  <a:pt x="616" y="2914"/>
                </a:cubicBezTo>
                <a:cubicBezTo>
                  <a:pt x="602" y="2922"/>
                  <a:pt x="640" y="2954"/>
                  <a:pt x="582" y="2926"/>
                </a:cubicBezTo>
                <a:cubicBezTo>
                  <a:pt x="515" y="2893"/>
                  <a:pt x="632" y="2981"/>
                  <a:pt x="564" y="2897"/>
                </a:cubicBezTo>
                <a:close/>
                <a:moveTo>
                  <a:pt x="1524" y="1520"/>
                </a:moveTo>
                <a:cubicBezTo>
                  <a:pt x="1581" y="1539"/>
                  <a:pt x="1560" y="1516"/>
                  <a:pt x="1569" y="1566"/>
                </a:cubicBezTo>
                <a:cubicBezTo>
                  <a:pt x="1490" y="1559"/>
                  <a:pt x="1548" y="1578"/>
                  <a:pt x="1524" y="1520"/>
                </a:cubicBezTo>
                <a:close/>
                <a:moveTo>
                  <a:pt x="2056" y="1303"/>
                </a:moveTo>
                <a:cubicBezTo>
                  <a:pt x="2037" y="1354"/>
                  <a:pt x="2006" y="1386"/>
                  <a:pt x="1990" y="1296"/>
                </a:cubicBezTo>
                <a:lnTo>
                  <a:pt x="2056" y="1303"/>
                </a:lnTo>
                <a:close/>
                <a:moveTo>
                  <a:pt x="2473" y="552"/>
                </a:moveTo>
                <a:lnTo>
                  <a:pt x="2456" y="490"/>
                </a:lnTo>
                <a:cubicBezTo>
                  <a:pt x="2494" y="503"/>
                  <a:pt x="2496" y="503"/>
                  <a:pt x="2511" y="532"/>
                </a:cubicBezTo>
                <a:lnTo>
                  <a:pt x="2473" y="552"/>
                </a:lnTo>
                <a:close/>
                <a:moveTo>
                  <a:pt x="2886" y="483"/>
                </a:moveTo>
                <a:lnTo>
                  <a:pt x="2851" y="424"/>
                </a:lnTo>
                <a:cubicBezTo>
                  <a:pt x="2851" y="424"/>
                  <a:pt x="2829" y="418"/>
                  <a:pt x="2853" y="367"/>
                </a:cubicBezTo>
                <a:cubicBezTo>
                  <a:pt x="2889" y="380"/>
                  <a:pt x="2887" y="354"/>
                  <a:pt x="2929" y="469"/>
                </a:cubicBezTo>
                <a:lnTo>
                  <a:pt x="2886" y="483"/>
                </a:lnTo>
                <a:close/>
                <a:moveTo>
                  <a:pt x="2913" y="248"/>
                </a:moveTo>
                <a:cubicBezTo>
                  <a:pt x="2823" y="245"/>
                  <a:pt x="2905" y="209"/>
                  <a:pt x="2815" y="235"/>
                </a:cubicBezTo>
                <a:cubicBezTo>
                  <a:pt x="2799" y="239"/>
                  <a:pt x="2736" y="278"/>
                  <a:pt x="2719" y="289"/>
                </a:cubicBezTo>
                <a:cubicBezTo>
                  <a:pt x="2644" y="336"/>
                  <a:pt x="2606" y="363"/>
                  <a:pt x="2540" y="409"/>
                </a:cubicBezTo>
                <a:cubicBezTo>
                  <a:pt x="2501" y="435"/>
                  <a:pt x="2489" y="445"/>
                  <a:pt x="2454" y="472"/>
                </a:cubicBezTo>
                <a:cubicBezTo>
                  <a:pt x="2212" y="664"/>
                  <a:pt x="2269" y="605"/>
                  <a:pt x="2278" y="713"/>
                </a:cubicBezTo>
                <a:cubicBezTo>
                  <a:pt x="2174" y="700"/>
                  <a:pt x="2273" y="720"/>
                  <a:pt x="2200" y="685"/>
                </a:cubicBezTo>
                <a:cubicBezTo>
                  <a:pt x="1947" y="925"/>
                  <a:pt x="1706" y="1144"/>
                  <a:pt x="1542" y="1454"/>
                </a:cubicBezTo>
                <a:cubicBezTo>
                  <a:pt x="1536" y="1468"/>
                  <a:pt x="1522" y="1493"/>
                  <a:pt x="1512" y="1507"/>
                </a:cubicBezTo>
                <a:lnTo>
                  <a:pt x="1416" y="1677"/>
                </a:lnTo>
                <a:cubicBezTo>
                  <a:pt x="1291" y="1922"/>
                  <a:pt x="1274" y="1920"/>
                  <a:pt x="1146" y="2137"/>
                </a:cubicBezTo>
                <a:cubicBezTo>
                  <a:pt x="1121" y="2179"/>
                  <a:pt x="1029" y="2314"/>
                  <a:pt x="995" y="2349"/>
                </a:cubicBezTo>
                <a:cubicBezTo>
                  <a:pt x="1032" y="2403"/>
                  <a:pt x="1019" y="2352"/>
                  <a:pt x="1039" y="2418"/>
                </a:cubicBezTo>
                <a:cubicBezTo>
                  <a:pt x="947" y="2469"/>
                  <a:pt x="987" y="2388"/>
                  <a:pt x="904" y="2493"/>
                </a:cubicBezTo>
                <a:cubicBezTo>
                  <a:pt x="870" y="2537"/>
                  <a:pt x="848" y="2567"/>
                  <a:pt x="809" y="2610"/>
                </a:cubicBezTo>
                <a:cubicBezTo>
                  <a:pt x="797" y="2644"/>
                  <a:pt x="821" y="2648"/>
                  <a:pt x="827" y="2692"/>
                </a:cubicBezTo>
                <a:cubicBezTo>
                  <a:pt x="827" y="2693"/>
                  <a:pt x="828" y="2697"/>
                  <a:pt x="827" y="2699"/>
                </a:cubicBezTo>
                <a:cubicBezTo>
                  <a:pt x="736" y="2735"/>
                  <a:pt x="829" y="2630"/>
                  <a:pt x="715" y="2735"/>
                </a:cubicBezTo>
                <a:lnTo>
                  <a:pt x="552" y="2872"/>
                </a:lnTo>
                <a:cubicBezTo>
                  <a:pt x="548" y="2875"/>
                  <a:pt x="537" y="2883"/>
                  <a:pt x="533" y="2886"/>
                </a:cubicBezTo>
                <a:cubicBezTo>
                  <a:pt x="494" y="2915"/>
                  <a:pt x="420" y="2961"/>
                  <a:pt x="446" y="3024"/>
                </a:cubicBezTo>
                <a:cubicBezTo>
                  <a:pt x="472" y="3085"/>
                  <a:pt x="486" y="3034"/>
                  <a:pt x="505" y="3077"/>
                </a:cubicBezTo>
                <a:lnTo>
                  <a:pt x="447" y="3088"/>
                </a:lnTo>
                <a:cubicBezTo>
                  <a:pt x="445" y="3088"/>
                  <a:pt x="440" y="3088"/>
                  <a:pt x="436" y="3089"/>
                </a:cubicBezTo>
                <a:lnTo>
                  <a:pt x="402" y="3279"/>
                </a:lnTo>
                <a:lnTo>
                  <a:pt x="441" y="3298"/>
                </a:lnTo>
                <a:cubicBezTo>
                  <a:pt x="472" y="3319"/>
                  <a:pt x="447" y="3284"/>
                  <a:pt x="478" y="3329"/>
                </a:cubicBezTo>
                <a:cubicBezTo>
                  <a:pt x="474" y="3331"/>
                  <a:pt x="468" y="3328"/>
                  <a:pt x="466" y="3333"/>
                </a:cubicBezTo>
                <a:cubicBezTo>
                  <a:pt x="453" y="3367"/>
                  <a:pt x="486" y="3325"/>
                  <a:pt x="415" y="3351"/>
                </a:cubicBezTo>
                <a:lnTo>
                  <a:pt x="387" y="3362"/>
                </a:lnTo>
                <a:cubicBezTo>
                  <a:pt x="341" y="3599"/>
                  <a:pt x="7" y="3868"/>
                  <a:pt x="0" y="4026"/>
                </a:cubicBezTo>
                <a:cubicBezTo>
                  <a:pt x="193" y="4127"/>
                  <a:pt x="462" y="3708"/>
                  <a:pt x="561" y="3578"/>
                </a:cubicBezTo>
                <a:cubicBezTo>
                  <a:pt x="550" y="3510"/>
                  <a:pt x="552" y="3556"/>
                  <a:pt x="529" y="3495"/>
                </a:cubicBezTo>
                <a:cubicBezTo>
                  <a:pt x="569" y="3468"/>
                  <a:pt x="546" y="3510"/>
                  <a:pt x="599" y="3480"/>
                </a:cubicBezTo>
                <a:cubicBezTo>
                  <a:pt x="649" y="3452"/>
                  <a:pt x="800" y="2932"/>
                  <a:pt x="827" y="2862"/>
                </a:cubicBezTo>
                <a:cubicBezTo>
                  <a:pt x="882" y="2719"/>
                  <a:pt x="1089" y="2355"/>
                  <a:pt x="1198" y="2274"/>
                </a:cubicBezTo>
                <a:lnTo>
                  <a:pt x="1159" y="2185"/>
                </a:lnTo>
                <a:cubicBezTo>
                  <a:pt x="1305" y="2181"/>
                  <a:pt x="1204" y="2225"/>
                  <a:pt x="1491" y="2018"/>
                </a:cubicBezTo>
                <a:cubicBezTo>
                  <a:pt x="1597" y="1941"/>
                  <a:pt x="1714" y="1879"/>
                  <a:pt x="1827" y="1805"/>
                </a:cubicBezTo>
                <a:cubicBezTo>
                  <a:pt x="1956" y="1720"/>
                  <a:pt x="2288" y="1396"/>
                  <a:pt x="2390" y="1272"/>
                </a:cubicBezTo>
                <a:cubicBezTo>
                  <a:pt x="2435" y="1218"/>
                  <a:pt x="2477" y="1201"/>
                  <a:pt x="2531" y="1147"/>
                </a:cubicBezTo>
                <a:cubicBezTo>
                  <a:pt x="2682" y="997"/>
                  <a:pt x="2774" y="875"/>
                  <a:pt x="2906" y="709"/>
                </a:cubicBezTo>
                <a:cubicBezTo>
                  <a:pt x="2978" y="620"/>
                  <a:pt x="3271" y="117"/>
                  <a:pt x="3278" y="0"/>
                </a:cubicBezTo>
                <a:cubicBezTo>
                  <a:pt x="3224" y="11"/>
                  <a:pt x="3107" y="65"/>
                  <a:pt x="3053" y="92"/>
                </a:cubicBezTo>
                <a:cubicBezTo>
                  <a:pt x="3022" y="108"/>
                  <a:pt x="2968" y="131"/>
                  <a:pt x="2943" y="148"/>
                </a:cubicBezTo>
                <a:cubicBezTo>
                  <a:pt x="2861" y="203"/>
                  <a:pt x="2912" y="165"/>
                  <a:pt x="2913" y="24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8F107C5F-008B-418C-BA6D-6C363EC64E6B}"/>
              </a:ext>
            </a:extLst>
          </p:cNvPr>
          <p:cNvSpPr>
            <a:spLocks noEditPoints="1"/>
          </p:cNvSpPr>
          <p:nvPr/>
        </p:nvSpPr>
        <p:spPr bwMode="auto">
          <a:xfrm>
            <a:off x="2911475" y="2792413"/>
            <a:ext cx="1241425" cy="1227137"/>
          </a:xfrm>
          <a:custGeom>
            <a:avLst/>
            <a:gdLst>
              <a:gd name="T0" fmla="*/ 643 w 3443"/>
              <a:gd name="T1" fmla="*/ 2864 h 3406"/>
              <a:gd name="T2" fmla="*/ 593 w 3443"/>
              <a:gd name="T3" fmla="*/ 2926 h 3406"/>
              <a:gd name="T4" fmla="*/ 643 w 3443"/>
              <a:gd name="T5" fmla="*/ 2864 h 3406"/>
              <a:gd name="T6" fmla="*/ 881 w 3443"/>
              <a:gd name="T7" fmla="*/ 2644 h 3406"/>
              <a:gd name="T8" fmla="*/ 803 w 3443"/>
              <a:gd name="T9" fmla="*/ 2706 h 3406"/>
              <a:gd name="T10" fmla="*/ 881 w 3443"/>
              <a:gd name="T11" fmla="*/ 2644 h 3406"/>
              <a:gd name="T12" fmla="*/ 1851 w 3443"/>
              <a:gd name="T13" fmla="*/ 1617 h 3406"/>
              <a:gd name="T14" fmla="*/ 1848 w 3443"/>
              <a:gd name="T15" fmla="*/ 1476 h 3406"/>
              <a:gd name="T16" fmla="*/ 1851 w 3443"/>
              <a:gd name="T17" fmla="*/ 1617 h 3406"/>
              <a:gd name="T18" fmla="*/ 2635 w 3443"/>
              <a:gd name="T19" fmla="*/ 839 h 3406"/>
              <a:gd name="T20" fmla="*/ 2691 w 3443"/>
              <a:gd name="T21" fmla="*/ 783 h 3406"/>
              <a:gd name="T22" fmla="*/ 2635 w 3443"/>
              <a:gd name="T23" fmla="*/ 839 h 3406"/>
              <a:gd name="T24" fmla="*/ 3149 w 3443"/>
              <a:gd name="T25" fmla="*/ 140 h 3406"/>
              <a:gd name="T26" fmla="*/ 3168 w 3443"/>
              <a:gd name="T27" fmla="*/ 208 h 3406"/>
              <a:gd name="T28" fmla="*/ 3029 w 3443"/>
              <a:gd name="T29" fmla="*/ 234 h 3406"/>
              <a:gd name="T30" fmla="*/ 2213 w 3443"/>
              <a:gd name="T31" fmla="*/ 997 h 3406"/>
              <a:gd name="T32" fmla="*/ 2179 w 3443"/>
              <a:gd name="T33" fmla="*/ 1100 h 3406"/>
              <a:gd name="T34" fmla="*/ 2001 w 3443"/>
              <a:gd name="T35" fmla="*/ 1200 h 3406"/>
              <a:gd name="T36" fmla="*/ 1964 w 3443"/>
              <a:gd name="T37" fmla="*/ 1295 h 3406"/>
              <a:gd name="T38" fmla="*/ 1978 w 3443"/>
              <a:gd name="T39" fmla="*/ 1387 h 3406"/>
              <a:gd name="T40" fmla="*/ 1880 w 3443"/>
              <a:gd name="T41" fmla="*/ 1478 h 3406"/>
              <a:gd name="T42" fmla="*/ 1871 w 3443"/>
              <a:gd name="T43" fmla="*/ 1487 h 3406"/>
              <a:gd name="T44" fmla="*/ 1885 w 3443"/>
              <a:gd name="T45" fmla="*/ 1323 h 3406"/>
              <a:gd name="T46" fmla="*/ 1200 w 3443"/>
              <a:gd name="T47" fmla="*/ 1911 h 3406"/>
              <a:gd name="T48" fmla="*/ 1212 w 3443"/>
              <a:gd name="T49" fmla="*/ 1935 h 3406"/>
              <a:gd name="T50" fmla="*/ 1231 w 3443"/>
              <a:gd name="T51" fmla="*/ 1991 h 3406"/>
              <a:gd name="T52" fmla="*/ 1049 w 3443"/>
              <a:gd name="T53" fmla="*/ 2077 h 3406"/>
              <a:gd name="T54" fmla="*/ 379 w 3443"/>
              <a:gd name="T55" fmla="*/ 2917 h 3406"/>
              <a:gd name="T56" fmla="*/ 147 w 3443"/>
              <a:gd name="T57" fmla="*/ 3234 h 3406"/>
              <a:gd name="T58" fmla="*/ 0 w 3443"/>
              <a:gd name="T59" fmla="*/ 3293 h 3406"/>
              <a:gd name="T60" fmla="*/ 343 w 3443"/>
              <a:gd name="T61" fmla="*/ 3401 h 3406"/>
              <a:gd name="T62" fmla="*/ 554 w 3443"/>
              <a:gd name="T63" fmla="*/ 3375 h 3406"/>
              <a:gd name="T64" fmla="*/ 879 w 3443"/>
              <a:gd name="T65" fmla="*/ 3005 h 3406"/>
              <a:gd name="T66" fmla="*/ 1363 w 3443"/>
              <a:gd name="T67" fmla="*/ 2324 h 3406"/>
              <a:gd name="T68" fmla="*/ 1459 w 3443"/>
              <a:gd name="T69" fmla="*/ 2187 h 3406"/>
              <a:gd name="T70" fmla="*/ 1793 w 3443"/>
              <a:gd name="T71" fmla="*/ 1589 h 3406"/>
              <a:gd name="T72" fmla="*/ 1802 w 3443"/>
              <a:gd name="T73" fmla="*/ 1604 h 3406"/>
              <a:gd name="T74" fmla="*/ 1810 w 3443"/>
              <a:gd name="T75" fmla="*/ 1619 h 3406"/>
              <a:gd name="T76" fmla="*/ 1818 w 3443"/>
              <a:gd name="T77" fmla="*/ 1661 h 3406"/>
              <a:gd name="T78" fmla="*/ 1729 w 3443"/>
              <a:gd name="T79" fmla="*/ 1860 h 3406"/>
              <a:gd name="T80" fmla="*/ 2496 w 3443"/>
              <a:gd name="T81" fmla="*/ 1314 h 3406"/>
              <a:gd name="T82" fmla="*/ 3095 w 3443"/>
              <a:gd name="T83" fmla="*/ 568 h 3406"/>
              <a:gd name="T84" fmla="*/ 3443 w 3443"/>
              <a:gd name="T85" fmla="*/ 0 h 3406"/>
              <a:gd name="T86" fmla="*/ 3149 w 3443"/>
              <a:gd name="T87" fmla="*/ 140 h 3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443" h="3406">
                <a:moveTo>
                  <a:pt x="643" y="2864"/>
                </a:moveTo>
                <a:cubicBezTo>
                  <a:pt x="637" y="2927"/>
                  <a:pt x="650" y="2914"/>
                  <a:pt x="593" y="2926"/>
                </a:cubicBezTo>
                <a:cubicBezTo>
                  <a:pt x="561" y="2870"/>
                  <a:pt x="572" y="2862"/>
                  <a:pt x="643" y="2864"/>
                </a:cubicBezTo>
                <a:close/>
                <a:moveTo>
                  <a:pt x="881" y="2644"/>
                </a:moveTo>
                <a:cubicBezTo>
                  <a:pt x="871" y="2716"/>
                  <a:pt x="870" y="2716"/>
                  <a:pt x="803" y="2706"/>
                </a:cubicBezTo>
                <a:cubicBezTo>
                  <a:pt x="807" y="2641"/>
                  <a:pt x="814" y="2653"/>
                  <a:pt x="881" y="2644"/>
                </a:cubicBezTo>
                <a:close/>
                <a:moveTo>
                  <a:pt x="1851" y="1617"/>
                </a:moveTo>
                <a:cubicBezTo>
                  <a:pt x="1776" y="1537"/>
                  <a:pt x="1817" y="1562"/>
                  <a:pt x="1848" y="1476"/>
                </a:cubicBezTo>
                <a:cubicBezTo>
                  <a:pt x="1911" y="1536"/>
                  <a:pt x="1870" y="1524"/>
                  <a:pt x="1851" y="1617"/>
                </a:cubicBezTo>
                <a:close/>
                <a:moveTo>
                  <a:pt x="2635" y="839"/>
                </a:moveTo>
                <a:cubicBezTo>
                  <a:pt x="2632" y="777"/>
                  <a:pt x="2634" y="772"/>
                  <a:pt x="2691" y="783"/>
                </a:cubicBezTo>
                <a:cubicBezTo>
                  <a:pt x="2693" y="840"/>
                  <a:pt x="2690" y="833"/>
                  <a:pt x="2635" y="839"/>
                </a:cubicBezTo>
                <a:close/>
                <a:moveTo>
                  <a:pt x="3149" y="140"/>
                </a:moveTo>
                <a:cubicBezTo>
                  <a:pt x="3176" y="211"/>
                  <a:pt x="3188" y="155"/>
                  <a:pt x="3168" y="208"/>
                </a:cubicBezTo>
                <a:cubicBezTo>
                  <a:pt x="3075" y="251"/>
                  <a:pt x="3156" y="131"/>
                  <a:pt x="3029" y="234"/>
                </a:cubicBezTo>
                <a:lnTo>
                  <a:pt x="2213" y="997"/>
                </a:lnTo>
                <a:cubicBezTo>
                  <a:pt x="2185" y="1036"/>
                  <a:pt x="2194" y="1068"/>
                  <a:pt x="2179" y="1100"/>
                </a:cubicBezTo>
                <a:cubicBezTo>
                  <a:pt x="2132" y="1106"/>
                  <a:pt x="2076" y="1099"/>
                  <a:pt x="2001" y="1200"/>
                </a:cubicBezTo>
                <a:lnTo>
                  <a:pt x="1964" y="1295"/>
                </a:lnTo>
                <a:cubicBezTo>
                  <a:pt x="1948" y="1349"/>
                  <a:pt x="1949" y="1330"/>
                  <a:pt x="1978" y="1387"/>
                </a:cubicBezTo>
                <a:lnTo>
                  <a:pt x="1880" y="1478"/>
                </a:lnTo>
                <a:cubicBezTo>
                  <a:pt x="1879" y="1480"/>
                  <a:pt x="1875" y="1484"/>
                  <a:pt x="1871" y="1487"/>
                </a:cubicBezTo>
                <a:cubicBezTo>
                  <a:pt x="1854" y="1407"/>
                  <a:pt x="1878" y="1405"/>
                  <a:pt x="1885" y="1323"/>
                </a:cubicBezTo>
                <a:cubicBezTo>
                  <a:pt x="1829" y="1350"/>
                  <a:pt x="1295" y="1852"/>
                  <a:pt x="1200" y="1911"/>
                </a:cubicBezTo>
                <a:cubicBezTo>
                  <a:pt x="1212" y="1952"/>
                  <a:pt x="1196" y="1894"/>
                  <a:pt x="1212" y="1935"/>
                </a:cubicBezTo>
                <a:cubicBezTo>
                  <a:pt x="1224" y="1964"/>
                  <a:pt x="1218" y="1923"/>
                  <a:pt x="1231" y="1991"/>
                </a:cubicBezTo>
                <a:cubicBezTo>
                  <a:pt x="1096" y="1996"/>
                  <a:pt x="1155" y="1954"/>
                  <a:pt x="1049" y="2077"/>
                </a:cubicBezTo>
                <a:cubicBezTo>
                  <a:pt x="821" y="2343"/>
                  <a:pt x="919" y="2425"/>
                  <a:pt x="379" y="2917"/>
                </a:cubicBezTo>
                <a:cubicBezTo>
                  <a:pt x="24" y="3240"/>
                  <a:pt x="121" y="3128"/>
                  <a:pt x="147" y="3234"/>
                </a:cubicBezTo>
                <a:cubicBezTo>
                  <a:pt x="54" y="3227"/>
                  <a:pt x="48" y="3191"/>
                  <a:pt x="0" y="3293"/>
                </a:cubicBezTo>
                <a:cubicBezTo>
                  <a:pt x="72" y="3351"/>
                  <a:pt x="215" y="3392"/>
                  <a:pt x="343" y="3401"/>
                </a:cubicBezTo>
                <a:cubicBezTo>
                  <a:pt x="420" y="3406"/>
                  <a:pt x="485" y="3392"/>
                  <a:pt x="554" y="3375"/>
                </a:cubicBezTo>
                <a:cubicBezTo>
                  <a:pt x="735" y="3330"/>
                  <a:pt x="802" y="3168"/>
                  <a:pt x="879" y="3005"/>
                </a:cubicBezTo>
                <a:cubicBezTo>
                  <a:pt x="920" y="2919"/>
                  <a:pt x="1290" y="2407"/>
                  <a:pt x="1363" y="2324"/>
                </a:cubicBezTo>
                <a:cubicBezTo>
                  <a:pt x="1407" y="2274"/>
                  <a:pt x="1423" y="2249"/>
                  <a:pt x="1459" y="2187"/>
                </a:cubicBezTo>
                <a:cubicBezTo>
                  <a:pt x="1554" y="2024"/>
                  <a:pt x="1726" y="1769"/>
                  <a:pt x="1793" y="1589"/>
                </a:cubicBezTo>
                <a:cubicBezTo>
                  <a:pt x="1796" y="1593"/>
                  <a:pt x="1801" y="1595"/>
                  <a:pt x="1802" y="1604"/>
                </a:cubicBezTo>
                <a:cubicBezTo>
                  <a:pt x="1803" y="1613"/>
                  <a:pt x="1809" y="1615"/>
                  <a:pt x="1810" y="1619"/>
                </a:cubicBezTo>
                <a:cubicBezTo>
                  <a:pt x="1835" y="1708"/>
                  <a:pt x="1822" y="1608"/>
                  <a:pt x="1818" y="1661"/>
                </a:cubicBezTo>
                <a:cubicBezTo>
                  <a:pt x="1813" y="1715"/>
                  <a:pt x="1733" y="1778"/>
                  <a:pt x="1729" y="1860"/>
                </a:cubicBezTo>
                <a:lnTo>
                  <a:pt x="2496" y="1314"/>
                </a:lnTo>
                <a:cubicBezTo>
                  <a:pt x="2650" y="1199"/>
                  <a:pt x="3002" y="735"/>
                  <a:pt x="3095" y="568"/>
                </a:cubicBezTo>
                <a:cubicBezTo>
                  <a:pt x="3173" y="428"/>
                  <a:pt x="3411" y="96"/>
                  <a:pt x="3443" y="0"/>
                </a:cubicBezTo>
                <a:cubicBezTo>
                  <a:pt x="3320" y="18"/>
                  <a:pt x="3253" y="99"/>
                  <a:pt x="3149" y="14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AE7164FD-852B-46C1-88A5-61F060C561DD}"/>
              </a:ext>
            </a:extLst>
          </p:cNvPr>
          <p:cNvSpPr>
            <a:spLocks noEditPoints="1"/>
          </p:cNvSpPr>
          <p:nvPr/>
        </p:nvSpPr>
        <p:spPr bwMode="auto">
          <a:xfrm>
            <a:off x="5148263" y="814388"/>
            <a:ext cx="844550" cy="1000125"/>
          </a:xfrm>
          <a:custGeom>
            <a:avLst/>
            <a:gdLst>
              <a:gd name="T0" fmla="*/ 125 w 2342"/>
              <a:gd name="T1" fmla="*/ 2598 h 2774"/>
              <a:gd name="T2" fmla="*/ 189 w 2342"/>
              <a:gd name="T3" fmla="*/ 2565 h 2774"/>
              <a:gd name="T4" fmla="*/ 125 w 2342"/>
              <a:gd name="T5" fmla="*/ 2598 h 2774"/>
              <a:gd name="T6" fmla="*/ 373 w 2342"/>
              <a:gd name="T7" fmla="*/ 1885 h 2774"/>
              <a:gd name="T8" fmla="*/ 422 w 2342"/>
              <a:gd name="T9" fmla="*/ 1837 h 2774"/>
              <a:gd name="T10" fmla="*/ 373 w 2342"/>
              <a:gd name="T11" fmla="*/ 1885 h 2774"/>
              <a:gd name="T12" fmla="*/ 1409 w 2342"/>
              <a:gd name="T13" fmla="*/ 1046 h 2774"/>
              <a:gd name="T14" fmla="*/ 1467 w 2342"/>
              <a:gd name="T15" fmla="*/ 1008 h 2774"/>
              <a:gd name="T16" fmla="*/ 1409 w 2342"/>
              <a:gd name="T17" fmla="*/ 1046 h 2774"/>
              <a:gd name="T18" fmla="*/ 1799 w 2342"/>
              <a:gd name="T19" fmla="*/ 709 h 2774"/>
              <a:gd name="T20" fmla="*/ 1894 w 2342"/>
              <a:gd name="T21" fmla="*/ 664 h 2774"/>
              <a:gd name="T22" fmla="*/ 1799 w 2342"/>
              <a:gd name="T23" fmla="*/ 709 h 2774"/>
              <a:gd name="T24" fmla="*/ 2342 w 2342"/>
              <a:gd name="T25" fmla="*/ 420 h 2774"/>
              <a:gd name="T26" fmla="*/ 2342 w 2342"/>
              <a:gd name="T27" fmla="*/ 0 h 2774"/>
              <a:gd name="T28" fmla="*/ 2038 w 2342"/>
              <a:gd name="T29" fmla="*/ 327 h 2774"/>
              <a:gd name="T30" fmla="*/ 1863 w 2342"/>
              <a:gd name="T31" fmla="*/ 468 h 2774"/>
              <a:gd name="T32" fmla="*/ 1769 w 2342"/>
              <a:gd name="T33" fmla="*/ 540 h 2774"/>
              <a:gd name="T34" fmla="*/ 1685 w 2342"/>
              <a:gd name="T35" fmla="*/ 622 h 2774"/>
              <a:gd name="T36" fmla="*/ 1182 w 2342"/>
              <a:gd name="T37" fmla="*/ 1066 h 2774"/>
              <a:gd name="T38" fmla="*/ 996 w 2342"/>
              <a:gd name="T39" fmla="*/ 1210 h 2774"/>
              <a:gd name="T40" fmla="*/ 656 w 2342"/>
              <a:gd name="T41" fmla="*/ 1503 h 2774"/>
              <a:gd name="T42" fmla="*/ 141 w 2342"/>
              <a:gd name="T43" fmla="*/ 2268 h 2774"/>
              <a:gd name="T44" fmla="*/ 0 w 2342"/>
              <a:gd name="T45" fmla="*/ 2774 h 2774"/>
              <a:gd name="T46" fmla="*/ 166 w 2342"/>
              <a:gd name="T47" fmla="*/ 2657 h 2774"/>
              <a:gd name="T48" fmla="*/ 698 w 2342"/>
              <a:gd name="T49" fmla="*/ 2308 h 2774"/>
              <a:gd name="T50" fmla="*/ 1169 w 2342"/>
              <a:gd name="T51" fmla="*/ 1899 h 2774"/>
              <a:gd name="T52" fmla="*/ 1308 w 2342"/>
              <a:gd name="T53" fmla="*/ 1740 h 2774"/>
              <a:gd name="T54" fmla="*/ 2115 w 2342"/>
              <a:gd name="T55" fmla="*/ 785 h 2774"/>
              <a:gd name="T56" fmla="*/ 2342 w 2342"/>
              <a:gd name="T57" fmla="*/ 420 h 2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42" h="2774">
                <a:moveTo>
                  <a:pt x="125" y="2598"/>
                </a:moveTo>
                <a:cubicBezTo>
                  <a:pt x="122" y="2534"/>
                  <a:pt x="145" y="2546"/>
                  <a:pt x="189" y="2565"/>
                </a:cubicBezTo>
                <a:cubicBezTo>
                  <a:pt x="168" y="2591"/>
                  <a:pt x="168" y="2598"/>
                  <a:pt x="125" y="2598"/>
                </a:cubicBezTo>
                <a:close/>
                <a:moveTo>
                  <a:pt x="373" y="1885"/>
                </a:moveTo>
                <a:cubicBezTo>
                  <a:pt x="369" y="1838"/>
                  <a:pt x="379" y="1832"/>
                  <a:pt x="422" y="1837"/>
                </a:cubicBezTo>
                <a:cubicBezTo>
                  <a:pt x="419" y="1876"/>
                  <a:pt x="413" y="1878"/>
                  <a:pt x="373" y="1885"/>
                </a:cubicBezTo>
                <a:close/>
                <a:moveTo>
                  <a:pt x="1409" y="1046"/>
                </a:moveTo>
                <a:cubicBezTo>
                  <a:pt x="1416" y="1008"/>
                  <a:pt x="1434" y="1008"/>
                  <a:pt x="1467" y="1008"/>
                </a:cubicBezTo>
                <a:cubicBezTo>
                  <a:pt x="1468" y="1055"/>
                  <a:pt x="1447" y="1058"/>
                  <a:pt x="1409" y="1046"/>
                </a:cubicBezTo>
                <a:close/>
                <a:moveTo>
                  <a:pt x="1799" y="709"/>
                </a:moveTo>
                <a:cubicBezTo>
                  <a:pt x="1801" y="646"/>
                  <a:pt x="1841" y="642"/>
                  <a:pt x="1894" y="664"/>
                </a:cubicBezTo>
                <a:cubicBezTo>
                  <a:pt x="1897" y="711"/>
                  <a:pt x="1853" y="706"/>
                  <a:pt x="1799" y="709"/>
                </a:cubicBezTo>
                <a:close/>
                <a:moveTo>
                  <a:pt x="2342" y="420"/>
                </a:moveTo>
                <a:lnTo>
                  <a:pt x="2342" y="0"/>
                </a:lnTo>
                <a:cubicBezTo>
                  <a:pt x="2280" y="46"/>
                  <a:pt x="2067" y="302"/>
                  <a:pt x="2038" y="327"/>
                </a:cubicBezTo>
                <a:cubicBezTo>
                  <a:pt x="1988" y="373"/>
                  <a:pt x="1920" y="420"/>
                  <a:pt x="1863" y="468"/>
                </a:cubicBezTo>
                <a:cubicBezTo>
                  <a:pt x="1831" y="496"/>
                  <a:pt x="1799" y="514"/>
                  <a:pt x="1769" y="540"/>
                </a:cubicBezTo>
                <a:cubicBezTo>
                  <a:pt x="1735" y="569"/>
                  <a:pt x="1720" y="590"/>
                  <a:pt x="1685" y="622"/>
                </a:cubicBezTo>
                <a:cubicBezTo>
                  <a:pt x="1539" y="759"/>
                  <a:pt x="1349" y="953"/>
                  <a:pt x="1182" y="1066"/>
                </a:cubicBezTo>
                <a:cubicBezTo>
                  <a:pt x="1101" y="1120"/>
                  <a:pt x="1066" y="1152"/>
                  <a:pt x="996" y="1210"/>
                </a:cubicBezTo>
                <a:cubicBezTo>
                  <a:pt x="879" y="1307"/>
                  <a:pt x="768" y="1403"/>
                  <a:pt x="656" y="1503"/>
                </a:cubicBezTo>
                <a:cubicBezTo>
                  <a:pt x="345" y="1784"/>
                  <a:pt x="253" y="1870"/>
                  <a:pt x="141" y="2268"/>
                </a:cubicBezTo>
                <a:cubicBezTo>
                  <a:pt x="104" y="2400"/>
                  <a:pt x="15" y="2641"/>
                  <a:pt x="0" y="2774"/>
                </a:cubicBezTo>
                <a:cubicBezTo>
                  <a:pt x="69" y="2742"/>
                  <a:pt x="87" y="2700"/>
                  <a:pt x="166" y="2657"/>
                </a:cubicBezTo>
                <a:cubicBezTo>
                  <a:pt x="455" y="2498"/>
                  <a:pt x="433" y="2522"/>
                  <a:pt x="698" y="2308"/>
                </a:cubicBezTo>
                <a:lnTo>
                  <a:pt x="1169" y="1899"/>
                </a:lnTo>
                <a:cubicBezTo>
                  <a:pt x="1222" y="1852"/>
                  <a:pt x="1253" y="1795"/>
                  <a:pt x="1308" y="1740"/>
                </a:cubicBezTo>
                <a:cubicBezTo>
                  <a:pt x="1456" y="1592"/>
                  <a:pt x="2007" y="953"/>
                  <a:pt x="2115" y="785"/>
                </a:cubicBezTo>
                <a:lnTo>
                  <a:pt x="2342" y="42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108D85CF-1D19-46BB-B2A3-1677A0CDF5CB}"/>
              </a:ext>
            </a:extLst>
          </p:cNvPr>
          <p:cNvSpPr>
            <a:spLocks noEditPoints="1"/>
          </p:cNvSpPr>
          <p:nvPr/>
        </p:nvSpPr>
        <p:spPr bwMode="auto">
          <a:xfrm>
            <a:off x="2528888" y="2363788"/>
            <a:ext cx="3463925" cy="2949575"/>
          </a:xfrm>
          <a:custGeom>
            <a:avLst/>
            <a:gdLst>
              <a:gd name="T0" fmla="*/ 2651 w 9611"/>
              <a:gd name="T1" fmla="*/ 6875 h 8184"/>
              <a:gd name="T2" fmla="*/ 1474 w 9611"/>
              <a:gd name="T3" fmla="*/ 7641 h 8184"/>
              <a:gd name="T4" fmla="*/ 93 w 9611"/>
              <a:gd name="T5" fmla="*/ 8074 h 8184"/>
              <a:gd name="T6" fmla="*/ 933 w 9611"/>
              <a:gd name="T7" fmla="*/ 7417 h 8184"/>
              <a:gd name="T8" fmla="*/ 1638 w 9611"/>
              <a:gd name="T9" fmla="*/ 7028 h 8184"/>
              <a:gd name="T10" fmla="*/ 3295 w 9611"/>
              <a:gd name="T11" fmla="*/ 6209 h 8184"/>
              <a:gd name="T12" fmla="*/ 3093 w 9611"/>
              <a:gd name="T13" fmla="*/ 6667 h 8184"/>
              <a:gd name="T14" fmla="*/ 3271 w 9611"/>
              <a:gd name="T15" fmla="*/ 6438 h 8184"/>
              <a:gd name="T16" fmla="*/ 3557 w 9611"/>
              <a:gd name="T17" fmla="*/ 5871 h 8184"/>
              <a:gd name="T18" fmla="*/ 4029 w 9611"/>
              <a:gd name="T19" fmla="*/ 5266 h 8184"/>
              <a:gd name="T20" fmla="*/ 4284 w 9611"/>
              <a:gd name="T21" fmla="*/ 5005 h 8184"/>
              <a:gd name="T22" fmla="*/ 5049 w 9611"/>
              <a:gd name="T23" fmla="*/ 4425 h 8184"/>
              <a:gd name="T24" fmla="*/ 6593 w 9611"/>
              <a:gd name="T25" fmla="*/ 3478 h 8184"/>
              <a:gd name="T26" fmla="*/ 7036 w 9611"/>
              <a:gd name="T27" fmla="*/ 3261 h 8184"/>
              <a:gd name="T28" fmla="*/ 5485 w 9611"/>
              <a:gd name="T29" fmla="*/ 4927 h 8184"/>
              <a:gd name="T30" fmla="*/ 4551 w 9611"/>
              <a:gd name="T31" fmla="*/ 5604 h 8184"/>
              <a:gd name="T32" fmla="*/ 3372 w 9611"/>
              <a:gd name="T33" fmla="*/ 6239 h 8184"/>
              <a:gd name="T34" fmla="*/ 9611 w 9611"/>
              <a:gd name="T35" fmla="*/ 700 h 8184"/>
              <a:gd name="T36" fmla="*/ 9046 w 9611"/>
              <a:gd name="T37" fmla="*/ 1026 h 8184"/>
              <a:gd name="T38" fmla="*/ 8960 w 9611"/>
              <a:gd name="T39" fmla="*/ 1009 h 8184"/>
              <a:gd name="T40" fmla="*/ 8659 w 9611"/>
              <a:gd name="T41" fmla="*/ 1264 h 8184"/>
              <a:gd name="T42" fmla="*/ 8507 w 9611"/>
              <a:gd name="T43" fmla="*/ 1430 h 8184"/>
              <a:gd name="T44" fmla="*/ 8363 w 9611"/>
              <a:gd name="T45" fmla="*/ 1610 h 8184"/>
              <a:gd name="T46" fmla="*/ 7434 w 9611"/>
              <a:gd name="T47" fmla="*/ 2856 h 8184"/>
              <a:gd name="T48" fmla="*/ 6887 w 9611"/>
              <a:gd name="T49" fmla="*/ 3191 h 8184"/>
              <a:gd name="T50" fmla="*/ 6322 w 9611"/>
              <a:gd name="T51" fmla="*/ 3389 h 8184"/>
              <a:gd name="T52" fmla="*/ 7091 w 9611"/>
              <a:gd name="T53" fmla="*/ 2382 h 8184"/>
              <a:gd name="T54" fmla="*/ 7865 w 9611"/>
              <a:gd name="T55" fmla="*/ 1395 h 8184"/>
              <a:gd name="T56" fmla="*/ 9611 w 9611"/>
              <a:gd name="T57" fmla="*/ 0 h 8184"/>
              <a:gd name="T58" fmla="*/ 8571 w 9611"/>
              <a:gd name="T59" fmla="*/ 640 h 8184"/>
              <a:gd name="T60" fmla="*/ 7495 w 9611"/>
              <a:gd name="T61" fmla="*/ 1772 h 8184"/>
              <a:gd name="T62" fmla="*/ 6281 w 9611"/>
              <a:gd name="T63" fmla="*/ 3331 h 8184"/>
              <a:gd name="T64" fmla="*/ 4450 w 9611"/>
              <a:gd name="T65" fmla="*/ 4823 h 8184"/>
              <a:gd name="T66" fmla="*/ 3494 w 9611"/>
              <a:gd name="T67" fmla="*/ 5826 h 8184"/>
              <a:gd name="T68" fmla="*/ 1422 w 9611"/>
              <a:gd name="T69" fmla="*/ 7076 h 8184"/>
              <a:gd name="T70" fmla="*/ 27 w 9611"/>
              <a:gd name="T71" fmla="*/ 8024 h 8184"/>
              <a:gd name="T72" fmla="*/ 20 w 9611"/>
              <a:gd name="T73" fmla="*/ 8130 h 8184"/>
              <a:gd name="T74" fmla="*/ 1323 w 9611"/>
              <a:gd name="T75" fmla="*/ 7773 h 8184"/>
              <a:gd name="T76" fmla="*/ 2798 w 9611"/>
              <a:gd name="T77" fmla="*/ 6923 h 8184"/>
              <a:gd name="T78" fmla="*/ 4162 w 9611"/>
              <a:gd name="T79" fmla="*/ 5895 h 8184"/>
              <a:gd name="T80" fmla="*/ 6552 w 9611"/>
              <a:gd name="T81" fmla="*/ 4018 h 8184"/>
              <a:gd name="T82" fmla="*/ 7980 w 9611"/>
              <a:gd name="T83" fmla="*/ 2257 h 8184"/>
              <a:gd name="T84" fmla="*/ 8857 w 9611"/>
              <a:gd name="T85" fmla="*/ 1274 h 8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611" h="8184">
                <a:moveTo>
                  <a:pt x="2717" y="6919"/>
                </a:moveTo>
                <a:cubicBezTo>
                  <a:pt x="2675" y="6907"/>
                  <a:pt x="2719" y="6922"/>
                  <a:pt x="2690" y="6902"/>
                </a:cubicBezTo>
                <a:cubicBezTo>
                  <a:pt x="2648" y="6874"/>
                  <a:pt x="2711" y="6900"/>
                  <a:pt x="2651" y="6875"/>
                </a:cubicBezTo>
                <a:cubicBezTo>
                  <a:pt x="2611" y="6941"/>
                  <a:pt x="2643" y="6904"/>
                  <a:pt x="2642" y="6967"/>
                </a:cubicBezTo>
                <a:cubicBezTo>
                  <a:pt x="2579" y="6992"/>
                  <a:pt x="2165" y="7318"/>
                  <a:pt x="1785" y="7488"/>
                </a:cubicBezTo>
                <a:cubicBezTo>
                  <a:pt x="1680" y="7536"/>
                  <a:pt x="1574" y="7583"/>
                  <a:pt x="1474" y="7641"/>
                </a:cubicBezTo>
                <a:cubicBezTo>
                  <a:pt x="1368" y="7703"/>
                  <a:pt x="1267" y="7731"/>
                  <a:pt x="1165" y="7780"/>
                </a:cubicBezTo>
                <a:cubicBezTo>
                  <a:pt x="1054" y="7834"/>
                  <a:pt x="969" y="7885"/>
                  <a:pt x="855" y="7938"/>
                </a:cubicBezTo>
                <a:cubicBezTo>
                  <a:pt x="747" y="7987"/>
                  <a:pt x="217" y="8102"/>
                  <a:pt x="93" y="8074"/>
                </a:cubicBezTo>
                <a:cubicBezTo>
                  <a:pt x="110" y="8022"/>
                  <a:pt x="370" y="7778"/>
                  <a:pt x="475" y="7724"/>
                </a:cubicBezTo>
                <a:cubicBezTo>
                  <a:pt x="559" y="7682"/>
                  <a:pt x="487" y="7731"/>
                  <a:pt x="536" y="7668"/>
                </a:cubicBezTo>
                <a:cubicBezTo>
                  <a:pt x="582" y="7609"/>
                  <a:pt x="858" y="7451"/>
                  <a:pt x="933" y="7417"/>
                </a:cubicBezTo>
                <a:cubicBezTo>
                  <a:pt x="1066" y="7357"/>
                  <a:pt x="1001" y="7408"/>
                  <a:pt x="1078" y="7413"/>
                </a:cubicBezTo>
                <a:cubicBezTo>
                  <a:pt x="1099" y="7294"/>
                  <a:pt x="1057" y="7333"/>
                  <a:pt x="1175" y="7278"/>
                </a:cubicBezTo>
                <a:lnTo>
                  <a:pt x="1638" y="7028"/>
                </a:lnTo>
                <a:cubicBezTo>
                  <a:pt x="1850" y="6923"/>
                  <a:pt x="2059" y="6812"/>
                  <a:pt x="2271" y="6697"/>
                </a:cubicBezTo>
                <a:cubicBezTo>
                  <a:pt x="2553" y="6545"/>
                  <a:pt x="3322" y="5985"/>
                  <a:pt x="3440" y="5954"/>
                </a:cubicBezTo>
                <a:cubicBezTo>
                  <a:pt x="3396" y="6019"/>
                  <a:pt x="3339" y="6134"/>
                  <a:pt x="3295" y="6209"/>
                </a:cubicBezTo>
                <a:cubicBezTo>
                  <a:pt x="3200" y="6370"/>
                  <a:pt x="3015" y="6751"/>
                  <a:pt x="2847" y="6840"/>
                </a:cubicBezTo>
                <a:cubicBezTo>
                  <a:pt x="2795" y="6868"/>
                  <a:pt x="2760" y="6893"/>
                  <a:pt x="2717" y="6919"/>
                </a:cubicBezTo>
                <a:close/>
                <a:moveTo>
                  <a:pt x="3093" y="6667"/>
                </a:moveTo>
                <a:cubicBezTo>
                  <a:pt x="3099" y="6638"/>
                  <a:pt x="3147" y="6566"/>
                  <a:pt x="3167" y="6528"/>
                </a:cubicBezTo>
                <a:cubicBezTo>
                  <a:pt x="3236" y="6396"/>
                  <a:pt x="3205" y="6480"/>
                  <a:pt x="3287" y="6483"/>
                </a:cubicBezTo>
                <a:cubicBezTo>
                  <a:pt x="3289" y="6448"/>
                  <a:pt x="3287" y="6470"/>
                  <a:pt x="3271" y="6438"/>
                </a:cubicBezTo>
                <a:lnTo>
                  <a:pt x="3244" y="6386"/>
                </a:lnTo>
                <a:lnTo>
                  <a:pt x="3405" y="6135"/>
                </a:lnTo>
                <a:cubicBezTo>
                  <a:pt x="3463" y="6033"/>
                  <a:pt x="3506" y="5974"/>
                  <a:pt x="3557" y="5871"/>
                </a:cubicBezTo>
                <a:lnTo>
                  <a:pt x="3812" y="5497"/>
                </a:lnTo>
                <a:cubicBezTo>
                  <a:pt x="3862" y="5441"/>
                  <a:pt x="3856" y="5419"/>
                  <a:pt x="3959" y="5428"/>
                </a:cubicBezTo>
                <a:cubicBezTo>
                  <a:pt x="3937" y="5329"/>
                  <a:pt x="3956" y="5335"/>
                  <a:pt x="4029" y="5266"/>
                </a:cubicBezTo>
                <a:cubicBezTo>
                  <a:pt x="4123" y="5178"/>
                  <a:pt x="4087" y="5210"/>
                  <a:pt x="4191" y="5197"/>
                </a:cubicBezTo>
                <a:cubicBezTo>
                  <a:pt x="4185" y="5103"/>
                  <a:pt x="4159" y="5168"/>
                  <a:pt x="4213" y="5102"/>
                </a:cubicBezTo>
                <a:cubicBezTo>
                  <a:pt x="4240" y="5069"/>
                  <a:pt x="4262" y="5029"/>
                  <a:pt x="4284" y="5005"/>
                </a:cubicBezTo>
                <a:lnTo>
                  <a:pt x="4645" y="4735"/>
                </a:lnTo>
                <a:cubicBezTo>
                  <a:pt x="4727" y="4667"/>
                  <a:pt x="4726" y="4624"/>
                  <a:pt x="4847" y="4636"/>
                </a:cubicBezTo>
                <a:cubicBezTo>
                  <a:pt x="4852" y="4529"/>
                  <a:pt x="4882" y="4551"/>
                  <a:pt x="5049" y="4425"/>
                </a:cubicBezTo>
                <a:cubicBezTo>
                  <a:pt x="5131" y="4364"/>
                  <a:pt x="5216" y="4306"/>
                  <a:pt x="5293" y="4254"/>
                </a:cubicBezTo>
                <a:cubicBezTo>
                  <a:pt x="5374" y="4199"/>
                  <a:pt x="5451" y="4148"/>
                  <a:pt x="5550" y="4098"/>
                </a:cubicBezTo>
                <a:lnTo>
                  <a:pt x="6593" y="3478"/>
                </a:lnTo>
                <a:cubicBezTo>
                  <a:pt x="6828" y="3353"/>
                  <a:pt x="6750" y="3358"/>
                  <a:pt x="6870" y="3390"/>
                </a:cubicBezTo>
                <a:cubicBezTo>
                  <a:pt x="6906" y="3312"/>
                  <a:pt x="6821" y="3359"/>
                  <a:pt x="6914" y="3302"/>
                </a:cubicBezTo>
                <a:cubicBezTo>
                  <a:pt x="6944" y="3283"/>
                  <a:pt x="6993" y="3268"/>
                  <a:pt x="7036" y="3261"/>
                </a:cubicBezTo>
                <a:cubicBezTo>
                  <a:pt x="6978" y="3489"/>
                  <a:pt x="6444" y="4084"/>
                  <a:pt x="6215" y="4279"/>
                </a:cubicBezTo>
                <a:lnTo>
                  <a:pt x="5739" y="4716"/>
                </a:lnTo>
                <a:cubicBezTo>
                  <a:pt x="5642" y="4793"/>
                  <a:pt x="5578" y="4855"/>
                  <a:pt x="5485" y="4927"/>
                </a:cubicBezTo>
                <a:cubicBezTo>
                  <a:pt x="5397" y="4995"/>
                  <a:pt x="5322" y="5071"/>
                  <a:pt x="5229" y="5137"/>
                </a:cubicBezTo>
                <a:cubicBezTo>
                  <a:pt x="5142" y="5198"/>
                  <a:pt x="5066" y="5274"/>
                  <a:pt x="4971" y="5328"/>
                </a:cubicBezTo>
                <a:cubicBezTo>
                  <a:pt x="4753" y="5453"/>
                  <a:pt x="4732" y="5479"/>
                  <a:pt x="4551" y="5604"/>
                </a:cubicBezTo>
                <a:lnTo>
                  <a:pt x="4115" y="5867"/>
                </a:lnTo>
                <a:cubicBezTo>
                  <a:pt x="3882" y="6018"/>
                  <a:pt x="3235" y="6631"/>
                  <a:pt x="3093" y="6667"/>
                </a:cubicBezTo>
                <a:close/>
                <a:moveTo>
                  <a:pt x="3372" y="6239"/>
                </a:moveTo>
                <a:cubicBezTo>
                  <a:pt x="3424" y="6279"/>
                  <a:pt x="3434" y="6284"/>
                  <a:pt x="3442" y="6212"/>
                </a:cubicBezTo>
                <a:cubicBezTo>
                  <a:pt x="3389" y="6190"/>
                  <a:pt x="3384" y="6223"/>
                  <a:pt x="3372" y="6239"/>
                </a:cubicBezTo>
                <a:close/>
                <a:moveTo>
                  <a:pt x="9611" y="700"/>
                </a:moveTo>
                <a:lnTo>
                  <a:pt x="9611" y="634"/>
                </a:lnTo>
                <a:lnTo>
                  <a:pt x="9315" y="821"/>
                </a:lnTo>
                <a:cubicBezTo>
                  <a:pt x="9206" y="897"/>
                  <a:pt x="9140" y="969"/>
                  <a:pt x="9046" y="1026"/>
                </a:cubicBezTo>
                <a:lnTo>
                  <a:pt x="9009" y="1007"/>
                </a:lnTo>
                <a:cubicBezTo>
                  <a:pt x="9006" y="1006"/>
                  <a:pt x="9002" y="1004"/>
                  <a:pt x="8999" y="1003"/>
                </a:cubicBezTo>
                <a:lnTo>
                  <a:pt x="8960" y="1009"/>
                </a:lnTo>
                <a:cubicBezTo>
                  <a:pt x="8999" y="1081"/>
                  <a:pt x="9124" y="980"/>
                  <a:pt x="8733" y="1315"/>
                </a:cubicBezTo>
                <a:lnTo>
                  <a:pt x="8696" y="1267"/>
                </a:lnTo>
                <a:cubicBezTo>
                  <a:pt x="8674" y="1251"/>
                  <a:pt x="8688" y="1253"/>
                  <a:pt x="8659" y="1264"/>
                </a:cubicBezTo>
                <a:cubicBezTo>
                  <a:pt x="8670" y="1301"/>
                  <a:pt x="8693" y="1310"/>
                  <a:pt x="8715" y="1334"/>
                </a:cubicBezTo>
                <a:cubicBezTo>
                  <a:pt x="8683" y="1365"/>
                  <a:pt x="8657" y="1427"/>
                  <a:pt x="8614" y="1450"/>
                </a:cubicBezTo>
                <a:cubicBezTo>
                  <a:pt x="8538" y="1489"/>
                  <a:pt x="8583" y="1391"/>
                  <a:pt x="8507" y="1430"/>
                </a:cubicBezTo>
                <a:cubicBezTo>
                  <a:pt x="8523" y="1469"/>
                  <a:pt x="8549" y="1449"/>
                  <a:pt x="8572" y="1507"/>
                </a:cubicBezTo>
                <a:cubicBezTo>
                  <a:pt x="8544" y="1533"/>
                  <a:pt x="8517" y="1579"/>
                  <a:pt x="8483" y="1601"/>
                </a:cubicBezTo>
                <a:cubicBezTo>
                  <a:pt x="8386" y="1662"/>
                  <a:pt x="8446" y="1595"/>
                  <a:pt x="8363" y="1610"/>
                </a:cubicBezTo>
                <a:cubicBezTo>
                  <a:pt x="8363" y="1648"/>
                  <a:pt x="8366" y="1619"/>
                  <a:pt x="8380" y="1648"/>
                </a:cubicBezTo>
                <a:cubicBezTo>
                  <a:pt x="8392" y="1674"/>
                  <a:pt x="8395" y="1661"/>
                  <a:pt x="8405" y="1706"/>
                </a:cubicBezTo>
                <a:lnTo>
                  <a:pt x="7434" y="2856"/>
                </a:lnTo>
                <a:cubicBezTo>
                  <a:pt x="7400" y="2895"/>
                  <a:pt x="7385" y="2909"/>
                  <a:pt x="7348" y="2954"/>
                </a:cubicBezTo>
                <a:cubicBezTo>
                  <a:pt x="7233" y="3092"/>
                  <a:pt x="7169" y="3139"/>
                  <a:pt x="7013" y="3201"/>
                </a:cubicBezTo>
                <a:cubicBezTo>
                  <a:pt x="6903" y="3245"/>
                  <a:pt x="6965" y="3231"/>
                  <a:pt x="6887" y="3191"/>
                </a:cubicBezTo>
                <a:lnTo>
                  <a:pt x="6872" y="3242"/>
                </a:lnTo>
                <a:cubicBezTo>
                  <a:pt x="6847" y="3303"/>
                  <a:pt x="6181" y="3647"/>
                  <a:pt x="6134" y="3660"/>
                </a:cubicBezTo>
                <a:cubicBezTo>
                  <a:pt x="6159" y="3570"/>
                  <a:pt x="6263" y="3485"/>
                  <a:pt x="6322" y="3389"/>
                </a:cubicBezTo>
                <a:cubicBezTo>
                  <a:pt x="6467" y="3152"/>
                  <a:pt x="6651" y="2972"/>
                  <a:pt x="6804" y="2759"/>
                </a:cubicBezTo>
                <a:cubicBezTo>
                  <a:pt x="6836" y="2716"/>
                  <a:pt x="6872" y="2684"/>
                  <a:pt x="6904" y="2643"/>
                </a:cubicBezTo>
                <a:cubicBezTo>
                  <a:pt x="6964" y="2564"/>
                  <a:pt x="7029" y="2454"/>
                  <a:pt x="7091" y="2382"/>
                </a:cubicBezTo>
                <a:cubicBezTo>
                  <a:pt x="7274" y="2172"/>
                  <a:pt x="7344" y="2048"/>
                  <a:pt x="7477" y="1887"/>
                </a:cubicBezTo>
                <a:lnTo>
                  <a:pt x="7776" y="1521"/>
                </a:lnTo>
                <a:cubicBezTo>
                  <a:pt x="7807" y="1475"/>
                  <a:pt x="7824" y="1442"/>
                  <a:pt x="7865" y="1395"/>
                </a:cubicBezTo>
                <a:cubicBezTo>
                  <a:pt x="8183" y="1029"/>
                  <a:pt x="8633" y="620"/>
                  <a:pt x="9037" y="374"/>
                </a:cubicBezTo>
                <a:cubicBezTo>
                  <a:pt x="9205" y="272"/>
                  <a:pt x="9418" y="151"/>
                  <a:pt x="9611" y="71"/>
                </a:cubicBezTo>
                <a:lnTo>
                  <a:pt x="9611" y="0"/>
                </a:lnTo>
                <a:cubicBezTo>
                  <a:pt x="9532" y="26"/>
                  <a:pt x="9483" y="59"/>
                  <a:pt x="9418" y="93"/>
                </a:cubicBezTo>
                <a:cubicBezTo>
                  <a:pt x="9351" y="128"/>
                  <a:pt x="9295" y="149"/>
                  <a:pt x="9226" y="183"/>
                </a:cubicBezTo>
                <a:cubicBezTo>
                  <a:pt x="9028" y="283"/>
                  <a:pt x="8745" y="498"/>
                  <a:pt x="8571" y="640"/>
                </a:cubicBezTo>
                <a:cubicBezTo>
                  <a:pt x="8462" y="729"/>
                  <a:pt x="8364" y="797"/>
                  <a:pt x="8274" y="891"/>
                </a:cubicBezTo>
                <a:cubicBezTo>
                  <a:pt x="8174" y="994"/>
                  <a:pt x="8080" y="1066"/>
                  <a:pt x="7985" y="1167"/>
                </a:cubicBezTo>
                <a:cubicBezTo>
                  <a:pt x="7820" y="1342"/>
                  <a:pt x="7645" y="1602"/>
                  <a:pt x="7495" y="1772"/>
                </a:cubicBezTo>
                <a:cubicBezTo>
                  <a:pt x="7414" y="1863"/>
                  <a:pt x="7373" y="1956"/>
                  <a:pt x="7262" y="2087"/>
                </a:cubicBezTo>
                <a:lnTo>
                  <a:pt x="7005" y="2395"/>
                </a:lnTo>
                <a:cubicBezTo>
                  <a:pt x="6740" y="2762"/>
                  <a:pt x="6495" y="3001"/>
                  <a:pt x="6281" y="3331"/>
                </a:cubicBezTo>
                <a:cubicBezTo>
                  <a:pt x="6159" y="3519"/>
                  <a:pt x="5931" y="3810"/>
                  <a:pt x="5746" y="3910"/>
                </a:cubicBezTo>
                <a:cubicBezTo>
                  <a:pt x="5495" y="4046"/>
                  <a:pt x="4977" y="4401"/>
                  <a:pt x="4751" y="4574"/>
                </a:cubicBezTo>
                <a:lnTo>
                  <a:pt x="4450" y="4823"/>
                </a:lnTo>
                <a:cubicBezTo>
                  <a:pt x="4397" y="4864"/>
                  <a:pt x="4338" y="4891"/>
                  <a:pt x="4284" y="4939"/>
                </a:cubicBezTo>
                <a:lnTo>
                  <a:pt x="3868" y="5354"/>
                </a:lnTo>
                <a:cubicBezTo>
                  <a:pt x="3712" y="5522"/>
                  <a:pt x="3554" y="5783"/>
                  <a:pt x="3494" y="5826"/>
                </a:cubicBezTo>
                <a:cubicBezTo>
                  <a:pt x="3433" y="5869"/>
                  <a:pt x="3404" y="5890"/>
                  <a:pt x="3339" y="5938"/>
                </a:cubicBezTo>
                <a:lnTo>
                  <a:pt x="2336" y="6596"/>
                </a:lnTo>
                <a:cubicBezTo>
                  <a:pt x="2037" y="6777"/>
                  <a:pt x="1684" y="6922"/>
                  <a:pt x="1422" y="7076"/>
                </a:cubicBezTo>
                <a:cubicBezTo>
                  <a:pt x="1135" y="7245"/>
                  <a:pt x="822" y="7393"/>
                  <a:pt x="546" y="7579"/>
                </a:cubicBezTo>
                <a:cubicBezTo>
                  <a:pt x="319" y="7731"/>
                  <a:pt x="259" y="7841"/>
                  <a:pt x="99" y="7962"/>
                </a:cubicBezTo>
                <a:cubicBezTo>
                  <a:pt x="70" y="7984"/>
                  <a:pt x="48" y="7991"/>
                  <a:pt x="27" y="8024"/>
                </a:cubicBezTo>
                <a:cubicBezTo>
                  <a:pt x="20" y="8036"/>
                  <a:pt x="12" y="8057"/>
                  <a:pt x="10" y="8074"/>
                </a:cubicBezTo>
                <a:cubicBezTo>
                  <a:pt x="0" y="8184"/>
                  <a:pt x="4" y="7988"/>
                  <a:pt x="12" y="8102"/>
                </a:cubicBezTo>
                <a:lnTo>
                  <a:pt x="20" y="8130"/>
                </a:lnTo>
                <a:cubicBezTo>
                  <a:pt x="153" y="8182"/>
                  <a:pt x="380" y="8119"/>
                  <a:pt x="508" y="8085"/>
                </a:cubicBezTo>
                <a:cubicBezTo>
                  <a:pt x="683" y="8039"/>
                  <a:pt x="760" y="8047"/>
                  <a:pt x="915" y="7965"/>
                </a:cubicBezTo>
                <a:lnTo>
                  <a:pt x="1323" y="7773"/>
                </a:lnTo>
                <a:cubicBezTo>
                  <a:pt x="1493" y="7703"/>
                  <a:pt x="1472" y="7701"/>
                  <a:pt x="1633" y="7618"/>
                </a:cubicBezTo>
                <a:cubicBezTo>
                  <a:pt x="1889" y="7486"/>
                  <a:pt x="2108" y="7402"/>
                  <a:pt x="2325" y="7248"/>
                </a:cubicBezTo>
                <a:lnTo>
                  <a:pt x="2798" y="6923"/>
                </a:lnTo>
                <a:cubicBezTo>
                  <a:pt x="2856" y="6890"/>
                  <a:pt x="2907" y="6878"/>
                  <a:pt x="2974" y="6835"/>
                </a:cubicBezTo>
                <a:lnTo>
                  <a:pt x="3579" y="6376"/>
                </a:lnTo>
                <a:cubicBezTo>
                  <a:pt x="3716" y="6251"/>
                  <a:pt x="4026" y="5978"/>
                  <a:pt x="4162" y="5895"/>
                </a:cubicBezTo>
                <a:cubicBezTo>
                  <a:pt x="4274" y="5827"/>
                  <a:pt x="5035" y="5344"/>
                  <a:pt x="5126" y="5265"/>
                </a:cubicBezTo>
                <a:cubicBezTo>
                  <a:pt x="5214" y="5188"/>
                  <a:pt x="5329" y="5119"/>
                  <a:pt x="5429" y="5038"/>
                </a:cubicBezTo>
                <a:lnTo>
                  <a:pt x="6552" y="4018"/>
                </a:lnTo>
                <a:cubicBezTo>
                  <a:pt x="6830" y="3741"/>
                  <a:pt x="7058" y="3288"/>
                  <a:pt x="7249" y="3121"/>
                </a:cubicBezTo>
                <a:cubicBezTo>
                  <a:pt x="7480" y="2920"/>
                  <a:pt x="7524" y="2795"/>
                  <a:pt x="7754" y="2563"/>
                </a:cubicBezTo>
                <a:cubicBezTo>
                  <a:pt x="7825" y="2491"/>
                  <a:pt x="7918" y="2334"/>
                  <a:pt x="7980" y="2257"/>
                </a:cubicBezTo>
                <a:cubicBezTo>
                  <a:pt x="8025" y="2200"/>
                  <a:pt x="8066" y="2174"/>
                  <a:pt x="8106" y="2118"/>
                </a:cubicBezTo>
                <a:cubicBezTo>
                  <a:pt x="8218" y="1963"/>
                  <a:pt x="8396" y="1792"/>
                  <a:pt x="8469" y="1684"/>
                </a:cubicBezTo>
                <a:cubicBezTo>
                  <a:pt x="8581" y="1516"/>
                  <a:pt x="8745" y="1387"/>
                  <a:pt x="8857" y="1274"/>
                </a:cubicBezTo>
                <a:cubicBezTo>
                  <a:pt x="9002" y="1128"/>
                  <a:pt x="9434" y="766"/>
                  <a:pt x="9611" y="70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AE11EA2C-09FE-4883-84F2-E823A747F785}"/>
              </a:ext>
            </a:extLst>
          </p:cNvPr>
          <p:cNvSpPr>
            <a:spLocks noEditPoints="1"/>
          </p:cNvSpPr>
          <p:nvPr/>
        </p:nvSpPr>
        <p:spPr bwMode="auto">
          <a:xfrm>
            <a:off x="2063750" y="1778000"/>
            <a:ext cx="2266950" cy="1228725"/>
          </a:xfrm>
          <a:custGeom>
            <a:avLst/>
            <a:gdLst>
              <a:gd name="T0" fmla="*/ 1381 w 6287"/>
              <a:gd name="T1" fmla="*/ 3090 h 3408"/>
              <a:gd name="T2" fmla="*/ 1738 w 6287"/>
              <a:gd name="T3" fmla="*/ 2863 h 3408"/>
              <a:gd name="T4" fmla="*/ 1802 w 6287"/>
              <a:gd name="T5" fmla="*/ 3009 h 3408"/>
              <a:gd name="T6" fmla="*/ 1282 w 6287"/>
              <a:gd name="T7" fmla="*/ 2444 h 3408"/>
              <a:gd name="T8" fmla="*/ 1918 w 6287"/>
              <a:gd name="T9" fmla="*/ 2064 h 3408"/>
              <a:gd name="T10" fmla="*/ 3364 w 6287"/>
              <a:gd name="T11" fmla="*/ 1738 h 3408"/>
              <a:gd name="T12" fmla="*/ 1739 w 6287"/>
              <a:gd name="T13" fmla="*/ 2800 h 3408"/>
              <a:gd name="T14" fmla="*/ 122 w 6287"/>
              <a:gd name="T15" fmla="*/ 3216 h 3408"/>
              <a:gd name="T16" fmla="*/ 346 w 6287"/>
              <a:gd name="T17" fmla="*/ 3118 h 3408"/>
              <a:gd name="T18" fmla="*/ 907 w 6287"/>
              <a:gd name="T19" fmla="*/ 2615 h 3408"/>
              <a:gd name="T20" fmla="*/ 1987 w 6287"/>
              <a:gd name="T21" fmla="*/ 2091 h 3408"/>
              <a:gd name="T22" fmla="*/ 3977 w 6287"/>
              <a:gd name="T23" fmla="*/ 2104 h 3408"/>
              <a:gd name="T24" fmla="*/ 3470 w 6287"/>
              <a:gd name="T25" fmla="*/ 2487 h 3408"/>
              <a:gd name="T26" fmla="*/ 1483 w 6287"/>
              <a:gd name="T27" fmla="*/ 3199 h 3408"/>
              <a:gd name="T28" fmla="*/ 1374 w 6287"/>
              <a:gd name="T29" fmla="*/ 3166 h 3408"/>
              <a:gd name="T30" fmla="*/ 2661 w 6287"/>
              <a:gd name="T31" fmla="*/ 2626 h 3408"/>
              <a:gd name="T32" fmla="*/ 3424 w 6287"/>
              <a:gd name="T33" fmla="*/ 2026 h 3408"/>
              <a:gd name="T34" fmla="*/ 4170 w 6287"/>
              <a:gd name="T35" fmla="*/ 1790 h 3408"/>
              <a:gd name="T36" fmla="*/ 4486 w 6287"/>
              <a:gd name="T37" fmla="*/ 1645 h 3408"/>
              <a:gd name="T38" fmla="*/ 4669 w 6287"/>
              <a:gd name="T39" fmla="*/ 1643 h 3408"/>
              <a:gd name="T40" fmla="*/ 5267 w 6287"/>
              <a:gd name="T41" fmla="*/ 1327 h 3408"/>
              <a:gd name="T42" fmla="*/ 5091 w 6287"/>
              <a:gd name="T43" fmla="*/ 1617 h 3408"/>
              <a:gd name="T44" fmla="*/ 4045 w 6287"/>
              <a:gd name="T45" fmla="*/ 2102 h 3408"/>
              <a:gd name="T46" fmla="*/ 3988 w 6287"/>
              <a:gd name="T47" fmla="*/ 2067 h 3408"/>
              <a:gd name="T48" fmla="*/ 4768 w 6287"/>
              <a:gd name="T49" fmla="*/ 1714 h 3408"/>
              <a:gd name="T50" fmla="*/ 6131 w 6287"/>
              <a:gd name="T51" fmla="*/ 281 h 3408"/>
              <a:gd name="T52" fmla="*/ 4358 w 6287"/>
              <a:gd name="T53" fmla="*/ 1415 h 3408"/>
              <a:gd name="T54" fmla="*/ 3866 w 6287"/>
              <a:gd name="T55" fmla="*/ 1553 h 3408"/>
              <a:gd name="T56" fmla="*/ 3706 w 6287"/>
              <a:gd name="T57" fmla="*/ 1559 h 3408"/>
              <a:gd name="T58" fmla="*/ 5372 w 6287"/>
              <a:gd name="T59" fmla="*/ 487 h 3408"/>
              <a:gd name="T60" fmla="*/ 4142 w 6287"/>
              <a:gd name="T61" fmla="*/ 1405 h 3408"/>
              <a:gd name="T62" fmla="*/ 4142 w 6287"/>
              <a:gd name="T63" fmla="*/ 1405 h 3408"/>
              <a:gd name="T64" fmla="*/ 1231 w 6287"/>
              <a:gd name="T65" fmla="*/ 3242 h 3408"/>
              <a:gd name="T66" fmla="*/ 3651 w 6287"/>
              <a:gd name="T67" fmla="*/ 2386 h 3408"/>
              <a:gd name="T68" fmla="*/ 4646 w 6287"/>
              <a:gd name="T69" fmla="*/ 1937 h 3408"/>
              <a:gd name="T70" fmla="*/ 5218 w 6287"/>
              <a:gd name="T71" fmla="*/ 1512 h 3408"/>
              <a:gd name="T72" fmla="*/ 4055 w 6287"/>
              <a:gd name="T73" fmla="*/ 1681 h 3408"/>
              <a:gd name="T74" fmla="*/ 2102 w 6287"/>
              <a:gd name="T75" fmla="*/ 2739 h 3408"/>
              <a:gd name="T76" fmla="*/ 4739 w 6287"/>
              <a:gd name="T77" fmla="*/ 1363 h 3408"/>
              <a:gd name="T78" fmla="*/ 6177 w 6287"/>
              <a:gd name="T79" fmla="*/ 298 h 3408"/>
              <a:gd name="T80" fmla="*/ 4998 w 6287"/>
              <a:gd name="T81" fmla="*/ 679 h 3408"/>
              <a:gd name="T82" fmla="*/ 3573 w 6287"/>
              <a:gd name="T83" fmla="*/ 1514 h 3408"/>
              <a:gd name="T84" fmla="*/ 1160 w 6287"/>
              <a:gd name="T85" fmla="*/ 2387 h 3408"/>
              <a:gd name="T86" fmla="*/ 0 w 6287"/>
              <a:gd name="T87" fmla="*/ 3254 h 3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287" h="3408">
                <a:moveTo>
                  <a:pt x="1802" y="3009"/>
                </a:moveTo>
                <a:cubicBezTo>
                  <a:pt x="1693" y="2985"/>
                  <a:pt x="1699" y="2995"/>
                  <a:pt x="1593" y="3037"/>
                </a:cubicBezTo>
                <a:cubicBezTo>
                  <a:pt x="1515" y="3068"/>
                  <a:pt x="1452" y="3065"/>
                  <a:pt x="1381" y="3090"/>
                </a:cubicBezTo>
                <a:cubicBezTo>
                  <a:pt x="1269" y="3130"/>
                  <a:pt x="1081" y="3213"/>
                  <a:pt x="954" y="3137"/>
                </a:cubicBezTo>
                <a:cubicBezTo>
                  <a:pt x="1033" y="3097"/>
                  <a:pt x="1342" y="3038"/>
                  <a:pt x="1493" y="2971"/>
                </a:cubicBezTo>
                <a:cubicBezTo>
                  <a:pt x="1601" y="2923"/>
                  <a:pt x="1624" y="2896"/>
                  <a:pt x="1738" y="2863"/>
                </a:cubicBezTo>
                <a:cubicBezTo>
                  <a:pt x="1863" y="2826"/>
                  <a:pt x="1907" y="2828"/>
                  <a:pt x="2058" y="2828"/>
                </a:cubicBezTo>
                <a:cubicBezTo>
                  <a:pt x="2042" y="2855"/>
                  <a:pt x="1970" y="2897"/>
                  <a:pt x="1934" y="2912"/>
                </a:cubicBezTo>
                <a:cubicBezTo>
                  <a:pt x="1839" y="2953"/>
                  <a:pt x="1846" y="2926"/>
                  <a:pt x="1802" y="3009"/>
                </a:cubicBezTo>
                <a:close/>
                <a:moveTo>
                  <a:pt x="1214" y="2421"/>
                </a:moveTo>
                <a:cubicBezTo>
                  <a:pt x="1323" y="2444"/>
                  <a:pt x="1123" y="2393"/>
                  <a:pt x="1252" y="2436"/>
                </a:cubicBezTo>
                <a:cubicBezTo>
                  <a:pt x="1281" y="2446"/>
                  <a:pt x="1249" y="2447"/>
                  <a:pt x="1282" y="2444"/>
                </a:cubicBezTo>
                <a:cubicBezTo>
                  <a:pt x="1370" y="2436"/>
                  <a:pt x="1240" y="2414"/>
                  <a:pt x="1333" y="2345"/>
                </a:cubicBezTo>
                <a:lnTo>
                  <a:pt x="1881" y="2077"/>
                </a:lnTo>
                <a:cubicBezTo>
                  <a:pt x="1893" y="2073"/>
                  <a:pt x="1907" y="2068"/>
                  <a:pt x="1918" y="2064"/>
                </a:cubicBezTo>
                <a:lnTo>
                  <a:pt x="2149" y="1980"/>
                </a:lnTo>
                <a:cubicBezTo>
                  <a:pt x="2331" y="1917"/>
                  <a:pt x="2557" y="1861"/>
                  <a:pt x="2761" y="1873"/>
                </a:cubicBezTo>
                <a:cubicBezTo>
                  <a:pt x="2933" y="1883"/>
                  <a:pt x="3192" y="1768"/>
                  <a:pt x="3364" y="1738"/>
                </a:cubicBezTo>
                <a:cubicBezTo>
                  <a:pt x="3325" y="1804"/>
                  <a:pt x="2771" y="2265"/>
                  <a:pt x="2723" y="2305"/>
                </a:cubicBezTo>
                <a:cubicBezTo>
                  <a:pt x="2643" y="2372"/>
                  <a:pt x="2065" y="2685"/>
                  <a:pt x="1961" y="2724"/>
                </a:cubicBezTo>
                <a:cubicBezTo>
                  <a:pt x="1888" y="2751"/>
                  <a:pt x="1820" y="2770"/>
                  <a:pt x="1739" y="2800"/>
                </a:cubicBezTo>
                <a:cubicBezTo>
                  <a:pt x="1694" y="2817"/>
                  <a:pt x="1665" y="2818"/>
                  <a:pt x="1627" y="2835"/>
                </a:cubicBezTo>
                <a:cubicBezTo>
                  <a:pt x="1286" y="2993"/>
                  <a:pt x="1494" y="2925"/>
                  <a:pt x="1073" y="3028"/>
                </a:cubicBezTo>
                <a:cubicBezTo>
                  <a:pt x="826" y="3089"/>
                  <a:pt x="345" y="3289"/>
                  <a:pt x="122" y="3216"/>
                </a:cubicBezTo>
                <a:cubicBezTo>
                  <a:pt x="154" y="3185"/>
                  <a:pt x="159" y="3169"/>
                  <a:pt x="187" y="3141"/>
                </a:cubicBezTo>
                <a:cubicBezTo>
                  <a:pt x="217" y="3111"/>
                  <a:pt x="241" y="3104"/>
                  <a:pt x="271" y="3078"/>
                </a:cubicBezTo>
                <a:cubicBezTo>
                  <a:pt x="328" y="3126"/>
                  <a:pt x="262" y="3112"/>
                  <a:pt x="346" y="3118"/>
                </a:cubicBezTo>
                <a:cubicBezTo>
                  <a:pt x="345" y="3018"/>
                  <a:pt x="225" y="3089"/>
                  <a:pt x="534" y="2890"/>
                </a:cubicBezTo>
                <a:cubicBezTo>
                  <a:pt x="702" y="2782"/>
                  <a:pt x="682" y="2730"/>
                  <a:pt x="842" y="2716"/>
                </a:cubicBezTo>
                <a:cubicBezTo>
                  <a:pt x="855" y="2644"/>
                  <a:pt x="851" y="2651"/>
                  <a:pt x="907" y="2615"/>
                </a:cubicBezTo>
                <a:lnTo>
                  <a:pt x="1214" y="2421"/>
                </a:lnTo>
                <a:close/>
                <a:moveTo>
                  <a:pt x="1924" y="2125"/>
                </a:moveTo>
                <a:cubicBezTo>
                  <a:pt x="1973" y="2149"/>
                  <a:pt x="1975" y="2127"/>
                  <a:pt x="1987" y="2091"/>
                </a:cubicBezTo>
                <a:cubicBezTo>
                  <a:pt x="1925" y="2063"/>
                  <a:pt x="1932" y="2077"/>
                  <a:pt x="1924" y="2125"/>
                </a:cubicBezTo>
                <a:close/>
                <a:moveTo>
                  <a:pt x="3988" y="2067"/>
                </a:moveTo>
                <a:cubicBezTo>
                  <a:pt x="3978" y="2084"/>
                  <a:pt x="3983" y="2084"/>
                  <a:pt x="3977" y="2104"/>
                </a:cubicBezTo>
                <a:cubicBezTo>
                  <a:pt x="3965" y="2143"/>
                  <a:pt x="3989" y="2130"/>
                  <a:pt x="3891" y="2176"/>
                </a:cubicBezTo>
                <a:cubicBezTo>
                  <a:pt x="3825" y="2206"/>
                  <a:pt x="3778" y="2229"/>
                  <a:pt x="3725" y="2260"/>
                </a:cubicBezTo>
                <a:cubicBezTo>
                  <a:pt x="3652" y="2302"/>
                  <a:pt x="3524" y="2424"/>
                  <a:pt x="3470" y="2487"/>
                </a:cubicBezTo>
                <a:cubicBezTo>
                  <a:pt x="3125" y="2887"/>
                  <a:pt x="2872" y="3168"/>
                  <a:pt x="2292" y="3231"/>
                </a:cubicBezTo>
                <a:lnTo>
                  <a:pt x="1580" y="3213"/>
                </a:lnTo>
                <a:cubicBezTo>
                  <a:pt x="1543" y="3209"/>
                  <a:pt x="1521" y="3205"/>
                  <a:pt x="1483" y="3199"/>
                </a:cubicBezTo>
                <a:cubicBezTo>
                  <a:pt x="1481" y="3198"/>
                  <a:pt x="1428" y="3189"/>
                  <a:pt x="1428" y="3189"/>
                </a:cubicBezTo>
                <a:lnTo>
                  <a:pt x="1387" y="3173"/>
                </a:lnTo>
                <a:cubicBezTo>
                  <a:pt x="1384" y="3171"/>
                  <a:pt x="1378" y="3169"/>
                  <a:pt x="1374" y="3166"/>
                </a:cubicBezTo>
                <a:cubicBezTo>
                  <a:pt x="1599" y="3074"/>
                  <a:pt x="1930" y="2997"/>
                  <a:pt x="2145" y="2873"/>
                </a:cubicBezTo>
                <a:cubicBezTo>
                  <a:pt x="2238" y="2819"/>
                  <a:pt x="2382" y="2724"/>
                  <a:pt x="2507" y="2711"/>
                </a:cubicBezTo>
                <a:cubicBezTo>
                  <a:pt x="2595" y="2702"/>
                  <a:pt x="2551" y="2693"/>
                  <a:pt x="2661" y="2626"/>
                </a:cubicBezTo>
                <a:cubicBezTo>
                  <a:pt x="2876" y="2496"/>
                  <a:pt x="2891" y="2517"/>
                  <a:pt x="3141" y="2292"/>
                </a:cubicBezTo>
                <a:cubicBezTo>
                  <a:pt x="3192" y="2246"/>
                  <a:pt x="3243" y="2216"/>
                  <a:pt x="3283" y="2168"/>
                </a:cubicBezTo>
                <a:cubicBezTo>
                  <a:pt x="3339" y="2102"/>
                  <a:pt x="3362" y="2084"/>
                  <a:pt x="3424" y="2026"/>
                </a:cubicBezTo>
                <a:cubicBezTo>
                  <a:pt x="3519" y="1938"/>
                  <a:pt x="3586" y="1861"/>
                  <a:pt x="3739" y="1811"/>
                </a:cubicBezTo>
                <a:lnTo>
                  <a:pt x="4073" y="1742"/>
                </a:lnTo>
                <a:cubicBezTo>
                  <a:pt x="4177" y="1750"/>
                  <a:pt x="4070" y="1761"/>
                  <a:pt x="4170" y="1790"/>
                </a:cubicBezTo>
                <a:cubicBezTo>
                  <a:pt x="4224" y="1740"/>
                  <a:pt x="4166" y="1714"/>
                  <a:pt x="4271" y="1704"/>
                </a:cubicBezTo>
                <a:cubicBezTo>
                  <a:pt x="4408" y="1691"/>
                  <a:pt x="4288" y="1743"/>
                  <a:pt x="4403" y="1752"/>
                </a:cubicBezTo>
                <a:cubicBezTo>
                  <a:pt x="4433" y="1670"/>
                  <a:pt x="4312" y="1708"/>
                  <a:pt x="4486" y="1645"/>
                </a:cubicBezTo>
                <a:cubicBezTo>
                  <a:pt x="4511" y="1636"/>
                  <a:pt x="4568" y="1610"/>
                  <a:pt x="4583" y="1606"/>
                </a:cubicBezTo>
                <a:cubicBezTo>
                  <a:pt x="4614" y="1599"/>
                  <a:pt x="4597" y="1598"/>
                  <a:pt x="4622" y="1609"/>
                </a:cubicBezTo>
                <a:cubicBezTo>
                  <a:pt x="4668" y="1629"/>
                  <a:pt x="4589" y="1612"/>
                  <a:pt x="4669" y="1643"/>
                </a:cubicBezTo>
                <a:cubicBezTo>
                  <a:pt x="4699" y="1605"/>
                  <a:pt x="4669" y="1658"/>
                  <a:pt x="4677" y="1610"/>
                </a:cubicBezTo>
                <a:cubicBezTo>
                  <a:pt x="4694" y="1507"/>
                  <a:pt x="4763" y="1542"/>
                  <a:pt x="4945" y="1454"/>
                </a:cubicBezTo>
                <a:lnTo>
                  <a:pt x="5267" y="1327"/>
                </a:lnTo>
                <a:cubicBezTo>
                  <a:pt x="5304" y="1312"/>
                  <a:pt x="5247" y="1325"/>
                  <a:pt x="5317" y="1307"/>
                </a:cubicBezTo>
                <a:cubicBezTo>
                  <a:pt x="5296" y="1348"/>
                  <a:pt x="5290" y="1341"/>
                  <a:pt x="5251" y="1378"/>
                </a:cubicBezTo>
                <a:cubicBezTo>
                  <a:pt x="5150" y="1477"/>
                  <a:pt x="5151" y="1568"/>
                  <a:pt x="5091" y="1617"/>
                </a:cubicBezTo>
                <a:lnTo>
                  <a:pt x="4394" y="1999"/>
                </a:lnTo>
                <a:lnTo>
                  <a:pt x="4098" y="2104"/>
                </a:lnTo>
                <a:cubicBezTo>
                  <a:pt x="4051" y="2112"/>
                  <a:pt x="4085" y="2115"/>
                  <a:pt x="4045" y="2102"/>
                </a:cubicBezTo>
                <a:cubicBezTo>
                  <a:pt x="4040" y="2101"/>
                  <a:pt x="4022" y="2091"/>
                  <a:pt x="4021" y="2091"/>
                </a:cubicBezTo>
                <a:cubicBezTo>
                  <a:pt x="4017" y="2089"/>
                  <a:pt x="4013" y="2085"/>
                  <a:pt x="4010" y="2083"/>
                </a:cubicBezTo>
                <a:lnTo>
                  <a:pt x="3988" y="2067"/>
                </a:lnTo>
                <a:close/>
                <a:moveTo>
                  <a:pt x="4768" y="1714"/>
                </a:moveTo>
                <a:cubicBezTo>
                  <a:pt x="4739" y="1735"/>
                  <a:pt x="4710" y="1742"/>
                  <a:pt x="4768" y="1770"/>
                </a:cubicBezTo>
                <a:cubicBezTo>
                  <a:pt x="4772" y="1766"/>
                  <a:pt x="4817" y="1770"/>
                  <a:pt x="4768" y="1714"/>
                </a:cubicBezTo>
                <a:close/>
                <a:moveTo>
                  <a:pt x="5603" y="352"/>
                </a:moveTo>
                <a:cubicBezTo>
                  <a:pt x="5696" y="310"/>
                  <a:pt x="5942" y="122"/>
                  <a:pt x="6082" y="144"/>
                </a:cubicBezTo>
                <a:cubicBezTo>
                  <a:pt x="6167" y="157"/>
                  <a:pt x="6149" y="244"/>
                  <a:pt x="6131" y="281"/>
                </a:cubicBezTo>
                <a:cubicBezTo>
                  <a:pt x="6089" y="373"/>
                  <a:pt x="5795" y="660"/>
                  <a:pt x="5719" y="734"/>
                </a:cubicBezTo>
                <a:cubicBezTo>
                  <a:pt x="5406" y="1040"/>
                  <a:pt x="5028" y="1202"/>
                  <a:pt x="4601" y="1357"/>
                </a:cubicBezTo>
                <a:cubicBezTo>
                  <a:pt x="4516" y="1388"/>
                  <a:pt x="4443" y="1389"/>
                  <a:pt x="4358" y="1415"/>
                </a:cubicBezTo>
                <a:cubicBezTo>
                  <a:pt x="4286" y="1437"/>
                  <a:pt x="4234" y="1463"/>
                  <a:pt x="4143" y="1485"/>
                </a:cubicBezTo>
                <a:cubicBezTo>
                  <a:pt x="3909" y="1542"/>
                  <a:pt x="4003" y="1464"/>
                  <a:pt x="3917" y="1523"/>
                </a:cubicBezTo>
                <a:cubicBezTo>
                  <a:pt x="3885" y="1545"/>
                  <a:pt x="3941" y="1528"/>
                  <a:pt x="3866" y="1553"/>
                </a:cubicBezTo>
                <a:cubicBezTo>
                  <a:pt x="3864" y="1553"/>
                  <a:pt x="3815" y="1563"/>
                  <a:pt x="3810" y="1564"/>
                </a:cubicBezTo>
                <a:lnTo>
                  <a:pt x="3717" y="1564"/>
                </a:lnTo>
                <a:cubicBezTo>
                  <a:pt x="3716" y="1559"/>
                  <a:pt x="3709" y="1561"/>
                  <a:pt x="3706" y="1559"/>
                </a:cubicBezTo>
                <a:cubicBezTo>
                  <a:pt x="3884" y="1489"/>
                  <a:pt x="4039" y="1376"/>
                  <a:pt x="4199" y="1273"/>
                </a:cubicBezTo>
                <a:lnTo>
                  <a:pt x="5128" y="641"/>
                </a:lnTo>
                <a:cubicBezTo>
                  <a:pt x="5205" y="592"/>
                  <a:pt x="5297" y="529"/>
                  <a:pt x="5372" y="487"/>
                </a:cubicBezTo>
                <a:cubicBezTo>
                  <a:pt x="5637" y="340"/>
                  <a:pt x="5528" y="421"/>
                  <a:pt x="5627" y="426"/>
                </a:cubicBezTo>
                <a:cubicBezTo>
                  <a:pt x="5620" y="366"/>
                  <a:pt x="5618" y="405"/>
                  <a:pt x="5603" y="352"/>
                </a:cubicBezTo>
                <a:close/>
                <a:moveTo>
                  <a:pt x="4142" y="1405"/>
                </a:moveTo>
                <a:cubicBezTo>
                  <a:pt x="4122" y="1388"/>
                  <a:pt x="4135" y="1391"/>
                  <a:pt x="4104" y="1387"/>
                </a:cubicBezTo>
                <a:cubicBezTo>
                  <a:pt x="4065" y="1381"/>
                  <a:pt x="4087" y="1387"/>
                  <a:pt x="4075" y="1394"/>
                </a:cubicBezTo>
                <a:cubicBezTo>
                  <a:pt x="4100" y="1464"/>
                  <a:pt x="4120" y="1414"/>
                  <a:pt x="4142" y="1405"/>
                </a:cubicBezTo>
                <a:close/>
                <a:moveTo>
                  <a:pt x="0" y="3254"/>
                </a:moveTo>
                <a:cubicBezTo>
                  <a:pt x="156" y="3408"/>
                  <a:pt x="622" y="3197"/>
                  <a:pt x="797" y="3196"/>
                </a:cubicBezTo>
                <a:cubicBezTo>
                  <a:pt x="893" y="3196"/>
                  <a:pt x="1130" y="3229"/>
                  <a:pt x="1231" y="3242"/>
                </a:cubicBezTo>
                <a:cubicBezTo>
                  <a:pt x="1573" y="3286"/>
                  <a:pt x="2286" y="3350"/>
                  <a:pt x="2562" y="3240"/>
                </a:cubicBezTo>
                <a:cubicBezTo>
                  <a:pt x="2675" y="3194"/>
                  <a:pt x="2805" y="3177"/>
                  <a:pt x="2913" y="3109"/>
                </a:cubicBezTo>
                <a:cubicBezTo>
                  <a:pt x="3049" y="3023"/>
                  <a:pt x="3493" y="2552"/>
                  <a:pt x="3651" y="2386"/>
                </a:cubicBezTo>
                <a:cubicBezTo>
                  <a:pt x="3804" y="2225"/>
                  <a:pt x="4267" y="2110"/>
                  <a:pt x="4495" y="2017"/>
                </a:cubicBezTo>
                <a:lnTo>
                  <a:pt x="4635" y="1942"/>
                </a:lnTo>
                <a:cubicBezTo>
                  <a:pt x="4638" y="1940"/>
                  <a:pt x="4643" y="1939"/>
                  <a:pt x="4646" y="1937"/>
                </a:cubicBezTo>
                <a:cubicBezTo>
                  <a:pt x="4650" y="1935"/>
                  <a:pt x="4654" y="1933"/>
                  <a:pt x="4658" y="1932"/>
                </a:cubicBezTo>
                <a:lnTo>
                  <a:pt x="5119" y="1662"/>
                </a:lnTo>
                <a:cubicBezTo>
                  <a:pt x="5181" y="1615"/>
                  <a:pt x="5174" y="1585"/>
                  <a:pt x="5218" y="1512"/>
                </a:cubicBezTo>
                <a:cubicBezTo>
                  <a:pt x="5295" y="1383"/>
                  <a:pt x="5435" y="1378"/>
                  <a:pt x="5421" y="1211"/>
                </a:cubicBezTo>
                <a:cubicBezTo>
                  <a:pt x="5304" y="1211"/>
                  <a:pt x="5100" y="1352"/>
                  <a:pt x="4997" y="1391"/>
                </a:cubicBezTo>
                <a:cubicBezTo>
                  <a:pt x="4597" y="1542"/>
                  <a:pt x="4474" y="1619"/>
                  <a:pt x="4055" y="1681"/>
                </a:cubicBezTo>
                <a:cubicBezTo>
                  <a:pt x="3639" y="1743"/>
                  <a:pt x="3529" y="1799"/>
                  <a:pt x="3259" y="2094"/>
                </a:cubicBezTo>
                <a:cubicBezTo>
                  <a:pt x="3078" y="2292"/>
                  <a:pt x="2795" y="2505"/>
                  <a:pt x="2551" y="2612"/>
                </a:cubicBezTo>
                <a:cubicBezTo>
                  <a:pt x="2450" y="2656"/>
                  <a:pt x="2205" y="2769"/>
                  <a:pt x="2102" y="2739"/>
                </a:cubicBezTo>
                <a:cubicBezTo>
                  <a:pt x="2124" y="2700"/>
                  <a:pt x="2353" y="2595"/>
                  <a:pt x="2417" y="2563"/>
                </a:cubicBezTo>
                <a:cubicBezTo>
                  <a:pt x="2717" y="2411"/>
                  <a:pt x="3021" y="2140"/>
                  <a:pt x="3278" y="1913"/>
                </a:cubicBezTo>
                <a:cubicBezTo>
                  <a:pt x="3665" y="1571"/>
                  <a:pt x="4198" y="1572"/>
                  <a:pt x="4739" y="1363"/>
                </a:cubicBezTo>
                <a:cubicBezTo>
                  <a:pt x="4986" y="1268"/>
                  <a:pt x="5186" y="1158"/>
                  <a:pt x="5406" y="1034"/>
                </a:cubicBezTo>
                <a:cubicBezTo>
                  <a:pt x="5573" y="940"/>
                  <a:pt x="5757" y="778"/>
                  <a:pt x="5881" y="630"/>
                </a:cubicBezTo>
                <a:cubicBezTo>
                  <a:pt x="5984" y="508"/>
                  <a:pt x="6129" y="387"/>
                  <a:pt x="6177" y="298"/>
                </a:cubicBezTo>
                <a:cubicBezTo>
                  <a:pt x="6184" y="285"/>
                  <a:pt x="6287" y="0"/>
                  <a:pt x="5953" y="120"/>
                </a:cubicBezTo>
                <a:cubicBezTo>
                  <a:pt x="5808" y="173"/>
                  <a:pt x="5736" y="208"/>
                  <a:pt x="5623" y="290"/>
                </a:cubicBezTo>
                <a:cubicBezTo>
                  <a:pt x="5483" y="392"/>
                  <a:pt x="5200" y="524"/>
                  <a:pt x="4998" y="679"/>
                </a:cubicBezTo>
                <a:lnTo>
                  <a:pt x="4406" y="1082"/>
                </a:lnTo>
                <a:cubicBezTo>
                  <a:pt x="4302" y="1145"/>
                  <a:pt x="4194" y="1200"/>
                  <a:pt x="4083" y="1276"/>
                </a:cubicBezTo>
                <a:cubicBezTo>
                  <a:pt x="3711" y="1530"/>
                  <a:pt x="3647" y="1476"/>
                  <a:pt x="3573" y="1514"/>
                </a:cubicBezTo>
                <a:cubicBezTo>
                  <a:pt x="3473" y="1564"/>
                  <a:pt x="3674" y="1586"/>
                  <a:pt x="3054" y="1758"/>
                </a:cubicBezTo>
                <a:cubicBezTo>
                  <a:pt x="2885" y="1804"/>
                  <a:pt x="2756" y="1781"/>
                  <a:pt x="2592" y="1808"/>
                </a:cubicBezTo>
                <a:cubicBezTo>
                  <a:pt x="2202" y="1873"/>
                  <a:pt x="1478" y="2159"/>
                  <a:pt x="1160" y="2387"/>
                </a:cubicBezTo>
                <a:cubicBezTo>
                  <a:pt x="1105" y="2426"/>
                  <a:pt x="1065" y="2441"/>
                  <a:pt x="1006" y="2482"/>
                </a:cubicBezTo>
                <a:lnTo>
                  <a:pt x="120" y="3108"/>
                </a:lnTo>
                <a:cubicBezTo>
                  <a:pt x="63" y="3149"/>
                  <a:pt x="3" y="3165"/>
                  <a:pt x="0" y="325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81CD26D6-3981-4B52-ABB2-942E25CCAED9}"/>
              </a:ext>
            </a:extLst>
          </p:cNvPr>
          <p:cNvSpPr>
            <a:spLocks noEditPoints="1"/>
          </p:cNvSpPr>
          <p:nvPr/>
        </p:nvSpPr>
        <p:spPr bwMode="auto">
          <a:xfrm>
            <a:off x="2562225" y="4508500"/>
            <a:ext cx="1206500" cy="774700"/>
          </a:xfrm>
          <a:custGeom>
            <a:avLst/>
            <a:gdLst>
              <a:gd name="T0" fmla="*/ 2121 w 3347"/>
              <a:gd name="T1" fmla="*/ 1022 h 2148"/>
              <a:gd name="T2" fmla="*/ 2049 w 3347"/>
              <a:gd name="T3" fmla="*/ 1023 h 2148"/>
              <a:gd name="T4" fmla="*/ 2121 w 3347"/>
              <a:gd name="T5" fmla="*/ 1022 h 2148"/>
              <a:gd name="T6" fmla="*/ 2624 w 3347"/>
              <a:gd name="T7" fmla="*/ 965 h 2148"/>
              <a:gd name="T8" fmla="*/ 2754 w 3347"/>
              <a:gd name="T9" fmla="*/ 886 h 2148"/>
              <a:gd name="T10" fmla="*/ 3202 w 3347"/>
              <a:gd name="T11" fmla="*/ 255 h 2148"/>
              <a:gd name="T12" fmla="*/ 3347 w 3347"/>
              <a:gd name="T13" fmla="*/ 0 h 2148"/>
              <a:gd name="T14" fmla="*/ 2178 w 3347"/>
              <a:gd name="T15" fmla="*/ 743 h 2148"/>
              <a:gd name="T16" fmla="*/ 1545 w 3347"/>
              <a:gd name="T17" fmla="*/ 1074 h 2148"/>
              <a:gd name="T18" fmla="*/ 1082 w 3347"/>
              <a:gd name="T19" fmla="*/ 1324 h 2148"/>
              <a:gd name="T20" fmla="*/ 985 w 3347"/>
              <a:gd name="T21" fmla="*/ 1459 h 2148"/>
              <a:gd name="T22" fmla="*/ 840 w 3347"/>
              <a:gd name="T23" fmla="*/ 1463 h 2148"/>
              <a:gd name="T24" fmla="*/ 443 w 3347"/>
              <a:gd name="T25" fmla="*/ 1714 h 2148"/>
              <a:gd name="T26" fmla="*/ 382 w 3347"/>
              <a:gd name="T27" fmla="*/ 1770 h 2148"/>
              <a:gd name="T28" fmla="*/ 0 w 3347"/>
              <a:gd name="T29" fmla="*/ 2120 h 2148"/>
              <a:gd name="T30" fmla="*/ 762 w 3347"/>
              <a:gd name="T31" fmla="*/ 1984 h 2148"/>
              <a:gd name="T32" fmla="*/ 1072 w 3347"/>
              <a:gd name="T33" fmla="*/ 1826 h 2148"/>
              <a:gd name="T34" fmla="*/ 1381 w 3347"/>
              <a:gd name="T35" fmla="*/ 1687 h 2148"/>
              <a:gd name="T36" fmla="*/ 1692 w 3347"/>
              <a:gd name="T37" fmla="*/ 1534 h 2148"/>
              <a:gd name="T38" fmla="*/ 2549 w 3347"/>
              <a:gd name="T39" fmla="*/ 1013 h 2148"/>
              <a:gd name="T40" fmla="*/ 2558 w 3347"/>
              <a:gd name="T41" fmla="*/ 921 h 2148"/>
              <a:gd name="T42" fmla="*/ 2597 w 3347"/>
              <a:gd name="T43" fmla="*/ 948 h 2148"/>
              <a:gd name="T44" fmla="*/ 2624 w 3347"/>
              <a:gd name="T45" fmla="*/ 965 h 2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347" h="2148">
                <a:moveTo>
                  <a:pt x="2121" y="1022"/>
                </a:moveTo>
                <a:cubicBezTo>
                  <a:pt x="2111" y="1109"/>
                  <a:pt x="2068" y="1067"/>
                  <a:pt x="2049" y="1023"/>
                </a:cubicBezTo>
                <a:cubicBezTo>
                  <a:pt x="2068" y="1005"/>
                  <a:pt x="2094" y="1008"/>
                  <a:pt x="2121" y="1022"/>
                </a:cubicBezTo>
                <a:close/>
                <a:moveTo>
                  <a:pt x="2624" y="965"/>
                </a:moveTo>
                <a:cubicBezTo>
                  <a:pt x="2667" y="939"/>
                  <a:pt x="2702" y="914"/>
                  <a:pt x="2754" y="886"/>
                </a:cubicBezTo>
                <a:cubicBezTo>
                  <a:pt x="2922" y="797"/>
                  <a:pt x="3107" y="416"/>
                  <a:pt x="3202" y="255"/>
                </a:cubicBezTo>
                <a:cubicBezTo>
                  <a:pt x="3246" y="180"/>
                  <a:pt x="3303" y="65"/>
                  <a:pt x="3347" y="0"/>
                </a:cubicBezTo>
                <a:cubicBezTo>
                  <a:pt x="3229" y="31"/>
                  <a:pt x="2460" y="591"/>
                  <a:pt x="2178" y="743"/>
                </a:cubicBezTo>
                <a:cubicBezTo>
                  <a:pt x="1966" y="858"/>
                  <a:pt x="1757" y="969"/>
                  <a:pt x="1545" y="1074"/>
                </a:cubicBezTo>
                <a:lnTo>
                  <a:pt x="1082" y="1324"/>
                </a:lnTo>
                <a:cubicBezTo>
                  <a:pt x="964" y="1379"/>
                  <a:pt x="1006" y="1340"/>
                  <a:pt x="985" y="1459"/>
                </a:cubicBezTo>
                <a:cubicBezTo>
                  <a:pt x="908" y="1454"/>
                  <a:pt x="973" y="1403"/>
                  <a:pt x="840" y="1463"/>
                </a:cubicBezTo>
                <a:cubicBezTo>
                  <a:pt x="765" y="1497"/>
                  <a:pt x="489" y="1655"/>
                  <a:pt x="443" y="1714"/>
                </a:cubicBezTo>
                <a:cubicBezTo>
                  <a:pt x="394" y="1777"/>
                  <a:pt x="466" y="1728"/>
                  <a:pt x="382" y="1770"/>
                </a:cubicBezTo>
                <a:cubicBezTo>
                  <a:pt x="277" y="1824"/>
                  <a:pt x="17" y="2068"/>
                  <a:pt x="0" y="2120"/>
                </a:cubicBezTo>
                <a:cubicBezTo>
                  <a:pt x="124" y="2148"/>
                  <a:pt x="654" y="2033"/>
                  <a:pt x="762" y="1984"/>
                </a:cubicBezTo>
                <a:cubicBezTo>
                  <a:pt x="876" y="1931"/>
                  <a:pt x="961" y="1880"/>
                  <a:pt x="1072" y="1826"/>
                </a:cubicBezTo>
                <a:cubicBezTo>
                  <a:pt x="1174" y="1777"/>
                  <a:pt x="1275" y="1749"/>
                  <a:pt x="1381" y="1687"/>
                </a:cubicBezTo>
                <a:cubicBezTo>
                  <a:pt x="1481" y="1629"/>
                  <a:pt x="1587" y="1582"/>
                  <a:pt x="1692" y="1534"/>
                </a:cubicBezTo>
                <a:cubicBezTo>
                  <a:pt x="2072" y="1364"/>
                  <a:pt x="2486" y="1038"/>
                  <a:pt x="2549" y="1013"/>
                </a:cubicBezTo>
                <a:cubicBezTo>
                  <a:pt x="2550" y="950"/>
                  <a:pt x="2518" y="987"/>
                  <a:pt x="2558" y="921"/>
                </a:cubicBezTo>
                <a:cubicBezTo>
                  <a:pt x="2618" y="946"/>
                  <a:pt x="2555" y="920"/>
                  <a:pt x="2597" y="948"/>
                </a:cubicBezTo>
                <a:cubicBezTo>
                  <a:pt x="2626" y="968"/>
                  <a:pt x="2582" y="953"/>
                  <a:pt x="2624" y="96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FD034E83-68CB-491C-A13C-31D7AA3B2612}"/>
              </a:ext>
            </a:extLst>
          </p:cNvPr>
          <p:cNvSpPr>
            <a:spLocks noEditPoints="1"/>
          </p:cNvSpPr>
          <p:nvPr/>
        </p:nvSpPr>
        <p:spPr bwMode="auto">
          <a:xfrm>
            <a:off x="2108200" y="2403475"/>
            <a:ext cx="1168400" cy="560387"/>
          </a:xfrm>
          <a:custGeom>
            <a:avLst/>
            <a:gdLst>
              <a:gd name="T0" fmla="*/ 2088 w 3242"/>
              <a:gd name="T1" fmla="*/ 434 h 1551"/>
              <a:gd name="T2" fmla="*/ 2121 w 3242"/>
              <a:gd name="T3" fmla="*/ 342 h 1551"/>
              <a:gd name="T4" fmla="*/ 2088 w 3242"/>
              <a:gd name="T5" fmla="*/ 434 h 1551"/>
              <a:gd name="T6" fmla="*/ 1802 w 3242"/>
              <a:gd name="T7" fmla="*/ 387 h 1551"/>
              <a:gd name="T8" fmla="*/ 1865 w 3242"/>
              <a:gd name="T9" fmla="*/ 353 h 1551"/>
              <a:gd name="T10" fmla="*/ 1802 w 3242"/>
              <a:gd name="T11" fmla="*/ 387 h 1551"/>
              <a:gd name="T12" fmla="*/ 1092 w 3242"/>
              <a:gd name="T13" fmla="*/ 683 h 1551"/>
              <a:gd name="T14" fmla="*/ 785 w 3242"/>
              <a:gd name="T15" fmla="*/ 877 h 1551"/>
              <a:gd name="T16" fmla="*/ 720 w 3242"/>
              <a:gd name="T17" fmla="*/ 978 h 1551"/>
              <a:gd name="T18" fmla="*/ 412 w 3242"/>
              <a:gd name="T19" fmla="*/ 1152 h 1551"/>
              <a:gd name="T20" fmla="*/ 224 w 3242"/>
              <a:gd name="T21" fmla="*/ 1380 h 1551"/>
              <a:gd name="T22" fmla="*/ 149 w 3242"/>
              <a:gd name="T23" fmla="*/ 1340 h 1551"/>
              <a:gd name="T24" fmla="*/ 65 w 3242"/>
              <a:gd name="T25" fmla="*/ 1403 h 1551"/>
              <a:gd name="T26" fmla="*/ 0 w 3242"/>
              <a:gd name="T27" fmla="*/ 1478 h 1551"/>
              <a:gd name="T28" fmla="*/ 951 w 3242"/>
              <a:gd name="T29" fmla="*/ 1290 h 1551"/>
              <a:gd name="T30" fmla="*/ 1505 w 3242"/>
              <a:gd name="T31" fmla="*/ 1097 h 1551"/>
              <a:gd name="T32" fmla="*/ 1617 w 3242"/>
              <a:gd name="T33" fmla="*/ 1062 h 1551"/>
              <a:gd name="T34" fmla="*/ 1839 w 3242"/>
              <a:gd name="T35" fmla="*/ 986 h 1551"/>
              <a:gd name="T36" fmla="*/ 2601 w 3242"/>
              <a:gd name="T37" fmla="*/ 567 h 1551"/>
              <a:gd name="T38" fmla="*/ 3242 w 3242"/>
              <a:gd name="T39" fmla="*/ 0 h 1551"/>
              <a:gd name="T40" fmla="*/ 2639 w 3242"/>
              <a:gd name="T41" fmla="*/ 135 h 1551"/>
              <a:gd name="T42" fmla="*/ 2027 w 3242"/>
              <a:gd name="T43" fmla="*/ 242 h 1551"/>
              <a:gd name="T44" fmla="*/ 1796 w 3242"/>
              <a:gd name="T45" fmla="*/ 326 h 1551"/>
              <a:gd name="T46" fmla="*/ 1759 w 3242"/>
              <a:gd name="T47" fmla="*/ 339 h 1551"/>
              <a:gd name="T48" fmla="*/ 1211 w 3242"/>
              <a:gd name="T49" fmla="*/ 607 h 1551"/>
              <a:gd name="T50" fmla="*/ 1160 w 3242"/>
              <a:gd name="T51" fmla="*/ 706 h 1551"/>
              <a:gd name="T52" fmla="*/ 1130 w 3242"/>
              <a:gd name="T53" fmla="*/ 698 h 1551"/>
              <a:gd name="T54" fmla="*/ 1092 w 3242"/>
              <a:gd name="T55" fmla="*/ 683 h 1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42" h="1551">
                <a:moveTo>
                  <a:pt x="2088" y="434"/>
                </a:moveTo>
                <a:cubicBezTo>
                  <a:pt x="2054" y="376"/>
                  <a:pt x="2069" y="355"/>
                  <a:pt x="2121" y="342"/>
                </a:cubicBezTo>
                <a:cubicBezTo>
                  <a:pt x="2153" y="405"/>
                  <a:pt x="2136" y="415"/>
                  <a:pt x="2088" y="434"/>
                </a:cubicBezTo>
                <a:close/>
                <a:moveTo>
                  <a:pt x="1802" y="387"/>
                </a:moveTo>
                <a:cubicBezTo>
                  <a:pt x="1810" y="339"/>
                  <a:pt x="1803" y="325"/>
                  <a:pt x="1865" y="353"/>
                </a:cubicBezTo>
                <a:cubicBezTo>
                  <a:pt x="1853" y="389"/>
                  <a:pt x="1851" y="411"/>
                  <a:pt x="1802" y="387"/>
                </a:cubicBezTo>
                <a:close/>
                <a:moveTo>
                  <a:pt x="1092" y="683"/>
                </a:moveTo>
                <a:lnTo>
                  <a:pt x="785" y="877"/>
                </a:lnTo>
                <a:cubicBezTo>
                  <a:pt x="729" y="913"/>
                  <a:pt x="733" y="906"/>
                  <a:pt x="720" y="978"/>
                </a:cubicBezTo>
                <a:cubicBezTo>
                  <a:pt x="560" y="992"/>
                  <a:pt x="580" y="1044"/>
                  <a:pt x="412" y="1152"/>
                </a:cubicBezTo>
                <a:cubicBezTo>
                  <a:pt x="103" y="1351"/>
                  <a:pt x="223" y="1280"/>
                  <a:pt x="224" y="1380"/>
                </a:cubicBezTo>
                <a:cubicBezTo>
                  <a:pt x="140" y="1374"/>
                  <a:pt x="206" y="1388"/>
                  <a:pt x="149" y="1340"/>
                </a:cubicBezTo>
                <a:cubicBezTo>
                  <a:pt x="119" y="1366"/>
                  <a:pt x="95" y="1373"/>
                  <a:pt x="65" y="1403"/>
                </a:cubicBezTo>
                <a:cubicBezTo>
                  <a:pt x="37" y="1431"/>
                  <a:pt x="32" y="1447"/>
                  <a:pt x="0" y="1478"/>
                </a:cubicBezTo>
                <a:cubicBezTo>
                  <a:pt x="223" y="1551"/>
                  <a:pt x="704" y="1351"/>
                  <a:pt x="951" y="1290"/>
                </a:cubicBezTo>
                <a:cubicBezTo>
                  <a:pt x="1372" y="1187"/>
                  <a:pt x="1164" y="1255"/>
                  <a:pt x="1505" y="1097"/>
                </a:cubicBezTo>
                <a:cubicBezTo>
                  <a:pt x="1543" y="1080"/>
                  <a:pt x="1572" y="1079"/>
                  <a:pt x="1617" y="1062"/>
                </a:cubicBezTo>
                <a:cubicBezTo>
                  <a:pt x="1698" y="1032"/>
                  <a:pt x="1766" y="1013"/>
                  <a:pt x="1839" y="986"/>
                </a:cubicBezTo>
                <a:cubicBezTo>
                  <a:pt x="1943" y="947"/>
                  <a:pt x="2521" y="634"/>
                  <a:pt x="2601" y="567"/>
                </a:cubicBezTo>
                <a:cubicBezTo>
                  <a:pt x="2649" y="527"/>
                  <a:pt x="3203" y="66"/>
                  <a:pt x="3242" y="0"/>
                </a:cubicBezTo>
                <a:cubicBezTo>
                  <a:pt x="3070" y="30"/>
                  <a:pt x="2811" y="145"/>
                  <a:pt x="2639" y="135"/>
                </a:cubicBezTo>
                <a:cubicBezTo>
                  <a:pt x="2435" y="123"/>
                  <a:pt x="2209" y="179"/>
                  <a:pt x="2027" y="242"/>
                </a:cubicBezTo>
                <a:lnTo>
                  <a:pt x="1796" y="326"/>
                </a:lnTo>
                <a:cubicBezTo>
                  <a:pt x="1785" y="330"/>
                  <a:pt x="1771" y="335"/>
                  <a:pt x="1759" y="339"/>
                </a:cubicBezTo>
                <a:lnTo>
                  <a:pt x="1211" y="607"/>
                </a:lnTo>
                <a:cubicBezTo>
                  <a:pt x="1118" y="676"/>
                  <a:pt x="1248" y="698"/>
                  <a:pt x="1160" y="706"/>
                </a:cubicBezTo>
                <a:cubicBezTo>
                  <a:pt x="1127" y="709"/>
                  <a:pt x="1159" y="708"/>
                  <a:pt x="1130" y="698"/>
                </a:cubicBezTo>
                <a:cubicBezTo>
                  <a:pt x="1001" y="655"/>
                  <a:pt x="1201" y="706"/>
                  <a:pt x="1092" y="68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FDC8E98B-BF0F-438D-88BC-2C955F69E4B2}"/>
              </a:ext>
            </a:extLst>
          </p:cNvPr>
          <p:cNvSpPr>
            <a:spLocks noEditPoints="1"/>
          </p:cNvSpPr>
          <p:nvPr/>
        </p:nvSpPr>
        <p:spPr bwMode="auto">
          <a:xfrm>
            <a:off x="2559050" y="2249488"/>
            <a:ext cx="1422400" cy="692150"/>
          </a:xfrm>
          <a:custGeom>
            <a:avLst/>
            <a:gdLst>
              <a:gd name="T0" fmla="*/ 1966 w 3943"/>
              <a:gd name="T1" fmla="*/ 1082 h 1924"/>
              <a:gd name="T2" fmla="*/ 1941 w 3943"/>
              <a:gd name="T3" fmla="*/ 1170 h 1924"/>
              <a:gd name="T4" fmla="*/ 1933 w 3943"/>
              <a:gd name="T5" fmla="*/ 1119 h 1924"/>
              <a:gd name="T6" fmla="*/ 1966 w 3943"/>
              <a:gd name="T7" fmla="*/ 1082 h 1924"/>
              <a:gd name="T8" fmla="*/ 2033 w 3943"/>
              <a:gd name="T9" fmla="*/ 1100 h 1924"/>
              <a:gd name="T10" fmla="*/ 2098 w 3943"/>
              <a:gd name="T11" fmla="*/ 1053 h 1924"/>
              <a:gd name="T12" fmla="*/ 2033 w 3943"/>
              <a:gd name="T13" fmla="*/ 1100 h 1924"/>
              <a:gd name="T14" fmla="*/ 2192 w 3943"/>
              <a:gd name="T15" fmla="*/ 954 h 1924"/>
              <a:gd name="T16" fmla="*/ 2268 w 3943"/>
              <a:gd name="T17" fmla="*/ 901 h 1924"/>
              <a:gd name="T18" fmla="*/ 2192 w 3943"/>
              <a:gd name="T19" fmla="*/ 954 h 1924"/>
              <a:gd name="T20" fmla="*/ 3394 w 3943"/>
              <a:gd name="T21" fmla="*/ 407 h 1924"/>
              <a:gd name="T22" fmla="*/ 3394 w 3943"/>
              <a:gd name="T23" fmla="*/ 463 h 1924"/>
              <a:gd name="T24" fmla="*/ 3394 w 3943"/>
              <a:gd name="T25" fmla="*/ 407 h 1924"/>
              <a:gd name="T26" fmla="*/ 2636 w 3943"/>
              <a:gd name="T27" fmla="*/ 776 h 1924"/>
              <a:gd name="T28" fmla="*/ 2647 w 3943"/>
              <a:gd name="T29" fmla="*/ 784 h 1924"/>
              <a:gd name="T30" fmla="*/ 2671 w 3943"/>
              <a:gd name="T31" fmla="*/ 795 h 1924"/>
              <a:gd name="T32" fmla="*/ 2724 w 3943"/>
              <a:gd name="T33" fmla="*/ 797 h 1924"/>
              <a:gd name="T34" fmla="*/ 3020 w 3943"/>
              <a:gd name="T35" fmla="*/ 692 h 1924"/>
              <a:gd name="T36" fmla="*/ 3717 w 3943"/>
              <a:gd name="T37" fmla="*/ 310 h 1924"/>
              <a:gd name="T38" fmla="*/ 3877 w 3943"/>
              <a:gd name="T39" fmla="*/ 71 h 1924"/>
              <a:gd name="T40" fmla="*/ 3943 w 3943"/>
              <a:gd name="T41" fmla="*/ 0 h 1924"/>
              <a:gd name="T42" fmla="*/ 3893 w 3943"/>
              <a:gd name="T43" fmla="*/ 20 h 1924"/>
              <a:gd name="T44" fmla="*/ 3571 w 3943"/>
              <a:gd name="T45" fmla="*/ 147 h 1924"/>
              <a:gd name="T46" fmla="*/ 3303 w 3943"/>
              <a:gd name="T47" fmla="*/ 303 h 1924"/>
              <a:gd name="T48" fmla="*/ 3295 w 3943"/>
              <a:gd name="T49" fmla="*/ 336 h 1924"/>
              <a:gd name="T50" fmla="*/ 3248 w 3943"/>
              <a:gd name="T51" fmla="*/ 302 h 1924"/>
              <a:gd name="T52" fmla="*/ 3209 w 3943"/>
              <a:gd name="T53" fmla="*/ 299 h 1924"/>
              <a:gd name="T54" fmla="*/ 3112 w 3943"/>
              <a:gd name="T55" fmla="*/ 338 h 1924"/>
              <a:gd name="T56" fmla="*/ 3029 w 3943"/>
              <a:gd name="T57" fmla="*/ 445 h 1924"/>
              <a:gd name="T58" fmla="*/ 2897 w 3943"/>
              <a:gd name="T59" fmla="*/ 397 h 1924"/>
              <a:gd name="T60" fmla="*/ 2796 w 3943"/>
              <a:gd name="T61" fmla="*/ 483 h 1924"/>
              <a:gd name="T62" fmla="*/ 2699 w 3943"/>
              <a:gd name="T63" fmla="*/ 435 h 1924"/>
              <a:gd name="T64" fmla="*/ 2365 w 3943"/>
              <a:gd name="T65" fmla="*/ 504 h 1924"/>
              <a:gd name="T66" fmla="*/ 2050 w 3943"/>
              <a:gd name="T67" fmla="*/ 719 h 1924"/>
              <a:gd name="T68" fmla="*/ 1909 w 3943"/>
              <a:gd name="T69" fmla="*/ 861 h 1924"/>
              <a:gd name="T70" fmla="*/ 1767 w 3943"/>
              <a:gd name="T71" fmla="*/ 985 h 1924"/>
              <a:gd name="T72" fmla="*/ 1287 w 3943"/>
              <a:gd name="T73" fmla="*/ 1319 h 1924"/>
              <a:gd name="T74" fmla="*/ 1133 w 3943"/>
              <a:gd name="T75" fmla="*/ 1404 h 1924"/>
              <a:gd name="T76" fmla="*/ 771 w 3943"/>
              <a:gd name="T77" fmla="*/ 1566 h 1924"/>
              <a:gd name="T78" fmla="*/ 0 w 3943"/>
              <a:gd name="T79" fmla="*/ 1859 h 1924"/>
              <a:gd name="T80" fmla="*/ 13 w 3943"/>
              <a:gd name="T81" fmla="*/ 1866 h 1924"/>
              <a:gd name="T82" fmla="*/ 54 w 3943"/>
              <a:gd name="T83" fmla="*/ 1882 h 1924"/>
              <a:gd name="T84" fmla="*/ 109 w 3943"/>
              <a:gd name="T85" fmla="*/ 1892 h 1924"/>
              <a:gd name="T86" fmla="*/ 206 w 3943"/>
              <a:gd name="T87" fmla="*/ 1906 h 1924"/>
              <a:gd name="T88" fmla="*/ 918 w 3943"/>
              <a:gd name="T89" fmla="*/ 1924 h 1924"/>
              <a:gd name="T90" fmla="*/ 2096 w 3943"/>
              <a:gd name="T91" fmla="*/ 1180 h 1924"/>
              <a:gd name="T92" fmla="*/ 2351 w 3943"/>
              <a:gd name="T93" fmla="*/ 953 h 1924"/>
              <a:gd name="T94" fmla="*/ 2517 w 3943"/>
              <a:gd name="T95" fmla="*/ 869 h 1924"/>
              <a:gd name="T96" fmla="*/ 2603 w 3943"/>
              <a:gd name="T97" fmla="*/ 797 h 1924"/>
              <a:gd name="T98" fmla="*/ 2614 w 3943"/>
              <a:gd name="T99" fmla="*/ 760 h 1924"/>
              <a:gd name="T100" fmla="*/ 2636 w 3943"/>
              <a:gd name="T101" fmla="*/ 776 h 1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943" h="1924">
                <a:moveTo>
                  <a:pt x="1966" y="1082"/>
                </a:moveTo>
                <a:cubicBezTo>
                  <a:pt x="2024" y="1124"/>
                  <a:pt x="2003" y="1147"/>
                  <a:pt x="1941" y="1170"/>
                </a:cubicBezTo>
                <a:cubicBezTo>
                  <a:pt x="1934" y="1149"/>
                  <a:pt x="1925" y="1156"/>
                  <a:pt x="1933" y="1119"/>
                </a:cubicBezTo>
                <a:cubicBezTo>
                  <a:pt x="1945" y="1067"/>
                  <a:pt x="1946" y="1095"/>
                  <a:pt x="1966" y="1082"/>
                </a:cubicBezTo>
                <a:close/>
                <a:moveTo>
                  <a:pt x="2033" y="1100"/>
                </a:moveTo>
                <a:cubicBezTo>
                  <a:pt x="2039" y="1056"/>
                  <a:pt x="2055" y="1057"/>
                  <a:pt x="2098" y="1053"/>
                </a:cubicBezTo>
                <a:cubicBezTo>
                  <a:pt x="2098" y="1118"/>
                  <a:pt x="2096" y="1134"/>
                  <a:pt x="2033" y="1100"/>
                </a:cubicBezTo>
                <a:close/>
                <a:moveTo>
                  <a:pt x="2192" y="954"/>
                </a:moveTo>
                <a:cubicBezTo>
                  <a:pt x="2189" y="873"/>
                  <a:pt x="2205" y="863"/>
                  <a:pt x="2268" y="901"/>
                </a:cubicBezTo>
                <a:cubicBezTo>
                  <a:pt x="2251" y="967"/>
                  <a:pt x="2265" y="949"/>
                  <a:pt x="2192" y="954"/>
                </a:cubicBezTo>
                <a:close/>
                <a:moveTo>
                  <a:pt x="3394" y="407"/>
                </a:moveTo>
                <a:cubicBezTo>
                  <a:pt x="3443" y="463"/>
                  <a:pt x="3398" y="459"/>
                  <a:pt x="3394" y="463"/>
                </a:cubicBezTo>
                <a:cubicBezTo>
                  <a:pt x="3336" y="435"/>
                  <a:pt x="3365" y="428"/>
                  <a:pt x="3394" y="407"/>
                </a:cubicBezTo>
                <a:close/>
                <a:moveTo>
                  <a:pt x="2636" y="776"/>
                </a:moveTo>
                <a:cubicBezTo>
                  <a:pt x="2639" y="778"/>
                  <a:pt x="2643" y="782"/>
                  <a:pt x="2647" y="784"/>
                </a:cubicBezTo>
                <a:cubicBezTo>
                  <a:pt x="2648" y="784"/>
                  <a:pt x="2666" y="794"/>
                  <a:pt x="2671" y="795"/>
                </a:cubicBezTo>
                <a:cubicBezTo>
                  <a:pt x="2711" y="808"/>
                  <a:pt x="2677" y="805"/>
                  <a:pt x="2724" y="797"/>
                </a:cubicBezTo>
                <a:lnTo>
                  <a:pt x="3020" y="692"/>
                </a:lnTo>
                <a:lnTo>
                  <a:pt x="3717" y="310"/>
                </a:lnTo>
                <a:cubicBezTo>
                  <a:pt x="3777" y="261"/>
                  <a:pt x="3776" y="170"/>
                  <a:pt x="3877" y="71"/>
                </a:cubicBezTo>
                <a:cubicBezTo>
                  <a:pt x="3916" y="34"/>
                  <a:pt x="3922" y="41"/>
                  <a:pt x="3943" y="0"/>
                </a:cubicBezTo>
                <a:cubicBezTo>
                  <a:pt x="3873" y="18"/>
                  <a:pt x="3930" y="5"/>
                  <a:pt x="3893" y="20"/>
                </a:cubicBezTo>
                <a:lnTo>
                  <a:pt x="3571" y="147"/>
                </a:lnTo>
                <a:cubicBezTo>
                  <a:pt x="3389" y="235"/>
                  <a:pt x="3320" y="200"/>
                  <a:pt x="3303" y="303"/>
                </a:cubicBezTo>
                <a:cubicBezTo>
                  <a:pt x="3295" y="351"/>
                  <a:pt x="3325" y="298"/>
                  <a:pt x="3295" y="336"/>
                </a:cubicBezTo>
                <a:cubicBezTo>
                  <a:pt x="3215" y="305"/>
                  <a:pt x="3294" y="322"/>
                  <a:pt x="3248" y="302"/>
                </a:cubicBezTo>
                <a:cubicBezTo>
                  <a:pt x="3223" y="291"/>
                  <a:pt x="3240" y="292"/>
                  <a:pt x="3209" y="299"/>
                </a:cubicBezTo>
                <a:cubicBezTo>
                  <a:pt x="3194" y="303"/>
                  <a:pt x="3137" y="329"/>
                  <a:pt x="3112" y="338"/>
                </a:cubicBezTo>
                <a:cubicBezTo>
                  <a:pt x="2938" y="401"/>
                  <a:pt x="3059" y="363"/>
                  <a:pt x="3029" y="445"/>
                </a:cubicBezTo>
                <a:cubicBezTo>
                  <a:pt x="2914" y="436"/>
                  <a:pt x="3034" y="384"/>
                  <a:pt x="2897" y="397"/>
                </a:cubicBezTo>
                <a:cubicBezTo>
                  <a:pt x="2792" y="407"/>
                  <a:pt x="2850" y="433"/>
                  <a:pt x="2796" y="483"/>
                </a:cubicBezTo>
                <a:cubicBezTo>
                  <a:pt x="2696" y="454"/>
                  <a:pt x="2803" y="443"/>
                  <a:pt x="2699" y="435"/>
                </a:cubicBezTo>
                <a:lnTo>
                  <a:pt x="2365" y="504"/>
                </a:lnTo>
                <a:cubicBezTo>
                  <a:pt x="2212" y="554"/>
                  <a:pt x="2145" y="631"/>
                  <a:pt x="2050" y="719"/>
                </a:cubicBezTo>
                <a:cubicBezTo>
                  <a:pt x="1988" y="777"/>
                  <a:pt x="1965" y="795"/>
                  <a:pt x="1909" y="861"/>
                </a:cubicBezTo>
                <a:cubicBezTo>
                  <a:pt x="1869" y="909"/>
                  <a:pt x="1818" y="939"/>
                  <a:pt x="1767" y="985"/>
                </a:cubicBezTo>
                <a:cubicBezTo>
                  <a:pt x="1517" y="1210"/>
                  <a:pt x="1502" y="1189"/>
                  <a:pt x="1287" y="1319"/>
                </a:cubicBezTo>
                <a:cubicBezTo>
                  <a:pt x="1177" y="1386"/>
                  <a:pt x="1221" y="1395"/>
                  <a:pt x="1133" y="1404"/>
                </a:cubicBezTo>
                <a:cubicBezTo>
                  <a:pt x="1008" y="1417"/>
                  <a:pt x="864" y="1512"/>
                  <a:pt x="771" y="1566"/>
                </a:cubicBezTo>
                <a:cubicBezTo>
                  <a:pt x="556" y="1690"/>
                  <a:pt x="225" y="1767"/>
                  <a:pt x="0" y="1859"/>
                </a:cubicBezTo>
                <a:cubicBezTo>
                  <a:pt x="4" y="1862"/>
                  <a:pt x="10" y="1864"/>
                  <a:pt x="13" y="1866"/>
                </a:cubicBezTo>
                <a:lnTo>
                  <a:pt x="54" y="1882"/>
                </a:lnTo>
                <a:cubicBezTo>
                  <a:pt x="54" y="1882"/>
                  <a:pt x="107" y="1891"/>
                  <a:pt x="109" y="1892"/>
                </a:cubicBezTo>
                <a:cubicBezTo>
                  <a:pt x="147" y="1898"/>
                  <a:pt x="169" y="1902"/>
                  <a:pt x="206" y="1906"/>
                </a:cubicBezTo>
                <a:lnTo>
                  <a:pt x="918" y="1924"/>
                </a:lnTo>
                <a:cubicBezTo>
                  <a:pt x="1498" y="1861"/>
                  <a:pt x="1751" y="1580"/>
                  <a:pt x="2096" y="1180"/>
                </a:cubicBezTo>
                <a:cubicBezTo>
                  <a:pt x="2150" y="1117"/>
                  <a:pt x="2278" y="995"/>
                  <a:pt x="2351" y="953"/>
                </a:cubicBezTo>
                <a:cubicBezTo>
                  <a:pt x="2404" y="922"/>
                  <a:pt x="2451" y="899"/>
                  <a:pt x="2517" y="869"/>
                </a:cubicBezTo>
                <a:cubicBezTo>
                  <a:pt x="2615" y="823"/>
                  <a:pt x="2591" y="836"/>
                  <a:pt x="2603" y="797"/>
                </a:cubicBezTo>
                <a:cubicBezTo>
                  <a:pt x="2609" y="777"/>
                  <a:pt x="2604" y="777"/>
                  <a:pt x="2614" y="760"/>
                </a:cubicBezTo>
                <a:lnTo>
                  <a:pt x="2636" y="776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4" name="Freeform 34">
            <a:extLst>
              <a:ext uri="{FF2B5EF4-FFF2-40B4-BE49-F238E27FC236}">
                <a16:creationId xmlns:a16="http://schemas.microsoft.com/office/drawing/2014/main" id="{9191E464-633A-4645-8603-55CA304EC9E8}"/>
              </a:ext>
            </a:extLst>
          </p:cNvPr>
          <p:cNvSpPr>
            <a:spLocks noEditPoints="1"/>
          </p:cNvSpPr>
          <p:nvPr/>
        </p:nvSpPr>
        <p:spPr bwMode="auto">
          <a:xfrm>
            <a:off x="2884488" y="2309813"/>
            <a:ext cx="2327275" cy="1728787"/>
          </a:xfrm>
          <a:custGeom>
            <a:avLst/>
            <a:gdLst>
              <a:gd name="T0" fmla="*/ 1365 w 6456"/>
              <a:gd name="T1" fmla="*/ 3853 h 4800"/>
              <a:gd name="T2" fmla="*/ 1066 w 6456"/>
              <a:gd name="T3" fmla="*/ 4453 h 4800"/>
              <a:gd name="T4" fmla="*/ 869 w 6456"/>
              <a:gd name="T5" fmla="*/ 4618 h 4800"/>
              <a:gd name="T6" fmla="*/ 3518 w 6456"/>
              <a:gd name="T7" fmla="*/ 1339 h 4800"/>
              <a:gd name="T8" fmla="*/ 1804 w 6456"/>
              <a:gd name="T9" fmla="*/ 3199 h 4800"/>
              <a:gd name="T10" fmla="*/ 1877 w 6456"/>
              <a:gd name="T11" fmla="*/ 2943 h 4800"/>
              <a:gd name="T12" fmla="*/ 1438 w 6456"/>
              <a:gd name="T13" fmla="*/ 3663 h 4800"/>
              <a:gd name="T14" fmla="*/ 418 w 6456"/>
              <a:gd name="T15" fmla="*/ 4740 h 4800"/>
              <a:gd name="T16" fmla="*/ 454 w 6456"/>
              <a:gd name="T17" fmla="*/ 4256 h 4800"/>
              <a:gd name="T18" fmla="*/ 1287 w 6456"/>
              <a:gd name="T19" fmla="*/ 3274 h 4800"/>
              <a:gd name="T20" fmla="*/ 1946 w 6456"/>
              <a:gd name="T21" fmla="*/ 2826 h 4800"/>
              <a:gd name="T22" fmla="*/ 2039 w 6456"/>
              <a:gd name="T23" fmla="*/ 2634 h 4800"/>
              <a:gd name="T24" fmla="*/ 2288 w 6456"/>
              <a:gd name="T25" fmla="*/ 2336 h 4800"/>
              <a:gd name="T26" fmla="*/ 3224 w 6456"/>
              <a:gd name="T27" fmla="*/ 1479 h 4800"/>
              <a:gd name="T28" fmla="*/ 1926 w 6456"/>
              <a:gd name="T29" fmla="*/ 2956 h 4800"/>
              <a:gd name="T30" fmla="*/ 6372 w 6456"/>
              <a:gd name="T31" fmla="*/ 77 h 4800"/>
              <a:gd name="T32" fmla="*/ 5799 w 6456"/>
              <a:gd name="T33" fmla="*/ 764 h 4800"/>
              <a:gd name="T34" fmla="*/ 5484 w 6456"/>
              <a:gd name="T35" fmla="*/ 1165 h 4800"/>
              <a:gd name="T36" fmla="*/ 5054 w 6456"/>
              <a:gd name="T37" fmla="*/ 1349 h 4800"/>
              <a:gd name="T38" fmla="*/ 5244 w 6456"/>
              <a:gd name="T39" fmla="*/ 1199 h 4800"/>
              <a:gd name="T40" fmla="*/ 5470 w 6456"/>
              <a:gd name="T41" fmla="*/ 836 h 4800"/>
              <a:gd name="T42" fmla="*/ 5843 w 6456"/>
              <a:gd name="T43" fmla="*/ 495 h 4800"/>
              <a:gd name="T44" fmla="*/ 3575 w 6456"/>
              <a:gd name="T45" fmla="*/ 1381 h 4800"/>
              <a:gd name="T46" fmla="*/ 3852 w 6456"/>
              <a:gd name="T47" fmla="*/ 1774 h 4800"/>
              <a:gd name="T48" fmla="*/ 3401 w 6456"/>
              <a:gd name="T49" fmla="*/ 2502 h 4800"/>
              <a:gd name="T50" fmla="*/ 2383 w 6456"/>
              <a:gd name="T51" fmla="*/ 3462 h 4800"/>
              <a:gd name="T52" fmla="*/ 1393 w 6456"/>
              <a:gd name="T53" fmla="*/ 4241 h 4800"/>
              <a:gd name="T54" fmla="*/ 1380 w 6456"/>
              <a:gd name="T55" fmla="*/ 4102 h 4800"/>
              <a:gd name="T56" fmla="*/ 1743 w 6456"/>
              <a:gd name="T57" fmla="*/ 3353 h 4800"/>
              <a:gd name="T58" fmla="*/ 3040 w 6456"/>
              <a:gd name="T59" fmla="*/ 2176 h 4800"/>
              <a:gd name="T60" fmla="*/ 3365 w 6456"/>
              <a:gd name="T61" fmla="*/ 1686 h 4800"/>
              <a:gd name="T62" fmla="*/ 3575 w 6456"/>
              <a:gd name="T63" fmla="*/ 1381 h 4800"/>
              <a:gd name="T64" fmla="*/ 2593 w 6456"/>
              <a:gd name="T65" fmla="*/ 2750 h 4800"/>
              <a:gd name="T66" fmla="*/ 4939 w 6456"/>
              <a:gd name="T67" fmla="*/ 820 h 4800"/>
              <a:gd name="T68" fmla="*/ 5518 w 6456"/>
              <a:gd name="T69" fmla="*/ 700 h 4800"/>
              <a:gd name="T70" fmla="*/ 5116 w 6456"/>
              <a:gd name="T71" fmla="*/ 1134 h 4800"/>
              <a:gd name="T72" fmla="*/ 4911 w 6456"/>
              <a:gd name="T73" fmla="*/ 1424 h 4800"/>
              <a:gd name="T74" fmla="*/ 4702 w 6456"/>
              <a:gd name="T75" fmla="*/ 1578 h 4800"/>
              <a:gd name="T76" fmla="*/ 4188 w 6456"/>
              <a:gd name="T77" fmla="*/ 1963 h 4800"/>
              <a:gd name="T78" fmla="*/ 3748 w 6456"/>
              <a:gd name="T79" fmla="*/ 2085 h 4800"/>
              <a:gd name="T80" fmla="*/ 3960 w 6456"/>
              <a:gd name="T81" fmla="*/ 1829 h 4800"/>
              <a:gd name="T82" fmla="*/ 4096 w 6456"/>
              <a:gd name="T83" fmla="*/ 1437 h 4800"/>
              <a:gd name="T84" fmla="*/ 4171 w 6456"/>
              <a:gd name="T85" fmla="*/ 1282 h 4800"/>
              <a:gd name="T86" fmla="*/ 5419 w 6456"/>
              <a:gd name="T87" fmla="*/ 667 h 4800"/>
              <a:gd name="T88" fmla="*/ 4835 w 6456"/>
              <a:gd name="T89" fmla="*/ 1462 h 4800"/>
              <a:gd name="T90" fmla="*/ 4835 w 6456"/>
              <a:gd name="T91" fmla="*/ 1462 h 4800"/>
              <a:gd name="T92" fmla="*/ 561 w 6456"/>
              <a:gd name="T93" fmla="*/ 4794 h 4800"/>
              <a:gd name="T94" fmla="*/ 3021 w 6456"/>
              <a:gd name="T95" fmla="*/ 2953 h 4800"/>
              <a:gd name="T96" fmla="*/ 4849 w 6456"/>
              <a:gd name="T97" fmla="*/ 1592 h 4800"/>
              <a:gd name="T98" fmla="*/ 6433 w 6456"/>
              <a:gd name="T99" fmla="*/ 1 h 4800"/>
              <a:gd name="T100" fmla="*/ 3995 w 6456"/>
              <a:gd name="T101" fmla="*/ 1056 h 4800"/>
              <a:gd name="T102" fmla="*/ 2897 w 6456"/>
              <a:gd name="T103" fmla="*/ 1701 h 4800"/>
              <a:gd name="T104" fmla="*/ 1275 w 6456"/>
              <a:gd name="T105" fmla="*/ 3184 h 4800"/>
              <a:gd name="T106" fmla="*/ 673 w 6456"/>
              <a:gd name="T107" fmla="*/ 3977 h 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456" h="4800">
                <a:moveTo>
                  <a:pt x="1037" y="4309"/>
                </a:moveTo>
                <a:cubicBezTo>
                  <a:pt x="1060" y="4262"/>
                  <a:pt x="1063" y="4262"/>
                  <a:pt x="1092" y="4214"/>
                </a:cubicBezTo>
                <a:cubicBezTo>
                  <a:pt x="1136" y="4141"/>
                  <a:pt x="1301" y="3888"/>
                  <a:pt x="1365" y="3853"/>
                </a:cubicBezTo>
                <a:cubicBezTo>
                  <a:pt x="1394" y="3916"/>
                  <a:pt x="1327" y="4136"/>
                  <a:pt x="1300" y="4206"/>
                </a:cubicBezTo>
                <a:cubicBezTo>
                  <a:pt x="1235" y="4378"/>
                  <a:pt x="1168" y="4403"/>
                  <a:pt x="1138" y="4475"/>
                </a:cubicBezTo>
                <a:cubicBezTo>
                  <a:pt x="1023" y="4466"/>
                  <a:pt x="1130" y="4469"/>
                  <a:pt x="1066" y="4453"/>
                </a:cubicBezTo>
                <a:cubicBezTo>
                  <a:pt x="983" y="4432"/>
                  <a:pt x="1032" y="4469"/>
                  <a:pt x="1037" y="4480"/>
                </a:cubicBezTo>
                <a:lnTo>
                  <a:pt x="1072" y="4524"/>
                </a:lnTo>
                <a:cubicBezTo>
                  <a:pt x="1001" y="4550"/>
                  <a:pt x="940" y="4608"/>
                  <a:pt x="869" y="4618"/>
                </a:cubicBezTo>
                <a:lnTo>
                  <a:pt x="1037" y="4309"/>
                </a:lnTo>
                <a:close/>
                <a:moveTo>
                  <a:pt x="3224" y="1479"/>
                </a:moveTo>
                <a:cubicBezTo>
                  <a:pt x="3328" y="1438"/>
                  <a:pt x="3395" y="1357"/>
                  <a:pt x="3518" y="1339"/>
                </a:cubicBezTo>
                <a:cubicBezTo>
                  <a:pt x="3486" y="1435"/>
                  <a:pt x="3248" y="1767"/>
                  <a:pt x="3170" y="1907"/>
                </a:cubicBezTo>
                <a:cubicBezTo>
                  <a:pt x="3077" y="2074"/>
                  <a:pt x="2725" y="2538"/>
                  <a:pt x="2571" y="2653"/>
                </a:cubicBezTo>
                <a:lnTo>
                  <a:pt x="1804" y="3199"/>
                </a:lnTo>
                <a:cubicBezTo>
                  <a:pt x="1808" y="3117"/>
                  <a:pt x="1888" y="3054"/>
                  <a:pt x="1893" y="3000"/>
                </a:cubicBezTo>
                <a:cubicBezTo>
                  <a:pt x="1897" y="2947"/>
                  <a:pt x="1910" y="3047"/>
                  <a:pt x="1885" y="2958"/>
                </a:cubicBezTo>
                <a:cubicBezTo>
                  <a:pt x="1884" y="2954"/>
                  <a:pt x="1878" y="2952"/>
                  <a:pt x="1877" y="2943"/>
                </a:cubicBezTo>
                <a:cubicBezTo>
                  <a:pt x="1876" y="2934"/>
                  <a:pt x="1871" y="2932"/>
                  <a:pt x="1868" y="2928"/>
                </a:cubicBezTo>
                <a:cubicBezTo>
                  <a:pt x="1801" y="3108"/>
                  <a:pt x="1629" y="3363"/>
                  <a:pt x="1534" y="3526"/>
                </a:cubicBezTo>
                <a:cubicBezTo>
                  <a:pt x="1498" y="3588"/>
                  <a:pt x="1482" y="3613"/>
                  <a:pt x="1438" y="3663"/>
                </a:cubicBezTo>
                <a:cubicBezTo>
                  <a:pt x="1365" y="3746"/>
                  <a:pt x="995" y="4258"/>
                  <a:pt x="954" y="4344"/>
                </a:cubicBezTo>
                <a:cubicBezTo>
                  <a:pt x="877" y="4507"/>
                  <a:pt x="810" y="4669"/>
                  <a:pt x="629" y="4714"/>
                </a:cubicBezTo>
                <a:cubicBezTo>
                  <a:pt x="560" y="4731"/>
                  <a:pt x="495" y="4745"/>
                  <a:pt x="418" y="4740"/>
                </a:cubicBezTo>
                <a:cubicBezTo>
                  <a:pt x="290" y="4731"/>
                  <a:pt x="147" y="4690"/>
                  <a:pt x="75" y="4632"/>
                </a:cubicBezTo>
                <a:cubicBezTo>
                  <a:pt x="123" y="4530"/>
                  <a:pt x="129" y="4566"/>
                  <a:pt x="222" y="4573"/>
                </a:cubicBezTo>
                <a:cubicBezTo>
                  <a:pt x="196" y="4467"/>
                  <a:pt x="99" y="4579"/>
                  <a:pt x="454" y="4256"/>
                </a:cubicBezTo>
                <a:cubicBezTo>
                  <a:pt x="994" y="3764"/>
                  <a:pt x="896" y="3682"/>
                  <a:pt x="1124" y="3416"/>
                </a:cubicBezTo>
                <a:cubicBezTo>
                  <a:pt x="1230" y="3293"/>
                  <a:pt x="1171" y="3335"/>
                  <a:pt x="1306" y="3330"/>
                </a:cubicBezTo>
                <a:cubicBezTo>
                  <a:pt x="1293" y="3262"/>
                  <a:pt x="1299" y="3303"/>
                  <a:pt x="1287" y="3274"/>
                </a:cubicBezTo>
                <a:cubicBezTo>
                  <a:pt x="1271" y="3233"/>
                  <a:pt x="1287" y="3291"/>
                  <a:pt x="1275" y="3250"/>
                </a:cubicBezTo>
                <a:cubicBezTo>
                  <a:pt x="1370" y="3191"/>
                  <a:pt x="1904" y="2689"/>
                  <a:pt x="1960" y="2662"/>
                </a:cubicBezTo>
                <a:cubicBezTo>
                  <a:pt x="1953" y="2744"/>
                  <a:pt x="1929" y="2746"/>
                  <a:pt x="1946" y="2826"/>
                </a:cubicBezTo>
                <a:cubicBezTo>
                  <a:pt x="1950" y="2823"/>
                  <a:pt x="1954" y="2819"/>
                  <a:pt x="1955" y="2817"/>
                </a:cubicBezTo>
                <a:lnTo>
                  <a:pt x="2053" y="2726"/>
                </a:lnTo>
                <a:cubicBezTo>
                  <a:pt x="2024" y="2669"/>
                  <a:pt x="2023" y="2688"/>
                  <a:pt x="2039" y="2634"/>
                </a:cubicBezTo>
                <a:lnTo>
                  <a:pt x="2076" y="2539"/>
                </a:lnTo>
                <a:cubicBezTo>
                  <a:pt x="2151" y="2438"/>
                  <a:pt x="2207" y="2445"/>
                  <a:pt x="2254" y="2439"/>
                </a:cubicBezTo>
                <a:cubicBezTo>
                  <a:pt x="2269" y="2407"/>
                  <a:pt x="2260" y="2375"/>
                  <a:pt x="2288" y="2336"/>
                </a:cubicBezTo>
                <a:lnTo>
                  <a:pt x="3104" y="1573"/>
                </a:lnTo>
                <a:cubicBezTo>
                  <a:pt x="3231" y="1470"/>
                  <a:pt x="3150" y="1590"/>
                  <a:pt x="3243" y="1547"/>
                </a:cubicBezTo>
                <a:cubicBezTo>
                  <a:pt x="3263" y="1494"/>
                  <a:pt x="3251" y="1550"/>
                  <a:pt x="3224" y="1479"/>
                </a:cubicBezTo>
                <a:close/>
                <a:moveTo>
                  <a:pt x="1926" y="2956"/>
                </a:moveTo>
                <a:cubicBezTo>
                  <a:pt x="1945" y="2863"/>
                  <a:pt x="1986" y="2875"/>
                  <a:pt x="1923" y="2815"/>
                </a:cubicBezTo>
                <a:cubicBezTo>
                  <a:pt x="1892" y="2901"/>
                  <a:pt x="1851" y="2876"/>
                  <a:pt x="1926" y="2956"/>
                </a:cubicBezTo>
                <a:close/>
                <a:moveTo>
                  <a:pt x="5843" y="495"/>
                </a:moveTo>
                <a:cubicBezTo>
                  <a:pt x="5812" y="372"/>
                  <a:pt x="5821" y="433"/>
                  <a:pt x="5909" y="345"/>
                </a:cubicBezTo>
                <a:cubicBezTo>
                  <a:pt x="5998" y="258"/>
                  <a:pt x="6254" y="104"/>
                  <a:pt x="6372" y="77"/>
                </a:cubicBezTo>
                <a:cubicBezTo>
                  <a:pt x="6304" y="338"/>
                  <a:pt x="5977" y="590"/>
                  <a:pt x="5863" y="780"/>
                </a:cubicBezTo>
                <a:lnTo>
                  <a:pt x="5808" y="764"/>
                </a:lnTo>
                <a:cubicBezTo>
                  <a:pt x="5806" y="764"/>
                  <a:pt x="5800" y="764"/>
                  <a:pt x="5799" y="764"/>
                </a:cubicBezTo>
                <a:lnTo>
                  <a:pt x="5780" y="766"/>
                </a:lnTo>
                <a:cubicBezTo>
                  <a:pt x="5766" y="856"/>
                  <a:pt x="5924" y="705"/>
                  <a:pt x="5689" y="971"/>
                </a:cubicBezTo>
                <a:cubicBezTo>
                  <a:pt x="5616" y="1054"/>
                  <a:pt x="5575" y="1098"/>
                  <a:pt x="5484" y="1165"/>
                </a:cubicBezTo>
                <a:cubicBezTo>
                  <a:pt x="5410" y="1219"/>
                  <a:pt x="5338" y="1268"/>
                  <a:pt x="5245" y="1325"/>
                </a:cubicBezTo>
                <a:lnTo>
                  <a:pt x="4973" y="1456"/>
                </a:lnTo>
                <a:cubicBezTo>
                  <a:pt x="4997" y="1372"/>
                  <a:pt x="4994" y="1410"/>
                  <a:pt x="5054" y="1349"/>
                </a:cubicBezTo>
                <a:cubicBezTo>
                  <a:pt x="5097" y="1306"/>
                  <a:pt x="5157" y="1200"/>
                  <a:pt x="5217" y="1194"/>
                </a:cubicBezTo>
                <a:lnTo>
                  <a:pt x="5235" y="1197"/>
                </a:lnTo>
                <a:cubicBezTo>
                  <a:pt x="5237" y="1197"/>
                  <a:pt x="5242" y="1198"/>
                  <a:pt x="5244" y="1199"/>
                </a:cubicBezTo>
                <a:lnTo>
                  <a:pt x="5292" y="1190"/>
                </a:lnTo>
                <a:lnTo>
                  <a:pt x="5242" y="1138"/>
                </a:lnTo>
                <a:cubicBezTo>
                  <a:pt x="5304" y="1028"/>
                  <a:pt x="5393" y="940"/>
                  <a:pt x="5470" y="836"/>
                </a:cubicBezTo>
                <a:cubicBezTo>
                  <a:pt x="5534" y="867"/>
                  <a:pt x="5472" y="861"/>
                  <a:pt x="5544" y="861"/>
                </a:cubicBezTo>
                <a:cubicBezTo>
                  <a:pt x="5536" y="769"/>
                  <a:pt x="5461" y="830"/>
                  <a:pt x="5632" y="632"/>
                </a:cubicBezTo>
                <a:cubicBezTo>
                  <a:pt x="5788" y="452"/>
                  <a:pt x="5740" y="464"/>
                  <a:pt x="5843" y="495"/>
                </a:cubicBezTo>
                <a:close/>
                <a:moveTo>
                  <a:pt x="5257" y="1122"/>
                </a:moveTo>
                <a:cubicBezTo>
                  <a:pt x="5234" y="1140"/>
                  <a:pt x="5261" y="1119"/>
                  <a:pt x="5257" y="1122"/>
                </a:cubicBezTo>
                <a:close/>
                <a:moveTo>
                  <a:pt x="3575" y="1381"/>
                </a:moveTo>
                <a:cubicBezTo>
                  <a:pt x="3692" y="1165"/>
                  <a:pt x="4220" y="1019"/>
                  <a:pt x="4283" y="1021"/>
                </a:cubicBezTo>
                <a:cubicBezTo>
                  <a:pt x="4268" y="1066"/>
                  <a:pt x="4170" y="1193"/>
                  <a:pt x="4134" y="1259"/>
                </a:cubicBezTo>
                <a:lnTo>
                  <a:pt x="3852" y="1774"/>
                </a:lnTo>
                <a:cubicBezTo>
                  <a:pt x="3814" y="1840"/>
                  <a:pt x="3744" y="1966"/>
                  <a:pt x="3722" y="2027"/>
                </a:cubicBezTo>
                <a:cubicBezTo>
                  <a:pt x="3681" y="2141"/>
                  <a:pt x="3647" y="2195"/>
                  <a:pt x="3572" y="2276"/>
                </a:cubicBezTo>
                <a:cubicBezTo>
                  <a:pt x="3508" y="2346"/>
                  <a:pt x="3451" y="2437"/>
                  <a:pt x="3401" y="2502"/>
                </a:cubicBezTo>
                <a:lnTo>
                  <a:pt x="3016" y="2898"/>
                </a:lnTo>
                <a:cubicBezTo>
                  <a:pt x="2874" y="3022"/>
                  <a:pt x="2742" y="3160"/>
                  <a:pt x="2600" y="3279"/>
                </a:cubicBezTo>
                <a:cubicBezTo>
                  <a:pt x="2522" y="3346"/>
                  <a:pt x="2461" y="3387"/>
                  <a:pt x="2383" y="3462"/>
                </a:cubicBezTo>
                <a:cubicBezTo>
                  <a:pt x="2313" y="3528"/>
                  <a:pt x="2260" y="3589"/>
                  <a:pt x="2188" y="3650"/>
                </a:cubicBezTo>
                <a:cubicBezTo>
                  <a:pt x="2091" y="3731"/>
                  <a:pt x="1379" y="4318"/>
                  <a:pt x="1305" y="4340"/>
                </a:cubicBezTo>
                <a:cubicBezTo>
                  <a:pt x="1335" y="4185"/>
                  <a:pt x="1375" y="4287"/>
                  <a:pt x="1393" y="4241"/>
                </a:cubicBezTo>
                <a:cubicBezTo>
                  <a:pt x="1395" y="4236"/>
                  <a:pt x="1402" y="4239"/>
                  <a:pt x="1406" y="4237"/>
                </a:cubicBezTo>
                <a:lnTo>
                  <a:pt x="1387" y="4219"/>
                </a:lnTo>
                <a:cubicBezTo>
                  <a:pt x="1359" y="4187"/>
                  <a:pt x="1347" y="4199"/>
                  <a:pt x="1380" y="4102"/>
                </a:cubicBezTo>
                <a:cubicBezTo>
                  <a:pt x="1484" y="3793"/>
                  <a:pt x="1413" y="3676"/>
                  <a:pt x="1586" y="3680"/>
                </a:cubicBezTo>
                <a:cubicBezTo>
                  <a:pt x="1561" y="3585"/>
                  <a:pt x="1539" y="3640"/>
                  <a:pt x="1568" y="3577"/>
                </a:cubicBezTo>
                <a:lnTo>
                  <a:pt x="1743" y="3353"/>
                </a:lnTo>
                <a:cubicBezTo>
                  <a:pt x="1864" y="3187"/>
                  <a:pt x="2342" y="2889"/>
                  <a:pt x="2525" y="2756"/>
                </a:cubicBezTo>
                <a:lnTo>
                  <a:pt x="2928" y="2346"/>
                </a:lnTo>
                <a:cubicBezTo>
                  <a:pt x="2968" y="2294"/>
                  <a:pt x="2994" y="2236"/>
                  <a:pt x="3040" y="2176"/>
                </a:cubicBezTo>
                <a:cubicBezTo>
                  <a:pt x="3075" y="2129"/>
                  <a:pt x="3126" y="2078"/>
                  <a:pt x="3159" y="2029"/>
                </a:cubicBezTo>
                <a:cubicBezTo>
                  <a:pt x="3199" y="1970"/>
                  <a:pt x="3220" y="1912"/>
                  <a:pt x="3263" y="1851"/>
                </a:cubicBezTo>
                <a:cubicBezTo>
                  <a:pt x="3300" y="1799"/>
                  <a:pt x="3330" y="1741"/>
                  <a:pt x="3365" y="1686"/>
                </a:cubicBezTo>
                <a:cubicBezTo>
                  <a:pt x="3401" y="1633"/>
                  <a:pt x="3441" y="1585"/>
                  <a:pt x="3478" y="1518"/>
                </a:cubicBezTo>
                <a:cubicBezTo>
                  <a:pt x="3568" y="1353"/>
                  <a:pt x="3533" y="1453"/>
                  <a:pt x="3612" y="1453"/>
                </a:cubicBezTo>
                <a:cubicBezTo>
                  <a:pt x="3603" y="1384"/>
                  <a:pt x="3603" y="1454"/>
                  <a:pt x="3575" y="1381"/>
                </a:cubicBezTo>
                <a:close/>
                <a:moveTo>
                  <a:pt x="2566" y="2759"/>
                </a:moveTo>
                <a:cubicBezTo>
                  <a:pt x="2593" y="2800"/>
                  <a:pt x="2566" y="2800"/>
                  <a:pt x="2622" y="2774"/>
                </a:cubicBezTo>
                <a:cubicBezTo>
                  <a:pt x="2607" y="2747"/>
                  <a:pt x="2624" y="2757"/>
                  <a:pt x="2593" y="2750"/>
                </a:cubicBezTo>
                <a:cubicBezTo>
                  <a:pt x="2550" y="2740"/>
                  <a:pt x="2583" y="2746"/>
                  <a:pt x="2566" y="2759"/>
                </a:cubicBezTo>
                <a:close/>
                <a:moveTo>
                  <a:pt x="4295" y="1182"/>
                </a:moveTo>
                <a:cubicBezTo>
                  <a:pt x="4271" y="940"/>
                  <a:pt x="4728" y="896"/>
                  <a:pt x="4939" y="820"/>
                </a:cubicBezTo>
                <a:cubicBezTo>
                  <a:pt x="5067" y="774"/>
                  <a:pt x="5187" y="733"/>
                  <a:pt x="5304" y="686"/>
                </a:cubicBezTo>
                <a:cubicBezTo>
                  <a:pt x="5484" y="612"/>
                  <a:pt x="5590" y="532"/>
                  <a:pt x="5642" y="512"/>
                </a:cubicBezTo>
                <a:cubicBezTo>
                  <a:pt x="5619" y="593"/>
                  <a:pt x="5572" y="627"/>
                  <a:pt x="5518" y="700"/>
                </a:cubicBezTo>
                <a:cubicBezTo>
                  <a:pt x="5353" y="924"/>
                  <a:pt x="5378" y="822"/>
                  <a:pt x="5318" y="949"/>
                </a:cubicBezTo>
                <a:cubicBezTo>
                  <a:pt x="5288" y="1014"/>
                  <a:pt x="5217" y="1110"/>
                  <a:pt x="5146" y="1126"/>
                </a:cubicBezTo>
                <a:lnTo>
                  <a:pt x="5116" y="1134"/>
                </a:lnTo>
                <a:cubicBezTo>
                  <a:pt x="5115" y="1131"/>
                  <a:pt x="5109" y="1136"/>
                  <a:pt x="5107" y="1139"/>
                </a:cubicBezTo>
                <a:cubicBezTo>
                  <a:pt x="5086" y="1178"/>
                  <a:pt x="5166" y="1137"/>
                  <a:pt x="5101" y="1244"/>
                </a:cubicBezTo>
                <a:lnTo>
                  <a:pt x="4911" y="1424"/>
                </a:lnTo>
                <a:cubicBezTo>
                  <a:pt x="4891" y="1440"/>
                  <a:pt x="4873" y="1452"/>
                  <a:pt x="4856" y="1467"/>
                </a:cubicBezTo>
                <a:cubicBezTo>
                  <a:pt x="4853" y="1469"/>
                  <a:pt x="4850" y="1472"/>
                  <a:pt x="4847" y="1475"/>
                </a:cubicBezTo>
                <a:cubicBezTo>
                  <a:pt x="4744" y="1569"/>
                  <a:pt x="4795" y="1515"/>
                  <a:pt x="4702" y="1578"/>
                </a:cubicBezTo>
                <a:cubicBezTo>
                  <a:pt x="4658" y="1607"/>
                  <a:pt x="4638" y="1627"/>
                  <a:pt x="4595" y="1655"/>
                </a:cubicBezTo>
                <a:cubicBezTo>
                  <a:pt x="4428" y="1767"/>
                  <a:pt x="4547" y="1726"/>
                  <a:pt x="4294" y="1884"/>
                </a:cubicBezTo>
                <a:cubicBezTo>
                  <a:pt x="4254" y="1909"/>
                  <a:pt x="4227" y="1935"/>
                  <a:pt x="4188" y="1963"/>
                </a:cubicBezTo>
                <a:cubicBezTo>
                  <a:pt x="4113" y="2017"/>
                  <a:pt x="4045" y="2061"/>
                  <a:pt x="3972" y="2111"/>
                </a:cubicBezTo>
                <a:lnTo>
                  <a:pt x="3559" y="2406"/>
                </a:lnTo>
                <a:lnTo>
                  <a:pt x="3748" y="2085"/>
                </a:lnTo>
                <a:cubicBezTo>
                  <a:pt x="3781" y="2021"/>
                  <a:pt x="3799" y="1982"/>
                  <a:pt x="3829" y="1917"/>
                </a:cubicBezTo>
                <a:cubicBezTo>
                  <a:pt x="3880" y="1807"/>
                  <a:pt x="3912" y="1837"/>
                  <a:pt x="3925" y="1835"/>
                </a:cubicBezTo>
                <a:lnTo>
                  <a:pt x="3960" y="1829"/>
                </a:lnTo>
                <a:lnTo>
                  <a:pt x="3934" y="1784"/>
                </a:lnTo>
                <a:cubicBezTo>
                  <a:pt x="3927" y="1770"/>
                  <a:pt x="3930" y="1805"/>
                  <a:pt x="3919" y="1740"/>
                </a:cubicBezTo>
                <a:cubicBezTo>
                  <a:pt x="3986" y="1689"/>
                  <a:pt x="4068" y="1464"/>
                  <a:pt x="4096" y="1437"/>
                </a:cubicBezTo>
                <a:cubicBezTo>
                  <a:pt x="4130" y="1405"/>
                  <a:pt x="4102" y="1425"/>
                  <a:pt x="4145" y="1419"/>
                </a:cubicBezTo>
                <a:cubicBezTo>
                  <a:pt x="4181" y="1413"/>
                  <a:pt x="4126" y="1446"/>
                  <a:pt x="4184" y="1414"/>
                </a:cubicBezTo>
                <a:cubicBezTo>
                  <a:pt x="4161" y="1337"/>
                  <a:pt x="4114" y="1390"/>
                  <a:pt x="4171" y="1282"/>
                </a:cubicBezTo>
                <a:cubicBezTo>
                  <a:pt x="4211" y="1206"/>
                  <a:pt x="4236" y="1212"/>
                  <a:pt x="4295" y="1182"/>
                </a:cubicBezTo>
                <a:close/>
                <a:moveTo>
                  <a:pt x="5447" y="659"/>
                </a:moveTo>
                <a:cubicBezTo>
                  <a:pt x="5398" y="636"/>
                  <a:pt x="5429" y="661"/>
                  <a:pt x="5419" y="667"/>
                </a:cubicBezTo>
                <a:cubicBezTo>
                  <a:pt x="5444" y="691"/>
                  <a:pt x="5410" y="716"/>
                  <a:pt x="5467" y="684"/>
                </a:cubicBezTo>
                <a:cubicBezTo>
                  <a:pt x="5450" y="649"/>
                  <a:pt x="5479" y="674"/>
                  <a:pt x="5447" y="659"/>
                </a:cubicBezTo>
                <a:close/>
                <a:moveTo>
                  <a:pt x="4835" y="1462"/>
                </a:moveTo>
                <a:lnTo>
                  <a:pt x="4823" y="1412"/>
                </a:lnTo>
                <a:cubicBezTo>
                  <a:pt x="4754" y="1416"/>
                  <a:pt x="4785" y="1426"/>
                  <a:pt x="4775" y="1451"/>
                </a:cubicBezTo>
                <a:lnTo>
                  <a:pt x="4835" y="1462"/>
                </a:lnTo>
                <a:close/>
                <a:moveTo>
                  <a:pt x="8" y="4682"/>
                </a:moveTo>
                <a:cubicBezTo>
                  <a:pt x="116" y="4750"/>
                  <a:pt x="300" y="4797"/>
                  <a:pt x="434" y="4800"/>
                </a:cubicBezTo>
                <a:lnTo>
                  <a:pt x="561" y="4794"/>
                </a:lnTo>
                <a:cubicBezTo>
                  <a:pt x="859" y="4734"/>
                  <a:pt x="1274" y="4466"/>
                  <a:pt x="1495" y="4268"/>
                </a:cubicBezTo>
                <a:lnTo>
                  <a:pt x="2456" y="3451"/>
                </a:lnTo>
                <a:cubicBezTo>
                  <a:pt x="2633" y="3288"/>
                  <a:pt x="2807" y="3158"/>
                  <a:pt x="3021" y="2953"/>
                </a:cubicBezTo>
                <a:lnTo>
                  <a:pt x="3378" y="2613"/>
                </a:lnTo>
                <a:lnTo>
                  <a:pt x="4632" y="1726"/>
                </a:lnTo>
                <a:cubicBezTo>
                  <a:pt x="4718" y="1671"/>
                  <a:pt x="4769" y="1638"/>
                  <a:pt x="4849" y="1592"/>
                </a:cubicBezTo>
                <a:cubicBezTo>
                  <a:pt x="5118" y="1437"/>
                  <a:pt x="5239" y="1422"/>
                  <a:pt x="5514" y="1194"/>
                </a:cubicBezTo>
                <a:cubicBezTo>
                  <a:pt x="5704" y="1037"/>
                  <a:pt x="5700" y="1020"/>
                  <a:pt x="5860" y="843"/>
                </a:cubicBezTo>
                <a:cubicBezTo>
                  <a:pt x="5996" y="694"/>
                  <a:pt x="6456" y="207"/>
                  <a:pt x="6433" y="1"/>
                </a:cubicBezTo>
                <a:cubicBezTo>
                  <a:pt x="6333" y="0"/>
                  <a:pt x="6268" y="68"/>
                  <a:pt x="6186" y="106"/>
                </a:cubicBezTo>
                <a:cubicBezTo>
                  <a:pt x="6032" y="179"/>
                  <a:pt x="5696" y="409"/>
                  <a:pt x="5544" y="511"/>
                </a:cubicBezTo>
                <a:cubicBezTo>
                  <a:pt x="5150" y="774"/>
                  <a:pt x="4426" y="856"/>
                  <a:pt x="3995" y="1056"/>
                </a:cubicBezTo>
                <a:cubicBezTo>
                  <a:pt x="3918" y="1092"/>
                  <a:pt x="3805" y="1107"/>
                  <a:pt x="3729" y="1139"/>
                </a:cubicBezTo>
                <a:cubicBezTo>
                  <a:pt x="3624" y="1184"/>
                  <a:pt x="3596" y="1231"/>
                  <a:pt x="3516" y="1273"/>
                </a:cubicBezTo>
                <a:cubicBezTo>
                  <a:pt x="2979" y="1548"/>
                  <a:pt x="3207" y="1463"/>
                  <a:pt x="2897" y="1701"/>
                </a:cubicBezTo>
                <a:lnTo>
                  <a:pt x="2368" y="2202"/>
                </a:lnTo>
                <a:cubicBezTo>
                  <a:pt x="2254" y="2309"/>
                  <a:pt x="2109" y="2424"/>
                  <a:pt x="2004" y="2535"/>
                </a:cubicBezTo>
                <a:cubicBezTo>
                  <a:pt x="1862" y="2684"/>
                  <a:pt x="1452" y="3036"/>
                  <a:pt x="1275" y="3184"/>
                </a:cubicBezTo>
                <a:cubicBezTo>
                  <a:pt x="1099" y="3330"/>
                  <a:pt x="1003" y="3493"/>
                  <a:pt x="887" y="3676"/>
                </a:cubicBezTo>
                <a:cubicBezTo>
                  <a:pt x="865" y="3710"/>
                  <a:pt x="851" y="3745"/>
                  <a:pt x="827" y="3782"/>
                </a:cubicBezTo>
                <a:cubicBezTo>
                  <a:pt x="780" y="3852"/>
                  <a:pt x="722" y="3917"/>
                  <a:pt x="673" y="3977"/>
                </a:cubicBezTo>
                <a:cubicBezTo>
                  <a:pt x="573" y="4099"/>
                  <a:pt x="429" y="4197"/>
                  <a:pt x="312" y="4314"/>
                </a:cubicBezTo>
                <a:cubicBezTo>
                  <a:pt x="137" y="4488"/>
                  <a:pt x="0" y="4554"/>
                  <a:pt x="8" y="468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FFD655EB-121D-434D-A7CE-43E2348D2233}"/>
              </a:ext>
            </a:extLst>
          </p:cNvPr>
          <p:cNvSpPr>
            <a:spLocks/>
          </p:cNvSpPr>
          <p:nvPr/>
        </p:nvSpPr>
        <p:spPr bwMode="auto">
          <a:xfrm>
            <a:off x="244475" y="4203700"/>
            <a:ext cx="2674937" cy="1816100"/>
          </a:xfrm>
          <a:custGeom>
            <a:avLst/>
            <a:gdLst>
              <a:gd name="T0" fmla="*/ 553 w 7419"/>
              <a:gd name="T1" fmla="*/ 4816 h 5039"/>
              <a:gd name="T2" fmla="*/ 1164 w 7419"/>
              <a:gd name="T3" fmla="*/ 4462 h 5039"/>
              <a:gd name="T4" fmla="*/ 2032 w 7419"/>
              <a:gd name="T5" fmla="*/ 3586 h 5039"/>
              <a:gd name="T6" fmla="*/ 2569 w 7419"/>
              <a:gd name="T7" fmla="*/ 2978 h 5039"/>
              <a:gd name="T8" fmla="*/ 4520 w 7419"/>
              <a:gd name="T9" fmla="*/ 1657 h 5039"/>
              <a:gd name="T10" fmla="*/ 5972 w 7419"/>
              <a:gd name="T11" fmla="*/ 981 h 5039"/>
              <a:gd name="T12" fmla="*/ 7415 w 7419"/>
              <a:gd name="T13" fmla="*/ 137 h 5039"/>
              <a:gd name="T14" fmla="*/ 7156 w 7419"/>
              <a:gd name="T15" fmla="*/ 73 h 5039"/>
              <a:gd name="T16" fmla="*/ 6187 w 7419"/>
              <a:gd name="T17" fmla="*/ 385 h 5039"/>
              <a:gd name="T18" fmla="*/ 4417 w 7419"/>
              <a:gd name="T19" fmla="*/ 1173 h 5039"/>
              <a:gd name="T20" fmla="*/ 2929 w 7419"/>
              <a:gd name="T21" fmla="*/ 1811 h 5039"/>
              <a:gd name="T22" fmla="*/ 3302 w 7419"/>
              <a:gd name="T23" fmla="*/ 1687 h 5039"/>
              <a:gd name="T24" fmla="*/ 3800 w 7419"/>
              <a:gd name="T25" fmla="*/ 1486 h 5039"/>
              <a:gd name="T26" fmla="*/ 4240 w 7419"/>
              <a:gd name="T27" fmla="*/ 1311 h 5039"/>
              <a:gd name="T28" fmla="*/ 4586 w 7419"/>
              <a:gd name="T29" fmla="*/ 1243 h 5039"/>
              <a:gd name="T30" fmla="*/ 4628 w 7419"/>
              <a:gd name="T31" fmla="*/ 1190 h 5039"/>
              <a:gd name="T32" fmla="*/ 5389 w 7419"/>
              <a:gd name="T33" fmla="*/ 766 h 5039"/>
              <a:gd name="T34" fmla="*/ 5810 w 7419"/>
              <a:gd name="T35" fmla="*/ 572 h 5039"/>
              <a:gd name="T36" fmla="*/ 6240 w 7419"/>
              <a:gd name="T37" fmla="*/ 489 h 5039"/>
              <a:gd name="T38" fmla="*/ 6463 w 7419"/>
              <a:gd name="T39" fmla="*/ 381 h 5039"/>
              <a:gd name="T40" fmla="*/ 7176 w 7419"/>
              <a:gd name="T41" fmla="*/ 208 h 5039"/>
              <a:gd name="T42" fmla="*/ 7316 w 7419"/>
              <a:gd name="T43" fmla="*/ 134 h 5039"/>
              <a:gd name="T44" fmla="*/ 6739 w 7419"/>
              <a:gd name="T45" fmla="*/ 503 h 5039"/>
              <a:gd name="T46" fmla="*/ 5356 w 7419"/>
              <a:gd name="T47" fmla="*/ 1146 h 5039"/>
              <a:gd name="T48" fmla="*/ 4836 w 7419"/>
              <a:gd name="T49" fmla="*/ 1387 h 5039"/>
              <a:gd name="T50" fmla="*/ 4773 w 7419"/>
              <a:gd name="T51" fmla="*/ 1443 h 5039"/>
              <a:gd name="T52" fmla="*/ 3882 w 7419"/>
              <a:gd name="T53" fmla="*/ 2099 h 5039"/>
              <a:gd name="T54" fmla="*/ 2096 w 7419"/>
              <a:gd name="T55" fmla="*/ 3402 h 5039"/>
              <a:gd name="T56" fmla="*/ 1388 w 7419"/>
              <a:gd name="T57" fmla="*/ 4238 h 5039"/>
              <a:gd name="T58" fmla="*/ 37 w 7419"/>
              <a:gd name="T59" fmla="*/ 4939 h 5039"/>
              <a:gd name="T60" fmla="*/ 156 w 7419"/>
              <a:gd name="T61" fmla="*/ 4803 h 5039"/>
              <a:gd name="T62" fmla="*/ 237 w 7419"/>
              <a:gd name="T63" fmla="*/ 4564 h 5039"/>
              <a:gd name="T64" fmla="*/ 339 w 7419"/>
              <a:gd name="T65" fmla="*/ 4401 h 5039"/>
              <a:gd name="T66" fmla="*/ 698 w 7419"/>
              <a:gd name="T67" fmla="*/ 3927 h 5039"/>
              <a:gd name="T68" fmla="*/ 991 w 7419"/>
              <a:gd name="T69" fmla="*/ 3558 h 5039"/>
              <a:gd name="T70" fmla="*/ 1543 w 7419"/>
              <a:gd name="T71" fmla="*/ 2932 h 5039"/>
              <a:gd name="T72" fmla="*/ 2508 w 7419"/>
              <a:gd name="T73" fmla="*/ 2119 h 5039"/>
              <a:gd name="T74" fmla="*/ 2641 w 7419"/>
              <a:gd name="T75" fmla="*/ 1992 h 5039"/>
              <a:gd name="T76" fmla="*/ 2544 w 7419"/>
              <a:gd name="T77" fmla="*/ 2022 h 5039"/>
              <a:gd name="T78" fmla="*/ 866 w 7419"/>
              <a:gd name="T79" fmla="*/ 3618 h 5039"/>
              <a:gd name="T80" fmla="*/ 689 w 7419"/>
              <a:gd name="T81" fmla="*/ 3874 h 5039"/>
              <a:gd name="T82" fmla="*/ 68 w 7419"/>
              <a:gd name="T83" fmla="*/ 4712 h 5039"/>
              <a:gd name="T84" fmla="*/ 0 w 7419"/>
              <a:gd name="T85" fmla="*/ 5039 h 5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419" h="5039">
                <a:moveTo>
                  <a:pt x="0" y="5039"/>
                </a:moveTo>
                <a:cubicBezTo>
                  <a:pt x="176" y="4965"/>
                  <a:pt x="379" y="4894"/>
                  <a:pt x="553" y="4816"/>
                </a:cubicBezTo>
                <a:lnTo>
                  <a:pt x="1040" y="4538"/>
                </a:lnTo>
                <a:cubicBezTo>
                  <a:pt x="1087" y="4502"/>
                  <a:pt x="1115" y="4492"/>
                  <a:pt x="1164" y="4462"/>
                </a:cubicBezTo>
                <a:cubicBezTo>
                  <a:pt x="1522" y="4249"/>
                  <a:pt x="1742" y="3971"/>
                  <a:pt x="1985" y="3640"/>
                </a:cubicBezTo>
                <a:cubicBezTo>
                  <a:pt x="2006" y="3612"/>
                  <a:pt x="2010" y="3611"/>
                  <a:pt x="2032" y="3586"/>
                </a:cubicBezTo>
                <a:cubicBezTo>
                  <a:pt x="2094" y="3512"/>
                  <a:pt x="2134" y="3442"/>
                  <a:pt x="2196" y="3370"/>
                </a:cubicBezTo>
                <a:lnTo>
                  <a:pt x="2569" y="2978"/>
                </a:lnTo>
                <a:cubicBezTo>
                  <a:pt x="2919" y="2699"/>
                  <a:pt x="3192" y="2639"/>
                  <a:pt x="3549" y="2431"/>
                </a:cubicBezTo>
                <a:cubicBezTo>
                  <a:pt x="3901" y="2225"/>
                  <a:pt x="4103" y="1886"/>
                  <a:pt x="4520" y="1657"/>
                </a:cubicBezTo>
                <a:cubicBezTo>
                  <a:pt x="4901" y="1448"/>
                  <a:pt x="4940" y="1389"/>
                  <a:pt x="5393" y="1187"/>
                </a:cubicBezTo>
                <a:cubicBezTo>
                  <a:pt x="5577" y="1105"/>
                  <a:pt x="5787" y="1051"/>
                  <a:pt x="5972" y="981"/>
                </a:cubicBezTo>
                <a:cubicBezTo>
                  <a:pt x="6188" y="900"/>
                  <a:pt x="6720" y="578"/>
                  <a:pt x="6965" y="448"/>
                </a:cubicBezTo>
                <a:cubicBezTo>
                  <a:pt x="7210" y="317"/>
                  <a:pt x="7223" y="268"/>
                  <a:pt x="7415" y="137"/>
                </a:cubicBezTo>
                <a:cubicBezTo>
                  <a:pt x="7418" y="56"/>
                  <a:pt x="7419" y="0"/>
                  <a:pt x="7318" y="19"/>
                </a:cubicBezTo>
                <a:cubicBezTo>
                  <a:pt x="7274" y="27"/>
                  <a:pt x="7202" y="59"/>
                  <a:pt x="7156" y="73"/>
                </a:cubicBezTo>
                <a:cubicBezTo>
                  <a:pt x="7002" y="120"/>
                  <a:pt x="6835" y="195"/>
                  <a:pt x="6697" y="261"/>
                </a:cubicBezTo>
                <a:cubicBezTo>
                  <a:pt x="6545" y="335"/>
                  <a:pt x="6344" y="330"/>
                  <a:pt x="6187" y="385"/>
                </a:cubicBezTo>
                <a:cubicBezTo>
                  <a:pt x="5976" y="460"/>
                  <a:pt x="5758" y="518"/>
                  <a:pt x="5564" y="608"/>
                </a:cubicBezTo>
                <a:cubicBezTo>
                  <a:pt x="5153" y="799"/>
                  <a:pt x="4862" y="1021"/>
                  <a:pt x="4417" y="1173"/>
                </a:cubicBezTo>
                <a:cubicBezTo>
                  <a:pt x="4222" y="1240"/>
                  <a:pt x="3987" y="1363"/>
                  <a:pt x="3816" y="1417"/>
                </a:cubicBezTo>
                <a:cubicBezTo>
                  <a:pt x="3495" y="1518"/>
                  <a:pt x="3221" y="1655"/>
                  <a:pt x="2929" y="1811"/>
                </a:cubicBezTo>
                <a:cubicBezTo>
                  <a:pt x="2832" y="1862"/>
                  <a:pt x="2707" y="1886"/>
                  <a:pt x="2684" y="1996"/>
                </a:cubicBezTo>
                <a:cubicBezTo>
                  <a:pt x="2800" y="1971"/>
                  <a:pt x="3168" y="1752"/>
                  <a:pt x="3302" y="1687"/>
                </a:cubicBezTo>
                <a:cubicBezTo>
                  <a:pt x="3418" y="1630"/>
                  <a:pt x="3504" y="1596"/>
                  <a:pt x="3627" y="1545"/>
                </a:cubicBezTo>
                <a:cubicBezTo>
                  <a:pt x="3683" y="1521"/>
                  <a:pt x="3739" y="1506"/>
                  <a:pt x="3800" y="1486"/>
                </a:cubicBezTo>
                <a:cubicBezTo>
                  <a:pt x="3904" y="1452"/>
                  <a:pt x="3871" y="1477"/>
                  <a:pt x="3973" y="1473"/>
                </a:cubicBezTo>
                <a:cubicBezTo>
                  <a:pt x="4025" y="1355"/>
                  <a:pt x="4085" y="1367"/>
                  <a:pt x="4240" y="1311"/>
                </a:cubicBezTo>
                <a:cubicBezTo>
                  <a:pt x="4330" y="1278"/>
                  <a:pt x="4474" y="1244"/>
                  <a:pt x="4552" y="1206"/>
                </a:cubicBezTo>
                <a:lnTo>
                  <a:pt x="4586" y="1243"/>
                </a:lnTo>
                <a:cubicBezTo>
                  <a:pt x="4588" y="1244"/>
                  <a:pt x="4583" y="1270"/>
                  <a:pt x="4623" y="1248"/>
                </a:cubicBezTo>
                <a:cubicBezTo>
                  <a:pt x="4678" y="1217"/>
                  <a:pt x="4622" y="1228"/>
                  <a:pt x="4628" y="1190"/>
                </a:cubicBezTo>
                <a:cubicBezTo>
                  <a:pt x="4633" y="1164"/>
                  <a:pt x="4655" y="1157"/>
                  <a:pt x="4686" y="1144"/>
                </a:cubicBezTo>
                <a:lnTo>
                  <a:pt x="5389" y="766"/>
                </a:lnTo>
                <a:cubicBezTo>
                  <a:pt x="5648" y="598"/>
                  <a:pt x="5584" y="656"/>
                  <a:pt x="5714" y="674"/>
                </a:cubicBezTo>
                <a:cubicBezTo>
                  <a:pt x="5761" y="611"/>
                  <a:pt x="5712" y="606"/>
                  <a:pt x="5810" y="572"/>
                </a:cubicBezTo>
                <a:lnTo>
                  <a:pt x="6112" y="476"/>
                </a:lnTo>
                <a:cubicBezTo>
                  <a:pt x="6248" y="432"/>
                  <a:pt x="6133" y="496"/>
                  <a:pt x="6240" y="489"/>
                </a:cubicBezTo>
                <a:cubicBezTo>
                  <a:pt x="6270" y="463"/>
                  <a:pt x="6245" y="480"/>
                  <a:pt x="6262" y="457"/>
                </a:cubicBezTo>
                <a:cubicBezTo>
                  <a:pt x="6308" y="392"/>
                  <a:pt x="6330" y="401"/>
                  <a:pt x="6463" y="381"/>
                </a:cubicBezTo>
                <a:cubicBezTo>
                  <a:pt x="6676" y="350"/>
                  <a:pt x="6767" y="285"/>
                  <a:pt x="6955" y="207"/>
                </a:cubicBezTo>
                <a:cubicBezTo>
                  <a:pt x="7130" y="134"/>
                  <a:pt x="7083" y="173"/>
                  <a:pt x="7176" y="208"/>
                </a:cubicBezTo>
                <a:cubicBezTo>
                  <a:pt x="7220" y="145"/>
                  <a:pt x="7119" y="100"/>
                  <a:pt x="7347" y="88"/>
                </a:cubicBezTo>
                <a:cubicBezTo>
                  <a:pt x="7326" y="127"/>
                  <a:pt x="7345" y="100"/>
                  <a:pt x="7316" y="134"/>
                </a:cubicBezTo>
                <a:cubicBezTo>
                  <a:pt x="7307" y="144"/>
                  <a:pt x="7292" y="156"/>
                  <a:pt x="7280" y="166"/>
                </a:cubicBezTo>
                <a:cubicBezTo>
                  <a:pt x="7117" y="299"/>
                  <a:pt x="6934" y="403"/>
                  <a:pt x="6739" y="503"/>
                </a:cubicBezTo>
                <a:cubicBezTo>
                  <a:pt x="6531" y="610"/>
                  <a:pt x="6307" y="766"/>
                  <a:pt x="6094" y="873"/>
                </a:cubicBezTo>
                <a:lnTo>
                  <a:pt x="5356" y="1146"/>
                </a:lnTo>
                <a:cubicBezTo>
                  <a:pt x="5261" y="1182"/>
                  <a:pt x="5081" y="1262"/>
                  <a:pt x="5000" y="1309"/>
                </a:cubicBezTo>
                <a:cubicBezTo>
                  <a:pt x="4956" y="1334"/>
                  <a:pt x="4889" y="1392"/>
                  <a:pt x="4836" y="1387"/>
                </a:cubicBezTo>
                <a:cubicBezTo>
                  <a:pt x="4800" y="1383"/>
                  <a:pt x="4785" y="1340"/>
                  <a:pt x="4754" y="1370"/>
                </a:cubicBezTo>
                <a:cubicBezTo>
                  <a:pt x="4733" y="1391"/>
                  <a:pt x="4755" y="1390"/>
                  <a:pt x="4773" y="1443"/>
                </a:cubicBezTo>
                <a:cubicBezTo>
                  <a:pt x="4667" y="1488"/>
                  <a:pt x="4553" y="1566"/>
                  <a:pt x="4444" y="1629"/>
                </a:cubicBezTo>
                <a:cubicBezTo>
                  <a:pt x="4267" y="1730"/>
                  <a:pt x="4010" y="1945"/>
                  <a:pt x="3882" y="2099"/>
                </a:cubicBezTo>
                <a:cubicBezTo>
                  <a:pt x="3632" y="2400"/>
                  <a:pt x="3009" y="2587"/>
                  <a:pt x="2602" y="2878"/>
                </a:cubicBezTo>
                <a:cubicBezTo>
                  <a:pt x="2443" y="2991"/>
                  <a:pt x="2209" y="3253"/>
                  <a:pt x="2096" y="3402"/>
                </a:cubicBezTo>
                <a:lnTo>
                  <a:pt x="1876" y="3697"/>
                </a:lnTo>
                <a:cubicBezTo>
                  <a:pt x="1776" y="3857"/>
                  <a:pt x="1542" y="4120"/>
                  <a:pt x="1388" y="4238"/>
                </a:cubicBezTo>
                <a:lnTo>
                  <a:pt x="581" y="4727"/>
                </a:lnTo>
                <a:cubicBezTo>
                  <a:pt x="454" y="4794"/>
                  <a:pt x="154" y="4929"/>
                  <a:pt x="37" y="4939"/>
                </a:cubicBezTo>
                <a:cubicBezTo>
                  <a:pt x="81" y="4773"/>
                  <a:pt x="107" y="4879"/>
                  <a:pt x="177" y="4843"/>
                </a:cubicBezTo>
                <a:cubicBezTo>
                  <a:pt x="171" y="4805"/>
                  <a:pt x="178" y="4827"/>
                  <a:pt x="156" y="4803"/>
                </a:cubicBezTo>
                <a:lnTo>
                  <a:pt x="116" y="4777"/>
                </a:lnTo>
                <a:cubicBezTo>
                  <a:pt x="146" y="4693"/>
                  <a:pt x="198" y="4642"/>
                  <a:pt x="237" y="4564"/>
                </a:cubicBezTo>
                <a:cubicBezTo>
                  <a:pt x="340" y="4357"/>
                  <a:pt x="323" y="4530"/>
                  <a:pt x="407" y="4478"/>
                </a:cubicBezTo>
                <a:cubicBezTo>
                  <a:pt x="398" y="4442"/>
                  <a:pt x="363" y="4427"/>
                  <a:pt x="339" y="4401"/>
                </a:cubicBezTo>
                <a:lnTo>
                  <a:pt x="668" y="3981"/>
                </a:lnTo>
                <a:cubicBezTo>
                  <a:pt x="676" y="3968"/>
                  <a:pt x="697" y="3928"/>
                  <a:pt x="698" y="3927"/>
                </a:cubicBezTo>
                <a:cubicBezTo>
                  <a:pt x="700" y="3923"/>
                  <a:pt x="709" y="3914"/>
                  <a:pt x="712" y="3910"/>
                </a:cubicBezTo>
                <a:cubicBezTo>
                  <a:pt x="813" y="3802"/>
                  <a:pt x="898" y="3669"/>
                  <a:pt x="991" y="3558"/>
                </a:cubicBezTo>
                <a:lnTo>
                  <a:pt x="1259" y="3226"/>
                </a:lnTo>
                <a:cubicBezTo>
                  <a:pt x="1340" y="3123"/>
                  <a:pt x="1449" y="3024"/>
                  <a:pt x="1543" y="2932"/>
                </a:cubicBezTo>
                <a:lnTo>
                  <a:pt x="1686" y="2775"/>
                </a:lnTo>
                <a:cubicBezTo>
                  <a:pt x="1881" y="2522"/>
                  <a:pt x="2251" y="2308"/>
                  <a:pt x="2508" y="2119"/>
                </a:cubicBezTo>
                <a:cubicBezTo>
                  <a:pt x="2558" y="2083"/>
                  <a:pt x="2637" y="2052"/>
                  <a:pt x="2682" y="2004"/>
                </a:cubicBezTo>
                <a:cubicBezTo>
                  <a:pt x="2674" y="2000"/>
                  <a:pt x="2673" y="1995"/>
                  <a:pt x="2641" y="1992"/>
                </a:cubicBezTo>
                <a:cubicBezTo>
                  <a:pt x="2612" y="1989"/>
                  <a:pt x="2633" y="1987"/>
                  <a:pt x="2601" y="1995"/>
                </a:cubicBezTo>
                <a:cubicBezTo>
                  <a:pt x="2575" y="2000"/>
                  <a:pt x="2560" y="2012"/>
                  <a:pt x="2544" y="2022"/>
                </a:cubicBezTo>
                <a:cubicBezTo>
                  <a:pt x="2095" y="2306"/>
                  <a:pt x="2029" y="2414"/>
                  <a:pt x="1670" y="2694"/>
                </a:cubicBezTo>
                <a:cubicBezTo>
                  <a:pt x="1555" y="2783"/>
                  <a:pt x="930" y="3518"/>
                  <a:pt x="866" y="3618"/>
                </a:cubicBezTo>
                <a:cubicBezTo>
                  <a:pt x="824" y="3682"/>
                  <a:pt x="764" y="3757"/>
                  <a:pt x="721" y="3821"/>
                </a:cubicBezTo>
                <a:cubicBezTo>
                  <a:pt x="712" y="3834"/>
                  <a:pt x="692" y="3870"/>
                  <a:pt x="689" y="3874"/>
                </a:cubicBezTo>
                <a:lnTo>
                  <a:pt x="573" y="4005"/>
                </a:lnTo>
                <a:cubicBezTo>
                  <a:pt x="395" y="4219"/>
                  <a:pt x="225" y="4473"/>
                  <a:pt x="68" y="4712"/>
                </a:cubicBezTo>
                <a:lnTo>
                  <a:pt x="0" y="4814"/>
                </a:lnTo>
                <a:lnTo>
                  <a:pt x="0" y="5039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6" name="Freeform 36">
            <a:extLst>
              <a:ext uri="{FF2B5EF4-FFF2-40B4-BE49-F238E27FC236}">
                <a16:creationId xmlns:a16="http://schemas.microsoft.com/office/drawing/2014/main" id="{A10E5C57-6641-4E11-9986-E607B9150DBC}"/>
              </a:ext>
            </a:extLst>
          </p:cNvPr>
          <p:cNvSpPr>
            <a:spLocks/>
          </p:cNvSpPr>
          <p:nvPr/>
        </p:nvSpPr>
        <p:spPr bwMode="auto">
          <a:xfrm>
            <a:off x="4430713" y="1568450"/>
            <a:ext cx="712787" cy="944562"/>
          </a:xfrm>
          <a:custGeom>
            <a:avLst/>
            <a:gdLst>
              <a:gd name="T0" fmla="*/ 1386 w 1977"/>
              <a:gd name="T1" fmla="*/ 624 h 2622"/>
              <a:gd name="T2" fmla="*/ 1127 w 1977"/>
              <a:gd name="T3" fmla="*/ 796 h 2622"/>
              <a:gd name="T4" fmla="*/ 823 w 1977"/>
              <a:gd name="T5" fmla="*/ 1143 h 2622"/>
              <a:gd name="T6" fmla="*/ 827 w 1977"/>
              <a:gd name="T7" fmla="*/ 1243 h 2622"/>
              <a:gd name="T8" fmla="*/ 641 w 1977"/>
              <a:gd name="T9" fmla="*/ 1407 h 2622"/>
              <a:gd name="T10" fmla="*/ 559 w 1977"/>
              <a:gd name="T11" fmla="*/ 1693 h 2622"/>
              <a:gd name="T12" fmla="*/ 371 w 1977"/>
              <a:gd name="T13" fmla="*/ 1968 h 2622"/>
              <a:gd name="T14" fmla="*/ 195 w 1977"/>
              <a:gd name="T15" fmla="*/ 2268 h 2622"/>
              <a:gd name="T16" fmla="*/ 265 w 1977"/>
              <a:gd name="T17" fmla="*/ 2291 h 2622"/>
              <a:gd name="T18" fmla="*/ 203 w 1977"/>
              <a:gd name="T19" fmla="*/ 2316 h 2622"/>
              <a:gd name="T20" fmla="*/ 158 w 1977"/>
              <a:gd name="T21" fmla="*/ 2304 h 2622"/>
              <a:gd name="T22" fmla="*/ 0 w 1977"/>
              <a:gd name="T23" fmla="*/ 2490 h 2622"/>
              <a:gd name="T24" fmla="*/ 539 w 1977"/>
              <a:gd name="T25" fmla="*/ 2251 h 2622"/>
              <a:gd name="T26" fmla="*/ 674 w 1977"/>
              <a:gd name="T27" fmla="*/ 2104 h 2622"/>
              <a:gd name="T28" fmla="*/ 1190 w 1977"/>
              <a:gd name="T29" fmla="*/ 1491 h 2622"/>
              <a:gd name="T30" fmla="*/ 1317 w 1977"/>
              <a:gd name="T31" fmla="*/ 1334 h 2622"/>
              <a:gd name="T32" fmla="*/ 1671 w 1977"/>
              <a:gd name="T33" fmla="*/ 842 h 2622"/>
              <a:gd name="T34" fmla="*/ 1753 w 1977"/>
              <a:gd name="T35" fmla="*/ 642 h 2622"/>
              <a:gd name="T36" fmla="*/ 1977 w 1977"/>
              <a:gd name="T37" fmla="*/ 0 h 2622"/>
              <a:gd name="T38" fmla="*/ 1492 w 1977"/>
              <a:gd name="T39" fmla="*/ 447 h 2622"/>
              <a:gd name="T40" fmla="*/ 1407 w 1977"/>
              <a:gd name="T41" fmla="*/ 513 h 2622"/>
              <a:gd name="T42" fmla="*/ 1386 w 1977"/>
              <a:gd name="T43" fmla="*/ 624 h 2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77" h="2622">
                <a:moveTo>
                  <a:pt x="1386" y="624"/>
                </a:moveTo>
                <a:cubicBezTo>
                  <a:pt x="1284" y="611"/>
                  <a:pt x="1345" y="580"/>
                  <a:pt x="1127" y="796"/>
                </a:cubicBezTo>
                <a:cubicBezTo>
                  <a:pt x="1005" y="918"/>
                  <a:pt x="926" y="998"/>
                  <a:pt x="823" y="1143"/>
                </a:cubicBezTo>
                <a:cubicBezTo>
                  <a:pt x="749" y="1248"/>
                  <a:pt x="807" y="1145"/>
                  <a:pt x="827" y="1243"/>
                </a:cubicBezTo>
                <a:cubicBezTo>
                  <a:pt x="756" y="1241"/>
                  <a:pt x="748" y="1201"/>
                  <a:pt x="641" y="1407"/>
                </a:cubicBezTo>
                <a:cubicBezTo>
                  <a:pt x="539" y="1600"/>
                  <a:pt x="510" y="1595"/>
                  <a:pt x="559" y="1693"/>
                </a:cubicBezTo>
                <a:cubicBezTo>
                  <a:pt x="442" y="1771"/>
                  <a:pt x="520" y="1652"/>
                  <a:pt x="371" y="1968"/>
                </a:cubicBezTo>
                <a:lnTo>
                  <a:pt x="195" y="2268"/>
                </a:lnTo>
                <a:cubicBezTo>
                  <a:pt x="225" y="2293"/>
                  <a:pt x="221" y="2270"/>
                  <a:pt x="265" y="2291"/>
                </a:cubicBezTo>
                <a:cubicBezTo>
                  <a:pt x="246" y="2328"/>
                  <a:pt x="268" y="2332"/>
                  <a:pt x="203" y="2316"/>
                </a:cubicBezTo>
                <a:cubicBezTo>
                  <a:pt x="203" y="2316"/>
                  <a:pt x="200" y="2308"/>
                  <a:pt x="158" y="2304"/>
                </a:cubicBezTo>
                <a:cubicBezTo>
                  <a:pt x="112" y="2366"/>
                  <a:pt x="26" y="2422"/>
                  <a:pt x="0" y="2490"/>
                </a:cubicBezTo>
                <a:cubicBezTo>
                  <a:pt x="152" y="2622"/>
                  <a:pt x="422" y="2392"/>
                  <a:pt x="539" y="2251"/>
                </a:cubicBezTo>
                <a:cubicBezTo>
                  <a:pt x="587" y="2192"/>
                  <a:pt x="630" y="2162"/>
                  <a:pt x="674" y="2104"/>
                </a:cubicBezTo>
                <a:cubicBezTo>
                  <a:pt x="843" y="1881"/>
                  <a:pt x="1029" y="1702"/>
                  <a:pt x="1190" y="1491"/>
                </a:cubicBezTo>
                <a:cubicBezTo>
                  <a:pt x="1237" y="1431"/>
                  <a:pt x="1269" y="1395"/>
                  <a:pt x="1317" y="1334"/>
                </a:cubicBezTo>
                <a:cubicBezTo>
                  <a:pt x="1403" y="1227"/>
                  <a:pt x="1613" y="948"/>
                  <a:pt x="1671" y="842"/>
                </a:cubicBezTo>
                <a:cubicBezTo>
                  <a:pt x="1705" y="780"/>
                  <a:pt x="1730" y="714"/>
                  <a:pt x="1753" y="642"/>
                </a:cubicBezTo>
                <a:cubicBezTo>
                  <a:pt x="1802" y="489"/>
                  <a:pt x="1935" y="244"/>
                  <a:pt x="1977" y="0"/>
                </a:cubicBezTo>
                <a:cubicBezTo>
                  <a:pt x="1860" y="59"/>
                  <a:pt x="1610" y="335"/>
                  <a:pt x="1492" y="447"/>
                </a:cubicBezTo>
                <a:cubicBezTo>
                  <a:pt x="1458" y="478"/>
                  <a:pt x="1433" y="489"/>
                  <a:pt x="1407" y="513"/>
                </a:cubicBezTo>
                <a:cubicBezTo>
                  <a:pt x="1334" y="579"/>
                  <a:pt x="1381" y="548"/>
                  <a:pt x="1386" y="6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7" name="Freeform 37">
            <a:extLst>
              <a:ext uri="{FF2B5EF4-FFF2-40B4-BE49-F238E27FC236}">
                <a16:creationId xmlns:a16="http://schemas.microsoft.com/office/drawing/2014/main" id="{6241ED3B-282C-48FD-8E8A-946F82D8ABB9}"/>
              </a:ext>
            </a:extLst>
          </p:cNvPr>
          <p:cNvSpPr>
            <a:spLocks noEditPoints="1"/>
          </p:cNvSpPr>
          <p:nvPr/>
        </p:nvSpPr>
        <p:spPr bwMode="auto">
          <a:xfrm>
            <a:off x="4167188" y="2493963"/>
            <a:ext cx="750887" cy="682625"/>
          </a:xfrm>
          <a:custGeom>
            <a:avLst/>
            <a:gdLst>
              <a:gd name="T0" fmla="*/ 1216 w 2083"/>
              <a:gd name="T1" fmla="*/ 939 h 1894"/>
              <a:gd name="T2" fmla="*/ 1264 w 2083"/>
              <a:gd name="T3" fmla="*/ 900 h 1894"/>
              <a:gd name="T4" fmla="*/ 1276 w 2083"/>
              <a:gd name="T5" fmla="*/ 950 h 1894"/>
              <a:gd name="T6" fmla="*/ 1216 w 2083"/>
              <a:gd name="T7" fmla="*/ 939 h 1894"/>
              <a:gd name="T8" fmla="*/ 1860 w 2083"/>
              <a:gd name="T9" fmla="*/ 155 h 1894"/>
              <a:gd name="T10" fmla="*/ 1888 w 2083"/>
              <a:gd name="T11" fmla="*/ 147 h 1894"/>
              <a:gd name="T12" fmla="*/ 1908 w 2083"/>
              <a:gd name="T13" fmla="*/ 172 h 1894"/>
              <a:gd name="T14" fmla="*/ 1860 w 2083"/>
              <a:gd name="T15" fmla="*/ 155 h 1894"/>
              <a:gd name="T16" fmla="*/ 736 w 2083"/>
              <a:gd name="T17" fmla="*/ 670 h 1894"/>
              <a:gd name="T18" fmla="*/ 612 w 2083"/>
              <a:gd name="T19" fmla="*/ 770 h 1894"/>
              <a:gd name="T20" fmla="*/ 625 w 2083"/>
              <a:gd name="T21" fmla="*/ 902 h 1894"/>
              <a:gd name="T22" fmla="*/ 586 w 2083"/>
              <a:gd name="T23" fmla="*/ 907 h 1894"/>
              <a:gd name="T24" fmla="*/ 537 w 2083"/>
              <a:gd name="T25" fmla="*/ 925 h 1894"/>
              <a:gd name="T26" fmla="*/ 360 w 2083"/>
              <a:gd name="T27" fmla="*/ 1228 h 1894"/>
              <a:gd name="T28" fmla="*/ 375 w 2083"/>
              <a:gd name="T29" fmla="*/ 1272 h 1894"/>
              <a:gd name="T30" fmla="*/ 401 w 2083"/>
              <a:gd name="T31" fmla="*/ 1317 h 1894"/>
              <a:gd name="T32" fmla="*/ 366 w 2083"/>
              <a:gd name="T33" fmla="*/ 1323 h 1894"/>
              <a:gd name="T34" fmla="*/ 270 w 2083"/>
              <a:gd name="T35" fmla="*/ 1405 h 1894"/>
              <a:gd name="T36" fmla="*/ 189 w 2083"/>
              <a:gd name="T37" fmla="*/ 1573 h 1894"/>
              <a:gd name="T38" fmla="*/ 0 w 2083"/>
              <a:gd name="T39" fmla="*/ 1894 h 1894"/>
              <a:gd name="T40" fmla="*/ 413 w 2083"/>
              <a:gd name="T41" fmla="*/ 1599 h 1894"/>
              <a:gd name="T42" fmla="*/ 629 w 2083"/>
              <a:gd name="T43" fmla="*/ 1451 h 1894"/>
              <a:gd name="T44" fmla="*/ 735 w 2083"/>
              <a:gd name="T45" fmla="*/ 1372 h 1894"/>
              <a:gd name="T46" fmla="*/ 1036 w 2083"/>
              <a:gd name="T47" fmla="*/ 1143 h 1894"/>
              <a:gd name="T48" fmla="*/ 1143 w 2083"/>
              <a:gd name="T49" fmla="*/ 1066 h 1894"/>
              <a:gd name="T50" fmla="*/ 1288 w 2083"/>
              <a:gd name="T51" fmla="*/ 963 h 1894"/>
              <a:gd name="T52" fmla="*/ 1297 w 2083"/>
              <a:gd name="T53" fmla="*/ 955 h 1894"/>
              <a:gd name="T54" fmla="*/ 1352 w 2083"/>
              <a:gd name="T55" fmla="*/ 912 h 1894"/>
              <a:gd name="T56" fmla="*/ 1542 w 2083"/>
              <a:gd name="T57" fmla="*/ 732 h 1894"/>
              <a:gd name="T58" fmla="*/ 1548 w 2083"/>
              <a:gd name="T59" fmla="*/ 627 h 1894"/>
              <a:gd name="T60" fmla="*/ 1557 w 2083"/>
              <a:gd name="T61" fmla="*/ 622 h 1894"/>
              <a:gd name="T62" fmla="*/ 1587 w 2083"/>
              <a:gd name="T63" fmla="*/ 614 h 1894"/>
              <a:gd name="T64" fmla="*/ 1759 w 2083"/>
              <a:gd name="T65" fmla="*/ 437 h 1894"/>
              <a:gd name="T66" fmla="*/ 1959 w 2083"/>
              <a:gd name="T67" fmla="*/ 188 h 1894"/>
              <a:gd name="T68" fmla="*/ 2083 w 2083"/>
              <a:gd name="T69" fmla="*/ 0 h 1894"/>
              <a:gd name="T70" fmla="*/ 1745 w 2083"/>
              <a:gd name="T71" fmla="*/ 174 h 1894"/>
              <a:gd name="T72" fmla="*/ 1380 w 2083"/>
              <a:gd name="T73" fmla="*/ 308 h 1894"/>
              <a:gd name="T74" fmla="*/ 736 w 2083"/>
              <a:gd name="T75" fmla="*/ 670 h 1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83" h="1894">
                <a:moveTo>
                  <a:pt x="1216" y="939"/>
                </a:moveTo>
                <a:cubicBezTo>
                  <a:pt x="1226" y="914"/>
                  <a:pt x="1195" y="904"/>
                  <a:pt x="1264" y="900"/>
                </a:cubicBezTo>
                <a:lnTo>
                  <a:pt x="1276" y="950"/>
                </a:lnTo>
                <a:lnTo>
                  <a:pt x="1216" y="939"/>
                </a:lnTo>
                <a:close/>
                <a:moveTo>
                  <a:pt x="1860" y="155"/>
                </a:moveTo>
                <a:cubicBezTo>
                  <a:pt x="1870" y="149"/>
                  <a:pt x="1839" y="124"/>
                  <a:pt x="1888" y="147"/>
                </a:cubicBezTo>
                <a:cubicBezTo>
                  <a:pt x="1920" y="162"/>
                  <a:pt x="1891" y="137"/>
                  <a:pt x="1908" y="172"/>
                </a:cubicBezTo>
                <a:cubicBezTo>
                  <a:pt x="1851" y="204"/>
                  <a:pt x="1885" y="179"/>
                  <a:pt x="1860" y="155"/>
                </a:cubicBezTo>
                <a:close/>
                <a:moveTo>
                  <a:pt x="736" y="670"/>
                </a:moveTo>
                <a:cubicBezTo>
                  <a:pt x="677" y="700"/>
                  <a:pt x="652" y="694"/>
                  <a:pt x="612" y="770"/>
                </a:cubicBezTo>
                <a:cubicBezTo>
                  <a:pt x="555" y="878"/>
                  <a:pt x="602" y="825"/>
                  <a:pt x="625" y="902"/>
                </a:cubicBezTo>
                <a:cubicBezTo>
                  <a:pt x="567" y="934"/>
                  <a:pt x="622" y="901"/>
                  <a:pt x="586" y="907"/>
                </a:cubicBezTo>
                <a:cubicBezTo>
                  <a:pt x="543" y="913"/>
                  <a:pt x="571" y="893"/>
                  <a:pt x="537" y="925"/>
                </a:cubicBezTo>
                <a:cubicBezTo>
                  <a:pt x="509" y="952"/>
                  <a:pt x="427" y="1177"/>
                  <a:pt x="360" y="1228"/>
                </a:cubicBezTo>
                <a:cubicBezTo>
                  <a:pt x="371" y="1293"/>
                  <a:pt x="368" y="1258"/>
                  <a:pt x="375" y="1272"/>
                </a:cubicBezTo>
                <a:lnTo>
                  <a:pt x="401" y="1317"/>
                </a:lnTo>
                <a:lnTo>
                  <a:pt x="366" y="1323"/>
                </a:lnTo>
                <a:cubicBezTo>
                  <a:pt x="353" y="1325"/>
                  <a:pt x="321" y="1295"/>
                  <a:pt x="270" y="1405"/>
                </a:cubicBezTo>
                <a:cubicBezTo>
                  <a:pt x="240" y="1470"/>
                  <a:pt x="222" y="1509"/>
                  <a:pt x="189" y="1573"/>
                </a:cubicBezTo>
                <a:lnTo>
                  <a:pt x="0" y="1894"/>
                </a:lnTo>
                <a:lnTo>
                  <a:pt x="413" y="1599"/>
                </a:lnTo>
                <a:cubicBezTo>
                  <a:pt x="486" y="1549"/>
                  <a:pt x="554" y="1505"/>
                  <a:pt x="629" y="1451"/>
                </a:cubicBezTo>
                <a:cubicBezTo>
                  <a:pt x="668" y="1423"/>
                  <a:pt x="695" y="1397"/>
                  <a:pt x="735" y="1372"/>
                </a:cubicBezTo>
                <a:cubicBezTo>
                  <a:pt x="988" y="1214"/>
                  <a:pt x="869" y="1255"/>
                  <a:pt x="1036" y="1143"/>
                </a:cubicBezTo>
                <a:cubicBezTo>
                  <a:pt x="1079" y="1115"/>
                  <a:pt x="1099" y="1095"/>
                  <a:pt x="1143" y="1066"/>
                </a:cubicBezTo>
                <a:cubicBezTo>
                  <a:pt x="1236" y="1003"/>
                  <a:pt x="1185" y="1057"/>
                  <a:pt x="1288" y="963"/>
                </a:cubicBezTo>
                <a:cubicBezTo>
                  <a:pt x="1291" y="960"/>
                  <a:pt x="1294" y="957"/>
                  <a:pt x="1297" y="955"/>
                </a:cubicBezTo>
                <a:cubicBezTo>
                  <a:pt x="1314" y="940"/>
                  <a:pt x="1332" y="928"/>
                  <a:pt x="1352" y="912"/>
                </a:cubicBezTo>
                <a:lnTo>
                  <a:pt x="1542" y="732"/>
                </a:lnTo>
                <a:cubicBezTo>
                  <a:pt x="1607" y="625"/>
                  <a:pt x="1527" y="666"/>
                  <a:pt x="1548" y="627"/>
                </a:cubicBezTo>
                <a:cubicBezTo>
                  <a:pt x="1550" y="624"/>
                  <a:pt x="1556" y="619"/>
                  <a:pt x="1557" y="622"/>
                </a:cubicBezTo>
                <a:lnTo>
                  <a:pt x="1587" y="614"/>
                </a:lnTo>
                <a:cubicBezTo>
                  <a:pt x="1658" y="598"/>
                  <a:pt x="1729" y="502"/>
                  <a:pt x="1759" y="437"/>
                </a:cubicBezTo>
                <a:cubicBezTo>
                  <a:pt x="1819" y="310"/>
                  <a:pt x="1794" y="412"/>
                  <a:pt x="1959" y="188"/>
                </a:cubicBezTo>
                <a:cubicBezTo>
                  <a:pt x="2013" y="115"/>
                  <a:pt x="2060" y="81"/>
                  <a:pt x="2083" y="0"/>
                </a:cubicBezTo>
                <a:cubicBezTo>
                  <a:pt x="2031" y="20"/>
                  <a:pt x="1925" y="100"/>
                  <a:pt x="1745" y="174"/>
                </a:cubicBezTo>
                <a:cubicBezTo>
                  <a:pt x="1628" y="221"/>
                  <a:pt x="1508" y="262"/>
                  <a:pt x="1380" y="308"/>
                </a:cubicBezTo>
                <a:cubicBezTo>
                  <a:pt x="1169" y="384"/>
                  <a:pt x="712" y="428"/>
                  <a:pt x="736" y="67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8" name="Freeform 38">
            <a:extLst>
              <a:ext uri="{FF2B5EF4-FFF2-40B4-BE49-F238E27FC236}">
                <a16:creationId xmlns:a16="http://schemas.microsoft.com/office/drawing/2014/main" id="{E027B388-BE2D-4F1A-9D02-147BB7A5F181}"/>
              </a:ext>
            </a:extLst>
          </p:cNvPr>
          <p:cNvSpPr>
            <a:spLocks noEditPoints="1"/>
          </p:cNvSpPr>
          <p:nvPr/>
        </p:nvSpPr>
        <p:spPr bwMode="auto">
          <a:xfrm>
            <a:off x="3836988" y="742950"/>
            <a:ext cx="2087562" cy="1924050"/>
          </a:xfrm>
          <a:custGeom>
            <a:avLst/>
            <a:gdLst>
              <a:gd name="T0" fmla="*/ 443 w 5791"/>
              <a:gd name="T1" fmla="*/ 4859 h 5338"/>
              <a:gd name="T2" fmla="*/ 1829 w 5791"/>
              <a:gd name="T3" fmla="*/ 4029 h 5338"/>
              <a:gd name="T4" fmla="*/ 1176 w 5791"/>
              <a:gd name="T5" fmla="*/ 4894 h 5338"/>
              <a:gd name="T6" fmla="*/ 314 w 5791"/>
              <a:gd name="T7" fmla="*/ 5217 h 5338"/>
              <a:gd name="T8" fmla="*/ 88 w 5791"/>
              <a:gd name="T9" fmla="*/ 5226 h 5338"/>
              <a:gd name="T10" fmla="*/ 5126 w 5791"/>
              <a:gd name="T11" fmla="*/ 0 h 5338"/>
              <a:gd name="T12" fmla="*/ 4178 w 5791"/>
              <a:gd name="T13" fmla="*/ 970 h 5338"/>
              <a:gd name="T14" fmla="*/ 2571 w 5791"/>
              <a:gd name="T15" fmla="*/ 2270 h 5338"/>
              <a:gd name="T16" fmla="*/ 2213 w 5791"/>
              <a:gd name="T17" fmla="*/ 2560 h 5338"/>
              <a:gd name="T18" fmla="*/ 1880 w 5791"/>
              <a:gd name="T19" fmla="*/ 2875 h 5338"/>
              <a:gd name="T20" fmla="*/ 1147 w 5791"/>
              <a:gd name="T21" fmla="*/ 3769 h 5338"/>
              <a:gd name="T22" fmla="*/ 322 w 5791"/>
              <a:gd name="T23" fmla="*/ 4887 h 5338"/>
              <a:gd name="T24" fmla="*/ 235 w 5791"/>
              <a:gd name="T25" fmla="*/ 5299 h 5338"/>
              <a:gd name="T26" fmla="*/ 1414 w 5791"/>
              <a:gd name="T27" fmla="*/ 4733 h 5338"/>
              <a:gd name="T28" fmla="*/ 2235 w 5791"/>
              <a:gd name="T29" fmla="*/ 3445 h 5338"/>
              <a:gd name="T30" fmla="*/ 2876 w 5791"/>
              <a:gd name="T31" fmla="*/ 2674 h 5338"/>
              <a:gd name="T32" fmla="*/ 4164 w 5791"/>
              <a:gd name="T33" fmla="*/ 1555 h 5338"/>
              <a:gd name="T34" fmla="*/ 4537 w 5791"/>
              <a:gd name="T35" fmla="*/ 1213 h 5338"/>
              <a:gd name="T36" fmla="*/ 4919 w 5791"/>
              <a:gd name="T37" fmla="*/ 898 h 5338"/>
              <a:gd name="T38" fmla="*/ 5701 w 5791"/>
              <a:gd name="T39" fmla="*/ 85 h 5338"/>
              <a:gd name="T40" fmla="*/ 5694 w 5791"/>
              <a:gd name="T41" fmla="*/ 0 h 5338"/>
              <a:gd name="T42" fmla="*/ 5234 w 5791"/>
              <a:gd name="T43" fmla="*/ 374 h 5338"/>
              <a:gd name="T44" fmla="*/ 5108 w 5791"/>
              <a:gd name="T45" fmla="*/ 654 h 5338"/>
              <a:gd name="T46" fmla="*/ 4536 w 5791"/>
              <a:gd name="T47" fmla="*/ 1156 h 5338"/>
              <a:gd name="T48" fmla="*/ 4496 w 5791"/>
              <a:gd name="T49" fmla="*/ 1189 h 5338"/>
              <a:gd name="T50" fmla="*/ 2840 w 5791"/>
              <a:gd name="T51" fmla="*/ 2655 h 5338"/>
              <a:gd name="T52" fmla="*/ 2070 w 5791"/>
              <a:gd name="T53" fmla="*/ 3644 h 5338"/>
              <a:gd name="T54" fmla="*/ 1537 w 5791"/>
              <a:gd name="T55" fmla="*/ 4092 h 5338"/>
              <a:gd name="T56" fmla="*/ 1205 w 5791"/>
              <a:gd name="T57" fmla="*/ 4260 h 5338"/>
              <a:gd name="T58" fmla="*/ 949 w 5791"/>
              <a:gd name="T59" fmla="*/ 4418 h 5338"/>
              <a:gd name="T60" fmla="*/ 726 w 5791"/>
              <a:gd name="T61" fmla="*/ 4552 h 5338"/>
              <a:gd name="T62" fmla="*/ 971 w 5791"/>
              <a:gd name="T63" fmla="*/ 4257 h 5338"/>
              <a:gd name="T64" fmla="*/ 1223 w 5791"/>
              <a:gd name="T65" fmla="*/ 3762 h 5338"/>
              <a:gd name="T66" fmla="*/ 1842 w 5791"/>
              <a:gd name="T67" fmla="*/ 2986 h 5338"/>
              <a:gd name="T68" fmla="*/ 2813 w 5791"/>
              <a:gd name="T69" fmla="*/ 2146 h 5338"/>
              <a:gd name="T70" fmla="*/ 3039 w 5791"/>
              <a:gd name="T71" fmla="*/ 1974 h 5338"/>
              <a:gd name="T72" fmla="*/ 4029 w 5791"/>
              <a:gd name="T73" fmla="*/ 1169 h 5338"/>
              <a:gd name="T74" fmla="*/ 4137 w 5791"/>
              <a:gd name="T75" fmla="*/ 1079 h 5338"/>
              <a:gd name="T76" fmla="*/ 4716 w 5791"/>
              <a:gd name="T77" fmla="*/ 545 h 5338"/>
              <a:gd name="T78" fmla="*/ 5074 w 5791"/>
              <a:gd name="T79" fmla="*/ 173 h 5338"/>
              <a:gd name="T80" fmla="*/ 5117 w 5791"/>
              <a:gd name="T81" fmla="*/ 217 h 5338"/>
              <a:gd name="T82" fmla="*/ 5251 w 5791"/>
              <a:gd name="T83" fmla="*/ 0 h 5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791" h="5338">
                <a:moveTo>
                  <a:pt x="88" y="5226"/>
                </a:moveTo>
                <a:cubicBezTo>
                  <a:pt x="86" y="5128"/>
                  <a:pt x="309" y="4991"/>
                  <a:pt x="443" y="4859"/>
                </a:cubicBezTo>
                <a:cubicBezTo>
                  <a:pt x="558" y="4746"/>
                  <a:pt x="709" y="4638"/>
                  <a:pt x="851" y="4536"/>
                </a:cubicBezTo>
                <a:cubicBezTo>
                  <a:pt x="997" y="4431"/>
                  <a:pt x="1655" y="4055"/>
                  <a:pt x="1829" y="4029"/>
                </a:cubicBezTo>
                <a:cubicBezTo>
                  <a:pt x="1789" y="4246"/>
                  <a:pt x="1553" y="4550"/>
                  <a:pt x="1377" y="4712"/>
                </a:cubicBezTo>
                <a:cubicBezTo>
                  <a:pt x="1315" y="4768"/>
                  <a:pt x="1243" y="4841"/>
                  <a:pt x="1176" y="4894"/>
                </a:cubicBezTo>
                <a:cubicBezTo>
                  <a:pt x="1031" y="5007"/>
                  <a:pt x="570" y="5271"/>
                  <a:pt x="386" y="5240"/>
                </a:cubicBezTo>
                <a:cubicBezTo>
                  <a:pt x="310" y="5227"/>
                  <a:pt x="371" y="5222"/>
                  <a:pt x="314" y="5217"/>
                </a:cubicBezTo>
                <a:lnTo>
                  <a:pt x="291" y="5218"/>
                </a:lnTo>
                <a:cubicBezTo>
                  <a:pt x="256" y="5224"/>
                  <a:pt x="206" y="5260"/>
                  <a:pt x="88" y="5226"/>
                </a:cubicBezTo>
                <a:close/>
                <a:moveTo>
                  <a:pt x="5251" y="0"/>
                </a:moveTo>
                <a:lnTo>
                  <a:pt x="5126" y="0"/>
                </a:lnTo>
                <a:cubicBezTo>
                  <a:pt x="5114" y="92"/>
                  <a:pt x="5047" y="95"/>
                  <a:pt x="4986" y="168"/>
                </a:cubicBezTo>
                <a:lnTo>
                  <a:pt x="4178" y="970"/>
                </a:lnTo>
                <a:cubicBezTo>
                  <a:pt x="3878" y="1230"/>
                  <a:pt x="3394" y="1598"/>
                  <a:pt x="3114" y="1850"/>
                </a:cubicBezTo>
                <a:lnTo>
                  <a:pt x="2571" y="2270"/>
                </a:lnTo>
                <a:cubicBezTo>
                  <a:pt x="2499" y="2323"/>
                  <a:pt x="2459" y="2365"/>
                  <a:pt x="2385" y="2416"/>
                </a:cubicBezTo>
                <a:cubicBezTo>
                  <a:pt x="2317" y="2463"/>
                  <a:pt x="2275" y="2508"/>
                  <a:pt x="2213" y="2560"/>
                </a:cubicBezTo>
                <a:cubicBezTo>
                  <a:pt x="2144" y="2618"/>
                  <a:pt x="2096" y="2656"/>
                  <a:pt x="2034" y="2713"/>
                </a:cubicBezTo>
                <a:cubicBezTo>
                  <a:pt x="1974" y="2769"/>
                  <a:pt x="1936" y="2822"/>
                  <a:pt x="1880" y="2875"/>
                </a:cubicBezTo>
                <a:cubicBezTo>
                  <a:pt x="1626" y="3116"/>
                  <a:pt x="1487" y="3342"/>
                  <a:pt x="1297" y="3586"/>
                </a:cubicBezTo>
                <a:cubicBezTo>
                  <a:pt x="1244" y="3654"/>
                  <a:pt x="1201" y="3694"/>
                  <a:pt x="1147" y="3769"/>
                </a:cubicBezTo>
                <a:cubicBezTo>
                  <a:pt x="1059" y="3893"/>
                  <a:pt x="974" y="4025"/>
                  <a:pt x="889" y="4158"/>
                </a:cubicBezTo>
                <a:cubicBezTo>
                  <a:pt x="726" y="4415"/>
                  <a:pt x="557" y="4691"/>
                  <a:pt x="322" y="4887"/>
                </a:cubicBezTo>
                <a:cubicBezTo>
                  <a:pt x="221" y="4971"/>
                  <a:pt x="31" y="5088"/>
                  <a:pt x="0" y="5213"/>
                </a:cubicBezTo>
                <a:cubicBezTo>
                  <a:pt x="50" y="5338"/>
                  <a:pt x="109" y="5307"/>
                  <a:pt x="235" y="5299"/>
                </a:cubicBezTo>
                <a:cubicBezTo>
                  <a:pt x="583" y="5276"/>
                  <a:pt x="683" y="5263"/>
                  <a:pt x="1029" y="5045"/>
                </a:cubicBezTo>
                <a:cubicBezTo>
                  <a:pt x="1183" y="4947"/>
                  <a:pt x="1282" y="4850"/>
                  <a:pt x="1414" y="4733"/>
                </a:cubicBezTo>
                <a:cubicBezTo>
                  <a:pt x="1783" y="4407"/>
                  <a:pt x="1761" y="4217"/>
                  <a:pt x="1975" y="3884"/>
                </a:cubicBezTo>
                <a:cubicBezTo>
                  <a:pt x="2063" y="3747"/>
                  <a:pt x="2140" y="3585"/>
                  <a:pt x="2235" y="3445"/>
                </a:cubicBezTo>
                <a:cubicBezTo>
                  <a:pt x="2281" y="3377"/>
                  <a:pt x="2324" y="3312"/>
                  <a:pt x="2377" y="3239"/>
                </a:cubicBezTo>
                <a:lnTo>
                  <a:pt x="2876" y="2674"/>
                </a:lnTo>
                <a:cubicBezTo>
                  <a:pt x="2988" y="2544"/>
                  <a:pt x="3096" y="2448"/>
                  <a:pt x="3228" y="2329"/>
                </a:cubicBezTo>
                <a:cubicBezTo>
                  <a:pt x="3562" y="2027"/>
                  <a:pt x="3812" y="1823"/>
                  <a:pt x="4164" y="1555"/>
                </a:cubicBezTo>
                <a:cubicBezTo>
                  <a:pt x="4233" y="1503"/>
                  <a:pt x="4297" y="1440"/>
                  <a:pt x="4359" y="1384"/>
                </a:cubicBezTo>
                <a:cubicBezTo>
                  <a:pt x="4425" y="1324"/>
                  <a:pt x="4467" y="1273"/>
                  <a:pt x="4537" y="1213"/>
                </a:cubicBezTo>
                <a:cubicBezTo>
                  <a:pt x="4576" y="1180"/>
                  <a:pt x="4588" y="1161"/>
                  <a:pt x="4623" y="1133"/>
                </a:cubicBezTo>
                <a:cubicBezTo>
                  <a:pt x="4736" y="1043"/>
                  <a:pt x="4762" y="1037"/>
                  <a:pt x="4919" y="898"/>
                </a:cubicBezTo>
                <a:lnTo>
                  <a:pt x="5444" y="359"/>
                </a:lnTo>
                <a:cubicBezTo>
                  <a:pt x="5520" y="265"/>
                  <a:pt x="5608" y="158"/>
                  <a:pt x="5701" y="85"/>
                </a:cubicBezTo>
                <a:cubicBezTo>
                  <a:pt x="5745" y="49"/>
                  <a:pt x="5765" y="41"/>
                  <a:pt x="5791" y="0"/>
                </a:cubicBezTo>
                <a:lnTo>
                  <a:pt x="5694" y="0"/>
                </a:lnTo>
                <a:cubicBezTo>
                  <a:pt x="5646" y="121"/>
                  <a:pt x="5545" y="164"/>
                  <a:pt x="5467" y="265"/>
                </a:cubicBezTo>
                <a:cubicBezTo>
                  <a:pt x="5254" y="539"/>
                  <a:pt x="5320" y="407"/>
                  <a:pt x="5234" y="374"/>
                </a:cubicBezTo>
                <a:cubicBezTo>
                  <a:pt x="5224" y="432"/>
                  <a:pt x="5259" y="388"/>
                  <a:pt x="5287" y="470"/>
                </a:cubicBezTo>
                <a:cubicBezTo>
                  <a:pt x="5236" y="509"/>
                  <a:pt x="5164" y="600"/>
                  <a:pt x="5108" y="654"/>
                </a:cubicBezTo>
                <a:cubicBezTo>
                  <a:pt x="5044" y="716"/>
                  <a:pt x="4988" y="775"/>
                  <a:pt x="4927" y="839"/>
                </a:cubicBezTo>
                <a:cubicBezTo>
                  <a:pt x="4816" y="954"/>
                  <a:pt x="4648" y="1040"/>
                  <a:pt x="4536" y="1156"/>
                </a:cubicBezTo>
                <a:lnTo>
                  <a:pt x="4455" y="1131"/>
                </a:lnTo>
                <a:cubicBezTo>
                  <a:pt x="4470" y="1178"/>
                  <a:pt x="4486" y="1151"/>
                  <a:pt x="4496" y="1189"/>
                </a:cubicBezTo>
                <a:lnTo>
                  <a:pt x="3437" y="2089"/>
                </a:lnTo>
                <a:cubicBezTo>
                  <a:pt x="3269" y="2234"/>
                  <a:pt x="2966" y="2509"/>
                  <a:pt x="2840" y="2655"/>
                </a:cubicBezTo>
                <a:cubicBezTo>
                  <a:pt x="2602" y="2930"/>
                  <a:pt x="2338" y="3189"/>
                  <a:pt x="2137" y="3511"/>
                </a:cubicBezTo>
                <a:cubicBezTo>
                  <a:pt x="2107" y="3559"/>
                  <a:pt x="2094" y="3601"/>
                  <a:pt x="2070" y="3644"/>
                </a:cubicBezTo>
                <a:cubicBezTo>
                  <a:pt x="2040" y="3697"/>
                  <a:pt x="2023" y="3711"/>
                  <a:pt x="1994" y="3767"/>
                </a:cubicBezTo>
                <a:cubicBezTo>
                  <a:pt x="1875" y="3990"/>
                  <a:pt x="1837" y="3938"/>
                  <a:pt x="1537" y="4092"/>
                </a:cubicBezTo>
                <a:cubicBezTo>
                  <a:pt x="1417" y="4153"/>
                  <a:pt x="1409" y="4195"/>
                  <a:pt x="1262" y="4169"/>
                </a:cubicBezTo>
                <a:cubicBezTo>
                  <a:pt x="1238" y="4226"/>
                  <a:pt x="1270" y="4237"/>
                  <a:pt x="1205" y="4260"/>
                </a:cubicBezTo>
                <a:cubicBezTo>
                  <a:pt x="1118" y="4291"/>
                  <a:pt x="1198" y="4256"/>
                  <a:pt x="1126" y="4248"/>
                </a:cubicBezTo>
                <a:cubicBezTo>
                  <a:pt x="1035" y="4342"/>
                  <a:pt x="1221" y="4224"/>
                  <a:pt x="949" y="4418"/>
                </a:cubicBezTo>
                <a:cubicBezTo>
                  <a:pt x="888" y="4461"/>
                  <a:pt x="857" y="4446"/>
                  <a:pt x="821" y="4473"/>
                </a:cubicBezTo>
                <a:cubicBezTo>
                  <a:pt x="780" y="4503"/>
                  <a:pt x="822" y="4509"/>
                  <a:pt x="726" y="4552"/>
                </a:cubicBezTo>
                <a:cubicBezTo>
                  <a:pt x="747" y="4468"/>
                  <a:pt x="785" y="4434"/>
                  <a:pt x="826" y="4360"/>
                </a:cubicBezTo>
                <a:cubicBezTo>
                  <a:pt x="888" y="4248"/>
                  <a:pt x="863" y="4258"/>
                  <a:pt x="971" y="4257"/>
                </a:cubicBezTo>
                <a:cubicBezTo>
                  <a:pt x="973" y="4194"/>
                  <a:pt x="906" y="4219"/>
                  <a:pt x="978" y="4116"/>
                </a:cubicBezTo>
                <a:lnTo>
                  <a:pt x="1223" y="3762"/>
                </a:lnTo>
                <a:cubicBezTo>
                  <a:pt x="1279" y="3681"/>
                  <a:pt x="1343" y="3621"/>
                  <a:pt x="1400" y="3540"/>
                </a:cubicBezTo>
                <a:cubicBezTo>
                  <a:pt x="1542" y="3338"/>
                  <a:pt x="1695" y="3170"/>
                  <a:pt x="1842" y="2986"/>
                </a:cubicBezTo>
                <a:lnTo>
                  <a:pt x="2141" y="2687"/>
                </a:lnTo>
                <a:cubicBezTo>
                  <a:pt x="2271" y="2558"/>
                  <a:pt x="2640" y="2285"/>
                  <a:pt x="2813" y="2146"/>
                </a:cubicBezTo>
                <a:cubicBezTo>
                  <a:pt x="2850" y="2117"/>
                  <a:pt x="2882" y="2093"/>
                  <a:pt x="2924" y="2058"/>
                </a:cubicBezTo>
                <a:cubicBezTo>
                  <a:pt x="2967" y="2022"/>
                  <a:pt x="2997" y="2007"/>
                  <a:pt x="3039" y="1974"/>
                </a:cubicBezTo>
                <a:lnTo>
                  <a:pt x="3862" y="1304"/>
                </a:lnTo>
                <a:cubicBezTo>
                  <a:pt x="3969" y="1240"/>
                  <a:pt x="3950" y="1212"/>
                  <a:pt x="4029" y="1169"/>
                </a:cubicBezTo>
                <a:cubicBezTo>
                  <a:pt x="4099" y="1131"/>
                  <a:pt x="4084" y="1178"/>
                  <a:pt x="4173" y="1147"/>
                </a:cubicBezTo>
                <a:cubicBezTo>
                  <a:pt x="4145" y="1089"/>
                  <a:pt x="4106" y="1135"/>
                  <a:pt x="4137" y="1079"/>
                </a:cubicBezTo>
                <a:cubicBezTo>
                  <a:pt x="4146" y="1064"/>
                  <a:pt x="4183" y="1043"/>
                  <a:pt x="4202" y="1028"/>
                </a:cubicBezTo>
                <a:lnTo>
                  <a:pt x="4716" y="545"/>
                </a:lnTo>
                <a:cubicBezTo>
                  <a:pt x="4769" y="496"/>
                  <a:pt x="4775" y="463"/>
                  <a:pt x="4835" y="415"/>
                </a:cubicBezTo>
                <a:lnTo>
                  <a:pt x="5074" y="173"/>
                </a:lnTo>
                <a:cubicBezTo>
                  <a:pt x="5075" y="168"/>
                  <a:pt x="5080" y="168"/>
                  <a:pt x="5083" y="166"/>
                </a:cubicBezTo>
                <a:cubicBezTo>
                  <a:pt x="5115" y="218"/>
                  <a:pt x="5064" y="193"/>
                  <a:pt x="5117" y="217"/>
                </a:cubicBezTo>
                <a:cubicBezTo>
                  <a:pt x="5175" y="111"/>
                  <a:pt x="5032" y="234"/>
                  <a:pt x="5152" y="103"/>
                </a:cubicBezTo>
                <a:cubicBezTo>
                  <a:pt x="5189" y="63"/>
                  <a:pt x="5223" y="42"/>
                  <a:pt x="5251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9" name="Freeform 39">
            <a:extLst>
              <a:ext uri="{FF2B5EF4-FFF2-40B4-BE49-F238E27FC236}">
                <a16:creationId xmlns:a16="http://schemas.microsoft.com/office/drawing/2014/main" id="{EB5BE2F0-CB35-46F3-AE5E-D579BFB88CEC}"/>
              </a:ext>
            </a:extLst>
          </p:cNvPr>
          <p:cNvSpPr>
            <a:spLocks noEditPoints="1"/>
          </p:cNvSpPr>
          <p:nvPr/>
        </p:nvSpPr>
        <p:spPr bwMode="auto">
          <a:xfrm>
            <a:off x="2181225" y="3206750"/>
            <a:ext cx="1079500" cy="781050"/>
          </a:xfrm>
          <a:custGeom>
            <a:avLst/>
            <a:gdLst>
              <a:gd name="T0" fmla="*/ 2004 w 2996"/>
              <a:gd name="T1" fmla="*/ 551 h 2168"/>
              <a:gd name="T2" fmla="*/ 2046 w 2996"/>
              <a:gd name="T3" fmla="*/ 612 h 2168"/>
              <a:gd name="T4" fmla="*/ 1992 w 2996"/>
              <a:gd name="T5" fmla="*/ 599 h 2168"/>
              <a:gd name="T6" fmla="*/ 2004 w 2996"/>
              <a:gd name="T7" fmla="*/ 551 h 2168"/>
              <a:gd name="T8" fmla="*/ 936 w 2996"/>
              <a:gd name="T9" fmla="*/ 1312 h 2168"/>
              <a:gd name="T10" fmla="*/ 1086 w 2996"/>
              <a:gd name="T11" fmla="*/ 1313 h 2168"/>
              <a:gd name="T12" fmla="*/ 1844 w 2996"/>
              <a:gd name="T13" fmla="*/ 988 h 2168"/>
              <a:gd name="T14" fmla="*/ 2415 w 2996"/>
              <a:gd name="T15" fmla="*/ 695 h 2168"/>
              <a:gd name="T16" fmla="*/ 2996 w 2996"/>
              <a:gd name="T17" fmla="*/ 0 h 2168"/>
              <a:gd name="T18" fmla="*/ 2681 w 2996"/>
              <a:gd name="T19" fmla="*/ 197 h 2168"/>
              <a:gd name="T20" fmla="*/ 2324 w 2996"/>
              <a:gd name="T21" fmla="*/ 358 h 2168"/>
              <a:gd name="T22" fmla="*/ 1984 w 2996"/>
              <a:gd name="T23" fmla="*/ 532 h 2168"/>
              <a:gd name="T24" fmla="*/ 1652 w 2996"/>
              <a:gd name="T25" fmla="*/ 712 h 2168"/>
              <a:gd name="T26" fmla="*/ 1315 w 2996"/>
              <a:gd name="T27" fmla="*/ 893 h 2168"/>
              <a:gd name="T28" fmla="*/ 1139 w 2996"/>
              <a:gd name="T29" fmla="*/ 982 h 2168"/>
              <a:gd name="T30" fmla="*/ 470 w 2996"/>
              <a:gd name="T31" fmla="*/ 1572 h 2168"/>
              <a:gd name="T32" fmla="*/ 513 w 2996"/>
              <a:gd name="T33" fmla="*/ 1668 h 2168"/>
              <a:gd name="T34" fmla="*/ 393 w 2996"/>
              <a:gd name="T35" fmla="*/ 1660 h 2168"/>
              <a:gd name="T36" fmla="*/ 357 w 2996"/>
              <a:gd name="T37" fmla="*/ 1793 h 2168"/>
              <a:gd name="T38" fmla="*/ 160 w 2996"/>
              <a:gd name="T39" fmla="*/ 2014 h 2168"/>
              <a:gd name="T40" fmla="*/ 26 w 2996"/>
              <a:gd name="T41" fmla="*/ 2112 h 2168"/>
              <a:gd name="T42" fmla="*/ 1 w 2996"/>
              <a:gd name="T43" fmla="*/ 2168 h 2168"/>
              <a:gd name="T44" fmla="*/ 312 w 2996"/>
              <a:gd name="T45" fmla="*/ 1997 h 2168"/>
              <a:gd name="T46" fmla="*/ 887 w 2996"/>
              <a:gd name="T47" fmla="*/ 1442 h 2168"/>
              <a:gd name="T48" fmla="*/ 936 w 2996"/>
              <a:gd name="T49" fmla="*/ 1312 h 2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96" h="2168">
                <a:moveTo>
                  <a:pt x="2004" y="551"/>
                </a:moveTo>
                <a:cubicBezTo>
                  <a:pt x="2049" y="567"/>
                  <a:pt x="2047" y="557"/>
                  <a:pt x="2046" y="612"/>
                </a:cubicBezTo>
                <a:lnTo>
                  <a:pt x="1992" y="599"/>
                </a:lnTo>
                <a:cubicBezTo>
                  <a:pt x="1988" y="567"/>
                  <a:pt x="1991" y="572"/>
                  <a:pt x="2004" y="551"/>
                </a:cubicBezTo>
                <a:close/>
                <a:moveTo>
                  <a:pt x="936" y="1312"/>
                </a:moveTo>
                <a:cubicBezTo>
                  <a:pt x="1023" y="1346"/>
                  <a:pt x="973" y="1373"/>
                  <a:pt x="1086" y="1313"/>
                </a:cubicBezTo>
                <a:cubicBezTo>
                  <a:pt x="1416" y="1138"/>
                  <a:pt x="1453" y="1102"/>
                  <a:pt x="1844" y="988"/>
                </a:cubicBezTo>
                <a:lnTo>
                  <a:pt x="2415" y="695"/>
                </a:lnTo>
                <a:cubicBezTo>
                  <a:pt x="2659" y="500"/>
                  <a:pt x="2876" y="339"/>
                  <a:pt x="2996" y="0"/>
                </a:cubicBezTo>
                <a:cubicBezTo>
                  <a:pt x="2893" y="32"/>
                  <a:pt x="2787" y="142"/>
                  <a:pt x="2681" y="197"/>
                </a:cubicBezTo>
                <a:lnTo>
                  <a:pt x="2324" y="358"/>
                </a:lnTo>
                <a:cubicBezTo>
                  <a:pt x="2218" y="409"/>
                  <a:pt x="2094" y="474"/>
                  <a:pt x="1984" y="532"/>
                </a:cubicBezTo>
                <a:cubicBezTo>
                  <a:pt x="1869" y="594"/>
                  <a:pt x="1756" y="649"/>
                  <a:pt x="1652" y="712"/>
                </a:cubicBezTo>
                <a:cubicBezTo>
                  <a:pt x="1540" y="780"/>
                  <a:pt x="1406" y="812"/>
                  <a:pt x="1315" y="893"/>
                </a:cubicBezTo>
                <a:cubicBezTo>
                  <a:pt x="1226" y="972"/>
                  <a:pt x="1246" y="929"/>
                  <a:pt x="1139" y="982"/>
                </a:cubicBezTo>
                <a:cubicBezTo>
                  <a:pt x="846" y="1126"/>
                  <a:pt x="543" y="1515"/>
                  <a:pt x="470" y="1572"/>
                </a:cubicBezTo>
                <a:cubicBezTo>
                  <a:pt x="482" y="1621"/>
                  <a:pt x="513" y="1626"/>
                  <a:pt x="513" y="1668"/>
                </a:cubicBezTo>
                <a:cubicBezTo>
                  <a:pt x="414" y="1670"/>
                  <a:pt x="487" y="1593"/>
                  <a:pt x="393" y="1660"/>
                </a:cubicBezTo>
                <a:cubicBezTo>
                  <a:pt x="348" y="1692"/>
                  <a:pt x="356" y="1727"/>
                  <a:pt x="357" y="1793"/>
                </a:cubicBezTo>
                <a:cubicBezTo>
                  <a:pt x="282" y="1818"/>
                  <a:pt x="159" y="1849"/>
                  <a:pt x="160" y="2014"/>
                </a:cubicBezTo>
                <a:cubicBezTo>
                  <a:pt x="98" y="2023"/>
                  <a:pt x="79" y="2015"/>
                  <a:pt x="26" y="2112"/>
                </a:cubicBezTo>
                <a:cubicBezTo>
                  <a:pt x="0" y="2159"/>
                  <a:pt x="22" y="2111"/>
                  <a:pt x="1" y="2168"/>
                </a:cubicBezTo>
                <a:cubicBezTo>
                  <a:pt x="153" y="2135"/>
                  <a:pt x="206" y="2082"/>
                  <a:pt x="312" y="1997"/>
                </a:cubicBezTo>
                <a:cubicBezTo>
                  <a:pt x="525" y="1828"/>
                  <a:pt x="673" y="1634"/>
                  <a:pt x="887" y="1442"/>
                </a:cubicBezTo>
                <a:cubicBezTo>
                  <a:pt x="976" y="1362"/>
                  <a:pt x="898" y="1404"/>
                  <a:pt x="936" y="131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DB3A9859-8B4B-4544-99FE-ECF9BBBE49BF}"/>
              </a:ext>
            </a:extLst>
          </p:cNvPr>
          <p:cNvSpPr>
            <a:spLocks noEditPoints="1"/>
          </p:cNvSpPr>
          <p:nvPr/>
        </p:nvSpPr>
        <p:spPr bwMode="auto">
          <a:xfrm>
            <a:off x="2660650" y="4054475"/>
            <a:ext cx="884237" cy="765175"/>
          </a:xfrm>
          <a:custGeom>
            <a:avLst/>
            <a:gdLst>
              <a:gd name="T0" fmla="*/ 432 w 2454"/>
              <a:gd name="T1" fmla="*/ 1811 h 2125"/>
              <a:gd name="T2" fmla="*/ 425 w 2454"/>
              <a:gd name="T3" fmla="*/ 1770 h 2125"/>
              <a:gd name="T4" fmla="*/ 487 w 2454"/>
              <a:gd name="T5" fmla="*/ 1763 h 2125"/>
              <a:gd name="T6" fmla="*/ 432 w 2454"/>
              <a:gd name="T7" fmla="*/ 1811 h 2125"/>
              <a:gd name="T8" fmla="*/ 1171 w 2454"/>
              <a:gd name="T9" fmla="*/ 1169 h 2125"/>
              <a:gd name="T10" fmla="*/ 1171 w 2454"/>
              <a:gd name="T11" fmla="*/ 1108 h 2125"/>
              <a:gd name="T12" fmla="*/ 1215 w 2454"/>
              <a:gd name="T13" fmla="*/ 1139 h 2125"/>
              <a:gd name="T14" fmla="*/ 1171 w 2454"/>
              <a:gd name="T15" fmla="*/ 1169 h 2125"/>
              <a:gd name="T16" fmla="*/ 1438 w 2454"/>
              <a:gd name="T17" fmla="*/ 806 h 2125"/>
              <a:gd name="T18" fmla="*/ 1493 w 2454"/>
              <a:gd name="T19" fmla="*/ 818 h 2125"/>
              <a:gd name="T20" fmla="*/ 1438 w 2454"/>
              <a:gd name="T21" fmla="*/ 806 h 2125"/>
              <a:gd name="T22" fmla="*/ 2052 w 2454"/>
              <a:gd name="T23" fmla="*/ 293 h 2125"/>
              <a:gd name="T24" fmla="*/ 2096 w 2454"/>
              <a:gd name="T25" fmla="*/ 339 h 2125"/>
              <a:gd name="T26" fmla="*/ 2052 w 2454"/>
              <a:gd name="T27" fmla="*/ 293 h 2125"/>
              <a:gd name="T28" fmla="*/ 1862 w 2454"/>
              <a:gd name="T29" fmla="*/ 503 h 2125"/>
              <a:gd name="T30" fmla="*/ 1634 w 2454"/>
              <a:gd name="T31" fmla="*/ 555 h 2125"/>
              <a:gd name="T32" fmla="*/ 961 w 2454"/>
              <a:gd name="T33" fmla="*/ 1095 h 2125"/>
              <a:gd name="T34" fmla="*/ 310 w 2454"/>
              <a:gd name="T35" fmla="*/ 1691 h 2125"/>
              <a:gd name="T36" fmla="*/ 326 w 2454"/>
              <a:gd name="T37" fmla="*/ 1771 h 2125"/>
              <a:gd name="T38" fmla="*/ 196 w 2454"/>
              <a:gd name="T39" fmla="*/ 1825 h 2125"/>
              <a:gd name="T40" fmla="*/ 187 w 2454"/>
              <a:gd name="T41" fmla="*/ 1967 h 2125"/>
              <a:gd name="T42" fmla="*/ 76 w 2454"/>
              <a:gd name="T43" fmla="*/ 2001 h 2125"/>
              <a:gd name="T44" fmla="*/ 0 w 2454"/>
              <a:gd name="T45" fmla="*/ 2125 h 2125"/>
              <a:gd name="T46" fmla="*/ 512 w 2454"/>
              <a:gd name="T47" fmla="*/ 1840 h 2125"/>
              <a:gd name="T48" fmla="*/ 870 w 2454"/>
              <a:gd name="T49" fmla="*/ 1617 h 2125"/>
              <a:gd name="T50" fmla="*/ 984 w 2454"/>
              <a:gd name="T51" fmla="*/ 1530 h 2125"/>
              <a:gd name="T52" fmla="*/ 960 w 2454"/>
              <a:gd name="T53" fmla="*/ 1444 h 2125"/>
              <a:gd name="T54" fmla="*/ 1083 w 2454"/>
              <a:gd name="T55" fmla="*/ 1450 h 2125"/>
              <a:gd name="T56" fmla="*/ 1412 w 2454"/>
              <a:gd name="T57" fmla="*/ 1214 h 2125"/>
              <a:gd name="T58" fmla="*/ 1929 w 2454"/>
              <a:gd name="T59" fmla="*/ 784 h 2125"/>
              <a:gd name="T60" fmla="*/ 2016 w 2454"/>
              <a:gd name="T61" fmla="*/ 688 h 2125"/>
              <a:gd name="T62" fmla="*/ 2326 w 2454"/>
              <a:gd name="T63" fmla="*/ 235 h 2125"/>
              <a:gd name="T64" fmla="*/ 2454 w 2454"/>
              <a:gd name="T65" fmla="*/ 3 h 2125"/>
              <a:gd name="T66" fmla="*/ 1882 w 2454"/>
              <a:gd name="T67" fmla="*/ 406 h 2125"/>
              <a:gd name="T68" fmla="*/ 1862 w 2454"/>
              <a:gd name="T69" fmla="*/ 503 h 2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54" h="2125">
                <a:moveTo>
                  <a:pt x="432" y="1811"/>
                </a:moveTo>
                <a:lnTo>
                  <a:pt x="425" y="1770"/>
                </a:lnTo>
                <a:lnTo>
                  <a:pt x="487" y="1763"/>
                </a:lnTo>
                <a:cubicBezTo>
                  <a:pt x="480" y="1809"/>
                  <a:pt x="495" y="1819"/>
                  <a:pt x="432" y="1811"/>
                </a:cubicBezTo>
                <a:close/>
                <a:moveTo>
                  <a:pt x="1171" y="1169"/>
                </a:moveTo>
                <a:cubicBezTo>
                  <a:pt x="1148" y="1120"/>
                  <a:pt x="1150" y="1149"/>
                  <a:pt x="1171" y="1108"/>
                </a:cubicBezTo>
                <a:cubicBezTo>
                  <a:pt x="1198" y="1114"/>
                  <a:pt x="1215" y="1106"/>
                  <a:pt x="1215" y="1139"/>
                </a:cubicBezTo>
                <a:cubicBezTo>
                  <a:pt x="1216" y="1186"/>
                  <a:pt x="1199" y="1161"/>
                  <a:pt x="1171" y="1169"/>
                </a:cubicBezTo>
                <a:close/>
                <a:moveTo>
                  <a:pt x="1438" y="806"/>
                </a:moveTo>
                <a:cubicBezTo>
                  <a:pt x="1442" y="735"/>
                  <a:pt x="1499" y="743"/>
                  <a:pt x="1493" y="818"/>
                </a:cubicBezTo>
                <a:lnTo>
                  <a:pt x="1438" y="806"/>
                </a:lnTo>
                <a:close/>
                <a:moveTo>
                  <a:pt x="2052" y="293"/>
                </a:moveTo>
                <a:cubicBezTo>
                  <a:pt x="2097" y="308"/>
                  <a:pt x="2085" y="293"/>
                  <a:pt x="2096" y="339"/>
                </a:cubicBezTo>
                <a:cubicBezTo>
                  <a:pt x="2014" y="343"/>
                  <a:pt x="2058" y="363"/>
                  <a:pt x="2052" y="293"/>
                </a:cubicBezTo>
                <a:close/>
                <a:moveTo>
                  <a:pt x="1862" y="503"/>
                </a:moveTo>
                <a:cubicBezTo>
                  <a:pt x="1789" y="482"/>
                  <a:pt x="1833" y="424"/>
                  <a:pt x="1634" y="555"/>
                </a:cubicBezTo>
                <a:lnTo>
                  <a:pt x="961" y="1095"/>
                </a:lnTo>
                <a:cubicBezTo>
                  <a:pt x="803" y="1240"/>
                  <a:pt x="673" y="1468"/>
                  <a:pt x="310" y="1691"/>
                </a:cubicBezTo>
                <a:cubicBezTo>
                  <a:pt x="330" y="1764"/>
                  <a:pt x="354" y="1706"/>
                  <a:pt x="326" y="1771"/>
                </a:cubicBezTo>
                <a:cubicBezTo>
                  <a:pt x="255" y="1799"/>
                  <a:pt x="269" y="1724"/>
                  <a:pt x="196" y="1825"/>
                </a:cubicBezTo>
                <a:cubicBezTo>
                  <a:pt x="130" y="1916"/>
                  <a:pt x="173" y="1884"/>
                  <a:pt x="187" y="1967"/>
                </a:cubicBezTo>
                <a:cubicBezTo>
                  <a:pt x="96" y="2006"/>
                  <a:pt x="159" y="1915"/>
                  <a:pt x="76" y="2001"/>
                </a:cubicBezTo>
                <a:lnTo>
                  <a:pt x="0" y="2125"/>
                </a:lnTo>
                <a:cubicBezTo>
                  <a:pt x="107" y="2108"/>
                  <a:pt x="405" y="1908"/>
                  <a:pt x="512" y="1840"/>
                </a:cubicBezTo>
                <a:cubicBezTo>
                  <a:pt x="665" y="1744"/>
                  <a:pt x="679" y="1755"/>
                  <a:pt x="870" y="1617"/>
                </a:cubicBezTo>
                <a:cubicBezTo>
                  <a:pt x="922" y="1580"/>
                  <a:pt x="918" y="1564"/>
                  <a:pt x="984" y="1530"/>
                </a:cubicBezTo>
                <a:cubicBezTo>
                  <a:pt x="964" y="1475"/>
                  <a:pt x="954" y="1514"/>
                  <a:pt x="960" y="1444"/>
                </a:cubicBezTo>
                <a:cubicBezTo>
                  <a:pt x="1058" y="1448"/>
                  <a:pt x="992" y="1498"/>
                  <a:pt x="1083" y="1450"/>
                </a:cubicBezTo>
                <a:cubicBezTo>
                  <a:pt x="1167" y="1406"/>
                  <a:pt x="1347" y="1257"/>
                  <a:pt x="1412" y="1214"/>
                </a:cubicBezTo>
                <a:cubicBezTo>
                  <a:pt x="1862" y="915"/>
                  <a:pt x="1552" y="1150"/>
                  <a:pt x="1929" y="784"/>
                </a:cubicBezTo>
                <a:cubicBezTo>
                  <a:pt x="1955" y="759"/>
                  <a:pt x="1995" y="713"/>
                  <a:pt x="2016" y="688"/>
                </a:cubicBezTo>
                <a:cubicBezTo>
                  <a:pt x="2112" y="566"/>
                  <a:pt x="2252" y="377"/>
                  <a:pt x="2326" y="235"/>
                </a:cubicBezTo>
                <a:cubicBezTo>
                  <a:pt x="2354" y="181"/>
                  <a:pt x="2433" y="22"/>
                  <a:pt x="2454" y="3"/>
                </a:cubicBezTo>
                <a:cubicBezTo>
                  <a:pt x="2388" y="0"/>
                  <a:pt x="1996" y="321"/>
                  <a:pt x="1882" y="406"/>
                </a:cubicBezTo>
                <a:cubicBezTo>
                  <a:pt x="1842" y="436"/>
                  <a:pt x="1854" y="432"/>
                  <a:pt x="1862" y="50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1" name="Freeform 41">
            <a:extLst>
              <a:ext uri="{FF2B5EF4-FFF2-40B4-BE49-F238E27FC236}">
                <a16:creationId xmlns:a16="http://schemas.microsoft.com/office/drawing/2014/main" id="{77E50723-BB4A-40C0-A925-2CC22A40F3B1}"/>
              </a:ext>
            </a:extLst>
          </p:cNvPr>
          <p:cNvSpPr>
            <a:spLocks noEditPoints="1"/>
          </p:cNvSpPr>
          <p:nvPr/>
        </p:nvSpPr>
        <p:spPr bwMode="auto">
          <a:xfrm>
            <a:off x="3400425" y="1822450"/>
            <a:ext cx="887412" cy="519112"/>
          </a:xfrm>
          <a:custGeom>
            <a:avLst/>
            <a:gdLst>
              <a:gd name="T0" fmla="*/ 369 w 2461"/>
              <a:gd name="T1" fmla="*/ 1272 h 1442"/>
              <a:gd name="T2" fmla="*/ 398 w 2461"/>
              <a:gd name="T3" fmla="*/ 1265 h 1442"/>
              <a:gd name="T4" fmla="*/ 436 w 2461"/>
              <a:gd name="T5" fmla="*/ 1283 h 1442"/>
              <a:gd name="T6" fmla="*/ 369 w 2461"/>
              <a:gd name="T7" fmla="*/ 1272 h 1442"/>
              <a:gd name="T8" fmla="*/ 720 w 2461"/>
              <a:gd name="T9" fmla="*/ 1156 h 1442"/>
              <a:gd name="T10" fmla="*/ 776 w 2461"/>
              <a:gd name="T11" fmla="*/ 1111 h 1442"/>
              <a:gd name="T12" fmla="*/ 720 w 2461"/>
              <a:gd name="T13" fmla="*/ 1156 h 1442"/>
              <a:gd name="T14" fmla="*/ 1897 w 2461"/>
              <a:gd name="T15" fmla="*/ 230 h 1442"/>
              <a:gd name="T16" fmla="*/ 1921 w 2461"/>
              <a:gd name="T17" fmla="*/ 304 h 1442"/>
              <a:gd name="T18" fmla="*/ 1666 w 2461"/>
              <a:gd name="T19" fmla="*/ 365 h 1442"/>
              <a:gd name="T20" fmla="*/ 1422 w 2461"/>
              <a:gd name="T21" fmla="*/ 519 h 1442"/>
              <a:gd name="T22" fmla="*/ 493 w 2461"/>
              <a:gd name="T23" fmla="*/ 1151 h 1442"/>
              <a:gd name="T24" fmla="*/ 0 w 2461"/>
              <a:gd name="T25" fmla="*/ 1437 h 1442"/>
              <a:gd name="T26" fmla="*/ 11 w 2461"/>
              <a:gd name="T27" fmla="*/ 1442 h 1442"/>
              <a:gd name="T28" fmla="*/ 104 w 2461"/>
              <a:gd name="T29" fmla="*/ 1442 h 1442"/>
              <a:gd name="T30" fmla="*/ 160 w 2461"/>
              <a:gd name="T31" fmla="*/ 1431 h 1442"/>
              <a:gd name="T32" fmla="*/ 211 w 2461"/>
              <a:gd name="T33" fmla="*/ 1401 h 1442"/>
              <a:gd name="T34" fmla="*/ 437 w 2461"/>
              <a:gd name="T35" fmla="*/ 1363 h 1442"/>
              <a:gd name="T36" fmla="*/ 652 w 2461"/>
              <a:gd name="T37" fmla="*/ 1293 h 1442"/>
              <a:gd name="T38" fmla="*/ 895 w 2461"/>
              <a:gd name="T39" fmla="*/ 1235 h 1442"/>
              <a:gd name="T40" fmla="*/ 2013 w 2461"/>
              <a:gd name="T41" fmla="*/ 612 h 1442"/>
              <a:gd name="T42" fmla="*/ 2425 w 2461"/>
              <a:gd name="T43" fmla="*/ 159 h 1442"/>
              <a:gd name="T44" fmla="*/ 2376 w 2461"/>
              <a:gd name="T45" fmla="*/ 22 h 1442"/>
              <a:gd name="T46" fmla="*/ 1897 w 2461"/>
              <a:gd name="T47" fmla="*/ 230 h 1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461" h="1442">
                <a:moveTo>
                  <a:pt x="369" y="1272"/>
                </a:moveTo>
                <a:cubicBezTo>
                  <a:pt x="381" y="1265"/>
                  <a:pt x="359" y="1259"/>
                  <a:pt x="398" y="1265"/>
                </a:cubicBezTo>
                <a:cubicBezTo>
                  <a:pt x="429" y="1269"/>
                  <a:pt x="416" y="1266"/>
                  <a:pt x="436" y="1283"/>
                </a:cubicBezTo>
                <a:cubicBezTo>
                  <a:pt x="414" y="1292"/>
                  <a:pt x="394" y="1342"/>
                  <a:pt x="369" y="1272"/>
                </a:cubicBezTo>
                <a:close/>
                <a:moveTo>
                  <a:pt x="720" y="1156"/>
                </a:moveTo>
                <a:cubicBezTo>
                  <a:pt x="729" y="1107"/>
                  <a:pt x="721" y="1111"/>
                  <a:pt x="776" y="1111"/>
                </a:cubicBezTo>
                <a:cubicBezTo>
                  <a:pt x="776" y="1156"/>
                  <a:pt x="777" y="1181"/>
                  <a:pt x="720" y="1156"/>
                </a:cubicBezTo>
                <a:close/>
                <a:moveTo>
                  <a:pt x="1897" y="230"/>
                </a:moveTo>
                <a:cubicBezTo>
                  <a:pt x="1912" y="283"/>
                  <a:pt x="1914" y="244"/>
                  <a:pt x="1921" y="304"/>
                </a:cubicBezTo>
                <a:cubicBezTo>
                  <a:pt x="1822" y="299"/>
                  <a:pt x="1931" y="218"/>
                  <a:pt x="1666" y="365"/>
                </a:cubicBezTo>
                <a:cubicBezTo>
                  <a:pt x="1591" y="407"/>
                  <a:pt x="1499" y="470"/>
                  <a:pt x="1422" y="519"/>
                </a:cubicBezTo>
                <a:lnTo>
                  <a:pt x="493" y="1151"/>
                </a:lnTo>
                <a:cubicBezTo>
                  <a:pt x="333" y="1254"/>
                  <a:pt x="178" y="1367"/>
                  <a:pt x="0" y="1437"/>
                </a:cubicBezTo>
                <a:cubicBezTo>
                  <a:pt x="3" y="1439"/>
                  <a:pt x="10" y="1437"/>
                  <a:pt x="11" y="1442"/>
                </a:cubicBezTo>
                <a:lnTo>
                  <a:pt x="104" y="1442"/>
                </a:lnTo>
                <a:cubicBezTo>
                  <a:pt x="109" y="1441"/>
                  <a:pt x="158" y="1431"/>
                  <a:pt x="160" y="1431"/>
                </a:cubicBezTo>
                <a:cubicBezTo>
                  <a:pt x="235" y="1406"/>
                  <a:pt x="179" y="1423"/>
                  <a:pt x="211" y="1401"/>
                </a:cubicBezTo>
                <a:cubicBezTo>
                  <a:pt x="297" y="1342"/>
                  <a:pt x="203" y="1420"/>
                  <a:pt x="437" y="1363"/>
                </a:cubicBezTo>
                <a:cubicBezTo>
                  <a:pt x="528" y="1341"/>
                  <a:pt x="580" y="1315"/>
                  <a:pt x="652" y="1293"/>
                </a:cubicBezTo>
                <a:cubicBezTo>
                  <a:pt x="737" y="1267"/>
                  <a:pt x="810" y="1266"/>
                  <a:pt x="895" y="1235"/>
                </a:cubicBezTo>
                <a:cubicBezTo>
                  <a:pt x="1322" y="1080"/>
                  <a:pt x="1700" y="918"/>
                  <a:pt x="2013" y="612"/>
                </a:cubicBezTo>
                <a:cubicBezTo>
                  <a:pt x="2089" y="538"/>
                  <a:pt x="2383" y="251"/>
                  <a:pt x="2425" y="159"/>
                </a:cubicBezTo>
                <a:cubicBezTo>
                  <a:pt x="2443" y="122"/>
                  <a:pt x="2461" y="35"/>
                  <a:pt x="2376" y="22"/>
                </a:cubicBezTo>
                <a:cubicBezTo>
                  <a:pt x="2236" y="0"/>
                  <a:pt x="1990" y="188"/>
                  <a:pt x="1897" y="2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2" name="Freeform 42">
            <a:extLst>
              <a:ext uri="{FF2B5EF4-FFF2-40B4-BE49-F238E27FC236}">
                <a16:creationId xmlns:a16="http://schemas.microsoft.com/office/drawing/2014/main" id="{10061114-4D77-4DE6-AF0C-68507FE39A4B}"/>
              </a:ext>
            </a:extLst>
          </p:cNvPr>
          <p:cNvSpPr>
            <a:spLocks noEditPoints="1"/>
          </p:cNvSpPr>
          <p:nvPr/>
        </p:nvSpPr>
        <p:spPr bwMode="auto">
          <a:xfrm>
            <a:off x="1724025" y="3635375"/>
            <a:ext cx="727075" cy="579437"/>
          </a:xfrm>
          <a:custGeom>
            <a:avLst/>
            <a:gdLst>
              <a:gd name="T0" fmla="*/ 1100 w 2017"/>
              <a:gd name="T1" fmla="*/ 798 h 1609"/>
              <a:gd name="T2" fmla="*/ 1172 w 2017"/>
              <a:gd name="T3" fmla="*/ 807 h 1609"/>
              <a:gd name="T4" fmla="*/ 1094 w 2017"/>
              <a:gd name="T5" fmla="*/ 857 h 1609"/>
              <a:gd name="T6" fmla="*/ 1031 w 2017"/>
              <a:gd name="T7" fmla="*/ 780 h 1609"/>
              <a:gd name="T8" fmla="*/ 1100 w 2017"/>
              <a:gd name="T9" fmla="*/ 798 h 1609"/>
              <a:gd name="T10" fmla="*/ 941 w 2017"/>
              <a:gd name="T11" fmla="*/ 641 h 1609"/>
              <a:gd name="T12" fmla="*/ 733 w 2017"/>
              <a:gd name="T13" fmla="*/ 746 h 1609"/>
              <a:gd name="T14" fmla="*/ 68 w 2017"/>
              <a:gd name="T15" fmla="*/ 1446 h 1609"/>
              <a:gd name="T16" fmla="*/ 212 w 2017"/>
              <a:gd name="T17" fmla="*/ 1592 h 1609"/>
              <a:gd name="T18" fmla="*/ 687 w 2017"/>
              <a:gd name="T19" fmla="*/ 1381 h 1609"/>
              <a:gd name="T20" fmla="*/ 1074 w 2017"/>
              <a:gd name="T21" fmla="*/ 1089 h 1609"/>
              <a:gd name="T22" fmla="*/ 1386 w 2017"/>
              <a:gd name="T23" fmla="*/ 718 h 1609"/>
              <a:gd name="T24" fmla="*/ 2017 w 2017"/>
              <a:gd name="T25" fmla="*/ 0 h 1609"/>
              <a:gd name="T26" fmla="*/ 1713 w 2017"/>
              <a:gd name="T27" fmla="*/ 132 h 1609"/>
              <a:gd name="T28" fmla="*/ 1386 w 2017"/>
              <a:gd name="T29" fmla="*/ 286 h 1609"/>
              <a:gd name="T30" fmla="*/ 1358 w 2017"/>
              <a:gd name="T31" fmla="*/ 291 h 1609"/>
              <a:gd name="T32" fmla="*/ 1313 w 2017"/>
              <a:gd name="T33" fmla="*/ 298 h 1609"/>
              <a:gd name="T34" fmla="*/ 1240 w 2017"/>
              <a:gd name="T35" fmla="*/ 341 h 1609"/>
              <a:gd name="T36" fmla="*/ 976 w 2017"/>
              <a:gd name="T37" fmla="*/ 526 h 1609"/>
              <a:gd name="T38" fmla="*/ 941 w 2017"/>
              <a:gd name="T39" fmla="*/ 641 h 1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17" h="1609">
                <a:moveTo>
                  <a:pt x="1100" y="798"/>
                </a:moveTo>
                <a:cubicBezTo>
                  <a:pt x="1145" y="809"/>
                  <a:pt x="1129" y="783"/>
                  <a:pt x="1172" y="807"/>
                </a:cubicBezTo>
                <a:cubicBezTo>
                  <a:pt x="1165" y="857"/>
                  <a:pt x="1158" y="881"/>
                  <a:pt x="1094" y="857"/>
                </a:cubicBezTo>
                <a:cubicBezTo>
                  <a:pt x="1048" y="839"/>
                  <a:pt x="1031" y="837"/>
                  <a:pt x="1031" y="780"/>
                </a:cubicBezTo>
                <a:cubicBezTo>
                  <a:pt x="1125" y="773"/>
                  <a:pt x="1026" y="780"/>
                  <a:pt x="1100" y="798"/>
                </a:cubicBezTo>
                <a:close/>
                <a:moveTo>
                  <a:pt x="941" y="641"/>
                </a:moveTo>
                <a:cubicBezTo>
                  <a:pt x="868" y="641"/>
                  <a:pt x="855" y="572"/>
                  <a:pt x="733" y="746"/>
                </a:cubicBezTo>
                <a:cubicBezTo>
                  <a:pt x="531" y="1034"/>
                  <a:pt x="109" y="1380"/>
                  <a:pt x="68" y="1446"/>
                </a:cubicBezTo>
                <a:cubicBezTo>
                  <a:pt x="0" y="1557"/>
                  <a:pt x="91" y="1609"/>
                  <a:pt x="212" y="1592"/>
                </a:cubicBezTo>
                <a:cubicBezTo>
                  <a:pt x="355" y="1571"/>
                  <a:pt x="577" y="1449"/>
                  <a:pt x="687" y="1381"/>
                </a:cubicBezTo>
                <a:cubicBezTo>
                  <a:pt x="850" y="1280"/>
                  <a:pt x="927" y="1195"/>
                  <a:pt x="1074" y="1089"/>
                </a:cubicBezTo>
                <a:cubicBezTo>
                  <a:pt x="1167" y="1021"/>
                  <a:pt x="1298" y="826"/>
                  <a:pt x="1386" y="718"/>
                </a:cubicBezTo>
                <a:lnTo>
                  <a:pt x="2017" y="0"/>
                </a:lnTo>
                <a:cubicBezTo>
                  <a:pt x="1863" y="35"/>
                  <a:pt x="1890" y="84"/>
                  <a:pt x="1713" y="132"/>
                </a:cubicBezTo>
                <a:cubicBezTo>
                  <a:pt x="1486" y="194"/>
                  <a:pt x="1404" y="280"/>
                  <a:pt x="1386" y="286"/>
                </a:cubicBezTo>
                <a:cubicBezTo>
                  <a:pt x="1305" y="313"/>
                  <a:pt x="1466" y="270"/>
                  <a:pt x="1358" y="291"/>
                </a:cubicBezTo>
                <a:cubicBezTo>
                  <a:pt x="1340" y="295"/>
                  <a:pt x="1345" y="289"/>
                  <a:pt x="1313" y="298"/>
                </a:cubicBezTo>
                <a:cubicBezTo>
                  <a:pt x="1273" y="309"/>
                  <a:pt x="1272" y="319"/>
                  <a:pt x="1240" y="341"/>
                </a:cubicBezTo>
                <a:lnTo>
                  <a:pt x="976" y="526"/>
                </a:lnTo>
                <a:cubicBezTo>
                  <a:pt x="890" y="592"/>
                  <a:pt x="931" y="556"/>
                  <a:pt x="941" y="6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A229E1F6-777E-4D99-9855-084FCAE62F87}"/>
              </a:ext>
            </a:extLst>
          </p:cNvPr>
          <p:cNvSpPr>
            <a:spLocks/>
          </p:cNvSpPr>
          <p:nvPr/>
        </p:nvSpPr>
        <p:spPr bwMode="auto">
          <a:xfrm>
            <a:off x="4681538" y="792163"/>
            <a:ext cx="1311275" cy="1676400"/>
          </a:xfrm>
          <a:custGeom>
            <a:avLst/>
            <a:gdLst>
              <a:gd name="T0" fmla="*/ 3637 w 3637"/>
              <a:gd name="T1" fmla="*/ 1678 h 4653"/>
              <a:gd name="T2" fmla="*/ 3637 w 3637"/>
              <a:gd name="T3" fmla="*/ 1410 h 4653"/>
              <a:gd name="T4" fmla="*/ 3559 w 3637"/>
              <a:gd name="T5" fmla="*/ 1447 h 4653"/>
              <a:gd name="T6" fmla="*/ 3503 w 3637"/>
              <a:gd name="T7" fmla="*/ 1595 h 4653"/>
              <a:gd name="T8" fmla="*/ 3022 w 3637"/>
              <a:gd name="T9" fmla="*/ 2100 h 4653"/>
              <a:gd name="T10" fmla="*/ 2932 w 3637"/>
              <a:gd name="T11" fmla="*/ 2070 h 4653"/>
              <a:gd name="T12" fmla="*/ 2477 w 3637"/>
              <a:gd name="T13" fmla="*/ 2619 h 4653"/>
              <a:gd name="T14" fmla="*/ 2345 w 3637"/>
              <a:gd name="T15" fmla="*/ 2784 h 4653"/>
              <a:gd name="T16" fmla="*/ 1553 w 3637"/>
              <a:gd name="T17" fmla="*/ 3756 h 4653"/>
              <a:gd name="T18" fmla="*/ 797 w 3637"/>
              <a:gd name="T19" fmla="*/ 4264 h 4653"/>
              <a:gd name="T20" fmla="*/ 247 w 3637"/>
              <a:gd name="T21" fmla="*/ 4261 h 4653"/>
              <a:gd name="T22" fmla="*/ 928 w 3637"/>
              <a:gd name="T23" fmla="*/ 3414 h 4653"/>
              <a:gd name="T24" fmla="*/ 1676 w 3637"/>
              <a:gd name="T25" fmla="*/ 2649 h 4653"/>
              <a:gd name="T26" fmla="*/ 2613 w 3637"/>
              <a:gd name="T27" fmla="*/ 1844 h 4653"/>
              <a:gd name="T28" fmla="*/ 3031 w 3637"/>
              <a:gd name="T29" fmla="*/ 1382 h 4653"/>
              <a:gd name="T30" fmla="*/ 3448 w 3637"/>
              <a:gd name="T31" fmla="*/ 969 h 4653"/>
              <a:gd name="T32" fmla="*/ 3608 w 3637"/>
              <a:gd name="T33" fmla="*/ 859 h 4653"/>
              <a:gd name="T34" fmla="*/ 3637 w 3637"/>
              <a:gd name="T35" fmla="*/ 611 h 4653"/>
              <a:gd name="T36" fmla="*/ 3410 w 3637"/>
              <a:gd name="T37" fmla="*/ 846 h 4653"/>
              <a:gd name="T38" fmla="*/ 2464 w 3637"/>
              <a:gd name="T39" fmla="*/ 1960 h 4653"/>
              <a:gd name="T40" fmla="*/ 1461 w 3637"/>
              <a:gd name="T41" fmla="*/ 2718 h 4653"/>
              <a:gd name="T42" fmla="*/ 1436 w 3637"/>
              <a:gd name="T43" fmla="*/ 2329 h 4653"/>
              <a:gd name="T44" fmla="*/ 2291 w 3637"/>
              <a:gd name="T45" fmla="*/ 1271 h 4653"/>
              <a:gd name="T46" fmla="*/ 2980 w 3637"/>
              <a:gd name="T47" fmla="*/ 683 h 4653"/>
              <a:gd name="T48" fmla="*/ 3158 w 3637"/>
              <a:gd name="T49" fmla="*/ 529 h 4653"/>
              <a:gd name="T50" fmla="*/ 3637 w 3637"/>
              <a:gd name="T51" fmla="*/ 61 h 4653"/>
              <a:gd name="T52" fmla="*/ 3128 w 3637"/>
              <a:gd name="T53" fmla="*/ 501 h 4653"/>
              <a:gd name="T54" fmla="*/ 2447 w 3637"/>
              <a:gd name="T55" fmla="*/ 1097 h 4653"/>
              <a:gd name="T56" fmla="*/ 543 w 3637"/>
              <a:gd name="T57" fmla="*/ 3825 h 4653"/>
              <a:gd name="T58" fmla="*/ 0 w 3637"/>
              <a:gd name="T59" fmla="*/ 4512 h 4653"/>
              <a:gd name="T60" fmla="*/ 872 w 3637"/>
              <a:gd name="T61" fmla="*/ 4270 h 4653"/>
              <a:gd name="T62" fmla="*/ 2065 w 3637"/>
              <a:gd name="T63" fmla="*/ 3273 h 4653"/>
              <a:gd name="T64" fmla="*/ 2680 w 3637"/>
              <a:gd name="T65" fmla="*/ 2490 h 4653"/>
              <a:gd name="T66" fmla="*/ 3637 w 3637"/>
              <a:gd name="T67" fmla="*/ 1853 h 4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637" h="4653">
                <a:moveTo>
                  <a:pt x="3637" y="1853"/>
                </a:moveTo>
                <a:lnTo>
                  <a:pt x="3637" y="1678"/>
                </a:lnTo>
                <a:lnTo>
                  <a:pt x="3517" y="1728"/>
                </a:lnTo>
                <a:cubicBezTo>
                  <a:pt x="3525" y="1638"/>
                  <a:pt x="3597" y="1477"/>
                  <a:pt x="3637" y="1410"/>
                </a:cubicBezTo>
                <a:lnTo>
                  <a:pt x="3637" y="1312"/>
                </a:lnTo>
                <a:cubicBezTo>
                  <a:pt x="3599" y="1360"/>
                  <a:pt x="3593" y="1374"/>
                  <a:pt x="3559" y="1447"/>
                </a:cubicBezTo>
                <a:cubicBezTo>
                  <a:pt x="3494" y="1584"/>
                  <a:pt x="3533" y="1464"/>
                  <a:pt x="3459" y="1504"/>
                </a:cubicBezTo>
                <a:cubicBezTo>
                  <a:pt x="3493" y="1585"/>
                  <a:pt x="3486" y="1497"/>
                  <a:pt x="3503" y="1595"/>
                </a:cubicBezTo>
                <a:cubicBezTo>
                  <a:pt x="3354" y="1678"/>
                  <a:pt x="3570" y="1708"/>
                  <a:pt x="3311" y="1878"/>
                </a:cubicBezTo>
                <a:cubicBezTo>
                  <a:pt x="3212" y="1943"/>
                  <a:pt x="3118" y="2027"/>
                  <a:pt x="3022" y="2100"/>
                </a:cubicBezTo>
                <a:cubicBezTo>
                  <a:pt x="2944" y="2083"/>
                  <a:pt x="3016" y="2100"/>
                  <a:pt x="2955" y="2044"/>
                </a:cubicBezTo>
                <a:lnTo>
                  <a:pt x="2932" y="2070"/>
                </a:lnTo>
                <a:cubicBezTo>
                  <a:pt x="2956" y="2143"/>
                  <a:pt x="3063" y="2064"/>
                  <a:pt x="2951" y="2161"/>
                </a:cubicBezTo>
                <a:cubicBezTo>
                  <a:pt x="2771" y="2315"/>
                  <a:pt x="2634" y="2433"/>
                  <a:pt x="2477" y="2619"/>
                </a:cubicBezTo>
                <a:cubicBezTo>
                  <a:pt x="2271" y="2862"/>
                  <a:pt x="2404" y="2741"/>
                  <a:pt x="2297" y="2706"/>
                </a:cubicBezTo>
                <a:cubicBezTo>
                  <a:pt x="2308" y="2796"/>
                  <a:pt x="2304" y="2679"/>
                  <a:pt x="2345" y="2784"/>
                </a:cubicBezTo>
                <a:lnTo>
                  <a:pt x="1927" y="3383"/>
                </a:lnTo>
                <a:cubicBezTo>
                  <a:pt x="1776" y="3554"/>
                  <a:pt x="1633" y="3669"/>
                  <a:pt x="1553" y="3756"/>
                </a:cubicBezTo>
                <a:cubicBezTo>
                  <a:pt x="1421" y="3901"/>
                  <a:pt x="1274" y="3956"/>
                  <a:pt x="1100" y="4068"/>
                </a:cubicBezTo>
                <a:cubicBezTo>
                  <a:pt x="993" y="4137"/>
                  <a:pt x="927" y="4201"/>
                  <a:pt x="797" y="4264"/>
                </a:cubicBezTo>
                <a:cubicBezTo>
                  <a:pt x="698" y="4312"/>
                  <a:pt x="187" y="4568"/>
                  <a:pt x="83" y="4511"/>
                </a:cubicBezTo>
                <a:cubicBezTo>
                  <a:pt x="47" y="4473"/>
                  <a:pt x="210" y="4300"/>
                  <a:pt x="247" y="4261"/>
                </a:cubicBezTo>
                <a:lnTo>
                  <a:pt x="439" y="4021"/>
                </a:lnTo>
                <a:cubicBezTo>
                  <a:pt x="576" y="3839"/>
                  <a:pt x="794" y="3601"/>
                  <a:pt x="928" y="3414"/>
                </a:cubicBezTo>
                <a:cubicBezTo>
                  <a:pt x="1027" y="3277"/>
                  <a:pt x="1006" y="3251"/>
                  <a:pt x="1198" y="3036"/>
                </a:cubicBezTo>
                <a:cubicBezTo>
                  <a:pt x="1494" y="2705"/>
                  <a:pt x="1303" y="2878"/>
                  <a:pt x="1676" y="2649"/>
                </a:cubicBezTo>
                <a:cubicBezTo>
                  <a:pt x="1937" y="2488"/>
                  <a:pt x="2305" y="2190"/>
                  <a:pt x="2516" y="1963"/>
                </a:cubicBezTo>
                <a:cubicBezTo>
                  <a:pt x="2556" y="1919"/>
                  <a:pt x="2575" y="1886"/>
                  <a:pt x="2613" y="1844"/>
                </a:cubicBezTo>
                <a:lnTo>
                  <a:pt x="2829" y="1612"/>
                </a:lnTo>
                <a:cubicBezTo>
                  <a:pt x="2899" y="1532"/>
                  <a:pt x="2958" y="1464"/>
                  <a:pt x="3031" y="1382"/>
                </a:cubicBezTo>
                <a:lnTo>
                  <a:pt x="3231" y="1150"/>
                </a:lnTo>
                <a:cubicBezTo>
                  <a:pt x="3409" y="971"/>
                  <a:pt x="3322" y="967"/>
                  <a:pt x="3448" y="969"/>
                </a:cubicBezTo>
                <a:cubicBezTo>
                  <a:pt x="3445" y="856"/>
                  <a:pt x="3410" y="925"/>
                  <a:pt x="3481" y="820"/>
                </a:cubicBezTo>
                <a:cubicBezTo>
                  <a:pt x="3605" y="824"/>
                  <a:pt x="3523" y="829"/>
                  <a:pt x="3608" y="859"/>
                </a:cubicBezTo>
                <a:cubicBezTo>
                  <a:pt x="3598" y="773"/>
                  <a:pt x="3572" y="784"/>
                  <a:pt x="3545" y="725"/>
                </a:cubicBezTo>
                <a:cubicBezTo>
                  <a:pt x="3575" y="670"/>
                  <a:pt x="3576" y="640"/>
                  <a:pt x="3637" y="611"/>
                </a:cubicBezTo>
                <a:lnTo>
                  <a:pt x="3637" y="481"/>
                </a:lnTo>
                <a:lnTo>
                  <a:pt x="3410" y="846"/>
                </a:lnTo>
                <a:cubicBezTo>
                  <a:pt x="3302" y="1014"/>
                  <a:pt x="2751" y="1653"/>
                  <a:pt x="2603" y="1801"/>
                </a:cubicBezTo>
                <a:cubicBezTo>
                  <a:pt x="2548" y="1856"/>
                  <a:pt x="2517" y="1913"/>
                  <a:pt x="2464" y="1960"/>
                </a:cubicBezTo>
                <a:lnTo>
                  <a:pt x="1993" y="2369"/>
                </a:lnTo>
                <a:cubicBezTo>
                  <a:pt x="1728" y="2583"/>
                  <a:pt x="1750" y="2559"/>
                  <a:pt x="1461" y="2718"/>
                </a:cubicBezTo>
                <a:cubicBezTo>
                  <a:pt x="1382" y="2761"/>
                  <a:pt x="1364" y="2803"/>
                  <a:pt x="1295" y="2835"/>
                </a:cubicBezTo>
                <a:cubicBezTo>
                  <a:pt x="1310" y="2702"/>
                  <a:pt x="1399" y="2461"/>
                  <a:pt x="1436" y="2329"/>
                </a:cubicBezTo>
                <a:cubicBezTo>
                  <a:pt x="1548" y="1931"/>
                  <a:pt x="1640" y="1845"/>
                  <a:pt x="1951" y="1564"/>
                </a:cubicBezTo>
                <a:cubicBezTo>
                  <a:pt x="2063" y="1464"/>
                  <a:pt x="2174" y="1368"/>
                  <a:pt x="2291" y="1271"/>
                </a:cubicBezTo>
                <a:cubicBezTo>
                  <a:pt x="2361" y="1213"/>
                  <a:pt x="2396" y="1181"/>
                  <a:pt x="2477" y="1127"/>
                </a:cubicBezTo>
                <a:cubicBezTo>
                  <a:pt x="2644" y="1014"/>
                  <a:pt x="2834" y="820"/>
                  <a:pt x="2980" y="683"/>
                </a:cubicBezTo>
                <a:cubicBezTo>
                  <a:pt x="3015" y="651"/>
                  <a:pt x="3030" y="630"/>
                  <a:pt x="3064" y="601"/>
                </a:cubicBezTo>
                <a:cubicBezTo>
                  <a:pt x="3094" y="575"/>
                  <a:pt x="3126" y="557"/>
                  <a:pt x="3158" y="529"/>
                </a:cubicBezTo>
                <a:cubicBezTo>
                  <a:pt x="3215" y="481"/>
                  <a:pt x="3283" y="434"/>
                  <a:pt x="3333" y="388"/>
                </a:cubicBezTo>
                <a:cubicBezTo>
                  <a:pt x="3362" y="363"/>
                  <a:pt x="3575" y="107"/>
                  <a:pt x="3637" y="61"/>
                </a:cubicBezTo>
                <a:lnTo>
                  <a:pt x="3637" y="0"/>
                </a:lnTo>
                <a:cubicBezTo>
                  <a:pt x="3446" y="172"/>
                  <a:pt x="3373" y="310"/>
                  <a:pt x="3128" y="501"/>
                </a:cubicBezTo>
                <a:cubicBezTo>
                  <a:pt x="3017" y="588"/>
                  <a:pt x="2960" y="655"/>
                  <a:pt x="2862" y="748"/>
                </a:cubicBezTo>
                <a:cubicBezTo>
                  <a:pt x="2681" y="919"/>
                  <a:pt x="2648" y="955"/>
                  <a:pt x="2447" y="1097"/>
                </a:cubicBezTo>
                <a:cubicBezTo>
                  <a:pt x="2213" y="1261"/>
                  <a:pt x="1635" y="1784"/>
                  <a:pt x="1520" y="1979"/>
                </a:cubicBezTo>
                <a:cubicBezTo>
                  <a:pt x="1242" y="2450"/>
                  <a:pt x="1551" y="2654"/>
                  <a:pt x="543" y="3825"/>
                </a:cubicBezTo>
                <a:lnTo>
                  <a:pt x="73" y="4385"/>
                </a:lnTo>
                <a:cubicBezTo>
                  <a:pt x="46" y="4415"/>
                  <a:pt x="0" y="4466"/>
                  <a:pt x="0" y="4512"/>
                </a:cubicBezTo>
                <a:cubicBezTo>
                  <a:pt x="0" y="4653"/>
                  <a:pt x="262" y="4548"/>
                  <a:pt x="327" y="4524"/>
                </a:cubicBezTo>
                <a:cubicBezTo>
                  <a:pt x="519" y="4454"/>
                  <a:pt x="694" y="4372"/>
                  <a:pt x="872" y="4270"/>
                </a:cubicBezTo>
                <a:cubicBezTo>
                  <a:pt x="1035" y="4177"/>
                  <a:pt x="1489" y="3883"/>
                  <a:pt x="1585" y="3788"/>
                </a:cubicBezTo>
                <a:cubicBezTo>
                  <a:pt x="1747" y="3627"/>
                  <a:pt x="1948" y="3450"/>
                  <a:pt x="2065" y="3273"/>
                </a:cubicBezTo>
                <a:cubicBezTo>
                  <a:pt x="2104" y="3213"/>
                  <a:pt x="2114" y="3211"/>
                  <a:pt x="2152" y="3160"/>
                </a:cubicBezTo>
                <a:cubicBezTo>
                  <a:pt x="2309" y="2946"/>
                  <a:pt x="2417" y="2680"/>
                  <a:pt x="2680" y="2490"/>
                </a:cubicBezTo>
                <a:cubicBezTo>
                  <a:pt x="2765" y="2428"/>
                  <a:pt x="2816" y="2368"/>
                  <a:pt x="2891" y="2304"/>
                </a:cubicBezTo>
                <a:lnTo>
                  <a:pt x="3637" y="1853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E4A61576-7252-408A-BCFC-47D16F5640E3}"/>
              </a:ext>
            </a:extLst>
          </p:cNvPr>
          <p:cNvSpPr>
            <a:spLocks/>
          </p:cNvSpPr>
          <p:nvPr/>
        </p:nvSpPr>
        <p:spPr bwMode="auto">
          <a:xfrm>
            <a:off x="3868738" y="2193925"/>
            <a:ext cx="627062" cy="447675"/>
          </a:xfrm>
          <a:custGeom>
            <a:avLst/>
            <a:gdLst>
              <a:gd name="T0" fmla="*/ 2 w 1743"/>
              <a:gd name="T1" fmla="*/ 1197 h 1242"/>
              <a:gd name="T2" fmla="*/ 205 w 1743"/>
              <a:gd name="T3" fmla="*/ 1189 h 1242"/>
              <a:gd name="T4" fmla="*/ 228 w 1743"/>
              <a:gd name="T5" fmla="*/ 1188 h 1242"/>
              <a:gd name="T6" fmla="*/ 300 w 1743"/>
              <a:gd name="T7" fmla="*/ 1211 h 1242"/>
              <a:gd name="T8" fmla="*/ 1090 w 1743"/>
              <a:gd name="T9" fmla="*/ 865 h 1242"/>
              <a:gd name="T10" fmla="*/ 1291 w 1743"/>
              <a:gd name="T11" fmla="*/ 683 h 1242"/>
              <a:gd name="T12" fmla="*/ 1743 w 1743"/>
              <a:gd name="T13" fmla="*/ 0 h 1242"/>
              <a:gd name="T14" fmla="*/ 765 w 1743"/>
              <a:gd name="T15" fmla="*/ 507 h 1242"/>
              <a:gd name="T16" fmla="*/ 357 w 1743"/>
              <a:gd name="T17" fmla="*/ 830 h 1242"/>
              <a:gd name="T18" fmla="*/ 2 w 1743"/>
              <a:gd name="T19" fmla="*/ 1197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43" h="1242">
                <a:moveTo>
                  <a:pt x="2" y="1197"/>
                </a:moveTo>
                <a:cubicBezTo>
                  <a:pt x="120" y="1231"/>
                  <a:pt x="170" y="1195"/>
                  <a:pt x="205" y="1189"/>
                </a:cubicBezTo>
                <a:lnTo>
                  <a:pt x="228" y="1188"/>
                </a:lnTo>
                <a:cubicBezTo>
                  <a:pt x="285" y="1193"/>
                  <a:pt x="224" y="1198"/>
                  <a:pt x="300" y="1211"/>
                </a:cubicBezTo>
                <a:cubicBezTo>
                  <a:pt x="484" y="1242"/>
                  <a:pt x="945" y="978"/>
                  <a:pt x="1090" y="865"/>
                </a:cubicBezTo>
                <a:cubicBezTo>
                  <a:pt x="1157" y="812"/>
                  <a:pt x="1229" y="739"/>
                  <a:pt x="1291" y="683"/>
                </a:cubicBezTo>
                <a:cubicBezTo>
                  <a:pt x="1467" y="521"/>
                  <a:pt x="1703" y="217"/>
                  <a:pt x="1743" y="0"/>
                </a:cubicBezTo>
                <a:cubicBezTo>
                  <a:pt x="1569" y="26"/>
                  <a:pt x="911" y="402"/>
                  <a:pt x="765" y="507"/>
                </a:cubicBezTo>
                <a:cubicBezTo>
                  <a:pt x="623" y="609"/>
                  <a:pt x="472" y="717"/>
                  <a:pt x="357" y="830"/>
                </a:cubicBezTo>
                <a:cubicBezTo>
                  <a:pt x="223" y="962"/>
                  <a:pt x="0" y="1099"/>
                  <a:pt x="2" y="119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9D15AC0F-0809-43A7-B767-DF2043B74B4B}"/>
              </a:ext>
            </a:extLst>
          </p:cNvPr>
          <p:cNvSpPr>
            <a:spLocks noEditPoints="1"/>
          </p:cNvSpPr>
          <p:nvPr/>
        </p:nvSpPr>
        <p:spPr bwMode="auto">
          <a:xfrm>
            <a:off x="1243013" y="3009900"/>
            <a:ext cx="1308100" cy="1223962"/>
          </a:xfrm>
          <a:custGeom>
            <a:avLst/>
            <a:gdLst>
              <a:gd name="T0" fmla="*/ 1914 w 3629"/>
              <a:gd name="T1" fmla="*/ 1334 h 3396"/>
              <a:gd name="T2" fmla="*/ 1862 w 3629"/>
              <a:gd name="T3" fmla="*/ 1281 h 3396"/>
              <a:gd name="T4" fmla="*/ 1923 w 3629"/>
              <a:gd name="T5" fmla="*/ 1273 h 3396"/>
              <a:gd name="T6" fmla="*/ 1914 w 3629"/>
              <a:gd name="T7" fmla="*/ 1334 h 3396"/>
              <a:gd name="T8" fmla="*/ 2945 w 3629"/>
              <a:gd name="T9" fmla="*/ 567 h 3396"/>
              <a:gd name="T10" fmla="*/ 3015 w 3629"/>
              <a:gd name="T11" fmla="*/ 584 h 3396"/>
              <a:gd name="T12" fmla="*/ 2945 w 3629"/>
              <a:gd name="T13" fmla="*/ 567 h 3396"/>
              <a:gd name="T14" fmla="*/ 2709 w 3629"/>
              <a:gd name="T15" fmla="*/ 603 h 3396"/>
              <a:gd name="T16" fmla="*/ 2704 w 3629"/>
              <a:gd name="T17" fmla="*/ 683 h 3396"/>
              <a:gd name="T18" fmla="*/ 2348 w 3629"/>
              <a:gd name="T19" fmla="*/ 802 h 3396"/>
              <a:gd name="T20" fmla="*/ 2030 w 3629"/>
              <a:gd name="T21" fmla="*/ 1031 h 3396"/>
              <a:gd name="T22" fmla="*/ 1604 w 3629"/>
              <a:gd name="T23" fmla="*/ 1552 h 3396"/>
              <a:gd name="T24" fmla="*/ 1278 w 3629"/>
              <a:gd name="T25" fmla="*/ 1979 h 3396"/>
              <a:gd name="T26" fmla="*/ 1307 w 3629"/>
              <a:gd name="T27" fmla="*/ 2052 h 3396"/>
              <a:gd name="T28" fmla="*/ 1250 w 3629"/>
              <a:gd name="T29" fmla="*/ 2042 h 3396"/>
              <a:gd name="T30" fmla="*/ 1028 w 3629"/>
              <a:gd name="T31" fmla="*/ 2138 h 3396"/>
              <a:gd name="T32" fmla="*/ 681 w 3629"/>
              <a:gd name="T33" fmla="*/ 2538 h 3396"/>
              <a:gd name="T34" fmla="*/ 475 w 3629"/>
              <a:gd name="T35" fmla="*/ 2722 h 3396"/>
              <a:gd name="T36" fmla="*/ 484 w 3629"/>
              <a:gd name="T37" fmla="*/ 2773 h 3396"/>
              <a:gd name="T38" fmla="*/ 265 w 3629"/>
              <a:gd name="T39" fmla="*/ 2954 h 3396"/>
              <a:gd name="T40" fmla="*/ 104 w 3629"/>
              <a:gd name="T41" fmla="*/ 3207 h 3396"/>
              <a:gd name="T42" fmla="*/ 0 w 3629"/>
              <a:gd name="T43" fmla="*/ 3396 h 3396"/>
              <a:gd name="T44" fmla="*/ 168 w 3629"/>
              <a:gd name="T45" fmla="*/ 3322 h 3396"/>
              <a:gd name="T46" fmla="*/ 693 w 3629"/>
              <a:gd name="T47" fmla="*/ 2633 h 3396"/>
              <a:gd name="T48" fmla="*/ 879 w 3629"/>
              <a:gd name="T49" fmla="*/ 2455 h 3396"/>
              <a:gd name="T50" fmla="*/ 981 w 3629"/>
              <a:gd name="T51" fmla="*/ 2353 h 3396"/>
              <a:gd name="T52" fmla="*/ 1025 w 3629"/>
              <a:gd name="T53" fmla="*/ 2332 h 3396"/>
              <a:gd name="T54" fmla="*/ 1100 w 3629"/>
              <a:gd name="T55" fmla="*/ 2277 h 3396"/>
              <a:gd name="T56" fmla="*/ 1173 w 3629"/>
              <a:gd name="T57" fmla="*/ 2135 h 3396"/>
              <a:gd name="T58" fmla="*/ 1269 w 3629"/>
              <a:gd name="T59" fmla="*/ 2163 h 3396"/>
              <a:gd name="T60" fmla="*/ 1425 w 3629"/>
              <a:gd name="T61" fmla="*/ 2005 h 3396"/>
              <a:gd name="T62" fmla="*/ 1525 w 3629"/>
              <a:gd name="T63" fmla="*/ 1938 h 3396"/>
              <a:gd name="T64" fmla="*/ 1618 w 3629"/>
              <a:gd name="T65" fmla="*/ 1866 h 3396"/>
              <a:gd name="T66" fmla="*/ 1589 w 3629"/>
              <a:gd name="T67" fmla="*/ 1823 h 3396"/>
              <a:gd name="T68" fmla="*/ 1566 w 3629"/>
              <a:gd name="T69" fmla="*/ 1778 h 3396"/>
              <a:gd name="T70" fmla="*/ 1772 w 3629"/>
              <a:gd name="T71" fmla="*/ 1653 h 3396"/>
              <a:gd name="T72" fmla="*/ 2188 w 3629"/>
              <a:gd name="T73" fmla="*/ 1136 h 3396"/>
              <a:gd name="T74" fmla="*/ 2179 w 3629"/>
              <a:gd name="T75" fmla="*/ 1029 h 3396"/>
              <a:gd name="T76" fmla="*/ 2280 w 3629"/>
              <a:gd name="T77" fmla="*/ 1061 h 3396"/>
              <a:gd name="T78" fmla="*/ 2770 w 3629"/>
              <a:gd name="T79" fmla="*/ 775 h 3396"/>
              <a:gd name="T80" fmla="*/ 3210 w 3629"/>
              <a:gd name="T81" fmla="*/ 437 h 3396"/>
              <a:gd name="T82" fmla="*/ 3141 w 3629"/>
              <a:gd name="T83" fmla="*/ 385 h 3396"/>
              <a:gd name="T84" fmla="*/ 3153 w 3629"/>
              <a:gd name="T85" fmla="*/ 381 h 3396"/>
              <a:gd name="T86" fmla="*/ 3209 w 3629"/>
              <a:gd name="T87" fmla="*/ 383 h 3396"/>
              <a:gd name="T88" fmla="*/ 3241 w 3629"/>
              <a:gd name="T89" fmla="*/ 399 h 3396"/>
              <a:gd name="T90" fmla="*/ 3629 w 3629"/>
              <a:gd name="T91" fmla="*/ 102 h 3396"/>
              <a:gd name="T92" fmla="*/ 3155 w 3629"/>
              <a:gd name="T93" fmla="*/ 313 h 3396"/>
              <a:gd name="T94" fmla="*/ 2709 w 3629"/>
              <a:gd name="T95" fmla="*/ 603 h 3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629" h="3396">
                <a:moveTo>
                  <a:pt x="1914" y="1334"/>
                </a:moveTo>
                <a:cubicBezTo>
                  <a:pt x="1850" y="1323"/>
                  <a:pt x="1874" y="1349"/>
                  <a:pt x="1862" y="1281"/>
                </a:cubicBezTo>
                <a:cubicBezTo>
                  <a:pt x="1901" y="1258"/>
                  <a:pt x="1857" y="1252"/>
                  <a:pt x="1923" y="1273"/>
                </a:cubicBezTo>
                <a:cubicBezTo>
                  <a:pt x="1937" y="1321"/>
                  <a:pt x="1940" y="1293"/>
                  <a:pt x="1914" y="1334"/>
                </a:cubicBezTo>
                <a:close/>
                <a:moveTo>
                  <a:pt x="2945" y="567"/>
                </a:moveTo>
                <a:cubicBezTo>
                  <a:pt x="2991" y="535"/>
                  <a:pt x="2986" y="531"/>
                  <a:pt x="3015" y="584"/>
                </a:cubicBezTo>
                <a:cubicBezTo>
                  <a:pt x="2959" y="615"/>
                  <a:pt x="2974" y="613"/>
                  <a:pt x="2945" y="567"/>
                </a:cubicBezTo>
                <a:close/>
                <a:moveTo>
                  <a:pt x="2709" y="603"/>
                </a:moveTo>
                <a:cubicBezTo>
                  <a:pt x="2717" y="633"/>
                  <a:pt x="2755" y="696"/>
                  <a:pt x="2704" y="683"/>
                </a:cubicBezTo>
                <a:cubicBezTo>
                  <a:pt x="2611" y="659"/>
                  <a:pt x="2749" y="563"/>
                  <a:pt x="2348" y="802"/>
                </a:cubicBezTo>
                <a:lnTo>
                  <a:pt x="2030" y="1031"/>
                </a:lnTo>
                <a:cubicBezTo>
                  <a:pt x="1931" y="1101"/>
                  <a:pt x="1687" y="1419"/>
                  <a:pt x="1604" y="1552"/>
                </a:cubicBezTo>
                <a:cubicBezTo>
                  <a:pt x="1486" y="1742"/>
                  <a:pt x="1442" y="1817"/>
                  <a:pt x="1278" y="1979"/>
                </a:cubicBezTo>
                <a:cubicBezTo>
                  <a:pt x="1297" y="2021"/>
                  <a:pt x="1304" y="2010"/>
                  <a:pt x="1307" y="2052"/>
                </a:cubicBezTo>
                <a:cubicBezTo>
                  <a:pt x="1230" y="2064"/>
                  <a:pt x="1299" y="2055"/>
                  <a:pt x="1250" y="2042"/>
                </a:cubicBezTo>
                <a:cubicBezTo>
                  <a:pt x="1158" y="2016"/>
                  <a:pt x="1133" y="2064"/>
                  <a:pt x="1028" y="2138"/>
                </a:cubicBezTo>
                <a:cubicBezTo>
                  <a:pt x="909" y="2220"/>
                  <a:pt x="691" y="2437"/>
                  <a:pt x="681" y="2538"/>
                </a:cubicBezTo>
                <a:cubicBezTo>
                  <a:pt x="552" y="2562"/>
                  <a:pt x="476" y="2651"/>
                  <a:pt x="475" y="2722"/>
                </a:cubicBezTo>
                <a:cubicBezTo>
                  <a:pt x="475" y="2724"/>
                  <a:pt x="483" y="2766"/>
                  <a:pt x="484" y="2773"/>
                </a:cubicBezTo>
                <a:cubicBezTo>
                  <a:pt x="382" y="2783"/>
                  <a:pt x="375" y="2803"/>
                  <a:pt x="265" y="2954"/>
                </a:cubicBezTo>
                <a:lnTo>
                  <a:pt x="104" y="3207"/>
                </a:lnTo>
                <a:cubicBezTo>
                  <a:pt x="36" y="3337"/>
                  <a:pt x="18" y="3293"/>
                  <a:pt x="0" y="3396"/>
                </a:cubicBezTo>
                <a:cubicBezTo>
                  <a:pt x="105" y="3394"/>
                  <a:pt x="104" y="3370"/>
                  <a:pt x="168" y="3322"/>
                </a:cubicBezTo>
                <a:cubicBezTo>
                  <a:pt x="448" y="3115"/>
                  <a:pt x="458" y="2839"/>
                  <a:pt x="693" y="2633"/>
                </a:cubicBezTo>
                <a:lnTo>
                  <a:pt x="879" y="2455"/>
                </a:lnTo>
                <a:cubicBezTo>
                  <a:pt x="954" y="2385"/>
                  <a:pt x="878" y="2395"/>
                  <a:pt x="981" y="2353"/>
                </a:cubicBezTo>
                <a:cubicBezTo>
                  <a:pt x="1009" y="2341"/>
                  <a:pt x="1001" y="2347"/>
                  <a:pt x="1025" y="2332"/>
                </a:cubicBezTo>
                <a:cubicBezTo>
                  <a:pt x="1061" y="2310"/>
                  <a:pt x="1056" y="2304"/>
                  <a:pt x="1100" y="2277"/>
                </a:cubicBezTo>
                <a:cubicBezTo>
                  <a:pt x="1245" y="2187"/>
                  <a:pt x="1178" y="2248"/>
                  <a:pt x="1173" y="2135"/>
                </a:cubicBezTo>
                <a:cubicBezTo>
                  <a:pt x="1241" y="2134"/>
                  <a:pt x="1187" y="2144"/>
                  <a:pt x="1269" y="2163"/>
                </a:cubicBezTo>
                <a:cubicBezTo>
                  <a:pt x="1313" y="2099"/>
                  <a:pt x="1371" y="2065"/>
                  <a:pt x="1425" y="2005"/>
                </a:cubicBezTo>
                <a:cubicBezTo>
                  <a:pt x="1479" y="1945"/>
                  <a:pt x="1457" y="1983"/>
                  <a:pt x="1525" y="1938"/>
                </a:cubicBezTo>
                <a:cubicBezTo>
                  <a:pt x="1567" y="1910"/>
                  <a:pt x="1584" y="1890"/>
                  <a:pt x="1618" y="1866"/>
                </a:cubicBezTo>
                <a:cubicBezTo>
                  <a:pt x="1575" y="1744"/>
                  <a:pt x="1677" y="1970"/>
                  <a:pt x="1589" y="1823"/>
                </a:cubicBezTo>
                <a:cubicBezTo>
                  <a:pt x="1563" y="1779"/>
                  <a:pt x="1581" y="1852"/>
                  <a:pt x="1566" y="1778"/>
                </a:cubicBezTo>
                <a:cubicBezTo>
                  <a:pt x="1645" y="1759"/>
                  <a:pt x="1642" y="1863"/>
                  <a:pt x="1772" y="1653"/>
                </a:cubicBezTo>
                <a:cubicBezTo>
                  <a:pt x="1947" y="1371"/>
                  <a:pt x="1952" y="1358"/>
                  <a:pt x="2188" y="1136"/>
                </a:cubicBezTo>
                <a:cubicBezTo>
                  <a:pt x="2282" y="1048"/>
                  <a:pt x="2195" y="1138"/>
                  <a:pt x="2179" y="1029"/>
                </a:cubicBezTo>
                <a:cubicBezTo>
                  <a:pt x="2285" y="1031"/>
                  <a:pt x="2203" y="1035"/>
                  <a:pt x="2280" y="1061"/>
                </a:cubicBezTo>
                <a:cubicBezTo>
                  <a:pt x="2405" y="955"/>
                  <a:pt x="2600" y="871"/>
                  <a:pt x="2770" y="775"/>
                </a:cubicBezTo>
                <a:cubicBezTo>
                  <a:pt x="3070" y="604"/>
                  <a:pt x="2981" y="611"/>
                  <a:pt x="3210" y="437"/>
                </a:cubicBezTo>
                <a:cubicBezTo>
                  <a:pt x="3199" y="428"/>
                  <a:pt x="3161" y="416"/>
                  <a:pt x="3141" y="385"/>
                </a:cubicBezTo>
                <a:cubicBezTo>
                  <a:pt x="3144" y="383"/>
                  <a:pt x="3151" y="377"/>
                  <a:pt x="3153" y="381"/>
                </a:cubicBezTo>
                <a:lnTo>
                  <a:pt x="3209" y="383"/>
                </a:lnTo>
                <a:cubicBezTo>
                  <a:pt x="3278" y="406"/>
                  <a:pt x="3170" y="381"/>
                  <a:pt x="3241" y="399"/>
                </a:cubicBezTo>
                <a:cubicBezTo>
                  <a:pt x="3416" y="202"/>
                  <a:pt x="3560" y="162"/>
                  <a:pt x="3629" y="102"/>
                </a:cubicBezTo>
                <a:cubicBezTo>
                  <a:pt x="3417" y="0"/>
                  <a:pt x="3274" y="213"/>
                  <a:pt x="3155" y="313"/>
                </a:cubicBezTo>
                <a:cubicBezTo>
                  <a:pt x="3008" y="437"/>
                  <a:pt x="2894" y="507"/>
                  <a:pt x="2709" y="60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8942AB3C-9396-49D3-9309-495B5770B069}"/>
              </a:ext>
            </a:extLst>
          </p:cNvPr>
          <p:cNvSpPr>
            <a:spLocks/>
          </p:cNvSpPr>
          <p:nvPr/>
        </p:nvSpPr>
        <p:spPr bwMode="auto">
          <a:xfrm>
            <a:off x="244475" y="4386263"/>
            <a:ext cx="1727200" cy="1084262"/>
          </a:xfrm>
          <a:custGeom>
            <a:avLst/>
            <a:gdLst>
              <a:gd name="T0" fmla="*/ 0 w 4791"/>
              <a:gd name="T1" fmla="*/ 2282 h 3009"/>
              <a:gd name="T2" fmla="*/ 181 w 4791"/>
              <a:gd name="T3" fmla="*/ 2059 h 3009"/>
              <a:gd name="T4" fmla="*/ 393 w 4791"/>
              <a:gd name="T5" fmla="*/ 1858 h 3009"/>
              <a:gd name="T6" fmla="*/ 445 w 4791"/>
              <a:gd name="T7" fmla="*/ 1885 h 3009"/>
              <a:gd name="T8" fmla="*/ 457 w 4791"/>
              <a:gd name="T9" fmla="*/ 1886 h 3009"/>
              <a:gd name="T10" fmla="*/ 430 w 4791"/>
              <a:gd name="T11" fmla="*/ 1821 h 3009"/>
              <a:gd name="T12" fmla="*/ 424 w 4791"/>
              <a:gd name="T13" fmla="*/ 1812 h 3009"/>
              <a:gd name="T14" fmla="*/ 510 w 4791"/>
              <a:gd name="T15" fmla="*/ 1724 h 3009"/>
              <a:gd name="T16" fmla="*/ 607 w 4791"/>
              <a:gd name="T17" fmla="*/ 1622 h 3009"/>
              <a:gd name="T18" fmla="*/ 1014 w 4791"/>
              <a:gd name="T19" fmla="*/ 1265 h 3009"/>
              <a:gd name="T20" fmla="*/ 1228 w 4791"/>
              <a:gd name="T21" fmla="*/ 1098 h 3009"/>
              <a:gd name="T22" fmla="*/ 1314 w 4791"/>
              <a:gd name="T23" fmla="*/ 1132 h 3009"/>
              <a:gd name="T24" fmla="*/ 1527 w 4791"/>
              <a:gd name="T25" fmla="*/ 898 h 3009"/>
              <a:gd name="T26" fmla="*/ 2910 w 4791"/>
              <a:gd name="T27" fmla="*/ 301 h 3009"/>
              <a:gd name="T28" fmla="*/ 4186 w 4791"/>
              <a:gd name="T29" fmla="*/ 77 h 3009"/>
              <a:gd name="T30" fmla="*/ 4236 w 4791"/>
              <a:gd name="T31" fmla="*/ 148 h 3009"/>
              <a:gd name="T32" fmla="*/ 4286 w 4791"/>
              <a:gd name="T33" fmla="*/ 83 h 3009"/>
              <a:gd name="T34" fmla="*/ 4653 w 4791"/>
              <a:gd name="T35" fmla="*/ 130 h 3009"/>
              <a:gd name="T36" fmla="*/ 4258 w 4791"/>
              <a:gd name="T37" fmla="*/ 556 h 3009"/>
              <a:gd name="T38" fmla="*/ 3969 w 4791"/>
              <a:gd name="T39" fmla="*/ 682 h 3009"/>
              <a:gd name="T40" fmla="*/ 3655 w 4791"/>
              <a:gd name="T41" fmla="*/ 800 h 3009"/>
              <a:gd name="T42" fmla="*/ 3337 w 4791"/>
              <a:gd name="T43" fmla="*/ 897 h 3009"/>
              <a:gd name="T44" fmla="*/ 2997 w 4791"/>
              <a:gd name="T45" fmla="*/ 986 h 3009"/>
              <a:gd name="T46" fmla="*/ 2292 w 4791"/>
              <a:gd name="T47" fmla="*/ 1136 h 3009"/>
              <a:gd name="T48" fmla="*/ 2226 w 4791"/>
              <a:gd name="T49" fmla="*/ 1072 h 3009"/>
              <a:gd name="T50" fmla="*/ 2221 w 4791"/>
              <a:gd name="T51" fmla="*/ 1157 h 3009"/>
              <a:gd name="T52" fmla="*/ 2040 w 4791"/>
              <a:gd name="T53" fmla="*/ 1206 h 3009"/>
              <a:gd name="T54" fmla="*/ 1533 w 4791"/>
              <a:gd name="T55" fmla="*/ 1451 h 3009"/>
              <a:gd name="T56" fmla="*/ 1231 w 4791"/>
              <a:gd name="T57" fmla="*/ 1648 h 3009"/>
              <a:gd name="T58" fmla="*/ 322 w 4791"/>
              <a:gd name="T59" fmla="*/ 2466 h 3009"/>
              <a:gd name="T60" fmla="*/ 272 w 4791"/>
              <a:gd name="T61" fmla="*/ 2533 h 3009"/>
              <a:gd name="T62" fmla="*/ 0 w 4791"/>
              <a:gd name="T63" fmla="*/ 2890 h 3009"/>
              <a:gd name="T64" fmla="*/ 0 w 4791"/>
              <a:gd name="T65" fmla="*/ 3009 h 3009"/>
              <a:gd name="T66" fmla="*/ 304 w 4791"/>
              <a:gd name="T67" fmla="*/ 2581 h 3009"/>
              <a:gd name="T68" fmla="*/ 524 w 4791"/>
              <a:gd name="T69" fmla="*/ 2320 h 3009"/>
              <a:gd name="T70" fmla="*/ 1457 w 4791"/>
              <a:gd name="T71" fmla="*/ 1575 h 3009"/>
              <a:gd name="T72" fmla="*/ 1764 w 4791"/>
              <a:gd name="T73" fmla="*/ 1401 h 3009"/>
              <a:gd name="T74" fmla="*/ 2104 w 4791"/>
              <a:gd name="T75" fmla="*/ 1258 h 3009"/>
              <a:gd name="T76" fmla="*/ 2881 w 4791"/>
              <a:gd name="T77" fmla="*/ 1078 h 3009"/>
              <a:gd name="T78" fmla="*/ 4326 w 4791"/>
              <a:gd name="T79" fmla="*/ 590 h 3009"/>
              <a:gd name="T80" fmla="*/ 4615 w 4791"/>
              <a:gd name="T81" fmla="*/ 398 h 3009"/>
              <a:gd name="T82" fmla="*/ 4685 w 4791"/>
              <a:gd name="T83" fmla="*/ 84 h 3009"/>
              <a:gd name="T84" fmla="*/ 3906 w 4791"/>
              <a:gd name="T85" fmla="*/ 37 h 3009"/>
              <a:gd name="T86" fmla="*/ 2495 w 4791"/>
              <a:gd name="T87" fmla="*/ 353 h 3009"/>
              <a:gd name="T88" fmla="*/ 861 w 4791"/>
              <a:gd name="T89" fmla="*/ 1311 h 3009"/>
              <a:gd name="T90" fmla="*/ 637 w 4791"/>
              <a:gd name="T91" fmla="*/ 1519 h 3009"/>
              <a:gd name="T92" fmla="*/ 0 w 4791"/>
              <a:gd name="T93" fmla="*/ 2167 h 3009"/>
              <a:gd name="T94" fmla="*/ 0 w 4791"/>
              <a:gd name="T95" fmla="*/ 2282 h 3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91" h="3009">
                <a:moveTo>
                  <a:pt x="0" y="2282"/>
                </a:moveTo>
                <a:lnTo>
                  <a:pt x="181" y="2059"/>
                </a:lnTo>
                <a:cubicBezTo>
                  <a:pt x="249" y="1987"/>
                  <a:pt x="327" y="1926"/>
                  <a:pt x="393" y="1858"/>
                </a:cubicBezTo>
                <a:lnTo>
                  <a:pt x="445" y="1885"/>
                </a:lnTo>
                <a:cubicBezTo>
                  <a:pt x="448" y="1886"/>
                  <a:pt x="453" y="1887"/>
                  <a:pt x="457" y="1886"/>
                </a:cubicBezTo>
                <a:lnTo>
                  <a:pt x="430" y="1821"/>
                </a:lnTo>
                <a:cubicBezTo>
                  <a:pt x="429" y="1819"/>
                  <a:pt x="425" y="1816"/>
                  <a:pt x="424" y="1812"/>
                </a:cubicBezTo>
                <a:cubicBezTo>
                  <a:pt x="456" y="1779"/>
                  <a:pt x="474" y="1758"/>
                  <a:pt x="510" y="1724"/>
                </a:cubicBezTo>
                <a:cubicBezTo>
                  <a:pt x="551" y="1685"/>
                  <a:pt x="567" y="1655"/>
                  <a:pt x="607" y="1622"/>
                </a:cubicBezTo>
                <a:cubicBezTo>
                  <a:pt x="748" y="1504"/>
                  <a:pt x="914" y="1335"/>
                  <a:pt x="1014" y="1265"/>
                </a:cubicBezTo>
                <a:cubicBezTo>
                  <a:pt x="1071" y="1225"/>
                  <a:pt x="1184" y="1146"/>
                  <a:pt x="1228" y="1098"/>
                </a:cubicBezTo>
                <a:cubicBezTo>
                  <a:pt x="1310" y="1131"/>
                  <a:pt x="1213" y="1122"/>
                  <a:pt x="1314" y="1132"/>
                </a:cubicBezTo>
                <a:cubicBezTo>
                  <a:pt x="1304" y="1039"/>
                  <a:pt x="1221" y="1078"/>
                  <a:pt x="1527" y="898"/>
                </a:cubicBezTo>
                <a:cubicBezTo>
                  <a:pt x="1881" y="689"/>
                  <a:pt x="2499" y="371"/>
                  <a:pt x="2910" y="301"/>
                </a:cubicBezTo>
                <a:cubicBezTo>
                  <a:pt x="3320" y="231"/>
                  <a:pt x="3768" y="82"/>
                  <a:pt x="4186" y="77"/>
                </a:cubicBezTo>
                <a:cubicBezTo>
                  <a:pt x="4219" y="122"/>
                  <a:pt x="4195" y="120"/>
                  <a:pt x="4236" y="148"/>
                </a:cubicBezTo>
                <a:cubicBezTo>
                  <a:pt x="4276" y="130"/>
                  <a:pt x="4248" y="135"/>
                  <a:pt x="4286" y="83"/>
                </a:cubicBezTo>
                <a:cubicBezTo>
                  <a:pt x="4456" y="93"/>
                  <a:pt x="4500" y="93"/>
                  <a:pt x="4653" y="130"/>
                </a:cubicBezTo>
                <a:cubicBezTo>
                  <a:pt x="4690" y="358"/>
                  <a:pt x="4439" y="474"/>
                  <a:pt x="4258" y="556"/>
                </a:cubicBezTo>
                <a:cubicBezTo>
                  <a:pt x="4131" y="614"/>
                  <a:pt x="4150" y="590"/>
                  <a:pt x="3969" y="682"/>
                </a:cubicBezTo>
                <a:cubicBezTo>
                  <a:pt x="3881" y="727"/>
                  <a:pt x="3760" y="767"/>
                  <a:pt x="3655" y="800"/>
                </a:cubicBezTo>
                <a:cubicBezTo>
                  <a:pt x="3559" y="829"/>
                  <a:pt x="3446" y="868"/>
                  <a:pt x="3337" y="897"/>
                </a:cubicBezTo>
                <a:cubicBezTo>
                  <a:pt x="3228" y="925"/>
                  <a:pt x="3105" y="952"/>
                  <a:pt x="2997" y="986"/>
                </a:cubicBezTo>
                <a:cubicBezTo>
                  <a:pt x="2767" y="1058"/>
                  <a:pt x="2513" y="1071"/>
                  <a:pt x="2292" y="1136"/>
                </a:cubicBezTo>
                <a:cubicBezTo>
                  <a:pt x="2269" y="1111"/>
                  <a:pt x="2264" y="1087"/>
                  <a:pt x="2226" y="1072"/>
                </a:cubicBezTo>
                <a:cubicBezTo>
                  <a:pt x="2181" y="1125"/>
                  <a:pt x="2213" y="1078"/>
                  <a:pt x="2221" y="1157"/>
                </a:cubicBezTo>
                <a:cubicBezTo>
                  <a:pt x="2154" y="1174"/>
                  <a:pt x="2099" y="1199"/>
                  <a:pt x="2040" y="1206"/>
                </a:cubicBezTo>
                <a:lnTo>
                  <a:pt x="1533" y="1451"/>
                </a:lnTo>
                <a:cubicBezTo>
                  <a:pt x="1423" y="1518"/>
                  <a:pt x="1338" y="1576"/>
                  <a:pt x="1231" y="1648"/>
                </a:cubicBezTo>
                <a:cubicBezTo>
                  <a:pt x="832" y="1920"/>
                  <a:pt x="626" y="2077"/>
                  <a:pt x="322" y="2466"/>
                </a:cubicBezTo>
                <a:cubicBezTo>
                  <a:pt x="300" y="2494"/>
                  <a:pt x="291" y="2511"/>
                  <a:pt x="272" y="2533"/>
                </a:cubicBezTo>
                <a:cubicBezTo>
                  <a:pt x="146" y="2681"/>
                  <a:pt x="53" y="2839"/>
                  <a:pt x="0" y="2890"/>
                </a:cubicBezTo>
                <a:lnTo>
                  <a:pt x="0" y="3009"/>
                </a:lnTo>
                <a:lnTo>
                  <a:pt x="304" y="2581"/>
                </a:lnTo>
                <a:cubicBezTo>
                  <a:pt x="388" y="2459"/>
                  <a:pt x="451" y="2437"/>
                  <a:pt x="524" y="2320"/>
                </a:cubicBezTo>
                <a:cubicBezTo>
                  <a:pt x="662" y="2101"/>
                  <a:pt x="1291" y="1671"/>
                  <a:pt x="1457" y="1575"/>
                </a:cubicBezTo>
                <a:lnTo>
                  <a:pt x="1764" y="1401"/>
                </a:lnTo>
                <a:cubicBezTo>
                  <a:pt x="1880" y="1338"/>
                  <a:pt x="1971" y="1309"/>
                  <a:pt x="2104" y="1258"/>
                </a:cubicBezTo>
                <a:cubicBezTo>
                  <a:pt x="2210" y="1217"/>
                  <a:pt x="2750" y="1104"/>
                  <a:pt x="2881" y="1078"/>
                </a:cubicBezTo>
                <a:cubicBezTo>
                  <a:pt x="3416" y="974"/>
                  <a:pt x="3848" y="818"/>
                  <a:pt x="4326" y="590"/>
                </a:cubicBezTo>
                <a:cubicBezTo>
                  <a:pt x="4441" y="536"/>
                  <a:pt x="4541" y="482"/>
                  <a:pt x="4615" y="398"/>
                </a:cubicBezTo>
                <a:cubicBezTo>
                  <a:pt x="4677" y="328"/>
                  <a:pt x="4791" y="197"/>
                  <a:pt x="4685" y="84"/>
                </a:cubicBezTo>
                <a:cubicBezTo>
                  <a:pt x="4544" y="0"/>
                  <a:pt x="4095" y="17"/>
                  <a:pt x="3906" y="37"/>
                </a:cubicBezTo>
                <a:cubicBezTo>
                  <a:pt x="3730" y="55"/>
                  <a:pt x="2649" y="297"/>
                  <a:pt x="2495" y="353"/>
                </a:cubicBezTo>
                <a:cubicBezTo>
                  <a:pt x="1952" y="552"/>
                  <a:pt x="1298" y="925"/>
                  <a:pt x="861" y="1311"/>
                </a:cubicBezTo>
                <a:lnTo>
                  <a:pt x="637" y="1519"/>
                </a:lnTo>
                <a:cubicBezTo>
                  <a:pt x="487" y="1659"/>
                  <a:pt x="111" y="2019"/>
                  <a:pt x="0" y="2167"/>
                </a:cubicBezTo>
                <a:lnTo>
                  <a:pt x="0" y="2282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7" name="Freeform 47">
            <a:extLst>
              <a:ext uri="{FF2B5EF4-FFF2-40B4-BE49-F238E27FC236}">
                <a16:creationId xmlns:a16="http://schemas.microsoft.com/office/drawing/2014/main" id="{C6A6D40A-FD14-496C-860C-5F29F994B82E}"/>
              </a:ext>
            </a:extLst>
          </p:cNvPr>
          <p:cNvSpPr>
            <a:spLocks/>
          </p:cNvSpPr>
          <p:nvPr/>
        </p:nvSpPr>
        <p:spPr bwMode="auto">
          <a:xfrm>
            <a:off x="438150" y="5446713"/>
            <a:ext cx="1849437" cy="1009650"/>
          </a:xfrm>
          <a:custGeom>
            <a:avLst/>
            <a:gdLst>
              <a:gd name="T0" fmla="*/ 0 w 5133"/>
              <a:gd name="T1" fmla="*/ 2804 h 2804"/>
              <a:gd name="T2" fmla="*/ 122 w 5133"/>
              <a:gd name="T3" fmla="*/ 2804 h 2804"/>
              <a:gd name="T4" fmla="*/ 890 w 5133"/>
              <a:gd name="T5" fmla="*/ 2205 h 2804"/>
              <a:gd name="T6" fmla="*/ 1426 w 5133"/>
              <a:gd name="T7" fmla="*/ 1844 h 2804"/>
              <a:gd name="T8" fmla="*/ 1990 w 5133"/>
              <a:gd name="T9" fmla="*/ 1511 h 2804"/>
              <a:gd name="T10" fmla="*/ 2231 w 5133"/>
              <a:gd name="T11" fmla="*/ 1393 h 2804"/>
              <a:gd name="T12" fmla="*/ 2232 w 5133"/>
              <a:gd name="T13" fmla="*/ 1370 h 2804"/>
              <a:gd name="T14" fmla="*/ 2436 w 5133"/>
              <a:gd name="T15" fmla="*/ 1255 h 2804"/>
              <a:gd name="T16" fmla="*/ 2439 w 5133"/>
              <a:gd name="T17" fmla="*/ 1266 h 2804"/>
              <a:gd name="T18" fmla="*/ 2450 w 5133"/>
              <a:gd name="T19" fmla="*/ 1303 h 2804"/>
              <a:gd name="T20" fmla="*/ 2499 w 5133"/>
              <a:gd name="T21" fmla="*/ 1321 h 2804"/>
              <a:gd name="T22" fmla="*/ 2447 w 5133"/>
              <a:gd name="T23" fmla="*/ 1243 h 2804"/>
              <a:gd name="T24" fmla="*/ 2595 w 5133"/>
              <a:gd name="T25" fmla="*/ 1166 h 2804"/>
              <a:gd name="T26" fmla="*/ 2743 w 5133"/>
              <a:gd name="T27" fmla="*/ 1185 h 2804"/>
              <a:gd name="T28" fmla="*/ 2730 w 5133"/>
              <a:gd name="T29" fmla="*/ 1148 h 2804"/>
              <a:gd name="T30" fmla="*/ 2699 w 5133"/>
              <a:gd name="T31" fmla="*/ 1108 h 2804"/>
              <a:gd name="T32" fmla="*/ 2862 w 5133"/>
              <a:gd name="T33" fmla="*/ 1020 h 2804"/>
              <a:gd name="T34" fmla="*/ 3031 w 5133"/>
              <a:gd name="T35" fmla="*/ 1021 h 2804"/>
              <a:gd name="T36" fmla="*/ 3041 w 5133"/>
              <a:gd name="T37" fmla="*/ 959 h 2804"/>
              <a:gd name="T38" fmla="*/ 3044 w 5133"/>
              <a:gd name="T39" fmla="*/ 949 h 2804"/>
              <a:gd name="T40" fmla="*/ 3057 w 5133"/>
              <a:gd name="T41" fmla="*/ 933 h 2804"/>
              <a:gd name="T42" fmla="*/ 3146 w 5133"/>
              <a:gd name="T43" fmla="*/ 889 h 2804"/>
              <a:gd name="T44" fmla="*/ 3732 w 5133"/>
              <a:gd name="T45" fmla="*/ 667 h 2804"/>
              <a:gd name="T46" fmla="*/ 3758 w 5133"/>
              <a:gd name="T47" fmla="*/ 620 h 2804"/>
              <a:gd name="T48" fmla="*/ 3781 w 5133"/>
              <a:gd name="T49" fmla="*/ 594 h 2804"/>
              <a:gd name="T50" fmla="*/ 4031 w 5133"/>
              <a:gd name="T51" fmla="*/ 537 h 2804"/>
              <a:gd name="T52" fmla="*/ 4039 w 5133"/>
              <a:gd name="T53" fmla="*/ 525 h 2804"/>
              <a:gd name="T54" fmla="*/ 4263 w 5133"/>
              <a:gd name="T55" fmla="*/ 400 h 2804"/>
              <a:gd name="T56" fmla="*/ 5026 w 5133"/>
              <a:gd name="T57" fmla="*/ 104 h 2804"/>
              <a:gd name="T58" fmla="*/ 4897 w 5133"/>
              <a:gd name="T59" fmla="*/ 399 h 2804"/>
              <a:gd name="T60" fmla="*/ 4230 w 5133"/>
              <a:gd name="T61" fmla="*/ 973 h 2804"/>
              <a:gd name="T62" fmla="*/ 4140 w 5133"/>
              <a:gd name="T63" fmla="*/ 941 h 2804"/>
              <a:gd name="T64" fmla="*/ 4147 w 5133"/>
              <a:gd name="T65" fmla="*/ 1025 h 2804"/>
              <a:gd name="T66" fmla="*/ 2935 w 5133"/>
              <a:gd name="T67" fmla="*/ 1748 h 2804"/>
              <a:gd name="T68" fmla="*/ 2925 w 5133"/>
              <a:gd name="T69" fmla="*/ 1738 h 2804"/>
              <a:gd name="T70" fmla="*/ 2905 w 5133"/>
              <a:gd name="T71" fmla="*/ 1721 h 2804"/>
              <a:gd name="T72" fmla="*/ 2850 w 5133"/>
              <a:gd name="T73" fmla="*/ 1705 h 2804"/>
              <a:gd name="T74" fmla="*/ 2886 w 5133"/>
              <a:gd name="T75" fmla="*/ 1773 h 2804"/>
              <a:gd name="T76" fmla="*/ 2501 w 5133"/>
              <a:gd name="T77" fmla="*/ 1974 h 2804"/>
              <a:gd name="T78" fmla="*/ 1769 w 5133"/>
              <a:gd name="T79" fmla="*/ 2403 h 2804"/>
              <a:gd name="T80" fmla="*/ 1506 w 5133"/>
              <a:gd name="T81" fmla="*/ 2589 h 2804"/>
              <a:gd name="T82" fmla="*/ 1401 w 5133"/>
              <a:gd name="T83" fmla="*/ 2640 h 2804"/>
              <a:gd name="T84" fmla="*/ 1396 w 5133"/>
              <a:gd name="T85" fmla="*/ 2671 h 2804"/>
              <a:gd name="T86" fmla="*/ 1292 w 5133"/>
              <a:gd name="T87" fmla="*/ 2804 h 2804"/>
              <a:gd name="T88" fmla="*/ 1353 w 5133"/>
              <a:gd name="T89" fmla="*/ 2804 h 2804"/>
              <a:gd name="T90" fmla="*/ 1815 w 5133"/>
              <a:gd name="T91" fmla="*/ 2433 h 2804"/>
              <a:gd name="T92" fmla="*/ 2320 w 5133"/>
              <a:gd name="T93" fmla="*/ 2125 h 2804"/>
              <a:gd name="T94" fmla="*/ 2860 w 5133"/>
              <a:gd name="T95" fmla="*/ 1834 h 2804"/>
              <a:gd name="T96" fmla="*/ 3399 w 5133"/>
              <a:gd name="T97" fmla="*/ 1559 h 2804"/>
              <a:gd name="T98" fmla="*/ 3542 w 5133"/>
              <a:gd name="T99" fmla="*/ 1485 h 2804"/>
              <a:gd name="T100" fmla="*/ 3669 w 5133"/>
              <a:gd name="T101" fmla="*/ 1413 h 2804"/>
              <a:gd name="T102" fmla="*/ 3912 w 5133"/>
              <a:gd name="T103" fmla="*/ 1241 h 2804"/>
              <a:gd name="T104" fmla="*/ 5043 w 5133"/>
              <a:gd name="T105" fmla="*/ 327 h 2804"/>
              <a:gd name="T106" fmla="*/ 5078 w 5133"/>
              <a:gd name="T107" fmla="*/ 34 h 2804"/>
              <a:gd name="T108" fmla="*/ 4355 w 5133"/>
              <a:gd name="T109" fmla="*/ 286 h 2804"/>
              <a:gd name="T110" fmla="*/ 3662 w 5133"/>
              <a:gd name="T111" fmla="*/ 574 h 2804"/>
              <a:gd name="T112" fmla="*/ 2350 w 5133"/>
              <a:gd name="T113" fmla="*/ 1223 h 2804"/>
              <a:gd name="T114" fmla="*/ 1729 w 5133"/>
              <a:gd name="T115" fmla="*/ 1583 h 2804"/>
              <a:gd name="T116" fmla="*/ 1120 w 5133"/>
              <a:gd name="T117" fmla="*/ 1952 h 2804"/>
              <a:gd name="T118" fmla="*/ 0 w 5133"/>
              <a:gd name="T119" fmla="*/ 2804 h 2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133" h="2804">
                <a:moveTo>
                  <a:pt x="0" y="2804"/>
                </a:moveTo>
                <a:lnTo>
                  <a:pt x="122" y="2804"/>
                </a:lnTo>
                <a:cubicBezTo>
                  <a:pt x="178" y="2727"/>
                  <a:pt x="799" y="2271"/>
                  <a:pt x="890" y="2205"/>
                </a:cubicBezTo>
                <a:cubicBezTo>
                  <a:pt x="1099" y="2052"/>
                  <a:pt x="1282" y="1952"/>
                  <a:pt x="1426" y="1844"/>
                </a:cubicBezTo>
                <a:cubicBezTo>
                  <a:pt x="1560" y="1745"/>
                  <a:pt x="1817" y="1640"/>
                  <a:pt x="1990" y="1511"/>
                </a:cubicBezTo>
                <a:cubicBezTo>
                  <a:pt x="2190" y="1361"/>
                  <a:pt x="2219" y="1548"/>
                  <a:pt x="2231" y="1393"/>
                </a:cubicBezTo>
                <a:lnTo>
                  <a:pt x="2232" y="1370"/>
                </a:lnTo>
                <a:cubicBezTo>
                  <a:pt x="2292" y="1338"/>
                  <a:pt x="2366" y="1291"/>
                  <a:pt x="2436" y="1255"/>
                </a:cubicBezTo>
                <a:cubicBezTo>
                  <a:pt x="2438" y="1258"/>
                  <a:pt x="2438" y="1264"/>
                  <a:pt x="2439" y="1266"/>
                </a:cubicBezTo>
                <a:cubicBezTo>
                  <a:pt x="2455" y="1332"/>
                  <a:pt x="2407" y="1248"/>
                  <a:pt x="2450" y="1303"/>
                </a:cubicBezTo>
                <a:cubicBezTo>
                  <a:pt x="2475" y="1335"/>
                  <a:pt x="2422" y="1320"/>
                  <a:pt x="2499" y="1321"/>
                </a:cubicBezTo>
                <a:cubicBezTo>
                  <a:pt x="2499" y="1256"/>
                  <a:pt x="2505" y="1294"/>
                  <a:pt x="2447" y="1243"/>
                </a:cubicBezTo>
                <a:cubicBezTo>
                  <a:pt x="2513" y="1222"/>
                  <a:pt x="2540" y="1181"/>
                  <a:pt x="2595" y="1166"/>
                </a:cubicBezTo>
                <a:cubicBezTo>
                  <a:pt x="2750" y="1126"/>
                  <a:pt x="2577" y="1218"/>
                  <a:pt x="2743" y="1185"/>
                </a:cubicBezTo>
                <a:cubicBezTo>
                  <a:pt x="2738" y="1123"/>
                  <a:pt x="2748" y="1179"/>
                  <a:pt x="2730" y="1148"/>
                </a:cubicBezTo>
                <a:lnTo>
                  <a:pt x="2699" y="1108"/>
                </a:lnTo>
                <a:cubicBezTo>
                  <a:pt x="2785" y="1073"/>
                  <a:pt x="2791" y="1053"/>
                  <a:pt x="2862" y="1020"/>
                </a:cubicBezTo>
                <a:cubicBezTo>
                  <a:pt x="3024" y="945"/>
                  <a:pt x="2918" y="1018"/>
                  <a:pt x="3031" y="1021"/>
                </a:cubicBezTo>
                <a:cubicBezTo>
                  <a:pt x="3062" y="967"/>
                  <a:pt x="3029" y="995"/>
                  <a:pt x="3041" y="959"/>
                </a:cubicBezTo>
                <a:cubicBezTo>
                  <a:pt x="3042" y="957"/>
                  <a:pt x="3043" y="952"/>
                  <a:pt x="3044" y="949"/>
                </a:cubicBezTo>
                <a:cubicBezTo>
                  <a:pt x="3066" y="906"/>
                  <a:pt x="3041" y="948"/>
                  <a:pt x="3057" y="933"/>
                </a:cubicBezTo>
                <a:cubicBezTo>
                  <a:pt x="3067" y="923"/>
                  <a:pt x="3127" y="897"/>
                  <a:pt x="3146" y="889"/>
                </a:cubicBezTo>
                <a:cubicBezTo>
                  <a:pt x="3283" y="829"/>
                  <a:pt x="3590" y="641"/>
                  <a:pt x="3732" y="667"/>
                </a:cubicBezTo>
                <a:lnTo>
                  <a:pt x="3758" y="620"/>
                </a:lnTo>
                <a:cubicBezTo>
                  <a:pt x="3776" y="594"/>
                  <a:pt x="3752" y="618"/>
                  <a:pt x="3781" y="594"/>
                </a:cubicBezTo>
                <a:cubicBezTo>
                  <a:pt x="3874" y="518"/>
                  <a:pt x="3959" y="528"/>
                  <a:pt x="4031" y="537"/>
                </a:cubicBezTo>
                <a:cubicBezTo>
                  <a:pt x="4034" y="534"/>
                  <a:pt x="4037" y="528"/>
                  <a:pt x="4039" y="525"/>
                </a:cubicBezTo>
                <a:cubicBezTo>
                  <a:pt x="4092" y="448"/>
                  <a:pt x="4147" y="441"/>
                  <a:pt x="4263" y="400"/>
                </a:cubicBezTo>
                <a:cubicBezTo>
                  <a:pt x="4511" y="314"/>
                  <a:pt x="4876" y="112"/>
                  <a:pt x="5026" y="104"/>
                </a:cubicBezTo>
                <a:cubicBezTo>
                  <a:pt x="5044" y="238"/>
                  <a:pt x="4949" y="322"/>
                  <a:pt x="4897" y="399"/>
                </a:cubicBezTo>
                <a:cubicBezTo>
                  <a:pt x="4720" y="660"/>
                  <a:pt x="4278" y="915"/>
                  <a:pt x="4230" y="973"/>
                </a:cubicBezTo>
                <a:cubicBezTo>
                  <a:pt x="4150" y="959"/>
                  <a:pt x="4203" y="912"/>
                  <a:pt x="4140" y="941"/>
                </a:cubicBezTo>
                <a:cubicBezTo>
                  <a:pt x="4093" y="963"/>
                  <a:pt x="4135" y="963"/>
                  <a:pt x="4147" y="1025"/>
                </a:cubicBezTo>
                <a:cubicBezTo>
                  <a:pt x="4057" y="1064"/>
                  <a:pt x="3407" y="1534"/>
                  <a:pt x="2935" y="1748"/>
                </a:cubicBezTo>
                <a:cubicBezTo>
                  <a:pt x="2931" y="1745"/>
                  <a:pt x="2927" y="1740"/>
                  <a:pt x="2925" y="1738"/>
                </a:cubicBezTo>
                <a:lnTo>
                  <a:pt x="2905" y="1721"/>
                </a:lnTo>
                <a:cubicBezTo>
                  <a:pt x="2864" y="1690"/>
                  <a:pt x="2868" y="1700"/>
                  <a:pt x="2850" y="1705"/>
                </a:cubicBezTo>
                <a:cubicBezTo>
                  <a:pt x="2834" y="1741"/>
                  <a:pt x="2876" y="1765"/>
                  <a:pt x="2886" y="1773"/>
                </a:cubicBezTo>
                <a:cubicBezTo>
                  <a:pt x="2771" y="1819"/>
                  <a:pt x="2636" y="1902"/>
                  <a:pt x="2501" y="1974"/>
                </a:cubicBezTo>
                <a:cubicBezTo>
                  <a:pt x="2230" y="2117"/>
                  <a:pt x="2031" y="2247"/>
                  <a:pt x="1769" y="2403"/>
                </a:cubicBezTo>
                <a:cubicBezTo>
                  <a:pt x="1640" y="2479"/>
                  <a:pt x="1521" y="2580"/>
                  <a:pt x="1506" y="2589"/>
                </a:cubicBezTo>
                <a:cubicBezTo>
                  <a:pt x="1429" y="2636"/>
                  <a:pt x="1414" y="2576"/>
                  <a:pt x="1401" y="2640"/>
                </a:cubicBezTo>
                <a:lnTo>
                  <a:pt x="1396" y="2671"/>
                </a:lnTo>
                <a:cubicBezTo>
                  <a:pt x="1375" y="2737"/>
                  <a:pt x="1330" y="2723"/>
                  <a:pt x="1292" y="2804"/>
                </a:cubicBezTo>
                <a:lnTo>
                  <a:pt x="1353" y="2804"/>
                </a:lnTo>
                <a:cubicBezTo>
                  <a:pt x="1408" y="2714"/>
                  <a:pt x="1706" y="2497"/>
                  <a:pt x="1815" y="2433"/>
                </a:cubicBezTo>
                <a:cubicBezTo>
                  <a:pt x="1980" y="2337"/>
                  <a:pt x="2158" y="2201"/>
                  <a:pt x="2320" y="2125"/>
                </a:cubicBezTo>
                <a:cubicBezTo>
                  <a:pt x="2505" y="2038"/>
                  <a:pt x="2673" y="1921"/>
                  <a:pt x="2860" y="1834"/>
                </a:cubicBezTo>
                <a:cubicBezTo>
                  <a:pt x="3057" y="1743"/>
                  <a:pt x="3216" y="1660"/>
                  <a:pt x="3399" y="1559"/>
                </a:cubicBezTo>
                <a:cubicBezTo>
                  <a:pt x="3452" y="1529"/>
                  <a:pt x="3497" y="1514"/>
                  <a:pt x="3542" y="1485"/>
                </a:cubicBezTo>
                <a:cubicBezTo>
                  <a:pt x="3593" y="1453"/>
                  <a:pt x="3621" y="1442"/>
                  <a:pt x="3669" y="1413"/>
                </a:cubicBezTo>
                <a:cubicBezTo>
                  <a:pt x="3750" y="1362"/>
                  <a:pt x="3823" y="1295"/>
                  <a:pt x="3912" y="1241"/>
                </a:cubicBezTo>
                <a:cubicBezTo>
                  <a:pt x="4249" y="1034"/>
                  <a:pt x="4860" y="650"/>
                  <a:pt x="5043" y="327"/>
                </a:cubicBezTo>
                <a:cubicBezTo>
                  <a:pt x="5126" y="181"/>
                  <a:pt x="5133" y="144"/>
                  <a:pt x="5078" y="34"/>
                </a:cubicBezTo>
                <a:cubicBezTo>
                  <a:pt x="4900" y="0"/>
                  <a:pt x="4537" y="224"/>
                  <a:pt x="4355" y="286"/>
                </a:cubicBezTo>
                <a:cubicBezTo>
                  <a:pt x="4113" y="369"/>
                  <a:pt x="3871" y="465"/>
                  <a:pt x="3662" y="574"/>
                </a:cubicBezTo>
                <a:lnTo>
                  <a:pt x="2350" y="1223"/>
                </a:lnTo>
                <a:cubicBezTo>
                  <a:pt x="2033" y="1387"/>
                  <a:pt x="1992" y="1431"/>
                  <a:pt x="1729" y="1583"/>
                </a:cubicBezTo>
                <a:lnTo>
                  <a:pt x="1120" y="1952"/>
                </a:lnTo>
                <a:cubicBezTo>
                  <a:pt x="1060" y="1990"/>
                  <a:pt x="79" y="2697"/>
                  <a:pt x="0" y="280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8" name="Freeform 48">
            <a:extLst>
              <a:ext uri="{FF2B5EF4-FFF2-40B4-BE49-F238E27FC236}">
                <a16:creationId xmlns:a16="http://schemas.microsoft.com/office/drawing/2014/main" id="{90817EFC-B423-413E-9CCA-810C7E0B70DA}"/>
              </a:ext>
            </a:extLst>
          </p:cNvPr>
          <p:cNvSpPr>
            <a:spLocks noEditPoints="1"/>
          </p:cNvSpPr>
          <p:nvPr/>
        </p:nvSpPr>
        <p:spPr bwMode="auto">
          <a:xfrm>
            <a:off x="244475" y="5008563"/>
            <a:ext cx="592137" cy="728662"/>
          </a:xfrm>
          <a:custGeom>
            <a:avLst/>
            <a:gdLst>
              <a:gd name="T0" fmla="*/ 1309 w 1645"/>
              <a:gd name="T1" fmla="*/ 254 h 2022"/>
              <a:gd name="T2" fmla="*/ 1347 w 1645"/>
              <a:gd name="T3" fmla="*/ 176 h 2022"/>
              <a:gd name="T4" fmla="*/ 1393 w 1645"/>
              <a:gd name="T5" fmla="*/ 250 h 2022"/>
              <a:gd name="T6" fmla="*/ 1309 w 1645"/>
              <a:gd name="T7" fmla="*/ 254 h 2022"/>
              <a:gd name="T8" fmla="*/ 0 w 1645"/>
              <a:gd name="T9" fmla="*/ 1986 h 2022"/>
              <a:gd name="T10" fmla="*/ 0 w 1645"/>
              <a:gd name="T11" fmla="*/ 1570 h 2022"/>
              <a:gd name="T12" fmla="*/ 62 w 1645"/>
              <a:gd name="T13" fmla="*/ 1505 h 2022"/>
              <a:gd name="T14" fmla="*/ 361 w 1645"/>
              <a:gd name="T15" fmla="*/ 1109 h 2022"/>
              <a:gd name="T16" fmla="*/ 640 w 1645"/>
              <a:gd name="T17" fmla="*/ 790 h 2022"/>
              <a:gd name="T18" fmla="*/ 831 w 1645"/>
              <a:gd name="T19" fmla="*/ 582 h 2022"/>
              <a:gd name="T20" fmla="*/ 927 w 1645"/>
              <a:gd name="T21" fmla="*/ 478 h 2022"/>
              <a:gd name="T22" fmla="*/ 1036 w 1645"/>
              <a:gd name="T23" fmla="*/ 388 h 2022"/>
              <a:gd name="T24" fmla="*/ 1138 w 1645"/>
              <a:gd name="T25" fmla="*/ 291 h 2022"/>
              <a:gd name="T26" fmla="*/ 1383 w 1645"/>
              <a:gd name="T27" fmla="*/ 140 h 2022"/>
              <a:gd name="T28" fmla="*/ 1645 w 1645"/>
              <a:gd name="T29" fmla="*/ 0 h 2022"/>
              <a:gd name="T30" fmla="*/ 1470 w 1645"/>
              <a:gd name="T31" fmla="*/ 225 h 2022"/>
              <a:gd name="T32" fmla="*/ 1112 w 1645"/>
              <a:gd name="T33" fmla="*/ 647 h 2022"/>
              <a:gd name="T34" fmla="*/ 937 w 1645"/>
              <a:gd name="T35" fmla="*/ 853 h 2022"/>
              <a:gd name="T36" fmla="*/ 789 w 1645"/>
              <a:gd name="T37" fmla="*/ 756 h 2022"/>
              <a:gd name="T38" fmla="*/ 902 w 1645"/>
              <a:gd name="T39" fmla="*/ 880 h 2022"/>
              <a:gd name="T40" fmla="*/ 792 w 1645"/>
              <a:gd name="T41" fmla="*/ 1024 h 2022"/>
              <a:gd name="T42" fmla="*/ 689 w 1645"/>
              <a:gd name="T43" fmla="*/ 1172 h 2022"/>
              <a:gd name="T44" fmla="*/ 373 w 1645"/>
              <a:gd name="T45" fmla="*/ 1586 h 2022"/>
              <a:gd name="T46" fmla="*/ 150 w 1645"/>
              <a:gd name="T47" fmla="*/ 1892 h 2022"/>
              <a:gd name="T48" fmla="*/ 143 w 1645"/>
              <a:gd name="T49" fmla="*/ 1902 h 2022"/>
              <a:gd name="T50" fmla="*/ 137 w 1645"/>
              <a:gd name="T51" fmla="*/ 1912 h 2022"/>
              <a:gd name="T52" fmla="*/ 116 w 1645"/>
              <a:gd name="T53" fmla="*/ 1942 h 2022"/>
              <a:gd name="T54" fmla="*/ 70 w 1645"/>
              <a:gd name="T55" fmla="*/ 2014 h 2022"/>
              <a:gd name="T56" fmla="*/ 0 w 1645"/>
              <a:gd name="T57" fmla="*/ 1986 h 2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45" h="2022">
                <a:moveTo>
                  <a:pt x="1309" y="254"/>
                </a:moveTo>
                <a:cubicBezTo>
                  <a:pt x="1310" y="212"/>
                  <a:pt x="1305" y="175"/>
                  <a:pt x="1347" y="176"/>
                </a:cubicBezTo>
                <a:cubicBezTo>
                  <a:pt x="1417" y="178"/>
                  <a:pt x="1383" y="192"/>
                  <a:pt x="1393" y="250"/>
                </a:cubicBezTo>
                <a:lnTo>
                  <a:pt x="1309" y="254"/>
                </a:lnTo>
                <a:close/>
                <a:moveTo>
                  <a:pt x="0" y="1986"/>
                </a:moveTo>
                <a:lnTo>
                  <a:pt x="0" y="1570"/>
                </a:lnTo>
                <a:cubicBezTo>
                  <a:pt x="51" y="1539"/>
                  <a:pt x="26" y="1564"/>
                  <a:pt x="62" y="1505"/>
                </a:cubicBezTo>
                <a:cubicBezTo>
                  <a:pt x="184" y="1309"/>
                  <a:pt x="232" y="1269"/>
                  <a:pt x="361" y="1109"/>
                </a:cubicBezTo>
                <a:lnTo>
                  <a:pt x="640" y="790"/>
                </a:lnTo>
                <a:cubicBezTo>
                  <a:pt x="755" y="620"/>
                  <a:pt x="689" y="712"/>
                  <a:pt x="831" y="582"/>
                </a:cubicBezTo>
                <a:cubicBezTo>
                  <a:pt x="871" y="546"/>
                  <a:pt x="893" y="512"/>
                  <a:pt x="927" y="478"/>
                </a:cubicBezTo>
                <a:cubicBezTo>
                  <a:pt x="961" y="445"/>
                  <a:pt x="1001" y="419"/>
                  <a:pt x="1036" y="388"/>
                </a:cubicBezTo>
                <a:cubicBezTo>
                  <a:pt x="1076" y="353"/>
                  <a:pt x="1100" y="326"/>
                  <a:pt x="1138" y="291"/>
                </a:cubicBezTo>
                <a:cubicBezTo>
                  <a:pt x="1232" y="204"/>
                  <a:pt x="1278" y="205"/>
                  <a:pt x="1383" y="140"/>
                </a:cubicBezTo>
                <a:cubicBezTo>
                  <a:pt x="1437" y="106"/>
                  <a:pt x="1592" y="12"/>
                  <a:pt x="1645" y="0"/>
                </a:cubicBezTo>
                <a:cubicBezTo>
                  <a:pt x="1601" y="91"/>
                  <a:pt x="1559" y="92"/>
                  <a:pt x="1470" y="225"/>
                </a:cubicBezTo>
                <a:cubicBezTo>
                  <a:pt x="1349" y="405"/>
                  <a:pt x="1225" y="510"/>
                  <a:pt x="1112" y="647"/>
                </a:cubicBezTo>
                <a:cubicBezTo>
                  <a:pt x="1051" y="720"/>
                  <a:pt x="1001" y="772"/>
                  <a:pt x="937" y="853"/>
                </a:cubicBezTo>
                <a:cubicBezTo>
                  <a:pt x="839" y="827"/>
                  <a:pt x="881" y="753"/>
                  <a:pt x="789" y="756"/>
                </a:cubicBezTo>
                <a:cubicBezTo>
                  <a:pt x="789" y="858"/>
                  <a:pt x="876" y="859"/>
                  <a:pt x="902" y="880"/>
                </a:cubicBezTo>
                <a:cubicBezTo>
                  <a:pt x="879" y="918"/>
                  <a:pt x="825" y="987"/>
                  <a:pt x="792" y="1024"/>
                </a:cubicBezTo>
                <a:cubicBezTo>
                  <a:pt x="745" y="1077"/>
                  <a:pt x="729" y="1105"/>
                  <a:pt x="689" y="1172"/>
                </a:cubicBezTo>
                <a:cubicBezTo>
                  <a:pt x="593" y="1331"/>
                  <a:pt x="463" y="1452"/>
                  <a:pt x="373" y="1586"/>
                </a:cubicBezTo>
                <a:lnTo>
                  <a:pt x="150" y="1892"/>
                </a:lnTo>
                <a:cubicBezTo>
                  <a:pt x="148" y="1895"/>
                  <a:pt x="145" y="1899"/>
                  <a:pt x="143" y="1902"/>
                </a:cubicBezTo>
                <a:cubicBezTo>
                  <a:pt x="141" y="1905"/>
                  <a:pt x="139" y="1909"/>
                  <a:pt x="137" y="1912"/>
                </a:cubicBezTo>
                <a:cubicBezTo>
                  <a:pt x="122" y="1934"/>
                  <a:pt x="130" y="1922"/>
                  <a:pt x="116" y="1942"/>
                </a:cubicBezTo>
                <a:cubicBezTo>
                  <a:pt x="95" y="1971"/>
                  <a:pt x="84" y="1990"/>
                  <a:pt x="70" y="2014"/>
                </a:cubicBezTo>
                <a:cubicBezTo>
                  <a:pt x="7" y="2003"/>
                  <a:pt x="49" y="2022"/>
                  <a:pt x="0" y="198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E4D933D3-0085-475F-A33A-A0E208EE4929}"/>
              </a:ext>
            </a:extLst>
          </p:cNvPr>
          <p:cNvSpPr>
            <a:spLocks/>
          </p:cNvSpPr>
          <p:nvPr/>
        </p:nvSpPr>
        <p:spPr bwMode="auto">
          <a:xfrm>
            <a:off x="3854450" y="3400425"/>
            <a:ext cx="663575" cy="766762"/>
          </a:xfrm>
          <a:custGeom>
            <a:avLst/>
            <a:gdLst>
              <a:gd name="T0" fmla="*/ 1322 w 1839"/>
              <a:gd name="T1" fmla="*/ 568 h 2125"/>
              <a:gd name="T2" fmla="*/ 1196 w 1839"/>
              <a:gd name="T3" fmla="*/ 625 h 2125"/>
              <a:gd name="T4" fmla="*/ 1092 w 1839"/>
              <a:gd name="T5" fmla="*/ 705 h 2125"/>
              <a:gd name="T6" fmla="*/ 1114 w 1839"/>
              <a:gd name="T7" fmla="*/ 787 h 2125"/>
              <a:gd name="T8" fmla="*/ 1064 w 1839"/>
              <a:gd name="T9" fmla="*/ 730 h 2125"/>
              <a:gd name="T10" fmla="*/ 403 w 1839"/>
              <a:gd name="T11" fmla="*/ 1228 h 2125"/>
              <a:gd name="T12" fmla="*/ 242 w 1839"/>
              <a:gd name="T13" fmla="*/ 1456 h 2125"/>
              <a:gd name="T14" fmla="*/ 353 w 1839"/>
              <a:gd name="T15" fmla="*/ 1522 h 2125"/>
              <a:gd name="T16" fmla="*/ 341 w 1839"/>
              <a:gd name="T17" fmla="*/ 1528 h 2125"/>
              <a:gd name="T18" fmla="*/ 285 w 1839"/>
              <a:gd name="T19" fmla="*/ 1539 h 2125"/>
              <a:gd name="T20" fmla="*/ 197 w 1839"/>
              <a:gd name="T21" fmla="*/ 1521 h 2125"/>
              <a:gd name="T22" fmla="*/ 48 w 1839"/>
              <a:gd name="T23" fmla="*/ 1904 h 2125"/>
              <a:gd name="T24" fmla="*/ 114 w 1839"/>
              <a:gd name="T25" fmla="*/ 1954 h 2125"/>
              <a:gd name="T26" fmla="*/ 82 w 1839"/>
              <a:gd name="T27" fmla="*/ 1975 h 2125"/>
              <a:gd name="T28" fmla="*/ 29 w 1839"/>
              <a:gd name="T29" fmla="*/ 1987 h 2125"/>
              <a:gd name="T30" fmla="*/ 0 w 1839"/>
              <a:gd name="T31" fmla="*/ 2115 h 2125"/>
              <a:gd name="T32" fmla="*/ 49 w 1839"/>
              <a:gd name="T33" fmla="*/ 2091 h 2125"/>
              <a:gd name="T34" fmla="*/ 144 w 1839"/>
              <a:gd name="T35" fmla="*/ 1998 h 2125"/>
              <a:gd name="T36" fmla="*/ 268 w 1839"/>
              <a:gd name="T37" fmla="*/ 1873 h 2125"/>
              <a:gd name="T38" fmla="*/ 756 w 1839"/>
              <a:gd name="T39" fmla="*/ 1381 h 2125"/>
              <a:gd name="T40" fmla="*/ 1004 w 1839"/>
              <a:gd name="T41" fmla="*/ 1130 h 2125"/>
              <a:gd name="T42" fmla="*/ 1105 w 1839"/>
              <a:gd name="T43" fmla="*/ 999 h 2125"/>
              <a:gd name="T44" fmla="*/ 1333 w 1839"/>
              <a:gd name="T45" fmla="*/ 729 h 2125"/>
              <a:gd name="T46" fmla="*/ 1438 w 1839"/>
              <a:gd name="T47" fmla="*/ 585 h 2125"/>
              <a:gd name="T48" fmla="*/ 1839 w 1839"/>
              <a:gd name="T49" fmla="*/ 0 h 2125"/>
              <a:gd name="T50" fmla="*/ 1427 w 1839"/>
              <a:gd name="T51" fmla="*/ 391 h 2125"/>
              <a:gd name="T52" fmla="*/ 1322 w 1839"/>
              <a:gd name="T53" fmla="*/ 568 h 2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39" h="2125">
                <a:moveTo>
                  <a:pt x="1322" y="568"/>
                </a:moveTo>
                <a:cubicBezTo>
                  <a:pt x="1231" y="582"/>
                  <a:pt x="1251" y="574"/>
                  <a:pt x="1196" y="625"/>
                </a:cubicBezTo>
                <a:cubicBezTo>
                  <a:pt x="1151" y="668"/>
                  <a:pt x="1142" y="682"/>
                  <a:pt x="1092" y="705"/>
                </a:cubicBezTo>
                <a:cubicBezTo>
                  <a:pt x="1126" y="759"/>
                  <a:pt x="1131" y="758"/>
                  <a:pt x="1114" y="787"/>
                </a:cubicBezTo>
                <a:cubicBezTo>
                  <a:pt x="1074" y="771"/>
                  <a:pt x="1092" y="762"/>
                  <a:pt x="1064" y="730"/>
                </a:cubicBezTo>
                <a:cubicBezTo>
                  <a:pt x="840" y="866"/>
                  <a:pt x="554" y="1016"/>
                  <a:pt x="403" y="1228"/>
                </a:cubicBezTo>
                <a:cubicBezTo>
                  <a:pt x="357" y="1292"/>
                  <a:pt x="273" y="1393"/>
                  <a:pt x="242" y="1456"/>
                </a:cubicBezTo>
                <a:cubicBezTo>
                  <a:pt x="297" y="1495"/>
                  <a:pt x="307" y="1456"/>
                  <a:pt x="353" y="1522"/>
                </a:cubicBezTo>
                <a:cubicBezTo>
                  <a:pt x="350" y="1525"/>
                  <a:pt x="343" y="1523"/>
                  <a:pt x="341" y="1528"/>
                </a:cubicBezTo>
                <a:lnTo>
                  <a:pt x="285" y="1539"/>
                </a:lnTo>
                <a:cubicBezTo>
                  <a:pt x="246" y="1538"/>
                  <a:pt x="239" y="1528"/>
                  <a:pt x="197" y="1521"/>
                </a:cubicBezTo>
                <a:cubicBezTo>
                  <a:pt x="114" y="1681"/>
                  <a:pt x="99" y="1618"/>
                  <a:pt x="48" y="1904"/>
                </a:cubicBezTo>
                <a:cubicBezTo>
                  <a:pt x="120" y="1953"/>
                  <a:pt x="96" y="1913"/>
                  <a:pt x="114" y="1954"/>
                </a:cubicBezTo>
                <a:cubicBezTo>
                  <a:pt x="93" y="1983"/>
                  <a:pt x="111" y="1964"/>
                  <a:pt x="82" y="1975"/>
                </a:cubicBezTo>
                <a:lnTo>
                  <a:pt x="29" y="1987"/>
                </a:lnTo>
                <a:lnTo>
                  <a:pt x="0" y="2115"/>
                </a:lnTo>
                <a:cubicBezTo>
                  <a:pt x="102" y="2077"/>
                  <a:pt x="3" y="2125"/>
                  <a:pt x="49" y="2091"/>
                </a:cubicBezTo>
                <a:lnTo>
                  <a:pt x="144" y="1998"/>
                </a:lnTo>
                <a:cubicBezTo>
                  <a:pt x="190" y="1949"/>
                  <a:pt x="225" y="1923"/>
                  <a:pt x="268" y="1873"/>
                </a:cubicBezTo>
                <a:cubicBezTo>
                  <a:pt x="532" y="1565"/>
                  <a:pt x="547" y="1595"/>
                  <a:pt x="756" y="1381"/>
                </a:cubicBezTo>
                <a:cubicBezTo>
                  <a:pt x="842" y="1293"/>
                  <a:pt x="921" y="1218"/>
                  <a:pt x="1004" y="1130"/>
                </a:cubicBezTo>
                <a:cubicBezTo>
                  <a:pt x="1052" y="1080"/>
                  <a:pt x="1058" y="1046"/>
                  <a:pt x="1105" y="999"/>
                </a:cubicBezTo>
                <a:cubicBezTo>
                  <a:pt x="1333" y="768"/>
                  <a:pt x="1181" y="921"/>
                  <a:pt x="1333" y="729"/>
                </a:cubicBezTo>
                <a:cubicBezTo>
                  <a:pt x="1376" y="675"/>
                  <a:pt x="1396" y="656"/>
                  <a:pt x="1438" y="585"/>
                </a:cubicBezTo>
                <a:cubicBezTo>
                  <a:pt x="1542" y="410"/>
                  <a:pt x="1775" y="168"/>
                  <a:pt x="1839" y="0"/>
                </a:cubicBezTo>
                <a:lnTo>
                  <a:pt x="1427" y="391"/>
                </a:lnTo>
                <a:cubicBezTo>
                  <a:pt x="1354" y="467"/>
                  <a:pt x="1332" y="444"/>
                  <a:pt x="1322" y="56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0" name="Freeform 50">
            <a:extLst>
              <a:ext uri="{FF2B5EF4-FFF2-40B4-BE49-F238E27FC236}">
                <a16:creationId xmlns:a16="http://schemas.microsoft.com/office/drawing/2014/main" id="{8333AC7B-5B43-4DBE-A904-5F2FF7F7CFCD}"/>
              </a:ext>
            </a:extLst>
          </p:cNvPr>
          <p:cNvSpPr>
            <a:spLocks/>
          </p:cNvSpPr>
          <p:nvPr/>
        </p:nvSpPr>
        <p:spPr bwMode="auto">
          <a:xfrm>
            <a:off x="2008188" y="4683125"/>
            <a:ext cx="717550" cy="328612"/>
          </a:xfrm>
          <a:custGeom>
            <a:avLst/>
            <a:gdLst>
              <a:gd name="T0" fmla="*/ 0 w 1990"/>
              <a:gd name="T1" fmla="*/ 877 h 913"/>
              <a:gd name="T2" fmla="*/ 341 w 1990"/>
              <a:gd name="T3" fmla="*/ 855 h 913"/>
              <a:gd name="T4" fmla="*/ 664 w 1990"/>
              <a:gd name="T5" fmla="*/ 896 h 913"/>
              <a:gd name="T6" fmla="*/ 1204 w 1990"/>
              <a:gd name="T7" fmla="*/ 687 h 913"/>
              <a:gd name="T8" fmla="*/ 1466 w 1990"/>
              <a:gd name="T9" fmla="*/ 567 h 913"/>
              <a:gd name="T10" fmla="*/ 1852 w 1990"/>
              <a:gd name="T11" fmla="*/ 207 h 913"/>
              <a:gd name="T12" fmla="*/ 1990 w 1990"/>
              <a:gd name="T13" fmla="*/ 0 h 913"/>
              <a:gd name="T14" fmla="*/ 1594 w 1990"/>
              <a:gd name="T15" fmla="*/ 196 h 913"/>
              <a:gd name="T16" fmla="*/ 1253 w 1990"/>
              <a:gd name="T17" fmla="*/ 323 h 913"/>
              <a:gd name="T18" fmla="*/ 1204 w 1990"/>
              <a:gd name="T19" fmla="*/ 416 h 913"/>
              <a:gd name="T20" fmla="*/ 825 w 1990"/>
              <a:gd name="T21" fmla="*/ 445 h 913"/>
              <a:gd name="T22" fmla="*/ 497 w 1990"/>
              <a:gd name="T23" fmla="*/ 590 h 913"/>
              <a:gd name="T24" fmla="*/ 212 w 1990"/>
              <a:gd name="T25" fmla="*/ 677 h 913"/>
              <a:gd name="T26" fmla="*/ 0 w 1990"/>
              <a:gd name="T27" fmla="*/ 877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90" h="913">
                <a:moveTo>
                  <a:pt x="0" y="877"/>
                </a:moveTo>
                <a:cubicBezTo>
                  <a:pt x="73" y="889"/>
                  <a:pt x="226" y="849"/>
                  <a:pt x="341" y="855"/>
                </a:cubicBezTo>
                <a:cubicBezTo>
                  <a:pt x="537" y="864"/>
                  <a:pt x="593" y="913"/>
                  <a:pt x="664" y="896"/>
                </a:cubicBezTo>
                <a:lnTo>
                  <a:pt x="1204" y="687"/>
                </a:lnTo>
                <a:cubicBezTo>
                  <a:pt x="1285" y="651"/>
                  <a:pt x="1380" y="605"/>
                  <a:pt x="1466" y="567"/>
                </a:cubicBezTo>
                <a:cubicBezTo>
                  <a:pt x="1589" y="513"/>
                  <a:pt x="1769" y="310"/>
                  <a:pt x="1852" y="207"/>
                </a:cubicBezTo>
                <a:cubicBezTo>
                  <a:pt x="1903" y="144"/>
                  <a:pt x="1941" y="67"/>
                  <a:pt x="1990" y="0"/>
                </a:cubicBezTo>
                <a:cubicBezTo>
                  <a:pt x="1951" y="1"/>
                  <a:pt x="1662" y="166"/>
                  <a:pt x="1594" y="196"/>
                </a:cubicBezTo>
                <a:lnTo>
                  <a:pt x="1253" y="323"/>
                </a:lnTo>
                <a:cubicBezTo>
                  <a:pt x="1159" y="375"/>
                  <a:pt x="1254" y="330"/>
                  <a:pt x="1204" y="416"/>
                </a:cubicBezTo>
                <a:cubicBezTo>
                  <a:pt x="1068" y="386"/>
                  <a:pt x="1271" y="324"/>
                  <a:pt x="825" y="445"/>
                </a:cubicBezTo>
                <a:cubicBezTo>
                  <a:pt x="576" y="512"/>
                  <a:pt x="560" y="484"/>
                  <a:pt x="497" y="590"/>
                </a:cubicBezTo>
                <a:cubicBezTo>
                  <a:pt x="373" y="557"/>
                  <a:pt x="359" y="549"/>
                  <a:pt x="212" y="677"/>
                </a:cubicBezTo>
                <a:cubicBezTo>
                  <a:pt x="160" y="723"/>
                  <a:pt x="24" y="828"/>
                  <a:pt x="0" y="87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1" name="Freeform 51">
            <a:extLst>
              <a:ext uri="{FF2B5EF4-FFF2-40B4-BE49-F238E27FC236}">
                <a16:creationId xmlns:a16="http://schemas.microsoft.com/office/drawing/2014/main" id="{7B98F0E4-6E30-4130-B088-F486A5D045D6}"/>
              </a:ext>
            </a:extLst>
          </p:cNvPr>
          <p:cNvSpPr>
            <a:spLocks noEditPoints="1"/>
          </p:cNvSpPr>
          <p:nvPr/>
        </p:nvSpPr>
        <p:spPr bwMode="auto">
          <a:xfrm>
            <a:off x="1641475" y="3054350"/>
            <a:ext cx="608012" cy="522287"/>
          </a:xfrm>
          <a:custGeom>
            <a:avLst/>
            <a:gdLst>
              <a:gd name="T0" fmla="*/ 368 w 1689"/>
              <a:gd name="T1" fmla="*/ 985 h 1449"/>
              <a:gd name="T2" fmla="*/ 378 w 1689"/>
              <a:gd name="T3" fmla="*/ 1050 h 1449"/>
              <a:gd name="T4" fmla="*/ 311 w 1689"/>
              <a:gd name="T5" fmla="*/ 1046 h 1449"/>
              <a:gd name="T6" fmla="*/ 368 w 1689"/>
              <a:gd name="T7" fmla="*/ 985 h 1449"/>
              <a:gd name="T8" fmla="*/ 807 w 1689"/>
              <a:gd name="T9" fmla="*/ 444 h 1449"/>
              <a:gd name="T10" fmla="*/ 866 w 1689"/>
              <a:gd name="T11" fmla="*/ 406 h 1449"/>
              <a:gd name="T12" fmla="*/ 860 w 1689"/>
              <a:gd name="T13" fmla="*/ 490 h 1449"/>
              <a:gd name="T14" fmla="*/ 807 w 1689"/>
              <a:gd name="T15" fmla="*/ 444 h 1449"/>
              <a:gd name="T16" fmla="*/ 1408 w 1689"/>
              <a:gd name="T17" fmla="*/ 100 h 1449"/>
              <a:gd name="T18" fmla="*/ 1154 w 1689"/>
              <a:gd name="T19" fmla="*/ 121 h 1449"/>
              <a:gd name="T20" fmla="*/ 933 w 1689"/>
              <a:gd name="T21" fmla="*/ 247 h 1449"/>
              <a:gd name="T22" fmla="*/ 438 w 1689"/>
              <a:gd name="T23" fmla="*/ 816 h 1449"/>
              <a:gd name="T24" fmla="*/ 138 w 1689"/>
              <a:gd name="T25" fmla="*/ 1230 h 1449"/>
              <a:gd name="T26" fmla="*/ 66 w 1689"/>
              <a:gd name="T27" fmla="*/ 1341 h 1449"/>
              <a:gd name="T28" fmla="*/ 0 w 1689"/>
              <a:gd name="T29" fmla="*/ 1449 h 1449"/>
              <a:gd name="T30" fmla="*/ 93 w 1689"/>
              <a:gd name="T31" fmla="*/ 1368 h 1449"/>
              <a:gd name="T32" fmla="*/ 579 w 1689"/>
              <a:gd name="T33" fmla="*/ 1058 h 1449"/>
              <a:gd name="T34" fmla="*/ 707 w 1689"/>
              <a:gd name="T35" fmla="*/ 985 h 1449"/>
              <a:gd name="T36" fmla="*/ 922 w 1689"/>
              <a:gd name="T37" fmla="*/ 802 h 1449"/>
              <a:gd name="T38" fmla="*/ 1383 w 1689"/>
              <a:gd name="T39" fmla="*/ 283 h 1449"/>
              <a:gd name="T40" fmla="*/ 1480 w 1689"/>
              <a:gd name="T41" fmla="*/ 180 h 1449"/>
              <a:gd name="T42" fmla="*/ 1689 w 1689"/>
              <a:gd name="T43" fmla="*/ 0 h 1449"/>
              <a:gd name="T44" fmla="*/ 1408 w 1689"/>
              <a:gd name="T45" fmla="*/ 100 h 1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89" h="1449">
                <a:moveTo>
                  <a:pt x="368" y="985"/>
                </a:moveTo>
                <a:lnTo>
                  <a:pt x="378" y="1050"/>
                </a:lnTo>
                <a:lnTo>
                  <a:pt x="311" y="1046"/>
                </a:lnTo>
                <a:cubicBezTo>
                  <a:pt x="325" y="989"/>
                  <a:pt x="309" y="1003"/>
                  <a:pt x="368" y="985"/>
                </a:cubicBezTo>
                <a:close/>
                <a:moveTo>
                  <a:pt x="807" y="444"/>
                </a:moveTo>
                <a:cubicBezTo>
                  <a:pt x="816" y="404"/>
                  <a:pt x="828" y="415"/>
                  <a:pt x="866" y="406"/>
                </a:cubicBezTo>
                <a:cubicBezTo>
                  <a:pt x="884" y="455"/>
                  <a:pt x="889" y="443"/>
                  <a:pt x="860" y="490"/>
                </a:cubicBezTo>
                <a:cubicBezTo>
                  <a:pt x="839" y="488"/>
                  <a:pt x="795" y="505"/>
                  <a:pt x="807" y="444"/>
                </a:cubicBezTo>
                <a:close/>
                <a:moveTo>
                  <a:pt x="1408" y="100"/>
                </a:moveTo>
                <a:cubicBezTo>
                  <a:pt x="1327" y="79"/>
                  <a:pt x="1364" y="31"/>
                  <a:pt x="1154" y="121"/>
                </a:cubicBezTo>
                <a:cubicBezTo>
                  <a:pt x="1075" y="155"/>
                  <a:pt x="999" y="203"/>
                  <a:pt x="933" y="247"/>
                </a:cubicBezTo>
                <a:cubicBezTo>
                  <a:pt x="778" y="352"/>
                  <a:pt x="549" y="654"/>
                  <a:pt x="438" y="816"/>
                </a:cubicBezTo>
                <a:cubicBezTo>
                  <a:pt x="359" y="931"/>
                  <a:pt x="251" y="1053"/>
                  <a:pt x="138" y="1230"/>
                </a:cubicBezTo>
                <a:cubicBezTo>
                  <a:pt x="107" y="1279"/>
                  <a:pt x="90" y="1299"/>
                  <a:pt x="66" y="1341"/>
                </a:cubicBezTo>
                <a:cubicBezTo>
                  <a:pt x="37" y="1392"/>
                  <a:pt x="15" y="1406"/>
                  <a:pt x="0" y="1449"/>
                </a:cubicBezTo>
                <a:cubicBezTo>
                  <a:pt x="67" y="1414"/>
                  <a:pt x="41" y="1415"/>
                  <a:pt x="93" y="1368"/>
                </a:cubicBezTo>
                <a:lnTo>
                  <a:pt x="579" y="1058"/>
                </a:lnTo>
                <a:cubicBezTo>
                  <a:pt x="634" y="1027"/>
                  <a:pt x="658" y="1020"/>
                  <a:pt x="707" y="985"/>
                </a:cubicBezTo>
                <a:cubicBezTo>
                  <a:pt x="766" y="942"/>
                  <a:pt x="869" y="852"/>
                  <a:pt x="922" y="802"/>
                </a:cubicBezTo>
                <a:cubicBezTo>
                  <a:pt x="1211" y="525"/>
                  <a:pt x="1184" y="497"/>
                  <a:pt x="1383" y="283"/>
                </a:cubicBezTo>
                <a:cubicBezTo>
                  <a:pt x="1421" y="242"/>
                  <a:pt x="1437" y="216"/>
                  <a:pt x="1480" y="180"/>
                </a:cubicBezTo>
                <a:cubicBezTo>
                  <a:pt x="1551" y="121"/>
                  <a:pt x="1671" y="51"/>
                  <a:pt x="1689" y="0"/>
                </a:cubicBezTo>
                <a:cubicBezTo>
                  <a:pt x="1433" y="33"/>
                  <a:pt x="1525" y="29"/>
                  <a:pt x="1408" y="10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E5D9DA4D-132B-4BCC-9FED-FC3C1546F752}"/>
              </a:ext>
            </a:extLst>
          </p:cNvPr>
          <p:cNvSpPr>
            <a:spLocks noEditPoints="1"/>
          </p:cNvSpPr>
          <p:nvPr/>
        </p:nvSpPr>
        <p:spPr bwMode="auto">
          <a:xfrm>
            <a:off x="4676775" y="2336800"/>
            <a:ext cx="504825" cy="496887"/>
          </a:xfrm>
          <a:custGeom>
            <a:avLst/>
            <a:gdLst>
              <a:gd name="T0" fmla="*/ 284 w 1399"/>
              <a:gd name="T1" fmla="*/ 1045 h 1379"/>
              <a:gd name="T2" fmla="*/ 284 w 1399"/>
              <a:gd name="T3" fmla="*/ 1045 h 1379"/>
              <a:gd name="T4" fmla="*/ 940 w 1399"/>
              <a:gd name="T5" fmla="*/ 479 h 1379"/>
              <a:gd name="T6" fmla="*/ 943 w 1399"/>
              <a:gd name="T7" fmla="*/ 546 h 1379"/>
              <a:gd name="T8" fmla="*/ 877 w 1399"/>
              <a:gd name="T9" fmla="*/ 445 h 1379"/>
              <a:gd name="T10" fmla="*/ 940 w 1399"/>
              <a:gd name="T11" fmla="*/ 479 h 1379"/>
              <a:gd name="T12" fmla="*/ 870 w 1399"/>
              <a:gd name="T13" fmla="*/ 418 h 1379"/>
              <a:gd name="T14" fmla="*/ 659 w 1399"/>
              <a:gd name="T15" fmla="*/ 555 h 1379"/>
              <a:gd name="T16" fmla="*/ 571 w 1399"/>
              <a:gd name="T17" fmla="*/ 784 h 1379"/>
              <a:gd name="T18" fmla="*/ 497 w 1399"/>
              <a:gd name="T19" fmla="*/ 759 h 1379"/>
              <a:gd name="T20" fmla="*/ 269 w 1399"/>
              <a:gd name="T21" fmla="*/ 1061 h 1379"/>
              <a:gd name="T22" fmla="*/ 319 w 1399"/>
              <a:gd name="T23" fmla="*/ 1113 h 1379"/>
              <a:gd name="T24" fmla="*/ 271 w 1399"/>
              <a:gd name="T25" fmla="*/ 1122 h 1379"/>
              <a:gd name="T26" fmla="*/ 262 w 1399"/>
              <a:gd name="T27" fmla="*/ 1120 h 1379"/>
              <a:gd name="T28" fmla="*/ 244 w 1399"/>
              <a:gd name="T29" fmla="*/ 1117 h 1379"/>
              <a:gd name="T30" fmla="*/ 81 w 1399"/>
              <a:gd name="T31" fmla="*/ 1272 h 1379"/>
              <a:gd name="T32" fmla="*/ 0 w 1399"/>
              <a:gd name="T33" fmla="*/ 1379 h 1379"/>
              <a:gd name="T34" fmla="*/ 272 w 1399"/>
              <a:gd name="T35" fmla="*/ 1248 h 1379"/>
              <a:gd name="T36" fmla="*/ 511 w 1399"/>
              <a:gd name="T37" fmla="*/ 1088 h 1379"/>
              <a:gd name="T38" fmla="*/ 716 w 1399"/>
              <a:gd name="T39" fmla="*/ 894 h 1379"/>
              <a:gd name="T40" fmla="*/ 807 w 1399"/>
              <a:gd name="T41" fmla="*/ 689 h 1379"/>
              <a:gd name="T42" fmla="*/ 826 w 1399"/>
              <a:gd name="T43" fmla="*/ 687 h 1379"/>
              <a:gd name="T44" fmla="*/ 835 w 1399"/>
              <a:gd name="T45" fmla="*/ 687 h 1379"/>
              <a:gd name="T46" fmla="*/ 890 w 1399"/>
              <a:gd name="T47" fmla="*/ 703 h 1379"/>
              <a:gd name="T48" fmla="*/ 1399 w 1399"/>
              <a:gd name="T49" fmla="*/ 0 h 1379"/>
              <a:gd name="T50" fmla="*/ 936 w 1399"/>
              <a:gd name="T51" fmla="*/ 268 h 1379"/>
              <a:gd name="T52" fmla="*/ 870 w 1399"/>
              <a:gd name="T53" fmla="*/ 418 h 1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99" h="1379">
                <a:moveTo>
                  <a:pt x="284" y="1045"/>
                </a:moveTo>
                <a:cubicBezTo>
                  <a:pt x="288" y="1042"/>
                  <a:pt x="261" y="1063"/>
                  <a:pt x="284" y="1045"/>
                </a:cubicBezTo>
                <a:close/>
                <a:moveTo>
                  <a:pt x="940" y="479"/>
                </a:moveTo>
                <a:cubicBezTo>
                  <a:pt x="992" y="542"/>
                  <a:pt x="946" y="541"/>
                  <a:pt x="943" y="546"/>
                </a:cubicBezTo>
                <a:cubicBezTo>
                  <a:pt x="919" y="537"/>
                  <a:pt x="877" y="536"/>
                  <a:pt x="877" y="445"/>
                </a:cubicBezTo>
                <a:cubicBezTo>
                  <a:pt x="910" y="454"/>
                  <a:pt x="922" y="458"/>
                  <a:pt x="940" y="479"/>
                </a:cubicBezTo>
                <a:close/>
                <a:moveTo>
                  <a:pt x="870" y="418"/>
                </a:moveTo>
                <a:cubicBezTo>
                  <a:pt x="767" y="387"/>
                  <a:pt x="815" y="375"/>
                  <a:pt x="659" y="555"/>
                </a:cubicBezTo>
                <a:cubicBezTo>
                  <a:pt x="488" y="753"/>
                  <a:pt x="563" y="692"/>
                  <a:pt x="571" y="784"/>
                </a:cubicBezTo>
                <a:cubicBezTo>
                  <a:pt x="499" y="784"/>
                  <a:pt x="561" y="790"/>
                  <a:pt x="497" y="759"/>
                </a:cubicBezTo>
                <a:cubicBezTo>
                  <a:pt x="420" y="863"/>
                  <a:pt x="331" y="951"/>
                  <a:pt x="269" y="1061"/>
                </a:cubicBezTo>
                <a:lnTo>
                  <a:pt x="319" y="1113"/>
                </a:lnTo>
                <a:lnTo>
                  <a:pt x="271" y="1122"/>
                </a:lnTo>
                <a:cubicBezTo>
                  <a:pt x="269" y="1121"/>
                  <a:pt x="264" y="1120"/>
                  <a:pt x="262" y="1120"/>
                </a:cubicBezTo>
                <a:lnTo>
                  <a:pt x="244" y="1117"/>
                </a:lnTo>
                <a:cubicBezTo>
                  <a:pt x="184" y="1123"/>
                  <a:pt x="124" y="1229"/>
                  <a:pt x="81" y="1272"/>
                </a:cubicBezTo>
                <a:cubicBezTo>
                  <a:pt x="21" y="1333"/>
                  <a:pt x="24" y="1295"/>
                  <a:pt x="0" y="1379"/>
                </a:cubicBezTo>
                <a:lnTo>
                  <a:pt x="272" y="1248"/>
                </a:lnTo>
                <a:cubicBezTo>
                  <a:pt x="365" y="1191"/>
                  <a:pt x="437" y="1142"/>
                  <a:pt x="511" y="1088"/>
                </a:cubicBezTo>
                <a:cubicBezTo>
                  <a:pt x="602" y="1021"/>
                  <a:pt x="643" y="977"/>
                  <a:pt x="716" y="894"/>
                </a:cubicBezTo>
                <a:cubicBezTo>
                  <a:pt x="951" y="628"/>
                  <a:pt x="793" y="779"/>
                  <a:pt x="807" y="689"/>
                </a:cubicBezTo>
                <a:lnTo>
                  <a:pt x="826" y="687"/>
                </a:lnTo>
                <a:cubicBezTo>
                  <a:pt x="827" y="687"/>
                  <a:pt x="833" y="687"/>
                  <a:pt x="835" y="687"/>
                </a:cubicBezTo>
                <a:lnTo>
                  <a:pt x="890" y="703"/>
                </a:lnTo>
                <a:cubicBezTo>
                  <a:pt x="1004" y="513"/>
                  <a:pt x="1331" y="261"/>
                  <a:pt x="1399" y="0"/>
                </a:cubicBezTo>
                <a:cubicBezTo>
                  <a:pt x="1281" y="27"/>
                  <a:pt x="1025" y="181"/>
                  <a:pt x="936" y="268"/>
                </a:cubicBezTo>
                <a:cubicBezTo>
                  <a:pt x="848" y="356"/>
                  <a:pt x="839" y="295"/>
                  <a:pt x="870" y="41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3" name="Freeform 53">
            <a:extLst>
              <a:ext uri="{FF2B5EF4-FFF2-40B4-BE49-F238E27FC236}">
                <a16:creationId xmlns:a16="http://schemas.microsoft.com/office/drawing/2014/main" id="{CF1CDF15-A075-4B0E-8428-CEE286936817}"/>
              </a:ext>
            </a:extLst>
          </p:cNvPr>
          <p:cNvSpPr>
            <a:spLocks/>
          </p:cNvSpPr>
          <p:nvPr/>
        </p:nvSpPr>
        <p:spPr bwMode="auto">
          <a:xfrm>
            <a:off x="244475" y="4964113"/>
            <a:ext cx="644525" cy="854075"/>
          </a:xfrm>
          <a:custGeom>
            <a:avLst/>
            <a:gdLst>
              <a:gd name="T0" fmla="*/ 0 w 1788"/>
              <a:gd name="T1" fmla="*/ 1696 h 2372"/>
              <a:gd name="T2" fmla="*/ 62 w 1788"/>
              <a:gd name="T3" fmla="*/ 1631 h 2372"/>
              <a:gd name="T4" fmla="*/ 361 w 1788"/>
              <a:gd name="T5" fmla="*/ 1235 h 2372"/>
              <a:gd name="T6" fmla="*/ 640 w 1788"/>
              <a:gd name="T7" fmla="*/ 916 h 2372"/>
              <a:gd name="T8" fmla="*/ 831 w 1788"/>
              <a:gd name="T9" fmla="*/ 708 h 2372"/>
              <a:gd name="T10" fmla="*/ 927 w 1788"/>
              <a:gd name="T11" fmla="*/ 604 h 2372"/>
              <a:gd name="T12" fmla="*/ 1036 w 1788"/>
              <a:gd name="T13" fmla="*/ 514 h 2372"/>
              <a:gd name="T14" fmla="*/ 1138 w 1788"/>
              <a:gd name="T15" fmla="*/ 417 h 2372"/>
              <a:gd name="T16" fmla="*/ 1383 w 1788"/>
              <a:gd name="T17" fmla="*/ 266 h 2372"/>
              <a:gd name="T18" fmla="*/ 1645 w 1788"/>
              <a:gd name="T19" fmla="*/ 126 h 2372"/>
              <a:gd name="T20" fmla="*/ 1470 w 1788"/>
              <a:gd name="T21" fmla="*/ 351 h 2372"/>
              <a:gd name="T22" fmla="*/ 1112 w 1788"/>
              <a:gd name="T23" fmla="*/ 773 h 2372"/>
              <a:gd name="T24" fmla="*/ 937 w 1788"/>
              <a:gd name="T25" fmla="*/ 979 h 2372"/>
              <a:gd name="T26" fmla="*/ 789 w 1788"/>
              <a:gd name="T27" fmla="*/ 882 h 2372"/>
              <a:gd name="T28" fmla="*/ 902 w 1788"/>
              <a:gd name="T29" fmla="*/ 1006 h 2372"/>
              <a:gd name="T30" fmla="*/ 792 w 1788"/>
              <a:gd name="T31" fmla="*/ 1150 h 2372"/>
              <a:gd name="T32" fmla="*/ 689 w 1788"/>
              <a:gd name="T33" fmla="*/ 1298 h 2372"/>
              <a:gd name="T34" fmla="*/ 373 w 1788"/>
              <a:gd name="T35" fmla="*/ 1712 h 2372"/>
              <a:gd name="T36" fmla="*/ 150 w 1788"/>
              <a:gd name="T37" fmla="*/ 2018 h 2372"/>
              <a:gd name="T38" fmla="*/ 143 w 1788"/>
              <a:gd name="T39" fmla="*/ 2028 h 2372"/>
              <a:gd name="T40" fmla="*/ 137 w 1788"/>
              <a:gd name="T41" fmla="*/ 2038 h 2372"/>
              <a:gd name="T42" fmla="*/ 116 w 1788"/>
              <a:gd name="T43" fmla="*/ 2068 h 2372"/>
              <a:gd name="T44" fmla="*/ 70 w 1788"/>
              <a:gd name="T45" fmla="*/ 2140 h 2372"/>
              <a:gd name="T46" fmla="*/ 0 w 1788"/>
              <a:gd name="T47" fmla="*/ 2112 h 2372"/>
              <a:gd name="T48" fmla="*/ 0 w 1788"/>
              <a:gd name="T49" fmla="*/ 2372 h 2372"/>
              <a:gd name="T50" fmla="*/ 105 w 1788"/>
              <a:gd name="T51" fmla="*/ 2206 h 2372"/>
              <a:gd name="T52" fmla="*/ 319 w 1788"/>
              <a:gd name="T53" fmla="*/ 1906 h 2372"/>
              <a:gd name="T54" fmla="*/ 420 w 1788"/>
              <a:gd name="T55" fmla="*/ 1757 h 2372"/>
              <a:gd name="T56" fmla="*/ 648 w 1788"/>
              <a:gd name="T57" fmla="*/ 1472 h 2372"/>
              <a:gd name="T58" fmla="*/ 1093 w 1788"/>
              <a:gd name="T59" fmla="*/ 886 h 2372"/>
              <a:gd name="T60" fmla="*/ 1213 w 1788"/>
              <a:gd name="T61" fmla="*/ 742 h 2372"/>
              <a:gd name="T62" fmla="*/ 1561 w 1788"/>
              <a:gd name="T63" fmla="*/ 325 h 2372"/>
              <a:gd name="T64" fmla="*/ 1745 w 1788"/>
              <a:gd name="T65" fmla="*/ 40 h 2372"/>
              <a:gd name="T66" fmla="*/ 1457 w 1788"/>
              <a:gd name="T67" fmla="*/ 155 h 2372"/>
              <a:gd name="T68" fmla="*/ 954 w 1788"/>
              <a:gd name="T69" fmla="*/ 482 h 2372"/>
              <a:gd name="T70" fmla="*/ 846 w 1788"/>
              <a:gd name="T71" fmla="*/ 589 h 2372"/>
              <a:gd name="T72" fmla="*/ 751 w 1788"/>
              <a:gd name="T73" fmla="*/ 694 h 2372"/>
              <a:gd name="T74" fmla="*/ 557 w 1788"/>
              <a:gd name="T75" fmla="*/ 915 h 2372"/>
              <a:gd name="T76" fmla="*/ 359 w 1788"/>
              <a:gd name="T77" fmla="*/ 1133 h 2372"/>
              <a:gd name="T78" fmla="*/ 0 w 1788"/>
              <a:gd name="T79" fmla="*/ 1596 h 2372"/>
              <a:gd name="T80" fmla="*/ 0 w 1788"/>
              <a:gd name="T81" fmla="*/ 1696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88" h="2372">
                <a:moveTo>
                  <a:pt x="0" y="1696"/>
                </a:moveTo>
                <a:cubicBezTo>
                  <a:pt x="51" y="1665"/>
                  <a:pt x="26" y="1690"/>
                  <a:pt x="62" y="1631"/>
                </a:cubicBezTo>
                <a:cubicBezTo>
                  <a:pt x="184" y="1435"/>
                  <a:pt x="232" y="1395"/>
                  <a:pt x="361" y="1235"/>
                </a:cubicBezTo>
                <a:lnTo>
                  <a:pt x="640" y="916"/>
                </a:lnTo>
                <a:cubicBezTo>
                  <a:pt x="755" y="746"/>
                  <a:pt x="689" y="838"/>
                  <a:pt x="831" y="708"/>
                </a:cubicBezTo>
                <a:cubicBezTo>
                  <a:pt x="871" y="672"/>
                  <a:pt x="893" y="638"/>
                  <a:pt x="927" y="604"/>
                </a:cubicBezTo>
                <a:cubicBezTo>
                  <a:pt x="961" y="571"/>
                  <a:pt x="1001" y="545"/>
                  <a:pt x="1036" y="514"/>
                </a:cubicBezTo>
                <a:cubicBezTo>
                  <a:pt x="1076" y="479"/>
                  <a:pt x="1100" y="452"/>
                  <a:pt x="1138" y="417"/>
                </a:cubicBezTo>
                <a:cubicBezTo>
                  <a:pt x="1232" y="330"/>
                  <a:pt x="1278" y="331"/>
                  <a:pt x="1383" y="266"/>
                </a:cubicBezTo>
                <a:cubicBezTo>
                  <a:pt x="1437" y="232"/>
                  <a:pt x="1592" y="138"/>
                  <a:pt x="1645" y="126"/>
                </a:cubicBezTo>
                <a:cubicBezTo>
                  <a:pt x="1601" y="217"/>
                  <a:pt x="1559" y="218"/>
                  <a:pt x="1470" y="351"/>
                </a:cubicBezTo>
                <a:cubicBezTo>
                  <a:pt x="1349" y="531"/>
                  <a:pt x="1225" y="636"/>
                  <a:pt x="1112" y="773"/>
                </a:cubicBezTo>
                <a:cubicBezTo>
                  <a:pt x="1051" y="846"/>
                  <a:pt x="1001" y="898"/>
                  <a:pt x="937" y="979"/>
                </a:cubicBezTo>
                <a:cubicBezTo>
                  <a:pt x="839" y="953"/>
                  <a:pt x="881" y="879"/>
                  <a:pt x="789" y="882"/>
                </a:cubicBezTo>
                <a:cubicBezTo>
                  <a:pt x="789" y="984"/>
                  <a:pt x="876" y="985"/>
                  <a:pt x="902" y="1006"/>
                </a:cubicBezTo>
                <a:cubicBezTo>
                  <a:pt x="879" y="1044"/>
                  <a:pt x="825" y="1113"/>
                  <a:pt x="792" y="1150"/>
                </a:cubicBezTo>
                <a:cubicBezTo>
                  <a:pt x="745" y="1203"/>
                  <a:pt x="729" y="1231"/>
                  <a:pt x="689" y="1298"/>
                </a:cubicBezTo>
                <a:cubicBezTo>
                  <a:pt x="593" y="1457"/>
                  <a:pt x="463" y="1578"/>
                  <a:pt x="373" y="1712"/>
                </a:cubicBezTo>
                <a:lnTo>
                  <a:pt x="150" y="2018"/>
                </a:lnTo>
                <a:cubicBezTo>
                  <a:pt x="148" y="2021"/>
                  <a:pt x="145" y="2025"/>
                  <a:pt x="143" y="2028"/>
                </a:cubicBezTo>
                <a:cubicBezTo>
                  <a:pt x="141" y="2031"/>
                  <a:pt x="139" y="2035"/>
                  <a:pt x="137" y="2038"/>
                </a:cubicBezTo>
                <a:cubicBezTo>
                  <a:pt x="122" y="2060"/>
                  <a:pt x="130" y="2048"/>
                  <a:pt x="116" y="2068"/>
                </a:cubicBezTo>
                <a:cubicBezTo>
                  <a:pt x="95" y="2097"/>
                  <a:pt x="84" y="2116"/>
                  <a:pt x="70" y="2140"/>
                </a:cubicBezTo>
                <a:cubicBezTo>
                  <a:pt x="7" y="2129"/>
                  <a:pt x="49" y="2148"/>
                  <a:pt x="0" y="2112"/>
                </a:cubicBezTo>
                <a:lnTo>
                  <a:pt x="0" y="2372"/>
                </a:lnTo>
                <a:cubicBezTo>
                  <a:pt x="52" y="2325"/>
                  <a:pt x="54" y="2282"/>
                  <a:pt x="105" y="2206"/>
                </a:cubicBezTo>
                <a:lnTo>
                  <a:pt x="319" y="1906"/>
                </a:lnTo>
                <a:cubicBezTo>
                  <a:pt x="357" y="1855"/>
                  <a:pt x="380" y="1810"/>
                  <a:pt x="420" y="1757"/>
                </a:cubicBezTo>
                <a:cubicBezTo>
                  <a:pt x="497" y="1652"/>
                  <a:pt x="575" y="1572"/>
                  <a:pt x="648" y="1472"/>
                </a:cubicBezTo>
                <a:cubicBezTo>
                  <a:pt x="863" y="1184"/>
                  <a:pt x="808" y="1213"/>
                  <a:pt x="1093" y="886"/>
                </a:cubicBezTo>
                <a:cubicBezTo>
                  <a:pt x="1139" y="833"/>
                  <a:pt x="1165" y="789"/>
                  <a:pt x="1213" y="742"/>
                </a:cubicBezTo>
                <a:cubicBezTo>
                  <a:pt x="1463" y="499"/>
                  <a:pt x="1376" y="553"/>
                  <a:pt x="1561" y="325"/>
                </a:cubicBezTo>
                <a:cubicBezTo>
                  <a:pt x="1672" y="187"/>
                  <a:pt x="1788" y="159"/>
                  <a:pt x="1745" y="40"/>
                </a:cubicBezTo>
                <a:cubicBezTo>
                  <a:pt x="1639" y="0"/>
                  <a:pt x="1532" y="113"/>
                  <a:pt x="1457" y="155"/>
                </a:cubicBezTo>
                <a:cubicBezTo>
                  <a:pt x="1242" y="274"/>
                  <a:pt x="1167" y="272"/>
                  <a:pt x="954" y="482"/>
                </a:cubicBezTo>
                <a:cubicBezTo>
                  <a:pt x="911" y="525"/>
                  <a:pt x="884" y="542"/>
                  <a:pt x="846" y="589"/>
                </a:cubicBezTo>
                <a:cubicBezTo>
                  <a:pt x="810" y="633"/>
                  <a:pt x="793" y="655"/>
                  <a:pt x="751" y="694"/>
                </a:cubicBezTo>
                <a:cubicBezTo>
                  <a:pt x="555" y="879"/>
                  <a:pt x="644" y="818"/>
                  <a:pt x="557" y="915"/>
                </a:cubicBezTo>
                <a:cubicBezTo>
                  <a:pt x="489" y="989"/>
                  <a:pt x="426" y="1058"/>
                  <a:pt x="359" y="1133"/>
                </a:cubicBezTo>
                <a:cubicBezTo>
                  <a:pt x="181" y="1331"/>
                  <a:pt x="151" y="1415"/>
                  <a:pt x="0" y="1596"/>
                </a:cubicBezTo>
                <a:lnTo>
                  <a:pt x="0" y="1696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4" name="Freeform 54">
            <a:extLst>
              <a:ext uri="{FF2B5EF4-FFF2-40B4-BE49-F238E27FC236}">
                <a16:creationId xmlns:a16="http://schemas.microsoft.com/office/drawing/2014/main" id="{631C21E2-2511-4459-8F18-85C5AAC1DDD7}"/>
              </a:ext>
            </a:extLst>
          </p:cNvPr>
          <p:cNvSpPr>
            <a:spLocks/>
          </p:cNvSpPr>
          <p:nvPr/>
        </p:nvSpPr>
        <p:spPr bwMode="auto">
          <a:xfrm>
            <a:off x="2197100" y="4476750"/>
            <a:ext cx="728662" cy="368300"/>
          </a:xfrm>
          <a:custGeom>
            <a:avLst/>
            <a:gdLst>
              <a:gd name="T0" fmla="*/ 1571 w 2020"/>
              <a:gd name="T1" fmla="*/ 195 h 1022"/>
              <a:gd name="T2" fmla="*/ 1575 w 2020"/>
              <a:gd name="T3" fmla="*/ 288 h 1022"/>
              <a:gd name="T4" fmla="*/ 1517 w 2020"/>
              <a:gd name="T5" fmla="*/ 235 h 1022"/>
              <a:gd name="T6" fmla="*/ 1509 w 2020"/>
              <a:gd name="T7" fmla="*/ 224 h 1022"/>
              <a:gd name="T8" fmla="*/ 557 w 2020"/>
              <a:gd name="T9" fmla="*/ 709 h 1022"/>
              <a:gd name="T10" fmla="*/ 352 w 2020"/>
              <a:gd name="T11" fmla="*/ 802 h 1022"/>
              <a:gd name="T12" fmla="*/ 0 w 2020"/>
              <a:gd name="T13" fmla="*/ 1022 h 1022"/>
              <a:gd name="T14" fmla="*/ 948 w 2020"/>
              <a:gd name="T15" fmla="*/ 749 h 1022"/>
              <a:gd name="T16" fmla="*/ 1237 w 2020"/>
              <a:gd name="T17" fmla="*/ 619 h 1022"/>
              <a:gd name="T18" fmla="*/ 1216 w 2020"/>
              <a:gd name="T19" fmla="*/ 578 h 1022"/>
              <a:gd name="T20" fmla="*/ 1202 w 2020"/>
              <a:gd name="T21" fmla="*/ 538 h 1022"/>
              <a:gd name="T22" fmla="*/ 1244 w 2020"/>
              <a:gd name="T23" fmla="*/ 546 h 1022"/>
              <a:gd name="T24" fmla="*/ 1302 w 2020"/>
              <a:gd name="T25" fmla="*/ 583 h 1022"/>
              <a:gd name="T26" fmla="*/ 1483 w 2020"/>
              <a:gd name="T27" fmla="*/ 453 h 1022"/>
              <a:gd name="T28" fmla="*/ 1669 w 2020"/>
              <a:gd name="T29" fmla="*/ 308 h 1022"/>
              <a:gd name="T30" fmla="*/ 1846 w 2020"/>
              <a:gd name="T31" fmla="*/ 152 h 1022"/>
              <a:gd name="T32" fmla="*/ 2020 w 2020"/>
              <a:gd name="T33" fmla="*/ 0 h 1022"/>
              <a:gd name="T34" fmla="*/ 1571 w 2020"/>
              <a:gd name="T35" fmla="*/ 195 h 1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20" h="1022">
                <a:moveTo>
                  <a:pt x="1571" y="195"/>
                </a:moveTo>
                <a:cubicBezTo>
                  <a:pt x="1589" y="240"/>
                  <a:pt x="1610" y="250"/>
                  <a:pt x="1575" y="288"/>
                </a:cubicBezTo>
                <a:lnTo>
                  <a:pt x="1517" y="235"/>
                </a:lnTo>
                <a:cubicBezTo>
                  <a:pt x="1515" y="233"/>
                  <a:pt x="1512" y="227"/>
                  <a:pt x="1509" y="224"/>
                </a:cubicBezTo>
                <a:cubicBezTo>
                  <a:pt x="1297" y="305"/>
                  <a:pt x="843" y="581"/>
                  <a:pt x="557" y="709"/>
                </a:cubicBezTo>
                <a:cubicBezTo>
                  <a:pt x="495" y="737"/>
                  <a:pt x="416" y="769"/>
                  <a:pt x="352" y="802"/>
                </a:cubicBezTo>
                <a:cubicBezTo>
                  <a:pt x="240" y="861"/>
                  <a:pt x="76" y="940"/>
                  <a:pt x="0" y="1022"/>
                </a:cubicBezTo>
                <a:cubicBezTo>
                  <a:pt x="217" y="995"/>
                  <a:pt x="700" y="839"/>
                  <a:pt x="948" y="749"/>
                </a:cubicBezTo>
                <a:cubicBezTo>
                  <a:pt x="1063" y="707"/>
                  <a:pt x="1145" y="651"/>
                  <a:pt x="1237" y="619"/>
                </a:cubicBezTo>
                <a:lnTo>
                  <a:pt x="1216" y="578"/>
                </a:lnTo>
                <a:cubicBezTo>
                  <a:pt x="1203" y="549"/>
                  <a:pt x="1209" y="590"/>
                  <a:pt x="1202" y="538"/>
                </a:cubicBezTo>
                <a:cubicBezTo>
                  <a:pt x="1275" y="530"/>
                  <a:pt x="1221" y="536"/>
                  <a:pt x="1244" y="546"/>
                </a:cubicBezTo>
                <a:cubicBezTo>
                  <a:pt x="1321" y="583"/>
                  <a:pt x="1215" y="550"/>
                  <a:pt x="1302" y="583"/>
                </a:cubicBezTo>
                <a:cubicBezTo>
                  <a:pt x="1363" y="533"/>
                  <a:pt x="1348" y="572"/>
                  <a:pt x="1483" y="453"/>
                </a:cubicBezTo>
                <a:cubicBezTo>
                  <a:pt x="1547" y="396"/>
                  <a:pt x="1600" y="356"/>
                  <a:pt x="1669" y="308"/>
                </a:cubicBezTo>
                <a:cubicBezTo>
                  <a:pt x="1741" y="257"/>
                  <a:pt x="1786" y="200"/>
                  <a:pt x="1846" y="152"/>
                </a:cubicBezTo>
                <a:cubicBezTo>
                  <a:pt x="1902" y="107"/>
                  <a:pt x="1990" y="53"/>
                  <a:pt x="2020" y="0"/>
                </a:cubicBezTo>
                <a:cubicBezTo>
                  <a:pt x="1904" y="15"/>
                  <a:pt x="1715" y="158"/>
                  <a:pt x="1571" y="19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5" name="Freeform 55">
            <a:extLst>
              <a:ext uri="{FF2B5EF4-FFF2-40B4-BE49-F238E27FC236}">
                <a16:creationId xmlns:a16="http://schemas.microsoft.com/office/drawing/2014/main" id="{3894F8A1-5576-4DB7-9E99-9517468F06F2}"/>
              </a:ext>
            </a:extLst>
          </p:cNvPr>
          <p:cNvSpPr>
            <a:spLocks noEditPoints="1"/>
          </p:cNvSpPr>
          <p:nvPr/>
        </p:nvSpPr>
        <p:spPr bwMode="auto">
          <a:xfrm>
            <a:off x="4391025" y="1514475"/>
            <a:ext cx="788987" cy="998537"/>
          </a:xfrm>
          <a:custGeom>
            <a:avLst/>
            <a:gdLst>
              <a:gd name="T0" fmla="*/ 1496 w 2187"/>
              <a:gd name="T1" fmla="*/ 772 h 2770"/>
              <a:gd name="T2" fmla="*/ 1517 w 2187"/>
              <a:gd name="T3" fmla="*/ 661 h 2770"/>
              <a:gd name="T4" fmla="*/ 1602 w 2187"/>
              <a:gd name="T5" fmla="*/ 595 h 2770"/>
              <a:gd name="T6" fmla="*/ 2087 w 2187"/>
              <a:gd name="T7" fmla="*/ 148 h 2770"/>
              <a:gd name="T8" fmla="*/ 1863 w 2187"/>
              <a:gd name="T9" fmla="*/ 790 h 2770"/>
              <a:gd name="T10" fmla="*/ 1781 w 2187"/>
              <a:gd name="T11" fmla="*/ 990 h 2770"/>
              <a:gd name="T12" fmla="*/ 1427 w 2187"/>
              <a:gd name="T13" fmla="*/ 1482 h 2770"/>
              <a:gd name="T14" fmla="*/ 1300 w 2187"/>
              <a:gd name="T15" fmla="*/ 1639 h 2770"/>
              <a:gd name="T16" fmla="*/ 784 w 2187"/>
              <a:gd name="T17" fmla="*/ 2252 h 2770"/>
              <a:gd name="T18" fmla="*/ 649 w 2187"/>
              <a:gd name="T19" fmla="*/ 2399 h 2770"/>
              <a:gd name="T20" fmla="*/ 110 w 2187"/>
              <a:gd name="T21" fmla="*/ 2638 h 2770"/>
              <a:gd name="T22" fmla="*/ 268 w 2187"/>
              <a:gd name="T23" fmla="*/ 2452 h 2770"/>
              <a:gd name="T24" fmla="*/ 313 w 2187"/>
              <a:gd name="T25" fmla="*/ 2464 h 2770"/>
              <a:gd name="T26" fmla="*/ 375 w 2187"/>
              <a:gd name="T27" fmla="*/ 2439 h 2770"/>
              <a:gd name="T28" fmla="*/ 305 w 2187"/>
              <a:gd name="T29" fmla="*/ 2416 h 2770"/>
              <a:gd name="T30" fmla="*/ 481 w 2187"/>
              <a:gd name="T31" fmla="*/ 2116 h 2770"/>
              <a:gd name="T32" fmla="*/ 669 w 2187"/>
              <a:gd name="T33" fmla="*/ 1841 h 2770"/>
              <a:gd name="T34" fmla="*/ 751 w 2187"/>
              <a:gd name="T35" fmla="*/ 1555 h 2770"/>
              <a:gd name="T36" fmla="*/ 937 w 2187"/>
              <a:gd name="T37" fmla="*/ 1391 h 2770"/>
              <a:gd name="T38" fmla="*/ 933 w 2187"/>
              <a:gd name="T39" fmla="*/ 1291 h 2770"/>
              <a:gd name="T40" fmla="*/ 1237 w 2187"/>
              <a:gd name="T41" fmla="*/ 944 h 2770"/>
              <a:gd name="T42" fmla="*/ 1496 w 2187"/>
              <a:gd name="T43" fmla="*/ 772 h 2770"/>
              <a:gd name="T44" fmla="*/ 0 w 2187"/>
              <a:gd name="T45" fmla="*/ 2696 h 2770"/>
              <a:gd name="T46" fmla="*/ 466 w 2187"/>
              <a:gd name="T47" fmla="*/ 2630 h 2770"/>
              <a:gd name="T48" fmla="*/ 911 w 2187"/>
              <a:gd name="T49" fmla="*/ 2163 h 2770"/>
              <a:gd name="T50" fmla="*/ 1058 w 2187"/>
              <a:gd name="T51" fmla="*/ 1994 h 2770"/>
              <a:gd name="T52" fmla="*/ 1863 w 2187"/>
              <a:gd name="T53" fmla="*/ 923 h 2770"/>
              <a:gd name="T54" fmla="*/ 2029 w 2187"/>
              <a:gd name="T55" fmla="*/ 474 h 2770"/>
              <a:gd name="T56" fmla="*/ 2182 w 2187"/>
              <a:gd name="T57" fmla="*/ 0 h 2770"/>
              <a:gd name="T58" fmla="*/ 1554 w 2187"/>
              <a:gd name="T59" fmla="*/ 580 h 2770"/>
              <a:gd name="T60" fmla="*/ 961 w 2187"/>
              <a:gd name="T61" fmla="*/ 1200 h 2770"/>
              <a:gd name="T62" fmla="*/ 817 w 2187"/>
              <a:gd name="T63" fmla="*/ 1355 h 2770"/>
              <a:gd name="T64" fmla="*/ 707 w 2187"/>
              <a:gd name="T65" fmla="*/ 1541 h 2770"/>
              <a:gd name="T66" fmla="*/ 504 w 2187"/>
              <a:gd name="T67" fmla="*/ 1956 h 2770"/>
              <a:gd name="T68" fmla="*/ 292 w 2187"/>
              <a:gd name="T69" fmla="*/ 2357 h 2770"/>
              <a:gd name="T70" fmla="*/ 72 w 2187"/>
              <a:gd name="T71" fmla="*/ 2585 h 2770"/>
              <a:gd name="T72" fmla="*/ 0 w 2187"/>
              <a:gd name="T73" fmla="*/ 2696 h 2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187" h="2770">
                <a:moveTo>
                  <a:pt x="1496" y="772"/>
                </a:moveTo>
                <a:cubicBezTo>
                  <a:pt x="1491" y="696"/>
                  <a:pt x="1444" y="727"/>
                  <a:pt x="1517" y="661"/>
                </a:cubicBezTo>
                <a:cubicBezTo>
                  <a:pt x="1543" y="637"/>
                  <a:pt x="1568" y="626"/>
                  <a:pt x="1602" y="595"/>
                </a:cubicBezTo>
                <a:cubicBezTo>
                  <a:pt x="1720" y="483"/>
                  <a:pt x="1970" y="207"/>
                  <a:pt x="2087" y="148"/>
                </a:cubicBezTo>
                <a:cubicBezTo>
                  <a:pt x="2045" y="392"/>
                  <a:pt x="1912" y="637"/>
                  <a:pt x="1863" y="790"/>
                </a:cubicBezTo>
                <a:cubicBezTo>
                  <a:pt x="1840" y="862"/>
                  <a:pt x="1815" y="928"/>
                  <a:pt x="1781" y="990"/>
                </a:cubicBezTo>
                <a:cubicBezTo>
                  <a:pt x="1723" y="1096"/>
                  <a:pt x="1513" y="1375"/>
                  <a:pt x="1427" y="1482"/>
                </a:cubicBezTo>
                <a:cubicBezTo>
                  <a:pt x="1379" y="1543"/>
                  <a:pt x="1347" y="1579"/>
                  <a:pt x="1300" y="1639"/>
                </a:cubicBezTo>
                <a:cubicBezTo>
                  <a:pt x="1139" y="1850"/>
                  <a:pt x="953" y="2029"/>
                  <a:pt x="784" y="2252"/>
                </a:cubicBezTo>
                <a:cubicBezTo>
                  <a:pt x="740" y="2310"/>
                  <a:pt x="697" y="2340"/>
                  <a:pt x="649" y="2399"/>
                </a:cubicBezTo>
                <a:cubicBezTo>
                  <a:pt x="532" y="2540"/>
                  <a:pt x="262" y="2770"/>
                  <a:pt x="110" y="2638"/>
                </a:cubicBezTo>
                <a:cubicBezTo>
                  <a:pt x="136" y="2570"/>
                  <a:pt x="222" y="2514"/>
                  <a:pt x="268" y="2452"/>
                </a:cubicBezTo>
                <a:cubicBezTo>
                  <a:pt x="310" y="2456"/>
                  <a:pt x="313" y="2464"/>
                  <a:pt x="313" y="2464"/>
                </a:cubicBezTo>
                <a:cubicBezTo>
                  <a:pt x="378" y="2480"/>
                  <a:pt x="356" y="2476"/>
                  <a:pt x="375" y="2439"/>
                </a:cubicBezTo>
                <a:cubicBezTo>
                  <a:pt x="331" y="2418"/>
                  <a:pt x="335" y="2441"/>
                  <a:pt x="305" y="2416"/>
                </a:cubicBezTo>
                <a:lnTo>
                  <a:pt x="481" y="2116"/>
                </a:lnTo>
                <a:cubicBezTo>
                  <a:pt x="630" y="1800"/>
                  <a:pt x="552" y="1919"/>
                  <a:pt x="669" y="1841"/>
                </a:cubicBezTo>
                <a:cubicBezTo>
                  <a:pt x="620" y="1743"/>
                  <a:pt x="649" y="1748"/>
                  <a:pt x="751" y="1555"/>
                </a:cubicBezTo>
                <a:cubicBezTo>
                  <a:pt x="858" y="1349"/>
                  <a:pt x="866" y="1389"/>
                  <a:pt x="937" y="1391"/>
                </a:cubicBezTo>
                <a:cubicBezTo>
                  <a:pt x="917" y="1293"/>
                  <a:pt x="859" y="1396"/>
                  <a:pt x="933" y="1291"/>
                </a:cubicBezTo>
                <a:cubicBezTo>
                  <a:pt x="1036" y="1146"/>
                  <a:pt x="1115" y="1066"/>
                  <a:pt x="1237" y="944"/>
                </a:cubicBezTo>
                <a:cubicBezTo>
                  <a:pt x="1455" y="728"/>
                  <a:pt x="1394" y="759"/>
                  <a:pt x="1496" y="772"/>
                </a:cubicBezTo>
                <a:close/>
                <a:moveTo>
                  <a:pt x="0" y="2696"/>
                </a:moveTo>
                <a:cubicBezTo>
                  <a:pt x="233" y="2737"/>
                  <a:pt x="286" y="2746"/>
                  <a:pt x="466" y="2630"/>
                </a:cubicBezTo>
                <a:cubicBezTo>
                  <a:pt x="691" y="2485"/>
                  <a:pt x="782" y="2329"/>
                  <a:pt x="911" y="2163"/>
                </a:cubicBezTo>
                <a:cubicBezTo>
                  <a:pt x="962" y="2097"/>
                  <a:pt x="1007" y="2051"/>
                  <a:pt x="1058" y="1994"/>
                </a:cubicBezTo>
                <a:cubicBezTo>
                  <a:pt x="1295" y="1730"/>
                  <a:pt x="1729" y="1188"/>
                  <a:pt x="1863" y="923"/>
                </a:cubicBezTo>
                <a:lnTo>
                  <a:pt x="2029" y="474"/>
                </a:lnTo>
                <a:cubicBezTo>
                  <a:pt x="2057" y="398"/>
                  <a:pt x="2187" y="61"/>
                  <a:pt x="2182" y="0"/>
                </a:cubicBezTo>
                <a:cubicBezTo>
                  <a:pt x="2073" y="59"/>
                  <a:pt x="1673" y="482"/>
                  <a:pt x="1554" y="580"/>
                </a:cubicBezTo>
                <a:cubicBezTo>
                  <a:pt x="1311" y="779"/>
                  <a:pt x="1153" y="989"/>
                  <a:pt x="961" y="1200"/>
                </a:cubicBezTo>
                <a:cubicBezTo>
                  <a:pt x="896" y="1272"/>
                  <a:pt x="916" y="1207"/>
                  <a:pt x="817" y="1355"/>
                </a:cubicBezTo>
                <a:cubicBezTo>
                  <a:pt x="770" y="1425"/>
                  <a:pt x="753" y="1462"/>
                  <a:pt x="707" y="1541"/>
                </a:cubicBezTo>
                <a:cubicBezTo>
                  <a:pt x="620" y="1690"/>
                  <a:pt x="573" y="1808"/>
                  <a:pt x="504" y="1956"/>
                </a:cubicBezTo>
                <a:cubicBezTo>
                  <a:pt x="432" y="2113"/>
                  <a:pt x="383" y="2219"/>
                  <a:pt x="292" y="2357"/>
                </a:cubicBezTo>
                <a:cubicBezTo>
                  <a:pt x="238" y="2438"/>
                  <a:pt x="147" y="2523"/>
                  <a:pt x="72" y="2585"/>
                </a:cubicBezTo>
                <a:cubicBezTo>
                  <a:pt x="13" y="2633"/>
                  <a:pt x="11" y="2612"/>
                  <a:pt x="0" y="269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6" name="Freeform 56">
            <a:extLst>
              <a:ext uri="{FF2B5EF4-FFF2-40B4-BE49-F238E27FC236}">
                <a16:creationId xmlns:a16="http://schemas.microsoft.com/office/drawing/2014/main" id="{7AAEF6BF-B372-42EE-A187-39494FE20150}"/>
              </a:ext>
            </a:extLst>
          </p:cNvPr>
          <p:cNvSpPr>
            <a:spLocks/>
          </p:cNvSpPr>
          <p:nvPr/>
        </p:nvSpPr>
        <p:spPr bwMode="auto">
          <a:xfrm>
            <a:off x="2338388" y="3603625"/>
            <a:ext cx="444500" cy="317500"/>
          </a:xfrm>
          <a:custGeom>
            <a:avLst/>
            <a:gdLst>
              <a:gd name="T0" fmla="*/ 0 w 1234"/>
              <a:gd name="T1" fmla="*/ 878 h 878"/>
              <a:gd name="T2" fmla="*/ 759 w 1234"/>
              <a:gd name="T3" fmla="*/ 565 h 878"/>
              <a:gd name="T4" fmla="*/ 1234 w 1234"/>
              <a:gd name="T5" fmla="*/ 0 h 878"/>
              <a:gd name="T6" fmla="*/ 694 w 1234"/>
              <a:gd name="T7" fmla="*/ 253 h 878"/>
              <a:gd name="T8" fmla="*/ 629 w 1234"/>
              <a:gd name="T9" fmla="*/ 316 h 878"/>
              <a:gd name="T10" fmla="*/ 522 w 1234"/>
              <a:gd name="T11" fmla="*/ 345 h 878"/>
              <a:gd name="T12" fmla="*/ 251 w 1234"/>
              <a:gd name="T13" fmla="*/ 606 h 878"/>
              <a:gd name="T14" fmla="*/ 203 w 1234"/>
              <a:gd name="T15" fmla="*/ 691 h 878"/>
              <a:gd name="T16" fmla="*/ 0 w 1234"/>
              <a:gd name="T17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4" h="878">
                <a:moveTo>
                  <a:pt x="0" y="878"/>
                </a:moveTo>
                <a:cubicBezTo>
                  <a:pt x="190" y="850"/>
                  <a:pt x="659" y="661"/>
                  <a:pt x="759" y="565"/>
                </a:cubicBezTo>
                <a:cubicBezTo>
                  <a:pt x="845" y="484"/>
                  <a:pt x="1205" y="84"/>
                  <a:pt x="1234" y="0"/>
                </a:cubicBezTo>
                <a:cubicBezTo>
                  <a:pt x="1163" y="13"/>
                  <a:pt x="747" y="202"/>
                  <a:pt x="694" y="253"/>
                </a:cubicBezTo>
                <a:cubicBezTo>
                  <a:pt x="657" y="289"/>
                  <a:pt x="686" y="295"/>
                  <a:pt x="629" y="316"/>
                </a:cubicBezTo>
                <a:cubicBezTo>
                  <a:pt x="581" y="334"/>
                  <a:pt x="575" y="314"/>
                  <a:pt x="522" y="345"/>
                </a:cubicBezTo>
                <a:cubicBezTo>
                  <a:pt x="520" y="347"/>
                  <a:pt x="261" y="595"/>
                  <a:pt x="251" y="606"/>
                </a:cubicBezTo>
                <a:cubicBezTo>
                  <a:pt x="219" y="646"/>
                  <a:pt x="226" y="668"/>
                  <a:pt x="203" y="691"/>
                </a:cubicBezTo>
                <a:cubicBezTo>
                  <a:pt x="176" y="719"/>
                  <a:pt x="68" y="739"/>
                  <a:pt x="0" y="87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7" name="Freeform 57">
            <a:extLst>
              <a:ext uri="{FF2B5EF4-FFF2-40B4-BE49-F238E27FC236}">
                <a16:creationId xmlns:a16="http://schemas.microsoft.com/office/drawing/2014/main" id="{1DDD71CA-640A-47A5-9AEC-DE81917843C7}"/>
              </a:ext>
            </a:extLst>
          </p:cNvPr>
          <p:cNvSpPr>
            <a:spLocks/>
          </p:cNvSpPr>
          <p:nvPr/>
        </p:nvSpPr>
        <p:spPr bwMode="auto">
          <a:xfrm>
            <a:off x="5745163" y="1984375"/>
            <a:ext cx="247650" cy="404812"/>
          </a:xfrm>
          <a:custGeom>
            <a:avLst/>
            <a:gdLst>
              <a:gd name="T0" fmla="*/ 687 w 687"/>
              <a:gd name="T1" fmla="*/ 706 h 1124"/>
              <a:gd name="T2" fmla="*/ 687 w 687"/>
              <a:gd name="T3" fmla="*/ 0 h 1124"/>
              <a:gd name="T4" fmla="*/ 560 w 687"/>
              <a:gd name="T5" fmla="*/ 130 h 1124"/>
              <a:gd name="T6" fmla="*/ 557 w 687"/>
              <a:gd name="T7" fmla="*/ 275 h 1124"/>
              <a:gd name="T8" fmla="*/ 500 w 687"/>
              <a:gd name="T9" fmla="*/ 256 h 1124"/>
              <a:gd name="T10" fmla="*/ 469 w 687"/>
              <a:gd name="T11" fmla="*/ 265 h 1124"/>
              <a:gd name="T12" fmla="*/ 405 w 687"/>
              <a:gd name="T13" fmla="*/ 355 h 1124"/>
              <a:gd name="T14" fmla="*/ 349 w 687"/>
              <a:gd name="T15" fmla="*/ 449 h 1124"/>
              <a:gd name="T16" fmla="*/ 130 w 687"/>
              <a:gd name="T17" fmla="*/ 846 h 1124"/>
              <a:gd name="T18" fmla="*/ 140 w 687"/>
              <a:gd name="T19" fmla="*/ 953 h 1124"/>
              <a:gd name="T20" fmla="*/ 116 w 687"/>
              <a:gd name="T21" fmla="*/ 963 h 1124"/>
              <a:gd name="T22" fmla="*/ 0 w 687"/>
              <a:gd name="T23" fmla="*/ 1124 h 1124"/>
              <a:gd name="T24" fmla="*/ 687 w 687"/>
              <a:gd name="T25" fmla="*/ 706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7" h="1124">
                <a:moveTo>
                  <a:pt x="687" y="706"/>
                </a:moveTo>
                <a:lnTo>
                  <a:pt x="687" y="0"/>
                </a:lnTo>
                <a:lnTo>
                  <a:pt x="560" y="130"/>
                </a:lnTo>
                <a:cubicBezTo>
                  <a:pt x="447" y="273"/>
                  <a:pt x="566" y="198"/>
                  <a:pt x="557" y="275"/>
                </a:cubicBezTo>
                <a:cubicBezTo>
                  <a:pt x="528" y="275"/>
                  <a:pt x="531" y="256"/>
                  <a:pt x="500" y="256"/>
                </a:cubicBezTo>
                <a:cubicBezTo>
                  <a:pt x="419" y="257"/>
                  <a:pt x="514" y="235"/>
                  <a:pt x="469" y="265"/>
                </a:cubicBezTo>
                <a:cubicBezTo>
                  <a:pt x="466" y="267"/>
                  <a:pt x="412" y="345"/>
                  <a:pt x="405" y="355"/>
                </a:cubicBezTo>
                <a:cubicBezTo>
                  <a:pt x="383" y="388"/>
                  <a:pt x="363" y="419"/>
                  <a:pt x="349" y="449"/>
                </a:cubicBezTo>
                <a:cubicBezTo>
                  <a:pt x="269" y="620"/>
                  <a:pt x="230" y="644"/>
                  <a:pt x="130" y="846"/>
                </a:cubicBezTo>
                <a:cubicBezTo>
                  <a:pt x="103" y="900"/>
                  <a:pt x="123" y="907"/>
                  <a:pt x="140" y="953"/>
                </a:cubicBezTo>
                <a:lnTo>
                  <a:pt x="116" y="963"/>
                </a:lnTo>
                <a:cubicBezTo>
                  <a:pt x="59" y="991"/>
                  <a:pt x="6" y="1053"/>
                  <a:pt x="0" y="1124"/>
                </a:cubicBezTo>
                <a:cubicBezTo>
                  <a:pt x="161" y="1017"/>
                  <a:pt x="543" y="756"/>
                  <a:pt x="687" y="70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8" name="Freeform 58">
            <a:extLst>
              <a:ext uri="{FF2B5EF4-FFF2-40B4-BE49-F238E27FC236}">
                <a16:creationId xmlns:a16="http://schemas.microsoft.com/office/drawing/2014/main" id="{71CDC94C-EF89-4938-BDA2-885756D079A2}"/>
              </a:ext>
            </a:extLst>
          </p:cNvPr>
          <p:cNvSpPr>
            <a:spLocks/>
          </p:cNvSpPr>
          <p:nvPr/>
        </p:nvSpPr>
        <p:spPr bwMode="auto">
          <a:xfrm>
            <a:off x="3343275" y="2732088"/>
            <a:ext cx="690562" cy="590550"/>
          </a:xfrm>
          <a:custGeom>
            <a:avLst/>
            <a:gdLst>
              <a:gd name="T0" fmla="*/ 1704 w 1916"/>
              <a:gd name="T1" fmla="*/ 58 h 1639"/>
              <a:gd name="T2" fmla="*/ 1729 w 1916"/>
              <a:gd name="T3" fmla="*/ 99 h 1639"/>
              <a:gd name="T4" fmla="*/ 1774 w 1916"/>
              <a:gd name="T5" fmla="*/ 128 h 1639"/>
              <a:gd name="T6" fmla="*/ 982 w 1916"/>
              <a:gd name="T7" fmla="*/ 867 h 1639"/>
              <a:gd name="T8" fmla="*/ 101 w 1916"/>
              <a:gd name="T9" fmla="*/ 1515 h 1639"/>
              <a:gd name="T10" fmla="*/ 96 w 1916"/>
              <a:gd name="T11" fmla="*/ 1358 h 1639"/>
              <a:gd name="T12" fmla="*/ 188 w 1916"/>
              <a:gd name="T13" fmla="*/ 1305 h 1639"/>
              <a:gd name="T14" fmla="*/ 135 w 1916"/>
              <a:gd name="T15" fmla="*/ 1239 h 1639"/>
              <a:gd name="T16" fmla="*/ 294 w 1916"/>
              <a:gd name="T17" fmla="*/ 1126 h 1639"/>
              <a:gd name="T18" fmla="*/ 302 w 1916"/>
              <a:gd name="T19" fmla="*/ 1020 h 1639"/>
              <a:gd name="T20" fmla="*/ 444 w 1916"/>
              <a:gd name="T21" fmla="*/ 974 h 1639"/>
              <a:gd name="T22" fmla="*/ 549 w 1916"/>
              <a:gd name="T23" fmla="*/ 799 h 1639"/>
              <a:gd name="T24" fmla="*/ 730 w 1916"/>
              <a:gd name="T25" fmla="*/ 716 h 1639"/>
              <a:gd name="T26" fmla="*/ 777 w 1916"/>
              <a:gd name="T27" fmla="*/ 595 h 1639"/>
              <a:gd name="T28" fmla="*/ 917 w 1916"/>
              <a:gd name="T29" fmla="*/ 554 h 1639"/>
              <a:gd name="T30" fmla="*/ 922 w 1916"/>
              <a:gd name="T31" fmla="*/ 543 h 1639"/>
              <a:gd name="T32" fmla="*/ 926 w 1916"/>
              <a:gd name="T33" fmla="*/ 531 h 1639"/>
              <a:gd name="T34" fmla="*/ 1102 w 1916"/>
              <a:gd name="T35" fmla="*/ 335 h 1639"/>
              <a:gd name="T36" fmla="*/ 1213 w 1916"/>
              <a:gd name="T37" fmla="*/ 335 h 1639"/>
              <a:gd name="T38" fmla="*/ 1307 w 1916"/>
              <a:gd name="T39" fmla="*/ 195 h 1639"/>
              <a:gd name="T40" fmla="*/ 1479 w 1916"/>
              <a:gd name="T41" fmla="*/ 110 h 1639"/>
              <a:gd name="T42" fmla="*/ 1462 w 1916"/>
              <a:gd name="T43" fmla="*/ 70 h 1639"/>
              <a:gd name="T44" fmla="*/ 808 w 1916"/>
              <a:gd name="T45" fmla="*/ 510 h 1639"/>
              <a:gd name="T46" fmla="*/ 213 w 1916"/>
              <a:gd name="T47" fmla="*/ 1044 h 1639"/>
              <a:gd name="T48" fmla="*/ 66 w 1916"/>
              <a:gd name="T49" fmla="*/ 1259 h 1639"/>
              <a:gd name="T50" fmla="*/ 91 w 1916"/>
              <a:gd name="T51" fmla="*/ 1575 h 1639"/>
              <a:gd name="T52" fmla="*/ 617 w 1916"/>
              <a:gd name="T53" fmla="*/ 1281 h 1639"/>
              <a:gd name="T54" fmla="*/ 820 w 1916"/>
              <a:gd name="T55" fmla="*/ 1103 h 1639"/>
              <a:gd name="T56" fmla="*/ 828 w 1916"/>
              <a:gd name="T57" fmla="*/ 1095 h 1639"/>
              <a:gd name="T58" fmla="*/ 837 w 1916"/>
              <a:gd name="T59" fmla="*/ 1086 h 1639"/>
              <a:gd name="T60" fmla="*/ 919 w 1916"/>
              <a:gd name="T61" fmla="*/ 1003 h 1639"/>
              <a:gd name="T62" fmla="*/ 928 w 1916"/>
              <a:gd name="T63" fmla="*/ 995 h 1639"/>
              <a:gd name="T64" fmla="*/ 1156 w 1916"/>
              <a:gd name="T65" fmla="*/ 775 h 1639"/>
              <a:gd name="T66" fmla="*/ 1181 w 1916"/>
              <a:gd name="T67" fmla="*/ 750 h 1639"/>
              <a:gd name="T68" fmla="*/ 1828 w 1916"/>
              <a:gd name="T69" fmla="*/ 151 h 1639"/>
              <a:gd name="T70" fmla="*/ 1914 w 1916"/>
              <a:gd name="T71" fmla="*/ 31 h 1639"/>
              <a:gd name="T72" fmla="*/ 1704 w 1916"/>
              <a:gd name="T73" fmla="*/ 58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16" h="1639">
                <a:moveTo>
                  <a:pt x="1704" y="58"/>
                </a:moveTo>
                <a:cubicBezTo>
                  <a:pt x="1714" y="98"/>
                  <a:pt x="1706" y="77"/>
                  <a:pt x="1729" y="99"/>
                </a:cubicBezTo>
                <a:lnTo>
                  <a:pt x="1774" y="128"/>
                </a:lnTo>
                <a:cubicBezTo>
                  <a:pt x="1566" y="249"/>
                  <a:pt x="1201" y="677"/>
                  <a:pt x="982" y="867"/>
                </a:cubicBezTo>
                <a:cubicBezTo>
                  <a:pt x="856" y="977"/>
                  <a:pt x="303" y="1584"/>
                  <a:pt x="101" y="1515"/>
                </a:cubicBezTo>
                <a:cubicBezTo>
                  <a:pt x="92" y="1475"/>
                  <a:pt x="82" y="1410"/>
                  <a:pt x="96" y="1358"/>
                </a:cubicBezTo>
                <a:cubicBezTo>
                  <a:pt x="123" y="1257"/>
                  <a:pt x="116" y="1352"/>
                  <a:pt x="188" y="1305"/>
                </a:cubicBezTo>
                <a:cubicBezTo>
                  <a:pt x="159" y="1236"/>
                  <a:pt x="178" y="1305"/>
                  <a:pt x="135" y="1239"/>
                </a:cubicBezTo>
                <a:cubicBezTo>
                  <a:pt x="173" y="1096"/>
                  <a:pt x="181" y="1110"/>
                  <a:pt x="294" y="1126"/>
                </a:cubicBezTo>
                <a:cubicBezTo>
                  <a:pt x="278" y="1047"/>
                  <a:pt x="249" y="1075"/>
                  <a:pt x="302" y="1020"/>
                </a:cubicBezTo>
                <a:cubicBezTo>
                  <a:pt x="353" y="967"/>
                  <a:pt x="356" y="979"/>
                  <a:pt x="444" y="974"/>
                </a:cubicBezTo>
                <a:cubicBezTo>
                  <a:pt x="444" y="837"/>
                  <a:pt x="462" y="882"/>
                  <a:pt x="549" y="799"/>
                </a:cubicBezTo>
                <a:cubicBezTo>
                  <a:pt x="659" y="694"/>
                  <a:pt x="575" y="723"/>
                  <a:pt x="730" y="716"/>
                </a:cubicBezTo>
                <a:cubicBezTo>
                  <a:pt x="731" y="632"/>
                  <a:pt x="709" y="647"/>
                  <a:pt x="777" y="595"/>
                </a:cubicBezTo>
                <a:cubicBezTo>
                  <a:pt x="873" y="522"/>
                  <a:pt x="865" y="585"/>
                  <a:pt x="917" y="554"/>
                </a:cubicBezTo>
                <a:cubicBezTo>
                  <a:pt x="920" y="551"/>
                  <a:pt x="921" y="541"/>
                  <a:pt x="922" y="543"/>
                </a:cubicBezTo>
                <a:cubicBezTo>
                  <a:pt x="922" y="545"/>
                  <a:pt x="925" y="534"/>
                  <a:pt x="926" y="531"/>
                </a:cubicBezTo>
                <a:cubicBezTo>
                  <a:pt x="954" y="453"/>
                  <a:pt x="1019" y="369"/>
                  <a:pt x="1102" y="335"/>
                </a:cubicBezTo>
                <a:cubicBezTo>
                  <a:pt x="1214" y="291"/>
                  <a:pt x="1109" y="345"/>
                  <a:pt x="1213" y="335"/>
                </a:cubicBezTo>
                <a:cubicBezTo>
                  <a:pt x="1207" y="288"/>
                  <a:pt x="1169" y="281"/>
                  <a:pt x="1307" y="195"/>
                </a:cubicBezTo>
                <a:cubicBezTo>
                  <a:pt x="1362" y="161"/>
                  <a:pt x="1432" y="142"/>
                  <a:pt x="1479" y="110"/>
                </a:cubicBezTo>
                <a:lnTo>
                  <a:pt x="1462" y="70"/>
                </a:lnTo>
                <a:cubicBezTo>
                  <a:pt x="1178" y="154"/>
                  <a:pt x="981" y="379"/>
                  <a:pt x="808" y="510"/>
                </a:cubicBezTo>
                <a:lnTo>
                  <a:pt x="213" y="1044"/>
                </a:lnTo>
                <a:cubicBezTo>
                  <a:pt x="130" y="1138"/>
                  <a:pt x="119" y="1106"/>
                  <a:pt x="66" y="1259"/>
                </a:cubicBezTo>
                <a:cubicBezTo>
                  <a:pt x="27" y="1372"/>
                  <a:pt x="0" y="1509"/>
                  <a:pt x="91" y="1575"/>
                </a:cubicBezTo>
                <a:cubicBezTo>
                  <a:pt x="230" y="1639"/>
                  <a:pt x="544" y="1349"/>
                  <a:pt x="617" y="1281"/>
                </a:cubicBezTo>
                <a:lnTo>
                  <a:pt x="820" y="1103"/>
                </a:lnTo>
                <a:cubicBezTo>
                  <a:pt x="822" y="1101"/>
                  <a:pt x="826" y="1097"/>
                  <a:pt x="828" y="1095"/>
                </a:cubicBezTo>
                <a:cubicBezTo>
                  <a:pt x="831" y="1092"/>
                  <a:pt x="834" y="1089"/>
                  <a:pt x="837" y="1086"/>
                </a:cubicBezTo>
                <a:lnTo>
                  <a:pt x="919" y="1003"/>
                </a:lnTo>
                <a:cubicBezTo>
                  <a:pt x="921" y="1001"/>
                  <a:pt x="925" y="998"/>
                  <a:pt x="928" y="995"/>
                </a:cubicBezTo>
                <a:lnTo>
                  <a:pt x="1156" y="775"/>
                </a:lnTo>
                <a:cubicBezTo>
                  <a:pt x="1168" y="764"/>
                  <a:pt x="1170" y="761"/>
                  <a:pt x="1181" y="750"/>
                </a:cubicBezTo>
                <a:lnTo>
                  <a:pt x="1828" y="151"/>
                </a:lnTo>
                <a:cubicBezTo>
                  <a:pt x="1874" y="119"/>
                  <a:pt x="1916" y="101"/>
                  <a:pt x="1914" y="31"/>
                </a:cubicBezTo>
                <a:cubicBezTo>
                  <a:pt x="1851" y="0"/>
                  <a:pt x="1762" y="31"/>
                  <a:pt x="1704" y="5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9" name="Freeform 59">
            <a:extLst>
              <a:ext uri="{FF2B5EF4-FFF2-40B4-BE49-F238E27FC236}">
                <a16:creationId xmlns:a16="http://schemas.microsoft.com/office/drawing/2014/main" id="{A30E7279-4253-41FF-8C0F-C689FEB47E42}"/>
              </a:ext>
            </a:extLst>
          </p:cNvPr>
          <p:cNvSpPr>
            <a:spLocks noEditPoints="1"/>
          </p:cNvSpPr>
          <p:nvPr/>
        </p:nvSpPr>
        <p:spPr bwMode="auto">
          <a:xfrm>
            <a:off x="936625" y="4006850"/>
            <a:ext cx="423862" cy="327025"/>
          </a:xfrm>
          <a:custGeom>
            <a:avLst/>
            <a:gdLst>
              <a:gd name="T0" fmla="*/ 593 w 1177"/>
              <a:gd name="T1" fmla="*/ 563 h 906"/>
              <a:gd name="T2" fmla="*/ 651 w 1177"/>
              <a:gd name="T3" fmla="*/ 622 h 906"/>
              <a:gd name="T4" fmla="*/ 588 w 1177"/>
              <a:gd name="T5" fmla="*/ 621 h 906"/>
              <a:gd name="T6" fmla="*/ 593 w 1177"/>
              <a:gd name="T7" fmla="*/ 563 h 906"/>
              <a:gd name="T8" fmla="*/ 987 w 1177"/>
              <a:gd name="T9" fmla="*/ 194 h 906"/>
              <a:gd name="T10" fmla="*/ 987 w 1177"/>
              <a:gd name="T11" fmla="*/ 194 h 906"/>
              <a:gd name="T12" fmla="*/ 0 w 1177"/>
              <a:gd name="T13" fmla="*/ 896 h 906"/>
              <a:gd name="T14" fmla="*/ 598 w 1177"/>
              <a:gd name="T15" fmla="*/ 714 h 906"/>
              <a:gd name="T16" fmla="*/ 758 w 1177"/>
              <a:gd name="T17" fmla="*/ 611 h 906"/>
              <a:gd name="T18" fmla="*/ 1177 w 1177"/>
              <a:gd name="T19" fmla="*/ 0 h 906"/>
              <a:gd name="T20" fmla="*/ 1014 w 1177"/>
              <a:gd name="T21" fmla="*/ 87 h 906"/>
              <a:gd name="T22" fmla="*/ 838 w 1177"/>
              <a:gd name="T23" fmla="*/ 177 h 906"/>
              <a:gd name="T24" fmla="*/ 533 w 1177"/>
              <a:gd name="T25" fmla="*/ 418 h 906"/>
              <a:gd name="T26" fmla="*/ 153 w 1177"/>
              <a:gd name="T27" fmla="*/ 732 h 906"/>
              <a:gd name="T28" fmla="*/ 116 w 1177"/>
              <a:gd name="T29" fmla="*/ 797 h 906"/>
              <a:gd name="T30" fmla="*/ 60 w 1177"/>
              <a:gd name="T31" fmla="*/ 791 h 906"/>
              <a:gd name="T32" fmla="*/ 0 w 1177"/>
              <a:gd name="T33" fmla="*/ 896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77" h="906">
                <a:moveTo>
                  <a:pt x="593" y="563"/>
                </a:moveTo>
                <a:cubicBezTo>
                  <a:pt x="645" y="564"/>
                  <a:pt x="647" y="568"/>
                  <a:pt x="651" y="622"/>
                </a:cubicBezTo>
                <a:lnTo>
                  <a:pt x="588" y="621"/>
                </a:lnTo>
                <a:lnTo>
                  <a:pt x="593" y="563"/>
                </a:lnTo>
                <a:close/>
                <a:moveTo>
                  <a:pt x="987" y="194"/>
                </a:moveTo>
                <a:cubicBezTo>
                  <a:pt x="844" y="233"/>
                  <a:pt x="965" y="47"/>
                  <a:pt x="987" y="194"/>
                </a:cubicBezTo>
                <a:close/>
                <a:moveTo>
                  <a:pt x="0" y="896"/>
                </a:moveTo>
                <a:cubicBezTo>
                  <a:pt x="222" y="906"/>
                  <a:pt x="439" y="773"/>
                  <a:pt x="598" y="714"/>
                </a:cubicBezTo>
                <a:cubicBezTo>
                  <a:pt x="717" y="670"/>
                  <a:pt x="686" y="696"/>
                  <a:pt x="758" y="611"/>
                </a:cubicBezTo>
                <a:lnTo>
                  <a:pt x="1177" y="0"/>
                </a:lnTo>
                <a:cubicBezTo>
                  <a:pt x="1093" y="0"/>
                  <a:pt x="1066" y="50"/>
                  <a:pt x="1014" y="87"/>
                </a:cubicBezTo>
                <a:cubicBezTo>
                  <a:pt x="956" y="130"/>
                  <a:pt x="901" y="144"/>
                  <a:pt x="838" y="177"/>
                </a:cubicBezTo>
                <a:cubicBezTo>
                  <a:pt x="614" y="295"/>
                  <a:pt x="611" y="351"/>
                  <a:pt x="533" y="418"/>
                </a:cubicBezTo>
                <a:cubicBezTo>
                  <a:pt x="416" y="519"/>
                  <a:pt x="147" y="686"/>
                  <a:pt x="153" y="732"/>
                </a:cubicBezTo>
                <a:cubicBezTo>
                  <a:pt x="155" y="747"/>
                  <a:pt x="230" y="807"/>
                  <a:pt x="116" y="797"/>
                </a:cubicBezTo>
                <a:cubicBezTo>
                  <a:pt x="65" y="793"/>
                  <a:pt x="160" y="770"/>
                  <a:pt x="60" y="791"/>
                </a:cubicBezTo>
                <a:cubicBezTo>
                  <a:pt x="11" y="802"/>
                  <a:pt x="6" y="851"/>
                  <a:pt x="0" y="89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0" name="Freeform 60">
            <a:extLst>
              <a:ext uri="{FF2B5EF4-FFF2-40B4-BE49-F238E27FC236}">
                <a16:creationId xmlns:a16="http://schemas.microsoft.com/office/drawing/2014/main" id="{DF18480F-7FF8-488D-9C7B-235E3FBBB6EF}"/>
              </a:ext>
            </a:extLst>
          </p:cNvPr>
          <p:cNvSpPr>
            <a:spLocks noEditPoints="1"/>
          </p:cNvSpPr>
          <p:nvPr/>
        </p:nvSpPr>
        <p:spPr bwMode="auto">
          <a:xfrm>
            <a:off x="3089275" y="2527300"/>
            <a:ext cx="668337" cy="457200"/>
          </a:xfrm>
          <a:custGeom>
            <a:avLst/>
            <a:gdLst>
              <a:gd name="T0" fmla="*/ 1387 w 1854"/>
              <a:gd name="T1" fmla="*/ 405 h 1270"/>
              <a:gd name="T2" fmla="*/ 1446 w 1854"/>
              <a:gd name="T3" fmla="*/ 286 h 1270"/>
              <a:gd name="T4" fmla="*/ 1504 w 1854"/>
              <a:gd name="T5" fmla="*/ 345 h 1270"/>
              <a:gd name="T6" fmla="*/ 1300 w 1854"/>
              <a:gd name="T7" fmla="*/ 513 h 1270"/>
              <a:gd name="T8" fmla="*/ 1287 w 1854"/>
              <a:gd name="T9" fmla="*/ 507 h 1270"/>
              <a:gd name="T10" fmla="*/ 1209 w 1854"/>
              <a:gd name="T11" fmla="*/ 490 h 1270"/>
              <a:gd name="T12" fmla="*/ 1227 w 1854"/>
              <a:gd name="T13" fmla="*/ 559 h 1270"/>
              <a:gd name="T14" fmla="*/ 850 w 1854"/>
              <a:gd name="T15" fmla="*/ 796 h 1270"/>
              <a:gd name="T16" fmla="*/ 790 w 1854"/>
              <a:gd name="T17" fmla="*/ 829 h 1270"/>
              <a:gd name="T18" fmla="*/ 799 w 1854"/>
              <a:gd name="T19" fmla="*/ 818 h 1270"/>
              <a:gd name="T20" fmla="*/ 1062 w 1854"/>
              <a:gd name="T21" fmla="*/ 646 h 1270"/>
              <a:gd name="T22" fmla="*/ 1180 w 1854"/>
              <a:gd name="T23" fmla="*/ 478 h 1270"/>
              <a:gd name="T24" fmla="*/ 1387 w 1854"/>
              <a:gd name="T25" fmla="*/ 405 h 1270"/>
              <a:gd name="T26" fmla="*/ 1501 w 1854"/>
              <a:gd name="T27" fmla="*/ 273 h 1270"/>
              <a:gd name="T28" fmla="*/ 1533 w 1854"/>
              <a:gd name="T29" fmla="*/ 218 h 1270"/>
              <a:gd name="T30" fmla="*/ 1711 w 1854"/>
              <a:gd name="T31" fmla="*/ 130 h 1270"/>
              <a:gd name="T32" fmla="*/ 1627 w 1854"/>
              <a:gd name="T33" fmla="*/ 245 h 1270"/>
              <a:gd name="T34" fmla="*/ 1501 w 1854"/>
              <a:gd name="T35" fmla="*/ 273 h 1270"/>
              <a:gd name="T36" fmla="*/ 24 w 1854"/>
              <a:gd name="T37" fmla="*/ 1268 h 1270"/>
              <a:gd name="T38" fmla="*/ 1029 w 1854"/>
              <a:gd name="T39" fmla="*/ 742 h 1270"/>
              <a:gd name="T40" fmla="*/ 1697 w 1854"/>
              <a:gd name="T41" fmla="*/ 248 h 1270"/>
              <a:gd name="T42" fmla="*/ 1747 w 1854"/>
              <a:gd name="T43" fmla="*/ 199 h 1270"/>
              <a:gd name="T44" fmla="*/ 1838 w 1854"/>
              <a:gd name="T45" fmla="*/ 90 h 1270"/>
              <a:gd name="T46" fmla="*/ 1838 w 1854"/>
              <a:gd name="T47" fmla="*/ 3 h 1270"/>
              <a:gd name="T48" fmla="*/ 1356 w 1854"/>
              <a:gd name="T49" fmla="*/ 271 h 1270"/>
              <a:gd name="T50" fmla="*/ 488 w 1854"/>
              <a:gd name="T51" fmla="*/ 967 h 1270"/>
              <a:gd name="T52" fmla="*/ 24 w 1854"/>
              <a:gd name="T53" fmla="*/ 1268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54" h="1270">
                <a:moveTo>
                  <a:pt x="1387" y="405"/>
                </a:moveTo>
                <a:cubicBezTo>
                  <a:pt x="1373" y="319"/>
                  <a:pt x="1357" y="333"/>
                  <a:pt x="1446" y="286"/>
                </a:cubicBezTo>
                <a:cubicBezTo>
                  <a:pt x="1464" y="309"/>
                  <a:pt x="1486" y="328"/>
                  <a:pt x="1504" y="345"/>
                </a:cubicBezTo>
                <a:cubicBezTo>
                  <a:pt x="1442" y="395"/>
                  <a:pt x="1348" y="458"/>
                  <a:pt x="1300" y="513"/>
                </a:cubicBezTo>
                <a:cubicBezTo>
                  <a:pt x="1295" y="512"/>
                  <a:pt x="1290" y="509"/>
                  <a:pt x="1287" y="507"/>
                </a:cubicBezTo>
                <a:lnTo>
                  <a:pt x="1209" y="490"/>
                </a:lnTo>
                <a:cubicBezTo>
                  <a:pt x="1202" y="522"/>
                  <a:pt x="1214" y="519"/>
                  <a:pt x="1227" y="559"/>
                </a:cubicBezTo>
                <a:cubicBezTo>
                  <a:pt x="1062" y="646"/>
                  <a:pt x="992" y="703"/>
                  <a:pt x="850" y="796"/>
                </a:cubicBezTo>
                <a:lnTo>
                  <a:pt x="790" y="829"/>
                </a:lnTo>
                <a:cubicBezTo>
                  <a:pt x="793" y="826"/>
                  <a:pt x="796" y="821"/>
                  <a:pt x="799" y="818"/>
                </a:cubicBezTo>
                <a:cubicBezTo>
                  <a:pt x="889" y="706"/>
                  <a:pt x="944" y="644"/>
                  <a:pt x="1062" y="646"/>
                </a:cubicBezTo>
                <a:cubicBezTo>
                  <a:pt x="1059" y="518"/>
                  <a:pt x="1079" y="552"/>
                  <a:pt x="1180" y="478"/>
                </a:cubicBezTo>
                <a:cubicBezTo>
                  <a:pt x="1274" y="410"/>
                  <a:pt x="1241" y="385"/>
                  <a:pt x="1387" y="405"/>
                </a:cubicBezTo>
                <a:close/>
                <a:moveTo>
                  <a:pt x="1501" y="273"/>
                </a:moveTo>
                <a:cubicBezTo>
                  <a:pt x="1501" y="253"/>
                  <a:pt x="1467" y="261"/>
                  <a:pt x="1533" y="218"/>
                </a:cubicBezTo>
                <a:lnTo>
                  <a:pt x="1711" y="130"/>
                </a:lnTo>
                <a:cubicBezTo>
                  <a:pt x="1688" y="182"/>
                  <a:pt x="1666" y="209"/>
                  <a:pt x="1627" y="245"/>
                </a:cubicBezTo>
                <a:cubicBezTo>
                  <a:pt x="1508" y="352"/>
                  <a:pt x="1517" y="291"/>
                  <a:pt x="1501" y="273"/>
                </a:cubicBezTo>
                <a:close/>
                <a:moveTo>
                  <a:pt x="24" y="1268"/>
                </a:moveTo>
                <a:cubicBezTo>
                  <a:pt x="267" y="1270"/>
                  <a:pt x="832" y="879"/>
                  <a:pt x="1029" y="742"/>
                </a:cubicBezTo>
                <a:cubicBezTo>
                  <a:pt x="1318" y="540"/>
                  <a:pt x="1394" y="546"/>
                  <a:pt x="1697" y="248"/>
                </a:cubicBezTo>
                <a:cubicBezTo>
                  <a:pt x="1718" y="227"/>
                  <a:pt x="1727" y="218"/>
                  <a:pt x="1747" y="199"/>
                </a:cubicBezTo>
                <a:cubicBezTo>
                  <a:pt x="1771" y="176"/>
                  <a:pt x="1827" y="127"/>
                  <a:pt x="1838" y="90"/>
                </a:cubicBezTo>
                <a:cubicBezTo>
                  <a:pt x="1854" y="40"/>
                  <a:pt x="1846" y="44"/>
                  <a:pt x="1838" y="3"/>
                </a:cubicBezTo>
                <a:cubicBezTo>
                  <a:pt x="1769" y="0"/>
                  <a:pt x="1431" y="221"/>
                  <a:pt x="1356" y="271"/>
                </a:cubicBezTo>
                <a:cubicBezTo>
                  <a:pt x="1105" y="440"/>
                  <a:pt x="775" y="785"/>
                  <a:pt x="488" y="967"/>
                </a:cubicBezTo>
                <a:cubicBezTo>
                  <a:pt x="356" y="1051"/>
                  <a:pt x="0" y="1106"/>
                  <a:pt x="24" y="126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1" name="Freeform 61">
            <a:extLst>
              <a:ext uri="{FF2B5EF4-FFF2-40B4-BE49-F238E27FC236}">
                <a16:creationId xmlns:a16="http://schemas.microsoft.com/office/drawing/2014/main" id="{AEAB1D26-0680-474E-9668-03F8798EA864}"/>
              </a:ext>
            </a:extLst>
          </p:cNvPr>
          <p:cNvSpPr>
            <a:spLocks/>
          </p:cNvSpPr>
          <p:nvPr/>
        </p:nvSpPr>
        <p:spPr bwMode="auto">
          <a:xfrm>
            <a:off x="1593850" y="5006975"/>
            <a:ext cx="603250" cy="285750"/>
          </a:xfrm>
          <a:custGeom>
            <a:avLst/>
            <a:gdLst>
              <a:gd name="T0" fmla="*/ 0 w 1672"/>
              <a:gd name="T1" fmla="*/ 794 h 794"/>
              <a:gd name="T2" fmla="*/ 399 w 1672"/>
              <a:gd name="T3" fmla="*/ 593 h 794"/>
              <a:gd name="T4" fmla="*/ 830 w 1672"/>
              <a:gd name="T5" fmla="*/ 413 h 794"/>
              <a:gd name="T6" fmla="*/ 1256 w 1672"/>
              <a:gd name="T7" fmla="*/ 222 h 794"/>
              <a:gd name="T8" fmla="*/ 1472 w 1672"/>
              <a:gd name="T9" fmla="*/ 140 h 794"/>
              <a:gd name="T10" fmla="*/ 1633 w 1672"/>
              <a:gd name="T11" fmla="*/ 70 h 794"/>
              <a:gd name="T12" fmla="*/ 1672 w 1672"/>
              <a:gd name="T13" fmla="*/ 38 h 794"/>
              <a:gd name="T14" fmla="*/ 1071 w 1672"/>
              <a:gd name="T15" fmla="*/ 71 h 794"/>
              <a:gd name="T16" fmla="*/ 752 w 1672"/>
              <a:gd name="T17" fmla="*/ 252 h 794"/>
              <a:gd name="T18" fmla="*/ 753 w 1672"/>
              <a:gd name="T19" fmla="*/ 352 h 794"/>
              <a:gd name="T20" fmla="*/ 531 w 1672"/>
              <a:gd name="T21" fmla="*/ 396 h 794"/>
              <a:gd name="T22" fmla="*/ 337 w 1672"/>
              <a:gd name="T23" fmla="*/ 517 h 794"/>
              <a:gd name="T24" fmla="*/ 158 w 1672"/>
              <a:gd name="T25" fmla="*/ 654 h 794"/>
              <a:gd name="T26" fmla="*/ 0 w 1672"/>
              <a:gd name="T27" fmla="*/ 794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72" h="794">
                <a:moveTo>
                  <a:pt x="0" y="794"/>
                </a:moveTo>
                <a:cubicBezTo>
                  <a:pt x="129" y="735"/>
                  <a:pt x="260" y="657"/>
                  <a:pt x="399" y="593"/>
                </a:cubicBezTo>
                <a:cubicBezTo>
                  <a:pt x="548" y="525"/>
                  <a:pt x="688" y="475"/>
                  <a:pt x="830" y="413"/>
                </a:cubicBezTo>
                <a:cubicBezTo>
                  <a:pt x="979" y="349"/>
                  <a:pt x="1101" y="288"/>
                  <a:pt x="1256" y="222"/>
                </a:cubicBezTo>
                <a:cubicBezTo>
                  <a:pt x="1324" y="193"/>
                  <a:pt x="1402" y="165"/>
                  <a:pt x="1472" y="140"/>
                </a:cubicBezTo>
                <a:lnTo>
                  <a:pt x="1633" y="70"/>
                </a:lnTo>
                <a:cubicBezTo>
                  <a:pt x="1663" y="52"/>
                  <a:pt x="1653" y="59"/>
                  <a:pt x="1672" y="38"/>
                </a:cubicBezTo>
                <a:cubicBezTo>
                  <a:pt x="1469" y="0"/>
                  <a:pt x="1258" y="27"/>
                  <a:pt x="1071" y="71"/>
                </a:cubicBezTo>
                <a:cubicBezTo>
                  <a:pt x="1000" y="87"/>
                  <a:pt x="768" y="238"/>
                  <a:pt x="752" y="252"/>
                </a:cubicBezTo>
                <a:cubicBezTo>
                  <a:pt x="689" y="311"/>
                  <a:pt x="746" y="258"/>
                  <a:pt x="753" y="352"/>
                </a:cubicBezTo>
                <a:cubicBezTo>
                  <a:pt x="636" y="356"/>
                  <a:pt x="737" y="246"/>
                  <a:pt x="531" y="396"/>
                </a:cubicBezTo>
                <a:cubicBezTo>
                  <a:pt x="473" y="438"/>
                  <a:pt x="398" y="475"/>
                  <a:pt x="337" y="517"/>
                </a:cubicBezTo>
                <a:cubicBezTo>
                  <a:pt x="268" y="566"/>
                  <a:pt x="230" y="607"/>
                  <a:pt x="158" y="654"/>
                </a:cubicBezTo>
                <a:cubicBezTo>
                  <a:pt x="112" y="683"/>
                  <a:pt x="22" y="761"/>
                  <a:pt x="0" y="79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2" name="Freeform 62">
            <a:extLst>
              <a:ext uri="{FF2B5EF4-FFF2-40B4-BE49-F238E27FC236}">
                <a16:creationId xmlns:a16="http://schemas.microsoft.com/office/drawing/2014/main" id="{78921A0F-3F6B-43AA-A11E-A78294929496}"/>
              </a:ext>
            </a:extLst>
          </p:cNvPr>
          <p:cNvSpPr>
            <a:spLocks/>
          </p:cNvSpPr>
          <p:nvPr/>
        </p:nvSpPr>
        <p:spPr bwMode="auto">
          <a:xfrm>
            <a:off x="1582738" y="3486150"/>
            <a:ext cx="244475" cy="277812"/>
          </a:xfrm>
          <a:custGeom>
            <a:avLst/>
            <a:gdLst>
              <a:gd name="T0" fmla="*/ 0 w 680"/>
              <a:gd name="T1" fmla="*/ 764 h 767"/>
              <a:gd name="T2" fmla="*/ 409 w 680"/>
              <a:gd name="T3" fmla="*/ 489 h 767"/>
              <a:gd name="T4" fmla="*/ 680 w 680"/>
              <a:gd name="T5" fmla="*/ 56 h 767"/>
              <a:gd name="T6" fmla="*/ 465 w 680"/>
              <a:gd name="T7" fmla="*/ 114 h 767"/>
              <a:gd name="T8" fmla="*/ 245 w 680"/>
              <a:gd name="T9" fmla="*/ 275 h 767"/>
              <a:gd name="T10" fmla="*/ 0 w 680"/>
              <a:gd name="T11" fmla="*/ 76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0" h="767">
                <a:moveTo>
                  <a:pt x="0" y="764"/>
                </a:moveTo>
                <a:cubicBezTo>
                  <a:pt x="98" y="767"/>
                  <a:pt x="344" y="557"/>
                  <a:pt x="409" y="489"/>
                </a:cubicBezTo>
                <a:cubicBezTo>
                  <a:pt x="480" y="413"/>
                  <a:pt x="636" y="161"/>
                  <a:pt x="680" y="56"/>
                </a:cubicBezTo>
                <a:cubicBezTo>
                  <a:pt x="622" y="0"/>
                  <a:pt x="596" y="10"/>
                  <a:pt x="465" y="114"/>
                </a:cubicBezTo>
                <a:cubicBezTo>
                  <a:pt x="390" y="174"/>
                  <a:pt x="314" y="212"/>
                  <a:pt x="245" y="275"/>
                </a:cubicBezTo>
                <a:cubicBezTo>
                  <a:pt x="144" y="368"/>
                  <a:pt x="8" y="576"/>
                  <a:pt x="0" y="76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3" name="Freeform 63">
            <a:extLst>
              <a:ext uri="{FF2B5EF4-FFF2-40B4-BE49-F238E27FC236}">
                <a16:creationId xmlns:a16="http://schemas.microsoft.com/office/drawing/2014/main" id="{4E665F06-0E82-4EA6-A05C-9174BD7B42A7}"/>
              </a:ext>
            </a:extLst>
          </p:cNvPr>
          <p:cNvSpPr>
            <a:spLocks/>
          </p:cNvSpPr>
          <p:nvPr/>
        </p:nvSpPr>
        <p:spPr bwMode="auto">
          <a:xfrm>
            <a:off x="2079625" y="3041650"/>
            <a:ext cx="339725" cy="230187"/>
          </a:xfrm>
          <a:custGeom>
            <a:avLst/>
            <a:gdLst>
              <a:gd name="T0" fmla="*/ 485 w 941"/>
              <a:gd name="T1" fmla="*/ 222 h 637"/>
              <a:gd name="T2" fmla="*/ 211 w 941"/>
              <a:gd name="T3" fmla="*/ 364 h 637"/>
              <a:gd name="T4" fmla="*/ 0 w 941"/>
              <a:gd name="T5" fmla="*/ 637 h 637"/>
              <a:gd name="T6" fmla="*/ 745 w 941"/>
              <a:gd name="T7" fmla="*/ 217 h 637"/>
              <a:gd name="T8" fmla="*/ 903 w 941"/>
              <a:gd name="T9" fmla="*/ 76 h 637"/>
              <a:gd name="T10" fmla="*/ 941 w 941"/>
              <a:gd name="T11" fmla="*/ 14 h 637"/>
              <a:gd name="T12" fmla="*/ 873 w 941"/>
              <a:gd name="T13" fmla="*/ 62 h 637"/>
              <a:gd name="T14" fmla="*/ 757 w 941"/>
              <a:gd name="T15" fmla="*/ 8 h 637"/>
              <a:gd name="T16" fmla="*/ 509 w 941"/>
              <a:gd name="T17" fmla="*/ 99 h 637"/>
              <a:gd name="T18" fmla="*/ 485 w 941"/>
              <a:gd name="T19" fmla="*/ 222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1" h="637">
                <a:moveTo>
                  <a:pt x="485" y="222"/>
                </a:moveTo>
                <a:cubicBezTo>
                  <a:pt x="363" y="222"/>
                  <a:pt x="458" y="109"/>
                  <a:pt x="211" y="364"/>
                </a:cubicBezTo>
                <a:cubicBezTo>
                  <a:pt x="176" y="400"/>
                  <a:pt x="15" y="597"/>
                  <a:pt x="0" y="637"/>
                </a:cubicBezTo>
                <a:cubicBezTo>
                  <a:pt x="78" y="617"/>
                  <a:pt x="632" y="309"/>
                  <a:pt x="745" y="217"/>
                </a:cubicBezTo>
                <a:lnTo>
                  <a:pt x="903" y="76"/>
                </a:lnTo>
                <a:cubicBezTo>
                  <a:pt x="941" y="28"/>
                  <a:pt x="924" y="69"/>
                  <a:pt x="941" y="14"/>
                </a:cubicBezTo>
                <a:cubicBezTo>
                  <a:pt x="871" y="40"/>
                  <a:pt x="938" y="20"/>
                  <a:pt x="873" y="62"/>
                </a:cubicBezTo>
                <a:cubicBezTo>
                  <a:pt x="794" y="25"/>
                  <a:pt x="873" y="18"/>
                  <a:pt x="757" y="8"/>
                </a:cubicBezTo>
                <a:cubicBezTo>
                  <a:pt x="659" y="0"/>
                  <a:pt x="581" y="41"/>
                  <a:pt x="509" y="99"/>
                </a:cubicBezTo>
                <a:cubicBezTo>
                  <a:pt x="432" y="160"/>
                  <a:pt x="479" y="147"/>
                  <a:pt x="485" y="22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4" name="Freeform 64">
            <a:extLst>
              <a:ext uri="{FF2B5EF4-FFF2-40B4-BE49-F238E27FC236}">
                <a16:creationId xmlns:a16="http://schemas.microsoft.com/office/drawing/2014/main" id="{A647E399-84AC-4B75-8AEF-559BFBD30A8C}"/>
              </a:ext>
            </a:extLst>
          </p:cNvPr>
          <p:cNvSpPr>
            <a:spLocks noEditPoints="1"/>
          </p:cNvSpPr>
          <p:nvPr/>
        </p:nvSpPr>
        <p:spPr bwMode="auto">
          <a:xfrm>
            <a:off x="2670175" y="3514725"/>
            <a:ext cx="331787" cy="273050"/>
          </a:xfrm>
          <a:custGeom>
            <a:avLst/>
            <a:gdLst>
              <a:gd name="T0" fmla="*/ 203 w 919"/>
              <a:gd name="T1" fmla="*/ 552 h 758"/>
              <a:gd name="T2" fmla="*/ 203 w 919"/>
              <a:gd name="T3" fmla="*/ 552 h 758"/>
              <a:gd name="T4" fmla="*/ 0 w 919"/>
              <a:gd name="T5" fmla="*/ 758 h 758"/>
              <a:gd name="T6" fmla="*/ 152 w 919"/>
              <a:gd name="T7" fmla="*/ 697 h 758"/>
              <a:gd name="T8" fmla="*/ 277 w 919"/>
              <a:gd name="T9" fmla="*/ 606 h 758"/>
              <a:gd name="T10" fmla="*/ 404 w 919"/>
              <a:gd name="T11" fmla="*/ 520 h 758"/>
              <a:gd name="T12" fmla="*/ 732 w 919"/>
              <a:gd name="T13" fmla="*/ 216 h 758"/>
              <a:gd name="T14" fmla="*/ 919 w 919"/>
              <a:gd name="T15" fmla="*/ 1 h 758"/>
              <a:gd name="T16" fmla="*/ 705 w 919"/>
              <a:gd name="T17" fmla="*/ 134 h 758"/>
              <a:gd name="T18" fmla="*/ 699 w 919"/>
              <a:gd name="T19" fmla="*/ 157 h 758"/>
              <a:gd name="T20" fmla="*/ 695 w 919"/>
              <a:gd name="T21" fmla="*/ 170 h 758"/>
              <a:gd name="T22" fmla="*/ 468 w 919"/>
              <a:gd name="T23" fmla="*/ 217 h 758"/>
              <a:gd name="T24" fmla="*/ 141 w 919"/>
              <a:gd name="T25" fmla="*/ 571 h 758"/>
              <a:gd name="T26" fmla="*/ 0 w 919"/>
              <a:gd name="T27" fmla="*/ 758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19" h="758">
                <a:moveTo>
                  <a:pt x="203" y="552"/>
                </a:moveTo>
                <a:cubicBezTo>
                  <a:pt x="325" y="559"/>
                  <a:pt x="210" y="665"/>
                  <a:pt x="203" y="552"/>
                </a:cubicBezTo>
                <a:close/>
                <a:moveTo>
                  <a:pt x="0" y="758"/>
                </a:moveTo>
                <a:cubicBezTo>
                  <a:pt x="56" y="750"/>
                  <a:pt x="105" y="724"/>
                  <a:pt x="152" y="697"/>
                </a:cubicBezTo>
                <a:lnTo>
                  <a:pt x="277" y="606"/>
                </a:lnTo>
                <a:cubicBezTo>
                  <a:pt x="339" y="565"/>
                  <a:pt x="349" y="576"/>
                  <a:pt x="404" y="520"/>
                </a:cubicBezTo>
                <a:cubicBezTo>
                  <a:pt x="488" y="434"/>
                  <a:pt x="526" y="518"/>
                  <a:pt x="732" y="216"/>
                </a:cubicBezTo>
                <a:cubicBezTo>
                  <a:pt x="782" y="141"/>
                  <a:pt x="863" y="76"/>
                  <a:pt x="919" y="1"/>
                </a:cubicBezTo>
                <a:cubicBezTo>
                  <a:pt x="872" y="0"/>
                  <a:pt x="725" y="61"/>
                  <a:pt x="705" y="134"/>
                </a:cubicBezTo>
                <a:lnTo>
                  <a:pt x="699" y="157"/>
                </a:lnTo>
                <a:cubicBezTo>
                  <a:pt x="698" y="155"/>
                  <a:pt x="698" y="166"/>
                  <a:pt x="695" y="170"/>
                </a:cubicBezTo>
                <a:cubicBezTo>
                  <a:pt x="642" y="142"/>
                  <a:pt x="628" y="96"/>
                  <a:pt x="468" y="217"/>
                </a:cubicBezTo>
                <a:cubicBezTo>
                  <a:pt x="331" y="320"/>
                  <a:pt x="258" y="431"/>
                  <a:pt x="141" y="571"/>
                </a:cubicBezTo>
                <a:lnTo>
                  <a:pt x="0" y="758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5" name="Freeform 65">
            <a:extLst>
              <a:ext uri="{FF2B5EF4-FFF2-40B4-BE49-F238E27FC236}">
                <a16:creationId xmlns:a16="http://schemas.microsoft.com/office/drawing/2014/main" id="{82EE6FDE-7A9E-4EAA-8F31-5E7711C2B9E5}"/>
              </a:ext>
            </a:extLst>
          </p:cNvPr>
          <p:cNvSpPr>
            <a:spLocks noEditPoints="1"/>
          </p:cNvSpPr>
          <p:nvPr/>
        </p:nvSpPr>
        <p:spPr bwMode="auto">
          <a:xfrm>
            <a:off x="1277938" y="3690938"/>
            <a:ext cx="292100" cy="327025"/>
          </a:xfrm>
          <a:custGeom>
            <a:avLst/>
            <a:gdLst>
              <a:gd name="T0" fmla="*/ 440 w 811"/>
              <a:gd name="T1" fmla="*/ 533 h 908"/>
              <a:gd name="T2" fmla="*/ 430 w 811"/>
              <a:gd name="T3" fmla="*/ 594 h 908"/>
              <a:gd name="T4" fmla="*/ 372 w 811"/>
              <a:gd name="T5" fmla="*/ 570 h 908"/>
              <a:gd name="T6" fmla="*/ 440 w 811"/>
              <a:gd name="T7" fmla="*/ 533 h 908"/>
              <a:gd name="T8" fmla="*/ 661 w 811"/>
              <a:gd name="T9" fmla="*/ 172 h 908"/>
              <a:gd name="T10" fmla="*/ 719 w 811"/>
              <a:gd name="T11" fmla="*/ 205 h 908"/>
              <a:gd name="T12" fmla="*/ 607 w 811"/>
              <a:gd name="T13" fmla="*/ 211 h 908"/>
              <a:gd name="T14" fmla="*/ 0 w 811"/>
              <a:gd name="T15" fmla="*/ 908 h 908"/>
              <a:gd name="T16" fmla="*/ 259 w 811"/>
              <a:gd name="T17" fmla="*/ 754 h 908"/>
              <a:gd name="T18" fmla="*/ 701 w 811"/>
              <a:gd name="T19" fmla="*/ 334 h 908"/>
              <a:gd name="T20" fmla="*/ 795 w 811"/>
              <a:gd name="T21" fmla="*/ 0 h 908"/>
              <a:gd name="T22" fmla="*/ 661 w 811"/>
              <a:gd name="T23" fmla="*/ 172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11" h="908">
                <a:moveTo>
                  <a:pt x="440" y="533"/>
                </a:moveTo>
                <a:cubicBezTo>
                  <a:pt x="442" y="536"/>
                  <a:pt x="489" y="563"/>
                  <a:pt x="430" y="594"/>
                </a:cubicBezTo>
                <a:cubicBezTo>
                  <a:pt x="388" y="617"/>
                  <a:pt x="388" y="589"/>
                  <a:pt x="372" y="570"/>
                </a:cubicBezTo>
                <a:cubicBezTo>
                  <a:pt x="390" y="524"/>
                  <a:pt x="406" y="524"/>
                  <a:pt x="440" y="533"/>
                </a:cubicBezTo>
                <a:close/>
                <a:moveTo>
                  <a:pt x="661" y="172"/>
                </a:moveTo>
                <a:cubicBezTo>
                  <a:pt x="713" y="184"/>
                  <a:pt x="691" y="126"/>
                  <a:pt x="719" y="205"/>
                </a:cubicBezTo>
                <a:cubicBezTo>
                  <a:pt x="663" y="258"/>
                  <a:pt x="670" y="246"/>
                  <a:pt x="607" y="211"/>
                </a:cubicBezTo>
                <a:lnTo>
                  <a:pt x="0" y="908"/>
                </a:lnTo>
                <a:cubicBezTo>
                  <a:pt x="43" y="903"/>
                  <a:pt x="209" y="783"/>
                  <a:pt x="259" y="754"/>
                </a:cubicBezTo>
                <a:cubicBezTo>
                  <a:pt x="456" y="645"/>
                  <a:pt x="596" y="532"/>
                  <a:pt x="701" y="334"/>
                </a:cubicBezTo>
                <a:cubicBezTo>
                  <a:pt x="739" y="262"/>
                  <a:pt x="811" y="106"/>
                  <a:pt x="795" y="0"/>
                </a:cubicBezTo>
                <a:cubicBezTo>
                  <a:pt x="768" y="55"/>
                  <a:pt x="702" y="42"/>
                  <a:pt x="661" y="17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6" name="Freeform 66">
            <a:extLst>
              <a:ext uri="{FF2B5EF4-FFF2-40B4-BE49-F238E27FC236}">
                <a16:creationId xmlns:a16="http://schemas.microsoft.com/office/drawing/2014/main" id="{3B102A2B-05FE-49AA-9119-85E45209B727}"/>
              </a:ext>
            </a:extLst>
          </p:cNvPr>
          <p:cNvSpPr>
            <a:spLocks/>
          </p:cNvSpPr>
          <p:nvPr/>
        </p:nvSpPr>
        <p:spPr bwMode="auto">
          <a:xfrm>
            <a:off x="3197225" y="3697288"/>
            <a:ext cx="188912" cy="276225"/>
          </a:xfrm>
          <a:custGeom>
            <a:avLst/>
            <a:gdLst>
              <a:gd name="T0" fmla="*/ 0 w 525"/>
              <a:gd name="T1" fmla="*/ 765 h 765"/>
              <a:gd name="T2" fmla="*/ 203 w 525"/>
              <a:gd name="T3" fmla="*/ 671 h 765"/>
              <a:gd name="T4" fmla="*/ 168 w 525"/>
              <a:gd name="T5" fmla="*/ 627 h 765"/>
              <a:gd name="T6" fmla="*/ 197 w 525"/>
              <a:gd name="T7" fmla="*/ 600 h 765"/>
              <a:gd name="T8" fmla="*/ 269 w 525"/>
              <a:gd name="T9" fmla="*/ 622 h 765"/>
              <a:gd name="T10" fmla="*/ 431 w 525"/>
              <a:gd name="T11" fmla="*/ 353 h 765"/>
              <a:gd name="T12" fmla="*/ 496 w 525"/>
              <a:gd name="T13" fmla="*/ 0 h 765"/>
              <a:gd name="T14" fmla="*/ 223 w 525"/>
              <a:gd name="T15" fmla="*/ 361 h 765"/>
              <a:gd name="T16" fmla="*/ 168 w 525"/>
              <a:gd name="T17" fmla="*/ 456 h 765"/>
              <a:gd name="T18" fmla="*/ 0 w 525"/>
              <a:gd name="T19" fmla="*/ 765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5" h="765">
                <a:moveTo>
                  <a:pt x="0" y="765"/>
                </a:moveTo>
                <a:cubicBezTo>
                  <a:pt x="71" y="755"/>
                  <a:pt x="132" y="697"/>
                  <a:pt x="203" y="671"/>
                </a:cubicBezTo>
                <a:lnTo>
                  <a:pt x="168" y="627"/>
                </a:lnTo>
                <a:cubicBezTo>
                  <a:pt x="163" y="616"/>
                  <a:pt x="114" y="579"/>
                  <a:pt x="197" y="600"/>
                </a:cubicBezTo>
                <a:cubicBezTo>
                  <a:pt x="261" y="616"/>
                  <a:pt x="154" y="613"/>
                  <a:pt x="269" y="622"/>
                </a:cubicBezTo>
                <a:cubicBezTo>
                  <a:pt x="299" y="550"/>
                  <a:pt x="366" y="525"/>
                  <a:pt x="431" y="353"/>
                </a:cubicBezTo>
                <a:cubicBezTo>
                  <a:pt x="458" y="283"/>
                  <a:pt x="525" y="63"/>
                  <a:pt x="496" y="0"/>
                </a:cubicBezTo>
                <a:cubicBezTo>
                  <a:pt x="432" y="35"/>
                  <a:pt x="267" y="288"/>
                  <a:pt x="223" y="361"/>
                </a:cubicBezTo>
                <a:cubicBezTo>
                  <a:pt x="194" y="409"/>
                  <a:pt x="191" y="409"/>
                  <a:pt x="168" y="456"/>
                </a:cubicBezTo>
                <a:lnTo>
                  <a:pt x="0" y="765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7" name="Freeform 67">
            <a:extLst>
              <a:ext uri="{FF2B5EF4-FFF2-40B4-BE49-F238E27FC236}">
                <a16:creationId xmlns:a16="http://schemas.microsoft.com/office/drawing/2014/main" id="{D751CE80-AAEC-47D4-BE34-A1F76DE8328D}"/>
              </a:ext>
            </a:extLst>
          </p:cNvPr>
          <p:cNvSpPr>
            <a:spLocks/>
          </p:cNvSpPr>
          <p:nvPr/>
        </p:nvSpPr>
        <p:spPr bwMode="auto">
          <a:xfrm>
            <a:off x="2408238" y="2795588"/>
            <a:ext cx="398462" cy="139700"/>
          </a:xfrm>
          <a:custGeom>
            <a:avLst/>
            <a:gdLst>
              <a:gd name="T0" fmla="*/ 848 w 1104"/>
              <a:gd name="T1" fmla="*/ 183 h 387"/>
              <a:gd name="T2" fmla="*/ 980 w 1104"/>
              <a:gd name="T3" fmla="*/ 86 h 387"/>
              <a:gd name="T4" fmla="*/ 1104 w 1104"/>
              <a:gd name="T5" fmla="*/ 2 h 387"/>
              <a:gd name="T6" fmla="*/ 784 w 1104"/>
              <a:gd name="T7" fmla="*/ 37 h 387"/>
              <a:gd name="T8" fmla="*/ 539 w 1104"/>
              <a:gd name="T9" fmla="*/ 145 h 387"/>
              <a:gd name="T10" fmla="*/ 0 w 1104"/>
              <a:gd name="T11" fmla="*/ 311 h 387"/>
              <a:gd name="T12" fmla="*/ 427 w 1104"/>
              <a:gd name="T13" fmla="*/ 264 h 387"/>
              <a:gd name="T14" fmla="*/ 639 w 1104"/>
              <a:gd name="T15" fmla="*/ 211 h 387"/>
              <a:gd name="T16" fmla="*/ 848 w 1104"/>
              <a:gd name="T17" fmla="*/ 183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4" h="387">
                <a:moveTo>
                  <a:pt x="848" y="183"/>
                </a:moveTo>
                <a:cubicBezTo>
                  <a:pt x="892" y="100"/>
                  <a:pt x="885" y="127"/>
                  <a:pt x="980" y="86"/>
                </a:cubicBezTo>
                <a:cubicBezTo>
                  <a:pt x="1016" y="71"/>
                  <a:pt x="1088" y="29"/>
                  <a:pt x="1104" y="2"/>
                </a:cubicBezTo>
                <a:cubicBezTo>
                  <a:pt x="953" y="2"/>
                  <a:pt x="909" y="0"/>
                  <a:pt x="784" y="37"/>
                </a:cubicBezTo>
                <a:cubicBezTo>
                  <a:pt x="670" y="70"/>
                  <a:pt x="647" y="97"/>
                  <a:pt x="539" y="145"/>
                </a:cubicBezTo>
                <a:cubicBezTo>
                  <a:pt x="388" y="212"/>
                  <a:pt x="79" y="271"/>
                  <a:pt x="0" y="311"/>
                </a:cubicBezTo>
                <a:cubicBezTo>
                  <a:pt x="127" y="387"/>
                  <a:pt x="315" y="304"/>
                  <a:pt x="427" y="264"/>
                </a:cubicBezTo>
                <a:cubicBezTo>
                  <a:pt x="498" y="239"/>
                  <a:pt x="561" y="242"/>
                  <a:pt x="639" y="211"/>
                </a:cubicBezTo>
                <a:cubicBezTo>
                  <a:pt x="745" y="169"/>
                  <a:pt x="739" y="159"/>
                  <a:pt x="848" y="18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8" name="Freeform 68">
            <a:extLst>
              <a:ext uri="{FF2B5EF4-FFF2-40B4-BE49-F238E27FC236}">
                <a16:creationId xmlns:a16="http://schemas.microsoft.com/office/drawing/2014/main" id="{3B4087E1-5703-45E5-8946-909A068046DF}"/>
              </a:ext>
            </a:extLst>
          </p:cNvPr>
          <p:cNvSpPr>
            <a:spLocks/>
          </p:cNvSpPr>
          <p:nvPr/>
        </p:nvSpPr>
        <p:spPr bwMode="auto">
          <a:xfrm>
            <a:off x="244475" y="4649788"/>
            <a:ext cx="119062" cy="149225"/>
          </a:xfrm>
          <a:custGeom>
            <a:avLst/>
            <a:gdLst>
              <a:gd name="T0" fmla="*/ 0 w 332"/>
              <a:gd name="T1" fmla="*/ 413 h 413"/>
              <a:gd name="T2" fmla="*/ 177 w 332"/>
              <a:gd name="T3" fmla="*/ 226 h 413"/>
              <a:gd name="T4" fmla="*/ 332 w 332"/>
              <a:gd name="T5" fmla="*/ 33 h 413"/>
              <a:gd name="T6" fmla="*/ 0 w 332"/>
              <a:gd name="T7" fmla="*/ 1 h 413"/>
              <a:gd name="T8" fmla="*/ 0 w 332"/>
              <a:gd name="T9" fmla="*/ 413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2" h="413">
                <a:moveTo>
                  <a:pt x="0" y="413"/>
                </a:moveTo>
                <a:cubicBezTo>
                  <a:pt x="62" y="355"/>
                  <a:pt x="107" y="294"/>
                  <a:pt x="177" y="226"/>
                </a:cubicBezTo>
                <a:cubicBezTo>
                  <a:pt x="213" y="191"/>
                  <a:pt x="312" y="69"/>
                  <a:pt x="332" y="33"/>
                </a:cubicBezTo>
                <a:cubicBezTo>
                  <a:pt x="238" y="0"/>
                  <a:pt x="115" y="2"/>
                  <a:pt x="0" y="1"/>
                </a:cubicBezTo>
                <a:lnTo>
                  <a:pt x="0" y="413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9" name="Freeform 69">
            <a:extLst>
              <a:ext uri="{FF2B5EF4-FFF2-40B4-BE49-F238E27FC236}">
                <a16:creationId xmlns:a16="http://schemas.microsoft.com/office/drawing/2014/main" id="{9E664547-0296-485B-A1FA-8D0F2A3DA0DD}"/>
              </a:ext>
            </a:extLst>
          </p:cNvPr>
          <p:cNvSpPr>
            <a:spLocks/>
          </p:cNvSpPr>
          <p:nvPr/>
        </p:nvSpPr>
        <p:spPr bwMode="auto">
          <a:xfrm>
            <a:off x="1963738" y="3341688"/>
            <a:ext cx="230187" cy="187325"/>
          </a:xfrm>
          <a:custGeom>
            <a:avLst/>
            <a:gdLst>
              <a:gd name="T0" fmla="*/ 544 w 636"/>
              <a:gd name="T1" fmla="*/ 94 h 520"/>
              <a:gd name="T2" fmla="*/ 254 w 636"/>
              <a:gd name="T3" fmla="*/ 236 h 520"/>
              <a:gd name="T4" fmla="*/ 201 w 636"/>
              <a:gd name="T5" fmla="*/ 349 h 520"/>
              <a:gd name="T6" fmla="*/ 75 w 636"/>
              <a:gd name="T7" fmla="*/ 405 h 520"/>
              <a:gd name="T8" fmla="*/ 0 w 636"/>
              <a:gd name="T9" fmla="*/ 520 h 520"/>
              <a:gd name="T10" fmla="*/ 636 w 636"/>
              <a:gd name="T11" fmla="*/ 0 h 520"/>
              <a:gd name="T12" fmla="*/ 560 w 636"/>
              <a:gd name="T13" fmla="*/ 58 h 520"/>
              <a:gd name="T14" fmla="*/ 555 w 636"/>
              <a:gd name="T15" fmla="*/ 70 h 520"/>
              <a:gd name="T16" fmla="*/ 544 w 636"/>
              <a:gd name="T17" fmla="*/ 94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6" h="520">
                <a:moveTo>
                  <a:pt x="544" y="94"/>
                </a:moveTo>
                <a:cubicBezTo>
                  <a:pt x="446" y="68"/>
                  <a:pt x="335" y="164"/>
                  <a:pt x="254" y="236"/>
                </a:cubicBezTo>
                <a:cubicBezTo>
                  <a:pt x="207" y="278"/>
                  <a:pt x="211" y="270"/>
                  <a:pt x="201" y="349"/>
                </a:cubicBezTo>
                <a:cubicBezTo>
                  <a:pt x="104" y="360"/>
                  <a:pt x="127" y="348"/>
                  <a:pt x="75" y="405"/>
                </a:cubicBezTo>
                <a:cubicBezTo>
                  <a:pt x="41" y="442"/>
                  <a:pt x="18" y="465"/>
                  <a:pt x="0" y="520"/>
                </a:cubicBezTo>
                <a:cubicBezTo>
                  <a:pt x="142" y="509"/>
                  <a:pt x="606" y="131"/>
                  <a:pt x="636" y="0"/>
                </a:cubicBezTo>
                <a:cubicBezTo>
                  <a:pt x="576" y="11"/>
                  <a:pt x="576" y="29"/>
                  <a:pt x="560" y="58"/>
                </a:cubicBezTo>
                <a:cubicBezTo>
                  <a:pt x="559" y="61"/>
                  <a:pt x="556" y="67"/>
                  <a:pt x="555" y="70"/>
                </a:cubicBezTo>
                <a:lnTo>
                  <a:pt x="544" y="94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0" name="Freeform 70">
            <a:extLst>
              <a:ext uri="{FF2B5EF4-FFF2-40B4-BE49-F238E27FC236}">
                <a16:creationId xmlns:a16="http://schemas.microsoft.com/office/drawing/2014/main" id="{81A3E8A6-0E26-4E25-B726-EA074101F3AC}"/>
              </a:ext>
            </a:extLst>
          </p:cNvPr>
          <p:cNvSpPr>
            <a:spLocks/>
          </p:cNvSpPr>
          <p:nvPr/>
        </p:nvSpPr>
        <p:spPr bwMode="auto">
          <a:xfrm>
            <a:off x="5884863" y="1822450"/>
            <a:ext cx="107950" cy="250825"/>
          </a:xfrm>
          <a:custGeom>
            <a:avLst/>
            <a:gdLst>
              <a:gd name="T0" fmla="*/ 301 w 301"/>
              <a:gd name="T1" fmla="*/ 357 h 695"/>
              <a:gd name="T2" fmla="*/ 301 w 301"/>
              <a:gd name="T3" fmla="*/ 0 h 695"/>
              <a:gd name="T4" fmla="*/ 241 w 301"/>
              <a:gd name="T5" fmla="*/ 99 h 695"/>
              <a:gd name="T6" fmla="*/ 145 w 301"/>
              <a:gd name="T7" fmla="*/ 455 h 695"/>
              <a:gd name="T8" fmla="*/ 0 w 301"/>
              <a:gd name="T9" fmla="*/ 695 h 695"/>
              <a:gd name="T10" fmla="*/ 301 w 301"/>
              <a:gd name="T11" fmla="*/ 357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" h="695">
                <a:moveTo>
                  <a:pt x="301" y="357"/>
                </a:moveTo>
                <a:lnTo>
                  <a:pt x="301" y="0"/>
                </a:lnTo>
                <a:lnTo>
                  <a:pt x="241" y="99"/>
                </a:lnTo>
                <a:cubicBezTo>
                  <a:pt x="161" y="333"/>
                  <a:pt x="93" y="338"/>
                  <a:pt x="145" y="455"/>
                </a:cubicBezTo>
                <a:cubicBezTo>
                  <a:pt x="9" y="546"/>
                  <a:pt x="105" y="430"/>
                  <a:pt x="0" y="695"/>
                </a:cubicBezTo>
                <a:cubicBezTo>
                  <a:pt x="85" y="643"/>
                  <a:pt x="161" y="459"/>
                  <a:pt x="301" y="35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1" name="Freeform 71">
            <a:extLst>
              <a:ext uri="{FF2B5EF4-FFF2-40B4-BE49-F238E27FC236}">
                <a16:creationId xmlns:a16="http://schemas.microsoft.com/office/drawing/2014/main" id="{836F6621-BC95-480C-A40F-E6D10321011D}"/>
              </a:ext>
            </a:extLst>
          </p:cNvPr>
          <p:cNvSpPr>
            <a:spLocks/>
          </p:cNvSpPr>
          <p:nvPr/>
        </p:nvSpPr>
        <p:spPr bwMode="auto">
          <a:xfrm>
            <a:off x="3373438" y="2630488"/>
            <a:ext cx="257175" cy="195262"/>
          </a:xfrm>
          <a:custGeom>
            <a:avLst/>
            <a:gdLst>
              <a:gd name="T0" fmla="*/ 597 w 714"/>
              <a:gd name="T1" fmla="*/ 119 h 543"/>
              <a:gd name="T2" fmla="*/ 390 w 714"/>
              <a:gd name="T3" fmla="*/ 192 h 543"/>
              <a:gd name="T4" fmla="*/ 272 w 714"/>
              <a:gd name="T5" fmla="*/ 360 h 543"/>
              <a:gd name="T6" fmla="*/ 9 w 714"/>
              <a:gd name="T7" fmla="*/ 532 h 543"/>
              <a:gd name="T8" fmla="*/ 0 w 714"/>
              <a:gd name="T9" fmla="*/ 543 h 543"/>
              <a:gd name="T10" fmla="*/ 60 w 714"/>
              <a:gd name="T11" fmla="*/ 510 h 543"/>
              <a:gd name="T12" fmla="*/ 437 w 714"/>
              <a:gd name="T13" fmla="*/ 273 h 543"/>
              <a:gd name="T14" fmla="*/ 419 w 714"/>
              <a:gd name="T15" fmla="*/ 204 h 543"/>
              <a:gd name="T16" fmla="*/ 497 w 714"/>
              <a:gd name="T17" fmla="*/ 221 h 543"/>
              <a:gd name="T18" fmla="*/ 510 w 714"/>
              <a:gd name="T19" fmla="*/ 227 h 543"/>
              <a:gd name="T20" fmla="*/ 714 w 714"/>
              <a:gd name="T21" fmla="*/ 59 h 543"/>
              <a:gd name="T22" fmla="*/ 656 w 714"/>
              <a:gd name="T23" fmla="*/ 0 h 543"/>
              <a:gd name="T24" fmla="*/ 597 w 714"/>
              <a:gd name="T25" fmla="*/ 119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14" h="543">
                <a:moveTo>
                  <a:pt x="597" y="119"/>
                </a:moveTo>
                <a:cubicBezTo>
                  <a:pt x="451" y="99"/>
                  <a:pt x="484" y="124"/>
                  <a:pt x="390" y="192"/>
                </a:cubicBezTo>
                <a:cubicBezTo>
                  <a:pt x="289" y="266"/>
                  <a:pt x="269" y="232"/>
                  <a:pt x="272" y="360"/>
                </a:cubicBezTo>
                <a:cubicBezTo>
                  <a:pt x="154" y="358"/>
                  <a:pt x="99" y="420"/>
                  <a:pt x="9" y="532"/>
                </a:cubicBezTo>
                <a:cubicBezTo>
                  <a:pt x="6" y="535"/>
                  <a:pt x="3" y="540"/>
                  <a:pt x="0" y="543"/>
                </a:cubicBezTo>
                <a:lnTo>
                  <a:pt x="60" y="510"/>
                </a:lnTo>
                <a:cubicBezTo>
                  <a:pt x="202" y="417"/>
                  <a:pt x="272" y="360"/>
                  <a:pt x="437" y="273"/>
                </a:cubicBezTo>
                <a:cubicBezTo>
                  <a:pt x="424" y="233"/>
                  <a:pt x="412" y="236"/>
                  <a:pt x="419" y="204"/>
                </a:cubicBezTo>
                <a:lnTo>
                  <a:pt x="497" y="221"/>
                </a:lnTo>
                <a:cubicBezTo>
                  <a:pt x="500" y="223"/>
                  <a:pt x="505" y="226"/>
                  <a:pt x="510" y="227"/>
                </a:cubicBezTo>
                <a:cubicBezTo>
                  <a:pt x="558" y="172"/>
                  <a:pt x="652" y="109"/>
                  <a:pt x="714" y="59"/>
                </a:cubicBezTo>
                <a:cubicBezTo>
                  <a:pt x="696" y="42"/>
                  <a:pt x="674" y="23"/>
                  <a:pt x="656" y="0"/>
                </a:cubicBezTo>
                <a:cubicBezTo>
                  <a:pt x="567" y="47"/>
                  <a:pt x="583" y="33"/>
                  <a:pt x="597" y="11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2" name="Freeform 72">
            <a:extLst>
              <a:ext uri="{FF2B5EF4-FFF2-40B4-BE49-F238E27FC236}">
                <a16:creationId xmlns:a16="http://schemas.microsoft.com/office/drawing/2014/main" id="{1570E17F-0999-41D6-AC64-EB8C2DB046B6}"/>
              </a:ext>
            </a:extLst>
          </p:cNvPr>
          <p:cNvSpPr>
            <a:spLocks/>
          </p:cNvSpPr>
          <p:nvPr/>
        </p:nvSpPr>
        <p:spPr bwMode="auto">
          <a:xfrm>
            <a:off x="5949950" y="1300163"/>
            <a:ext cx="42862" cy="114300"/>
          </a:xfrm>
          <a:custGeom>
            <a:avLst/>
            <a:gdLst>
              <a:gd name="T0" fmla="*/ 120 w 120"/>
              <a:gd name="T1" fmla="*/ 268 h 318"/>
              <a:gd name="T2" fmla="*/ 120 w 120"/>
              <a:gd name="T3" fmla="*/ 0 h 318"/>
              <a:gd name="T4" fmla="*/ 0 w 120"/>
              <a:gd name="T5" fmla="*/ 318 h 318"/>
              <a:gd name="T6" fmla="*/ 120 w 120"/>
              <a:gd name="T7" fmla="*/ 26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" h="318">
                <a:moveTo>
                  <a:pt x="120" y="268"/>
                </a:moveTo>
                <a:lnTo>
                  <a:pt x="120" y="0"/>
                </a:lnTo>
                <a:cubicBezTo>
                  <a:pt x="80" y="67"/>
                  <a:pt x="8" y="228"/>
                  <a:pt x="0" y="318"/>
                </a:cubicBezTo>
                <a:lnTo>
                  <a:pt x="120" y="268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3" name="Freeform 73">
            <a:extLst>
              <a:ext uri="{FF2B5EF4-FFF2-40B4-BE49-F238E27FC236}">
                <a16:creationId xmlns:a16="http://schemas.microsoft.com/office/drawing/2014/main" id="{5C0663CE-5556-44B8-B6BD-BD13961DC2B1}"/>
              </a:ext>
            </a:extLst>
          </p:cNvPr>
          <p:cNvSpPr>
            <a:spLocks/>
          </p:cNvSpPr>
          <p:nvPr/>
        </p:nvSpPr>
        <p:spPr bwMode="auto">
          <a:xfrm>
            <a:off x="3617913" y="2573338"/>
            <a:ext cx="87312" cy="80962"/>
          </a:xfrm>
          <a:custGeom>
            <a:avLst/>
            <a:gdLst>
              <a:gd name="T0" fmla="*/ 34 w 244"/>
              <a:gd name="T1" fmla="*/ 143 h 222"/>
              <a:gd name="T2" fmla="*/ 160 w 244"/>
              <a:gd name="T3" fmla="*/ 115 h 222"/>
              <a:gd name="T4" fmla="*/ 244 w 244"/>
              <a:gd name="T5" fmla="*/ 0 h 222"/>
              <a:gd name="T6" fmla="*/ 66 w 244"/>
              <a:gd name="T7" fmla="*/ 88 h 222"/>
              <a:gd name="T8" fmla="*/ 34 w 244"/>
              <a:gd name="T9" fmla="*/ 143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" h="222">
                <a:moveTo>
                  <a:pt x="34" y="143"/>
                </a:moveTo>
                <a:cubicBezTo>
                  <a:pt x="50" y="161"/>
                  <a:pt x="41" y="222"/>
                  <a:pt x="160" y="115"/>
                </a:cubicBezTo>
                <a:cubicBezTo>
                  <a:pt x="199" y="79"/>
                  <a:pt x="221" y="52"/>
                  <a:pt x="244" y="0"/>
                </a:cubicBezTo>
                <a:lnTo>
                  <a:pt x="66" y="88"/>
                </a:lnTo>
                <a:cubicBezTo>
                  <a:pt x="0" y="131"/>
                  <a:pt x="34" y="123"/>
                  <a:pt x="34" y="14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4" name="Freeform 74">
            <a:extLst>
              <a:ext uri="{FF2B5EF4-FFF2-40B4-BE49-F238E27FC236}">
                <a16:creationId xmlns:a16="http://schemas.microsoft.com/office/drawing/2014/main" id="{257ABAD7-A853-4B08-BDEB-27DFF2D1CF83}"/>
              </a:ext>
            </a:extLst>
          </p:cNvPr>
          <p:cNvSpPr>
            <a:spLocks/>
          </p:cNvSpPr>
          <p:nvPr/>
        </p:nvSpPr>
        <p:spPr bwMode="auto">
          <a:xfrm>
            <a:off x="1924050" y="6000750"/>
            <a:ext cx="42862" cy="68262"/>
          </a:xfrm>
          <a:custGeom>
            <a:avLst/>
            <a:gdLst>
              <a:gd name="T0" fmla="*/ 0 w 119"/>
              <a:gd name="T1" fmla="*/ 29 h 190"/>
              <a:gd name="T2" fmla="*/ 24 w 119"/>
              <a:gd name="T3" fmla="*/ 139 h 190"/>
              <a:gd name="T4" fmla="*/ 119 w 119"/>
              <a:gd name="T5" fmla="*/ 147 h 190"/>
              <a:gd name="T6" fmla="*/ 79 w 119"/>
              <a:gd name="T7" fmla="*/ 3 h 190"/>
              <a:gd name="T8" fmla="*/ 0 w 119"/>
              <a:gd name="T9" fmla="*/ 29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" h="190">
                <a:moveTo>
                  <a:pt x="0" y="29"/>
                </a:moveTo>
                <a:lnTo>
                  <a:pt x="24" y="139"/>
                </a:lnTo>
                <a:cubicBezTo>
                  <a:pt x="34" y="190"/>
                  <a:pt x="86" y="170"/>
                  <a:pt x="119" y="147"/>
                </a:cubicBezTo>
                <a:lnTo>
                  <a:pt x="79" y="3"/>
                </a:lnTo>
                <a:cubicBezTo>
                  <a:pt x="79" y="3"/>
                  <a:pt x="15" y="0"/>
                  <a:pt x="0" y="2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5" name="Freeform 75">
            <a:extLst>
              <a:ext uri="{FF2B5EF4-FFF2-40B4-BE49-F238E27FC236}">
                <a16:creationId xmlns:a16="http://schemas.microsoft.com/office/drawing/2014/main" id="{0BB43B74-ED8B-467A-BA58-E01CF996F7A1}"/>
              </a:ext>
            </a:extLst>
          </p:cNvPr>
          <p:cNvSpPr>
            <a:spLocks/>
          </p:cNvSpPr>
          <p:nvPr/>
        </p:nvSpPr>
        <p:spPr bwMode="auto">
          <a:xfrm>
            <a:off x="2093913" y="3913188"/>
            <a:ext cx="53975" cy="39687"/>
          </a:xfrm>
          <a:custGeom>
            <a:avLst/>
            <a:gdLst>
              <a:gd name="T0" fmla="*/ 146 w 146"/>
              <a:gd name="T1" fmla="*/ 34 h 108"/>
              <a:gd name="T2" fmla="*/ 74 w 146"/>
              <a:gd name="T3" fmla="*/ 25 h 108"/>
              <a:gd name="T4" fmla="*/ 5 w 146"/>
              <a:gd name="T5" fmla="*/ 7 h 108"/>
              <a:gd name="T6" fmla="*/ 68 w 146"/>
              <a:gd name="T7" fmla="*/ 84 h 108"/>
              <a:gd name="T8" fmla="*/ 146 w 146"/>
              <a:gd name="T9" fmla="*/ 34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108">
                <a:moveTo>
                  <a:pt x="146" y="34"/>
                </a:moveTo>
                <a:cubicBezTo>
                  <a:pt x="103" y="10"/>
                  <a:pt x="119" y="36"/>
                  <a:pt x="74" y="25"/>
                </a:cubicBezTo>
                <a:cubicBezTo>
                  <a:pt x="0" y="7"/>
                  <a:pt x="99" y="0"/>
                  <a:pt x="5" y="7"/>
                </a:cubicBezTo>
                <a:cubicBezTo>
                  <a:pt x="5" y="64"/>
                  <a:pt x="22" y="66"/>
                  <a:pt x="68" y="84"/>
                </a:cubicBezTo>
                <a:cubicBezTo>
                  <a:pt x="132" y="108"/>
                  <a:pt x="139" y="84"/>
                  <a:pt x="146" y="3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6" name="Freeform 76">
            <a:extLst>
              <a:ext uri="{FF2B5EF4-FFF2-40B4-BE49-F238E27FC236}">
                <a16:creationId xmlns:a16="http://schemas.microsoft.com/office/drawing/2014/main" id="{AB0E23AB-1560-4014-A4A8-4C005D66B38C}"/>
              </a:ext>
            </a:extLst>
          </p:cNvPr>
          <p:cNvSpPr>
            <a:spLocks/>
          </p:cNvSpPr>
          <p:nvPr/>
        </p:nvSpPr>
        <p:spPr bwMode="auto">
          <a:xfrm>
            <a:off x="1449388" y="4972050"/>
            <a:ext cx="46037" cy="49212"/>
          </a:xfrm>
          <a:custGeom>
            <a:avLst/>
            <a:gdLst>
              <a:gd name="T0" fmla="*/ 130 w 130"/>
              <a:gd name="T1" fmla="*/ 89 h 138"/>
              <a:gd name="T2" fmla="*/ 0 w 130"/>
              <a:gd name="T3" fmla="*/ 36 h 138"/>
              <a:gd name="T4" fmla="*/ 130 w 130"/>
              <a:gd name="T5" fmla="*/ 89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0" h="138">
                <a:moveTo>
                  <a:pt x="130" y="89"/>
                </a:moveTo>
                <a:cubicBezTo>
                  <a:pt x="115" y="14"/>
                  <a:pt x="66" y="0"/>
                  <a:pt x="0" y="36"/>
                </a:cubicBezTo>
                <a:cubicBezTo>
                  <a:pt x="1" y="38"/>
                  <a:pt x="19" y="138"/>
                  <a:pt x="130" y="8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7" name="Freeform 77">
            <a:extLst>
              <a:ext uri="{FF2B5EF4-FFF2-40B4-BE49-F238E27FC236}">
                <a16:creationId xmlns:a16="http://schemas.microsoft.com/office/drawing/2014/main" id="{84B18E32-FA56-4770-BA22-6A2672AB4C21}"/>
              </a:ext>
            </a:extLst>
          </p:cNvPr>
          <p:cNvSpPr>
            <a:spLocks/>
          </p:cNvSpPr>
          <p:nvPr/>
        </p:nvSpPr>
        <p:spPr bwMode="auto">
          <a:xfrm>
            <a:off x="3857625" y="1743075"/>
            <a:ext cx="30162" cy="46037"/>
          </a:xfrm>
          <a:custGeom>
            <a:avLst/>
            <a:gdLst>
              <a:gd name="T0" fmla="*/ 25 w 86"/>
              <a:gd name="T1" fmla="*/ 127 h 127"/>
              <a:gd name="T2" fmla="*/ 69 w 86"/>
              <a:gd name="T3" fmla="*/ 58 h 127"/>
              <a:gd name="T4" fmla="*/ 0 w 86"/>
              <a:gd name="T5" fmla="*/ 1 h 127"/>
              <a:gd name="T6" fmla="*/ 25 w 86"/>
              <a:gd name="T7" fmla="*/ 12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" h="127">
                <a:moveTo>
                  <a:pt x="25" y="127"/>
                </a:moveTo>
                <a:cubicBezTo>
                  <a:pt x="85" y="118"/>
                  <a:pt x="86" y="127"/>
                  <a:pt x="69" y="58"/>
                </a:cubicBezTo>
                <a:cubicBezTo>
                  <a:pt x="54" y="1"/>
                  <a:pt x="59" y="0"/>
                  <a:pt x="0" y="1"/>
                </a:cubicBezTo>
                <a:cubicBezTo>
                  <a:pt x="0" y="44"/>
                  <a:pt x="11" y="97"/>
                  <a:pt x="25" y="12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8" name="Freeform 78">
            <a:extLst>
              <a:ext uri="{FF2B5EF4-FFF2-40B4-BE49-F238E27FC236}">
                <a16:creationId xmlns:a16="http://schemas.microsoft.com/office/drawing/2014/main" id="{C34B4B2B-E0CC-4FDA-B088-EB0AF9524A14}"/>
              </a:ext>
            </a:extLst>
          </p:cNvPr>
          <p:cNvSpPr>
            <a:spLocks/>
          </p:cNvSpPr>
          <p:nvPr/>
        </p:nvSpPr>
        <p:spPr bwMode="auto">
          <a:xfrm>
            <a:off x="4060825" y="1622425"/>
            <a:ext cx="47625" cy="74612"/>
          </a:xfrm>
          <a:custGeom>
            <a:avLst/>
            <a:gdLst>
              <a:gd name="T0" fmla="*/ 21 w 134"/>
              <a:gd name="T1" fmla="*/ 161 h 208"/>
              <a:gd name="T2" fmla="*/ 74 w 134"/>
              <a:gd name="T3" fmla="*/ 185 h 208"/>
              <a:gd name="T4" fmla="*/ 134 w 134"/>
              <a:gd name="T5" fmla="*/ 206 h 208"/>
              <a:gd name="T6" fmla="*/ 54 w 134"/>
              <a:gd name="T7" fmla="*/ 124 h 208"/>
              <a:gd name="T8" fmla="*/ 9 w 134"/>
              <a:gd name="T9" fmla="*/ 48 h 208"/>
              <a:gd name="T10" fmla="*/ 21 w 134"/>
              <a:gd name="T11" fmla="*/ 161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4" h="208">
                <a:moveTo>
                  <a:pt x="21" y="161"/>
                </a:moveTo>
                <a:cubicBezTo>
                  <a:pt x="39" y="169"/>
                  <a:pt x="50" y="172"/>
                  <a:pt x="74" y="185"/>
                </a:cubicBezTo>
                <a:cubicBezTo>
                  <a:pt x="109" y="203"/>
                  <a:pt x="91" y="208"/>
                  <a:pt x="134" y="206"/>
                </a:cubicBezTo>
                <a:cubicBezTo>
                  <a:pt x="129" y="139"/>
                  <a:pt x="79" y="169"/>
                  <a:pt x="54" y="124"/>
                </a:cubicBezTo>
                <a:cubicBezTo>
                  <a:pt x="34" y="87"/>
                  <a:pt x="79" y="49"/>
                  <a:pt x="9" y="48"/>
                </a:cubicBezTo>
                <a:cubicBezTo>
                  <a:pt x="0" y="133"/>
                  <a:pt x="28" y="0"/>
                  <a:pt x="21" y="16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9" name="Freeform 79">
            <a:extLst>
              <a:ext uri="{FF2B5EF4-FFF2-40B4-BE49-F238E27FC236}">
                <a16:creationId xmlns:a16="http://schemas.microsoft.com/office/drawing/2014/main" id="{35C78FFC-BBD0-4751-A217-7381F629D714}"/>
              </a:ext>
            </a:extLst>
          </p:cNvPr>
          <p:cNvSpPr>
            <a:spLocks/>
          </p:cNvSpPr>
          <p:nvPr/>
        </p:nvSpPr>
        <p:spPr bwMode="auto">
          <a:xfrm>
            <a:off x="650875" y="4313238"/>
            <a:ext cx="38100" cy="39687"/>
          </a:xfrm>
          <a:custGeom>
            <a:avLst/>
            <a:gdLst>
              <a:gd name="T0" fmla="*/ 0 w 104"/>
              <a:gd name="T1" fmla="*/ 69 h 109"/>
              <a:gd name="T2" fmla="*/ 104 w 104"/>
              <a:gd name="T3" fmla="*/ 0 h 109"/>
              <a:gd name="T4" fmla="*/ 0 w 104"/>
              <a:gd name="T5" fmla="*/ 6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109">
                <a:moveTo>
                  <a:pt x="0" y="69"/>
                </a:moveTo>
                <a:cubicBezTo>
                  <a:pt x="64" y="109"/>
                  <a:pt x="102" y="87"/>
                  <a:pt x="104" y="0"/>
                </a:cubicBezTo>
                <a:cubicBezTo>
                  <a:pt x="14" y="12"/>
                  <a:pt x="14" y="27"/>
                  <a:pt x="0" y="6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0" name="Freeform 80">
            <a:extLst>
              <a:ext uri="{FF2B5EF4-FFF2-40B4-BE49-F238E27FC236}">
                <a16:creationId xmlns:a16="http://schemas.microsoft.com/office/drawing/2014/main" id="{E35D8F4B-2E4E-41D6-B2E3-4435BB66F0F7}"/>
              </a:ext>
            </a:extLst>
          </p:cNvPr>
          <p:cNvSpPr>
            <a:spLocks/>
          </p:cNvSpPr>
          <p:nvPr/>
        </p:nvSpPr>
        <p:spPr bwMode="auto">
          <a:xfrm>
            <a:off x="714375" y="5072063"/>
            <a:ext cx="41275" cy="28575"/>
          </a:xfrm>
          <a:custGeom>
            <a:avLst/>
            <a:gdLst>
              <a:gd name="T0" fmla="*/ 4 w 112"/>
              <a:gd name="T1" fmla="*/ 79 h 79"/>
              <a:gd name="T2" fmla="*/ 88 w 112"/>
              <a:gd name="T3" fmla="*/ 75 h 79"/>
              <a:gd name="T4" fmla="*/ 42 w 112"/>
              <a:gd name="T5" fmla="*/ 1 h 79"/>
              <a:gd name="T6" fmla="*/ 4 w 112"/>
              <a:gd name="T7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79">
                <a:moveTo>
                  <a:pt x="4" y="79"/>
                </a:moveTo>
                <a:lnTo>
                  <a:pt x="88" y="75"/>
                </a:lnTo>
                <a:cubicBezTo>
                  <a:pt x="78" y="17"/>
                  <a:pt x="112" y="3"/>
                  <a:pt x="42" y="1"/>
                </a:cubicBezTo>
                <a:cubicBezTo>
                  <a:pt x="0" y="0"/>
                  <a:pt x="5" y="37"/>
                  <a:pt x="4" y="7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1" name="Freeform 81">
            <a:extLst>
              <a:ext uri="{FF2B5EF4-FFF2-40B4-BE49-F238E27FC236}">
                <a16:creationId xmlns:a16="http://schemas.microsoft.com/office/drawing/2014/main" id="{9AF680E8-1CA9-4E5F-98A6-0D6A3785F022}"/>
              </a:ext>
            </a:extLst>
          </p:cNvPr>
          <p:cNvSpPr>
            <a:spLocks/>
          </p:cNvSpPr>
          <p:nvPr/>
        </p:nvSpPr>
        <p:spPr bwMode="auto">
          <a:xfrm>
            <a:off x="4583113" y="3128963"/>
            <a:ext cx="36512" cy="46037"/>
          </a:xfrm>
          <a:custGeom>
            <a:avLst/>
            <a:gdLst>
              <a:gd name="T0" fmla="*/ 57 w 100"/>
              <a:gd name="T1" fmla="*/ 129 h 129"/>
              <a:gd name="T2" fmla="*/ 100 w 100"/>
              <a:gd name="T3" fmla="*/ 115 h 129"/>
              <a:gd name="T4" fmla="*/ 24 w 100"/>
              <a:gd name="T5" fmla="*/ 13 h 129"/>
              <a:gd name="T6" fmla="*/ 22 w 100"/>
              <a:gd name="T7" fmla="*/ 70 h 129"/>
              <a:gd name="T8" fmla="*/ 57 w 100"/>
              <a:gd name="T9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29">
                <a:moveTo>
                  <a:pt x="57" y="129"/>
                </a:moveTo>
                <a:lnTo>
                  <a:pt x="100" y="115"/>
                </a:lnTo>
                <a:cubicBezTo>
                  <a:pt x="58" y="0"/>
                  <a:pt x="60" y="26"/>
                  <a:pt x="24" y="13"/>
                </a:cubicBezTo>
                <a:cubicBezTo>
                  <a:pt x="0" y="64"/>
                  <a:pt x="22" y="70"/>
                  <a:pt x="22" y="70"/>
                </a:cubicBezTo>
                <a:lnTo>
                  <a:pt x="57" y="129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2" name="Freeform 82">
            <a:extLst>
              <a:ext uri="{FF2B5EF4-FFF2-40B4-BE49-F238E27FC236}">
                <a16:creationId xmlns:a16="http://schemas.microsoft.com/office/drawing/2014/main" id="{20B79D31-156B-4F17-90C9-803A4B180DDC}"/>
              </a:ext>
            </a:extLst>
          </p:cNvPr>
          <p:cNvSpPr>
            <a:spLocks/>
          </p:cNvSpPr>
          <p:nvPr/>
        </p:nvSpPr>
        <p:spPr bwMode="auto">
          <a:xfrm>
            <a:off x="1139825" y="5499100"/>
            <a:ext cx="36512" cy="38100"/>
          </a:xfrm>
          <a:custGeom>
            <a:avLst/>
            <a:gdLst>
              <a:gd name="T0" fmla="*/ 0 w 104"/>
              <a:gd name="T1" fmla="*/ 69 h 106"/>
              <a:gd name="T2" fmla="*/ 70 w 104"/>
              <a:gd name="T3" fmla="*/ 82 h 106"/>
              <a:gd name="T4" fmla="*/ 104 w 104"/>
              <a:gd name="T5" fmla="*/ 39 h 106"/>
              <a:gd name="T6" fmla="*/ 0 w 104"/>
              <a:gd name="T7" fmla="*/ 6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6">
                <a:moveTo>
                  <a:pt x="0" y="69"/>
                </a:moveTo>
                <a:cubicBezTo>
                  <a:pt x="6" y="72"/>
                  <a:pt x="2" y="106"/>
                  <a:pt x="70" y="82"/>
                </a:cubicBezTo>
                <a:cubicBezTo>
                  <a:pt x="97" y="73"/>
                  <a:pt x="95" y="62"/>
                  <a:pt x="104" y="39"/>
                </a:cubicBezTo>
                <a:cubicBezTo>
                  <a:pt x="65" y="16"/>
                  <a:pt x="8" y="0"/>
                  <a:pt x="0" y="6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3" name="Freeform 83">
            <a:extLst>
              <a:ext uri="{FF2B5EF4-FFF2-40B4-BE49-F238E27FC236}">
                <a16:creationId xmlns:a16="http://schemas.microsoft.com/office/drawing/2014/main" id="{88319580-C352-4F13-9C65-7B626C113BB0}"/>
              </a:ext>
            </a:extLst>
          </p:cNvPr>
          <p:cNvSpPr>
            <a:spLocks/>
          </p:cNvSpPr>
          <p:nvPr/>
        </p:nvSpPr>
        <p:spPr bwMode="auto">
          <a:xfrm>
            <a:off x="4992688" y="2497138"/>
            <a:ext cx="41275" cy="36512"/>
          </a:xfrm>
          <a:custGeom>
            <a:avLst/>
            <a:gdLst>
              <a:gd name="T0" fmla="*/ 66 w 115"/>
              <a:gd name="T1" fmla="*/ 101 h 101"/>
              <a:gd name="T2" fmla="*/ 63 w 115"/>
              <a:gd name="T3" fmla="*/ 34 h 101"/>
              <a:gd name="T4" fmla="*/ 0 w 115"/>
              <a:gd name="T5" fmla="*/ 0 h 101"/>
              <a:gd name="T6" fmla="*/ 66 w 115"/>
              <a:gd name="T7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" h="101">
                <a:moveTo>
                  <a:pt x="66" y="101"/>
                </a:moveTo>
                <a:cubicBezTo>
                  <a:pt x="69" y="96"/>
                  <a:pt x="115" y="97"/>
                  <a:pt x="63" y="34"/>
                </a:cubicBezTo>
                <a:cubicBezTo>
                  <a:pt x="45" y="13"/>
                  <a:pt x="33" y="9"/>
                  <a:pt x="0" y="0"/>
                </a:cubicBezTo>
                <a:cubicBezTo>
                  <a:pt x="0" y="91"/>
                  <a:pt x="42" y="92"/>
                  <a:pt x="66" y="10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4" name="Freeform 84">
            <a:extLst>
              <a:ext uri="{FF2B5EF4-FFF2-40B4-BE49-F238E27FC236}">
                <a16:creationId xmlns:a16="http://schemas.microsoft.com/office/drawing/2014/main" id="{B483BAED-F125-4972-86EA-F8C2758638BA}"/>
              </a:ext>
            </a:extLst>
          </p:cNvPr>
          <p:cNvSpPr>
            <a:spLocks/>
          </p:cNvSpPr>
          <p:nvPr/>
        </p:nvSpPr>
        <p:spPr bwMode="auto">
          <a:xfrm>
            <a:off x="703263" y="5883275"/>
            <a:ext cx="38100" cy="36512"/>
          </a:xfrm>
          <a:custGeom>
            <a:avLst/>
            <a:gdLst>
              <a:gd name="T0" fmla="*/ 11 w 105"/>
              <a:gd name="T1" fmla="*/ 46 h 99"/>
              <a:gd name="T2" fmla="*/ 105 w 105"/>
              <a:gd name="T3" fmla="*/ 67 h 99"/>
              <a:gd name="T4" fmla="*/ 66 w 105"/>
              <a:gd name="T5" fmla="*/ 13 h 99"/>
              <a:gd name="T6" fmla="*/ 11 w 105"/>
              <a:gd name="T7" fmla="*/ 46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5" h="99">
                <a:moveTo>
                  <a:pt x="11" y="46"/>
                </a:moveTo>
                <a:cubicBezTo>
                  <a:pt x="46" y="99"/>
                  <a:pt x="50" y="91"/>
                  <a:pt x="105" y="67"/>
                </a:cubicBezTo>
                <a:cubicBezTo>
                  <a:pt x="94" y="31"/>
                  <a:pt x="102" y="20"/>
                  <a:pt x="66" y="13"/>
                </a:cubicBezTo>
                <a:cubicBezTo>
                  <a:pt x="0" y="0"/>
                  <a:pt x="25" y="35"/>
                  <a:pt x="11" y="4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5" name="Freeform 85">
            <a:extLst>
              <a:ext uri="{FF2B5EF4-FFF2-40B4-BE49-F238E27FC236}">
                <a16:creationId xmlns:a16="http://schemas.microsoft.com/office/drawing/2014/main" id="{49809508-CF64-4577-9879-C7ECD1DF110F}"/>
              </a:ext>
            </a:extLst>
          </p:cNvPr>
          <p:cNvSpPr>
            <a:spLocks/>
          </p:cNvSpPr>
          <p:nvPr/>
        </p:nvSpPr>
        <p:spPr bwMode="auto">
          <a:xfrm>
            <a:off x="1927225" y="3200400"/>
            <a:ext cx="33337" cy="36512"/>
          </a:xfrm>
          <a:custGeom>
            <a:avLst/>
            <a:gdLst>
              <a:gd name="T0" fmla="*/ 65 w 94"/>
              <a:gd name="T1" fmla="*/ 86 h 101"/>
              <a:gd name="T2" fmla="*/ 71 w 94"/>
              <a:gd name="T3" fmla="*/ 2 h 101"/>
              <a:gd name="T4" fmla="*/ 12 w 94"/>
              <a:gd name="T5" fmla="*/ 40 h 101"/>
              <a:gd name="T6" fmla="*/ 65 w 94"/>
              <a:gd name="T7" fmla="*/ 8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" h="101">
                <a:moveTo>
                  <a:pt x="65" y="86"/>
                </a:moveTo>
                <a:cubicBezTo>
                  <a:pt x="94" y="39"/>
                  <a:pt x="89" y="51"/>
                  <a:pt x="71" y="2"/>
                </a:cubicBezTo>
                <a:cubicBezTo>
                  <a:pt x="33" y="11"/>
                  <a:pt x="21" y="0"/>
                  <a:pt x="12" y="40"/>
                </a:cubicBezTo>
                <a:cubicBezTo>
                  <a:pt x="0" y="101"/>
                  <a:pt x="44" y="84"/>
                  <a:pt x="65" y="8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6" name="Freeform 86">
            <a:extLst>
              <a:ext uri="{FF2B5EF4-FFF2-40B4-BE49-F238E27FC236}">
                <a16:creationId xmlns:a16="http://schemas.microsoft.com/office/drawing/2014/main" id="{737E92DA-F5B5-4C21-B486-7954E388FCEA}"/>
              </a:ext>
            </a:extLst>
          </p:cNvPr>
          <p:cNvSpPr>
            <a:spLocks/>
          </p:cNvSpPr>
          <p:nvPr/>
        </p:nvSpPr>
        <p:spPr bwMode="auto">
          <a:xfrm>
            <a:off x="1411288" y="3879850"/>
            <a:ext cx="42862" cy="33337"/>
          </a:xfrm>
          <a:custGeom>
            <a:avLst/>
            <a:gdLst>
              <a:gd name="T0" fmla="*/ 0 w 117"/>
              <a:gd name="T1" fmla="*/ 46 h 93"/>
              <a:gd name="T2" fmla="*/ 58 w 117"/>
              <a:gd name="T3" fmla="*/ 70 h 93"/>
              <a:gd name="T4" fmla="*/ 68 w 117"/>
              <a:gd name="T5" fmla="*/ 9 h 93"/>
              <a:gd name="T6" fmla="*/ 0 w 117"/>
              <a:gd name="T7" fmla="*/ 46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7" h="93">
                <a:moveTo>
                  <a:pt x="0" y="46"/>
                </a:moveTo>
                <a:cubicBezTo>
                  <a:pt x="16" y="65"/>
                  <a:pt x="16" y="93"/>
                  <a:pt x="58" y="70"/>
                </a:cubicBezTo>
                <a:cubicBezTo>
                  <a:pt x="117" y="39"/>
                  <a:pt x="70" y="12"/>
                  <a:pt x="68" y="9"/>
                </a:cubicBezTo>
                <a:cubicBezTo>
                  <a:pt x="34" y="0"/>
                  <a:pt x="18" y="0"/>
                  <a:pt x="0" y="4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7" name="Freeform 87">
            <a:extLst>
              <a:ext uri="{FF2B5EF4-FFF2-40B4-BE49-F238E27FC236}">
                <a16:creationId xmlns:a16="http://schemas.microsoft.com/office/drawing/2014/main" id="{EF77823B-F75C-4110-A993-B6372104B288}"/>
              </a:ext>
            </a:extLst>
          </p:cNvPr>
          <p:cNvSpPr>
            <a:spLocks/>
          </p:cNvSpPr>
          <p:nvPr/>
        </p:nvSpPr>
        <p:spPr bwMode="auto">
          <a:xfrm>
            <a:off x="795338" y="4694238"/>
            <a:ext cx="65087" cy="63500"/>
          </a:xfrm>
          <a:custGeom>
            <a:avLst/>
            <a:gdLst>
              <a:gd name="T0" fmla="*/ 0 w 178"/>
              <a:gd name="T1" fmla="*/ 175 h 177"/>
              <a:gd name="T2" fmla="*/ 0 w 178"/>
              <a:gd name="T3" fmla="*/ 175 h 17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8" h="177">
                <a:moveTo>
                  <a:pt x="0" y="175"/>
                </a:moveTo>
                <a:cubicBezTo>
                  <a:pt x="178" y="177"/>
                  <a:pt x="2" y="0"/>
                  <a:pt x="0" y="17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8" name="Freeform 88">
            <a:extLst>
              <a:ext uri="{FF2B5EF4-FFF2-40B4-BE49-F238E27FC236}">
                <a16:creationId xmlns:a16="http://schemas.microsoft.com/office/drawing/2014/main" id="{FDBE5139-DCE5-4EE6-953A-A08C9A777736}"/>
              </a:ext>
            </a:extLst>
          </p:cNvPr>
          <p:cNvSpPr>
            <a:spLocks/>
          </p:cNvSpPr>
          <p:nvPr/>
        </p:nvSpPr>
        <p:spPr bwMode="auto">
          <a:xfrm>
            <a:off x="293688" y="6223000"/>
            <a:ext cx="36512" cy="31750"/>
          </a:xfrm>
          <a:custGeom>
            <a:avLst/>
            <a:gdLst>
              <a:gd name="T0" fmla="*/ 97 w 99"/>
              <a:gd name="T1" fmla="*/ 34 h 89"/>
              <a:gd name="T2" fmla="*/ 10 w 99"/>
              <a:gd name="T3" fmla="*/ 34 h 89"/>
              <a:gd name="T4" fmla="*/ 58 w 99"/>
              <a:gd name="T5" fmla="*/ 80 h 89"/>
              <a:gd name="T6" fmla="*/ 97 w 99"/>
              <a:gd name="T7" fmla="*/ 34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" h="89">
                <a:moveTo>
                  <a:pt x="97" y="34"/>
                </a:moveTo>
                <a:cubicBezTo>
                  <a:pt x="47" y="1"/>
                  <a:pt x="61" y="0"/>
                  <a:pt x="10" y="34"/>
                </a:cubicBezTo>
                <a:cubicBezTo>
                  <a:pt x="16" y="43"/>
                  <a:pt x="0" y="89"/>
                  <a:pt x="58" y="80"/>
                </a:cubicBezTo>
                <a:cubicBezTo>
                  <a:pt x="99" y="73"/>
                  <a:pt x="86" y="67"/>
                  <a:pt x="97" y="3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9" name="Freeform 89">
            <a:extLst>
              <a:ext uri="{FF2B5EF4-FFF2-40B4-BE49-F238E27FC236}">
                <a16:creationId xmlns:a16="http://schemas.microsoft.com/office/drawing/2014/main" id="{B05ADFCC-733E-4E16-9891-DEF7B83B07D5}"/>
              </a:ext>
            </a:extLst>
          </p:cNvPr>
          <p:cNvSpPr>
            <a:spLocks/>
          </p:cNvSpPr>
          <p:nvPr/>
        </p:nvSpPr>
        <p:spPr bwMode="auto">
          <a:xfrm>
            <a:off x="3349625" y="2560638"/>
            <a:ext cx="26987" cy="36512"/>
          </a:xfrm>
          <a:custGeom>
            <a:avLst/>
            <a:gdLst>
              <a:gd name="T0" fmla="*/ 3 w 79"/>
              <a:gd name="T1" fmla="*/ 91 h 104"/>
              <a:gd name="T2" fmla="*/ 79 w 79"/>
              <a:gd name="T3" fmla="*/ 38 h 104"/>
              <a:gd name="T4" fmla="*/ 3 w 79"/>
              <a:gd name="T5" fmla="*/ 9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" h="104">
                <a:moveTo>
                  <a:pt x="3" y="91"/>
                </a:moveTo>
                <a:cubicBezTo>
                  <a:pt x="76" y="86"/>
                  <a:pt x="62" y="104"/>
                  <a:pt x="79" y="38"/>
                </a:cubicBezTo>
                <a:cubicBezTo>
                  <a:pt x="16" y="0"/>
                  <a:pt x="0" y="10"/>
                  <a:pt x="3" y="9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0" name="Freeform 90">
            <a:extLst>
              <a:ext uri="{FF2B5EF4-FFF2-40B4-BE49-F238E27FC236}">
                <a16:creationId xmlns:a16="http://schemas.microsoft.com/office/drawing/2014/main" id="{E83CE44B-854B-4B00-94FD-8D71F3BB4D26}"/>
              </a:ext>
            </a:extLst>
          </p:cNvPr>
          <p:cNvSpPr>
            <a:spLocks/>
          </p:cNvSpPr>
          <p:nvPr/>
        </p:nvSpPr>
        <p:spPr bwMode="auto">
          <a:xfrm>
            <a:off x="609600" y="4351338"/>
            <a:ext cx="31750" cy="36512"/>
          </a:xfrm>
          <a:custGeom>
            <a:avLst/>
            <a:gdLst>
              <a:gd name="T0" fmla="*/ 0 w 88"/>
              <a:gd name="T1" fmla="*/ 70 h 101"/>
              <a:gd name="T2" fmla="*/ 88 w 88"/>
              <a:gd name="T3" fmla="*/ 33 h 101"/>
              <a:gd name="T4" fmla="*/ 0 w 88"/>
              <a:gd name="T5" fmla="*/ 7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8" h="101">
                <a:moveTo>
                  <a:pt x="0" y="70"/>
                </a:moveTo>
                <a:cubicBezTo>
                  <a:pt x="68" y="101"/>
                  <a:pt x="72" y="98"/>
                  <a:pt x="88" y="33"/>
                </a:cubicBezTo>
                <a:cubicBezTo>
                  <a:pt x="29" y="0"/>
                  <a:pt x="21" y="13"/>
                  <a:pt x="0" y="7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1" name="Freeform 91">
            <a:extLst>
              <a:ext uri="{FF2B5EF4-FFF2-40B4-BE49-F238E27FC236}">
                <a16:creationId xmlns:a16="http://schemas.microsoft.com/office/drawing/2014/main" id="{B643DC4D-D23D-408F-B035-2748C8E6746C}"/>
              </a:ext>
            </a:extLst>
          </p:cNvPr>
          <p:cNvSpPr>
            <a:spLocks/>
          </p:cNvSpPr>
          <p:nvPr/>
        </p:nvSpPr>
        <p:spPr bwMode="auto">
          <a:xfrm>
            <a:off x="1449388" y="4867275"/>
            <a:ext cx="30162" cy="47625"/>
          </a:xfrm>
          <a:custGeom>
            <a:avLst/>
            <a:gdLst>
              <a:gd name="T0" fmla="*/ 60 w 87"/>
              <a:gd name="T1" fmla="*/ 106 h 132"/>
              <a:gd name="T2" fmla="*/ 77 w 87"/>
              <a:gd name="T3" fmla="*/ 63 h 132"/>
              <a:gd name="T4" fmla="*/ 7 w 87"/>
              <a:gd name="T5" fmla="*/ 92 h 132"/>
              <a:gd name="T6" fmla="*/ 60 w 87"/>
              <a:gd name="T7" fmla="*/ 106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132">
                <a:moveTo>
                  <a:pt x="60" y="106"/>
                </a:moveTo>
                <a:cubicBezTo>
                  <a:pt x="81" y="96"/>
                  <a:pt x="87" y="88"/>
                  <a:pt x="77" y="63"/>
                </a:cubicBezTo>
                <a:cubicBezTo>
                  <a:pt x="52" y="0"/>
                  <a:pt x="19" y="38"/>
                  <a:pt x="7" y="92"/>
                </a:cubicBezTo>
                <a:cubicBezTo>
                  <a:pt x="8" y="93"/>
                  <a:pt x="0" y="132"/>
                  <a:pt x="60" y="10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2" name="Freeform 92">
            <a:extLst>
              <a:ext uri="{FF2B5EF4-FFF2-40B4-BE49-F238E27FC236}">
                <a16:creationId xmlns:a16="http://schemas.microsoft.com/office/drawing/2014/main" id="{3D0FF788-286E-48D8-A41E-E1C5CE46707D}"/>
              </a:ext>
            </a:extLst>
          </p:cNvPr>
          <p:cNvSpPr>
            <a:spLocks/>
          </p:cNvSpPr>
          <p:nvPr/>
        </p:nvSpPr>
        <p:spPr bwMode="auto">
          <a:xfrm>
            <a:off x="1392238" y="4994275"/>
            <a:ext cx="41275" cy="42862"/>
          </a:xfrm>
          <a:custGeom>
            <a:avLst/>
            <a:gdLst>
              <a:gd name="T0" fmla="*/ 60 w 115"/>
              <a:gd name="T1" fmla="*/ 61 h 116"/>
              <a:gd name="T2" fmla="*/ 0 w 115"/>
              <a:gd name="T3" fmla="*/ 0 h 116"/>
              <a:gd name="T4" fmla="*/ 60 w 115"/>
              <a:gd name="T5" fmla="*/ 61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5" h="116">
                <a:moveTo>
                  <a:pt x="60" y="61"/>
                </a:moveTo>
                <a:cubicBezTo>
                  <a:pt x="115" y="9"/>
                  <a:pt x="41" y="4"/>
                  <a:pt x="0" y="0"/>
                </a:cubicBezTo>
                <a:cubicBezTo>
                  <a:pt x="2" y="32"/>
                  <a:pt x="3" y="116"/>
                  <a:pt x="60" y="6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3" name="Freeform 93">
            <a:extLst>
              <a:ext uri="{FF2B5EF4-FFF2-40B4-BE49-F238E27FC236}">
                <a16:creationId xmlns:a16="http://schemas.microsoft.com/office/drawing/2014/main" id="{C9240E33-4C28-4157-8469-3FECE200DD68}"/>
              </a:ext>
            </a:extLst>
          </p:cNvPr>
          <p:cNvSpPr>
            <a:spLocks/>
          </p:cNvSpPr>
          <p:nvPr/>
        </p:nvSpPr>
        <p:spPr bwMode="auto">
          <a:xfrm>
            <a:off x="771525" y="6378575"/>
            <a:ext cx="28575" cy="30162"/>
          </a:xfrm>
          <a:custGeom>
            <a:avLst/>
            <a:gdLst>
              <a:gd name="T0" fmla="*/ 0 w 79"/>
              <a:gd name="T1" fmla="*/ 82 h 85"/>
              <a:gd name="T2" fmla="*/ 79 w 79"/>
              <a:gd name="T3" fmla="*/ 35 h 85"/>
              <a:gd name="T4" fmla="*/ 15 w 79"/>
              <a:gd name="T5" fmla="*/ 4 h 85"/>
              <a:gd name="T6" fmla="*/ 0 w 79"/>
              <a:gd name="T7" fmla="*/ 8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85">
                <a:moveTo>
                  <a:pt x="0" y="82"/>
                </a:moveTo>
                <a:cubicBezTo>
                  <a:pt x="66" y="85"/>
                  <a:pt x="57" y="80"/>
                  <a:pt x="79" y="35"/>
                </a:cubicBezTo>
                <a:cubicBezTo>
                  <a:pt x="46" y="0"/>
                  <a:pt x="75" y="12"/>
                  <a:pt x="15" y="4"/>
                </a:cubicBezTo>
                <a:lnTo>
                  <a:pt x="0" y="82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4" name="Freeform 94">
            <a:extLst>
              <a:ext uri="{FF2B5EF4-FFF2-40B4-BE49-F238E27FC236}">
                <a16:creationId xmlns:a16="http://schemas.microsoft.com/office/drawing/2014/main" id="{7AD75A87-91AE-4153-965C-EC050FCF0D3C}"/>
              </a:ext>
            </a:extLst>
          </p:cNvPr>
          <p:cNvSpPr>
            <a:spLocks/>
          </p:cNvSpPr>
          <p:nvPr/>
        </p:nvSpPr>
        <p:spPr bwMode="auto">
          <a:xfrm>
            <a:off x="2849563" y="2527300"/>
            <a:ext cx="34925" cy="33337"/>
          </a:xfrm>
          <a:custGeom>
            <a:avLst/>
            <a:gdLst>
              <a:gd name="T0" fmla="*/ 34 w 99"/>
              <a:gd name="T1" fmla="*/ 92 h 92"/>
              <a:gd name="T2" fmla="*/ 67 w 99"/>
              <a:gd name="T3" fmla="*/ 0 h 92"/>
              <a:gd name="T4" fmla="*/ 34 w 99"/>
              <a:gd name="T5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" h="92">
                <a:moveTo>
                  <a:pt x="34" y="92"/>
                </a:moveTo>
                <a:cubicBezTo>
                  <a:pt x="82" y="73"/>
                  <a:pt x="99" y="63"/>
                  <a:pt x="67" y="0"/>
                </a:cubicBezTo>
                <a:cubicBezTo>
                  <a:pt x="15" y="13"/>
                  <a:pt x="0" y="34"/>
                  <a:pt x="34" y="9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5" name="Freeform 95">
            <a:extLst>
              <a:ext uri="{FF2B5EF4-FFF2-40B4-BE49-F238E27FC236}">
                <a16:creationId xmlns:a16="http://schemas.microsoft.com/office/drawing/2014/main" id="{5485724C-F6AC-437A-AA27-BF655742BC63}"/>
              </a:ext>
            </a:extLst>
          </p:cNvPr>
          <p:cNvSpPr>
            <a:spLocks/>
          </p:cNvSpPr>
          <p:nvPr/>
        </p:nvSpPr>
        <p:spPr bwMode="auto">
          <a:xfrm>
            <a:off x="2473325" y="4400550"/>
            <a:ext cx="34925" cy="34925"/>
          </a:xfrm>
          <a:custGeom>
            <a:avLst/>
            <a:gdLst>
              <a:gd name="T0" fmla="*/ 8 w 95"/>
              <a:gd name="T1" fmla="*/ 97 h 99"/>
              <a:gd name="T2" fmla="*/ 85 w 95"/>
              <a:gd name="T3" fmla="*/ 45 h 99"/>
              <a:gd name="T4" fmla="*/ 26 w 95"/>
              <a:gd name="T5" fmla="*/ 39 h 99"/>
              <a:gd name="T6" fmla="*/ 8 w 95"/>
              <a:gd name="T7" fmla="*/ 97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99">
                <a:moveTo>
                  <a:pt x="8" y="97"/>
                </a:moveTo>
                <a:cubicBezTo>
                  <a:pt x="95" y="91"/>
                  <a:pt x="72" y="99"/>
                  <a:pt x="85" y="45"/>
                </a:cubicBezTo>
                <a:cubicBezTo>
                  <a:pt x="79" y="42"/>
                  <a:pt x="70" y="0"/>
                  <a:pt x="26" y="39"/>
                </a:cubicBezTo>
                <a:cubicBezTo>
                  <a:pt x="0" y="62"/>
                  <a:pt x="13" y="68"/>
                  <a:pt x="8" y="9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6" name="Freeform 96">
            <a:extLst>
              <a:ext uri="{FF2B5EF4-FFF2-40B4-BE49-F238E27FC236}">
                <a16:creationId xmlns:a16="http://schemas.microsoft.com/office/drawing/2014/main" id="{A9109C87-110A-4754-8010-D0582699B969}"/>
              </a:ext>
            </a:extLst>
          </p:cNvPr>
          <p:cNvSpPr>
            <a:spLocks/>
          </p:cNvSpPr>
          <p:nvPr/>
        </p:nvSpPr>
        <p:spPr bwMode="auto">
          <a:xfrm>
            <a:off x="1000125" y="3927475"/>
            <a:ext cx="26987" cy="41275"/>
          </a:xfrm>
          <a:custGeom>
            <a:avLst/>
            <a:gdLst>
              <a:gd name="T0" fmla="*/ 0 w 78"/>
              <a:gd name="T1" fmla="*/ 78 h 115"/>
              <a:gd name="T2" fmla="*/ 78 w 78"/>
              <a:gd name="T3" fmla="*/ 95 h 115"/>
              <a:gd name="T4" fmla="*/ 0 w 78"/>
              <a:gd name="T5" fmla="*/ 7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" h="115">
                <a:moveTo>
                  <a:pt x="0" y="78"/>
                </a:moveTo>
                <a:cubicBezTo>
                  <a:pt x="42" y="115"/>
                  <a:pt x="8" y="107"/>
                  <a:pt x="78" y="95"/>
                </a:cubicBezTo>
                <a:cubicBezTo>
                  <a:pt x="67" y="12"/>
                  <a:pt x="22" y="0"/>
                  <a:pt x="0" y="7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7" name="Freeform 97">
            <a:extLst>
              <a:ext uri="{FF2B5EF4-FFF2-40B4-BE49-F238E27FC236}">
                <a16:creationId xmlns:a16="http://schemas.microsoft.com/office/drawing/2014/main" id="{C1C3E719-8CA5-473B-91DC-B5CACC5A42D9}"/>
              </a:ext>
            </a:extLst>
          </p:cNvPr>
          <p:cNvSpPr>
            <a:spLocks/>
          </p:cNvSpPr>
          <p:nvPr/>
        </p:nvSpPr>
        <p:spPr bwMode="auto">
          <a:xfrm>
            <a:off x="627063" y="6337300"/>
            <a:ext cx="25400" cy="31750"/>
          </a:xfrm>
          <a:custGeom>
            <a:avLst/>
            <a:gdLst>
              <a:gd name="T0" fmla="*/ 70 w 70"/>
              <a:gd name="T1" fmla="*/ 33 h 87"/>
              <a:gd name="T2" fmla="*/ 0 w 70"/>
              <a:gd name="T3" fmla="*/ 87 h 87"/>
              <a:gd name="T4" fmla="*/ 68 w 70"/>
              <a:gd name="T5" fmla="*/ 82 h 87"/>
              <a:gd name="T6" fmla="*/ 70 w 70"/>
              <a:gd name="T7" fmla="*/ 3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87">
                <a:moveTo>
                  <a:pt x="70" y="33"/>
                </a:moveTo>
                <a:cubicBezTo>
                  <a:pt x="5" y="0"/>
                  <a:pt x="0" y="10"/>
                  <a:pt x="0" y="87"/>
                </a:cubicBezTo>
                <a:lnTo>
                  <a:pt x="68" y="82"/>
                </a:lnTo>
                <a:lnTo>
                  <a:pt x="70" y="33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8" name="Freeform 98">
            <a:extLst>
              <a:ext uri="{FF2B5EF4-FFF2-40B4-BE49-F238E27FC236}">
                <a16:creationId xmlns:a16="http://schemas.microsoft.com/office/drawing/2014/main" id="{ADC7154A-43BF-45D6-82BC-2197D22154D4}"/>
              </a:ext>
            </a:extLst>
          </p:cNvPr>
          <p:cNvSpPr>
            <a:spLocks/>
          </p:cNvSpPr>
          <p:nvPr/>
        </p:nvSpPr>
        <p:spPr bwMode="auto">
          <a:xfrm>
            <a:off x="742950" y="4194175"/>
            <a:ext cx="28575" cy="31750"/>
          </a:xfrm>
          <a:custGeom>
            <a:avLst/>
            <a:gdLst>
              <a:gd name="T0" fmla="*/ 29 w 82"/>
              <a:gd name="T1" fmla="*/ 83 h 91"/>
              <a:gd name="T2" fmla="*/ 82 w 82"/>
              <a:gd name="T3" fmla="*/ 15 h 91"/>
              <a:gd name="T4" fmla="*/ 0 w 82"/>
              <a:gd name="T5" fmla="*/ 55 h 91"/>
              <a:gd name="T6" fmla="*/ 29 w 82"/>
              <a:gd name="T7" fmla="*/ 8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91">
                <a:moveTo>
                  <a:pt x="29" y="83"/>
                </a:moveTo>
                <a:cubicBezTo>
                  <a:pt x="77" y="55"/>
                  <a:pt x="65" y="91"/>
                  <a:pt x="82" y="15"/>
                </a:cubicBezTo>
                <a:cubicBezTo>
                  <a:pt x="19" y="0"/>
                  <a:pt x="22" y="0"/>
                  <a:pt x="0" y="55"/>
                </a:cubicBezTo>
                <a:lnTo>
                  <a:pt x="29" y="83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9" name="Freeform 99">
            <a:extLst>
              <a:ext uri="{FF2B5EF4-FFF2-40B4-BE49-F238E27FC236}">
                <a16:creationId xmlns:a16="http://schemas.microsoft.com/office/drawing/2014/main" id="{725E92EF-E511-41A6-862C-F3EC4803391B}"/>
              </a:ext>
            </a:extLst>
          </p:cNvPr>
          <p:cNvSpPr>
            <a:spLocks/>
          </p:cNvSpPr>
          <p:nvPr/>
        </p:nvSpPr>
        <p:spPr bwMode="auto">
          <a:xfrm>
            <a:off x="3254375" y="2633663"/>
            <a:ext cx="34925" cy="36512"/>
          </a:xfrm>
          <a:custGeom>
            <a:avLst/>
            <a:gdLst>
              <a:gd name="T0" fmla="*/ 16 w 99"/>
              <a:gd name="T1" fmla="*/ 103 h 103"/>
              <a:gd name="T2" fmla="*/ 41 w 99"/>
              <a:gd name="T3" fmla="*/ 15 h 103"/>
              <a:gd name="T4" fmla="*/ 8 w 99"/>
              <a:gd name="T5" fmla="*/ 52 h 103"/>
              <a:gd name="T6" fmla="*/ 16 w 99"/>
              <a:gd name="T7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" h="103">
                <a:moveTo>
                  <a:pt x="16" y="103"/>
                </a:moveTo>
                <a:cubicBezTo>
                  <a:pt x="78" y="80"/>
                  <a:pt x="99" y="57"/>
                  <a:pt x="41" y="15"/>
                </a:cubicBezTo>
                <a:cubicBezTo>
                  <a:pt x="21" y="28"/>
                  <a:pt x="20" y="0"/>
                  <a:pt x="8" y="52"/>
                </a:cubicBezTo>
                <a:cubicBezTo>
                  <a:pt x="0" y="89"/>
                  <a:pt x="9" y="82"/>
                  <a:pt x="16" y="10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0" name="Freeform 100">
            <a:extLst>
              <a:ext uri="{FF2B5EF4-FFF2-40B4-BE49-F238E27FC236}">
                <a16:creationId xmlns:a16="http://schemas.microsoft.com/office/drawing/2014/main" id="{5D8BD156-3DC3-45E7-9008-2B00C426EAED}"/>
              </a:ext>
            </a:extLst>
          </p:cNvPr>
          <p:cNvSpPr>
            <a:spLocks/>
          </p:cNvSpPr>
          <p:nvPr/>
        </p:nvSpPr>
        <p:spPr bwMode="auto">
          <a:xfrm>
            <a:off x="1606550" y="4918075"/>
            <a:ext cx="26987" cy="26987"/>
          </a:xfrm>
          <a:custGeom>
            <a:avLst/>
            <a:gdLst>
              <a:gd name="T0" fmla="*/ 4 w 76"/>
              <a:gd name="T1" fmla="*/ 74 h 74"/>
              <a:gd name="T2" fmla="*/ 72 w 76"/>
              <a:gd name="T3" fmla="*/ 6 h 74"/>
              <a:gd name="T4" fmla="*/ 4 w 76"/>
              <a:gd name="T5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" h="74">
                <a:moveTo>
                  <a:pt x="4" y="74"/>
                </a:moveTo>
                <a:cubicBezTo>
                  <a:pt x="74" y="68"/>
                  <a:pt x="76" y="74"/>
                  <a:pt x="72" y="6"/>
                </a:cubicBezTo>
                <a:cubicBezTo>
                  <a:pt x="0" y="0"/>
                  <a:pt x="7" y="3"/>
                  <a:pt x="4" y="7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1" name="Freeform 101">
            <a:extLst>
              <a:ext uri="{FF2B5EF4-FFF2-40B4-BE49-F238E27FC236}">
                <a16:creationId xmlns:a16="http://schemas.microsoft.com/office/drawing/2014/main" id="{B50DA96C-0748-4DB8-8361-DCD59A688933}"/>
              </a:ext>
            </a:extLst>
          </p:cNvPr>
          <p:cNvSpPr>
            <a:spLocks/>
          </p:cNvSpPr>
          <p:nvPr/>
        </p:nvSpPr>
        <p:spPr bwMode="auto">
          <a:xfrm>
            <a:off x="5797550" y="1046163"/>
            <a:ext cx="34925" cy="23812"/>
          </a:xfrm>
          <a:custGeom>
            <a:avLst/>
            <a:gdLst>
              <a:gd name="T0" fmla="*/ 0 w 98"/>
              <a:gd name="T1" fmla="*/ 67 h 69"/>
              <a:gd name="T2" fmla="*/ 95 w 98"/>
              <a:gd name="T3" fmla="*/ 22 h 69"/>
              <a:gd name="T4" fmla="*/ 0 w 98"/>
              <a:gd name="T5" fmla="*/ 6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8" h="69">
                <a:moveTo>
                  <a:pt x="0" y="67"/>
                </a:moveTo>
                <a:cubicBezTo>
                  <a:pt x="54" y="64"/>
                  <a:pt x="98" y="69"/>
                  <a:pt x="95" y="22"/>
                </a:cubicBezTo>
                <a:cubicBezTo>
                  <a:pt x="42" y="0"/>
                  <a:pt x="2" y="4"/>
                  <a:pt x="0" y="6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" name="Freeform 102">
            <a:extLst>
              <a:ext uri="{FF2B5EF4-FFF2-40B4-BE49-F238E27FC236}">
                <a16:creationId xmlns:a16="http://schemas.microsoft.com/office/drawing/2014/main" id="{C7FF3A47-4F2F-4C1E-88A6-116C21BA33B2}"/>
              </a:ext>
            </a:extLst>
          </p:cNvPr>
          <p:cNvSpPr>
            <a:spLocks/>
          </p:cNvSpPr>
          <p:nvPr/>
        </p:nvSpPr>
        <p:spPr bwMode="auto">
          <a:xfrm>
            <a:off x="522288" y="6053138"/>
            <a:ext cx="46037" cy="30162"/>
          </a:xfrm>
          <a:custGeom>
            <a:avLst/>
            <a:gdLst>
              <a:gd name="T0" fmla="*/ 42 w 129"/>
              <a:gd name="T1" fmla="*/ 5 h 85"/>
              <a:gd name="T2" fmla="*/ 29 w 129"/>
              <a:gd name="T3" fmla="*/ 56 h 85"/>
              <a:gd name="T4" fmla="*/ 69 w 129"/>
              <a:gd name="T5" fmla="*/ 70 h 85"/>
              <a:gd name="T6" fmla="*/ 42 w 129"/>
              <a:gd name="T7" fmla="*/ 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85">
                <a:moveTo>
                  <a:pt x="42" y="5"/>
                </a:moveTo>
                <a:cubicBezTo>
                  <a:pt x="42" y="5"/>
                  <a:pt x="0" y="0"/>
                  <a:pt x="29" y="56"/>
                </a:cubicBezTo>
                <a:cubicBezTo>
                  <a:pt x="34" y="66"/>
                  <a:pt x="31" y="85"/>
                  <a:pt x="69" y="70"/>
                </a:cubicBezTo>
                <a:cubicBezTo>
                  <a:pt x="129" y="45"/>
                  <a:pt x="95" y="16"/>
                  <a:pt x="42" y="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" name="Freeform 103">
            <a:extLst>
              <a:ext uri="{FF2B5EF4-FFF2-40B4-BE49-F238E27FC236}">
                <a16:creationId xmlns:a16="http://schemas.microsoft.com/office/drawing/2014/main" id="{146C0C6E-19EE-42D1-99FF-A775A2680A4C}"/>
              </a:ext>
            </a:extLst>
          </p:cNvPr>
          <p:cNvSpPr>
            <a:spLocks/>
          </p:cNvSpPr>
          <p:nvPr/>
        </p:nvSpPr>
        <p:spPr bwMode="auto">
          <a:xfrm>
            <a:off x="1349375" y="6423025"/>
            <a:ext cx="25400" cy="26987"/>
          </a:xfrm>
          <a:custGeom>
            <a:avLst/>
            <a:gdLst>
              <a:gd name="T0" fmla="*/ 8 w 74"/>
              <a:gd name="T1" fmla="*/ 73 h 73"/>
              <a:gd name="T2" fmla="*/ 74 w 74"/>
              <a:gd name="T3" fmla="*/ 63 h 73"/>
              <a:gd name="T4" fmla="*/ 0 w 74"/>
              <a:gd name="T5" fmla="*/ 0 h 73"/>
              <a:gd name="T6" fmla="*/ 8 w 74"/>
              <a:gd name="T7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73">
                <a:moveTo>
                  <a:pt x="8" y="73"/>
                </a:moveTo>
                <a:lnTo>
                  <a:pt x="74" y="63"/>
                </a:lnTo>
                <a:cubicBezTo>
                  <a:pt x="60" y="0"/>
                  <a:pt x="71" y="2"/>
                  <a:pt x="0" y="0"/>
                </a:cubicBezTo>
                <a:lnTo>
                  <a:pt x="8" y="73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4" name="Freeform 104">
            <a:extLst>
              <a:ext uri="{FF2B5EF4-FFF2-40B4-BE49-F238E27FC236}">
                <a16:creationId xmlns:a16="http://schemas.microsoft.com/office/drawing/2014/main" id="{6F821E6A-1475-477B-8636-A24C34738DA3}"/>
              </a:ext>
            </a:extLst>
          </p:cNvPr>
          <p:cNvSpPr>
            <a:spLocks/>
          </p:cNvSpPr>
          <p:nvPr/>
        </p:nvSpPr>
        <p:spPr bwMode="auto">
          <a:xfrm>
            <a:off x="3200400" y="3743325"/>
            <a:ext cx="28575" cy="26987"/>
          </a:xfrm>
          <a:custGeom>
            <a:avLst/>
            <a:gdLst>
              <a:gd name="T0" fmla="*/ 0 w 78"/>
              <a:gd name="T1" fmla="*/ 65 h 75"/>
              <a:gd name="T2" fmla="*/ 78 w 78"/>
              <a:gd name="T3" fmla="*/ 3 h 75"/>
              <a:gd name="T4" fmla="*/ 0 w 78"/>
              <a:gd name="T5" fmla="*/ 6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" h="75">
                <a:moveTo>
                  <a:pt x="0" y="65"/>
                </a:moveTo>
                <a:cubicBezTo>
                  <a:pt x="67" y="75"/>
                  <a:pt x="68" y="75"/>
                  <a:pt x="78" y="3"/>
                </a:cubicBezTo>
                <a:cubicBezTo>
                  <a:pt x="11" y="12"/>
                  <a:pt x="4" y="0"/>
                  <a:pt x="0" y="6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5" name="Freeform 105">
            <a:extLst>
              <a:ext uri="{FF2B5EF4-FFF2-40B4-BE49-F238E27FC236}">
                <a16:creationId xmlns:a16="http://schemas.microsoft.com/office/drawing/2014/main" id="{CF49BC38-F794-44DF-A81F-D07545C19D4E}"/>
              </a:ext>
            </a:extLst>
          </p:cNvPr>
          <p:cNvSpPr>
            <a:spLocks/>
          </p:cNvSpPr>
          <p:nvPr/>
        </p:nvSpPr>
        <p:spPr bwMode="auto">
          <a:xfrm>
            <a:off x="933450" y="4035425"/>
            <a:ext cx="25400" cy="38100"/>
          </a:xfrm>
          <a:custGeom>
            <a:avLst/>
            <a:gdLst>
              <a:gd name="T0" fmla="*/ 1 w 71"/>
              <a:gd name="T1" fmla="*/ 63 h 108"/>
              <a:gd name="T2" fmla="*/ 71 w 71"/>
              <a:gd name="T3" fmla="*/ 100 h 108"/>
              <a:gd name="T4" fmla="*/ 55 w 71"/>
              <a:gd name="T5" fmla="*/ 40 h 108"/>
              <a:gd name="T6" fmla="*/ 1 w 71"/>
              <a:gd name="T7" fmla="*/ 63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108">
                <a:moveTo>
                  <a:pt x="1" y="63"/>
                </a:moveTo>
                <a:cubicBezTo>
                  <a:pt x="0" y="108"/>
                  <a:pt x="26" y="99"/>
                  <a:pt x="71" y="100"/>
                </a:cubicBezTo>
                <a:lnTo>
                  <a:pt x="55" y="40"/>
                </a:lnTo>
                <a:cubicBezTo>
                  <a:pt x="52" y="39"/>
                  <a:pt x="2" y="0"/>
                  <a:pt x="1" y="6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6" name="Freeform 106">
            <a:extLst>
              <a:ext uri="{FF2B5EF4-FFF2-40B4-BE49-F238E27FC236}">
                <a16:creationId xmlns:a16="http://schemas.microsoft.com/office/drawing/2014/main" id="{EA15AA51-80B5-449E-93CA-6B92C2769B86}"/>
              </a:ext>
            </a:extLst>
          </p:cNvPr>
          <p:cNvSpPr>
            <a:spLocks/>
          </p:cNvSpPr>
          <p:nvPr/>
        </p:nvSpPr>
        <p:spPr bwMode="auto">
          <a:xfrm>
            <a:off x="1576388" y="6194425"/>
            <a:ext cx="31750" cy="30162"/>
          </a:xfrm>
          <a:custGeom>
            <a:avLst/>
            <a:gdLst>
              <a:gd name="T0" fmla="*/ 9 w 89"/>
              <a:gd name="T1" fmla="*/ 30 h 83"/>
              <a:gd name="T2" fmla="*/ 42 w 89"/>
              <a:gd name="T3" fmla="*/ 78 h 83"/>
              <a:gd name="T4" fmla="*/ 86 w 89"/>
              <a:gd name="T5" fmla="*/ 47 h 83"/>
              <a:gd name="T6" fmla="*/ 9 w 89"/>
              <a:gd name="T7" fmla="*/ 3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83">
                <a:moveTo>
                  <a:pt x="9" y="30"/>
                </a:moveTo>
                <a:cubicBezTo>
                  <a:pt x="15" y="67"/>
                  <a:pt x="0" y="74"/>
                  <a:pt x="42" y="78"/>
                </a:cubicBezTo>
                <a:cubicBezTo>
                  <a:pt x="89" y="83"/>
                  <a:pt x="64" y="78"/>
                  <a:pt x="86" y="47"/>
                </a:cubicBezTo>
                <a:cubicBezTo>
                  <a:pt x="59" y="6"/>
                  <a:pt x="62" y="0"/>
                  <a:pt x="9" y="3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7" name="Freeform 107">
            <a:extLst>
              <a:ext uri="{FF2B5EF4-FFF2-40B4-BE49-F238E27FC236}">
                <a16:creationId xmlns:a16="http://schemas.microsoft.com/office/drawing/2014/main" id="{3AF68ABC-5DFB-49FC-96B2-6728911D9A9C}"/>
              </a:ext>
            </a:extLst>
          </p:cNvPr>
          <p:cNvSpPr>
            <a:spLocks/>
          </p:cNvSpPr>
          <p:nvPr/>
        </p:nvSpPr>
        <p:spPr bwMode="auto">
          <a:xfrm>
            <a:off x="1865313" y="5194300"/>
            <a:ext cx="26987" cy="42862"/>
          </a:xfrm>
          <a:custGeom>
            <a:avLst/>
            <a:gdLst>
              <a:gd name="T0" fmla="*/ 0 w 75"/>
              <a:gd name="T1" fmla="*/ 87 h 116"/>
              <a:gd name="T2" fmla="*/ 75 w 75"/>
              <a:gd name="T3" fmla="*/ 82 h 116"/>
              <a:gd name="T4" fmla="*/ 0 w 75"/>
              <a:gd name="T5" fmla="*/ 8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116">
                <a:moveTo>
                  <a:pt x="0" y="87"/>
                </a:moveTo>
                <a:cubicBezTo>
                  <a:pt x="13" y="92"/>
                  <a:pt x="14" y="116"/>
                  <a:pt x="75" y="82"/>
                </a:cubicBezTo>
                <a:cubicBezTo>
                  <a:pt x="57" y="7"/>
                  <a:pt x="16" y="0"/>
                  <a:pt x="0" y="8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8" name="Freeform 108">
            <a:extLst>
              <a:ext uri="{FF2B5EF4-FFF2-40B4-BE49-F238E27FC236}">
                <a16:creationId xmlns:a16="http://schemas.microsoft.com/office/drawing/2014/main" id="{9121A242-736D-41E1-A026-8522B6B30BB3}"/>
              </a:ext>
            </a:extLst>
          </p:cNvPr>
          <p:cNvSpPr>
            <a:spLocks/>
          </p:cNvSpPr>
          <p:nvPr/>
        </p:nvSpPr>
        <p:spPr bwMode="auto">
          <a:xfrm>
            <a:off x="1909763" y="3460750"/>
            <a:ext cx="31750" cy="34925"/>
          </a:xfrm>
          <a:custGeom>
            <a:avLst/>
            <a:gdLst>
              <a:gd name="T0" fmla="*/ 12 w 90"/>
              <a:gd name="T1" fmla="*/ 29 h 97"/>
              <a:gd name="T2" fmla="*/ 64 w 90"/>
              <a:gd name="T3" fmla="*/ 82 h 97"/>
              <a:gd name="T4" fmla="*/ 73 w 90"/>
              <a:gd name="T5" fmla="*/ 21 h 97"/>
              <a:gd name="T6" fmla="*/ 12 w 90"/>
              <a:gd name="T7" fmla="*/ 2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97">
                <a:moveTo>
                  <a:pt x="12" y="29"/>
                </a:moveTo>
                <a:cubicBezTo>
                  <a:pt x="24" y="97"/>
                  <a:pt x="0" y="71"/>
                  <a:pt x="64" y="82"/>
                </a:cubicBezTo>
                <a:cubicBezTo>
                  <a:pt x="90" y="41"/>
                  <a:pt x="87" y="69"/>
                  <a:pt x="73" y="21"/>
                </a:cubicBezTo>
                <a:cubicBezTo>
                  <a:pt x="7" y="0"/>
                  <a:pt x="51" y="6"/>
                  <a:pt x="12" y="2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9" name="Freeform 109">
            <a:extLst>
              <a:ext uri="{FF2B5EF4-FFF2-40B4-BE49-F238E27FC236}">
                <a16:creationId xmlns:a16="http://schemas.microsoft.com/office/drawing/2014/main" id="{EBF25163-1BA4-47A1-BBE5-105667864DC4}"/>
              </a:ext>
            </a:extLst>
          </p:cNvPr>
          <p:cNvSpPr>
            <a:spLocks/>
          </p:cNvSpPr>
          <p:nvPr/>
        </p:nvSpPr>
        <p:spPr bwMode="auto">
          <a:xfrm>
            <a:off x="1316038" y="3478213"/>
            <a:ext cx="28575" cy="34925"/>
          </a:xfrm>
          <a:custGeom>
            <a:avLst/>
            <a:gdLst>
              <a:gd name="T0" fmla="*/ 80 w 80"/>
              <a:gd name="T1" fmla="*/ 81 h 98"/>
              <a:gd name="T2" fmla="*/ 0 w 80"/>
              <a:gd name="T3" fmla="*/ 49 h 98"/>
              <a:gd name="T4" fmla="*/ 80 w 80"/>
              <a:gd name="T5" fmla="*/ 81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" h="98">
                <a:moveTo>
                  <a:pt x="80" y="81"/>
                </a:moveTo>
                <a:cubicBezTo>
                  <a:pt x="68" y="10"/>
                  <a:pt x="42" y="0"/>
                  <a:pt x="0" y="49"/>
                </a:cubicBezTo>
                <a:cubicBezTo>
                  <a:pt x="32" y="98"/>
                  <a:pt x="0" y="90"/>
                  <a:pt x="80" y="8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0" name="Freeform 110">
            <a:extLst>
              <a:ext uri="{FF2B5EF4-FFF2-40B4-BE49-F238E27FC236}">
                <a16:creationId xmlns:a16="http://schemas.microsoft.com/office/drawing/2014/main" id="{F043DA28-74AF-40E5-B824-50654BD3AE8C}"/>
              </a:ext>
            </a:extLst>
          </p:cNvPr>
          <p:cNvSpPr>
            <a:spLocks/>
          </p:cNvSpPr>
          <p:nvPr/>
        </p:nvSpPr>
        <p:spPr bwMode="auto">
          <a:xfrm>
            <a:off x="1277938" y="4557713"/>
            <a:ext cx="57150" cy="57150"/>
          </a:xfrm>
          <a:custGeom>
            <a:avLst/>
            <a:gdLst>
              <a:gd name="T0" fmla="*/ 153 w 156"/>
              <a:gd name="T1" fmla="*/ 156 h 160"/>
              <a:gd name="T2" fmla="*/ 153 w 156"/>
              <a:gd name="T3" fmla="*/ 156 h 1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6" h="160">
                <a:moveTo>
                  <a:pt x="153" y="156"/>
                </a:moveTo>
                <a:cubicBezTo>
                  <a:pt x="156" y="0"/>
                  <a:pt x="0" y="160"/>
                  <a:pt x="153" y="15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1" name="Freeform 111">
            <a:extLst>
              <a:ext uri="{FF2B5EF4-FFF2-40B4-BE49-F238E27FC236}">
                <a16:creationId xmlns:a16="http://schemas.microsoft.com/office/drawing/2014/main" id="{9A7494CC-3212-4140-AAF2-2912C63BA312}"/>
              </a:ext>
            </a:extLst>
          </p:cNvPr>
          <p:cNvSpPr>
            <a:spLocks/>
          </p:cNvSpPr>
          <p:nvPr/>
        </p:nvSpPr>
        <p:spPr bwMode="auto">
          <a:xfrm>
            <a:off x="2930525" y="4710113"/>
            <a:ext cx="25400" cy="36512"/>
          </a:xfrm>
          <a:custGeom>
            <a:avLst/>
            <a:gdLst>
              <a:gd name="T0" fmla="*/ 0 w 69"/>
              <a:gd name="T1" fmla="*/ 103 h 103"/>
              <a:gd name="T2" fmla="*/ 69 w 69"/>
              <a:gd name="T3" fmla="*/ 99 h 103"/>
              <a:gd name="T4" fmla="*/ 0 w 69"/>
              <a:gd name="T5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9" h="103">
                <a:moveTo>
                  <a:pt x="0" y="103"/>
                </a:moveTo>
                <a:lnTo>
                  <a:pt x="69" y="99"/>
                </a:lnTo>
                <a:cubicBezTo>
                  <a:pt x="69" y="0"/>
                  <a:pt x="6" y="26"/>
                  <a:pt x="0" y="10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2" name="Freeform 112">
            <a:extLst>
              <a:ext uri="{FF2B5EF4-FFF2-40B4-BE49-F238E27FC236}">
                <a16:creationId xmlns:a16="http://schemas.microsoft.com/office/drawing/2014/main" id="{2BE38D6D-68A9-41E1-8A2A-CC70D96C35B0}"/>
              </a:ext>
            </a:extLst>
          </p:cNvPr>
          <p:cNvSpPr>
            <a:spLocks/>
          </p:cNvSpPr>
          <p:nvPr/>
        </p:nvSpPr>
        <p:spPr bwMode="auto">
          <a:xfrm>
            <a:off x="3963988" y="1711325"/>
            <a:ext cx="23812" cy="25400"/>
          </a:xfrm>
          <a:custGeom>
            <a:avLst/>
            <a:gdLst>
              <a:gd name="T0" fmla="*/ 66 w 66"/>
              <a:gd name="T1" fmla="*/ 68 h 68"/>
              <a:gd name="T2" fmla="*/ 61 w 66"/>
              <a:gd name="T3" fmla="*/ 8 h 68"/>
              <a:gd name="T4" fmla="*/ 0 w 66"/>
              <a:gd name="T5" fmla="*/ 0 h 68"/>
              <a:gd name="T6" fmla="*/ 66 w 66"/>
              <a:gd name="T7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68">
                <a:moveTo>
                  <a:pt x="66" y="68"/>
                </a:moveTo>
                <a:lnTo>
                  <a:pt x="61" y="8"/>
                </a:lnTo>
                <a:lnTo>
                  <a:pt x="0" y="0"/>
                </a:lnTo>
                <a:cubicBezTo>
                  <a:pt x="5" y="65"/>
                  <a:pt x="5" y="62"/>
                  <a:pt x="66" y="6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3" name="Freeform 113">
            <a:extLst>
              <a:ext uri="{FF2B5EF4-FFF2-40B4-BE49-F238E27FC236}">
                <a16:creationId xmlns:a16="http://schemas.microsoft.com/office/drawing/2014/main" id="{E89B5444-AD99-42C6-B5DE-89CF4F24EE08}"/>
              </a:ext>
            </a:extLst>
          </p:cNvPr>
          <p:cNvSpPr>
            <a:spLocks/>
          </p:cNvSpPr>
          <p:nvPr/>
        </p:nvSpPr>
        <p:spPr bwMode="auto">
          <a:xfrm>
            <a:off x="2963863" y="3263900"/>
            <a:ext cx="26987" cy="30162"/>
          </a:xfrm>
          <a:custGeom>
            <a:avLst/>
            <a:gdLst>
              <a:gd name="T0" fmla="*/ 73 w 73"/>
              <a:gd name="T1" fmla="*/ 43 h 83"/>
              <a:gd name="T2" fmla="*/ 2 w 73"/>
              <a:gd name="T3" fmla="*/ 0 h 83"/>
              <a:gd name="T4" fmla="*/ 73 w 73"/>
              <a:gd name="T5" fmla="*/ 4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" h="83">
                <a:moveTo>
                  <a:pt x="73" y="43"/>
                </a:moveTo>
                <a:cubicBezTo>
                  <a:pt x="51" y="0"/>
                  <a:pt x="65" y="2"/>
                  <a:pt x="2" y="0"/>
                </a:cubicBezTo>
                <a:cubicBezTo>
                  <a:pt x="0" y="69"/>
                  <a:pt x="37" y="83"/>
                  <a:pt x="73" y="4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4" name="Freeform 114">
            <a:extLst>
              <a:ext uri="{FF2B5EF4-FFF2-40B4-BE49-F238E27FC236}">
                <a16:creationId xmlns:a16="http://schemas.microsoft.com/office/drawing/2014/main" id="{3131FDE1-905F-4317-B3E0-C3792F22B9AC}"/>
              </a:ext>
            </a:extLst>
          </p:cNvPr>
          <p:cNvSpPr>
            <a:spLocks/>
          </p:cNvSpPr>
          <p:nvPr/>
        </p:nvSpPr>
        <p:spPr bwMode="auto">
          <a:xfrm>
            <a:off x="4000500" y="3141663"/>
            <a:ext cx="25400" cy="26987"/>
          </a:xfrm>
          <a:custGeom>
            <a:avLst/>
            <a:gdLst>
              <a:gd name="T0" fmla="*/ 5 w 73"/>
              <a:gd name="T1" fmla="*/ 73 h 74"/>
              <a:gd name="T2" fmla="*/ 73 w 73"/>
              <a:gd name="T3" fmla="*/ 20 h 74"/>
              <a:gd name="T4" fmla="*/ 5 w 73"/>
              <a:gd name="T5" fmla="*/ 7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" h="74">
                <a:moveTo>
                  <a:pt x="5" y="73"/>
                </a:moveTo>
                <a:cubicBezTo>
                  <a:pt x="68" y="74"/>
                  <a:pt x="64" y="73"/>
                  <a:pt x="73" y="20"/>
                </a:cubicBezTo>
                <a:cubicBezTo>
                  <a:pt x="32" y="0"/>
                  <a:pt x="0" y="14"/>
                  <a:pt x="5" y="7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5" name="Freeform 115">
            <a:extLst>
              <a:ext uri="{FF2B5EF4-FFF2-40B4-BE49-F238E27FC236}">
                <a16:creationId xmlns:a16="http://schemas.microsoft.com/office/drawing/2014/main" id="{F372A302-B41B-4E94-ADEA-7D8229577696}"/>
              </a:ext>
            </a:extLst>
          </p:cNvPr>
          <p:cNvSpPr>
            <a:spLocks/>
          </p:cNvSpPr>
          <p:nvPr/>
        </p:nvSpPr>
        <p:spPr bwMode="auto">
          <a:xfrm>
            <a:off x="1658938" y="6186488"/>
            <a:ext cx="22225" cy="36512"/>
          </a:xfrm>
          <a:custGeom>
            <a:avLst/>
            <a:gdLst>
              <a:gd name="T0" fmla="*/ 0 w 65"/>
              <a:gd name="T1" fmla="*/ 35 h 98"/>
              <a:gd name="T2" fmla="*/ 65 w 65"/>
              <a:gd name="T3" fmla="*/ 69 h 98"/>
              <a:gd name="T4" fmla="*/ 0 w 65"/>
              <a:gd name="T5" fmla="*/ 35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" h="98">
                <a:moveTo>
                  <a:pt x="0" y="35"/>
                </a:moveTo>
                <a:cubicBezTo>
                  <a:pt x="9" y="96"/>
                  <a:pt x="4" y="98"/>
                  <a:pt x="65" y="69"/>
                </a:cubicBezTo>
                <a:cubicBezTo>
                  <a:pt x="55" y="13"/>
                  <a:pt x="61" y="0"/>
                  <a:pt x="0" y="3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6" name="Freeform 116">
            <a:extLst>
              <a:ext uri="{FF2B5EF4-FFF2-40B4-BE49-F238E27FC236}">
                <a16:creationId xmlns:a16="http://schemas.microsoft.com/office/drawing/2014/main" id="{B5593CB1-FB8B-4D09-A512-1476A590F2C3}"/>
              </a:ext>
            </a:extLst>
          </p:cNvPr>
          <p:cNvSpPr>
            <a:spLocks/>
          </p:cNvSpPr>
          <p:nvPr/>
        </p:nvSpPr>
        <p:spPr bwMode="auto">
          <a:xfrm>
            <a:off x="3113088" y="3822700"/>
            <a:ext cx="31750" cy="23812"/>
          </a:xfrm>
          <a:custGeom>
            <a:avLst/>
            <a:gdLst>
              <a:gd name="T0" fmla="*/ 32 w 89"/>
              <a:gd name="T1" fmla="*/ 64 h 65"/>
              <a:gd name="T2" fmla="*/ 82 w 89"/>
              <a:gd name="T3" fmla="*/ 2 h 65"/>
              <a:gd name="T4" fmla="*/ 32 w 89"/>
              <a:gd name="T5" fmla="*/ 6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" h="65">
                <a:moveTo>
                  <a:pt x="32" y="64"/>
                </a:moveTo>
                <a:cubicBezTo>
                  <a:pt x="89" y="52"/>
                  <a:pt x="76" y="65"/>
                  <a:pt x="82" y="2"/>
                </a:cubicBezTo>
                <a:cubicBezTo>
                  <a:pt x="11" y="0"/>
                  <a:pt x="0" y="8"/>
                  <a:pt x="32" y="6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7" name="Freeform 117">
            <a:extLst>
              <a:ext uri="{FF2B5EF4-FFF2-40B4-BE49-F238E27FC236}">
                <a16:creationId xmlns:a16="http://schemas.microsoft.com/office/drawing/2014/main" id="{F6735C8A-3027-48FB-BDB8-322FE750EADF}"/>
              </a:ext>
            </a:extLst>
          </p:cNvPr>
          <p:cNvSpPr>
            <a:spLocks/>
          </p:cNvSpPr>
          <p:nvPr/>
        </p:nvSpPr>
        <p:spPr bwMode="auto">
          <a:xfrm>
            <a:off x="2368550" y="2438400"/>
            <a:ext cx="25400" cy="25400"/>
          </a:xfrm>
          <a:custGeom>
            <a:avLst/>
            <a:gdLst>
              <a:gd name="T0" fmla="*/ 10 w 69"/>
              <a:gd name="T1" fmla="*/ 69 h 69"/>
              <a:gd name="T2" fmla="*/ 64 w 69"/>
              <a:gd name="T3" fmla="*/ 1 h 69"/>
              <a:gd name="T4" fmla="*/ 10 w 69"/>
              <a:gd name="T5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9" h="69">
                <a:moveTo>
                  <a:pt x="10" y="69"/>
                </a:moveTo>
                <a:cubicBezTo>
                  <a:pt x="60" y="64"/>
                  <a:pt x="69" y="54"/>
                  <a:pt x="64" y="1"/>
                </a:cubicBezTo>
                <a:cubicBezTo>
                  <a:pt x="9" y="0"/>
                  <a:pt x="0" y="11"/>
                  <a:pt x="10" y="6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8" name="Freeform 118">
            <a:extLst>
              <a:ext uri="{FF2B5EF4-FFF2-40B4-BE49-F238E27FC236}">
                <a16:creationId xmlns:a16="http://schemas.microsoft.com/office/drawing/2014/main" id="{C3F2FDED-5665-4A44-863F-AE8E7CACCD1E}"/>
              </a:ext>
            </a:extLst>
          </p:cNvPr>
          <p:cNvSpPr>
            <a:spLocks/>
          </p:cNvSpPr>
          <p:nvPr/>
        </p:nvSpPr>
        <p:spPr bwMode="auto">
          <a:xfrm>
            <a:off x="1092200" y="4649788"/>
            <a:ext cx="25400" cy="23812"/>
          </a:xfrm>
          <a:custGeom>
            <a:avLst/>
            <a:gdLst>
              <a:gd name="T0" fmla="*/ 10 w 67"/>
              <a:gd name="T1" fmla="*/ 61 h 66"/>
              <a:gd name="T2" fmla="*/ 67 w 67"/>
              <a:gd name="T3" fmla="*/ 66 h 66"/>
              <a:gd name="T4" fmla="*/ 62 w 67"/>
              <a:gd name="T5" fmla="*/ 0 h 66"/>
              <a:gd name="T6" fmla="*/ 10 w 67"/>
              <a:gd name="T7" fmla="*/ 61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6">
                <a:moveTo>
                  <a:pt x="10" y="61"/>
                </a:moveTo>
                <a:lnTo>
                  <a:pt x="67" y="66"/>
                </a:lnTo>
                <a:lnTo>
                  <a:pt x="62" y="0"/>
                </a:lnTo>
                <a:cubicBezTo>
                  <a:pt x="6" y="11"/>
                  <a:pt x="0" y="0"/>
                  <a:pt x="10" y="6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9" name="Freeform 119">
            <a:extLst>
              <a:ext uri="{FF2B5EF4-FFF2-40B4-BE49-F238E27FC236}">
                <a16:creationId xmlns:a16="http://schemas.microsoft.com/office/drawing/2014/main" id="{F49DD95B-6F1A-4EF5-9234-E5679347B4CB}"/>
              </a:ext>
            </a:extLst>
          </p:cNvPr>
          <p:cNvSpPr>
            <a:spLocks/>
          </p:cNvSpPr>
          <p:nvPr/>
        </p:nvSpPr>
        <p:spPr bwMode="auto">
          <a:xfrm>
            <a:off x="1376363" y="6088063"/>
            <a:ext cx="23812" cy="39687"/>
          </a:xfrm>
          <a:custGeom>
            <a:avLst/>
            <a:gdLst>
              <a:gd name="T0" fmla="*/ 0 w 66"/>
              <a:gd name="T1" fmla="*/ 27 h 110"/>
              <a:gd name="T2" fmla="*/ 66 w 66"/>
              <a:gd name="T3" fmla="*/ 27 h 110"/>
              <a:gd name="T4" fmla="*/ 0 w 66"/>
              <a:gd name="T5" fmla="*/ 27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6" h="110">
                <a:moveTo>
                  <a:pt x="0" y="27"/>
                </a:moveTo>
                <a:cubicBezTo>
                  <a:pt x="14" y="110"/>
                  <a:pt x="51" y="94"/>
                  <a:pt x="66" y="27"/>
                </a:cubicBezTo>
                <a:cubicBezTo>
                  <a:pt x="18" y="0"/>
                  <a:pt x="40" y="4"/>
                  <a:pt x="0" y="2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0" name="Freeform 120">
            <a:extLst>
              <a:ext uri="{FF2B5EF4-FFF2-40B4-BE49-F238E27FC236}">
                <a16:creationId xmlns:a16="http://schemas.microsoft.com/office/drawing/2014/main" id="{2C45C47F-90CD-42B0-BC99-6D2E601B14A5}"/>
              </a:ext>
            </a:extLst>
          </p:cNvPr>
          <p:cNvSpPr>
            <a:spLocks/>
          </p:cNvSpPr>
          <p:nvPr/>
        </p:nvSpPr>
        <p:spPr bwMode="auto">
          <a:xfrm>
            <a:off x="4749800" y="3702050"/>
            <a:ext cx="26987" cy="33337"/>
          </a:xfrm>
          <a:custGeom>
            <a:avLst/>
            <a:gdLst>
              <a:gd name="T0" fmla="*/ 2 w 75"/>
              <a:gd name="T1" fmla="*/ 74 h 92"/>
              <a:gd name="T2" fmla="*/ 66 w 75"/>
              <a:gd name="T3" fmla="*/ 42 h 92"/>
              <a:gd name="T4" fmla="*/ 21 w 75"/>
              <a:gd name="T5" fmla="*/ 31 h 92"/>
              <a:gd name="T6" fmla="*/ 2 w 75"/>
              <a:gd name="T7" fmla="*/ 7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" h="92">
                <a:moveTo>
                  <a:pt x="2" y="74"/>
                </a:moveTo>
                <a:cubicBezTo>
                  <a:pt x="48" y="92"/>
                  <a:pt x="71" y="77"/>
                  <a:pt x="66" y="42"/>
                </a:cubicBezTo>
                <a:cubicBezTo>
                  <a:pt x="65" y="42"/>
                  <a:pt x="75" y="0"/>
                  <a:pt x="21" y="31"/>
                </a:cubicBezTo>
                <a:cubicBezTo>
                  <a:pt x="0" y="43"/>
                  <a:pt x="2" y="49"/>
                  <a:pt x="2" y="7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1" name="Freeform 121">
            <a:extLst>
              <a:ext uri="{FF2B5EF4-FFF2-40B4-BE49-F238E27FC236}">
                <a16:creationId xmlns:a16="http://schemas.microsoft.com/office/drawing/2014/main" id="{2CD3A7DA-5F81-4FFD-B92A-F509D4DF5A88}"/>
              </a:ext>
            </a:extLst>
          </p:cNvPr>
          <p:cNvSpPr>
            <a:spLocks/>
          </p:cNvSpPr>
          <p:nvPr/>
        </p:nvSpPr>
        <p:spPr bwMode="auto">
          <a:xfrm>
            <a:off x="2820988" y="4770438"/>
            <a:ext cx="28575" cy="31750"/>
          </a:xfrm>
          <a:custGeom>
            <a:avLst/>
            <a:gdLst>
              <a:gd name="T0" fmla="*/ 14 w 78"/>
              <a:gd name="T1" fmla="*/ 29 h 85"/>
              <a:gd name="T2" fmla="*/ 71 w 78"/>
              <a:gd name="T3" fmla="*/ 71 h 85"/>
              <a:gd name="T4" fmla="*/ 14 w 78"/>
              <a:gd name="T5" fmla="*/ 29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" h="85">
                <a:moveTo>
                  <a:pt x="14" y="29"/>
                </a:moveTo>
                <a:cubicBezTo>
                  <a:pt x="21" y="85"/>
                  <a:pt x="0" y="80"/>
                  <a:pt x="71" y="71"/>
                </a:cubicBezTo>
                <a:cubicBezTo>
                  <a:pt x="78" y="7"/>
                  <a:pt x="69" y="0"/>
                  <a:pt x="14" y="2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2" name="Freeform 122">
            <a:extLst>
              <a:ext uri="{FF2B5EF4-FFF2-40B4-BE49-F238E27FC236}">
                <a16:creationId xmlns:a16="http://schemas.microsoft.com/office/drawing/2014/main" id="{A2F1DA00-C2FE-475B-AA3C-B6049E491D64}"/>
              </a:ext>
            </a:extLst>
          </p:cNvPr>
          <p:cNvSpPr>
            <a:spLocks/>
          </p:cNvSpPr>
          <p:nvPr/>
        </p:nvSpPr>
        <p:spPr bwMode="auto">
          <a:xfrm>
            <a:off x="3292475" y="2628900"/>
            <a:ext cx="23812" cy="28575"/>
          </a:xfrm>
          <a:custGeom>
            <a:avLst/>
            <a:gdLst>
              <a:gd name="T0" fmla="*/ 0 w 65"/>
              <a:gd name="T1" fmla="*/ 47 h 81"/>
              <a:gd name="T2" fmla="*/ 65 w 65"/>
              <a:gd name="T3" fmla="*/ 0 h 81"/>
              <a:gd name="T4" fmla="*/ 0 w 65"/>
              <a:gd name="T5" fmla="*/ 47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" h="81">
                <a:moveTo>
                  <a:pt x="0" y="47"/>
                </a:moveTo>
                <a:cubicBezTo>
                  <a:pt x="63" y="81"/>
                  <a:pt x="65" y="65"/>
                  <a:pt x="65" y="0"/>
                </a:cubicBezTo>
                <a:cubicBezTo>
                  <a:pt x="22" y="4"/>
                  <a:pt x="6" y="3"/>
                  <a:pt x="0" y="4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3" name="Freeform 123">
            <a:extLst>
              <a:ext uri="{FF2B5EF4-FFF2-40B4-BE49-F238E27FC236}">
                <a16:creationId xmlns:a16="http://schemas.microsoft.com/office/drawing/2014/main" id="{9632873C-A774-4A83-8B5E-4F29FE2FC009}"/>
              </a:ext>
            </a:extLst>
          </p:cNvPr>
          <p:cNvSpPr>
            <a:spLocks/>
          </p:cNvSpPr>
          <p:nvPr/>
        </p:nvSpPr>
        <p:spPr bwMode="auto">
          <a:xfrm>
            <a:off x="1752600" y="3409950"/>
            <a:ext cx="23812" cy="23812"/>
          </a:xfrm>
          <a:custGeom>
            <a:avLst/>
            <a:gdLst>
              <a:gd name="T0" fmla="*/ 2 w 69"/>
              <a:gd name="T1" fmla="*/ 61 h 65"/>
              <a:gd name="T2" fmla="*/ 69 w 69"/>
              <a:gd name="T3" fmla="*/ 65 h 65"/>
              <a:gd name="T4" fmla="*/ 59 w 69"/>
              <a:gd name="T5" fmla="*/ 0 h 65"/>
              <a:gd name="T6" fmla="*/ 2 w 69"/>
              <a:gd name="T7" fmla="*/ 6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9" h="65">
                <a:moveTo>
                  <a:pt x="2" y="61"/>
                </a:moveTo>
                <a:lnTo>
                  <a:pt x="69" y="65"/>
                </a:lnTo>
                <a:lnTo>
                  <a:pt x="59" y="0"/>
                </a:lnTo>
                <a:cubicBezTo>
                  <a:pt x="0" y="18"/>
                  <a:pt x="16" y="4"/>
                  <a:pt x="2" y="6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4" name="Freeform 124">
            <a:extLst>
              <a:ext uri="{FF2B5EF4-FFF2-40B4-BE49-F238E27FC236}">
                <a16:creationId xmlns:a16="http://schemas.microsoft.com/office/drawing/2014/main" id="{CFE1071E-2A77-40B5-BCDD-0B9EDD277B0E}"/>
              </a:ext>
            </a:extLst>
          </p:cNvPr>
          <p:cNvSpPr>
            <a:spLocks/>
          </p:cNvSpPr>
          <p:nvPr/>
        </p:nvSpPr>
        <p:spPr bwMode="auto">
          <a:xfrm>
            <a:off x="1147763" y="4210050"/>
            <a:ext cx="23812" cy="20637"/>
          </a:xfrm>
          <a:custGeom>
            <a:avLst/>
            <a:gdLst>
              <a:gd name="T0" fmla="*/ 0 w 63"/>
              <a:gd name="T1" fmla="*/ 58 h 59"/>
              <a:gd name="T2" fmla="*/ 63 w 63"/>
              <a:gd name="T3" fmla="*/ 59 h 59"/>
              <a:gd name="T4" fmla="*/ 5 w 63"/>
              <a:gd name="T5" fmla="*/ 0 h 59"/>
              <a:gd name="T6" fmla="*/ 0 w 63"/>
              <a:gd name="T7" fmla="*/ 58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59">
                <a:moveTo>
                  <a:pt x="0" y="58"/>
                </a:moveTo>
                <a:lnTo>
                  <a:pt x="63" y="59"/>
                </a:lnTo>
                <a:cubicBezTo>
                  <a:pt x="59" y="5"/>
                  <a:pt x="57" y="1"/>
                  <a:pt x="5" y="0"/>
                </a:cubicBezTo>
                <a:lnTo>
                  <a:pt x="0" y="58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5" name="Freeform 125">
            <a:extLst>
              <a:ext uri="{FF2B5EF4-FFF2-40B4-BE49-F238E27FC236}">
                <a16:creationId xmlns:a16="http://schemas.microsoft.com/office/drawing/2014/main" id="{7CB073A5-D6C1-41D7-B1D3-40629F051C13}"/>
              </a:ext>
            </a:extLst>
          </p:cNvPr>
          <p:cNvSpPr>
            <a:spLocks/>
          </p:cNvSpPr>
          <p:nvPr/>
        </p:nvSpPr>
        <p:spPr bwMode="auto">
          <a:xfrm>
            <a:off x="3300413" y="4870450"/>
            <a:ext cx="25400" cy="38100"/>
          </a:xfrm>
          <a:custGeom>
            <a:avLst/>
            <a:gdLst>
              <a:gd name="T0" fmla="*/ 0 w 72"/>
              <a:gd name="T1" fmla="*/ 18 h 104"/>
              <a:gd name="T2" fmla="*/ 72 w 72"/>
              <a:gd name="T3" fmla="*/ 17 h 104"/>
              <a:gd name="T4" fmla="*/ 0 w 72"/>
              <a:gd name="T5" fmla="*/ 1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" h="104">
                <a:moveTo>
                  <a:pt x="0" y="18"/>
                </a:moveTo>
                <a:cubicBezTo>
                  <a:pt x="19" y="62"/>
                  <a:pt x="62" y="104"/>
                  <a:pt x="72" y="17"/>
                </a:cubicBezTo>
                <a:cubicBezTo>
                  <a:pt x="45" y="3"/>
                  <a:pt x="19" y="0"/>
                  <a:pt x="0" y="1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6" name="Freeform 126">
            <a:extLst>
              <a:ext uri="{FF2B5EF4-FFF2-40B4-BE49-F238E27FC236}">
                <a16:creationId xmlns:a16="http://schemas.microsoft.com/office/drawing/2014/main" id="{68C7E4E4-6012-451D-870D-AA8E346DCA93}"/>
              </a:ext>
            </a:extLst>
          </p:cNvPr>
          <p:cNvSpPr>
            <a:spLocks/>
          </p:cNvSpPr>
          <p:nvPr/>
        </p:nvSpPr>
        <p:spPr bwMode="auto">
          <a:xfrm>
            <a:off x="2481263" y="4992688"/>
            <a:ext cx="25400" cy="25400"/>
          </a:xfrm>
          <a:custGeom>
            <a:avLst/>
            <a:gdLst>
              <a:gd name="T0" fmla="*/ 14 w 70"/>
              <a:gd name="T1" fmla="*/ 70 h 70"/>
              <a:gd name="T2" fmla="*/ 70 w 70"/>
              <a:gd name="T3" fmla="*/ 12 h 70"/>
              <a:gd name="T4" fmla="*/ 14 w 70"/>
              <a:gd name="T5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" h="70">
                <a:moveTo>
                  <a:pt x="14" y="70"/>
                </a:moveTo>
                <a:cubicBezTo>
                  <a:pt x="66" y="69"/>
                  <a:pt x="67" y="65"/>
                  <a:pt x="70" y="12"/>
                </a:cubicBezTo>
                <a:cubicBezTo>
                  <a:pt x="14" y="12"/>
                  <a:pt x="0" y="0"/>
                  <a:pt x="14" y="7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7" name="Freeform 127">
            <a:extLst>
              <a:ext uri="{FF2B5EF4-FFF2-40B4-BE49-F238E27FC236}">
                <a16:creationId xmlns:a16="http://schemas.microsoft.com/office/drawing/2014/main" id="{1DF3E5AB-4A0A-4E48-8B42-85DA20C5E62A}"/>
              </a:ext>
            </a:extLst>
          </p:cNvPr>
          <p:cNvSpPr>
            <a:spLocks/>
          </p:cNvSpPr>
          <p:nvPr/>
        </p:nvSpPr>
        <p:spPr bwMode="auto">
          <a:xfrm>
            <a:off x="3860800" y="3070225"/>
            <a:ext cx="20637" cy="23812"/>
          </a:xfrm>
          <a:custGeom>
            <a:avLst/>
            <a:gdLst>
              <a:gd name="T0" fmla="*/ 3 w 61"/>
              <a:gd name="T1" fmla="*/ 67 h 68"/>
              <a:gd name="T2" fmla="*/ 59 w 61"/>
              <a:gd name="T3" fmla="*/ 11 h 68"/>
              <a:gd name="T4" fmla="*/ 3 w 61"/>
              <a:gd name="T5" fmla="*/ 6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" h="68">
                <a:moveTo>
                  <a:pt x="3" y="67"/>
                </a:moveTo>
                <a:cubicBezTo>
                  <a:pt x="58" y="61"/>
                  <a:pt x="61" y="68"/>
                  <a:pt x="59" y="11"/>
                </a:cubicBezTo>
                <a:cubicBezTo>
                  <a:pt x="2" y="0"/>
                  <a:pt x="0" y="5"/>
                  <a:pt x="3" y="6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8" name="Freeform 128">
            <a:extLst>
              <a:ext uri="{FF2B5EF4-FFF2-40B4-BE49-F238E27FC236}">
                <a16:creationId xmlns:a16="http://schemas.microsoft.com/office/drawing/2014/main" id="{FE1720FE-4D67-4E75-AF90-CE32258BDEF2}"/>
              </a:ext>
            </a:extLst>
          </p:cNvPr>
          <p:cNvSpPr>
            <a:spLocks/>
          </p:cNvSpPr>
          <p:nvPr/>
        </p:nvSpPr>
        <p:spPr bwMode="auto">
          <a:xfrm>
            <a:off x="2735263" y="4852988"/>
            <a:ext cx="39687" cy="22225"/>
          </a:xfrm>
          <a:custGeom>
            <a:avLst/>
            <a:gdLst>
              <a:gd name="T0" fmla="*/ 0 w 108"/>
              <a:gd name="T1" fmla="*/ 64 h 65"/>
              <a:gd name="T2" fmla="*/ 17 w 108"/>
              <a:gd name="T3" fmla="*/ 0 h 65"/>
              <a:gd name="T4" fmla="*/ 0 w 108"/>
              <a:gd name="T5" fmla="*/ 6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8" h="65">
                <a:moveTo>
                  <a:pt x="0" y="64"/>
                </a:moveTo>
                <a:cubicBezTo>
                  <a:pt x="73" y="65"/>
                  <a:pt x="108" y="17"/>
                  <a:pt x="17" y="0"/>
                </a:cubicBezTo>
                <a:lnTo>
                  <a:pt x="0" y="64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9" name="Freeform 129">
            <a:extLst>
              <a:ext uri="{FF2B5EF4-FFF2-40B4-BE49-F238E27FC236}">
                <a16:creationId xmlns:a16="http://schemas.microsoft.com/office/drawing/2014/main" id="{71E69B5F-EC38-4A23-8EB6-18046CC778EB}"/>
              </a:ext>
            </a:extLst>
          </p:cNvPr>
          <p:cNvSpPr>
            <a:spLocks/>
          </p:cNvSpPr>
          <p:nvPr/>
        </p:nvSpPr>
        <p:spPr bwMode="auto">
          <a:xfrm>
            <a:off x="2611438" y="4346575"/>
            <a:ext cx="20637" cy="20637"/>
          </a:xfrm>
          <a:custGeom>
            <a:avLst/>
            <a:gdLst>
              <a:gd name="T0" fmla="*/ 56 w 58"/>
              <a:gd name="T1" fmla="*/ 2 h 60"/>
              <a:gd name="T2" fmla="*/ 1 w 58"/>
              <a:gd name="T3" fmla="*/ 60 h 60"/>
              <a:gd name="T4" fmla="*/ 58 w 58"/>
              <a:gd name="T5" fmla="*/ 57 h 60"/>
              <a:gd name="T6" fmla="*/ 56 w 58"/>
              <a:gd name="T7" fmla="*/ 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60">
                <a:moveTo>
                  <a:pt x="56" y="2"/>
                </a:moveTo>
                <a:cubicBezTo>
                  <a:pt x="0" y="2"/>
                  <a:pt x="1" y="0"/>
                  <a:pt x="1" y="60"/>
                </a:cubicBezTo>
                <a:lnTo>
                  <a:pt x="58" y="57"/>
                </a:lnTo>
                <a:lnTo>
                  <a:pt x="56" y="2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0" name="Freeform 130">
            <a:extLst>
              <a:ext uri="{FF2B5EF4-FFF2-40B4-BE49-F238E27FC236}">
                <a16:creationId xmlns:a16="http://schemas.microsoft.com/office/drawing/2014/main" id="{277485BB-048D-4097-B40F-FADE351FC25F}"/>
              </a:ext>
            </a:extLst>
          </p:cNvPr>
          <p:cNvSpPr>
            <a:spLocks/>
          </p:cNvSpPr>
          <p:nvPr/>
        </p:nvSpPr>
        <p:spPr bwMode="auto">
          <a:xfrm>
            <a:off x="5091113" y="3332163"/>
            <a:ext cx="79375" cy="46037"/>
          </a:xfrm>
          <a:custGeom>
            <a:avLst/>
            <a:gdLst>
              <a:gd name="T0" fmla="*/ 143 w 218"/>
              <a:gd name="T1" fmla="*/ 0 h 125"/>
              <a:gd name="T2" fmla="*/ 143 w 218"/>
              <a:gd name="T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8" h="125">
                <a:moveTo>
                  <a:pt x="143" y="0"/>
                </a:moveTo>
                <a:cubicBezTo>
                  <a:pt x="0" y="31"/>
                  <a:pt x="218" y="125"/>
                  <a:pt x="143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1" name="Freeform 131">
            <a:extLst>
              <a:ext uri="{FF2B5EF4-FFF2-40B4-BE49-F238E27FC236}">
                <a16:creationId xmlns:a16="http://schemas.microsoft.com/office/drawing/2014/main" id="{74A2CD1C-ACC1-4BE6-90CE-748EA635BC77}"/>
              </a:ext>
            </a:extLst>
          </p:cNvPr>
          <p:cNvSpPr>
            <a:spLocks/>
          </p:cNvSpPr>
          <p:nvPr/>
        </p:nvSpPr>
        <p:spPr bwMode="auto">
          <a:xfrm>
            <a:off x="2687638" y="5524500"/>
            <a:ext cx="31750" cy="20637"/>
          </a:xfrm>
          <a:custGeom>
            <a:avLst/>
            <a:gdLst>
              <a:gd name="T0" fmla="*/ 0 w 88"/>
              <a:gd name="T1" fmla="*/ 61 h 61"/>
              <a:gd name="T2" fmla="*/ 1 w 88"/>
              <a:gd name="T3" fmla="*/ 2 h 61"/>
              <a:gd name="T4" fmla="*/ 0 w 88"/>
              <a:gd name="T5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8" h="61">
                <a:moveTo>
                  <a:pt x="0" y="61"/>
                </a:moveTo>
                <a:cubicBezTo>
                  <a:pt x="88" y="57"/>
                  <a:pt x="83" y="0"/>
                  <a:pt x="1" y="2"/>
                </a:cubicBezTo>
                <a:lnTo>
                  <a:pt x="0" y="61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2" name="Freeform 132">
            <a:extLst>
              <a:ext uri="{FF2B5EF4-FFF2-40B4-BE49-F238E27FC236}">
                <a16:creationId xmlns:a16="http://schemas.microsoft.com/office/drawing/2014/main" id="{502A30C0-7FC3-4E9C-A1F9-3FB35F0B1F24}"/>
              </a:ext>
            </a:extLst>
          </p:cNvPr>
          <p:cNvSpPr>
            <a:spLocks/>
          </p:cNvSpPr>
          <p:nvPr/>
        </p:nvSpPr>
        <p:spPr bwMode="auto">
          <a:xfrm>
            <a:off x="3074988" y="4452938"/>
            <a:ext cx="23812" cy="28575"/>
          </a:xfrm>
          <a:custGeom>
            <a:avLst/>
            <a:gdLst>
              <a:gd name="T0" fmla="*/ 67 w 68"/>
              <a:gd name="T1" fmla="*/ 33 h 80"/>
              <a:gd name="T2" fmla="*/ 23 w 68"/>
              <a:gd name="T3" fmla="*/ 2 h 80"/>
              <a:gd name="T4" fmla="*/ 23 w 68"/>
              <a:gd name="T5" fmla="*/ 63 h 80"/>
              <a:gd name="T6" fmla="*/ 67 w 68"/>
              <a:gd name="T7" fmla="*/ 33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80">
                <a:moveTo>
                  <a:pt x="67" y="33"/>
                </a:moveTo>
                <a:cubicBezTo>
                  <a:pt x="67" y="0"/>
                  <a:pt x="50" y="8"/>
                  <a:pt x="23" y="2"/>
                </a:cubicBezTo>
                <a:cubicBezTo>
                  <a:pt x="2" y="43"/>
                  <a:pt x="0" y="14"/>
                  <a:pt x="23" y="63"/>
                </a:cubicBezTo>
                <a:cubicBezTo>
                  <a:pt x="51" y="55"/>
                  <a:pt x="68" y="80"/>
                  <a:pt x="67" y="3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3" name="Freeform 133">
            <a:extLst>
              <a:ext uri="{FF2B5EF4-FFF2-40B4-BE49-F238E27FC236}">
                <a16:creationId xmlns:a16="http://schemas.microsoft.com/office/drawing/2014/main" id="{794FA730-70A4-4B83-B052-1320490BBD95}"/>
              </a:ext>
            </a:extLst>
          </p:cNvPr>
          <p:cNvSpPr>
            <a:spLocks/>
          </p:cNvSpPr>
          <p:nvPr/>
        </p:nvSpPr>
        <p:spPr bwMode="auto">
          <a:xfrm>
            <a:off x="2976563" y="3675063"/>
            <a:ext cx="22225" cy="25400"/>
          </a:xfrm>
          <a:custGeom>
            <a:avLst/>
            <a:gdLst>
              <a:gd name="T0" fmla="*/ 0 w 64"/>
              <a:gd name="T1" fmla="*/ 50 h 71"/>
              <a:gd name="T2" fmla="*/ 64 w 64"/>
              <a:gd name="T3" fmla="*/ 0 h 71"/>
              <a:gd name="T4" fmla="*/ 0 w 64"/>
              <a:gd name="T5" fmla="*/ 5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" h="71">
                <a:moveTo>
                  <a:pt x="0" y="50"/>
                </a:moveTo>
                <a:cubicBezTo>
                  <a:pt x="54" y="71"/>
                  <a:pt x="57" y="53"/>
                  <a:pt x="64" y="0"/>
                </a:cubicBezTo>
                <a:cubicBezTo>
                  <a:pt x="17" y="6"/>
                  <a:pt x="1" y="3"/>
                  <a:pt x="0" y="5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4" name="Freeform 134">
            <a:extLst>
              <a:ext uri="{FF2B5EF4-FFF2-40B4-BE49-F238E27FC236}">
                <a16:creationId xmlns:a16="http://schemas.microsoft.com/office/drawing/2014/main" id="{62898D1A-EADB-4A95-B76F-CFD276BCE47C}"/>
              </a:ext>
            </a:extLst>
          </p:cNvPr>
          <p:cNvSpPr>
            <a:spLocks/>
          </p:cNvSpPr>
          <p:nvPr/>
        </p:nvSpPr>
        <p:spPr bwMode="auto">
          <a:xfrm>
            <a:off x="1468438" y="3232150"/>
            <a:ext cx="30162" cy="23812"/>
          </a:xfrm>
          <a:custGeom>
            <a:avLst/>
            <a:gdLst>
              <a:gd name="T0" fmla="*/ 44 w 85"/>
              <a:gd name="T1" fmla="*/ 59 h 66"/>
              <a:gd name="T2" fmla="*/ 70 w 85"/>
              <a:gd name="T3" fmla="*/ 5 h 66"/>
              <a:gd name="T4" fmla="*/ 17 w 85"/>
              <a:gd name="T5" fmla="*/ 0 h 66"/>
              <a:gd name="T6" fmla="*/ 44 w 85"/>
              <a:gd name="T7" fmla="*/ 59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5" h="66">
                <a:moveTo>
                  <a:pt x="44" y="59"/>
                </a:moveTo>
                <a:cubicBezTo>
                  <a:pt x="85" y="32"/>
                  <a:pt x="72" y="66"/>
                  <a:pt x="70" y="5"/>
                </a:cubicBezTo>
                <a:lnTo>
                  <a:pt x="17" y="0"/>
                </a:lnTo>
                <a:cubicBezTo>
                  <a:pt x="13" y="64"/>
                  <a:pt x="0" y="33"/>
                  <a:pt x="44" y="5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5" name="Freeform 135">
            <a:extLst>
              <a:ext uri="{FF2B5EF4-FFF2-40B4-BE49-F238E27FC236}">
                <a16:creationId xmlns:a16="http://schemas.microsoft.com/office/drawing/2014/main" id="{CBFF00F9-7D8C-4D97-90FE-B898D48E584A}"/>
              </a:ext>
            </a:extLst>
          </p:cNvPr>
          <p:cNvSpPr>
            <a:spLocks/>
          </p:cNvSpPr>
          <p:nvPr/>
        </p:nvSpPr>
        <p:spPr bwMode="auto">
          <a:xfrm>
            <a:off x="5056188" y="2209800"/>
            <a:ext cx="38100" cy="22225"/>
          </a:xfrm>
          <a:custGeom>
            <a:avLst/>
            <a:gdLst>
              <a:gd name="T0" fmla="*/ 26 w 105"/>
              <a:gd name="T1" fmla="*/ 60 h 60"/>
              <a:gd name="T2" fmla="*/ 19 w 105"/>
              <a:gd name="T3" fmla="*/ 3 h 60"/>
              <a:gd name="T4" fmla="*/ 26 w 105"/>
              <a:gd name="T5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" h="60">
                <a:moveTo>
                  <a:pt x="26" y="60"/>
                </a:moveTo>
                <a:cubicBezTo>
                  <a:pt x="105" y="46"/>
                  <a:pt x="79" y="0"/>
                  <a:pt x="19" y="3"/>
                </a:cubicBezTo>
                <a:cubicBezTo>
                  <a:pt x="0" y="55"/>
                  <a:pt x="5" y="21"/>
                  <a:pt x="26" y="6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6" name="Freeform 136">
            <a:extLst>
              <a:ext uri="{FF2B5EF4-FFF2-40B4-BE49-F238E27FC236}">
                <a16:creationId xmlns:a16="http://schemas.microsoft.com/office/drawing/2014/main" id="{ECB73AFC-7DA9-454D-B26D-2FDEFB408971}"/>
              </a:ext>
            </a:extLst>
          </p:cNvPr>
          <p:cNvSpPr>
            <a:spLocks/>
          </p:cNvSpPr>
          <p:nvPr/>
        </p:nvSpPr>
        <p:spPr bwMode="auto">
          <a:xfrm>
            <a:off x="3660775" y="2220913"/>
            <a:ext cx="19050" cy="26987"/>
          </a:xfrm>
          <a:custGeom>
            <a:avLst/>
            <a:gdLst>
              <a:gd name="T0" fmla="*/ 0 w 57"/>
              <a:gd name="T1" fmla="*/ 49 h 74"/>
              <a:gd name="T2" fmla="*/ 56 w 57"/>
              <a:gd name="T3" fmla="*/ 4 h 74"/>
              <a:gd name="T4" fmla="*/ 0 w 57"/>
              <a:gd name="T5" fmla="*/ 49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74">
                <a:moveTo>
                  <a:pt x="0" y="49"/>
                </a:moveTo>
                <a:cubicBezTo>
                  <a:pt x="57" y="74"/>
                  <a:pt x="56" y="49"/>
                  <a:pt x="56" y="4"/>
                </a:cubicBezTo>
                <a:cubicBezTo>
                  <a:pt x="1" y="4"/>
                  <a:pt x="9" y="0"/>
                  <a:pt x="0" y="4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7" name="Freeform 137">
            <a:extLst>
              <a:ext uri="{FF2B5EF4-FFF2-40B4-BE49-F238E27FC236}">
                <a16:creationId xmlns:a16="http://schemas.microsoft.com/office/drawing/2014/main" id="{38C430C7-2A57-486D-B639-D75D556A2B8A}"/>
              </a:ext>
            </a:extLst>
          </p:cNvPr>
          <p:cNvSpPr>
            <a:spLocks/>
          </p:cNvSpPr>
          <p:nvPr/>
        </p:nvSpPr>
        <p:spPr bwMode="auto">
          <a:xfrm>
            <a:off x="2814638" y="4689475"/>
            <a:ext cx="23812" cy="20637"/>
          </a:xfrm>
          <a:custGeom>
            <a:avLst/>
            <a:gdLst>
              <a:gd name="T0" fmla="*/ 7 w 70"/>
              <a:gd name="T1" fmla="*/ 48 h 56"/>
              <a:gd name="T2" fmla="*/ 62 w 70"/>
              <a:gd name="T3" fmla="*/ 0 h 56"/>
              <a:gd name="T4" fmla="*/ 0 w 70"/>
              <a:gd name="T5" fmla="*/ 7 h 56"/>
              <a:gd name="T6" fmla="*/ 7 w 70"/>
              <a:gd name="T7" fmla="*/ 4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56">
                <a:moveTo>
                  <a:pt x="7" y="48"/>
                </a:moveTo>
                <a:cubicBezTo>
                  <a:pt x="70" y="56"/>
                  <a:pt x="55" y="46"/>
                  <a:pt x="62" y="0"/>
                </a:cubicBezTo>
                <a:lnTo>
                  <a:pt x="0" y="7"/>
                </a:lnTo>
                <a:lnTo>
                  <a:pt x="7" y="48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8" name="Freeform 138">
            <a:extLst>
              <a:ext uri="{FF2B5EF4-FFF2-40B4-BE49-F238E27FC236}">
                <a16:creationId xmlns:a16="http://schemas.microsoft.com/office/drawing/2014/main" id="{EA5BBD44-A025-4F6A-8D47-354C630DE487}"/>
              </a:ext>
            </a:extLst>
          </p:cNvPr>
          <p:cNvSpPr>
            <a:spLocks/>
          </p:cNvSpPr>
          <p:nvPr/>
        </p:nvSpPr>
        <p:spPr bwMode="auto">
          <a:xfrm>
            <a:off x="2897188" y="3405188"/>
            <a:ext cx="22225" cy="22225"/>
          </a:xfrm>
          <a:custGeom>
            <a:avLst/>
            <a:gdLst>
              <a:gd name="T0" fmla="*/ 4 w 61"/>
              <a:gd name="T1" fmla="*/ 48 h 61"/>
              <a:gd name="T2" fmla="*/ 58 w 61"/>
              <a:gd name="T3" fmla="*/ 61 h 61"/>
              <a:gd name="T4" fmla="*/ 16 w 61"/>
              <a:gd name="T5" fmla="*/ 0 h 61"/>
              <a:gd name="T6" fmla="*/ 4 w 61"/>
              <a:gd name="T7" fmla="*/ 4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" h="61">
                <a:moveTo>
                  <a:pt x="4" y="48"/>
                </a:moveTo>
                <a:lnTo>
                  <a:pt x="58" y="61"/>
                </a:lnTo>
                <a:cubicBezTo>
                  <a:pt x="59" y="6"/>
                  <a:pt x="61" y="16"/>
                  <a:pt x="16" y="0"/>
                </a:cubicBezTo>
                <a:cubicBezTo>
                  <a:pt x="3" y="21"/>
                  <a:pt x="0" y="16"/>
                  <a:pt x="4" y="4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9" name="Freeform 139">
            <a:extLst>
              <a:ext uri="{FF2B5EF4-FFF2-40B4-BE49-F238E27FC236}">
                <a16:creationId xmlns:a16="http://schemas.microsoft.com/office/drawing/2014/main" id="{22C2CEDA-418E-471D-9ED2-4510B60E44A0}"/>
              </a:ext>
            </a:extLst>
          </p:cNvPr>
          <p:cNvSpPr>
            <a:spLocks/>
          </p:cNvSpPr>
          <p:nvPr/>
        </p:nvSpPr>
        <p:spPr bwMode="auto">
          <a:xfrm>
            <a:off x="3179763" y="4319588"/>
            <a:ext cx="20637" cy="30162"/>
          </a:xfrm>
          <a:custGeom>
            <a:avLst/>
            <a:gdLst>
              <a:gd name="T0" fmla="*/ 0 w 61"/>
              <a:gd name="T1" fmla="*/ 71 h 83"/>
              <a:gd name="T2" fmla="*/ 55 w 61"/>
              <a:gd name="T3" fmla="*/ 83 h 83"/>
              <a:gd name="T4" fmla="*/ 0 w 61"/>
              <a:gd name="T5" fmla="*/ 7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" h="83">
                <a:moveTo>
                  <a:pt x="0" y="71"/>
                </a:moveTo>
                <a:lnTo>
                  <a:pt x="55" y="83"/>
                </a:lnTo>
                <a:cubicBezTo>
                  <a:pt x="61" y="8"/>
                  <a:pt x="4" y="0"/>
                  <a:pt x="0" y="7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0" name="Freeform 140">
            <a:extLst>
              <a:ext uri="{FF2B5EF4-FFF2-40B4-BE49-F238E27FC236}">
                <a16:creationId xmlns:a16="http://schemas.microsoft.com/office/drawing/2014/main" id="{62FA91D9-B2F9-487D-B655-AE9E757F0A59}"/>
              </a:ext>
            </a:extLst>
          </p:cNvPr>
          <p:cNvSpPr>
            <a:spLocks/>
          </p:cNvSpPr>
          <p:nvPr/>
        </p:nvSpPr>
        <p:spPr bwMode="auto">
          <a:xfrm>
            <a:off x="5594350" y="2438400"/>
            <a:ext cx="25400" cy="23812"/>
          </a:xfrm>
          <a:custGeom>
            <a:avLst/>
            <a:gdLst>
              <a:gd name="T0" fmla="*/ 0 w 71"/>
              <a:gd name="T1" fmla="*/ 27 h 64"/>
              <a:gd name="T2" fmla="*/ 26 w 71"/>
              <a:gd name="T3" fmla="*/ 64 h 64"/>
              <a:gd name="T4" fmla="*/ 71 w 71"/>
              <a:gd name="T5" fmla="*/ 0 h 64"/>
              <a:gd name="T6" fmla="*/ 0 w 71"/>
              <a:gd name="T7" fmla="*/ 2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64">
                <a:moveTo>
                  <a:pt x="0" y="27"/>
                </a:moveTo>
                <a:lnTo>
                  <a:pt x="26" y="64"/>
                </a:lnTo>
                <a:cubicBezTo>
                  <a:pt x="61" y="47"/>
                  <a:pt x="68" y="47"/>
                  <a:pt x="71" y="0"/>
                </a:cubicBezTo>
                <a:lnTo>
                  <a:pt x="0" y="27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1" name="Freeform 141">
            <a:extLst>
              <a:ext uri="{FF2B5EF4-FFF2-40B4-BE49-F238E27FC236}">
                <a16:creationId xmlns:a16="http://schemas.microsoft.com/office/drawing/2014/main" id="{7AB83B0F-3143-4D82-9BAC-EA777B36F28E}"/>
              </a:ext>
            </a:extLst>
          </p:cNvPr>
          <p:cNvSpPr>
            <a:spLocks/>
          </p:cNvSpPr>
          <p:nvPr/>
        </p:nvSpPr>
        <p:spPr bwMode="auto">
          <a:xfrm>
            <a:off x="5434013" y="3511550"/>
            <a:ext cx="26987" cy="23812"/>
          </a:xfrm>
          <a:custGeom>
            <a:avLst/>
            <a:gdLst>
              <a:gd name="T0" fmla="*/ 56 w 76"/>
              <a:gd name="T1" fmla="*/ 67 h 67"/>
              <a:gd name="T2" fmla="*/ 39 w 76"/>
              <a:gd name="T3" fmla="*/ 0 h 67"/>
              <a:gd name="T4" fmla="*/ 56 w 76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" h="67">
                <a:moveTo>
                  <a:pt x="56" y="67"/>
                </a:moveTo>
                <a:cubicBezTo>
                  <a:pt x="76" y="18"/>
                  <a:pt x="67" y="23"/>
                  <a:pt x="39" y="0"/>
                </a:cubicBezTo>
                <a:cubicBezTo>
                  <a:pt x="0" y="35"/>
                  <a:pt x="0" y="52"/>
                  <a:pt x="56" y="6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2" name="Freeform 142">
            <a:extLst>
              <a:ext uri="{FF2B5EF4-FFF2-40B4-BE49-F238E27FC236}">
                <a16:creationId xmlns:a16="http://schemas.microsoft.com/office/drawing/2014/main" id="{7A88EFA4-FA1E-4835-98D8-4F1639AF428E}"/>
              </a:ext>
            </a:extLst>
          </p:cNvPr>
          <p:cNvSpPr>
            <a:spLocks/>
          </p:cNvSpPr>
          <p:nvPr/>
        </p:nvSpPr>
        <p:spPr bwMode="auto">
          <a:xfrm>
            <a:off x="4281488" y="3468688"/>
            <a:ext cx="23812" cy="31750"/>
          </a:xfrm>
          <a:custGeom>
            <a:avLst/>
            <a:gdLst>
              <a:gd name="T0" fmla="*/ 0 w 66"/>
              <a:gd name="T1" fmla="*/ 0 h 90"/>
              <a:gd name="T2" fmla="*/ 66 w 66"/>
              <a:gd name="T3" fmla="*/ 7 h 90"/>
              <a:gd name="T4" fmla="*/ 0 w 66"/>
              <a:gd name="T5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6" h="90">
                <a:moveTo>
                  <a:pt x="0" y="0"/>
                </a:moveTo>
                <a:cubicBezTo>
                  <a:pt x="16" y="90"/>
                  <a:pt x="47" y="58"/>
                  <a:pt x="66" y="7"/>
                </a:cubicBezTo>
                <a:lnTo>
                  <a:pt x="0" y="0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" name="Freeform 143">
            <a:extLst>
              <a:ext uri="{FF2B5EF4-FFF2-40B4-BE49-F238E27FC236}">
                <a16:creationId xmlns:a16="http://schemas.microsoft.com/office/drawing/2014/main" id="{490C9CE5-F3D2-421C-9020-C6E479CD1586}"/>
              </a:ext>
            </a:extLst>
          </p:cNvPr>
          <p:cNvSpPr>
            <a:spLocks/>
          </p:cNvSpPr>
          <p:nvPr/>
        </p:nvSpPr>
        <p:spPr bwMode="auto">
          <a:xfrm>
            <a:off x="4876800" y="3514725"/>
            <a:ext cx="17462" cy="30162"/>
          </a:xfrm>
          <a:custGeom>
            <a:avLst/>
            <a:gdLst>
              <a:gd name="T0" fmla="*/ 0 w 48"/>
              <a:gd name="T1" fmla="*/ 28 h 81"/>
              <a:gd name="T2" fmla="*/ 46 w 48"/>
              <a:gd name="T3" fmla="*/ 56 h 81"/>
              <a:gd name="T4" fmla="*/ 48 w 48"/>
              <a:gd name="T5" fmla="*/ 3 h 81"/>
              <a:gd name="T6" fmla="*/ 0 w 48"/>
              <a:gd name="T7" fmla="*/ 28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81">
                <a:moveTo>
                  <a:pt x="0" y="28"/>
                </a:moveTo>
                <a:cubicBezTo>
                  <a:pt x="0" y="81"/>
                  <a:pt x="26" y="52"/>
                  <a:pt x="46" y="56"/>
                </a:cubicBezTo>
                <a:lnTo>
                  <a:pt x="48" y="3"/>
                </a:lnTo>
                <a:cubicBezTo>
                  <a:pt x="20" y="4"/>
                  <a:pt x="1" y="0"/>
                  <a:pt x="0" y="2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4" name="Freeform 144">
            <a:extLst>
              <a:ext uri="{FF2B5EF4-FFF2-40B4-BE49-F238E27FC236}">
                <a16:creationId xmlns:a16="http://schemas.microsoft.com/office/drawing/2014/main" id="{BF467B4A-2B04-4F55-8D67-4989C2BB7B25}"/>
              </a:ext>
            </a:extLst>
          </p:cNvPr>
          <p:cNvSpPr>
            <a:spLocks/>
          </p:cNvSpPr>
          <p:nvPr/>
        </p:nvSpPr>
        <p:spPr bwMode="auto">
          <a:xfrm>
            <a:off x="5192713" y="1727200"/>
            <a:ext cx="23812" cy="23812"/>
          </a:xfrm>
          <a:custGeom>
            <a:avLst/>
            <a:gdLst>
              <a:gd name="T0" fmla="*/ 3 w 67"/>
              <a:gd name="T1" fmla="*/ 64 h 64"/>
              <a:gd name="T2" fmla="*/ 67 w 67"/>
              <a:gd name="T3" fmla="*/ 31 h 64"/>
              <a:gd name="T4" fmla="*/ 3 w 67"/>
              <a:gd name="T5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" h="64">
                <a:moveTo>
                  <a:pt x="3" y="64"/>
                </a:moveTo>
                <a:cubicBezTo>
                  <a:pt x="46" y="64"/>
                  <a:pt x="46" y="57"/>
                  <a:pt x="67" y="31"/>
                </a:cubicBezTo>
                <a:cubicBezTo>
                  <a:pt x="23" y="12"/>
                  <a:pt x="0" y="0"/>
                  <a:pt x="3" y="6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5" name="Freeform 145">
            <a:extLst>
              <a:ext uri="{FF2B5EF4-FFF2-40B4-BE49-F238E27FC236}">
                <a16:creationId xmlns:a16="http://schemas.microsoft.com/office/drawing/2014/main" id="{3E6C135D-63C8-4E8A-B615-E4AA663FD609}"/>
              </a:ext>
            </a:extLst>
          </p:cNvPr>
          <p:cNvSpPr>
            <a:spLocks/>
          </p:cNvSpPr>
          <p:nvPr/>
        </p:nvSpPr>
        <p:spPr bwMode="auto">
          <a:xfrm>
            <a:off x="3497263" y="3624263"/>
            <a:ext cx="19050" cy="17462"/>
          </a:xfrm>
          <a:custGeom>
            <a:avLst/>
            <a:gdLst>
              <a:gd name="T0" fmla="*/ 53 w 53"/>
              <a:gd name="T1" fmla="*/ 51 h 52"/>
              <a:gd name="T2" fmla="*/ 0 w 53"/>
              <a:gd name="T3" fmla="*/ 0 h 52"/>
              <a:gd name="T4" fmla="*/ 4 w 53"/>
              <a:gd name="T5" fmla="*/ 52 h 52"/>
              <a:gd name="T6" fmla="*/ 53 w 53"/>
              <a:gd name="T7" fmla="*/ 5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" h="52">
                <a:moveTo>
                  <a:pt x="53" y="51"/>
                </a:moveTo>
                <a:cubicBezTo>
                  <a:pt x="46" y="10"/>
                  <a:pt x="44" y="4"/>
                  <a:pt x="0" y="0"/>
                </a:cubicBezTo>
                <a:lnTo>
                  <a:pt x="4" y="52"/>
                </a:lnTo>
                <a:lnTo>
                  <a:pt x="53" y="51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6" name="Freeform 146">
            <a:extLst>
              <a:ext uri="{FF2B5EF4-FFF2-40B4-BE49-F238E27FC236}">
                <a16:creationId xmlns:a16="http://schemas.microsoft.com/office/drawing/2014/main" id="{679C3DB9-ECB5-4760-A7D8-79190A9F1136}"/>
              </a:ext>
            </a:extLst>
          </p:cNvPr>
          <p:cNvSpPr>
            <a:spLocks/>
          </p:cNvSpPr>
          <p:nvPr/>
        </p:nvSpPr>
        <p:spPr bwMode="auto">
          <a:xfrm>
            <a:off x="4968875" y="2125663"/>
            <a:ext cx="22225" cy="25400"/>
          </a:xfrm>
          <a:custGeom>
            <a:avLst/>
            <a:gdLst>
              <a:gd name="T0" fmla="*/ 52 w 60"/>
              <a:gd name="T1" fmla="*/ 12 h 70"/>
              <a:gd name="T2" fmla="*/ 6 w 60"/>
              <a:gd name="T3" fmla="*/ 32 h 70"/>
              <a:gd name="T4" fmla="*/ 60 w 60"/>
              <a:gd name="T5" fmla="*/ 56 h 70"/>
              <a:gd name="T6" fmla="*/ 52 w 60"/>
              <a:gd name="T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" h="70">
                <a:moveTo>
                  <a:pt x="52" y="12"/>
                </a:moveTo>
                <a:cubicBezTo>
                  <a:pt x="3" y="2"/>
                  <a:pt x="28" y="0"/>
                  <a:pt x="6" y="32"/>
                </a:cubicBezTo>
                <a:cubicBezTo>
                  <a:pt x="33" y="70"/>
                  <a:pt x="0" y="58"/>
                  <a:pt x="60" y="56"/>
                </a:cubicBezTo>
                <a:lnTo>
                  <a:pt x="52" y="12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7" name="Freeform 147">
            <a:extLst>
              <a:ext uri="{FF2B5EF4-FFF2-40B4-BE49-F238E27FC236}">
                <a16:creationId xmlns:a16="http://schemas.microsoft.com/office/drawing/2014/main" id="{80F46E66-2A78-42B6-9A5B-73EBCC8EEC2E}"/>
              </a:ext>
            </a:extLst>
          </p:cNvPr>
          <p:cNvSpPr>
            <a:spLocks/>
          </p:cNvSpPr>
          <p:nvPr/>
        </p:nvSpPr>
        <p:spPr bwMode="auto">
          <a:xfrm>
            <a:off x="5656263" y="1177925"/>
            <a:ext cx="22225" cy="17462"/>
          </a:xfrm>
          <a:custGeom>
            <a:avLst/>
            <a:gdLst>
              <a:gd name="T0" fmla="*/ 0 w 59"/>
              <a:gd name="T1" fmla="*/ 38 h 50"/>
              <a:gd name="T2" fmla="*/ 58 w 59"/>
              <a:gd name="T3" fmla="*/ 0 h 50"/>
              <a:gd name="T4" fmla="*/ 0 w 59"/>
              <a:gd name="T5" fmla="*/ 38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" h="50">
                <a:moveTo>
                  <a:pt x="0" y="38"/>
                </a:moveTo>
                <a:cubicBezTo>
                  <a:pt x="38" y="50"/>
                  <a:pt x="59" y="47"/>
                  <a:pt x="58" y="0"/>
                </a:cubicBezTo>
                <a:cubicBezTo>
                  <a:pt x="25" y="0"/>
                  <a:pt x="7" y="0"/>
                  <a:pt x="0" y="3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8" name="Freeform 148">
            <a:extLst>
              <a:ext uri="{FF2B5EF4-FFF2-40B4-BE49-F238E27FC236}">
                <a16:creationId xmlns:a16="http://schemas.microsoft.com/office/drawing/2014/main" id="{D68071F8-7532-4D9A-B025-7E17EEA3A63B}"/>
              </a:ext>
            </a:extLst>
          </p:cNvPr>
          <p:cNvSpPr>
            <a:spLocks/>
          </p:cNvSpPr>
          <p:nvPr/>
        </p:nvSpPr>
        <p:spPr bwMode="auto">
          <a:xfrm>
            <a:off x="4779963" y="2349500"/>
            <a:ext cx="19050" cy="20637"/>
          </a:xfrm>
          <a:custGeom>
            <a:avLst/>
            <a:gdLst>
              <a:gd name="T0" fmla="*/ 4 w 54"/>
              <a:gd name="T1" fmla="*/ 45 h 55"/>
              <a:gd name="T2" fmla="*/ 47 w 54"/>
              <a:gd name="T3" fmla="*/ 3 h 55"/>
              <a:gd name="T4" fmla="*/ 4 w 54"/>
              <a:gd name="T5" fmla="*/ 4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55">
                <a:moveTo>
                  <a:pt x="4" y="45"/>
                </a:moveTo>
                <a:cubicBezTo>
                  <a:pt x="50" y="55"/>
                  <a:pt x="54" y="43"/>
                  <a:pt x="47" y="3"/>
                </a:cubicBezTo>
                <a:cubicBezTo>
                  <a:pt x="5" y="0"/>
                  <a:pt x="0" y="3"/>
                  <a:pt x="4" y="4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9" name="Freeform 149">
            <a:extLst>
              <a:ext uri="{FF2B5EF4-FFF2-40B4-BE49-F238E27FC236}">
                <a16:creationId xmlns:a16="http://schemas.microsoft.com/office/drawing/2014/main" id="{36E40F29-8EEC-4A33-AC52-E9A9C11AAFB9}"/>
              </a:ext>
            </a:extLst>
          </p:cNvPr>
          <p:cNvSpPr>
            <a:spLocks/>
          </p:cNvSpPr>
          <p:nvPr/>
        </p:nvSpPr>
        <p:spPr bwMode="auto">
          <a:xfrm>
            <a:off x="5281613" y="1474788"/>
            <a:ext cx="19050" cy="19050"/>
          </a:xfrm>
          <a:custGeom>
            <a:avLst/>
            <a:gdLst>
              <a:gd name="T0" fmla="*/ 4 w 53"/>
              <a:gd name="T1" fmla="*/ 53 h 53"/>
              <a:gd name="T2" fmla="*/ 53 w 53"/>
              <a:gd name="T3" fmla="*/ 5 h 53"/>
              <a:gd name="T4" fmla="*/ 4 w 53"/>
              <a:gd name="T5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" h="53">
                <a:moveTo>
                  <a:pt x="4" y="53"/>
                </a:moveTo>
                <a:cubicBezTo>
                  <a:pt x="44" y="46"/>
                  <a:pt x="50" y="44"/>
                  <a:pt x="53" y="5"/>
                </a:cubicBezTo>
                <a:cubicBezTo>
                  <a:pt x="10" y="0"/>
                  <a:pt x="0" y="6"/>
                  <a:pt x="4" y="5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0" name="Freeform 150">
            <a:extLst>
              <a:ext uri="{FF2B5EF4-FFF2-40B4-BE49-F238E27FC236}">
                <a16:creationId xmlns:a16="http://schemas.microsoft.com/office/drawing/2014/main" id="{E81FA37F-E3C3-41BE-A963-42F1D36131AE}"/>
              </a:ext>
            </a:extLst>
          </p:cNvPr>
          <p:cNvSpPr>
            <a:spLocks/>
          </p:cNvSpPr>
          <p:nvPr/>
        </p:nvSpPr>
        <p:spPr bwMode="auto">
          <a:xfrm>
            <a:off x="5481638" y="2506663"/>
            <a:ext cx="20637" cy="19050"/>
          </a:xfrm>
          <a:custGeom>
            <a:avLst/>
            <a:gdLst>
              <a:gd name="T0" fmla="*/ 0 w 58"/>
              <a:gd name="T1" fmla="*/ 0 h 54"/>
              <a:gd name="T2" fmla="*/ 4 w 58"/>
              <a:gd name="T3" fmla="*/ 47 h 54"/>
              <a:gd name="T4" fmla="*/ 47 w 58"/>
              <a:gd name="T5" fmla="*/ 3 h 54"/>
              <a:gd name="T6" fmla="*/ 0 w 58"/>
              <a:gd name="T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54">
                <a:moveTo>
                  <a:pt x="0" y="0"/>
                </a:moveTo>
                <a:lnTo>
                  <a:pt x="4" y="47"/>
                </a:lnTo>
                <a:cubicBezTo>
                  <a:pt x="58" y="39"/>
                  <a:pt x="44" y="54"/>
                  <a:pt x="47" y="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1" name="Freeform 151">
            <a:extLst>
              <a:ext uri="{FF2B5EF4-FFF2-40B4-BE49-F238E27FC236}">
                <a16:creationId xmlns:a16="http://schemas.microsoft.com/office/drawing/2014/main" id="{CE10B9FD-0FFD-4568-B79A-226D4144B79C}"/>
              </a:ext>
            </a:extLst>
          </p:cNvPr>
          <p:cNvSpPr>
            <a:spLocks/>
          </p:cNvSpPr>
          <p:nvPr/>
        </p:nvSpPr>
        <p:spPr bwMode="auto">
          <a:xfrm>
            <a:off x="5200650" y="2670175"/>
            <a:ext cx="20637" cy="19050"/>
          </a:xfrm>
          <a:custGeom>
            <a:avLst/>
            <a:gdLst>
              <a:gd name="T0" fmla="*/ 43 w 54"/>
              <a:gd name="T1" fmla="*/ 51 h 51"/>
              <a:gd name="T2" fmla="*/ 0 w 54"/>
              <a:gd name="T3" fmla="*/ 8 h 51"/>
              <a:gd name="T4" fmla="*/ 43 w 54"/>
              <a:gd name="T5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51">
                <a:moveTo>
                  <a:pt x="43" y="51"/>
                </a:moveTo>
                <a:cubicBezTo>
                  <a:pt x="54" y="0"/>
                  <a:pt x="53" y="0"/>
                  <a:pt x="0" y="8"/>
                </a:cubicBezTo>
                <a:cubicBezTo>
                  <a:pt x="7" y="45"/>
                  <a:pt x="2" y="49"/>
                  <a:pt x="43" y="5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2" name="Freeform 152">
            <a:extLst>
              <a:ext uri="{FF2B5EF4-FFF2-40B4-BE49-F238E27FC236}">
                <a16:creationId xmlns:a16="http://schemas.microsoft.com/office/drawing/2014/main" id="{01EEA558-4CB0-49C8-B47E-D15274793CFD}"/>
              </a:ext>
            </a:extLst>
          </p:cNvPr>
          <p:cNvSpPr>
            <a:spLocks/>
          </p:cNvSpPr>
          <p:nvPr/>
        </p:nvSpPr>
        <p:spPr bwMode="auto">
          <a:xfrm>
            <a:off x="5381625" y="2960688"/>
            <a:ext cx="15875" cy="15875"/>
          </a:xfrm>
          <a:custGeom>
            <a:avLst/>
            <a:gdLst>
              <a:gd name="T0" fmla="*/ 41 w 48"/>
              <a:gd name="T1" fmla="*/ 1 h 43"/>
              <a:gd name="T2" fmla="*/ 2 w 48"/>
              <a:gd name="T3" fmla="*/ 43 h 43"/>
              <a:gd name="T4" fmla="*/ 48 w 48"/>
              <a:gd name="T5" fmla="*/ 42 h 43"/>
              <a:gd name="T6" fmla="*/ 41 w 48"/>
              <a:gd name="T7" fmla="*/ 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43">
                <a:moveTo>
                  <a:pt x="41" y="1"/>
                </a:moveTo>
                <a:cubicBezTo>
                  <a:pt x="6" y="0"/>
                  <a:pt x="0" y="5"/>
                  <a:pt x="2" y="43"/>
                </a:cubicBezTo>
                <a:lnTo>
                  <a:pt x="48" y="42"/>
                </a:lnTo>
                <a:lnTo>
                  <a:pt x="41" y="1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3" name="Rectangle 153">
            <a:extLst>
              <a:ext uri="{FF2B5EF4-FFF2-40B4-BE49-F238E27FC236}">
                <a16:creationId xmlns:a16="http://schemas.microsoft.com/office/drawing/2014/main" id="{A6F77BCE-BE31-4B0C-AA9F-43EEA8793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742950"/>
            <a:ext cx="5748337" cy="5713412"/>
          </a:xfrm>
          <a:prstGeom prst="rect">
            <a:avLst/>
          </a:prstGeom>
          <a:noFill/>
          <a:ln w="635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F31C6D-BC5D-4758-9E03-4F5E1CEE2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655" y="3049322"/>
            <a:ext cx="3509958" cy="131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13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>
            <a:extLst>
              <a:ext uri="{FF2B5EF4-FFF2-40B4-BE49-F238E27FC236}">
                <a16:creationId xmlns:a16="http://schemas.microsoft.com/office/drawing/2014/main" id="{A89C7E8C-50B8-4353-89C4-D64779A7561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58750" y="452438"/>
            <a:ext cx="6065838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C67DAC9-C3F8-4547-ABB3-B1FF21136832}"/>
              </a:ext>
            </a:extLst>
          </p:cNvPr>
          <p:cNvSpPr>
            <a:spLocks noEditPoints="1"/>
          </p:cNvSpPr>
          <p:nvPr/>
        </p:nvSpPr>
        <p:spPr bwMode="auto">
          <a:xfrm>
            <a:off x="4137025" y="3244851"/>
            <a:ext cx="2071688" cy="2252663"/>
          </a:xfrm>
          <a:custGeom>
            <a:avLst/>
            <a:gdLst>
              <a:gd name="T0" fmla="*/ 5358 w 5741"/>
              <a:gd name="T1" fmla="*/ 224 h 6247"/>
              <a:gd name="T2" fmla="*/ 5321 w 5741"/>
              <a:gd name="T3" fmla="*/ 258 h 6247"/>
              <a:gd name="T4" fmla="*/ 5285 w 5741"/>
              <a:gd name="T5" fmla="*/ 292 h 6247"/>
              <a:gd name="T6" fmla="*/ 5224 w 5741"/>
              <a:gd name="T7" fmla="*/ 368 h 6247"/>
              <a:gd name="T8" fmla="*/ 5202 w 5741"/>
              <a:gd name="T9" fmla="*/ 398 h 6247"/>
              <a:gd name="T10" fmla="*/ 5168 w 5741"/>
              <a:gd name="T11" fmla="*/ 434 h 6247"/>
              <a:gd name="T12" fmla="*/ 5123 w 5741"/>
              <a:gd name="T13" fmla="*/ 488 h 6247"/>
              <a:gd name="T14" fmla="*/ 4852 w 5741"/>
              <a:gd name="T15" fmla="*/ 789 h 6247"/>
              <a:gd name="T16" fmla="*/ 3767 w 5741"/>
              <a:gd name="T17" fmla="*/ 1416 h 6247"/>
              <a:gd name="T18" fmla="*/ 3738 w 5741"/>
              <a:gd name="T19" fmla="*/ 1434 h 6247"/>
              <a:gd name="T20" fmla="*/ 3697 w 5741"/>
              <a:gd name="T21" fmla="*/ 1409 h 6247"/>
              <a:gd name="T22" fmla="*/ 3658 w 5741"/>
              <a:gd name="T23" fmla="*/ 1462 h 6247"/>
              <a:gd name="T24" fmla="*/ 3635 w 5741"/>
              <a:gd name="T25" fmla="*/ 1478 h 6247"/>
              <a:gd name="T26" fmla="*/ 2712 w 5741"/>
              <a:gd name="T27" fmla="*/ 1861 h 6247"/>
              <a:gd name="T28" fmla="*/ 2113 w 5741"/>
              <a:gd name="T29" fmla="*/ 2521 h 6247"/>
              <a:gd name="T30" fmla="*/ 391 w 5741"/>
              <a:gd name="T31" fmla="*/ 3302 h 6247"/>
              <a:gd name="T32" fmla="*/ 356 w 5741"/>
              <a:gd name="T33" fmla="*/ 3335 h 6247"/>
              <a:gd name="T34" fmla="*/ 291 w 5741"/>
              <a:gd name="T35" fmla="*/ 3379 h 6247"/>
              <a:gd name="T36" fmla="*/ 135 w 5741"/>
              <a:gd name="T37" fmla="*/ 3518 h 6247"/>
              <a:gd name="T38" fmla="*/ 215 w 5741"/>
              <a:gd name="T39" fmla="*/ 3570 h 6247"/>
              <a:gd name="T40" fmla="*/ 287 w 5741"/>
              <a:gd name="T41" fmla="*/ 3553 h 6247"/>
              <a:gd name="T42" fmla="*/ 904 w 5741"/>
              <a:gd name="T43" fmla="*/ 3221 h 6247"/>
              <a:gd name="T44" fmla="*/ 662 w 5741"/>
              <a:gd name="T45" fmla="*/ 4468 h 6247"/>
              <a:gd name="T46" fmla="*/ 338 w 5741"/>
              <a:gd name="T47" fmla="*/ 5008 h 6247"/>
              <a:gd name="T48" fmla="*/ 370 w 5741"/>
              <a:gd name="T49" fmla="*/ 5721 h 6247"/>
              <a:gd name="T50" fmla="*/ 429 w 5741"/>
              <a:gd name="T51" fmla="*/ 5765 h 6247"/>
              <a:gd name="T52" fmla="*/ 398 w 5741"/>
              <a:gd name="T53" fmla="*/ 4890 h 6247"/>
              <a:gd name="T54" fmla="*/ 757 w 5741"/>
              <a:gd name="T55" fmla="*/ 4595 h 6247"/>
              <a:gd name="T56" fmla="*/ 960 w 5741"/>
              <a:gd name="T57" fmla="*/ 3837 h 6247"/>
              <a:gd name="T58" fmla="*/ 1138 w 5741"/>
              <a:gd name="T59" fmla="*/ 3099 h 6247"/>
              <a:gd name="T60" fmla="*/ 2329 w 5741"/>
              <a:gd name="T61" fmla="*/ 2618 h 6247"/>
              <a:gd name="T62" fmla="*/ 2386 w 5741"/>
              <a:gd name="T63" fmla="*/ 2984 h 6247"/>
              <a:gd name="T64" fmla="*/ 2524 w 5741"/>
              <a:gd name="T65" fmla="*/ 3792 h 6247"/>
              <a:gd name="T66" fmla="*/ 2462 w 5741"/>
              <a:gd name="T67" fmla="*/ 4334 h 6247"/>
              <a:gd name="T68" fmla="*/ 2528 w 5741"/>
              <a:gd name="T69" fmla="*/ 4278 h 6247"/>
              <a:gd name="T70" fmla="*/ 2591 w 5741"/>
              <a:gd name="T71" fmla="*/ 3805 h 6247"/>
              <a:gd name="T72" fmla="*/ 2430 w 5741"/>
              <a:gd name="T73" fmla="*/ 3013 h 6247"/>
              <a:gd name="T74" fmla="*/ 2483 w 5741"/>
              <a:gd name="T75" fmla="*/ 2439 h 6247"/>
              <a:gd name="T76" fmla="*/ 3686 w 5741"/>
              <a:gd name="T77" fmla="*/ 1592 h 6247"/>
              <a:gd name="T78" fmla="*/ 3842 w 5741"/>
              <a:gd name="T79" fmla="*/ 2164 h 6247"/>
              <a:gd name="T80" fmla="*/ 3837 w 5741"/>
              <a:gd name="T81" fmla="*/ 2229 h 6247"/>
              <a:gd name="T82" fmla="*/ 3940 w 5741"/>
              <a:gd name="T83" fmla="*/ 2224 h 6247"/>
              <a:gd name="T84" fmla="*/ 3950 w 5741"/>
              <a:gd name="T85" fmla="*/ 2045 h 6247"/>
              <a:gd name="T86" fmla="*/ 4366 w 5741"/>
              <a:gd name="T87" fmla="*/ 1374 h 6247"/>
              <a:gd name="T88" fmla="*/ 4734 w 5741"/>
              <a:gd name="T89" fmla="*/ 1000 h 6247"/>
              <a:gd name="T90" fmla="*/ 4755 w 5741"/>
              <a:gd name="T91" fmla="*/ 984 h 6247"/>
              <a:gd name="T92" fmla="*/ 4867 w 5741"/>
              <a:gd name="T93" fmla="*/ 909 h 6247"/>
              <a:gd name="T94" fmla="*/ 5226 w 5741"/>
              <a:gd name="T95" fmla="*/ 647 h 6247"/>
              <a:gd name="T96" fmla="*/ 5741 w 5741"/>
              <a:gd name="T97" fmla="*/ 122 h 6247"/>
              <a:gd name="T98" fmla="*/ 5378 w 5741"/>
              <a:gd name="T99" fmla="*/ 202 h 6247"/>
              <a:gd name="T100" fmla="*/ 911 w 5741"/>
              <a:gd name="T101" fmla="*/ 4752 h 6247"/>
              <a:gd name="T102" fmla="*/ 909 w 5741"/>
              <a:gd name="T103" fmla="*/ 4801 h 6247"/>
              <a:gd name="T104" fmla="*/ 937 w 5741"/>
              <a:gd name="T105" fmla="*/ 4872 h 6247"/>
              <a:gd name="T106" fmla="*/ 927 w 5741"/>
              <a:gd name="T107" fmla="*/ 4827 h 6247"/>
              <a:gd name="T108" fmla="*/ 908 w 5741"/>
              <a:gd name="T109" fmla="*/ 4806 h 6247"/>
              <a:gd name="T110" fmla="*/ 937 w 5741"/>
              <a:gd name="T111" fmla="*/ 4872 h 6247"/>
              <a:gd name="T112" fmla="*/ 969 w 5741"/>
              <a:gd name="T113" fmla="*/ 5013 h 6247"/>
              <a:gd name="T114" fmla="*/ 959 w 5741"/>
              <a:gd name="T115" fmla="*/ 5035 h 6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741" h="6247">
                <a:moveTo>
                  <a:pt x="5378" y="202"/>
                </a:moveTo>
                <a:cubicBezTo>
                  <a:pt x="5378" y="236"/>
                  <a:pt x="5388" y="231"/>
                  <a:pt x="5358" y="224"/>
                </a:cubicBezTo>
                <a:cubicBezTo>
                  <a:pt x="5362" y="254"/>
                  <a:pt x="5368" y="248"/>
                  <a:pt x="5339" y="241"/>
                </a:cubicBezTo>
                <a:cubicBezTo>
                  <a:pt x="5345" y="272"/>
                  <a:pt x="5351" y="265"/>
                  <a:pt x="5321" y="258"/>
                </a:cubicBezTo>
                <a:cubicBezTo>
                  <a:pt x="5328" y="289"/>
                  <a:pt x="5334" y="283"/>
                  <a:pt x="5303" y="274"/>
                </a:cubicBezTo>
                <a:cubicBezTo>
                  <a:pt x="5311" y="306"/>
                  <a:pt x="5317" y="300"/>
                  <a:pt x="5285" y="292"/>
                </a:cubicBezTo>
                <a:cubicBezTo>
                  <a:pt x="5294" y="324"/>
                  <a:pt x="5299" y="318"/>
                  <a:pt x="5268" y="307"/>
                </a:cubicBezTo>
                <a:lnTo>
                  <a:pt x="5224" y="368"/>
                </a:lnTo>
                <a:cubicBezTo>
                  <a:pt x="5223" y="365"/>
                  <a:pt x="5220" y="376"/>
                  <a:pt x="5217" y="380"/>
                </a:cubicBezTo>
                <a:cubicBezTo>
                  <a:pt x="5224" y="409"/>
                  <a:pt x="5230" y="403"/>
                  <a:pt x="5202" y="398"/>
                </a:cubicBezTo>
                <a:cubicBezTo>
                  <a:pt x="5207" y="426"/>
                  <a:pt x="5212" y="420"/>
                  <a:pt x="5184" y="416"/>
                </a:cubicBezTo>
                <a:cubicBezTo>
                  <a:pt x="5190" y="443"/>
                  <a:pt x="5195" y="437"/>
                  <a:pt x="5168" y="434"/>
                </a:cubicBezTo>
                <a:cubicBezTo>
                  <a:pt x="5172" y="460"/>
                  <a:pt x="5178" y="454"/>
                  <a:pt x="5152" y="452"/>
                </a:cubicBezTo>
                <a:cubicBezTo>
                  <a:pt x="5158" y="522"/>
                  <a:pt x="5160" y="463"/>
                  <a:pt x="5123" y="488"/>
                </a:cubicBezTo>
                <a:cubicBezTo>
                  <a:pt x="5094" y="546"/>
                  <a:pt x="5079" y="639"/>
                  <a:pt x="5038" y="683"/>
                </a:cubicBezTo>
                <a:cubicBezTo>
                  <a:pt x="5004" y="718"/>
                  <a:pt x="4907" y="767"/>
                  <a:pt x="4852" y="789"/>
                </a:cubicBezTo>
                <a:cubicBezTo>
                  <a:pt x="4380" y="985"/>
                  <a:pt x="4569" y="1141"/>
                  <a:pt x="4175" y="1267"/>
                </a:cubicBezTo>
                <a:cubicBezTo>
                  <a:pt x="4014" y="1319"/>
                  <a:pt x="3906" y="1366"/>
                  <a:pt x="3767" y="1416"/>
                </a:cubicBezTo>
                <a:cubicBezTo>
                  <a:pt x="3762" y="1420"/>
                  <a:pt x="3756" y="1426"/>
                  <a:pt x="3752" y="1428"/>
                </a:cubicBezTo>
                <a:cubicBezTo>
                  <a:pt x="3749" y="1429"/>
                  <a:pt x="3742" y="1433"/>
                  <a:pt x="3738" y="1434"/>
                </a:cubicBezTo>
                <a:lnTo>
                  <a:pt x="3714" y="1427"/>
                </a:lnTo>
                <a:cubicBezTo>
                  <a:pt x="3677" y="1442"/>
                  <a:pt x="3684" y="1446"/>
                  <a:pt x="3697" y="1409"/>
                </a:cubicBezTo>
                <a:lnTo>
                  <a:pt x="3676" y="1443"/>
                </a:lnTo>
                <a:cubicBezTo>
                  <a:pt x="3691" y="1482"/>
                  <a:pt x="3697" y="1475"/>
                  <a:pt x="3658" y="1462"/>
                </a:cubicBezTo>
                <a:cubicBezTo>
                  <a:pt x="3654" y="1465"/>
                  <a:pt x="3650" y="1470"/>
                  <a:pt x="3647" y="1472"/>
                </a:cubicBezTo>
                <a:cubicBezTo>
                  <a:pt x="3645" y="1473"/>
                  <a:pt x="3638" y="1477"/>
                  <a:pt x="3635" y="1478"/>
                </a:cubicBezTo>
                <a:cubicBezTo>
                  <a:pt x="3577" y="1506"/>
                  <a:pt x="3651" y="1484"/>
                  <a:pt x="3604" y="1480"/>
                </a:cubicBezTo>
                <a:cubicBezTo>
                  <a:pt x="3464" y="1472"/>
                  <a:pt x="2878" y="1732"/>
                  <a:pt x="2712" y="1861"/>
                </a:cubicBezTo>
                <a:cubicBezTo>
                  <a:pt x="2627" y="1926"/>
                  <a:pt x="2462" y="2104"/>
                  <a:pt x="2407" y="2195"/>
                </a:cubicBezTo>
                <a:cubicBezTo>
                  <a:pt x="2287" y="2394"/>
                  <a:pt x="2337" y="2322"/>
                  <a:pt x="2113" y="2521"/>
                </a:cubicBezTo>
                <a:cubicBezTo>
                  <a:pt x="1871" y="2737"/>
                  <a:pt x="1516" y="2722"/>
                  <a:pt x="1209" y="2877"/>
                </a:cubicBezTo>
                <a:lnTo>
                  <a:pt x="391" y="3302"/>
                </a:lnTo>
                <a:cubicBezTo>
                  <a:pt x="387" y="3306"/>
                  <a:pt x="381" y="3306"/>
                  <a:pt x="379" y="3313"/>
                </a:cubicBezTo>
                <a:cubicBezTo>
                  <a:pt x="377" y="3321"/>
                  <a:pt x="360" y="3332"/>
                  <a:pt x="356" y="3335"/>
                </a:cubicBezTo>
                <a:cubicBezTo>
                  <a:pt x="352" y="3338"/>
                  <a:pt x="348" y="3341"/>
                  <a:pt x="344" y="3344"/>
                </a:cubicBezTo>
                <a:lnTo>
                  <a:pt x="291" y="3379"/>
                </a:lnTo>
                <a:cubicBezTo>
                  <a:pt x="127" y="3477"/>
                  <a:pt x="304" y="3391"/>
                  <a:pt x="82" y="3497"/>
                </a:cubicBezTo>
                <a:cubicBezTo>
                  <a:pt x="216" y="3602"/>
                  <a:pt x="0" y="3470"/>
                  <a:pt x="135" y="3518"/>
                </a:cubicBezTo>
                <a:cubicBezTo>
                  <a:pt x="224" y="3550"/>
                  <a:pt x="190" y="3523"/>
                  <a:pt x="212" y="3561"/>
                </a:cubicBezTo>
                <a:cubicBezTo>
                  <a:pt x="213" y="3563"/>
                  <a:pt x="214" y="3568"/>
                  <a:pt x="215" y="3570"/>
                </a:cubicBezTo>
                <a:cubicBezTo>
                  <a:pt x="215" y="3571"/>
                  <a:pt x="215" y="3576"/>
                  <a:pt x="216" y="3578"/>
                </a:cubicBezTo>
                <a:lnTo>
                  <a:pt x="287" y="3553"/>
                </a:lnTo>
                <a:cubicBezTo>
                  <a:pt x="357" y="3552"/>
                  <a:pt x="469" y="3454"/>
                  <a:pt x="574" y="3381"/>
                </a:cubicBezTo>
                <a:cubicBezTo>
                  <a:pt x="654" y="3327"/>
                  <a:pt x="781" y="3239"/>
                  <a:pt x="904" y="3221"/>
                </a:cubicBezTo>
                <a:cubicBezTo>
                  <a:pt x="889" y="3463"/>
                  <a:pt x="935" y="3745"/>
                  <a:pt x="902" y="3955"/>
                </a:cubicBezTo>
                <a:cubicBezTo>
                  <a:pt x="872" y="4142"/>
                  <a:pt x="712" y="4276"/>
                  <a:pt x="662" y="4468"/>
                </a:cubicBezTo>
                <a:cubicBezTo>
                  <a:pt x="573" y="4482"/>
                  <a:pt x="517" y="4498"/>
                  <a:pt x="466" y="4551"/>
                </a:cubicBezTo>
                <a:cubicBezTo>
                  <a:pt x="269" y="4754"/>
                  <a:pt x="373" y="4839"/>
                  <a:pt x="338" y="5008"/>
                </a:cubicBezTo>
                <a:cubicBezTo>
                  <a:pt x="324" y="5080"/>
                  <a:pt x="277" y="5155"/>
                  <a:pt x="268" y="5236"/>
                </a:cubicBezTo>
                <a:cubicBezTo>
                  <a:pt x="250" y="5395"/>
                  <a:pt x="350" y="5575"/>
                  <a:pt x="370" y="5721"/>
                </a:cubicBezTo>
                <a:cubicBezTo>
                  <a:pt x="379" y="5788"/>
                  <a:pt x="417" y="6237"/>
                  <a:pt x="422" y="6247"/>
                </a:cubicBezTo>
                <a:cubicBezTo>
                  <a:pt x="468" y="6166"/>
                  <a:pt x="441" y="5881"/>
                  <a:pt x="429" y="5765"/>
                </a:cubicBezTo>
                <a:cubicBezTo>
                  <a:pt x="411" y="5595"/>
                  <a:pt x="339" y="5472"/>
                  <a:pt x="320" y="5338"/>
                </a:cubicBezTo>
                <a:cubicBezTo>
                  <a:pt x="294" y="5156"/>
                  <a:pt x="406" y="5106"/>
                  <a:pt x="398" y="4890"/>
                </a:cubicBezTo>
                <a:cubicBezTo>
                  <a:pt x="390" y="4699"/>
                  <a:pt x="442" y="4603"/>
                  <a:pt x="564" y="4541"/>
                </a:cubicBezTo>
                <a:cubicBezTo>
                  <a:pt x="665" y="4444"/>
                  <a:pt x="708" y="4530"/>
                  <a:pt x="757" y="4595"/>
                </a:cubicBezTo>
                <a:lnTo>
                  <a:pt x="731" y="4520"/>
                </a:lnTo>
                <a:cubicBezTo>
                  <a:pt x="751" y="4196"/>
                  <a:pt x="955" y="4240"/>
                  <a:pt x="960" y="3837"/>
                </a:cubicBezTo>
                <a:cubicBezTo>
                  <a:pt x="962" y="3675"/>
                  <a:pt x="941" y="3546"/>
                  <a:pt x="942" y="3388"/>
                </a:cubicBezTo>
                <a:cubicBezTo>
                  <a:pt x="944" y="3180"/>
                  <a:pt x="1030" y="3142"/>
                  <a:pt x="1138" y="3099"/>
                </a:cubicBezTo>
                <a:cubicBezTo>
                  <a:pt x="1332" y="3024"/>
                  <a:pt x="1533" y="2905"/>
                  <a:pt x="1820" y="2834"/>
                </a:cubicBezTo>
                <a:cubicBezTo>
                  <a:pt x="2042" y="2778"/>
                  <a:pt x="2123" y="2774"/>
                  <a:pt x="2329" y="2618"/>
                </a:cubicBezTo>
                <a:cubicBezTo>
                  <a:pt x="2386" y="2574"/>
                  <a:pt x="2403" y="2528"/>
                  <a:pt x="2459" y="2514"/>
                </a:cubicBezTo>
                <a:cubicBezTo>
                  <a:pt x="2520" y="2648"/>
                  <a:pt x="2426" y="2853"/>
                  <a:pt x="2386" y="2984"/>
                </a:cubicBezTo>
                <a:cubicBezTo>
                  <a:pt x="2352" y="3099"/>
                  <a:pt x="2138" y="3362"/>
                  <a:pt x="2370" y="3636"/>
                </a:cubicBezTo>
                <a:lnTo>
                  <a:pt x="2524" y="3792"/>
                </a:lnTo>
                <a:cubicBezTo>
                  <a:pt x="2622" y="3911"/>
                  <a:pt x="2503" y="4122"/>
                  <a:pt x="2476" y="4259"/>
                </a:cubicBezTo>
                <a:lnTo>
                  <a:pt x="2462" y="4334"/>
                </a:lnTo>
                <a:cubicBezTo>
                  <a:pt x="2484" y="4299"/>
                  <a:pt x="2475" y="4308"/>
                  <a:pt x="2528" y="4324"/>
                </a:cubicBezTo>
                <a:lnTo>
                  <a:pt x="2528" y="4278"/>
                </a:lnTo>
                <a:lnTo>
                  <a:pt x="2594" y="4052"/>
                </a:lnTo>
                <a:cubicBezTo>
                  <a:pt x="2602" y="3929"/>
                  <a:pt x="2639" y="3945"/>
                  <a:pt x="2591" y="3805"/>
                </a:cubicBezTo>
                <a:cubicBezTo>
                  <a:pt x="2561" y="3713"/>
                  <a:pt x="2475" y="3719"/>
                  <a:pt x="2369" y="3550"/>
                </a:cubicBezTo>
                <a:cubicBezTo>
                  <a:pt x="2230" y="3331"/>
                  <a:pt x="2397" y="3107"/>
                  <a:pt x="2430" y="3013"/>
                </a:cubicBezTo>
                <a:cubicBezTo>
                  <a:pt x="2453" y="2949"/>
                  <a:pt x="2459" y="2895"/>
                  <a:pt x="2485" y="2825"/>
                </a:cubicBezTo>
                <a:cubicBezTo>
                  <a:pt x="2549" y="2652"/>
                  <a:pt x="2554" y="2595"/>
                  <a:pt x="2483" y="2439"/>
                </a:cubicBezTo>
                <a:cubicBezTo>
                  <a:pt x="2716" y="2024"/>
                  <a:pt x="2807" y="1927"/>
                  <a:pt x="3182" y="1777"/>
                </a:cubicBezTo>
                <a:cubicBezTo>
                  <a:pt x="3341" y="1713"/>
                  <a:pt x="3511" y="1649"/>
                  <a:pt x="3686" y="1592"/>
                </a:cubicBezTo>
                <a:cubicBezTo>
                  <a:pt x="3759" y="1568"/>
                  <a:pt x="4195" y="1455"/>
                  <a:pt x="4242" y="1452"/>
                </a:cubicBezTo>
                <a:cubicBezTo>
                  <a:pt x="4235" y="1805"/>
                  <a:pt x="3825" y="1974"/>
                  <a:pt x="3842" y="2164"/>
                </a:cubicBezTo>
                <a:lnTo>
                  <a:pt x="3829" y="2242"/>
                </a:lnTo>
                <a:cubicBezTo>
                  <a:pt x="3831" y="2238"/>
                  <a:pt x="3835" y="2226"/>
                  <a:pt x="3837" y="2229"/>
                </a:cubicBezTo>
                <a:cubicBezTo>
                  <a:pt x="3846" y="2246"/>
                  <a:pt x="3822" y="2207"/>
                  <a:pt x="3879" y="2199"/>
                </a:cubicBezTo>
                <a:cubicBezTo>
                  <a:pt x="3898" y="2196"/>
                  <a:pt x="3882" y="2174"/>
                  <a:pt x="3940" y="2224"/>
                </a:cubicBezTo>
                <a:cubicBezTo>
                  <a:pt x="3939" y="2220"/>
                  <a:pt x="3915" y="2145"/>
                  <a:pt x="3915" y="2144"/>
                </a:cubicBezTo>
                <a:cubicBezTo>
                  <a:pt x="3911" y="2094"/>
                  <a:pt x="3920" y="2078"/>
                  <a:pt x="3950" y="2045"/>
                </a:cubicBezTo>
                <a:cubicBezTo>
                  <a:pt x="4004" y="2003"/>
                  <a:pt x="3980" y="1956"/>
                  <a:pt x="4137" y="1819"/>
                </a:cubicBezTo>
                <a:cubicBezTo>
                  <a:pt x="4329" y="1651"/>
                  <a:pt x="4220" y="1472"/>
                  <a:pt x="4366" y="1374"/>
                </a:cubicBezTo>
                <a:cubicBezTo>
                  <a:pt x="4446" y="1321"/>
                  <a:pt x="4706" y="1137"/>
                  <a:pt x="4715" y="1060"/>
                </a:cubicBezTo>
                <a:lnTo>
                  <a:pt x="4734" y="1000"/>
                </a:lnTo>
                <a:cubicBezTo>
                  <a:pt x="4735" y="994"/>
                  <a:pt x="4738" y="993"/>
                  <a:pt x="4740" y="989"/>
                </a:cubicBezTo>
                <a:cubicBezTo>
                  <a:pt x="4745" y="987"/>
                  <a:pt x="4751" y="985"/>
                  <a:pt x="4755" y="984"/>
                </a:cubicBezTo>
                <a:cubicBezTo>
                  <a:pt x="4862" y="965"/>
                  <a:pt x="4824" y="986"/>
                  <a:pt x="4837" y="997"/>
                </a:cubicBezTo>
                <a:lnTo>
                  <a:pt x="4867" y="909"/>
                </a:lnTo>
                <a:cubicBezTo>
                  <a:pt x="4898" y="853"/>
                  <a:pt x="4990" y="720"/>
                  <a:pt x="5066" y="804"/>
                </a:cubicBezTo>
                <a:cubicBezTo>
                  <a:pt x="5167" y="795"/>
                  <a:pt x="5195" y="727"/>
                  <a:pt x="5226" y="647"/>
                </a:cubicBezTo>
                <a:cubicBezTo>
                  <a:pt x="5257" y="568"/>
                  <a:pt x="5293" y="487"/>
                  <a:pt x="5337" y="413"/>
                </a:cubicBezTo>
                <a:cubicBezTo>
                  <a:pt x="5412" y="287"/>
                  <a:pt x="5568" y="177"/>
                  <a:pt x="5741" y="122"/>
                </a:cubicBezTo>
                <a:lnTo>
                  <a:pt x="5741" y="0"/>
                </a:lnTo>
                <a:cubicBezTo>
                  <a:pt x="5647" y="28"/>
                  <a:pt x="5427" y="140"/>
                  <a:pt x="5378" y="202"/>
                </a:cubicBezTo>
                <a:close/>
                <a:moveTo>
                  <a:pt x="908" y="4759"/>
                </a:moveTo>
                <a:lnTo>
                  <a:pt x="911" y="4752"/>
                </a:lnTo>
                <a:lnTo>
                  <a:pt x="772" y="4614"/>
                </a:lnTo>
                <a:cubicBezTo>
                  <a:pt x="868" y="4743"/>
                  <a:pt x="862" y="4654"/>
                  <a:pt x="909" y="4801"/>
                </a:cubicBezTo>
                <a:lnTo>
                  <a:pt x="908" y="4759"/>
                </a:lnTo>
                <a:close/>
                <a:moveTo>
                  <a:pt x="937" y="4872"/>
                </a:moveTo>
                <a:lnTo>
                  <a:pt x="945" y="4838"/>
                </a:lnTo>
                <a:cubicBezTo>
                  <a:pt x="940" y="4833"/>
                  <a:pt x="929" y="4822"/>
                  <a:pt x="927" y="4827"/>
                </a:cubicBezTo>
                <a:cubicBezTo>
                  <a:pt x="926" y="4831"/>
                  <a:pt x="916" y="4818"/>
                  <a:pt x="914" y="4817"/>
                </a:cubicBezTo>
                <a:cubicBezTo>
                  <a:pt x="913" y="4816"/>
                  <a:pt x="908" y="4811"/>
                  <a:pt x="908" y="4806"/>
                </a:cubicBezTo>
                <a:cubicBezTo>
                  <a:pt x="934" y="4911"/>
                  <a:pt x="912" y="4934"/>
                  <a:pt x="944" y="5012"/>
                </a:cubicBezTo>
                <a:cubicBezTo>
                  <a:pt x="929" y="4931"/>
                  <a:pt x="919" y="4953"/>
                  <a:pt x="937" y="4872"/>
                </a:cubicBezTo>
                <a:close/>
                <a:moveTo>
                  <a:pt x="959" y="5035"/>
                </a:moveTo>
                <a:lnTo>
                  <a:pt x="969" y="5013"/>
                </a:lnTo>
                <a:cubicBezTo>
                  <a:pt x="944" y="5047"/>
                  <a:pt x="935" y="4958"/>
                  <a:pt x="960" y="5078"/>
                </a:cubicBezTo>
                <a:lnTo>
                  <a:pt x="959" y="5035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C3BE906-A169-4F0C-93B6-A3E37C174BF3}"/>
              </a:ext>
            </a:extLst>
          </p:cNvPr>
          <p:cNvSpPr>
            <a:spLocks/>
          </p:cNvSpPr>
          <p:nvPr/>
        </p:nvSpPr>
        <p:spPr bwMode="auto">
          <a:xfrm>
            <a:off x="1046163" y="3778251"/>
            <a:ext cx="2674938" cy="2700338"/>
          </a:xfrm>
          <a:custGeom>
            <a:avLst/>
            <a:gdLst>
              <a:gd name="T0" fmla="*/ 4017 w 7418"/>
              <a:gd name="T1" fmla="*/ 2826 h 7485"/>
              <a:gd name="T2" fmla="*/ 4337 w 7418"/>
              <a:gd name="T3" fmla="*/ 2619 h 7485"/>
              <a:gd name="T4" fmla="*/ 7003 w 7418"/>
              <a:gd name="T5" fmla="*/ 1986 h 7485"/>
              <a:gd name="T6" fmla="*/ 7106 w 7418"/>
              <a:gd name="T7" fmla="*/ 2106 h 7485"/>
              <a:gd name="T8" fmla="*/ 6172 w 7418"/>
              <a:gd name="T9" fmla="*/ 2330 h 7485"/>
              <a:gd name="T10" fmla="*/ 4509 w 7418"/>
              <a:gd name="T11" fmla="*/ 2686 h 7485"/>
              <a:gd name="T12" fmla="*/ 4160 w 7418"/>
              <a:gd name="T13" fmla="*/ 3132 h 7485"/>
              <a:gd name="T14" fmla="*/ 4002 w 7418"/>
              <a:gd name="T15" fmla="*/ 3386 h 7485"/>
              <a:gd name="T16" fmla="*/ 3660 w 7418"/>
              <a:gd name="T17" fmla="*/ 3859 h 7485"/>
              <a:gd name="T18" fmla="*/ 2865 w 7418"/>
              <a:gd name="T19" fmla="*/ 5065 h 7485"/>
              <a:gd name="T20" fmla="*/ 2050 w 7418"/>
              <a:gd name="T21" fmla="*/ 5476 h 7485"/>
              <a:gd name="T22" fmla="*/ 1348 w 7418"/>
              <a:gd name="T23" fmla="*/ 5980 h 7485"/>
              <a:gd name="T24" fmla="*/ 335 w 7418"/>
              <a:gd name="T25" fmla="*/ 7005 h 7485"/>
              <a:gd name="T26" fmla="*/ 72 w 7418"/>
              <a:gd name="T27" fmla="*/ 7485 h 7485"/>
              <a:gd name="T28" fmla="*/ 465 w 7418"/>
              <a:gd name="T29" fmla="*/ 6875 h 7485"/>
              <a:gd name="T30" fmla="*/ 1523 w 7418"/>
              <a:gd name="T31" fmla="*/ 5898 h 7485"/>
              <a:gd name="T32" fmla="*/ 2811 w 7418"/>
              <a:gd name="T33" fmla="*/ 5167 h 7485"/>
              <a:gd name="T34" fmla="*/ 3482 w 7418"/>
              <a:gd name="T35" fmla="*/ 4318 h 7485"/>
              <a:gd name="T36" fmla="*/ 4306 w 7418"/>
              <a:gd name="T37" fmla="*/ 3608 h 7485"/>
              <a:gd name="T38" fmla="*/ 4000 w 7418"/>
              <a:gd name="T39" fmla="*/ 3636 h 7485"/>
              <a:gd name="T40" fmla="*/ 3919 w 7418"/>
              <a:gd name="T41" fmla="*/ 3668 h 7485"/>
              <a:gd name="T42" fmla="*/ 3912 w 7418"/>
              <a:gd name="T43" fmla="*/ 3573 h 7485"/>
              <a:gd name="T44" fmla="*/ 4059 w 7418"/>
              <a:gd name="T45" fmla="*/ 3358 h 7485"/>
              <a:gd name="T46" fmla="*/ 4457 w 7418"/>
              <a:gd name="T47" fmla="*/ 2791 h 7485"/>
              <a:gd name="T48" fmla="*/ 5516 w 7418"/>
              <a:gd name="T49" fmla="*/ 2561 h 7485"/>
              <a:gd name="T50" fmla="*/ 5057 w 7418"/>
              <a:gd name="T51" fmla="*/ 3442 h 7485"/>
              <a:gd name="T52" fmla="*/ 4958 w 7418"/>
              <a:gd name="T53" fmla="*/ 3722 h 7485"/>
              <a:gd name="T54" fmla="*/ 4926 w 7418"/>
              <a:gd name="T55" fmla="*/ 4053 h 7485"/>
              <a:gd name="T56" fmla="*/ 5110 w 7418"/>
              <a:gd name="T57" fmla="*/ 3551 h 7485"/>
              <a:gd name="T58" fmla="*/ 5330 w 7418"/>
              <a:gd name="T59" fmla="*/ 4337 h 7485"/>
              <a:gd name="T60" fmla="*/ 5326 w 7418"/>
              <a:gd name="T61" fmla="*/ 4469 h 7485"/>
              <a:gd name="T62" fmla="*/ 5150 w 7418"/>
              <a:gd name="T63" fmla="*/ 3446 h 7485"/>
              <a:gd name="T64" fmla="*/ 5604 w 7418"/>
              <a:gd name="T65" fmla="*/ 2541 h 7485"/>
              <a:gd name="T66" fmla="*/ 7369 w 7418"/>
              <a:gd name="T67" fmla="*/ 2270 h 7485"/>
              <a:gd name="T68" fmla="*/ 7369 w 7418"/>
              <a:gd name="T69" fmla="*/ 2270 h 7485"/>
              <a:gd name="T70" fmla="*/ 7351 w 7418"/>
              <a:gd name="T71" fmla="*/ 2187 h 7485"/>
              <a:gd name="T72" fmla="*/ 7376 w 7418"/>
              <a:gd name="T73" fmla="*/ 2158 h 7485"/>
              <a:gd name="T74" fmla="*/ 7217 w 7418"/>
              <a:gd name="T75" fmla="*/ 2046 h 7485"/>
              <a:gd name="T76" fmla="*/ 6635 w 7418"/>
              <a:gd name="T77" fmla="*/ 1958 h 7485"/>
              <a:gd name="T78" fmla="*/ 5796 w 7418"/>
              <a:gd name="T79" fmla="*/ 1290 h 7485"/>
              <a:gd name="T80" fmla="*/ 5328 w 7418"/>
              <a:gd name="T81" fmla="*/ 369 h 7485"/>
              <a:gd name="T82" fmla="*/ 5470 w 7418"/>
              <a:gd name="T83" fmla="*/ 0 h 7485"/>
              <a:gd name="T84" fmla="*/ 5198 w 7418"/>
              <a:gd name="T85" fmla="*/ 581 h 7485"/>
              <a:gd name="T86" fmla="*/ 4632 w 7418"/>
              <a:gd name="T87" fmla="*/ 318 h 7485"/>
              <a:gd name="T88" fmla="*/ 5051 w 7418"/>
              <a:gd name="T89" fmla="*/ 591 h 7485"/>
              <a:gd name="T90" fmla="*/ 5657 w 7418"/>
              <a:gd name="T91" fmla="*/ 1283 h 7485"/>
              <a:gd name="T92" fmla="*/ 5726 w 7418"/>
              <a:gd name="T93" fmla="*/ 1360 h 7485"/>
              <a:gd name="T94" fmla="*/ 6382 w 7418"/>
              <a:gd name="T95" fmla="*/ 1744 h 7485"/>
              <a:gd name="T96" fmla="*/ 5405 w 7418"/>
              <a:gd name="T97" fmla="*/ 2333 h 7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418" h="7485">
                <a:moveTo>
                  <a:pt x="4164" y="2644"/>
                </a:moveTo>
                <a:cubicBezTo>
                  <a:pt x="4119" y="2707"/>
                  <a:pt x="4018" y="2742"/>
                  <a:pt x="4017" y="2826"/>
                </a:cubicBezTo>
                <a:cubicBezTo>
                  <a:pt x="4016" y="2869"/>
                  <a:pt x="4012" y="2837"/>
                  <a:pt x="4025" y="2859"/>
                </a:cubicBezTo>
                <a:cubicBezTo>
                  <a:pt x="4145" y="2751"/>
                  <a:pt x="3991" y="2757"/>
                  <a:pt x="4337" y="2619"/>
                </a:cubicBezTo>
                <a:cubicBezTo>
                  <a:pt x="5086" y="2322"/>
                  <a:pt x="5142" y="2454"/>
                  <a:pt x="5733" y="2357"/>
                </a:cubicBezTo>
                <a:cubicBezTo>
                  <a:pt x="6216" y="2278"/>
                  <a:pt x="6756" y="1935"/>
                  <a:pt x="7003" y="1986"/>
                </a:cubicBezTo>
                <a:cubicBezTo>
                  <a:pt x="7140" y="2015"/>
                  <a:pt x="7170" y="2132"/>
                  <a:pt x="7351" y="2187"/>
                </a:cubicBezTo>
                <a:cubicBezTo>
                  <a:pt x="7327" y="2247"/>
                  <a:pt x="7285" y="2150"/>
                  <a:pt x="7106" y="2106"/>
                </a:cubicBezTo>
                <a:cubicBezTo>
                  <a:pt x="6880" y="2050"/>
                  <a:pt x="6698" y="2172"/>
                  <a:pt x="6486" y="2231"/>
                </a:cubicBezTo>
                <a:cubicBezTo>
                  <a:pt x="6370" y="2264"/>
                  <a:pt x="6286" y="2297"/>
                  <a:pt x="6172" y="2330"/>
                </a:cubicBezTo>
                <a:cubicBezTo>
                  <a:pt x="5759" y="2450"/>
                  <a:pt x="5259" y="2602"/>
                  <a:pt x="4836" y="2622"/>
                </a:cubicBezTo>
                <a:cubicBezTo>
                  <a:pt x="4725" y="2627"/>
                  <a:pt x="4602" y="2639"/>
                  <a:pt x="4509" y="2686"/>
                </a:cubicBezTo>
                <a:cubicBezTo>
                  <a:pt x="4409" y="2738"/>
                  <a:pt x="4305" y="2887"/>
                  <a:pt x="4227" y="2993"/>
                </a:cubicBezTo>
                <a:cubicBezTo>
                  <a:pt x="4184" y="3051"/>
                  <a:pt x="4196" y="3076"/>
                  <a:pt x="4160" y="3132"/>
                </a:cubicBezTo>
                <a:cubicBezTo>
                  <a:pt x="4126" y="3183"/>
                  <a:pt x="4104" y="3197"/>
                  <a:pt x="4073" y="3251"/>
                </a:cubicBezTo>
                <a:cubicBezTo>
                  <a:pt x="4046" y="3298"/>
                  <a:pt x="4030" y="3342"/>
                  <a:pt x="4002" y="3386"/>
                </a:cubicBezTo>
                <a:lnTo>
                  <a:pt x="3837" y="3619"/>
                </a:lnTo>
                <a:cubicBezTo>
                  <a:pt x="3777" y="3704"/>
                  <a:pt x="3722" y="3758"/>
                  <a:pt x="3660" y="3859"/>
                </a:cubicBezTo>
                <a:lnTo>
                  <a:pt x="3239" y="4641"/>
                </a:lnTo>
                <a:cubicBezTo>
                  <a:pt x="3170" y="4780"/>
                  <a:pt x="2975" y="4967"/>
                  <a:pt x="2865" y="5065"/>
                </a:cubicBezTo>
                <a:cubicBezTo>
                  <a:pt x="2768" y="5151"/>
                  <a:pt x="2754" y="5166"/>
                  <a:pt x="2613" y="5228"/>
                </a:cubicBezTo>
                <a:cubicBezTo>
                  <a:pt x="2430" y="5308"/>
                  <a:pt x="2222" y="5381"/>
                  <a:pt x="2050" y="5476"/>
                </a:cubicBezTo>
                <a:cubicBezTo>
                  <a:pt x="1959" y="5526"/>
                  <a:pt x="1882" y="5556"/>
                  <a:pt x="1798" y="5619"/>
                </a:cubicBezTo>
                <a:cubicBezTo>
                  <a:pt x="1613" y="5759"/>
                  <a:pt x="1505" y="5892"/>
                  <a:pt x="1348" y="5980"/>
                </a:cubicBezTo>
                <a:cubicBezTo>
                  <a:pt x="1217" y="6055"/>
                  <a:pt x="797" y="6387"/>
                  <a:pt x="682" y="6540"/>
                </a:cubicBezTo>
                <a:cubicBezTo>
                  <a:pt x="488" y="6797"/>
                  <a:pt x="538" y="6637"/>
                  <a:pt x="335" y="7005"/>
                </a:cubicBezTo>
                <a:cubicBezTo>
                  <a:pt x="198" y="7252"/>
                  <a:pt x="56" y="7335"/>
                  <a:pt x="0" y="7485"/>
                </a:cubicBezTo>
                <a:lnTo>
                  <a:pt x="72" y="7485"/>
                </a:lnTo>
                <a:cubicBezTo>
                  <a:pt x="135" y="7324"/>
                  <a:pt x="180" y="7313"/>
                  <a:pt x="280" y="7190"/>
                </a:cubicBezTo>
                <a:cubicBezTo>
                  <a:pt x="354" y="7098"/>
                  <a:pt x="398" y="6969"/>
                  <a:pt x="465" y="6875"/>
                </a:cubicBezTo>
                <a:cubicBezTo>
                  <a:pt x="532" y="6781"/>
                  <a:pt x="619" y="6690"/>
                  <a:pt x="692" y="6603"/>
                </a:cubicBezTo>
                <a:cubicBezTo>
                  <a:pt x="1032" y="6194"/>
                  <a:pt x="1135" y="6249"/>
                  <a:pt x="1523" y="5898"/>
                </a:cubicBezTo>
                <a:cubicBezTo>
                  <a:pt x="1606" y="5823"/>
                  <a:pt x="1705" y="5745"/>
                  <a:pt x="1799" y="5675"/>
                </a:cubicBezTo>
                <a:cubicBezTo>
                  <a:pt x="2166" y="5400"/>
                  <a:pt x="2619" y="5325"/>
                  <a:pt x="2811" y="5167"/>
                </a:cubicBezTo>
                <a:cubicBezTo>
                  <a:pt x="3007" y="5007"/>
                  <a:pt x="3159" y="4872"/>
                  <a:pt x="3294" y="4629"/>
                </a:cubicBezTo>
                <a:cubicBezTo>
                  <a:pt x="3347" y="4535"/>
                  <a:pt x="3416" y="4425"/>
                  <a:pt x="3482" y="4318"/>
                </a:cubicBezTo>
                <a:cubicBezTo>
                  <a:pt x="3557" y="4196"/>
                  <a:pt x="3649" y="3966"/>
                  <a:pt x="3740" y="3817"/>
                </a:cubicBezTo>
                <a:cubicBezTo>
                  <a:pt x="3814" y="3696"/>
                  <a:pt x="4128" y="3689"/>
                  <a:pt x="4306" y="3608"/>
                </a:cubicBezTo>
                <a:cubicBezTo>
                  <a:pt x="4282" y="3588"/>
                  <a:pt x="4330" y="3561"/>
                  <a:pt x="4153" y="3608"/>
                </a:cubicBezTo>
                <a:cubicBezTo>
                  <a:pt x="4109" y="3620"/>
                  <a:pt x="4056" y="3631"/>
                  <a:pt x="4000" y="3636"/>
                </a:cubicBezTo>
                <a:cubicBezTo>
                  <a:pt x="3985" y="3646"/>
                  <a:pt x="4007" y="3639"/>
                  <a:pt x="3960" y="3657"/>
                </a:cubicBezTo>
                <a:cubicBezTo>
                  <a:pt x="3939" y="3665"/>
                  <a:pt x="3946" y="3661"/>
                  <a:pt x="3919" y="3668"/>
                </a:cubicBezTo>
                <a:cubicBezTo>
                  <a:pt x="3893" y="3674"/>
                  <a:pt x="3880" y="3676"/>
                  <a:pt x="3856" y="3679"/>
                </a:cubicBezTo>
                <a:lnTo>
                  <a:pt x="3912" y="3573"/>
                </a:lnTo>
                <a:cubicBezTo>
                  <a:pt x="3925" y="3553"/>
                  <a:pt x="3927" y="3554"/>
                  <a:pt x="3940" y="3539"/>
                </a:cubicBezTo>
                <a:cubicBezTo>
                  <a:pt x="3963" y="3477"/>
                  <a:pt x="4014" y="3440"/>
                  <a:pt x="4059" y="3358"/>
                </a:cubicBezTo>
                <a:cubicBezTo>
                  <a:pt x="4106" y="3272"/>
                  <a:pt x="4125" y="3231"/>
                  <a:pt x="4187" y="3159"/>
                </a:cubicBezTo>
                <a:cubicBezTo>
                  <a:pt x="4213" y="3129"/>
                  <a:pt x="4337" y="2894"/>
                  <a:pt x="4457" y="2791"/>
                </a:cubicBezTo>
                <a:cubicBezTo>
                  <a:pt x="4613" y="2657"/>
                  <a:pt x="4732" y="2683"/>
                  <a:pt x="4958" y="2655"/>
                </a:cubicBezTo>
                <a:cubicBezTo>
                  <a:pt x="5131" y="2634"/>
                  <a:pt x="5357" y="2555"/>
                  <a:pt x="5516" y="2561"/>
                </a:cubicBezTo>
                <a:cubicBezTo>
                  <a:pt x="5505" y="2673"/>
                  <a:pt x="5350" y="3082"/>
                  <a:pt x="5277" y="3180"/>
                </a:cubicBezTo>
                <a:cubicBezTo>
                  <a:pt x="5117" y="3393"/>
                  <a:pt x="5289" y="3228"/>
                  <a:pt x="5057" y="3442"/>
                </a:cubicBezTo>
                <a:cubicBezTo>
                  <a:pt x="5055" y="3445"/>
                  <a:pt x="5051" y="3448"/>
                  <a:pt x="5048" y="3451"/>
                </a:cubicBezTo>
                <a:cubicBezTo>
                  <a:pt x="4973" y="3523"/>
                  <a:pt x="4960" y="3609"/>
                  <a:pt x="4958" y="3722"/>
                </a:cubicBezTo>
                <a:cubicBezTo>
                  <a:pt x="4954" y="3951"/>
                  <a:pt x="4884" y="4007"/>
                  <a:pt x="4835" y="4190"/>
                </a:cubicBezTo>
                <a:cubicBezTo>
                  <a:pt x="4889" y="4167"/>
                  <a:pt x="4864" y="4193"/>
                  <a:pt x="4926" y="4053"/>
                </a:cubicBezTo>
                <a:cubicBezTo>
                  <a:pt x="5107" y="3643"/>
                  <a:pt x="4976" y="3740"/>
                  <a:pt x="5067" y="3502"/>
                </a:cubicBezTo>
                <a:cubicBezTo>
                  <a:pt x="5113" y="3534"/>
                  <a:pt x="5086" y="3504"/>
                  <a:pt x="5110" y="3551"/>
                </a:cubicBezTo>
                <a:cubicBezTo>
                  <a:pt x="5141" y="3609"/>
                  <a:pt x="5104" y="3645"/>
                  <a:pt x="5190" y="3730"/>
                </a:cubicBezTo>
                <a:cubicBezTo>
                  <a:pt x="5372" y="3906"/>
                  <a:pt x="5397" y="4090"/>
                  <a:pt x="5330" y="4337"/>
                </a:cubicBezTo>
                <a:cubicBezTo>
                  <a:pt x="5327" y="4346"/>
                  <a:pt x="5310" y="4400"/>
                  <a:pt x="5309" y="4405"/>
                </a:cubicBezTo>
                <a:cubicBezTo>
                  <a:pt x="5304" y="4464"/>
                  <a:pt x="5297" y="4434"/>
                  <a:pt x="5326" y="4469"/>
                </a:cubicBezTo>
                <a:cubicBezTo>
                  <a:pt x="5448" y="4220"/>
                  <a:pt x="5479" y="3915"/>
                  <a:pt x="5250" y="3704"/>
                </a:cubicBezTo>
                <a:cubicBezTo>
                  <a:pt x="5141" y="3604"/>
                  <a:pt x="5202" y="3548"/>
                  <a:pt x="5150" y="3446"/>
                </a:cubicBezTo>
                <a:cubicBezTo>
                  <a:pt x="5317" y="3260"/>
                  <a:pt x="5222" y="3318"/>
                  <a:pt x="5331" y="3181"/>
                </a:cubicBezTo>
                <a:cubicBezTo>
                  <a:pt x="5429" y="3058"/>
                  <a:pt x="5563" y="2574"/>
                  <a:pt x="5604" y="2541"/>
                </a:cubicBezTo>
                <a:lnTo>
                  <a:pt x="6660" y="2217"/>
                </a:lnTo>
                <a:cubicBezTo>
                  <a:pt x="7166" y="2013"/>
                  <a:pt x="7152" y="2250"/>
                  <a:pt x="7369" y="2270"/>
                </a:cubicBezTo>
                <a:cubicBezTo>
                  <a:pt x="7361" y="2307"/>
                  <a:pt x="7358" y="2291"/>
                  <a:pt x="7407" y="2294"/>
                </a:cubicBezTo>
                <a:cubicBezTo>
                  <a:pt x="7407" y="2243"/>
                  <a:pt x="7418" y="2253"/>
                  <a:pt x="7369" y="2270"/>
                </a:cubicBezTo>
                <a:cubicBezTo>
                  <a:pt x="7338" y="2195"/>
                  <a:pt x="7372" y="2260"/>
                  <a:pt x="7366" y="2227"/>
                </a:cubicBezTo>
                <a:cubicBezTo>
                  <a:pt x="7358" y="2173"/>
                  <a:pt x="7395" y="2227"/>
                  <a:pt x="7351" y="2187"/>
                </a:cubicBezTo>
                <a:cubicBezTo>
                  <a:pt x="7340" y="2167"/>
                  <a:pt x="7346" y="2166"/>
                  <a:pt x="7331" y="2146"/>
                </a:cubicBezTo>
                <a:lnTo>
                  <a:pt x="7376" y="2158"/>
                </a:lnTo>
                <a:lnTo>
                  <a:pt x="7291" y="2091"/>
                </a:lnTo>
                <a:cubicBezTo>
                  <a:pt x="7248" y="2070"/>
                  <a:pt x="7254" y="2076"/>
                  <a:pt x="7217" y="2046"/>
                </a:cubicBezTo>
                <a:cubicBezTo>
                  <a:pt x="6970" y="1844"/>
                  <a:pt x="6829" y="1961"/>
                  <a:pt x="6648" y="1998"/>
                </a:cubicBezTo>
                <a:lnTo>
                  <a:pt x="6635" y="1958"/>
                </a:lnTo>
                <a:cubicBezTo>
                  <a:pt x="6586" y="1788"/>
                  <a:pt x="6485" y="1723"/>
                  <a:pt x="6308" y="1644"/>
                </a:cubicBezTo>
                <a:cubicBezTo>
                  <a:pt x="6032" y="1521"/>
                  <a:pt x="6003" y="1396"/>
                  <a:pt x="5796" y="1290"/>
                </a:cubicBezTo>
                <a:cubicBezTo>
                  <a:pt x="5557" y="1168"/>
                  <a:pt x="5737" y="1021"/>
                  <a:pt x="5249" y="651"/>
                </a:cubicBezTo>
                <a:cubicBezTo>
                  <a:pt x="5242" y="491"/>
                  <a:pt x="5309" y="416"/>
                  <a:pt x="5328" y="369"/>
                </a:cubicBezTo>
                <a:cubicBezTo>
                  <a:pt x="5338" y="344"/>
                  <a:pt x="5339" y="323"/>
                  <a:pt x="5352" y="289"/>
                </a:cubicBezTo>
                <a:cubicBezTo>
                  <a:pt x="5378" y="220"/>
                  <a:pt x="5514" y="82"/>
                  <a:pt x="5470" y="0"/>
                </a:cubicBezTo>
                <a:cubicBezTo>
                  <a:pt x="5436" y="15"/>
                  <a:pt x="5333" y="214"/>
                  <a:pt x="5310" y="259"/>
                </a:cubicBezTo>
                <a:lnTo>
                  <a:pt x="5198" y="581"/>
                </a:lnTo>
                <a:cubicBezTo>
                  <a:pt x="5198" y="581"/>
                  <a:pt x="4827" y="486"/>
                  <a:pt x="4825" y="485"/>
                </a:cubicBezTo>
                <a:cubicBezTo>
                  <a:pt x="4717" y="435"/>
                  <a:pt x="4668" y="353"/>
                  <a:pt x="4632" y="318"/>
                </a:cubicBezTo>
                <a:cubicBezTo>
                  <a:pt x="4583" y="270"/>
                  <a:pt x="4646" y="286"/>
                  <a:pt x="4560" y="287"/>
                </a:cubicBezTo>
                <a:cubicBezTo>
                  <a:pt x="4591" y="549"/>
                  <a:pt x="5020" y="582"/>
                  <a:pt x="5051" y="591"/>
                </a:cubicBezTo>
                <a:cubicBezTo>
                  <a:pt x="5194" y="633"/>
                  <a:pt x="5494" y="903"/>
                  <a:pt x="5571" y="1122"/>
                </a:cubicBezTo>
                <a:cubicBezTo>
                  <a:pt x="5605" y="1220"/>
                  <a:pt x="5621" y="1217"/>
                  <a:pt x="5657" y="1283"/>
                </a:cubicBezTo>
                <a:cubicBezTo>
                  <a:pt x="5523" y="1318"/>
                  <a:pt x="5325" y="1260"/>
                  <a:pt x="5280" y="1288"/>
                </a:cubicBezTo>
                <a:cubicBezTo>
                  <a:pt x="5333" y="1383"/>
                  <a:pt x="5510" y="1325"/>
                  <a:pt x="5726" y="1360"/>
                </a:cubicBezTo>
                <a:cubicBezTo>
                  <a:pt x="5904" y="1389"/>
                  <a:pt x="5987" y="1515"/>
                  <a:pt x="6045" y="1563"/>
                </a:cubicBezTo>
                <a:cubicBezTo>
                  <a:pt x="6141" y="1642"/>
                  <a:pt x="6276" y="1682"/>
                  <a:pt x="6382" y="1744"/>
                </a:cubicBezTo>
                <a:cubicBezTo>
                  <a:pt x="6682" y="1918"/>
                  <a:pt x="6457" y="1927"/>
                  <a:pt x="6632" y="2010"/>
                </a:cubicBezTo>
                <a:cubicBezTo>
                  <a:pt x="6137" y="2192"/>
                  <a:pt x="5991" y="2300"/>
                  <a:pt x="5405" y="2333"/>
                </a:cubicBezTo>
                <a:cubicBezTo>
                  <a:pt x="4634" y="2376"/>
                  <a:pt x="4273" y="2625"/>
                  <a:pt x="4164" y="264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BDE9E8F-A81B-41A3-A104-FF2D0CE945A4}"/>
              </a:ext>
            </a:extLst>
          </p:cNvPr>
          <p:cNvSpPr>
            <a:spLocks noEditPoints="1"/>
          </p:cNvSpPr>
          <p:nvPr/>
        </p:nvSpPr>
        <p:spPr bwMode="auto">
          <a:xfrm>
            <a:off x="1314450" y="2363788"/>
            <a:ext cx="3351213" cy="1868488"/>
          </a:xfrm>
          <a:custGeom>
            <a:avLst/>
            <a:gdLst>
              <a:gd name="T0" fmla="*/ 1421 w 9287"/>
              <a:gd name="T1" fmla="*/ 1228 h 5182"/>
              <a:gd name="T2" fmla="*/ 1656 w 9287"/>
              <a:gd name="T3" fmla="*/ 1032 h 5182"/>
              <a:gd name="T4" fmla="*/ 2226 w 9287"/>
              <a:gd name="T5" fmla="*/ 598 h 5182"/>
              <a:gd name="T6" fmla="*/ 3428 w 9287"/>
              <a:gd name="T7" fmla="*/ 384 h 5182"/>
              <a:gd name="T8" fmla="*/ 4197 w 9287"/>
              <a:gd name="T9" fmla="*/ 498 h 5182"/>
              <a:gd name="T10" fmla="*/ 5084 w 9287"/>
              <a:gd name="T11" fmla="*/ 819 h 5182"/>
              <a:gd name="T12" fmla="*/ 4679 w 9287"/>
              <a:gd name="T13" fmla="*/ 1017 h 5182"/>
              <a:gd name="T14" fmla="*/ 4745 w 9287"/>
              <a:gd name="T15" fmla="*/ 1048 h 5182"/>
              <a:gd name="T16" fmla="*/ 5425 w 9287"/>
              <a:gd name="T17" fmla="*/ 904 h 5182"/>
              <a:gd name="T18" fmla="*/ 6191 w 9287"/>
              <a:gd name="T19" fmla="*/ 2020 h 5182"/>
              <a:gd name="T20" fmla="*/ 6695 w 9287"/>
              <a:gd name="T21" fmla="*/ 2795 h 5182"/>
              <a:gd name="T22" fmla="*/ 6829 w 9287"/>
              <a:gd name="T23" fmla="*/ 3288 h 5182"/>
              <a:gd name="T24" fmla="*/ 6574 w 9287"/>
              <a:gd name="T25" fmla="*/ 3352 h 5182"/>
              <a:gd name="T26" fmla="*/ 6968 w 9287"/>
              <a:gd name="T27" fmla="*/ 3418 h 5182"/>
              <a:gd name="T28" fmla="*/ 8472 w 9287"/>
              <a:gd name="T29" fmla="*/ 4620 h 5182"/>
              <a:gd name="T30" fmla="*/ 8819 w 9287"/>
              <a:gd name="T31" fmla="*/ 4613 h 5182"/>
              <a:gd name="T32" fmla="*/ 8581 w 9287"/>
              <a:gd name="T33" fmla="*/ 4572 h 5182"/>
              <a:gd name="T34" fmla="*/ 8519 w 9287"/>
              <a:gd name="T35" fmla="*/ 4536 h 5182"/>
              <a:gd name="T36" fmla="*/ 8449 w 9287"/>
              <a:gd name="T37" fmla="*/ 4559 h 5182"/>
              <a:gd name="T38" fmla="*/ 7753 w 9287"/>
              <a:gd name="T39" fmla="*/ 4256 h 5182"/>
              <a:gd name="T40" fmla="*/ 6860 w 9287"/>
              <a:gd name="T41" fmla="*/ 3144 h 5182"/>
              <a:gd name="T42" fmla="*/ 6687 w 9287"/>
              <a:gd name="T43" fmla="*/ 2329 h 5182"/>
              <a:gd name="T44" fmla="*/ 6614 w 9287"/>
              <a:gd name="T45" fmla="*/ 2207 h 5182"/>
              <a:gd name="T46" fmla="*/ 6422 w 9287"/>
              <a:gd name="T47" fmla="*/ 2149 h 5182"/>
              <a:gd name="T48" fmla="*/ 6354 w 9287"/>
              <a:gd name="T49" fmla="*/ 2082 h 5182"/>
              <a:gd name="T50" fmla="*/ 6248 w 9287"/>
              <a:gd name="T51" fmla="*/ 1688 h 5182"/>
              <a:gd name="T52" fmla="*/ 6051 w 9287"/>
              <a:gd name="T53" fmla="*/ 1187 h 5182"/>
              <a:gd name="T54" fmla="*/ 6027 w 9287"/>
              <a:gd name="T55" fmla="*/ 1098 h 5182"/>
              <a:gd name="T56" fmla="*/ 5970 w 9287"/>
              <a:gd name="T57" fmla="*/ 1067 h 5182"/>
              <a:gd name="T58" fmla="*/ 5961 w 9287"/>
              <a:gd name="T59" fmla="*/ 1006 h 5182"/>
              <a:gd name="T60" fmla="*/ 5911 w 9287"/>
              <a:gd name="T61" fmla="*/ 970 h 5182"/>
              <a:gd name="T62" fmla="*/ 5876 w 9287"/>
              <a:gd name="T63" fmla="*/ 921 h 5182"/>
              <a:gd name="T64" fmla="*/ 5842 w 9287"/>
              <a:gd name="T65" fmla="*/ 888 h 5182"/>
              <a:gd name="T66" fmla="*/ 5791 w 9287"/>
              <a:gd name="T67" fmla="*/ 869 h 5182"/>
              <a:gd name="T68" fmla="*/ 4710 w 9287"/>
              <a:gd name="T69" fmla="*/ 325 h 5182"/>
              <a:gd name="T70" fmla="*/ 3977 w 9287"/>
              <a:gd name="T71" fmla="*/ 299 h 5182"/>
              <a:gd name="T72" fmla="*/ 3627 w 9287"/>
              <a:gd name="T73" fmla="*/ 48 h 5182"/>
              <a:gd name="T74" fmla="*/ 3182 w 9287"/>
              <a:gd name="T75" fmla="*/ 333 h 5182"/>
              <a:gd name="T76" fmla="*/ 2899 w 9287"/>
              <a:gd name="T77" fmla="*/ 451 h 5182"/>
              <a:gd name="T78" fmla="*/ 1855 w 9287"/>
              <a:gd name="T79" fmla="*/ 543 h 5182"/>
              <a:gd name="T80" fmla="*/ 1187 w 9287"/>
              <a:gd name="T81" fmla="*/ 519 h 5182"/>
              <a:gd name="T82" fmla="*/ 1799 w 9287"/>
              <a:gd name="T83" fmla="*/ 575 h 5182"/>
              <a:gd name="T84" fmla="*/ 1961 w 9287"/>
              <a:gd name="T85" fmla="*/ 680 h 5182"/>
              <a:gd name="T86" fmla="*/ 1305 w 9287"/>
              <a:gd name="T87" fmla="*/ 1312 h 5182"/>
              <a:gd name="T88" fmla="*/ 0 w 9287"/>
              <a:gd name="T89" fmla="*/ 1117 h 5182"/>
              <a:gd name="T90" fmla="*/ 1412 w 9287"/>
              <a:gd name="T91" fmla="*/ 1271 h 5182"/>
              <a:gd name="T92" fmla="*/ 1305 w 9287"/>
              <a:gd name="T93" fmla="*/ 1312 h 5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287" h="5182">
                <a:moveTo>
                  <a:pt x="1666" y="981"/>
                </a:moveTo>
                <a:lnTo>
                  <a:pt x="1421" y="1228"/>
                </a:lnTo>
                <a:cubicBezTo>
                  <a:pt x="1438" y="1245"/>
                  <a:pt x="1423" y="1235"/>
                  <a:pt x="1529" y="1129"/>
                </a:cubicBezTo>
                <a:lnTo>
                  <a:pt x="1656" y="1032"/>
                </a:lnTo>
                <a:lnTo>
                  <a:pt x="2092" y="626"/>
                </a:lnTo>
                <a:cubicBezTo>
                  <a:pt x="2134" y="593"/>
                  <a:pt x="2103" y="609"/>
                  <a:pt x="2226" y="598"/>
                </a:cubicBezTo>
                <a:cubicBezTo>
                  <a:pt x="2532" y="422"/>
                  <a:pt x="2861" y="541"/>
                  <a:pt x="3020" y="463"/>
                </a:cubicBezTo>
                <a:cubicBezTo>
                  <a:pt x="3178" y="386"/>
                  <a:pt x="3204" y="348"/>
                  <a:pt x="3428" y="384"/>
                </a:cubicBezTo>
                <a:cubicBezTo>
                  <a:pt x="3568" y="406"/>
                  <a:pt x="3702" y="460"/>
                  <a:pt x="3846" y="427"/>
                </a:cubicBezTo>
                <a:cubicBezTo>
                  <a:pt x="4104" y="367"/>
                  <a:pt x="4000" y="466"/>
                  <a:pt x="4197" y="498"/>
                </a:cubicBezTo>
                <a:cubicBezTo>
                  <a:pt x="4405" y="533"/>
                  <a:pt x="4349" y="349"/>
                  <a:pt x="4538" y="350"/>
                </a:cubicBezTo>
                <a:cubicBezTo>
                  <a:pt x="4751" y="351"/>
                  <a:pt x="5058" y="731"/>
                  <a:pt x="5084" y="819"/>
                </a:cubicBezTo>
                <a:cubicBezTo>
                  <a:pt x="5038" y="843"/>
                  <a:pt x="5006" y="854"/>
                  <a:pt x="4966" y="890"/>
                </a:cubicBezTo>
                <a:cubicBezTo>
                  <a:pt x="4787" y="1049"/>
                  <a:pt x="4840" y="944"/>
                  <a:pt x="4679" y="1017"/>
                </a:cubicBezTo>
                <a:cubicBezTo>
                  <a:pt x="4613" y="1047"/>
                  <a:pt x="4569" y="1042"/>
                  <a:pt x="4521" y="1064"/>
                </a:cubicBezTo>
                <a:cubicBezTo>
                  <a:pt x="4582" y="1156"/>
                  <a:pt x="4665" y="1068"/>
                  <a:pt x="4745" y="1048"/>
                </a:cubicBezTo>
                <a:cubicBezTo>
                  <a:pt x="5106" y="957"/>
                  <a:pt x="5014" y="843"/>
                  <a:pt x="5159" y="843"/>
                </a:cubicBezTo>
                <a:cubicBezTo>
                  <a:pt x="5173" y="843"/>
                  <a:pt x="5365" y="895"/>
                  <a:pt x="5425" y="904"/>
                </a:cubicBezTo>
                <a:cubicBezTo>
                  <a:pt x="5936" y="978"/>
                  <a:pt x="5893" y="937"/>
                  <a:pt x="6127" y="1463"/>
                </a:cubicBezTo>
                <a:cubicBezTo>
                  <a:pt x="6211" y="1652"/>
                  <a:pt x="6131" y="1868"/>
                  <a:pt x="6191" y="2020"/>
                </a:cubicBezTo>
                <a:cubicBezTo>
                  <a:pt x="6326" y="2362"/>
                  <a:pt x="6505" y="2023"/>
                  <a:pt x="6665" y="2496"/>
                </a:cubicBezTo>
                <a:cubicBezTo>
                  <a:pt x="6703" y="2608"/>
                  <a:pt x="6664" y="2688"/>
                  <a:pt x="6695" y="2795"/>
                </a:cubicBezTo>
                <a:cubicBezTo>
                  <a:pt x="6717" y="2874"/>
                  <a:pt x="6735" y="2947"/>
                  <a:pt x="6757" y="3042"/>
                </a:cubicBezTo>
                <a:lnTo>
                  <a:pt x="6829" y="3288"/>
                </a:lnTo>
                <a:cubicBezTo>
                  <a:pt x="6349" y="3371"/>
                  <a:pt x="6269" y="3142"/>
                  <a:pt x="6160" y="3137"/>
                </a:cubicBezTo>
                <a:cubicBezTo>
                  <a:pt x="6189" y="3272"/>
                  <a:pt x="6479" y="3347"/>
                  <a:pt x="6574" y="3352"/>
                </a:cubicBezTo>
                <a:cubicBezTo>
                  <a:pt x="6660" y="3357"/>
                  <a:pt x="6809" y="3325"/>
                  <a:pt x="6879" y="3351"/>
                </a:cubicBezTo>
                <a:cubicBezTo>
                  <a:pt x="6920" y="3366"/>
                  <a:pt x="6924" y="3390"/>
                  <a:pt x="6968" y="3418"/>
                </a:cubicBezTo>
                <a:cubicBezTo>
                  <a:pt x="7287" y="3622"/>
                  <a:pt x="7094" y="3406"/>
                  <a:pt x="7366" y="3833"/>
                </a:cubicBezTo>
                <a:cubicBezTo>
                  <a:pt x="7700" y="4356"/>
                  <a:pt x="7845" y="4612"/>
                  <a:pt x="8472" y="4620"/>
                </a:cubicBezTo>
                <a:cubicBezTo>
                  <a:pt x="9158" y="4629"/>
                  <a:pt x="9097" y="5094"/>
                  <a:pt x="9180" y="5182"/>
                </a:cubicBezTo>
                <a:cubicBezTo>
                  <a:pt x="9287" y="5069"/>
                  <a:pt x="9070" y="4634"/>
                  <a:pt x="8819" y="4613"/>
                </a:cubicBezTo>
                <a:lnTo>
                  <a:pt x="8661" y="4583"/>
                </a:lnTo>
                <a:cubicBezTo>
                  <a:pt x="8634" y="4581"/>
                  <a:pt x="8608" y="4580"/>
                  <a:pt x="8581" y="4572"/>
                </a:cubicBezTo>
                <a:lnTo>
                  <a:pt x="8531" y="4545"/>
                </a:lnTo>
                <a:cubicBezTo>
                  <a:pt x="8527" y="4543"/>
                  <a:pt x="8522" y="4538"/>
                  <a:pt x="8519" y="4536"/>
                </a:cubicBezTo>
                <a:cubicBezTo>
                  <a:pt x="8516" y="4534"/>
                  <a:pt x="8511" y="4530"/>
                  <a:pt x="8507" y="4527"/>
                </a:cubicBezTo>
                <a:cubicBezTo>
                  <a:pt x="8485" y="4548"/>
                  <a:pt x="8481" y="4545"/>
                  <a:pt x="8449" y="4559"/>
                </a:cubicBezTo>
                <a:cubicBezTo>
                  <a:pt x="8311" y="4524"/>
                  <a:pt x="8163" y="4534"/>
                  <a:pt x="8026" y="4481"/>
                </a:cubicBezTo>
                <a:cubicBezTo>
                  <a:pt x="7928" y="4443"/>
                  <a:pt x="7827" y="4331"/>
                  <a:pt x="7753" y="4256"/>
                </a:cubicBezTo>
                <a:cubicBezTo>
                  <a:pt x="7644" y="4147"/>
                  <a:pt x="7426" y="3818"/>
                  <a:pt x="7347" y="3660"/>
                </a:cubicBezTo>
                <a:cubicBezTo>
                  <a:pt x="7173" y="3310"/>
                  <a:pt x="6963" y="3458"/>
                  <a:pt x="6860" y="3144"/>
                </a:cubicBezTo>
                <a:cubicBezTo>
                  <a:pt x="6721" y="2716"/>
                  <a:pt x="6785" y="2642"/>
                  <a:pt x="6752" y="2511"/>
                </a:cubicBezTo>
                <a:cubicBezTo>
                  <a:pt x="6734" y="2441"/>
                  <a:pt x="6695" y="2375"/>
                  <a:pt x="6687" y="2329"/>
                </a:cubicBezTo>
                <a:cubicBezTo>
                  <a:pt x="6683" y="2326"/>
                  <a:pt x="6678" y="2315"/>
                  <a:pt x="6676" y="2318"/>
                </a:cubicBezTo>
                <a:lnTo>
                  <a:pt x="6614" y="2207"/>
                </a:lnTo>
                <a:cubicBezTo>
                  <a:pt x="6532" y="2201"/>
                  <a:pt x="6491" y="2214"/>
                  <a:pt x="6439" y="2172"/>
                </a:cubicBezTo>
                <a:lnTo>
                  <a:pt x="6422" y="2149"/>
                </a:lnTo>
                <a:cubicBezTo>
                  <a:pt x="6409" y="2128"/>
                  <a:pt x="6417" y="2133"/>
                  <a:pt x="6403" y="2117"/>
                </a:cubicBezTo>
                <a:cubicBezTo>
                  <a:pt x="6389" y="2100"/>
                  <a:pt x="6370" y="2091"/>
                  <a:pt x="6354" y="2082"/>
                </a:cubicBezTo>
                <a:cubicBezTo>
                  <a:pt x="6245" y="2017"/>
                  <a:pt x="6213" y="2008"/>
                  <a:pt x="6244" y="1787"/>
                </a:cubicBezTo>
                <a:cubicBezTo>
                  <a:pt x="6248" y="1761"/>
                  <a:pt x="6248" y="1731"/>
                  <a:pt x="6248" y="1688"/>
                </a:cubicBezTo>
                <a:cubicBezTo>
                  <a:pt x="6241" y="1511"/>
                  <a:pt x="6186" y="1345"/>
                  <a:pt x="6102" y="1239"/>
                </a:cubicBezTo>
                <a:cubicBezTo>
                  <a:pt x="6050" y="1209"/>
                  <a:pt x="6080" y="1252"/>
                  <a:pt x="6051" y="1187"/>
                </a:cubicBezTo>
                <a:cubicBezTo>
                  <a:pt x="6028" y="1137"/>
                  <a:pt x="6043" y="1171"/>
                  <a:pt x="6045" y="1131"/>
                </a:cubicBezTo>
                <a:cubicBezTo>
                  <a:pt x="6025" y="1117"/>
                  <a:pt x="6014" y="1168"/>
                  <a:pt x="6027" y="1098"/>
                </a:cubicBezTo>
                <a:cubicBezTo>
                  <a:pt x="5997" y="1103"/>
                  <a:pt x="6003" y="1108"/>
                  <a:pt x="6012" y="1079"/>
                </a:cubicBezTo>
                <a:cubicBezTo>
                  <a:pt x="6003" y="1076"/>
                  <a:pt x="5985" y="1078"/>
                  <a:pt x="5970" y="1067"/>
                </a:cubicBezTo>
                <a:lnTo>
                  <a:pt x="5979" y="1026"/>
                </a:lnTo>
                <a:cubicBezTo>
                  <a:pt x="5945" y="1035"/>
                  <a:pt x="5951" y="1040"/>
                  <a:pt x="5961" y="1006"/>
                </a:cubicBezTo>
                <a:cubicBezTo>
                  <a:pt x="5929" y="1017"/>
                  <a:pt x="5934" y="1024"/>
                  <a:pt x="5941" y="991"/>
                </a:cubicBezTo>
                <a:cubicBezTo>
                  <a:pt x="5867" y="1000"/>
                  <a:pt x="5922" y="994"/>
                  <a:pt x="5911" y="970"/>
                </a:cubicBezTo>
                <a:cubicBezTo>
                  <a:pt x="5877" y="984"/>
                  <a:pt x="5881" y="990"/>
                  <a:pt x="5893" y="955"/>
                </a:cubicBezTo>
                <a:cubicBezTo>
                  <a:pt x="5871" y="944"/>
                  <a:pt x="5854" y="994"/>
                  <a:pt x="5876" y="921"/>
                </a:cubicBezTo>
                <a:cubicBezTo>
                  <a:pt x="5842" y="931"/>
                  <a:pt x="5848" y="938"/>
                  <a:pt x="5856" y="904"/>
                </a:cubicBezTo>
                <a:cubicBezTo>
                  <a:pt x="5825" y="914"/>
                  <a:pt x="5830" y="919"/>
                  <a:pt x="5842" y="888"/>
                </a:cubicBezTo>
                <a:cubicBezTo>
                  <a:pt x="5813" y="858"/>
                  <a:pt x="5822" y="938"/>
                  <a:pt x="5815" y="853"/>
                </a:cubicBezTo>
                <a:cubicBezTo>
                  <a:pt x="5834" y="877"/>
                  <a:pt x="5830" y="854"/>
                  <a:pt x="5791" y="869"/>
                </a:cubicBezTo>
                <a:cubicBezTo>
                  <a:pt x="5563" y="854"/>
                  <a:pt x="5281" y="845"/>
                  <a:pt x="5131" y="732"/>
                </a:cubicBezTo>
                <a:cubicBezTo>
                  <a:pt x="4981" y="619"/>
                  <a:pt x="4932" y="430"/>
                  <a:pt x="4710" y="325"/>
                </a:cubicBezTo>
                <a:cubicBezTo>
                  <a:pt x="4314" y="138"/>
                  <a:pt x="4379" y="551"/>
                  <a:pt x="4103" y="380"/>
                </a:cubicBezTo>
                <a:cubicBezTo>
                  <a:pt x="4065" y="356"/>
                  <a:pt x="4009" y="325"/>
                  <a:pt x="3977" y="299"/>
                </a:cubicBezTo>
                <a:cubicBezTo>
                  <a:pt x="3880" y="218"/>
                  <a:pt x="3727" y="18"/>
                  <a:pt x="3650" y="0"/>
                </a:cubicBezTo>
                <a:cubicBezTo>
                  <a:pt x="3626" y="24"/>
                  <a:pt x="3635" y="12"/>
                  <a:pt x="3627" y="48"/>
                </a:cubicBezTo>
                <a:lnTo>
                  <a:pt x="3918" y="362"/>
                </a:lnTo>
                <a:cubicBezTo>
                  <a:pt x="3653" y="457"/>
                  <a:pt x="3382" y="264"/>
                  <a:pt x="3182" y="333"/>
                </a:cubicBezTo>
                <a:cubicBezTo>
                  <a:pt x="3138" y="348"/>
                  <a:pt x="3100" y="379"/>
                  <a:pt x="3057" y="398"/>
                </a:cubicBezTo>
                <a:cubicBezTo>
                  <a:pt x="3008" y="420"/>
                  <a:pt x="2954" y="447"/>
                  <a:pt x="2899" y="451"/>
                </a:cubicBezTo>
                <a:cubicBezTo>
                  <a:pt x="2783" y="459"/>
                  <a:pt x="2779" y="404"/>
                  <a:pt x="2522" y="449"/>
                </a:cubicBezTo>
                <a:cubicBezTo>
                  <a:pt x="2343" y="481"/>
                  <a:pt x="2205" y="635"/>
                  <a:pt x="1855" y="543"/>
                </a:cubicBezTo>
                <a:cubicBezTo>
                  <a:pt x="1695" y="501"/>
                  <a:pt x="1729" y="471"/>
                  <a:pt x="1536" y="480"/>
                </a:cubicBezTo>
                <a:cubicBezTo>
                  <a:pt x="1446" y="483"/>
                  <a:pt x="1227" y="466"/>
                  <a:pt x="1187" y="519"/>
                </a:cubicBezTo>
                <a:cubicBezTo>
                  <a:pt x="1304" y="536"/>
                  <a:pt x="1498" y="517"/>
                  <a:pt x="1623" y="523"/>
                </a:cubicBezTo>
                <a:cubicBezTo>
                  <a:pt x="1718" y="526"/>
                  <a:pt x="1721" y="553"/>
                  <a:pt x="1799" y="575"/>
                </a:cubicBezTo>
                <a:cubicBezTo>
                  <a:pt x="1879" y="598"/>
                  <a:pt x="1938" y="593"/>
                  <a:pt x="1996" y="635"/>
                </a:cubicBezTo>
                <a:cubicBezTo>
                  <a:pt x="1970" y="683"/>
                  <a:pt x="1995" y="645"/>
                  <a:pt x="1961" y="680"/>
                </a:cubicBezTo>
                <a:lnTo>
                  <a:pt x="1666" y="981"/>
                </a:lnTo>
                <a:close/>
                <a:moveTo>
                  <a:pt x="1305" y="1312"/>
                </a:moveTo>
                <a:cubicBezTo>
                  <a:pt x="897" y="1540"/>
                  <a:pt x="614" y="1199"/>
                  <a:pt x="394" y="1155"/>
                </a:cubicBezTo>
                <a:lnTo>
                  <a:pt x="0" y="1117"/>
                </a:lnTo>
                <a:cubicBezTo>
                  <a:pt x="92" y="1181"/>
                  <a:pt x="247" y="1164"/>
                  <a:pt x="386" y="1199"/>
                </a:cubicBezTo>
                <a:cubicBezTo>
                  <a:pt x="700" y="1277"/>
                  <a:pt x="902" y="1632"/>
                  <a:pt x="1412" y="1271"/>
                </a:cubicBezTo>
                <a:cubicBezTo>
                  <a:pt x="1398" y="1225"/>
                  <a:pt x="1412" y="1246"/>
                  <a:pt x="1379" y="1269"/>
                </a:cubicBezTo>
                <a:cubicBezTo>
                  <a:pt x="1313" y="1316"/>
                  <a:pt x="1407" y="1280"/>
                  <a:pt x="1305" y="131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DBD47F9-C297-4D96-888F-5EDA789C311B}"/>
              </a:ext>
            </a:extLst>
          </p:cNvPr>
          <p:cNvSpPr>
            <a:spLocks noEditPoints="1"/>
          </p:cNvSpPr>
          <p:nvPr/>
        </p:nvSpPr>
        <p:spPr bwMode="auto">
          <a:xfrm>
            <a:off x="3113088" y="3941763"/>
            <a:ext cx="1211263" cy="2235200"/>
          </a:xfrm>
          <a:custGeom>
            <a:avLst/>
            <a:gdLst>
              <a:gd name="T0" fmla="*/ 2548 w 3359"/>
              <a:gd name="T1" fmla="*/ 1843 h 6196"/>
              <a:gd name="T2" fmla="*/ 2804 w 3359"/>
              <a:gd name="T3" fmla="*/ 1806 h 6196"/>
              <a:gd name="T4" fmla="*/ 2193 w 3359"/>
              <a:gd name="T5" fmla="*/ 1994 h 6196"/>
              <a:gd name="T6" fmla="*/ 1839 w 3359"/>
              <a:gd name="T7" fmla="*/ 866 h 6196"/>
              <a:gd name="T8" fmla="*/ 1887 w 3359"/>
              <a:gd name="T9" fmla="*/ 914 h 6196"/>
              <a:gd name="T10" fmla="*/ 2112 w 3359"/>
              <a:gd name="T11" fmla="*/ 1096 h 6196"/>
              <a:gd name="T12" fmla="*/ 2204 w 3359"/>
              <a:gd name="T13" fmla="*/ 1151 h 6196"/>
              <a:gd name="T14" fmla="*/ 2383 w 3359"/>
              <a:gd name="T15" fmla="*/ 1264 h 6196"/>
              <a:gd name="T16" fmla="*/ 2541 w 3359"/>
              <a:gd name="T17" fmla="*/ 1807 h 6196"/>
              <a:gd name="T18" fmla="*/ 2003 w 3359"/>
              <a:gd name="T19" fmla="*/ 1845 h 6196"/>
              <a:gd name="T20" fmla="*/ 1822 w 3359"/>
              <a:gd name="T21" fmla="*/ 1806 h 6196"/>
              <a:gd name="T22" fmla="*/ 1769 w 3359"/>
              <a:gd name="T23" fmla="*/ 1773 h 6196"/>
              <a:gd name="T24" fmla="*/ 1769 w 3359"/>
              <a:gd name="T25" fmla="*/ 1773 h 6196"/>
              <a:gd name="T26" fmla="*/ 1822 w 3359"/>
              <a:gd name="T27" fmla="*/ 1806 h 6196"/>
              <a:gd name="T28" fmla="*/ 1948 w 3359"/>
              <a:gd name="T29" fmla="*/ 1859 h 6196"/>
              <a:gd name="T30" fmla="*/ 1866 w 3359"/>
              <a:gd name="T31" fmla="*/ 1931 h 6196"/>
              <a:gd name="T32" fmla="*/ 2162 w 3359"/>
              <a:gd name="T33" fmla="*/ 2058 h 6196"/>
              <a:gd name="T34" fmla="*/ 1879 w 3359"/>
              <a:gd name="T35" fmla="*/ 2382 h 6196"/>
              <a:gd name="T36" fmla="*/ 1160 w 3359"/>
              <a:gd name="T37" fmla="*/ 3528 h 6196"/>
              <a:gd name="T38" fmla="*/ 494 w 3359"/>
              <a:gd name="T39" fmla="*/ 4104 h 6196"/>
              <a:gd name="T40" fmla="*/ 0 w 3359"/>
              <a:gd name="T41" fmla="*/ 4858 h 6196"/>
              <a:gd name="T42" fmla="*/ 397 w 3359"/>
              <a:gd name="T43" fmla="*/ 4924 h 6196"/>
              <a:gd name="T44" fmla="*/ 423 w 3359"/>
              <a:gd name="T45" fmla="*/ 4491 h 6196"/>
              <a:gd name="T46" fmla="*/ 604 w 3359"/>
              <a:gd name="T47" fmla="*/ 4058 h 6196"/>
              <a:gd name="T48" fmla="*/ 1409 w 3359"/>
              <a:gd name="T49" fmla="*/ 3810 h 6196"/>
              <a:gd name="T50" fmla="*/ 1636 w 3359"/>
              <a:gd name="T51" fmla="*/ 4605 h 6196"/>
              <a:gd name="T52" fmla="*/ 1608 w 3359"/>
              <a:gd name="T53" fmla="*/ 5578 h 6196"/>
              <a:gd name="T54" fmla="*/ 1681 w 3359"/>
              <a:gd name="T55" fmla="*/ 5580 h 6196"/>
              <a:gd name="T56" fmla="*/ 1797 w 3359"/>
              <a:gd name="T57" fmla="*/ 5074 h 6196"/>
              <a:gd name="T58" fmla="*/ 2474 w 3359"/>
              <a:gd name="T59" fmla="*/ 5783 h 6196"/>
              <a:gd name="T60" fmla="*/ 2969 w 3359"/>
              <a:gd name="T61" fmla="*/ 6077 h 6196"/>
              <a:gd name="T62" fmla="*/ 2420 w 3359"/>
              <a:gd name="T63" fmla="*/ 5649 h 6196"/>
              <a:gd name="T64" fmla="*/ 3161 w 3359"/>
              <a:gd name="T65" fmla="*/ 5442 h 6196"/>
              <a:gd name="T66" fmla="*/ 2903 w 3359"/>
              <a:gd name="T67" fmla="*/ 5475 h 6196"/>
              <a:gd name="T68" fmla="*/ 2383 w 3359"/>
              <a:gd name="T69" fmla="*/ 5554 h 6196"/>
              <a:gd name="T70" fmla="*/ 1812 w 3359"/>
              <a:gd name="T71" fmla="*/ 5013 h 6196"/>
              <a:gd name="T72" fmla="*/ 1711 w 3359"/>
              <a:gd name="T73" fmla="*/ 4563 h 6196"/>
              <a:gd name="T74" fmla="*/ 1598 w 3359"/>
              <a:gd name="T75" fmla="*/ 3966 h 6196"/>
              <a:gd name="T76" fmla="*/ 1315 w 3359"/>
              <a:gd name="T77" fmla="*/ 3389 h 6196"/>
              <a:gd name="T78" fmla="*/ 1756 w 3359"/>
              <a:gd name="T79" fmla="*/ 2639 h 6196"/>
              <a:gd name="T80" fmla="*/ 2185 w 3359"/>
              <a:gd name="T81" fmla="*/ 2118 h 6196"/>
              <a:gd name="T82" fmla="*/ 2983 w 3359"/>
              <a:gd name="T83" fmla="*/ 1727 h 6196"/>
              <a:gd name="T84" fmla="*/ 3116 w 3359"/>
              <a:gd name="T85" fmla="*/ 1629 h 6196"/>
              <a:gd name="T86" fmla="*/ 3054 w 3359"/>
              <a:gd name="T87" fmla="*/ 1644 h 6196"/>
              <a:gd name="T88" fmla="*/ 3050 w 3359"/>
              <a:gd name="T89" fmla="*/ 1627 h 6196"/>
              <a:gd name="T90" fmla="*/ 2920 w 3359"/>
              <a:gd name="T91" fmla="*/ 1563 h 6196"/>
              <a:gd name="T92" fmla="*/ 3182 w 3359"/>
              <a:gd name="T93" fmla="*/ 1410 h 6196"/>
              <a:gd name="T94" fmla="*/ 3217 w 3359"/>
              <a:gd name="T95" fmla="*/ 1379 h 6196"/>
              <a:gd name="T96" fmla="*/ 3135 w 3359"/>
              <a:gd name="T97" fmla="*/ 1415 h 6196"/>
              <a:gd name="T98" fmla="*/ 2713 w 3359"/>
              <a:gd name="T99" fmla="*/ 1680 h 6196"/>
              <a:gd name="T100" fmla="*/ 2546 w 3359"/>
              <a:gd name="T101" fmla="*/ 1360 h 6196"/>
              <a:gd name="T102" fmla="*/ 2407 w 3359"/>
              <a:gd name="T103" fmla="*/ 1242 h 6196"/>
              <a:gd name="T104" fmla="*/ 2142 w 3359"/>
              <a:gd name="T105" fmla="*/ 1066 h 6196"/>
              <a:gd name="T106" fmla="*/ 1924 w 3359"/>
              <a:gd name="T107" fmla="*/ 896 h 6196"/>
              <a:gd name="T108" fmla="*/ 1875 w 3359"/>
              <a:gd name="T109" fmla="*/ 817 h 6196"/>
              <a:gd name="T110" fmla="*/ 1748 w 3359"/>
              <a:gd name="T111" fmla="*/ 165 h 6196"/>
              <a:gd name="T112" fmla="*/ 1737 w 3359"/>
              <a:gd name="T113" fmla="*/ 650 h 6196"/>
              <a:gd name="T114" fmla="*/ 1211 w 3359"/>
              <a:gd name="T115" fmla="*/ 468 h 6196"/>
              <a:gd name="T116" fmla="*/ 1109 w 3359"/>
              <a:gd name="T117" fmla="*/ 218 h 6196"/>
              <a:gd name="T118" fmla="*/ 938 w 3359"/>
              <a:gd name="T119" fmla="*/ 189 h 6196"/>
              <a:gd name="T120" fmla="*/ 704 w 3359"/>
              <a:gd name="T121" fmla="*/ 0 h 6196"/>
              <a:gd name="T122" fmla="*/ 1202 w 3359"/>
              <a:gd name="T123" fmla="*/ 513 h 6196"/>
              <a:gd name="T124" fmla="*/ 1839 w 3359"/>
              <a:gd name="T125" fmla="*/ 866 h 6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59" h="6196">
                <a:moveTo>
                  <a:pt x="1894" y="1897"/>
                </a:moveTo>
                <a:cubicBezTo>
                  <a:pt x="2116" y="1920"/>
                  <a:pt x="2351" y="1921"/>
                  <a:pt x="2548" y="1843"/>
                </a:cubicBezTo>
                <a:cubicBezTo>
                  <a:pt x="2740" y="1767"/>
                  <a:pt x="2807" y="1653"/>
                  <a:pt x="3031" y="1603"/>
                </a:cubicBezTo>
                <a:cubicBezTo>
                  <a:pt x="2996" y="1672"/>
                  <a:pt x="2875" y="1754"/>
                  <a:pt x="2804" y="1806"/>
                </a:cubicBezTo>
                <a:cubicBezTo>
                  <a:pt x="2721" y="1868"/>
                  <a:pt x="2658" y="1906"/>
                  <a:pt x="2546" y="1944"/>
                </a:cubicBezTo>
                <a:cubicBezTo>
                  <a:pt x="2384" y="1999"/>
                  <a:pt x="2394" y="2008"/>
                  <a:pt x="2193" y="1994"/>
                </a:cubicBezTo>
                <a:cubicBezTo>
                  <a:pt x="2097" y="1988"/>
                  <a:pt x="1954" y="1955"/>
                  <a:pt x="1894" y="1897"/>
                </a:cubicBezTo>
                <a:close/>
                <a:moveTo>
                  <a:pt x="1839" y="866"/>
                </a:moveTo>
                <a:lnTo>
                  <a:pt x="1879" y="904"/>
                </a:lnTo>
                <a:cubicBezTo>
                  <a:pt x="1882" y="907"/>
                  <a:pt x="1885" y="911"/>
                  <a:pt x="1887" y="914"/>
                </a:cubicBezTo>
                <a:cubicBezTo>
                  <a:pt x="1952" y="994"/>
                  <a:pt x="1931" y="995"/>
                  <a:pt x="2039" y="1038"/>
                </a:cubicBezTo>
                <a:lnTo>
                  <a:pt x="2112" y="1096"/>
                </a:lnTo>
                <a:lnTo>
                  <a:pt x="2156" y="1124"/>
                </a:lnTo>
                <a:lnTo>
                  <a:pt x="2204" y="1151"/>
                </a:lnTo>
                <a:cubicBezTo>
                  <a:pt x="2215" y="1157"/>
                  <a:pt x="2224" y="1163"/>
                  <a:pt x="2236" y="1169"/>
                </a:cubicBezTo>
                <a:lnTo>
                  <a:pt x="2383" y="1264"/>
                </a:lnTo>
                <a:cubicBezTo>
                  <a:pt x="2420" y="1295"/>
                  <a:pt x="2676" y="1479"/>
                  <a:pt x="2691" y="1575"/>
                </a:cubicBezTo>
                <a:cubicBezTo>
                  <a:pt x="2694" y="1594"/>
                  <a:pt x="2674" y="1753"/>
                  <a:pt x="2541" y="1807"/>
                </a:cubicBezTo>
                <a:cubicBezTo>
                  <a:pt x="2420" y="1810"/>
                  <a:pt x="2369" y="1866"/>
                  <a:pt x="2194" y="1857"/>
                </a:cubicBezTo>
                <a:cubicBezTo>
                  <a:pt x="2131" y="1854"/>
                  <a:pt x="2066" y="1849"/>
                  <a:pt x="2003" y="1845"/>
                </a:cubicBezTo>
                <a:cubicBezTo>
                  <a:pt x="1891" y="1837"/>
                  <a:pt x="1948" y="1807"/>
                  <a:pt x="1859" y="1814"/>
                </a:cubicBezTo>
                <a:cubicBezTo>
                  <a:pt x="1856" y="1782"/>
                  <a:pt x="1862" y="1794"/>
                  <a:pt x="1822" y="1806"/>
                </a:cubicBezTo>
                <a:cubicBezTo>
                  <a:pt x="1820" y="1779"/>
                  <a:pt x="1848" y="1783"/>
                  <a:pt x="1790" y="1789"/>
                </a:cubicBezTo>
                <a:cubicBezTo>
                  <a:pt x="1804" y="1752"/>
                  <a:pt x="1807" y="1761"/>
                  <a:pt x="1769" y="1773"/>
                </a:cubicBezTo>
                <a:cubicBezTo>
                  <a:pt x="1767" y="1746"/>
                  <a:pt x="1801" y="1760"/>
                  <a:pt x="1728" y="1745"/>
                </a:cubicBezTo>
                <a:cubicBezTo>
                  <a:pt x="1749" y="1779"/>
                  <a:pt x="1694" y="1788"/>
                  <a:pt x="1769" y="1773"/>
                </a:cubicBezTo>
                <a:cubicBezTo>
                  <a:pt x="1760" y="1810"/>
                  <a:pt x="1754" y="1802"/>
                  <a:pt x="1790" y="1789"/>
                </a:cubicBezTo>
                <a:cubicBezTo>
                  <a:pt x="1799" y="1810"/>
                  <a:pt x="1751" y="1827"/>
                  <a:pt x="1822" y="1806"/>
                </a:cubicBezTo>
                <a:cubicBezTo>
                  <a:pt x="1805" y="1844"/>
                  <a:pt x="1810" y="1825"/>
                  <a:pt x="1859" y="1814"/>
                </a:cubicBezTo>
                <a:cubicBezTo>
                  <a:pt x="1931" y="1845"/>
                  <a:pt x="1894" y="1821"/>
                  <a:pt x="1948" y="1859"/>
                </a:cubicBezTo>
                <a:cubicBezTo>
                  <a:pt x="1834" y="1894"/>
                  <a:pt x="1926" y="1870"/>
                  <a:pt x="1894" y="1897"/>
                </a:cubicBezTo>
                <a:cubicBezTo>
                  <a:pt x="1889" y="1901"/>
                  <a:pt x="1867" y="1906"/>
                  <a:pt x="1866" y="1931"/>
                </a:cubicBezTo>
                <a:lnTo>
                  <a:pt x="1805" y="1902"/>
                </a:lnTo>
                <a:cubicBezTo>
                  <a:pt x="1879" y="2016"/>
                  <a:pt x="2030" y="1990"/>
                  <a:pt x="2162" y="2058"/>
                </a:cubicBezTo>
                <a:cubicBezTo>
                  <a:pt x="2127" y="2139"/>
                  <a:pt x="2076" y="2158"/>
                  <a:pt x="2018" y="2211"/>
                </a:cubicBezTo>
                <a:cubicBezTo>
                  <a:pt x="1964" y="2262"/>
                  <a:pt x="1928" y="2313"/>
                  <a:pt x="1879" y="2382"/>
                </a:cubicBezTo>
                <a:lnTo>
                  <a:pt x="1369" y="3117"/>
                </a:lnTo>
                <a:cubicBezTo>
                  <a:pt x="1287" y="3241"/>
                  <a:pt x="1262" y="3429"/>
                  <a:pt x="1160" y="3528"/>
                </a:cubicBezTo>
                <a:cubicBezTo>
                  <a:pt x="1124" y="3564"/>
                  <a:pt x="1022" y="3609"/>
                  <a:pt x="967" y="3643"/>
                </a:cubicBezTo>
                <a:cubicBezTo>
                  <a:pt x="761" y="3771"/>
                  <a:pt x="636" y="3884"/>
                  <a:pt x="494" y="4104"/>
                </a:cubicBezTo>
                <a:cubicBezTo>
                  <a:pt x="456" y="4164"/>
                  <a:pt x="432" y="4243"/>
                  <a:pt x="388" y="4309"/>
                </a:cubicBezTo>
                <a:cubicBezTo>
                  <a:pt x="293" y="4449"/>
                  <a:pt x="108" y="4356"/>
                  <a:pt x="0" y="4858"/>
                </a:cubicBezTo>
                <a:cubicBezTo>
                  <a:pt x="117" y="4810"/>
                  <a:pt x="103" y="4463"/>
                  <a:pt x="365" y="4434"/>
                </a:cubicBezTo>
                <a:lnTo>
                  <a:pt x="397" y="4924"/>
                </a:lnTo>
                <a:cubicBezTo>
                  <a:pt x="399" y="4945"/>
                  <a:pt x="387" y="4951"/>
                  <a:pt x="416" y="4994"/>
                </a:cubicBezTo>
                <a:cubicBezTo>
                  <a:pt x="457" y="4915"/>
                  <a:pt x="426" y="4606"/>
                  <a:pt x="423" y="4491"/>
                </a:cubicBezTo>
                <a:cubicBezTo>
                  <a:pt x="419" y="4359"/>
                  <a:pt x="401" y="4409"/>
                  <a:pt x="452" y="4305"/>
                </a:cubicBezTo>
                <a:cubicBezTo>
                  <a:pt x="552" y="4102"/>
                  <a:pt x="546" y="4151"/>
                  <a:pt x="604" y="4058"/>
                </a:cubicBezTo>
                <a:cubicBezTo>
                  <a:pt x="681" y="3934"/>
                  <a:pt x="612" y="3988"/>
                  <a:pt x="796" y="3837"/>
                </a:cubicBezTo>
                <a:cubicBezTo>
                  <a:pt x="1254" y="3465"/>
                  <a:pt x="1219" y="3625"/>
                  <a:pt x="1409" y="3810"/>
                </a:cubicBezTo>
                <a:cubicBezTo>
                  <a:pt x="1437" y="3838"/>
                  <a:pt x="1588" y="4059"/>
                  <a:pt x="1616" y="4139"/>
                </a:cubicBezTo>
                <a:cubicBezTo>
                  <a:pt x="1682" y="4332"/>
                  <a:pt x="1675" y="4401"/>
                  <a:pt x="1636" y="4605"/>
                </a:cubicBezTo>
                <a:cubicBezTo>
                  <a:pt x="1592" y="4834"/>
                  <a:pt x="1672" y="4902"/>
                  <a:pt x="1684" y="5062"/>
                </a:cubicBezTo>
                <a:cubicBezTo>
                  <a:pt x="1542" y="5174"/>
                  <a:pt x="1526" y="5391"/>
                  <a:pt x="1608" y="5578"/>
                </a:cubicBezTo>
                <a:cubicBezTo>
                  <a:pt x="1728" y="5850"/>
                  <a:pt x="1669" y="6126"/>
                  <a:pt x="1710" y="6196"/>
                </a:cubicBezTo>
                <a:cubicBezTo>
                  <a:pt x="1795" y="6118"/>
                  <a:pt x="1722" y="5677"/>
                  <a:pt x="1681" y="5580"/>
                </a:cubicBezTo>
                <a:cubicBezTo>
                  <a:pt x="1629" y="5458"/>
                  <a:pt x="1561" y="5282"/>
                  <a:pt x="1700" y="5155"/>
                </a:cubicBezTo>
                <a:lnTo>
                  <a:pt x="1797" y="5074"/>
                </a:lnTo>
                <a:cubicBezTo>
                  <a:pt x="2110" y="5210"/>
                  <a:pt x="1992" y="5125"/>
                  <a:pt x="2243" y="5444"/>
                </a:cubicBezTo>
                <a:cubicBezTo>
                  <a:pt x="2377" y="5614"/>
                  <a:pt x="2259" y="5632"/>
                  <a:pt x="2474" y="5783"/>
                </a:cubicBezTo>
                <a:cubicBezTo>
                  <a:pt x="2541" y="5830"/>
                  <a:pt x="2560" y="5859"/>
                  <a:pt x="2626" y="5910"/>
                </a:cubicBezTo>
                <a:lnTo>
                  <a:pt x="2969" y="6077"/>
                </a:lnTo>
                <a:cubicBezTo>
                  <a:pt x="3012" y="6072"/>
                  <a:pt x="2982" y="6081"/>
                  <a:pt x="3010" y="6063"/>
                </a:cubicBezTo>
                <a:cubicBezTo>
                  <a:pt x="2982" y="6021"/>
                  <a:pt x="2602" y="5874"/>
                  <a:pt x="2420" y="5649"/>
                </a:cubicBezTo>
                <a:cubicBezTo>
                  <a:pt x="2494" y="5519"/>
                  <a:pt x="2700" y="5595"/>
                  <a:pt x="2924" y="5535"/>
                </a:cubicBezTo>
                <a:cubicBezTo>
                  <a:pt x="3042" y="5504"/>
                  <a:pt x="3073" y="5471"/>
                  <a:pt x="3161" y="5442"/>
                </a:cubicBezTo>
                <a:cubicBezTo>
                  <a:pt x="3260" y="5411"/>
                  <a:pt x="3333" y="5393"/>
                  <a:pt x="3359" y="5311"/>
                </a:cubicBezTo>
                <a:cubicBezTo>
                  <a:pt x="3323" y="5312"/>
                  <a:pt x="2991" y="5449"/>
                  <a:pt x="2903" y="5475"/>
                </a:cubicBezTo>
                <a:cubicBezTo>
                  <a:pt x="2765" y="5518"/>
                  <a:pt x="2773" y="5492"/>
                  <a:pt x="2644" y="5494"/>
                </a:cubicBezTo>
                <a:cubicBezTo>
                  <a:pt x="2554" y="5496"/>
                  <a:pt x="2467" y="5538"/>
                  <a:pt x="2383" y="5554"/>
                </a:cubicBezTo>
                <a:cubicBezTo>
                  <a:pt x="2343" y="5491"/>
                  <a:pt x="2325" y="5437"/>
                  <a:pt x="2278" y="5376"/>
                </a:cubicBezTo>
                <a:cubicBezTo>
                  <a:pt x="2128" y="5185"/>
                  <a:pt x="2099" y="5086"/>
                  <a:pt x="1812" y="5013"/>
                </a:cubicBezTo>
                <a:cubicBezTo>
                  <a:pt x="1809" y="5012"/>
                  <a:pt x="1774" y="5014"/>
                  <a:pt x="1748" y="4988"/>
                </a:cubicBezTo>
                <a:cubicBezTo>
                  <a:pt x="1671" y="4903"/>
                  <a:pt x="1681" y="4681"/>
                  <a:pt x="1711" y="4563"/>
                </a:cubicBezTo>
                <a:cubicBezTo>
                  <a:pt x="1749" y="4414"/>
                  <a:pt x="1728" y="4261"/>
                  <a:pt x="1680" y="4128"/>
                </a:cubicBezTo>
                <a:cubicBezTo>
                  <a:pt x="1653" y="4054"/>
                  <a:pt x="1639" y="4021"/>
                  <a:pt x="1598" y="3966"/>
                </a:cubicBezTo>
                <a:lnTo>
                  <a:pt x="1247" y="3543"/>
                </a:lnTo>
                <a:cubicBezTo>
                  <a:pt x="1260" y="3477"/>
                  <a:pt x="1286" y="3444"/>
                  <a:pt x="1315" y="3389"/>
                </a:cubicBezTo>
                <a:cubicBezTo>
                  <a:pt x="1393" y="3244"/>
                  <a:pt x="1309" y="3273"/>
                  <a:pt x="1564" y="2913"/>
                </a:cubicBezTo>
                <a:lnTo>
                  <a:pt x="1756" y="2639"/>
                </a:lnTo>
                <a:cubicBezTo>
                  <a:pt x="1861" y="2532"/>
                  <a:pt x="1867" y="2458"/>
                  <a:pt x="1956" y="2355"/>
                </a:cubicBezTo>
                <a:cubicBezTo>
                  <a:pt x="2034" y="2265"/>
                  <a:pt x="2122" y="2200"/>
                  <a:pt x="2185" y="2118"/>
                </a:cubicBezTo>
                <a:cubicBezTo>
                  <a:pt x="2294" y="1976"/>
                  <a:pt x="2252" y="2104"/>
                  <a:pt x="2544" y="1997"/>
                </a:cubicBezTo>
                <a:cubicBezTo>
                  <a:pt x="2741" y="1924"/>
                  <a:pt x="2809" y="1857"/>
                  <a:pt x="2983" y="1727"/>
                </a:cubicBezTo>
                <a:cubicBezTo>
                  <a:pt x="3011" y="1705"/>
                  <a:pt x="3019" y="1698"/>
                  <a:pt x="3053" y="1676"/>
                </a:cubicBezTo>
                <a:lnTo>
                  <a:pt x="3116" y="1629"/>
                </a:lnTo>
                <a:cubicBezTo>
                  <a:pt x="3118" y="1627"/>
                  <a:pt x="3122" y="1623"/>
                  <a:pt x="3125" y="1619"/>
                </a:cubicBezTo>
                <a:lnTo>
                  <a:pt x="3054" y="1644"/>
                </a:lnTo>
                <a:cubicBezTo>
                  <a:pt x="3053" y="1642"/>
                  <a:pt x="3053" y="1637"/>
                  <a:pt x="3053" y="1636"/>
                </a:cubicBezTo>
                <a:cubicBezTo>
                  <a:pt x="3052" y="1634"/>
                  <a:pt x="3051" y="1629"/>
                  <a:pt x="3050" y="1627"/>
                </a:cubicBezTo>
                <a:cubicBezTo>
                  <a:pt x="3028" y="1589"/>
                  <a:pt x="3062" y="1616"/>
                  <a:pt x="2973" y="1584"/>
                </a:cubicBezTo>
                <a:cubicBezTo>
                  <a:pt x="2838" y="1536"/>
                  <a:pt x="3054" y="1668"/>
                  <a:pt x="2920" y="1563"/>
                </a:cubicBezTo>
                <a:cubicBezTo>
                  <a:pt x="3142" y="1457"/>
                  <a:pt x="2965" y="1543"/>
                  <a:pt x="3129" y="1445"/>
                </a:cubicBezTo>
                <a:lnTo>
                  <a:pt x="3182" y="1410"/>
                </a:lnTo>
                <a:cubicBezTo>
                  <a:pt x="3186" y="1407"/>
                  <a:pt x="3190" y="1404"/>
                  <a:pt x="3194" y="1401"/>
                </a:cubicBezTo>
                <a:cubicBezTo>
                  <a:pt x="3198" y="1398"/>
                  <a:pt x="3215" y="1387"/>
                  <a:pt x="3217" y="1379"/>
                </a:cubicBezTo>
                <a:cubicBezTo>
                  <a:pt x="3219" y="1372"/>
                  <a:pt x="3225" y="1372"/>
                  <a:pt x="3229" y="1368"/>
                </a:cubicBezTo>
                <a:lnTo>
                  <a:pt x="3135" y="1415"/>
                </a:lnTo>
                <a:cubicBezTo>
                  <a:pt x="3041" y="1473"/>
                  <a:pt x="3068" y="1475"/>
                  <a:pt x="2960" y="1532"/>
                </a:cubicBezTo>
                <a:cubicBezTo>
                  <a:pt x="2864" y="1582"/>
                  <a:pt x="2824" y="1658"/>
                  <a:pt x="2713" y="1680"/>
                </a:cubicBezTo>
                <a:cubicBezTo>
                  <a:pt x="2744" y="1566"/>
                  <a:pt x="2729" y="1486"/>
                  <a:pt x="2646" y="1440"/>
                </a:cubicBezTo>
                <a:cubicBezTo>
                  <a:pt x="2588" y="1415"/>
                  <a:pt x="2587" y="1407"/>
                  <a:pt x="2546" y="1360"/>
                </a:cubicBezTo>
                <a:lnTo>
                  <a:pt x="2523" y="1333"/>
                </a:lnTo>
                <a:cubicBezTo>
                  <a:pt x="2493" y="1301"/>
                  <a:pt x="2449" y="1266"/>
                  <a:pt x="2407" y="1242"/>
                </a:cubicBezTo>
                <a:lnTo>
                  <a:pt x="2142" y="1061"/>
                </a:lnTo>
                <a:lnTo>
                  <a:pt x="2142" y="1066"/>
                </a:lnTo>
                <a:cubicBezTo>
                  <a:pt x="2109" y="1052"/>
                  <a:pt x="2109" y="1050"/>
                  <a:pt x="2091" y="1040"/>
                </a:cubicBezTo>
                <a:cubicBezTo>
                  <a:pt x="1992" y="983"/>
                  <a:pt x="1986" y="983"/>
                  <a:pt x="1924" y="896"/>
                </a:cubicBezTo>
                <a:cubicBezTo>
                  <a:pt x="1922" y="893"/>
                  <a:pt x="1919" y="889"/>
                  <a:pt x="1917" y="886"/>
                </a:cubicBezTo>
                <a:lnTo>
                  <a:pt x="1875" y="817"/>
                </a:lnTo>
                <a:cubicBezTo>
                  <a:pt x="1857" y="634"/>
                  <a:pt x="1737" y="865"/>
                  <a:pt x="1873" y="459"/>
                </a:cubicBezTo>
                <a:cubicBezTo>
                  <a:pt x="1920" y="319"/>
                  <a:pt x="1806" y="128"/>
                  <a:pt x="1748" y="165"/>
                </a:cubicBezTo>
                <a:cubicBezTo>
                  <a:pt x="1738" y="183"/>
                  <a:pt x="1833" y="287"/>
                  <a:pt x="1824" y="399"/>
                </a:cubicBezTo>
                <a:cubicBezTo>
                  <a:pt x="1819" y="457"/>
                  <a:pt x="1759" y="607"/>
                  <a:pt x="1737" y="650"/>
                </a:cubicBezTo>
                <a:cubicBezTo>
                  <a:pt x="1634" y="639"/>
                  <a:pt x="1525" y="631"/>
                  <a:pt x="1427" y="602"/>
                </a:cubicBezTo>
                <a:cubicBezTo>
                  <a:pt x="1302" y="570"/>
                  <a:pt x="1279" y="527"/>
                  <a:pt x="1211" y="468"/>
                </a:cubicBezTo>
                <a:cubicBezTo>
                  <a:pt x="1187" y="447"/>
                  <a:pt x="1186" y="452"/>
                  <a:pt x="1165" y="429"/>
                </a:cubicBezTo>
                <a:cubicBezTo>
                  <a:pt x="1124" y="384"/>
                  <a:pt x="1125" y="311"/>
                  <a:pt x="1109" y="218"/>
                </a:cubicBezTo>
                <a:cubicBezTo>
                  <a:pt x="1085" y="263"/>
                  <a:pt x="1100" y="275"/>
                  <a:pt x="1072" y="320"/>
                </a:cubicBezTo>
                <a:cubicBezTo>
                  <a:pt x="957" y="284"/>
                  <a:pt x="998" y="290"/>
                  <a:pt x="938" y="189"/>
                </a:cubicBezTo>
                <a:cubicBezTo>
                  <a:pt x="888" y="104"/>
                  <a:pt x="858" y="151"/>
                  <a:pt x="796" y="56"/>
                </a:cubicBezTo>
                <a:cubicBezTo>
                  <a:pt x="770" y="19"/>
                  <a:pt x="764" y="12"/>
                  <a:pt x="704" y="0"/>
                </a:cubicBezTo>
                <a:cubicBezTo>
                  <a:pt x="726" y="58"/>
                  <a:pt x="831" y="128"/>
                  <a:pt x="942" y="271"/>
                </a:cubicBezTo>
                <a:cubicBezTo>
                  <a:pt x="1013" y="363"/>
                  <a:pt x="1117" y="435"/>
                  <a:pt x="1202" y="513"/>
                </a:cubicBezTo>
                <a:cubicBezTo>
                  <a:pt x="1491" y="778"/>
                  <a:pt x="1543" y="629"/>
                  <a:pt x="1733" y="741"/>
                </a:cubicBezTo>
                <a:cubicBezTo>
                  <a:pt x="1805" y="784"/>
                  <a:pt x="1807" y="776"/>
                  <a:pt x="1839" y="86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621FDED-E4E9-4136-B11D-AD2399B1BAB7}"/>
              </a:ext>
            </a:extLst>
          </p:cNvPr>
          <p:cNvSpPr>
            <a:spLocks/>
          </p:cNvSpPr>
          <p:nvPr/>
        </p:nvSpPr>
        <p:spPr bwMode="auto">
          <a:xfrm>
            <a:off x="531813" y="3738563"/>
            <a:ext cx="2005013" cy="1085850"/>
          </a:xfrm>
          <a:custGeom>
            <a:avLst/>
            <a:gdLst>
              <a:gd name="T0" fmla="*/ 1215 w 5560"/>
              <a:gd name="T1" fmla="*/ 1179 h 3007"/>
              <a:gd name="T2" fmla="*/ 878 w 5560"/>
              <a:gd name="T3" fmla="*/ 988 h 3007"/>
              <a:gd name="T4" fmla="*/ 675 w 5560"/>
              <a:gd name="T5" fmla="*/ 934 h 3007"/>
              <a:gd name="T6" fmla="*/ 692 w 5560"/>
              <a:gd name="T7" fmla="*/ 979 h 3007"/>
              <a:gd name="T8" fmla="*/ 1254 w 5560"/>
              <a:gd name="T9" fmla="*/ 1524 h 3007"/>
              <a:gd name="T10" fmla="*/ 1354 w 5560"/>
              <a:gd name="T11" fmla="*/ 1995 h 3007"/>
              <a:gd name="T12" fmla="*/ 306 w 5560"/>
              <a:gd name="T13" fmla="*/ 1935 h 3007"/>
              <a:gd name="T14" fmla="*/ 346 w 5560"/>
              <a:gd name="T15" fmla="*/ 2017 h 3007"/>
              <a:gd name="T16" fmla="*/ 1768 w 5560"/>
              <a:gd name="T17" fmla="*/ 2284 h 3007"/>
              <a:gd name="T18" fmla="*/ 3104 w 5560"/>
              <a:gd name="T19" fmla="*/ 2853 h 3007"/>
              <a:gd name="T20" fmla="*/ 3855 w 5560"/>
              <a:gd name="T21" fmla="*/ 2768 h 3007"/>
              <a:gd name="T22" fmla="*/ 4767 w 5560"/>
              <a:gd name="T23" fmla="*/ 2809 h 3007"/>
              <a:gd name="T24" fmla="*/ 5560 w 5560"/>
              <a:gd name="T25" fmla="*/ 2718 h 3007"/>
              <a:gd name="T26" fmla="*/ 4709 w 5560"/>
              <a:gd name="T27" fmla="*/ 2729 h 3007"/>
              <a:gd name="T28" fmla="*/ 4552 w 5560"/>
              <a:gd name="T29" fmla="*/ 2775 h 3007"/>
              <a:gd name="T30" fmla="*/ 3680 w 5560"/>
              <a:gd name="T31" fmla="*/ 2564 h 3007"/>
              <a:gd name="T32" fmla="*/ 3502 w 5560"/>
              <a:gd name="T33" fmla="*/ 2137 h 3007"/>
              <a:gd name="T34" fmla="*/ 3413 w 5560"/>
              <a:gd name="T35" fmla="*/ 581 h 3007"/>
              <a:gd name="T36" fmla="*/ 3677 w 5560"/>
              <a:gd name="T37" fmla="*/ 175 h 3007"/>
              <a:gd name="T38" fmla="*/ 3676 w 5560"/>
              <a:gd name="T39" fmla="*/ 70 h 3007"/>
              <a:gd name="T40" fmla="*/ 3531 w 5560"/>
              <a:gd name="T41" fmla="*/ 124 h 3007"/>
              <a:gd name="T42" fmla="*/ 3499 w 5560"/>
              <a:gd name="T43" fmla="*/ 344 h 3007"/>
              <a:gd name="T44" fmla="*/ 3363 w 5560"/>
              <a:gd name="T45" fmla="*/ 566 h 3007"/>
              <a:gd name="T46" fmla="*/ 2948 w 5560"/>
              <a:gd name="T47" fmla="*/ 769 h 3007"/>
              <a:gd name="T48" fmla="*/ 2676 w 5560"/>
              <a:gd name="T49" fmla="*/ 1405 h 3007"/>
              <a:gd name="T50" fmla="*/ 2340 w 5560"/>
              <a:gd name="T51" fmla="*/ 1281 h 3007"/>
              <a:gd name="T52" fmla="*/ 3006 w 5560"/>
              <a:gd name="T53" fmla="*/ 1512 h 3007"/>
              <a:gd name="T54" fmla="*/ 3492 w 5560"/>
              <a:gd name="T55" fmla="*/ 2560 h 3007"/>
              <a:gd name="T56" fmla="*/ 2866 w 5560"/>
              <a:gd name="T57" fmla="*/ 2731 h 3007"/>
              <a:gd name="T58" fmla="*/ 1771 w 5560"/>
              <a:gd name="T59" fmla="*/ 2211 h 3007"/>
              <a:gd name="T60" fmla="*/ 1486 w 5560"/>
              <a:gd name="T61" fmla="*/ 2030 h 3007"/>
              <a:gd name="T62" fmla="*/ 1360 w 5560"/>
              <a:gd name="T63" fmla="*/ 1692 h 3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560" h="3007">
                <a:moveTo>
                  <a:pt x="1318" y="1495"/>
                </a:moveTo>
                <a:cubicBezTo>
                  <a:pt x="1271" y="1443"/>
                  <a:pt x="1339" y="1328"/>
                  <a:pt x="1215" y="1179"/>
                </a:cubicBezTo>
                <a:cubicBezTo>
                  <a:pt x="1089" y="1027"/>
                  <a:pt x="1077" y="1070"/>
                  <a:pt x="979" y="1011"/>
                </a:cubicBezTo>
                <a:lnTo>
                  <a:pt x="878" y="988"/>
                </a:lnTo>
                <a:cubicBezTo>
                  <a:pt x="825" y="980"/>
                  <a:pt x="819" y="984"/>
                  <a:pt x="769" y="964"/>
                </a:cubicBezTo>
                <a:lnTo>
                  <a:pt x="675" y="934"/>
                </a:lnTo>
                <a:cubicBezTo>
                  <a:pt x="565" y="908"/>
                  <a:pt x="487" y="841"/>
                  <a:pt x="432" y="861"/>
                </a:cubicBezTo>
                <a:cubicBezTo>
                  <a:pt x="479" y="931"/>
                  <a:pt x="563" y="978"/>
                  <a:pt x="692" y="979"/>
                </a:cubicBezTo>
                <a:cubicBezTo>
                  <a:pt x="787" y="1010"/>
                  <a:pt x="740" y="1010"/>
                  <a:pt x="850" y="1050"/>
                </a:cubicBezTo>
                <a:cubicBezTo>
                  <a:pt x="1243" y="1097"/>
                  <a:pt x="1218" y="1342"/>
                  <a:pt x="1254" y="1524"/>
                </a:cubicBezTo>
                <a:lnTo>
                  <a:pt x="1300" y="1842"/>
                </a:lnTo>
                <a:cubicBezTo>
                  <a:pt x="1309" y="1895"/>
                  <a:pt x="1336" y="1927"/>
                  <a:pt x="1354" y="1995"/>
                </a:cubicBezTo>
                <a:cubicBezTo>
                  <a:pt x="883" y="2007"/>
                  <a:pt x="936" y="2185"/>
                  <a:pt x="634" y="2052"/>
                </a:cubicBezTo>
                <a:cubicBezTo>
                  <a:pt x="530" y="2006"/>
                  <a:pt x="407" y="1968"/>
                  <a:pt x="306" y="1935"/>
                </a:cubicBezTo>
                <a:cubicBezTo>
                  <a:pt x="105" y="1869"/>
                  <a:pt x="24" y="1818"/>
                  <a:pt x="0" y="1896"/>
                </a:cubicBezTo>
                <a:cubicBezTo>
                  <a:pt x="32" y="1915"/>
                  <a:pt x="298" y="1999"/>
                  <a:pt x="346" y="2017"/>
                </a:cubicBezTo>
                <a:cubicBezTo>
                  <a:pt x="875" y="2215"/>
                  <a:pt x="750" y="2173"/>
                  <a:pt x="1087" y="2093"/>
                </a:cubicBezTo>
                <a:cubicBezTo>
                  <a:pt x="1443" y="2009"/>
                  <a:pt x="1524" y="2118"/>
                  <a:pt x="1768" y="2284"/>
                </a:cubicBezTo>
                <a:lnTo>
                  <a:pt x="2380" y="2622"/>
                </a:lnTo>
                <a:cubicBezTo>
                  <a:pt x="2528" y="2679"/>
                  <a:pt x="2941" y="2855"/>
                  <a:pt x="3104" y="2853"/>
                </a:cubicBezTo>
                <a:cubicBezTo>
                  <a:pt x="3393" y="2849"/>
                  <a:pt x="3384" y="2444"/>
                  <a:pt x="3728" y="2653"/>
                </a:cubicBezTo>
                <a:cubicBezTo>
                  <a:pt x="3775" y="2682"/>
                  <a:pt x="3824" y="2727"/>
                  <a:pt x="3855" y="2768"/>
                </a:cubicBezTo>
                <a:cubicBezTo>
                  <a:pt x="3901" y="2832"/>
                  <a:pt x="3884" y="2864"/>
                  <a:pt x="3966" y="2899"/>
                </a:cubicBezTo>
                <a:cubicBezTo>
                  <a:pt x="4219" y="3007"/>
                  <a:pt x="4589" y="2761"/>
                  <a:pt x="4767" y="2809"/>
                </a:cubicBezTo>
                <a:cubicBezTo>
                  <a:pt x="4980" y="2866"/>
                  <a:pt x="5166" y="2851"/>
                  <a:pt x="5390" y="2801"/>
                </a:cubicBezTo>
                <a:cubicBezTo>
                  <a:pt x="5489" y="2779"/>
                  <a:pt x="5521" y="2792"/>
                  <a:pt x="5560" y="2718"/>
                </a:cubicBezTo>
                <a:lnTo>
                  <a:pt x="5502" y="2722"/>
                </a:lnTo>
                <a:cubicBezTo>
                  <a:pt x="5270" y="2791"/>
                  <a:pt x="4951" y="2831"/>
                  <a:pt x="4709" y="2729"/>
                </a:cubicBezTo>
                <a:cubicBezTo>
                  <a:pt x="4680" y="2700"/>
                  <a:pt x="4697" y="2725"/>
                  <a:pt x="4640" y="2708"/>
                </a:cubicBezTo>
                <a:cubicBezTo>
                  <a:pt x="4608" y="2762"/>
                  <a:pt x="4627" y="2744"/>
                  <a:pt x="4552" y="2775"/>
                </a:cubicBezTo>
                <a:cubicBezTo>
                  <a:pt x="4426" y="2818"/>
                  <a:pt x="4056" y="2938"/>
                  <a:pt x="3953" y="2825"/>
                </a:cubicBezTo>
                <a:cubicBezTo>
                  <a:pt x="3919" y="2787"/>
                  <a:pt x="3879" y="2653"/>
                  <a:pt x="3680" y="2564"/>
                </a:cubicBezTo>
                <a:cubicBezTo>
                  <a:pt x="3619" y="2536"/>
                  <a:pt x="3592" y="2537"/>
                  <a:pt x="3545" y="2501"/>
                </a:cubicBezTo>
                <a:cubicBezTo>
                  <a:pt x="3536" y="2312"/>
                  <a:pt x="3590" y="2308"/>
                  <a:pt x="3502" y="2137"/>
                </a:cubicBezTo>
                <a:cubicBezTo>
                  <a:pt x="3316" y="1778"/>
                  <a:pt x="3185" y="1750"/>
                  <a:pt x="3088" y="1165"/>
                </a:cubicBezTo>
                <a:cubicBezTo>
                  <a:pt x="3059" y="984"/>
                  <a:pt x="3342" y="706"/>
                  <a:pt x="3413" y="581"/>
                </a:cubicBezTo>
                <a:cubicBezTo>
                  <a:pt x="3476" y="469"/>
                  <a:pt x="3529" y="405"/>
                  <a:pt x="3596" y="318"/>
                </a:cubicBezTo>
                <a:cubicBezTo>
                  <a:pt x="3633" y="271"/>
                  <a:pt x="3652" y="224"/>
                  <a:pt x="3677" y="175"/>
                </a:cubicBezTo>
                <a:cubicBezTo>
                  <a:pt x="3714" y="107"/>
                  <a:pt x="3751" y="63"/>
                  <a:pt x="3725" y="12"/>
                </a:cubicBezTo>
                <a:cubicBezTo>
                  <a:pt x="3669" y="41"/>
                  <a:pt x="3712" y="0"/>
                  <a:pt x="3676" y="70"/>
                </a:cubicBezTo>
                <a:cubicBezTo>
                  <a:pt x="3626" y="168"/>
                  <a:pt x="3616" y="245"/>
                  <a:pt x="3537" y="254"/>
                </a:cubicBezTo>
                <a:cubicBezTo>
                  <a:pt x="3518" y="200"/>
                  <a:pt x="3541" y="180"/>
                  <a:pt x="3531" y="124"/>
                </a:cubicBezTo>
                <a:lnTo>
                  <a:pt x="3518" y="88"/>
                </a:lnTo>
                <a:cubicBezTo>
                  <a:pt x="3437" y="209"/>
                  <a:pt x="3524" y="277"/>
                  <a:pt x="3499" y="344"/>
                </a:cubicBezTo>
                <a:cubicBezTo>
                  <a:pt x="3486" y="378"/>
                  <a:pt x="3449" y="413"/>
                  <a:pt x="3429" y="443"/>
                </a:cubicBezTo>
                <a:cubicBezTo>
                  <a:pt x="3402" y="483"/>
                  <a:pt x="3391" y="522"/>
                  <a:pt x="3363" y="566"/>
                </a:cubicBezTo>
                <a:cubicBezTo>
                  <a:pt x="3333" y="615"/>
                  <a:pt x="3079" y="964"/>
                  <a:pt x="3052" y="976"/>
                </a:cubicBezTo>
                <a:cubicBezTo>
                  <a:pt x="2973" y="839"/>
                  <a:pt x="3013" y="799"/>
                  <a:pt x="2948" y="769"/>
                </a:cubicBezTo>
                <a:lnTo>
                  <a:pt x="3100" y="1479"/>
                </a:lnTo>
                <a:lnTo>
                  <a:pt x="2676" y="1405"/>
                </a:lnTo>
                <a:cubicBezTo>
                  <a:pt x="2589" y="1388"/>
                  <a:pt x="2380" y="1263"/>
                  <a:pt x="2342" y="1271"/>
                </a:cubicBezTo>
                <a:cubicBezTo>
                  <a:pt x="2341" y="1274"/>
                  <a:pt x="2340" y="1277"/>
                  <a:pt x="2340" y="1281"/>
                </a:cubicBezTo>
                <a:cubicBezTo>
                  <a:pt x="2342" y="1320"/>
                  <a:pt x="2309" y="1248"/>
                  <a:pt x="2344" y="1311"/>
                </a:cubicBezTo>
                <a:cubicBezTo>
                  <a:pt x="2404" y="1417"/>
                  <a:pt x="2885" y="1470"/>
                  <a:pt x="3006" y="1512"/>
                </a:cubicBezTo>
                <a:cubicBezTo>
                  <a:pt x="3225" y="1589"/>
                  <a:pt x="3056" y="1560"/>
                  <a:pt x="3275" y="1864"/>
                </a:cubicBezTo>
                <a:cubicBezTo>
                  <a:pt x="3515" y="2196"/>
                  <a:pt x="3493" y="2211"/>
                  <a:pt x="3492" y="2560"/>
                </a:cubicBezTo>
                <a:cubicBezTo>
                  <a:pt x="3365" y="2589"/>
                  <a:pt x="3346" y="2680"/>
                  <a:pt x="3235" y="2752"/>
                </a:cubicBezTo>
                <a:cubicBezTo>
                  <a:pt x="3097" y="2840"/>
                  <a:pt x="3009" y="2766"/>
                  <a:pt x="2866" y="2731"/>
                </a:cubicBezTo>
                <a:cubicBezTo>
                  <a:pt x="2719" y="2695"/>
                  <a:pt x="2311" y="2539"/>
                  <a:pt x="2208" y="2464"/>
                </a:cubicBezTo>
                <a:cubicBezTo>
                  <a:pt x="2079" y="2370"/>
                  <a:pt x="1843" y="2269"/>
                  <a:pt x="1771" y="2211"/>
                </a:cubicBezTo>
                <a:cubicBezTo>
                  <a:pt x="1718" y="2169"/>
                  <a:pt x="1713" y="2148"/>
                  <a:pt x="1634" y="2105"/>
                </a:cubicBezTo>
                <a:cubicBezTo>
                  <a:pt x="1586" y="2079"/>
                  <a:pt x="1530" y="2067"/>
                  <a:pt x="1486" y="2030"/>
                </a:cubicBezTo>
                <a:cubicBezTo>
                  <a:pt x="1485" y="2029"/>
                  <a:pt x="1463" y="2006"/>
                  <a:pt x="1461" y="2004"/>
                </a:cubicBezTo>
                <a:cubicBezTo>
                  <a:pt x="1328" y="1870"/>
                  <a:pt x="1382" y="1848"/>
                  <a:pt x="1360" y="1692"/>
                </a:cubicBezTo>
                <a:cubicBezTo>
                  <a:pt x="1349" y="1615"/>
                  <a:pt x="1317" y="1570"/>
                  <a:pt x="1318" y="149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7C3C68F-4093-4177-AC72-BF16E7578F1F}"/>
              </a:ext>
            </a:extLst>
          </p:cNvPr>
          <p:cNvSpPr>
            <a:spLocks noEditPoints="1"/>
          </p:cNvSpPr>
          <p:nvPr/>
        </p:nvSpPr>
        <p:spPr bwMode="auto">
          <a:xfrm>
            <a:off x="819150" y="1004888"/>
            <a:ext cx="1809750" cy="1358900"/>
          </a:xfrm>
          <a:custGeom>
            <a:avLst/>
            <a:gdLst>
              <a:gd name="T0" fmla="*/ 3252 w 5014"/>
              <a:gd name="T1" fmla="*/ 3162 h 3766"/>
              <a:gd name="T2" fmla="*/ 3312 w 5014"/>
              <a:gd name="T3" fmla="*/ 3131 h 3766"/>
              <a:gd name="T4" fmla="*/ 4173 w 5014"/>
              <a:gd name="T5" fmla="*/ 3381 h 3766"/>
              <a:gd name="T6" fmla="*/ 4980 w 5014"/>
              <a:gd name="T7" fmla="*/ 3763 h 3766"/>
              <a:gd name="T8" fmla="*/ 4992 w 5014"/>
              <a:gd name="T9" fmla="*/ 3698 h 3766"/>
              <a:gd name="T10" fmla="*/ 4561 w 5014"/>
              <a:gd name="T11" fmla="*/ 3402 h 3766"/>
              <a:gd name="T12" fmla="*/ 4418 w 5014"/>
              <a:gd name="T13" fmla="*/ 3132 h 3766"/>
              <a:gd name="T14" fmla="*/ 4549 w 5014"/>
              <a:gd name="T15" fmla="*/ 2260 h 3766"/>
              <a:gd name="T16" fmla="*/ 4503 w 5014"/>
              <a:gd name="T17" fmla="*/ 2245 h 3766"/>
              <a:gd name="T18" fmla="*/ 4431 w 5014"/>
              <a:gd name="T19" fmla="*/ 2754 h 3766"/>
              <a:gd name="T20" fmla="*/ 4375 w 5014"/>
              <a:gd name="T21" fmla="*/ 3352 h 3766"/>
              <a:gd name="T22" fmla="*/ 3548 w 5014"/>
              <a:gd name="T23" fmla="*/ 3066 h 3766"/>
              <a:gd name="T24" fmla="*/ 2949 w 5014"/>
              <a:gd name="T25" fmla="*/ 2872 h 3766"/>
              <a:gd name="T26" fmla="*/ 2749 w 5014"/>
              <a:gd name="T27" fmla="*/ 2784 h 3766"/>
              <a:gd name="T28" fmla="*/ 2268 w 5014"/>
              <a:gd name="T29" fmla="*/ 2378 h 3766"/>
              <a:gd name="T30" fmla="*/ 1868 w 5014"/>
              <a:gd name="T31" fmla="*/ 1522 h 3766"/>
              <a:gd name="T32" fmla="*/ 1354 w 5014"/>
              <a:gd name="T33" fmla="*/ 1174 h 3766"/>
              <a:gd name="T34" fmla="*/ 801 w 5014"/>
              <a:gd name="T35" fmla="*/ 604 h 3766"/>
              <a:gd name="T36" fmla="*/ 361 w 5014"/>
              <a:gd name="T37" fmla="*/ 61 h 3766"/>
              <a:gd name="T38" fmla="*/ 427 w 5014"/>
              <a:gd name="T39" fmla="*/ 236 h 3766"/>
              <a:gd name="T40" fmla="*/ 993 w 5014"/>
              <a:gd name="T41" fmla="*/ 913 h 3766"/>
              <a:gd name="T42" fmla="*/ 264 w 5014"/>
              <a:gd name="T43" fmla="*/ 953 h 3766"/>
              <a:gd name="T44" fmla="*/ 959 w 5014"/>
              <a:gd name="T45" fmla="*/ 1016 h 3766"/>
              <a:gd name="T46" fmla="*/ 1062 w 5014"/>
              <a:gd name="T47" fmla="*/ 923 h 3766"/>
              <a:gd name="T48" fmla="*/ 1618 w 5014"/>
              <a:gd name="T49" fmla="*/ 1377 h 3766"/>
              <a:gd name="T50" fmla="*/ 2262 w 5014"/>
              <a:gd name="T51" fmla="*/ 2105 h 3766"/>
              <a:gd name="T52" fmla="*/ 2683 w 5014"/>
              <a:gd name="T53" fmla="*/ 2797 h 3766"/>
              <a:gd name="T54" fmla="*/ 1602 w 5014"/>
              <a:gd name="T55" fmla="*/ 2943 h 3766"/>
              <a:gd name="T56" fmla="*/ 734 w 5014"/>
              <a:gd name="T57" fmla="*/ 2680 h 3766"/>
              <a:gd name="T58" fmla="*/ 380 w 5014"/>
              <a:gd name="T59" fmla="*/ 2716 h 3766"/>
              <a:gd name="T60" fmla="*/ 598 w 5014"/>
              <a:gd name="T61" fmla="*/ 2751 h 3766"/>
              <a:gd name="T62" fmla="*/ 1793 w 5014"/>
              <a:gd name="T63" fmla="*/ 3084 h 3766"/>
              <a:gd name="T64" fmla="*/ 1840 w 5014"/>
              <a:gd name="T65" fmla="*/ 3112 h 3766"/>
              <a:gd name="T66" fmla="*/ 1271 w 5014"/>
              <a:gd name="T67" fmla="*/ 3572 h 3766"/>
              <a:gd name="T68" fmla="*/ 1905 w 5014"/>
              <a:gd name="T69" fmla="*/ 3123 h 3766"/>
              <a:gd name="T70" fmla="*/ 2368 w 5014"/>
              <a:gd name="T71" fmla="*/ 3015 h 3766"/>
              <a:gd name="T72" fmla="*/ 3235 w 5014"/>
              <a:gd name="T73" fmla="*/ 3108 h 3766"/>
              <a:gd name="T74" fmla="*/ 3182 w 5014"/>
              <a:gd name="T75" fmla="*/ 3302 h 3766"/>
              <a:gd name="T76" fmla="*/ 3236 w 5014"/>
              <a:gd name="T77" fmla="*/ 3177 h 3766"/>
              <a:gd name="T78" fmla="*/ 3102 w 5014"/>
              <a:gd name="T79" fmla="*/ 3350 h 3766"/>
              <a:gd name="T80" fmla="*/ 2948 w 5014"/>
              <a:gd name="T81" fmla="*/ 3521 h 3766"/>
              <a:gd name="T82" fmla="*/ 3058 w 5014"/>
              <a:gd name="T83" fmla="*/ 3429 h 3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014" h="3766">
                <a:moveTo>
                  <a:pt x="3235" y="3148"/>
                </a:moveTo>
                <a:cubicBezTo>
                  <a:pt x="3288" y="3229"/>
                  <a:pt x="3200" y="3164"/>
                  <a:pt x="3252" y="3162"/>
                </a:cubicBezTo>
                <a:cubicBezTo>
                  <a:pt x="3264" y="3161"/>
                  <a:pt x="3244" y="3169"/>
                  <a:pt x="3269" y="3159"/>
                </a:cubicBezTo>
                <a:cubicBezTo>
                  <a:pt x="3275" y="3157"/>
                  <a:pt x="3296" y="3138"/>
                  <a:pt x="3312" y="3131"/>
                </a:cubicBezTo>
                <a:cubicBezTo>
                  <a:pt x="3494" y="3081"/>
                  <a:pt x="3591" y="3110"/>
                  <a:pt x="3737" y="3210"/>
                </a:cubicBezTo>
                <a:cubicBezTo>
                  <a:pt x="3858" y="3293"/>
                  <a:pt x="3987" y="3363"/>
                  <a:pt x="4173" y="3381"/>
                </a:cubicBezTo>
                <a:cubicBezTo>
                  <a:pt x="4598" y="3422"/>
                  <a:pt x="4477" y="3435"/>
                  <a:pt x="4705" y="3570"/>
                </a:cubicBezTo>
                <a:cubicBezTo>
                  <a:pt x="4931" y="3703"/>
                  <a:pt x="4838" y="3702"/>
                  <a:pt x="4980" y="3763"/>
                </a:cubicBezTo>
                <a:cubicBezTo>
                  <a:pt x="5014" y="3741"/>
                  <a:pt x="4989" y="3766"/>
                  <a:pt x="5009" y="3714"/>
                </a:cubicBezTo>
                <a:cubicBezTo>
                  <a:pt x="4981" y="3720"/>
                  <a:pt x="4986" y="3726"/>
                  <a:pt x="4992" y="3698"/>
                </a:cubicBezTo>
                <a:cubicBezTo>
                  <a:pt x="4961" y="3704"/>
                  <a:pt x="4968" y="3711"/>
                  <a:pt x="4968" y="3681"/>
                </a:cubicBezTo>
                <a:lnTo>
                  <a:pt x="4561" y="3402"/>
                </a:lnTo>
                <a:cubicBezTo>
                  <a:pt x="4535" y="3388"/>
                  <a:pt x="4482" y="3370"/>
                  <a:pt x="4468" y="3362"/>
                </a:cubicBezTo>
                <a:cubicBezTo>
                  <a:pt x="4409" y="3323"/>
                  <a:pt x="4402" y="3227"/>
                  <a:pt x="4418" y="3132"/>
                </a:cubicBezTo>
                <a:cubicBezTo>
                  <a:pt x="4458" y="2897"/>
                  <a:pt x="4553" y="2901"/>
                  <a:pt x="4452" y="2682"/>
                </a:cubicBezTo>
                <a:cubicBezTo>
                  <a:pt x="4376" y="2519"/>
                  <a:pt x="4479" y="2377"/>
                  <a:pt x="4549" y="2260"/>
                </a:cubicBezTo>
                <a:lnTo>
                  <a:pt x="4521" y="2220"/>
                </a:lnTo>
                <a:lnTo>
                  <a:pt x="4503" y="2245"/>
                </a:lnTo>
                <a:cubicBezTo>
                  <a:pt x="4452" y="2314"/>
                  <a:pt x="4412" y="2380"/>
                  <a:pt x="4391" y="2468"/>
                </a:cubicBezTo>
                <a:cubicBezTo>
                  <a:pt x="4352" y="2631"/>
                  <a:pt x="4390" y="2632"/>
                  <a:pt x="4431" y="2754"/>
                </a:cubicBezTo>
                <a:cubicBezTo>
                  <a:pt x="4458" y="2834"/>
                  <a:pt x="4412" y="2972"/>
                  <a:pt x="4390" y="3047"/>
                </a:cubicBezTo>
                <a:cubicBezTo>
                  <a:pt x="4335" y="3232"/>
                  <a:pt x="4384" y="3186"/>
                  <a:pt x="4375" y="3352"/>
                </a:cubicBezTo>
                <a:cubicBezTo>
                  <a:pt x="4159" y="3306"/>
                  <a:pt x="4134" y="3345"/>
                  <a:pt x="3920" y="3250"/>
                </a:cubicBezTo>
                <a:cubicBezTo>
                  <a:pt x="3791" y="3193"/>
                  <a:pt x="3706" y="3122"/>
                  <a:pt x="3548" y="3066"/>
                </a:cubicBezTo>
                <a:cubicBezTo>
                  <a:pt x="3382" y="3006"/>
                  <a:pt x="3331" y="3125"/>
                  <a:pt x="3117" y="2983"/>
                </a:cubicBezTo>
                <a:cubicBezTo>
                  <a:pt x="3061" y="2946"/>
                  <a:pt x="3010" y="2897"/>
                  <a:pt x="2949" y="2872"/>
                </a:cubicBezTo>
                <a:cubicBezTo>
                  <a:pt x="2881" y="2844"/>
                  <a:pt x="2809" y="2830"/>
                  <a:pt x="2753" y="2797"/>
                </a:cubicBezTo>
                <a:cubicBezTo>
                  <a:pt x="2751" y="2793"/>
                  <a:pt x="2750" y="2782"/>
                  <a:pt x="2749" y="2784"/>
                </a:cubicBezTo>
                <a:cubicBezTo>
                  <a:pt x="2748" y="2787"/>
                  <a:pt x="2746" y="2775"/>
                  <a:pt x="2745" y="2772"/>
                </a:cubicBezTo>
                <a:cubicBezTo>
                  <a:pt x="2686" y="2525"/>
                  <a:pt x="2342" y="2550"/>
                  <a:pt x="2268" y="2378"/>
                </a:cubicBezTo>
                <a:cubicBezTo>
                  <a:pt x="2212" y="2246"/>
                  <a:pt x="2394" y="2168"/>
                  <a:pt x="2300" y="1939"/>
                </a:cubicBezTo>
                <a:cubicBezTo>
                  <a:pt x="2190" y="1671"/>
                  <a:pt x="2110" y="1647"/>
                  <a:pt x="1868" y="1522"/>
                </a:cubicBezTo>
                <a:cubicBezTo>
                  <a:pt x="1780" y="1476"/>
                  <a:pt x="1774" y="1441"/>
                  <a:pt x="1715" y="1382"/>
                </a:cubicBezTo>
                <a:cubicBezTo>
                  <a:pt x="1662" y="1329"/>
                  <a:pt x="1396" y="1221"/>
                  <a:pt x="1354" y="1174"/>
                </a:cubicBezTo>
                <a:cubicBezTo>
                  <a:pt x="1250" y="1058"/>
                  <a:pt x="1276" y="955"/>
                  <a:pt x="1101" y="874"/>
                </a:cubicBezTo>
                <a:cubicBezTo>
                  <a:pt x="858" y="761"/>
                  <a:pt x="1007" y="894"/>
                  <a:pt x="801" y="604"/>
                </a:cubicBezTo>
                <a:cubicBezTo>
                  <a:pt x="720" y="489"/>
                  <a:pt x="617" y="423"/>
                  <a:pt x="534" y="302"/>
                </a:cubicBezTo>
                <a:lnTo>
                  <a:pt x="361" y="61"/>
                </a:lnTo>
                <a:cubicBezTo>
                  <a:pt x="319" y="7"/>
                  <a:pt x="348" y="6"/>
                  <a:pt x="271" y="0"/>
                </a:cubicBezTo>
                <a:lnTo>
                  <a:pt x="427" y="236"/>
                </a:lnTo>
                <a:cubicBezTo>
                  <a:pt x="571" y="474"/>
                  <a:pt x="669" y="467"/>
                  <a:pt x="792" y="699"/>
                </a:cubicBezTo>
                <a:cubicBezTo>
                  <a:pt x="875" y="855"/>
                  <a:pt x="884" y="820"/>
                  <a:pt x="993" y="913"/>
                </a:cubicBezTo>
                <a:cubicBezTo>
                  <a:pt x="838" y="1238"/>
                  <a:pt x="157" y="783"/>
                  <a:pt x="0" y="879"/>
                </a:cubicBezTo>
                <a:cubicBezTo>
                  <a:pt x="53" y="917"/>
                  <a:pt x="191" y="911"/>
                  <a:pt x="264" y="953"/>
                </a:cubicBezTo>
                <a:cubicBezTo>
                  <a:pt x="400" y="1032"/>
                  <a:pt x="679" y="1096"/>
                  <a:pt x="835" y="1063"/>
                </a:cubicBezTo>
                <a:cubicBezTo>
                  <a:pt x="857" y="1059"/>
                  <a:pt x="934" y="1030"/>
                  <a:pt x="959" y="1016"/>
                </a:cubicBezTo>
                <a:lnTo>
                  <a:pt x="1031" y="950"/>
                </a:lnTo>
                <a:cubicBezTo>
                  <a:pt x="1050" y="931"/>
                  <a:pt x="1040" y="940"/>
                  <a:pt x="1062" y="923"/>
                </a:cubicBezTo>
                <a:cubicBezTo>
                  <a:pt x="1231" y="962"/>
                  <a:pt x="1232" y="1195"/>
                  <a:pt x="1396" y="1274"/>
                </a:cubicBezTo>
                <a:cubicBezTo>
                  <a:pt x="1476" y="1312"/>
                  <a:pt x="1533" y="1336"/>
                  <a:pt x="1618" y="1377"/>
                </a:cubicBezTo>
                <a:cubicBezTo>
                  <a:pt x="1723" y="1427"/>
                  <a:pt x="1655" y="1444"/>
                  <a:pt x="1798" y="1542"/>
                </a:cubicBezTo>
                <a:cubicBezTo>
                  <a:pt x="1928" y="1632"/>
                  <a:pt x="2292" y="1734"/>
                  <a:pt x="2262" y="2105"/>
                </a:cubicBezTo>
                <a:cubicBezTo>
                  <a:pt x="2250" y="2251"/>
                  <a:pt x="2191" y="2188"/>
                  <a:pt x="2203" y="2399"/>
                </a:cubicBezTo>
                <a:cubicBezTo>
                  <a:pt x="2580" y="2733"/>
                  <a:pt x="2592" y="2524"/>
                  <a:pt x="2683" y="2797"/>
                </a:cubicBezTo>
                <a:cubicBezTo>
                  <a:pt x="2300" y="2950"/>
                  <a:pt x="2281" y="3116"/>
                  <a:pt x="1888" y="3036"/>
                </a:cubicBezTo>
                <a:cubicBezTo>
                  <a:pt x="1741" y="3006"/>
                  <a:pt x="1736" y="3022"/>
                  <a:pt x="1602" y="2943"/>
                </a:cubicBezTo>
                <a:cubicBezTo>
                  <a:pt x="1444" y="2849"/>
                  <a:pt x="1252" y="2725"/>
                  <a:pt x="1097" y="2714"/>
                </a:cubicBezTo>
                <a:cubicBezTo>
                  <a:pt x="975" y="2705"/>
                  <a:pt x="857" y="2680"/>
                  <a:pt x="734" y="2680"/>
                </a:cubicBezTo>
                <a:cubicBezTo>
                  <a:pt x="670" y="2680"/>
                  <a:pt x="623" y="2700"/>
                  <a:pt x="562" y="2708"/>
                </a:cubicBezTo>
                <a:cubicBezTo>
                  <a:pt x="503" y="2715"/>
                  <a:pt x="437" y="2711"/>
                  <a:pt x="380" y="2716"/>
                </a:cubicBezTo>
                <a:cubicBezTo>
                  <a:pt x="417" y="2753"/>
                  <a:pt x="371" y="2730"/>
                  <a:pt x="424" y="2748"/>
                </a:cubicBezTo>
                <a:lnTo>
                  <a:pt x="598" y="2751"/>
                </a:lnTo>
                <a:cubicBezTo>
                  <a:pt x="1293" y="2690"/>
                  <a:pt x="1236" y="2853"/>
                  <a:pt x="1754" y="3069"/>
                </a:cubicBezTo>
                <a:cubicBezTo>
                  <a:pt x="1759" y="3071"/>
                  <a:pt x="1792" y="3083"/>
                  <a:pt x="1793" y="3084"/>
                </a:cubicBezTo>
                <a:cubicBezTo>
                  <a:pt x="1842" y="3107"/>
                  <a:pt x="1759" y="3063"/>
                  <a:pt x="1817" y="3096"/>
                </a:cubicBezTo>
                <a:lnTo>
                  <a:pt x="1840" y="3112"/>
                </a:lnTo>
                <a:cubicBezTo>
                  <a:pt x="1653" y="3243"/>
                  <a:pt x="1686" y="3436"/>
                  <a:pt x="1362" y="3530"/>
                </a:cubicBezTo>
                <a:cubicBezTo>
                  <a:pt x="1294" y="3550"/>
                  <a:pt x="1310" y="3527"/>
                  <a:pt x="1271" y="3572"/>
                </a:cubicBezTo>
                <a:cubicBezTo>
                  <a:pt x="1373" y="3637"/>
                  <a:pt x="1633" y="3438"/>
                  <a:pt x="1720" y="3315"/>
                </a:cubicBezTo>
                <a:cubicBezTo>
                  <a:pt x="1789" y="3218"/>
                  <a:pt x="1777" y="3171"/>
                  <a:pt x="1905" y="3123"/>
                </a:cubicBezTo>
                <a:cubicBezTo>
                  <a:pt x="2021" y="3079"/>
                  <a:pt x="2089" y="3151"/>
                  <a:pt x="2235" y="3069"/>
                </a:cubicBezTo>
                <a:cubicBezTo>
                  <a:pt x="2302" y="3031"/>
                  <a:pt x="2301" y="3041"/>
                  <a:pt x="2368" y="3015"/>
                </a:cubicBezTo>
                <a:cubicBezTo>
                  <a:pt x="2412" y="2998"/>
                  <a:pt x="2602" y="2847"/>
                  <a:pt x="2732" y="2857"/>
                </a:cubicBezTo>
                <a:cubicBezTo>
                  <a:pt x="2877" y="2868"/>
                  <a:pt x="3085" y="3065"/>
                  <a:pt x="3235" y="3108"/>
                </a:cubicBezTo>
                <a:lnTo>
                  <a:pt x="3235" y="3148"/>
                </a:lnTo>
                <a:close/>
                <a:moveTo>
                  <a:pt x="3182" y="3302"/>
                </a:moveTo>
                <a:lnTo>
                  <a:pt x="3218" y="3237"/>
                </a:lnTo>
                <a:cubicBezTo>
                  <a:pt x="3241" y="3173"/>
                  <a:pt x="3214" y="3242"/>
                  <a:pt x="3236" y="3177"/>
                </a:cubicBezTo>
                <a:lnTo>
                  <a:pt x="3209" y="3199"/>
                </a:lnTo>
                <a:cubicBezTo>
                  <a:pt x="3167" y="3250"/>
                  <a:pt x="3185" y="3281"/>
                  <a:pt x="3102" y="3350"/>
                </a:cubicBezTo>
                <a:lnTo>
                  <a:pt x="3027" y="3431"/>
                </a:lnTo>
                <a:cubicBezTo>
                  <a:pt x="2980" y="3499"/>
                  <a:pt x="2976" y="3466"/>
                  <a:pt x="2948" y="3521"/>
                </a:cubicBezTo>
                <a:lnTo>
                  <a:pt x="3048" y="3437"/>
                </a:lnTo>
                <a:cubicBezTo>
                  <a:pt x="3051" y="3434"/>
                  <a:pt x="3055" y="3432"/>
                  <a:pt x="3058" y="3429"/>
                </a:cubicBezTo>
                <a:cubicBezTo>
                  <a:pt x="3140" y="3358"/>
                  <a:pt x="3047" y="3406"/>
                  <a:pt x="3182" y="330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63DE09B-9955-4261-BD19-8C530B60946F}"/>
              </a:ext>
            </a:extLst>
          </p:cNvPr>
          <p:cNvSpPr>
            <a:spLocks/>
          </p:cNvSpPr>
          <p:nvPr/>
        </p:nvSpPr>
        <p:spPr bwMode="auto">
          <a:xfrm>
            <a:off x="950913" y="4830763"/>
            <a:ext cx="1531938" cy="1647825"/>
          </a:xfrm>
          <a:custGeom>
            <a:avLst/>
            <a:gdLst>
              <a:gd name="T0" fmla="*/ 672 w 4244"/>
              <a:gd name="T1" fmla="*/ 2528 h 4566"/>
              <a:gd name="T2" fmla="*/ 695 w 4244"/>
              <a:gd name="T3" fmla="*/ 2598 h 4566"/>
              <a:gd name="T4" fmla="*/ 657 w 4244"/>
              <a:gd name="T5" fmla="*/ 2618 h 4566"/>
              <a:gd name="T6" fmla="*/ 478 w 4244"/>
              <a:gd name="T7" fmla="*/ 2637 h 4566"/>
              <a:gd name="T8" fmla="*/ 541 w 4244"/>
              <a:gd name="T9" fmla="*/ 2668 h 4566"/>
              <a:gd name="T10" fmla="*/ 709 w 4244"/>
              <a:gd name="T11" fmla="*/ 2725 h 4566"/>
              <a:gd name="T12" fmla="*/ 746 w 4244"/>
              <a:gd name="T13" fmla="*/ 2757 h 4566"/>
              <a:gd name="T14" fmla="*/ 779 w 4244"/>
              <a:gd name="T15" fmla="*/ 2823 h 4566"/>
              <a:gd name="T16" fmla="*/ 1035 w 4244"/>
              <a:gd name="T17" fmla="*/ 3045 h 4566"/>
              <a:gd name="T18" fmla="*/ 1165 w 4244"/>
              <a:gd name="T19" fmla="*/ 3168 h 4566"/>
              <a:gd name="T20" fmla="*/ 976 w 4244"/>
              <a:gd name="T21" fmla="*/ 3289 h 4566"/>
              <a:gd name="T22" fmla="*/ 370 w 4244"/>
              <a:gd name="T23" fmla="*/ 3962 h 4566"/>
              <a:gd name="T24" fmla="*/ 121 w 4244"/>
              <a:gd name="T25" fmla="*/ 4354 h 4566"/>
              <a:gd name="T26" fmla="*/ 71 w 4244"/>
              <a:gd name="T27" fmla="*/ 4458 h 4566"/>
              <a:gd name="T28" fmla="*/ 0 w 4244"/>
              <a:gd name="T29" fmla="*/ 4566 h 4566"/>
              <a:gd name="T30" fmla="*/ 68 w 4244"/>
              <a:gd name="T31" fmla="*/ 4566 h 4566"/>
              <a:gd name="T32" fmla="*/ 252 w 4244"/>
              <a:gd name="T33" fmla="*/ 4208 h 4566"/>
              <a:gd name="T34" fmla="*/ 606 w 4244"/>
              <a:gd name="T35" fmla="*/ 3751 h 4566"/>
              <a:gd name="T36" fmla="*/ 713 w 4244"/>
              <a:gd name="T37" fmla="*/ 3579 h 4566"/>
              <a:gd name="T38" fmla="*/ 1517 w 4244"/>
              <a:gd name="T39" fmla="*/ 3022 h 4566"/>
              <a:gd name="T40" fmla="*/ 1811 w 4244"/>
              <a:gd name="T41" fmla="*/ 2763 h 4566"/>
              <a:gd name="T42" fmla="*/ 1884 w 4244"/>
              <a:gd name="T43" fmla="*/ 2698 h 4566"/>
              <a:gd name="T44" fmla="*/ 1960 w 4244"/>
              <a:gd name="T45" fmla="*/ 2636 h 4566"/>
              <a:gd name="T46" fmla="*/ 2676 w 4244"/>
              <a:gd name="T47" fmla="*/ 2267 h 4566"/>
              <a:gd name="T48" fmla="*/ 2873 w 4244"/>
              <a:gd name="T49" fmla="*/ 2185 h 4566"/>
              <a:gd name="T50" fmla="*/ 3021 w 4244"/>
              <a:gd name="T51" fmla="*/ 2057 h 4566"/>
              <a:gd name="T52" fmla="*/ 3385 w 4244"/>
              <a:gd name="T53" fmla="*/ 1595 h 4566"/>
              <a:gd name="T54" fmla="*/ 3831 w 4244"/>
              <a:gd name="T55" fmla="*/ 952 h 4566"/>
              <a:gd name="T56" fmla="*/ 4182 w 4244"/>
              <a:gd name="T57" fmla="*/ 197 h 4566"/>
              <a:gd name="T58" fmla="*/ 4230 w 4244"/>
              <a:gd name="T59" fmla="*/ 105 h 4566"/>
              <a:gd name="T60" fmla="*/ 4243 w 4244"/>
              <a:gd name="T61" fmla="*/ 55 h 4566"/>
              <a:gd name="T62" fmla="*/ 4227 w 4244"/>
              <a:gd name="T63" fmla="*/ 0 h 4566"/>
              <a:gd name="T64" fmla="*/ 4114 w 4244"/>
              <a:gd name="T65" fmla="*/ 232 h 4566"/>
              <a:gd name="T66" fmla="*/ 4005 w 4244"/>
              <a:gd name="T67" fmla="*/ 488 h 4566"/>
              <a:gd name="T68" fmla="*/ 3336 w 4244"/>
              <a:gd name="T69" fmla="*/ 1612 h 4566"/>
              <a:gd name="T70" fmla="*/ 3267 w 4244"/>
              <a:gd name="T71" fmla="*/ 1715 h 4566"/>
              <a:gd name="T72" fmla="*/ 2274 w 4244"/>
              <a:gd name="T73" fmla="*/ 2345 h 4566"/>
              <a:gd name="T74" fmla="*/ 1834 w 4244"/>
              <a:gd name="T75" fmla="*/ 2480 h 4566"/>
              <a:gd name="T76" fmla="*/ 1871 w 4244"/>
              <a:gd name="T77" fmla="*/ 1928 h 4566"/>
              <a:gd name="T78" fmla="*/ 1795 w 4244"/>
              <a:gd name="T79" fmla="*/ 2091 h 4566"/>
              <a:gd name="T80" fmla="*/ 1729 w 4244"/>
              <a:gd name="T81" fmla="*/ 2272 h 4566"/>
              <a:gd name="T82" fmla="*/ 1773 w 4244"/>
              <a:gd name="T83" fmla="*/ 2472 h 4566"/>
              <a:gd name="T84" fmla="*/ 1912 w 4244"/>
              <a:gd name="T85" fmla="*/ 2572 h 4566"/>
              <a:gd name="T86" fmla="*/ 1594 w 4244"/>
              <a:gd name="T87" fmla="*/ 2874 h 4566"/>
              <a:gd name="T88" fmla="*/ 1231 w 4244"/>
              <a:gd name="T89" fmla="*/ 3126 h 4566"/>
              <a:gd name="T90" fmla="*/ 1056 w 4244"/>
              <a:gd name="T91" fmla="*/ 2980 h 4566"/>
              <a:gd name="T92" fmla="*/ 813 w 4244"/>
              <a:gd name="T93" fmla="*/ 2739 h 4566"/>
              <a:gd name="T94" fmla="*/ 705 w 4244"/>
              <a:gd name="T95" fmla="*/ 2436 h 4566"/>
              <a:gd name="T96" fmla="*/ 680 w 4244"/>
              <a:gd name="T97" fmla="*/ 2377 h 4566"/>
              <a:gd name="T98" fmla="*/ 672 w 4244"/>
              <a:gd name="T99" fmla="*/ 2528 h 4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244" h="4566">
                <a:moveTo>
                  <a:pt x="672" y="2528"/>
                </a:moveTo>
                <a:cubicBezTo>
                  <a:pt x="692" y="2551"/>
                  <a:pt x="699" y="2493"/>
                  <a:pt x="695" y="2598"/>
                </a:cubicBezTo>
                <a:cubicBezTo>
                  <a:pt x="691" y="2601"/>
                  <a:pt x="686" y="2612"/>
                  <a:pt x="657" y="2618"/>
                </a:cubicBezTo>
                <a:lnTo>
                  <a:pt x="478" y="2637"/>
                </a:lnTo>
                <a:cubicBezTo>
                  <a:pt x="520" y="2675"/>
                  <a:pt x="474" y="2658"/>
                  <a:pt x="541" y="2668"/>
                </a:cubicBezTo>
                <a:cubicBezTo>
                  <a:pt x="599" y="2677"/>
                  <a:pt x="594" y="2630"/>
                  <a:pt x="709" y="2725"/>
                </a:cubicBezTo>
                <a:lnTo>
                  <a:pt x="746" y="2757"/>
                </a:lnTo>
                <a:cubicBezTo>
                  <a:pt x="768" y="2782"/>
                  <a:pt x="764" y="2781"/>
                  <a:pt x="779" y="2823"/>
                </a:cubicBezTo>
                <a:cubicBezTo>
                  <a:pt x="843" y="2996"/>
                  <a:pt x="920" y="2959"/>
                  <a:pt x="1035" y="3045"/>
                </a:cubicBezTo>
                <a:cubicBezTo>
                  <a:pt x="1102" y="3061"/>
                  <a:pt x="1146" y="3105"/>
                  <a:pt x="1165" y="3168"/>
                </a:cubicBezTo>
                <a:cubicBezTo>
                  <a:pt x="1092" y="3233"/>
                  <a:pt x="1056" y="3236"/>
                  <a:pt x="976" y="3289"/>
                </a:cubicBezTo>
                <a:cubicBezTo>
                  <a:pt x="531" y="3582"/>
                  <a:pt x="671" y="3681"/>
                  <a:pt x="370" y="3962"/>
                </a:cubicBezTo>
                <a:cubicBezTo>
                  <a:pt x="293" y="4034"/>
                  <a:pt x="171" y="4256"/>
                  <a:pt x="121" y="4354"/>
                </a:cubicBezTo>
                <a:cubicBezTo>
                  <a:pt x="101" y="4392"/>
                  <a:pt x="92" y="4420"/>
                  <a:pt x="71" y="4458"/>
                </a:cubicBezTo>
                <a:cubicBezTo>
                  <a:pt x="39" y="4517"/>
                  <a:pt x="25" y="4508"/>
                  <a:pt x="0" y="4566"/>
                </a:cubicBezTo>
                <a:lnTo>
                  <a:pt x="68" y="4566"/>
                </a:lnTo>
                <a:lnTo>
                  <a:pt x="252" y="4208"/>
                </a:lnTo>
                <a:cubicBezTo>
                  <a:pt x="402" y="3973"/>
                  <a:pt x="497" y="3929"/>
                  <a:pt x="606" y="3751"/>
                </a:cubicBezTo>
                <a:cubicBezTo>
                  <a:pt x="651" y="3677"/>
                  <a:pt x="657" y="3639"/>
                  <a:pt x="713" y="3579"/>
                </a:cubicBezTo>
                <a:cubicBezTo>
                  <a:pt x="1047" y="3219"/>
                  <a:pt x="1274" y="3243"/>
                  <a:pt x="1517" y="3022"/>
                </a:cubicBezTo>
                <a:cubicBezTo>
                  <a:pt x="1683" y="2871"/>
                  <a:pt x="1503" y="2968"/>
                  <a:pt x="1811" y="2763"/>
                </a:cubicBezTo>
                <a:cubicBezTo>
                  <a:pt x="1860" y="2731"/>
                  <a:pt x="1849" y="2731"/>
                  <a:pt x="1884" y="2698"/>
                </a:cubicBezTo>
                <a:cubicBezTo>
                  <a:pt x="1908" y="2675"/>
                  <a:pt x="1932" y="2659"/>
                  <a:pt x="1960" y="2636"/>
                </a:cubicBezTo>
                <a:cubicBezTo>
                  <a:pt x="2253" y="2394"/>
                  <a:pt x="2221" y="2391"/>
                  <a:pt x="2676" y="2267"/>
                </a:cubicBezTo>
                <a:cubicBezTo>
                  <a:pt x="2764" y="2243"/>
                  <a:pt x="2798" y="2226"/>
                  <a:pt x="2873" y="2185"/>
                </a:cubicBezTo>
                <a:cubicBezTo>
                  <a:pt x="2993" y="2117"/>
                  <a:pt x="2952" y="2161"/>
                  <a:pt x="3021" y="2057"/>
                </a:cubicBezTo>
                <a:cubicBezTo>
                  <a:pt x="3082" y="1965"/>
                  <a:pt x="3248" y="1814"/>
                  <a:pt x="3385" y="1595"/>
                </a:cubicBezTo>
                <a:lnTo>
                  <a:pt x="3831" y="952"/>
                </a:lnTo>
                <a:cubicBezTo>
                  <a:pt x="3927" y="792"/>
                  <a:pt x="4121" y="298"/>
                  <a:pt x="4182" y="197"/>
                </a:cubicBezTo>
                <a:cubicBezTo>
                  <a:pt x="4198" y="170"/>
                  <a:pt x="4219" y="132"/>
                  <a:pt x="4230" y="105"/>
                </a:cubicBezTo>
                <a:cubicBezTo>
                  <a:pt x="4234" y="96"/>
                  <a:pt x="4244" y="68"/>
                  <a:pt x="4243" y="55"/>
                </a:cubicBezTo>
                <a:cubicBezTo>
                  <a:pt x="4243" y="16"/>
                  <a:pt x="4238" y="18"/>
                  <a:pt x="4227" y="0"/>
                </a:cubicBezTo>
                <a:lnTo>
                  <a:pt x="4114" y="232"/>
                </a:lnTo>
                <a:cubicBezTo>
                  <a:pt x="4070" y="312"/>
                  <a:pt x="4042" y="403"/>
                  <a:pt x="4005" y="488"/>
                </a:cubicBezTo>
                <a:cubicBezTo>
                  <a:pt x="3739" y="1091"/>
                  <a:pt x="3681" y="1073"/>
                  <a:pt x="3336" y="1612"/>
                </a:cubicBezTo>
                <a:cubicBezTo>
                  <a:pt x="3310" y="1652"/>
                  <a:pt x="3299" y="1678"/>
                  <a:pt x="3267" y="1715"/>
                </a:cubicBezTo>
                <a:cubicBezTo>
                  <a:pt x="2783" y="2268"/>
                  <a:pt x="2898" y="2114"/>
                  <a:pt x="2274" y="2345"/>
                </a:cubicBezTo>
                <a:cubicBezTo>
                  <a:pt x="2068" y="2421"/>
                  <a:pt x="1975" y="2631"/>
                  <a:pt x="1834" y="2480"/>
                </a:cubicBezTo>
                <a:cubicBezTo>
                  <a:pt x="1661" y="2298"/>
                  <a:pt x="1921" y="2047"/>
                  <a:pt x="1871" y="1928"/>
                </a:cubicBezTo>
                <a:cubicBezTo>
                  <a:pt x="1793" y="1950"/>
                  <a:pt x="1841" y="1960"/>
                  <a:pt x="1795" y="2091"/>
                </a:cubicBezTo>
                <a:cubicBezTo>
                  <a:pt x="1777" y="2141"/>
                  <a:pt x="1734" y="2199"/>
                  <a:pt x="1729" y="2272"/>
                </a:cubicBezTo>
                <a:cubicBezTo>
                  <a:pt x="1725" y="2329"/>
                  <a:pt x="1752" y="2419"/>
                  <a:pt x="1773" y="2472"/>
                </a:cubicBezTo>
                <a:cubicBezTo>
                  <a:pt x="1803" y="2550"/>
                  <a:pt x="1840" y="2551"/>
                  <a:pt x="1912" y="2572"/>
                </a:cubicBezTo>
                <a:cubicBezTo>
                  <a:pt x="1867" y="2730"/>
                  <a:pt x="1704" y="2757"/>
                  <a:pt x="1594" y="2874"/>
                </a:cubicBezTo>
                <a:cubicBezTo>
                  <a:pt x="1516" y="2957"/>
                  <a:pt x="1343" y="3117"/>
                  <a:pt x="1231" y="3126"/>
                </a:cubicBezTo>
                <a:cubicBezTo>
                  <a:pt x="1172" y="3063"/>
                  <a:pt x="1158" y="3025"/>
                  <a:pt x="1056" y="2980"/>
                </a:cubicBezTo>
                <a:cubicBezTo>
                  <a:pt x="850" y="2888"/>
                  <a:pt x="885" y="2903"/>
                  <a:pt x="813" y="2739"/>
                </a:cubicBezTo>
                <a:cubicBezTo>
                  <a:pt x="686" y="2452"/>
                  <a:pt x="778" y="2653"/>
                  <a:pt x="705" y="2436"/>
                </a:cubicBezTo>
                <a:lnTo>
                  <a:pt x="680" y="2377"/>
                </a:lnTo>
                <a:cubicBezTo>
                  <a:pt x="635" y="2422"/>
                  <a:pt x="671" y="2451"/>
                  <a:pt x="672" y="252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D8068CE7-47A8-4936-AB7B-049575206F0F}"/>
              </a:ext>
            </a:extLst>
          </p:cNvPr>
          <p:cNvSpPr>
            <a:spLocks/>
          </p:cNvSpPr>
          <p:nvPr/>
        </p:nvSpPr>
        <p:spPr bwMode="auto">
          <a:xfrm>
            <a:off x="4456113" y="2641601"/>
            <a:ext cx="1039813" cy="1146175"/>
          </a:xfrm>
          <a:custGeom>
            <a:avLst/>
            <a:gdLst>
              <a:gd name="T0" fmla="*/ 2095 w 2881"/>
              <a:gd name="T1" fmla="*/ 80 h 3177"/>
              <a:gd name="T2" fmla="*/ 2079 w 2881"/>
              <a:gd name="T3" fmla="*/ 386 h 3177"/>
              <a:gd name="T4" fmla="*/ 2203 w 2881"/>
              <a:gd name="T5" fmla="*/ 857 h 3177"/>
              <a:gd name="T6" fmla="*/ 2232 w 2881"/>
              <a:gd name="T7" fmla="*/ 1139 h 3177"/>
              <a:gd name="T8" fmla="*/ 2232 w 2881"/>
              <a:gd name="T9" fmla="*/ 1707 h 3177"/>
              <a:gd name="T10" fmla="*/ 2000 w 2881"/>
              <a:gd name="T11" fmla="*/ 2152 h 3177"/>
              <a:gd name="T12" fmla="*/ 1415 w 2881"/>
              <a:gd name="T13" fmla="*/ 2077 h 3177"/>
              <a:gd name="T14" fmla="*/ 1082 w 2881"/>
              <a:gd name="T15" fmla="*/ 1738 h 3177"/>
              <a:gd name="T16" fmla="*/ 962 w 2881"/>
              <a:gd name="T17" fmla="*/ 951 h 3177"/>
              <a:gd name="T18" fmla="*/ 938 w 2881"/>
              <a:gd name="T19" fmla="*/ 630 h 3177"/>
              <a:gd name="T20" fmla="*/ 848 w 2881"/>
              <a:gd name="T21" fmla="*/ 470 h 3177"/>
              <a:gd name="T22" fmla="*/ 832 w 2881"/>
              <a:gd name="T23" fmla="*/ 453 h 3177"/>
              <a:gd name="T24" fmla="*/ 759 w 2881"/>
              <a:gd name="T25" fmla="*/ 335 h 3177"/>
              <a:gd name="T26" fmla="*/ 619 w 2881"/>
              <a:gd name="T27" fmla="*/ 131 h 3177"/>
              <a:gd name="T28" fmla="*/ 574 w 2881"/>
              <a:gd name="T29" fmla="*/ 69 h 3177"/>
              <a:gd name="T30" fmla="*/ 595 w 2881"/>
              <a:gd name="T31" fmla="*/ 160 h 3177"/>
              <a:gd name="T32" fmla="*/ 589 w 2881"/>
              <a:gd name="T33" fmla="*/ 172 h 3177"/>
              <a:gd name="T34" fmla="*/ 631 w 2881"/>
              <a:gd name="T35" fmla="*/ 221 h 3177"/>
              <a:gd name="T36" fmla="*/ 745 w 2881"/>
              <a:gd name="T37" fmla="*/ 400 h 3177"/>
              <a:gd name="T38" fmla="*/ 844 w 2881"/>
              <a:gd name="T39" fmla="*/ 554 h 3177"/>
              <a:gd name="T40" fmla="*/ 859 w 2881"/>
              <a:gd name="T41" fmla="*/ 1479 h 3177"/>
              <a:gd name="T42" fmla="*/ 951 w 2881"/>
              <a:gd name="T43" fmla="*/ 1645 h 3177"/>
              <a:gd name="T44" fmla="*/ 1065 w 2881"/>
              <a:gd name="T45" fmla="*/ 1791 h 3177"/>
              <a:gd name="T46" fmla="*/ 1187 w 2881"/>
              <a:gd name="T47" fmla="*/ 1926 h 3177"/>
              <a:gd name="T48" fmla="*/ 1305 w 2881"/>
              <a:gd name="T49" fmla="*/ 2073 h 3177"/>
              <a:gd name="T50" fmla="*/ 783 w 2881"/>
              <a:gd name="T51" fmla="*/ 2329 h 3177"/>
              <a:gd name="T52" fmla="*/ 407 w 2881"/>
              <a:gd name="T53" fmla="*/ 2311 h 3177"/>
              <a:gd name="T54" fmla="*/ 63 w 2881"/>
              <a:gd name="T55" fmla="*/ 2338 h 3177"/>
              <a:gd name="T56" fmla="*/ 0 w 2881"/>
              <a:gd name="T57" fmla="*/ 2400 h 3177"/>
              <a:gd name="T58" fmla="*/ 69 w 2881"/>
              <a:gd name="T59" fmla="*/ 2392 h 3177"/>
              <a:gd name="T60" fmla="*/ 803 w 2881"/>
              <a:gd name="T61" fmla="*/ 2375 h 3177"/>
              <a:gd name="T62" fmla="*/ 1369 w 2881"/>
              <a:gd name="T63" fmla="*/ 2122 h 3177"/>
              <a:gd name="T64" fmla="*/ 1887 w 2881"/>
              <a:gd name="T65" fmla="*/ 2199 h 3177"/>
              <a:gd name="T66" fmla="*/ 2072 w 2881"/>
              <a:gd name="T67" fmla="*/ 2302 h 3177"/>
              <a:gd name="T68" fmla="*/ 2232 w 2881"/>
              <a:gd name="T69" fmla="*/ 2452 h 3177"/>
              <a:gd name="T70" fmla="*/ 2499 w 2881"/>
              <a:gd name="T71" fmla="*/ 2789 h 3177"/>
              <a:gd name="T72" fmla="*/ 2790 w 2881"/>
              <a:gd name="T73" fmla="*/ 3114 h 3177"/>
              <a:gd name="T74" fmla="*/ 2772 w 2881"/>
              <a:gd name="T75" fmla="*/ 3133 h 3177"/>
              <a:gd name="T76" fmla="*/ 2718 w 2881"/>
              <a:gd name="T77" fmla="*/ 3151 h 3177"/>
              <a:gd name="T78" fmla="*/ 2749 w 2881"/>
              <a:gd name="T79" fmla="*/ 3149 h 3177"/>
              <a:gd name="T80" fmla="*/ 2761 w 2881"/>
              <a:gd name="T81" fmla="*/ 3143 h 3177"/>
              <a:gd name="T82" fmla="*/ 2772 w 2881"/>
              <a:gd name="T83" fmla="*/ 3133 h 3177"/>
              <a:gd name="T84" fmla="*/ 2790 w 2881"/>
              <a:gd name="T85" fmla="*/ 3114 h 3177"/>
              <a:gd name="T86" fmla="*/ 2811 w 2881"/>
              <a:gd name="T87" fmla="*/ 3080 h 3177"/>
              <a:gd name="T88" fmla="*/ 2828 w 2881"/>
              <a:gd name="T89" fmla="*/ 3098 h 3177"/>
              <a:gd name="T90" fmla="*/ 2852 w 2881"/>
              <a:gd name="T91" fmla="*/ 3105 h 3177"/>
              <a:gd name="T92" fmla="*/ 2866 w 2881"/>
              <a:gd name="T93" fmla="*/ 3099 h 3177"/>
              <a:gd name="T94" fmla="*/ 2881 w 2881"/>
              <a:gd name="T95" fmla="*/ 3087 h 3177"/>
              <a:gd name="T96" fmla="*/ 2828 w 2881"/>
              <a:gd name="T97" fmla="*/ 3098 h 3177"/>
              <a:gd name="T98" fmla="*/ 2811 w 2881"/>
              <a:gd name="T99" fmla="*/ 3080 h 3177"/>
              <a:gd name="T100" fmla="*/ 2566 w 2881"/>
              <a:gd name="T101" fmla="*/ 2792 h 3177"/>
              <a:gd name="T102" fmla="*/ 2328 w 2881"/>
              <a:gd name="T103" fmla="*/ 2477 h 3177"/>
              <a:gd name="T104" fmla="*/ 2061 w 2881"/>
              <a:gd name="T105" fmla="*/ 2209 h 3177"/>
              <a:gd name="T106" fmla="*/ 2294 w 2881"/>
              <a:gd name="T107" fmla="*/ 1393 h 3177"/>
              <a:gd name="T108" fmla="*/ 2184 w 2881"/>
              <a:gd name="T109" fmla="*/ 740 h 3177"/>
              <a:gd name="T110" fmla="*/ 2151 w 2881"/>
              <a:gd name="T111" fmla="*/ 330 h 3177"/>
              <a:gd name="T112" fmla="*/ 2138 w 2881"/>
              <a:gd name="T113" fmla="*/ 65 h 3177"/>
              <a:gd name="T114" fmla="*/ 2114 w 2881"/>
              <a:gd name="T115" fmla="*/ 0 h 3177"/>
              <a:gd name="T116" fmla="*/ 2095 w 2881"/>
              <a:gd name="T117" fmla="*/ 80 h 3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81" h="3177">
                <a:moveTo>
                  <a:pt x="2095" y="80"/>
                </a:moveTo>
                <a:cubicBezTo>
                  <a:pt x="2092" y="214"/>
                  <a:pt x="2117" y="249"/>
                  <a:pt x="2079" y="386"/>
                </a:cubicBezTo>
                <a:cubicBezTo>
                  <a:pt x="1985" y="729"/>
                  <a:pt x="2112" y="665"/>
                  <a:pt x="2203" y="857"/>
                </a:cubicBezTo>
                <a:cubicBezTo>
                  <a:pt x="2255" y="966"/>
                  <a:pt x="2277" y="1004"/>
                  <a:pt x="2232" y="1139"/>
                </a:cubicBezTo>
                <a:cubicBezTo>
                  <a:pt x="2160" y="1354"/>
                  <a:pt x="2323" y="1500"/>
                  <a:pt x="2232" y="1707"/>
                </a:cubicBezTo>
                <a:cubicBezTo>
                  <a:pt x="2156" y="1881"/>
                  <a:pt x="2011" y="1925"/>
                  <a:pt x="2000" y="2152"/>
                </a:cubicBezTo>
                <a:cubicBezTo>
                  <a:pt x="1876" y="2154"/>
                  <a:pt x="1494" y="2140"/>
                  <a:pt x="1415" y="2077"/>
                </a:cubicBezTo>
                <a:cubicBezTo>
                  <a:pt x="1123" y="1846"/>
                  <a:pt x="1277" y="1902"/>
                  <a:pt x="1082" y="1738"/>
                </a:cubicBezTo>
                <a:cubicBezTo>
                  <a:pt x="798" y="1497"/>
                  <a:pt x="953" y="1186"/>
                  <a:pt x="962" y="951"/>
                </a:cubicBezTo>
                <a:cubicBezTo>
                  <a:pt x="967" y="810"/>
                  <a:pt x="943" y="747"/>
                  <a:pt x="938" y="630"/>
                </a:cubicBezTo>
                <a:lnTo>
                  <a:pt x="848" y="470"/>
                </a:lnTo>
                <a:cubicBezTo>
                  <a:pt x="845" y="466"/>
                  <a:pt x="835" y="457"/>
                  <a:pt x="832" y="453"/>
                </a:cubicBezTo>
                <a:lnTo>
                  <a:pt x="759" y="335"/>
                </a:lnTo>
                <a:cubicBezTo>
                  <a:pt x="669" y="205"/>
                  <a:pt x="705" y="291"/>
                  <a:pt x="619" y="131"/>
                </a:cubicBezTo>
                <a:lnTo>
                  <a:pt x="574" y="69"/>
                </a:lnTo>
                <a:cubicBezTo>
                  <a:pt x="581" y="124"/>
                  <a:pt x="580" y="110"/>
                  <a:pt x="595" y="160"/>
                </a:cubicBezTo>
                <a:lnTo>
                  <a:pt x="589" y="172"/>
                </a:lnTo>
                <a:lnTo>
                  <a:pt x="631" y="221"/>
                </a:lnTo>
                <a:cubicBezTo>
                  <a:pt x="748" y="353"/>
                  <a:pt x="674" y="267"/>
                  <a:pt x="745" y="400"/>
                </a:cubicBezTo>
                <a:lnTo>
                  <a:pt x="844" y="554"/>
                </a:lnTo>
                <a:cubicBezTo>
                  <a:pt x="1004" y="778"/>
                  <a:pt x="817" y="1297"/>
                  <a:pt x="859" y="1479"/>
                </a:cubicBezTo>
                <a:cubicBezTo>
                  <a:pt x="870" y="1524"/>
                  <a:pt x="925" y="1593"/>
                  <a:pt x="951" y="1645"/>
                </a:cubicBezTo>
                <a:cubicBezTo>
                  <a:pt x="995" y="1733"/>
                  <a:pt x="990" y="1735"/>
                  <a:pt x="1065" y="1791"/>
                </a:cubicBezTo>
                <a:cubicBezTo>
                  <a:pt x="1132" y="1841"/>
                  <a:pt x="1133" y="1852"/>
                  <a:pt x="1187" y="1926"/>
                </a:cubicBezTo>
                <a:cubicBezTo>
                  <a:pt x="1230" y="1986"/>
                  <a:pt x="1266" y="2022"/>
                  <a:pt x="1305" y="2073"/>
                </a:cubicBezTo>
                <a:cubicBezTo>
                  <a:pt x="1254" y="2217"/>
                  <a:pt x="1003" y="2344"/>
                  <a:pt x="783" y="2329"/>
                </a:cubicBezTo>
                <a:cubicBezTo>
                  <a:pt x="661" y="2320"/>
                  <a:pt x="532" y="2320"/>
                  <a:pt x="407" y="2311"/>
                </a:cubicBezTo>
                <a:cubicBezTo>
                  <a:pt x="238" y="2298"/>
                  <a:pt x="190" y="2337"/>
                  <a:pt x="63" y="2338"/>
                </a:cubicBezTo>
                <a:cubicBezTo>
                  <a:pt x="4" y="2404"/>
                  <a:pt x="47" y="2314"/>
                  <a:pt x="0" y="2400"/>
                </a:cubicBezTo>
                <a:lnTo>
                  <a:pt x="69" y="2392"/>
                </a:lnTo>
                <a:cubicBezTo>
                  <a:pt x="461" y="2323"/>
                  <a:pt x="359" y="2356"/>
                  <a:pt x="803" y="2375"/>
                </a:cubicBezTo>
                <a:cubicBezTo>
                  <a:pt x="1125" y="2389"/>
                  <a:pt x="1256" y="2212"/>
                  <a:pt x="1369" y="2122"/>
                </a:cubicBezTo>
                <a:cubicBezTo>
                  <a:pt x="1644" y="2175"/>
                  <a:pt x="1565" y="2171"/>
                  <a:pt x="1887" y="2199"/>
                </a:cubicBezTo>
                <a:cubicBezTo>
                  <a:pt x="1999" y="2209"/>
                  <a:pt x="2008" y="2245"/>
                  <a:pt x="2072" y="2302"/>
                </a:cubicBezTo>
                <a:cubicBezTo>
                  <a:pt x="2141" y="2365"/>
                  <a:pt x="2178" y="2387"/>
                  <a:pt x="2232" y="2452"/>
                </a:cubicBezTo>
                <a:cubicBezTo>
                  <a:pt x="2328" y="2568"/>
                  <a:pt x="2405" y="2650"/>
                  <a:pt x="2499" y="2789"/>
                </a:cubicBezTo>
                <a:cubicBezTo>
                  <a:pt x="2595" y="2932"/>
                  <a:pt x="2693" y="2869"/>
                  <a:pt x="2790" y="3114"/>
                </a:cubicBezTo>
                <a:cubicBezTo>
                  <a:pt x="2758" y="3105"/>
                  <a:pt x="2766" y="3100"/>
                  <a:pt x="2772" y="3133"/>
                </a:cubicBezTo>
                <a:cubicBezTo>
                  <a:pt x="2695" y="3126"/>
                  <a:pt x="2734" y="3130"/>
                  <a:pt x="2718" y="3151"/>
                </a:cubicBezTo>
                <a:cubicBezTo>
                  <a:pt x="2765" y="3155"/>
                  <a:pt x="2691" y="3177"/>
                  <a:pt x="2749" y="3149"/>
                </a:cubicBezTo>
                <a:cubicBezTo>
                  <a:pt x="2752" y="3148"/>
                  <a:pt x="2759" y="3144"/>
                  <a:pt x="2761" y="3143"/>
                </a:cubicBezTo>
                <a:cubicBezTo>
                  <a:pt x="2764" y="3141"/>
                  <a:pt x="2768" y="3136"/>
                  <a:pt x="2772" y="3133"/>
                </a:cubicBezTo>
                <a:cubicBezTo>
                  <a:pt x="2811" y="3146"/>
                  <a:pt x="2805" y="3153"/>
                  <a:pt x="2790" y="3114"/>
                </a:cubicBezTo>
                <a:lnTo>
                  <a:pt x="2811" y="3080"/>
                </a:lnTo>
                <a:cubicBezTo>
                  <a:pt x="2798" y="3117"/>
                  <a:pt x="2791" y="3113"/>
                  <a:pt x="2828" y="3098"/>
                </a:cubicBezTo>
                <a:lnTo>
                  <a:pt x="2852" y="3105"/>
                </a:lnTo>
                <a:cubicBezTo>
                  <a:pt x="2856" y="3104"/>
                  <a:pt x="2863" y="3100"/>
                  <a:pt x="2866" y="3099"/>
                </a:cubicBezTo>
                <a:cubicBezTo>
                  <a:pt x="2870" y="3097"/>
                  <a:pt x="2876" y="3091"/>
                  <a:pt x="2881" y="3087"/>
                </a:cubicBezTo>
                <a:lnTo>
                  <a:pt x="2828" y="3098"/>
                </a:lnTo>
                <a:cubicBezTo>
                  <a:pt x="2838" y="3066"/>
                  <a:pt x="2844" y="3072"/>
                  <a:pt x="2811" y="3080"/>
                </a:cubicBezTo>
                <a:cubicBezTo>
                  <a:pt x="2817" y="2947"/>
                  <a:pt x="2607" y="2837"/>
                  <a:pt x="2566" y="2792"/>
                </a:cubicBezTo>
                <a:lnTo>
                  <a:pt x="2328" y="2477"/>
                </a:lnTo>
                <a:cubicBezTo>
                  <a:pt x="2285" y="2421"/>
                  <a:pt x="2067" y="2231"/>
                  <a:pt x="2061" y="2209"/>
                </a:cubicBezTo>
                <a:cubicBezTo>
                  <a:pt x="1989" y="1954"/>
                  <a:pt x="2431" y="1821"/>
                  <a:pt x="2294" y="1393"/>
                </a:cubicBezTo>
                <a:cubicBezTo>
                  <a:pt x="2221" y="1165"/>
                  <a:pt x="2421" y="991"/>
                  <a:pt x="2184" y="740"/>
                </a:cubicBezTo>
                <a:cubicBezTo>
                  <a:pt x="2024" y="571"/>
                  <a:pt x="2129" y="516"/>
                  <a:pt x="2151" y="330"/>
                </a:cubicBezTo>
                <a:cubicBezTo>
                  <a:pt x="2163" y="227"/>
                  <a:pt x="2137" y="160"/>
                  <a:pt x="2138" y="65"/>
                </a:cubicBezTo>
                <a:cubicBezTo>
                  <a:pt x="2099" y="48"/>
                  <a:pt x="2109" y="62"/>
                  <a:pt x="2114" y="0"/>
                </a:cubicBezTo>
                <a:cubicBezTo>
                  <a:pt x="2079" y="27"/>
                  <a:pt x="2094" y="11"/>
                  <a:pt x="2095" y="8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1218A8C-D4B7-4520-83A1-3FC266A5DB68}"/>
              </a:ext>
            </a:extLst>
          </p:cNvPr>
          <p:cNvSpPr>
            <a:spLocks/>
          </p:cNvSpPr>
          <p:nvPr/>
        </p:nvSpPr>
        <p:spPr bwMode="auto">
          <a:xfrm>
            <a:off x="4340225" y="4848226"/>
            <a:ext cx="835025" cy="820738"/>
          </a:xfrm>
          <a:custGeom>
            <a:avLst/>
            <a:gdLst>
              <a:gd name="T0" fmla="*/ 0 w 2316"/>
              <a:gd name="T1" fmla="*/ 97 h 2278"/>
              <a:gd name="T2" fmla="*/ 129 w 2316"/>
              <a:gd name="T3" fmla="*/ 110 h 2278"/>
              <a:gd name="T4" fmla="*/ 241 w 2316"/>
              <a:gd name="T5" fmla="*/ 257 h 2278"/>
              <a:gd name="T6" fmla="*/ 628 w 2316"/>
              <a:gd name="T7" fmla="*/ 1147 h 2278"/>
              <a:gd name="T8" fmla="*/ 855 w 2316"/>
              <a:gd name="T9" fmla="*/ 1334 h 2278"/>
              <a:gd name="T10" fmla="*/ 1029 w 2316"/>
              <a:gd name="T11" fmla="*/ 1591 h 2278"/>
              <a:gd name="T12" fmla="*/ 1147 w 2316"/>
              <a:gd name="T13" fmla="*/ 1881 h 2278"/>
              <a:gd name="T14" fmla="*/ 1147 w 2316"/>
              <a:gd name="T15" fmla="*/ 2273 h 2278"/>
              <a:gd name="T16" fmla="*/ 1177 w 2316"/>
              <a:gd name="T17" fmla="*/ 2208 h 2278"/>
              <a:gd name="T18" fmla="*/ 1184 w 2316"/>
              <a:gd name="T19" fmla="*/ 1941 h 2278"/>
              <a:gd name="T20" fmla="*/ 1269 w 2316"/>
              <a:gd name="T21" fmla="*/ 1989 h 2278"/>
              <a:gd name="T22" fmla="*/ 1284 w 2316"/>
              <a:gd name="T23" fmla="*/ 2009 h 2278"/>
              <a:gd name="T24" fmla="*/ 1315 w 2316"/>
              <a:gd name="T25" fmla="*/ 2048 h 2278"/>
              <a:gd name="T26" fmla="*/ 1534 w 2316"/>
              <a:gd name="T27" fmla="*/ 2116 h 2278"/>
              <a:gd name="T28" fmla="*/ 1468 w 2316"/>
              <a:gd name="T29" fmla="*/ 2079 h 2278"/>
              <a:gd name="T30" fmla="*/ 1365 w 2316"/>
              <a:gd name="T31" fmla="*/ 2049 h 2278"/>
              <a:gd name="T32" fmla="*/ 1194 w 2316"/>
              <a:gd name="T33" fmla="*/ 1821 h 2278"/>
              <a:gd name="T34" fmla="*/ 1070 w 2316"/>
              <a:gd name="T35" fmla="*/ 1534 h 2278"/>
              <a:gd name="T36" fmla="*/ 899 w 2316"/>
              <a:gd name="T37" fmla="*/ 1276 h 2278"/>
              <a:gd name="T38" fmla="*/ 1088 w 2316"/>
              <a:gd name="T39" fmla="*/ 1261 h 2278"/>
              <a:gd name="T40" fmla="*/ 1454 w 2316"/>
              <a:gd name="T41" fmla="*/ 1209 h 2278"/>
              <a:gd name="T42" fmla="*/ 1667 w 2316"/>
              <a:gd name="T43" fmla="*/ 1196 h 2278"/>
              <a:gd name="T44" fmla="*/ 1822 w 2316"/>
              <a:gd name="T45" fmla="*/ 1195 h 2278"/>
              <a:gd name="T46" fmla="*/ 1991 w 2316"/>
              <a:gd name="T47" fmla="*/ 1256 h 2278"/>
              <a:gd name="T48" fmla="*/ 2316 w 2316"/>
              <a:gd name="T49" fmla="*/ 1300 h 2278"/>
              <a:gd name="T50" fmla="*/ 2252 w 2316"/>
              <a:gd name="T51" fmla="*/ 1282 h 2278"/>
              <a:gd name="T52" fmla="*/ 2181 w 2316"/>
              <a:gd name="T53" fmla="*/ 1282 h 2278"/>
              <a:gd name="T54" fmla="*/ 2073 w 2316"/>
              <a:gd name="T55" fmla="*/ 1220 h 2278"/>
              <a:gd name="T56" fmla="*/ 1939 w 2316"/>
              <a:gd name="T57" fmla="*/ 1181 h 2278"/>
              <a:gd name="T58" fmla="*/ 1806 w 2316"/>
              <a:gd name="T59" fmla="*/ 1120 h 2278"/>
              <a:gd name="T60" fmla="*/ 1518 w 2316"/>
              <a:gd name="T61" fmla="*/ 1133 h 2278"/>
              <a:gd name="T62" fmla="*/ 885 w 2316"/>
              <a:gd name="T63" fmla="*/ 1196 h 2278"/>
              <a:gd name="T64" fmla="*/ 775 w 2316"/>
              <a:gd name="T65" fmla="*/ 1136 h 2278"/>
              <a:gd name="T66" fmla="*/ 448 w 2316"/>
              <a:gd name="T67" fmla="*/ 739 h 2278"/>
              <a:gd name="T68" fmla="*/ 420 w 2316"/>
              <a:gd name="T69" fmla="*/ 631 h 2278"/>
              <a:gd name="T70" fmla="*/ 395 w 2316"/>
              <a:gd name="T71" fmla="*/ 591 h 2278"/>
              <a:gd name="T72" fmla="*/ 396 w 2316"/>
              <a:gd name="T73" fmla="*/ 634 h 2278"/>
              <a:gd name="T74" fmla="*/ 405 w 2316"/>
              <a:gd name="T75" fmla="*/ 569 h 2278"/>
              <a:gd name="T76" fmla="*/ 398 w 2316"/>
              <a:gd name="T77" fmla="*/ 497 h 2278"/>
              <a:gd name="T78" fmla="*/ 391 w 2316"/>
              <a:gd name="T79" fmla="*/ 466 h 2278"/>
              <a:gd name="T80" fmla="*/ 373 w 2316"/>
              <a:gd name="T81" fmla="*/ 428 h 2278"/>
              <a:gd name="T82" fmla="*/ 380 w 2316"/>
              <a:gd name="T83" fmla="*/ 568 h 2278"/>
              <a:gd name="T84" fmla="*/ 344 w 2316"/>
              <a:gd name="T85" fmla="*/ 362 h 2278"/>
              <a:gd name="T86" fmla="*/ 350 w 2316"/>
              <a:gd name="T87" fmla="*/ 373 h 2278"/>
              <a:gd name="T88" fmla="*/ 363 w 2316"/>
              <a:gd name="T89" fmla="*/ 383 h 2278"/>
              <a:gd name="T90" fmla="*/ 381 w 2316"/>
              <a:gd name="T91" fmla="*/ 394 h 2278"/>
              <a:gd name="T92" fmla="*/ 375 w 2316"/>
              <a:gd name="T93" fmla="*/ 375 h 2278"/>
              <a:gd name="T94" fmla="*/ 369 w 2316"/>
              <a:gd name="T95" fmla="*/ 357 h 2278"/>
              <a:gd name="T96" fmla="*/ 344 w 2316"/>
              <a:gd name="T97" fmla="*/ 315 h 2278"/>
              <a:gd name="T98" fmla="*/ 345 w 2316"/>
              <a:gd name="T99" fmla="*/ 357 h 2278"/>
              <a:gd name="T100" fmla="*/ 208 w 2316"/>
              <a:gd name="T101" fmla="*/ 170 h 2278"/>
              <a:gd name="T102" fmla="*/ 347 w 2316"/>
              <a:gd name="T103" fmla="*/ 308 h 2278"/>
              <a:gd name="T104" fmla="*/ 339 w 2316"/>
              <a:gd name="T105" fmla="*/ 293 h 2278"/>
              <a:gd name="T106" fmla="*/ 167 w 2316"/>
              <a:gd name="T107" fmla="*/ 76 h 2278"/>
              <a:gd name="T108" fmla="*/ 193 w 2316"/>
              <a:gd name="T109" fmla="*/ 151 h 2278"/>
              <a:gd name="T110" fmla="*/ 0 w 2316"/>
              <a:gd name="T111" fmla="*/ 97 h 2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16" h="2278">
                <a:moveTo>
                  <a:pt x="0" y="97"/>
                </a:moveTo>
                <a:cubicBezTo>
                  <a:pt x="120" y="84"/>
                  <a:pt x="96" y="80"/>
                  <a:pt x="129" y="110"/>
                </a:cubicBezTo>
                <a:lnTo>
                  <a:pt x="241" y="257"/>
                </a:lnTo>
                <a:cubicBezTo>
                  <a:pt x="443" y="446"/>
                  <a:pt x="290" y="1036"/>
                  <a:pt x="628" y="1147"/>
                </a:cubicBezTo>
                <a:cubicBezTo>
                  <a:pt x="786" y="1199"/>
                  <a:pt x="763" y="1224"/>
                  <a:pt x="855" y="1334"/>
                </a:cubicBezTo>
                <a:cubicBezTo>
                  <a:pt x="932" y="1425"/>
                  <a:pt x="975" y="1471"/>
                  <a:pt x="1029" y="1591"/>
                </a:cubicBezTo>
                <a:cubicBezTo>
                  <a:pt x="1044" y="1625"/>
                  <a:pt x="1147" y="1873"/>
                  <a:pt x="1147" y="1881"/>
                </a:cubicBezTo>
                <a:cubicBezTo>
                  <a:pt x="1150" y="1911"/>
                  <a:pt x="1126" y="2090"/>
                  <a:pt x="1147" y="2273"/>
                </a:cubicBezTo>
                <a:cubicBezTo>
                  <a:pt x="1181" y="2256"/>
                  <a:pt x="1173" y="2278"/>
                  <a:pt x="1177" y="2208"/>
                </a:cubicBezTo>
                <a:cubicBezTo>
                  <a:pt x="1181" y="2123"/>
                  <a:pt x="1124" y="2051"/>
                  <a:pt x="1184" y="1941"/>
                </a:cubicBezTo>
                <a:cubicBezTo>
                  <a:pt x="1232" y="1940"/>
                  <a:pt x="1223" y="1932"/>
                  <a:pt x="1269" y="1989"/>
                </a:cubicBezTo>
                <a:lnTo>
                  <a:pt x="1284" y="2009"/>
                </a:lnTo>
                <a:cubicBezTo>
                  <a:pt x="1311" y="2045"/>
                  <a:pt x="1282" y="2016"/>
                  <a:pt x="1315" y="2048"/>
                </a:cubicBezTo>
                <a:cubicBezTo>
                  <a:pt x="1373" y="2104"/>
                  <a:pt x="1419" y="2120"/>
                  <a:pt x="1534" y="2116"/>
                </a:cubicBezTo>
                <a:cubicBezTo>
                  <a:pt x="1495" y="2078"/>
                  <a:pt x="1531" y="2095"/>
                  <a:pt x="1468" y="2079"/>
                </a:cubicBezTo>
                <a:cubicBezTo>
                  <a:pt x="1456" y="2076"/>
                  <a:pt x="1425" y="2090"/>
                  <a:pt x="1365" y="2049"/>
                </a:cubicBezTo>
                <a:cubicBezTo>
                  <a:pt x="1298" y="2002"/>
                  <a:pt x="1214" y="1882"/>
                  <a:pt x="1194" y="1821"/>
                </a:cubicBezTo>
                <a:lnTo>
                  <a:pt x="1070" y="1534"/>
                </a:lnTo>
                <a:cubicBezTo>
                  <a:pt x="996" y="1380"/>
                  <a:pt x="923" y="1342"/>
                  <a:pt x="899" y="1276"/>
                </a:cubicBezTo>
                <a:cubicBezTo>
                  <a:pt x="982" y="1251"/>
                  <a:pt x="998" y="1262"/>
                  <a:pt x="1088" y="1261"/>
                </a:cubicBezTo>
                <a:lnTo>
                  <a:pt x="1454" y="1209"/>
                </a:lnTo>
                <a:cubicBezTo>
                  <a:pt x="1532" y="1192"/>
                  <a:pt x="1594" y="1210"/>
                  <a:pt x="1667" y="1196"/>
                </a:cubicBezTo>
                <a:cubicBezTo>
                  <a:pt x="1725" y="1186"/>
                  <a:pt x="1748" y="1158"/>
                  <a:pt x="1822" y="1195"/>
                </a:cubicBezTo>
                <a:cubicBezTo>
                  <a:pt x="1922" y="1243"/>
                  <a:pt x="1846" y="1226"/>
                  <a:pt x="1991" y="1256"/>
                </a:cubicBezTo>
                <a:cubicBezTo>
                  <a:pt x="2140" y="1286"/>
                  <a:pt x="2135" y="1397"/>
                  <a:pt x="2316" y="1300"/>
                </a:cubicBezTo>
                <a:lnTo>
                  <a:pt x="2252" y="1282"/>
                </a:lnTo>
                <a:cubicBezTo>
                  <a:pt x="2218" y="1281"/>
                  <a:pt x="2240" y="1295"/>
                  <a:pt x="2181" y="1282"/>
                </a:cubicBezTo>
                <a:cubicBezTo>
                  <a:pt x="2145" y="1273"/>
                  <a:pt x="2109" y="1237"/>
                  <a:pt x="2073" y="1220"/>
                </a:cubicBezTo>
                <a:cubicBezTo>
                  <a:pt x="2023" y="1196"/>
                  <a:pt x="1988" y="1199"/>
                  <a:pt x="1939" y="1181"/>
                </a:cubicBezTo>
                <a:cubicBezTo>
                  <a:pt x="1881" y="1159"/>
                  <a:pt x="1889" y="1148"/>
                  <a:pt x="1806" y="1120"/>
                </a:cubicBezTo>
                <a:cubicBezTo>
                  <a:pt x="1625" y="1059"/>
                  <a:pt x="1807" y="1128"/>
                  <a:pt x="1518" y="1133"/>
                </a:cubicBezTo>
                <a:cubicBezTo>
                  <a:pt x="1441" y="1135"/>
                  <a:pt x="1001" y="1224"/>
                  <a:pt x="885" y="1196"/>
                </a:cubicBezTo>
                <a:cubicBezTo>
                  <a:pt x="859" y="1190"/>
                  <a:pt x="800" y="1151"/>
                  <a:pt x="775" y="1136"/>
                </a:cubicBezTo>
                <a:cubicBezTo>
                  <a:pt x="678" y="1077"/>
                  <a:pt x="510" y="1108"/>
                  <a:pt x="448" y="739"/>
                </a:cubicBezTo>
                <a:lnTo>
                  <a:pt x="420" y="631"/>
                </a:lnTo>
                <a:cubicBezTo>
                  <a:pt x="407" y="606"/>
                  <a:pt x="405" y="605"/>
                  <a:pt x="395" y="591"/>
                </a:cubicBezTo>
                <a:lnTo>
                  <a:pt x="396" y="634"/>
                </a:lnTo>
                <a:cubicBezTo>
                  <a:pt x="371" y="514"/>
                  <a:pt x="380" y="603"/>
                  <a:pt x="405" y="569"/>
                </a:cubicBezTo>
                <a:cubicBezTo>
                  <a:pt x="403" y="545"/>
                  <a:pt x="403" y="522"/>
                  <a:pt x="398" y="497"/>
                </a:cubicBezTo>
                <a:cubicBezTo>
                  <a:pt x="397" y="491"/>
                  <a:pt x="392" y="472"/>
                  <a:pt x="391" y="466"/>
                </a:cubicBezTo>
                <a:cubicBezTo>
                  <a:pt x="379" y="429"/>
                  <a:pt x="389" y="450"/>
                  <a:pt x="373" y="428"/>
                </a:cubicBezTo>
                <a:cubicBezTo>
                  <a:pt x="355" y="509"/>
                  <a:pt x="365" y="487"/>
                  <a:pt x="380" y="568"/>
                </a:cubicBezTo>
                <a:cubicBezTo>
                  <a:pt x="348" y="490"/>
                  <a:pt x="370" y="467"/>
                  <a:pt x="344" y="362"/>
                </a:cubicBezTo>
                <a:cubicBezTo>
                  <a:pt x="344" y="367"/>
                  <a:pt x="349" y="372"/>
                  <a:pt x="350" y="373"/>
                </a:cubicBezTo>
                <a:cubicBezTo>
                  <a:pt x="352" y="374"/>
                  <a:pt x="362" y="387"/>
                  <a:pt x="363" y="383"/>
                </a:cubicBezTo>
                <a:cubicBezTo>
                  <a:pt x="365" y="378"/>
                  <a:pt x="376" y="389"/>
                  <a:pt x="381" y="394"/>
                </a:cubicBezTo>
                <a:cubicBezTo>
                  <a:pt x="379" y="388"/>
                  <a:pt x="377" y="372"/>
                  <a:pt x="375" y="375"/>
                </a:cubicBezTo>
                <a:cubicBezTo>
                  <a:pt x="374" y="378"/>
                  <a:pt x="371" y="361"/>
                  <a:pt x="369" y="357"/>
                </a:cubicBezTo>
                <a:cubicBezTo>
                  <a:pt x="356" y="330"/>
                  <a:pt x="354" y="329"/>
                  <a:pt x="344" y="315"/>
                </a:cubicBezTo>
                <a:lnTo>
                  <a:pt x="345" y="357"/>
                </a:lnTo>
                <a:cubicBezTo>
                  <a:pt x="298" y="210"/>
                  <a:pt x="304" y="299"/>
                  <a:pt x="208" y="170"/>
                </a:cubicBezTo>
                <a:lnTo>
                  <a:pt x="347" y="308"/>
                </a:lnTo>
                <a:cubicBezTo>
                  <a:pt x="345" y="303"/>
                  <a:pt x="341" y="290"/>
                  <a:pt x="339" y="293"/>
                </a:cubicBezTo>
                <a:lnTo>
                  <a:pt x="167" y="76"/>
                </a:lnTo>
                <a:lnTo>
                  <a:pt x="193" y="151"/>
                </a:lnTo>
                <a:cubicBezTo>
                  <a:pt x="144" y="86"/>
                  <a:pt x="101" y="0"/>
                  <a:pt x="0" y="9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C179B2E-1E15-4BB6-85A3-17D89AF313F4}"/>
              </a:ext>
            </a:extLst>
          </p:cNvPr>
          <p:cNvSpPr>
            <a:spLocks/>
          </p:cNvSpPr>
          <p:nvPr/>
        </p:nvSpPr>
        <p:spPr bwMode="auto">
          <a:xfrm>
            <a:off x="1295400" y="5173663"/>
            <a:ext cx="896938" cy="263525"/>
          </a:xfrm>
          <a:custGeom>
            <a:avLst/>
            <a:gdLst>
              <a:gd name="T0" fmla="*/ 725 w 2488"/>
              <a:gd name="T1" fmla="*/ 300 h 730"/>
              <a:gd name="T2" fmla="*/ 963 w 2488"/>
              <a:gd name="T3" fmla="*/ 606 h 730"/>
              <a:gd name="T4" fmla="*/ 483 w 2488"/>
              <a:gd name="T5" fmla="*/ 578 h 730"/>
              <a:gd name="T6" fmla="*/ 0 w 2488"/>
              <a:gd name="T7" fmla="*/ 536 h 730"/>
              <a:gd name="T8" fmla="*/ 282 w 2488"/>
              <a:gd name="T9" fmla="*/ 600 h 730"/>
              <a:gd name="T10" fmla="*/ 604 w 2488"/>
              <a:gd name="T11" fmla="*/ 683 h 730"/>
              <a:gd name="T12" fmla="*/ 1248 w 2488"/>
              <a:gd name="T13" fmla="*/ 616 h 730"/>
              <a:gd name="T14" fmla="*/ 1598 w 2488"/>
              <a:gd name="T15" fmla="*/ 609 h 730"/>
              <a:gd name="T16" fmla="*/ 2237 w 2488"/>
              <a:gd name="T17" fmla="*/ 516 h 730"/>
              <a:gd name="T18" fmla="*/ 2488 w 2488"/>
              <a:gd name="T19" fmla="*/ 371 h 730"/>
              <a:gd name="T20" fmla="*/ 1832 w 2488"/>
              <a:gd name="T21" fmla="*/ 583 h 730"/>
              <a:gd name="T22" fmla="*/ 1435 w 2488"/>
              <a:gd name="T23" fmla="*/ 555 h 730"/>
              <a:gd name="T24" fmla="*/ 1024 w 2488"/>
              <a:gd name="T25" fmla="*/ 584 h 730"/>
              <a:gd name="T26" fmla="*/ 847 w 2488"/>
              <a:gd name="T27" fmla="*/ 317 h 730"/>
              <a:gd name="T28" fmla="*/ 711 w 2488"/>
              <a:gd name="T29" fmla="*/ 0 h 730"/>
              <a:gd name="T30" fmla="*/ 714 w 2488"/>
              <a:gd name="T31" fmla="*/ 109 h 730"/>
              <a:gd name="T32" fmla="*/ 725 w 2488"/>
              <a:gd name="T33" fmla="*/ 300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88" h="730">
                <a:moveTo>
                  <a:pt x="725" y="300"/>
                </a:moveTo>
                <a:cubicBezTo>
                  <a:pt x="827" y="383"/>
                  <a:pt x="954" y="420"/>
                  <a:pt x="963" y="606"/>
                </a:cubicBezTo>
                <a:cubicBezTo>
                  <a:pt x="604" y="676"/>
                  <a:pt x="776" y="669"/>
                  <a:pt x="483" y="578"/>
                </a:cubicBezTo>
                <a:cubicBezTo>
                  <a:pt x="440" y="565"/>
                  <a:pt x="36" y="503"/>
                  <a:pt x="0" y="536"/>
                </a:cubicBezTo>
                <a:cubicBezTo>
                  <a:pt x="72" y="557"/>
                  <a:pt x="76" y="591"/>
                  <a:pt x="282" y="600"/>
                </a:cubicBezTo>
                <a:cubicBezTo>
                  <a:pt x="442" y="607"/>
                  <a:pt x="468" y="631"/>
                  <a:pt x="604" y="683"/>
                </a:cubicBezTo>
                <a:cubicBezTo>
                  <a:pt x="729" y="730"/>
                  <a:pt x="1075" y="638"/>
                  <a:pt x="1248" y="616"/>
                </a:cubicBezTo>
                <a:cubicBezTo>
                  <a:pt x="1333" y="605"/>
                  <a:pt x="1511" y="597"/>
                  <a:pt x="1598" y="609"/>
                </a:cubicBezTo>
                <a:cubicBezTo>
                  <a:pt x="1989" y="663"/>
                  <a:pt x="1893" y="618"/>
                  <a:pt x="2237" y="516"/>
                </a:cubicBezTo>
                <a:cubicBezTo>
                  <a:pt x="2436" y="457"/>
                  <a:pt x="2484" y="456"/>
                  <a:pt x="2488" y="371"/>
                </a:cubicBezTo>
                <a:cubicBezTo>
                  <a:pt x="2381" y="385"/>
                  <a:pt x="2004" y="578"/>
                  <a:pt x="1832" y="583"/>
                </a:cubicBezTo>
                <a:cubicBezTo>
                  <a:pt x="1687" y="586"/>
                  <a:pt x="1595" y="553"/>
                  <a:pt x="1435" y="555"/>
                </a:cubicBezTo>
                <a:cubicBezTo>
                  <a:pt x="1286" y="556"/>
                  <a:pt x="1163" y="583"/>
                  <a:pt x="1024" y="584"/>
                </a:cubicBezTo>
                <a:cubicBezTo>
                  <a:pt x="995" y="465"/>
                  <a:pt x="945" y="375"/>
                  <a:pt x="847" y="317"/>
                </a:cubicBezTo>
                <a:cubicBezTo>
                  <a:pt x="687" y="222"/>
                  <a:pt x="839" y="144"/>
                  <a:pt x="711" y="0"/>
                </a:cubicBezTo>
                <a:cubicBezTo>
                  <a:pt x="676" y="41"/>
                  <a:pt x="704" y="53"/>
                  <a:pt x="714" y="109"/>
                </a:cubicBezTo>
                <a:cubicBezTo>
                  <a:pt x="725" y="171"/>
                  <a:pt x="720" y="237"/>
                  <a:pt x="725" y="30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D6C9EA7F-0D05-4A0D-898D-80FBE63C5A5E}"/>
              </a:ext>
            </a:extLst>
          </p:cNvPr>
          <p:cNvSpPr>
            <a:spLocks/>
          </p:cNvSpPr>
          <p:nvPr/>
        </p:nvSpPr>
        <p:spPr bwMode="auto">
          <a:xfrm>
            <a:off x="5624513" y="2867026"/>
            <a:ext cx="466725" cy="565150"/>
          </a:xfrm>
          <a:custGeom>
            <a:avLst/>
            <a:gdLst>
              <a:gd name="T0" fmla="*/ 1094 w 1296"/>
              <a:gd name="T1" fmla="*/ 1426 h 1568"/>
              <a:gd name="T2" fmla="*/ 1079 w 1296"/>
              <a:gd name="T3" fmla="*/ 1444 h 1568"/>
              <a:gd name="T4" fmla="*/ 1061 w 1296"/>
              <a:gd name="T5" fmla="*/ 1462 h 1568"/>
              <a:gd name="T6" fmla="*/ 1045 w 1296"/>
              <a:gd name="T7" fmla="*/ 1480 h 1568"/>
              <a:gd name="T8" fmla="*/ 1029 w 1296"/>
              <a:gd name="T9" fmla="*/ 1498 h 1568"/>
              <a:gd name="T10" fmla="*/ 1000 w 1296"/>
              <a:gd name="T11" fmla="*/ 1534 h 1568"/>
              <a:gd name="T12" fmla="*/ 1029 w 1296"/>
              <a:gd name="T13" fmla="*/ 1498 h 1568"/>
              <a:gd name="T14" fmla="*/ 1045 w 1296"/>
              <a:gd name="T15" fmla="*/ 1480 h 1568"/>
              <a:gd name="T16" fmla="*/ 1061 w 1296"/>
              <a:gd name="T17" fmla="*/ 1462 h 1568"/>
              <a:gd name="T18" fmla="*/ 1079 w 1296"/>
              <a:gd name="T19" fmla="*/ 1444 h 1568"/>
              <a:gd name="T20" fmla="*/ 1094 w 1296"/>
              <a:gd name="T21" fmla="*/ 1426 h 1568"/>
              <a:gd name="T22" fmla="*/ 1101 w 1296"/>
              <a:gd name="T23" fmla="*/ 1414 h 1568"/>
              <a:gd name="T24" fmla="*/ 1145 w 1296"/>
              <a:gd name="T25" fmla="*/ 1353 h 1568"/>
              <a:gd name="T26" fmla="*/ 1162 w 1296"/>
              <a:gd name="T27" fmla="*/ 1338 h 1568"/>
              <a:gd name="T28" fmla="*/ 1180 w 1296"/>
              <a:gd name="T29" fmla="*/ 1320 h 1568"/>
              <a:gd name="T30" fmla="*/ 1198 w 1296"/>
              <a:gd name="T31" fmla="*/ 1304 h 1568"/>
              <a:gd name="T32" fmla="*/ 1216 w 1296"/>
              <a:gd name="T33" fmla="*/ 1287 h 1568"/>
              <a:gd name="T34" fmla="*/ 1235 w 1296"/>
              <a:gd name="T35" fmla="*/ 1270 h 1568"/>
              <a:gd name="T36" fmla="*/ 1255 w 1296"/>
              <a:gd name="T37" fmla="*/ 1248 h 1568"/>
              <a:gd name="T38" fmla="*/ 1235 w 1296"/>
              <a:gd name="T39" fmla="*/ 1270 h 1568"/>
              <a:gd name="T40" fmla="*/ 1216 w 1296"/>
              <a:gd name="T41" fmla="*/ 1287 h 1568"/>
              <a:gd name="T42" fmla="*/ 1198 w 1296"/>
              <a:gd name="T43" fmla="*/ 1304 h 1568"/>
              <a:gd name="T44" fmla="*/ 1180 w 1296"/>
              <a:gd name="T45" fmla="*/ 1320 h 1568"/>
              <a:gd name="T46" fmla="*/ 1162 w 1296"/>
              <a:gd name="T47" fmla="*/ 1338 h 1568"/>
              <a:gd name="T48" fmla="*/ 1145 w 1296"/>
              <a:gd name="T49" fmla="*/ 1353 h 1568"/>
              <a:gd name="T50" fmla="*/ 789 w 1296"/>
              <a:gd name="T51" fmla="*/ 1015 h 1568"/>
              <a:gd name="T52" fmla="*/ 1203 w 1296"/>
              <a:gd name="T53" fmla="*/ 657 h 1568"/>
              <a:gd name="T54" fmla="*/ 1130 w 1296"/>
              <a:gd name="T55" fmla="*/ 770 h 1568"/>
              <a:gd name="T56" fmla="*/ 1015 w 1296"/>
              <a:gd name="T57" fmla="*/ 845 h 1568"/>
              <a:gd name="T58" fmla="*/ 755 w 1296"/>
              <a:gd name="T59" fmla="*/ 966 h 1568"/>
              <a:gd name="T60" fmla="*/ 715 w 1296"/>
              <a:gd name="T61" fmla="*/ 511 h 1568"/>
              <a:gd name="T62" fmla="*/ 783 w 1296"/>
              <a:gd name="T63" fmla="*/ 309 h 1568"/>
              <a:gd name="T64" fmla="*/ 720 w 1296"/>
              <a:gd name="T65" fmla="*/ 95 h 1568"/>
              <a:gd name="T66" fmla="*/ 724 w 1296"/>
              <a:gd name="T67" fmla="*/ 398 h 1568"/>
              <a:gd name="T68" fmla="*/ 649 w 1296"/>
              <a:gd name="T69" fmla="*/ 514 h 1568"/>
              <a:gd name="T70" fmla="*/ 619 w 1296"/>
              <a:gd name="T71" fmla="*/ 692 h 1568"/>
              <a:gd name="T72" fmla="*/ 296 w 1296"/>
              <a:gd name="T73" fmla="*/ 423 h 1568"/>
              <a:gd name="T74" fmla="*/ 102 w 1296"/>
              <a:gd name="T75" fmla="*/ 0 h 1568"/>
              <a:gd name="T76" fmla="*/ 363 w 1296"/>
              <a:gd name="T77" fmla="*/ 597 h 1568"/>
              <a:gd name="T78" fmla="*/ 660 w 1296"/>
              <a:gd name="T79" fmla="*/ 900 h 1568"/>
              <a:gd name="T80" fmla="*/ 934 w 1296"/>
              <a:gd name="T81" fmla="*/ 1251 h 1568"/>
              <a:gd name="T82" fmla="*/ 1094 w 1296"/>
              <a:gd name="T83" fmla="*/ 1426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96" h="1568">
                <a:moveTo>
                  <a:pt x="1094" y="1426"/>
                </a:moveTo>
                <a:cubicBezTo>
                  <a:pt x="1066" y="1419"/>
                  <a:pt x="1073" y="1415"/>
                  <a:pt x="1079" y="1444"/>
                </a:cubicBezTo>
                <a:cubicBezTo>
                  <a:pt x="1051" y="1440"/>
                  <a:pt x="1056" y="1434"/>
                  <a:pt x="1061" y="1462"/>
                </a:cubicBezTo>
                <a:cubicBezTo>
                  <a:pt x="1035" y="1457"/>
                  <a:pt x="1041" y="1452"/>
                  <a:pt x="1045" y="1480"/>
                </a:cubicBezTo>
                <a:cubicBezTo>
                  <a:pt x="1020" y="1477"/>
                  <a:pt x="1026" y="1472"/>
                  <a:pt x="1029" y="1498"/>
                </a:cubicBezTo>
                <a:cubicBezTo>
                  <a:pt x="997" y="1498"/>
                  <a:pt x="1011" y="1483"/>
                  <a:pt x="1000" y="1534"/>
                </a:cubicBezTo>
                <a:cubicBezTo>
                  <a:pt x="1037" y="1509"/>
                  <a:pt x="1035" y="1568"/>
                  <a:pt x="1029" y="1498"/>
                </a:cubicBezTo>
                <a:cubicBezTo>
                  <a:pt x="1055" y="1500"/>
                  <a:pt x="1049" y="1506"/>
                  <a:pt x="1045" y="1480"/>
                </a:cubicBezTo>
                <a:cubicBezTo>
                  <a:pt x="1072" y="1483"/>
                  <a:pt x="1067" y="1489"/>
                  <a:pt x="1061" y="1462"/>
                </a:cubicBezTo>
                <a:cubicBezTo>
                  <a:pt x="1089" y="1466"/>
                  <a:pt x="1084" y="1472"/>
                  <a:pt x="1079" y="1444"/>
                </a:cubicBezTo>
                <a:cubicBezTo>
                  <a:pt x="1107" y="1449"/>
                  <a:pt x="1101" y="1455"/>
                  <a:pt x="1094" y="1426"/>
                </a:cubicBezTo>
                <a:cubicBezTo>
                  <a:pt x="1097" y="1422"/>
                  <a:pt x="1100" y="1411"/>
                  <a:pt x="1101" y="1414"/>
                </a:cubicBezTo>
                <a:lnTo>
                  <a:pt x="1145" y="1353"/>
                </a:lnTo>
                <a:cubicBezTo>
                  <a:pt x="1176" y="1364"/>
                  <a:pt x="1171" y="1370"/>
                  <a:pt x="1162" y="1338"/>
                </a:cubicBezTo>
                <a:cubicBezTo>
                  <a:pt x="1194" y="1346"/>
                  <a:pt x="1188" y="1352"/>
                  <a:pt x="1180" y="1320"/>
                </a:cubicBezTo>
                <a:cubicBezTo>
                  <a:pt x="1211" y="1329"/>
                  <a:pt x="1205" y="1335"/>
                  <a:pt x="1198" y="1304"/>
                </a:cubicBezTo>
                <a:cubicBezTo>
                  <a:pt x="1228" y="1311"/>
                  <a:pt x="1222" y="1318"/>
                  <a:pt x="1216" y="1287"/>
                </a:cubicBezTo>
                <a:cubicBezTo>
                  <a:pt x="1245" y="1294"/>
                  <a:pt x="1239" y="1300"/>
                  <a:pt x="1235" y="1270"/>
                </a:cubicBezTo>
                <a:cubicBezTo>
                  <a:pt x="1265" y="1277"/>
                  <a:pt x="1255" y="1282"/>
                  <a:pt x="1255" y="1248"/>
                </a:cubicBezTo>
                <a:cubicBezTo>
                  <a:pt x="1225" y="1252"/>
                  <a:pt x="1230" y="1243"/>
                  <a:pt x="1235" y="1270"/>
                </a:cubicBezTo>
                <a:cubicBezTo>
                  <a:pt x="1204" y="1264"/>
                  <a:pt x="1210" y="1258"/>
                  <a:pt x="1216" y="1287"/>
                </a:cubicBezTo>
                <a:cubicBezTo>
                  <a:pt x="1185" y="1281"/>
                  <a:pt x="1190" y="1274"/>
                  <a:pt x="1198" y="1304"/>
                </a:cubicBezTo>
                <a:cubicBezTo>
                  <a:pt x="1168" y="1297"/>
                  <a:pt x="1172" y="1291"/>
                  <a:pt x="1180" y="1320"/>
                </a:cubicBezTo>
                <a:cubicBezTo>
                  <a:pt x="1146" y="1310"/>
                  <a:pt x="1152" y="1304"/>
                  <a:pt x="1162" y="1338"/>
                </a:cubicBezTo>
                <a:cubicBezTo>
                  <a:pt x="1133" y="1331"/>
                  <a:pt x="1137" y="1325"/>
                  <a:pt x="1145" y="1353"/>
                </a:cubicBezTo>
                <a:cubicBezTo>
                  <a:pt x="1044" y="1311"/>
                  <a:pt x="824" y="1108"/>
                  <a:pt x="789" y="1015"/>
                </a:cubicBezTo>
                <a:cubicBezTo>
                  <a:pt x="901" y="974"/>
                  <a:pt x="1296" y="800"/>
                  <a:pt x="1203" y="657"/>
                </a:cubicBezTo>
                <a:cubicBezTo>
                  <a:pt x="1154" y="686"/>
                  <a:pt x="1189" y="711"/>
                  <a:pt x="1130" y="770"/>
                </a:cubicBezTo>
                <a:cubicBezTo>
                  <a:pt x="1093" y="807"/>
                  <a:pt x="1057" y="815"/>
                  <a:pt x="1015" y="845"/>
                </a:cubicBezTo>
                <a:cubicBezTo>
                  <a:pt x="945" y="895"/>
                  <a:pt x="861" y="947"/>
                  <a:pt x="755" y="966"/>
                </a:cubicBezTo>
                <a:cubicBezTo>
                  <a:pt x="675" y="877"/>
                  <a:pt x="647" y="619"/>
                  <a:pt x="715" y="511"/>
                </a:cubicBezTo>
                <a:cubicBezTo>
                  <a:pt x="762" y="435"/>
                  <a:pt x="789" y="419"/>
                  <a:pt x="783" y="309"/>
                </a:cubicBezTo>
                <a:cubicBezTo>
                  <a:pt x="778" y="226"/>
                  <a:pt x="765" y="145"/>
                  <a:pt x="720" y="95"/>
                </a:cubicBezTo>
                <a:cubicBezTo>
                  <a:pt x="697" y="150"/>
                  <a:pt x="763" y="291"/>
                  <a:pt x="724" y="398"/>
                </a:cubicBezTo>
                <a:cubicBezTo>
                  <a:pt x="708" y="442"/>
                  <a:pt x="667" y="476"/>
                  <a:pt x="649" y="514"/>
                </a:cubicBezTo>
                <a:cubicBezTo>
                  <a:pt x="614" y="588"/>
                  <a:pt x="650" y="624"/>
                  <a:pt x="619" y="692"/>
                </a:cubicBezTo>
                <a:cubicBezTo>
                  <a:pt x="500" y="710"/>
                  <a:pt x="353" y="515"/>
                  <a:pt x="296" y="423"/>
                </a:cubicBezTo>
                <a:cubicBezTo>
                  <a:pt x="127" y="151"/>
                  <a:pt x="174" y="175"/>
                  <a:pt x="102" y="0"/>
                </a:cubicBezTo>
                <a:cubicBezTo>
                  <a:pt x="0" y="107"/>
                  <a:pt x="295" y="510"/>
                  <a:pt x="363" y="597"/>
                </a:cubicBezTo>
                <a:cubicBezTo>
                  <a:pt x="475" y="742"/>
                  <a:pt x="577" y="646"/>
                  <a:pt x="660" y="900"/>
                </a:cubicBezTo>
                <a:cubicBezTo>
                  <a:pt x="704" y="1033"/>
                  <a:pt x="837" y="1177"/>
                  <a:pt x="934" y="1251"/>
                </a:cubicBezTo>
                <a:cubicBezTo>
                  <a:pt x="1012" y="1311"/>
                  <a:pt x="1063" y="1323"/>
                  <a:pt x="1094" y="142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709B4ED5-A889-4B65-BF62-E95032E42BFB}"/>
              </a:ext>
            </a:extLst>
          </p:cNvPr>
          <p:cNvSpPr>
            <a:spLocks/>
          </p:cNvSpPr>
          <p:nvPr/>
        </p:nvSpPr>
        <p:spPr bwMode="auto">
          <a:xfrm>
            <a:off x="1865313" y="5667376"/>
            <a:ext cx="409575" cy="487363"/>
          </a:xfrm>
          <a:custGeom>
            <a:avLst/>
            <a:gdLst>
              <a:gd name="T0" fmla="*/ 332 w 1136"/>
              <a:gd name="T1" fmla="*/ 1088 h 1353"/>
              <a:gd name="T2" fmla="*/ 365 w 1136"/>
              <a:gd name="T3" fmla="*/ 1165 h 1353"/>
              <a:gd name="T4" fmla="*/ 398 w 1136"/>
              <a:gd name="T5" fmla="*/ 1255 h 1353"/>
              <a:gd name="T6" fmla="*/ 394 w 1136"/>
              <a:gd name="T7" fmla="*/ 1056 h 1353"/>
              <a:gd name="T8" fmla="*/ 277 w 1136"/>
              <a:gd name="T9" fmla="*/ 650 h 1353"/>
              <a:gd name="T10" fmla="*/ 522 w 1136"/>
              <a:gd name="T11" fmla="*/ 392 h 1353"/>
              <a:gd name="T12" fmla="*/ 841 w 1136"/>
              <a:gd name="T13" fmla="*/ 649 h 1353"/>
              <a:gd name="T14" fmla="*/ 1136 w 1136"/>
              <a:gd name="T15" fmla="*/ 837 h 1353"/>
              <a:gd name="T16" fmla="*/ 1032 w 1136"/>
              <a:gd name="T17" fmla="*/ 708 h 1353"/>
              <a:gd name="T18" fmla="*/ 994 w 1136"/>
              <a:gd name="T19" fmla="*/ 650 h 1353"/>
              <a:gd name="T20" fmla="*/ 619 w 1136"/>
              <a:gd name="T21" fmla="*/ 448 h 1353"/>
              <a:gd name="T22" fmla="*/ 549 w 1136"/>
              <a:gd name="T23" fmla="*/ 53 h 1353"/>
              <a:gd name="T24" fmla="*/ 504 w 1136"/>
              <a:gd name="T25" fmla="*/ 1 h 1353"/>
              <a:gd name="T26" fmla="*/ 500 w 1136"/>
              <a:gd name="T27" fmla="*/ 14 h 1353"/>
              <a:gd name="T28" fmla="*/ 492 w 1136"/>
              <a:gd name="T29" fmla="*/ 311 h 1353"/>
              <a:gd name="T30" fmla="*/ 412 w 1136"/>
              <a:gd name="T31" fmla="*/ 388 h 1353"/>
              <a:gd name="T32" fmla="*/ 380 w 1136"/>
              <a:gd name="T33" fmla="*/ 408 h 1353"/>
              <a:gd name="T34" fmla="*/ 370 w 1136"/>
              <a:gd name="T35" fmla="*/ 415 h 1353"/>
              <a:gd name="T36" fmla="*/ 285 w 1136"/>
              <a:gd name="T37" fmla="*/ 503 h 1353"/>
              <a:gd name="T38" fmla="*/ 277 w 1136"/>
              <a:gd name="T39" fmla="*/ 512 h 1353"/>
              <a:gd name="T40" fmla="*/ 180 w 1136"/>
              <a:gd name="T41" fmla="*/ 674 h 1353"/>
              <a:gd name="T42" fmla="*/ 20 w 1136"/>
              <a:gd name="T43" fmla="*/ 1259 h 1353"/>
              <a:gd name="T44" fmla="*/ 27 w 1136"/>
              <a:gd name="T45" fmla="*/ 1347 h 1353"/>
              <a:gd name="T46" fmla="*/ 217 w 1136"/>
              <a:gd name="T47" fmla="*/ 740 h 1353"/>
              <a:gd name="T48" fmla="*/ 332 w 1136"/>
              <a:gd name="T49" fmla="*/ 1088 h 1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36" h="1353">
                <a:moveTo>
                  <a:pt x="332" y="1088"/>
                </a:moveTo>
                <a:lnTo>
                  <a:pt x="365" y="1165"/>
                </a:lnTo>
                <a:cubicBezTo>
                  <a:pt x="383" y="1252"/>
                  <a:pt x="360" y="1207"/>
                  <a:pt x="398" y="1255"/>
                </a:cubicBezTo>
                <a:lnTo>
                  <a:pt x="394" y="1056"/>
                </a:lnTo>
                <a:cubicBezTo>
                  <a:pt x="376" y="921"/>
                  <a:pt x="279" y="806"/>
                  <a:pt x="277" y="650"/>
                </a:cubicBezTo>
                <a:cubicBezTo>
                  <a:pt x="275" y="529"/>
                  <a:pt x="439" y="413"/>
                  <a:pt x="522" y="392"/>
                </a:cubicBezTo>
                <a:cubicBezTo>
                  <a:pt x="590" y="515"/>
                  <a:pt x="646" y="665"/>
                  <a:pt x="841" y="649"/>
                </a:cubicBezTo>
                <a:cubicBezTo>
                  <a:pt x="1051" y="705"/>
                  <a:pt x="1011" y="771"/>
                  <a:pt x="1136" y="837"/>
                </a:cubicBezTo>
                <a:cubicBezTo>
                  <a:pt x="1086" y="742"/>
                  <a:pt x="1088" y="793"/>
                  <a:pt x="1032" y="708"/>
                </a:cubicBezTo>
                <a:lnTo>
                  <a:pt x="994" y="650"/>
                </a:lnTo>
                <a:cubicBezTo>
                  <a:pt x="785" y="572"/>
                  <a:pt x="719" y="624"/>
                  <a:pt x="619" y="448"/>
                </a:cubicBezTo>
                <a:cubicBezTo>
                  <a:pt x="512" y="261"/>
                  <a:pt x="626" y="264"/>
                  <a:pt x="549" y="53"/>
                </a:cubicBezTo>
                <a:cubicBezTo>
                  <a:pt x="530" y="0"/>
                  <a:pt x="557" y="21"/>
                  <a:pt x="504" y="1"/>
                </a:cubicBezTo>
                <a:cubicBezTo>
                  <a:pt x="503" y="5"/>
                  <a:pt x="501" y="7"/>
                  <a:pt x="500" y="14"/>
                </a:cubicBezTo>
                <a:cubicBezTo>
                  <a:pt x="487" y="243"/>
                  <a:pt x="562" y="184"/>
                  <a:pt x="492" y="311"/>
                </a:cubicBezTo>
                <a:cubicBezTo>
                  <a:pt x="456" y="374"/>
                  <a:pt x="458" y="360"/>
                  <a:pt x="412" y="388"/>
                </a:cubicBezTo>
                <a:lnTo>
                  <a:pt x="380" y="408"/>
                </a:lnTo>
                <a:cubicBezTo>
                  <a:pt x="377" y="410"/>
                  <a:pt x="373" y="413"/>
                  <a:pt x="370" y="415"/>
                </a:cubicBezTo>
                <a:lnTo>
                  <a:pt x="285" y="503"/>
                </a:lnTo>
                <a:cubicBezTo>
                  <a:pt x="283" y="505"/>
                  <a:pt x="279" y="509"/>
                  <a:pt x="277" y="512"/>
                </a:cubicBezTo>
                <a:lnTo>
                  <a:pt x="180" y="674"/>
                </a:lnTo>
                <a:cubicBezTo>
                  <a:pt x="131" y="741"/>
                  <a:pt x="45" y="1144"/>
                  <a:pt x="20" y="1259"/>
                </a:cubicBezTo>
                <a:cubicBezTo>
                  <a:pt x="0" y="1353"/>
                  <a:pt x="19" y="1336"/>
                  <a:pt x="27" y="1347"/>
                </a:cubicBezTo>
                <a:cubicBezTo>
                  <a:pt x="113" y="1190"/>
                  <a:pt x="141" y="854"/>
                  <a:pt x="217" y="740"/>
                </a:cubicBezTo>
                <a:cubicBezTo>
                  <a:pt x="247" y="787"/>
                  <a:pt x="336" y="1031"/>
                  <a:pt x="332" y="108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B3210129-176C-47FC-8872-40C0205DEF8D}"/>
              </a:ext>
            </a:extLst>
          </p:cNvPr>
          <p:cNvSpPr>
            <a:spLocks/>
          </p:cNvSpPr>
          <p:nvPr/>
        </p:nvSpPr>
        <p:spPr bwMode="auto">
          <a:xfrm>
            <a:off x="3702050" y="2395538"/>
            <a:ext cx="357188" cy="776288"/>
          </a:xfrm>
          <a:custGeom>
            <a:avLst/>
            <a:gdLst>
              <a:gd name="T0" fmla="*/ 58 w 994"/>
              <a:gd name="T1" fmla="*/ 1858 h 2153"/>
              <a:gd name="T2" fmla="*/ 8 w 994"/>
              <a:gd name="T3" fmla="*/ 2050 h 2153"/>
              <a:gd name="T4" fmla="*/ 51 w 994"/>
              <a:gd name="T5" fmla="*/ 2108 h 2153"/>
              <a:gd name="T6" fmla="*/ 168 w 994"/>
              <a:gd name="T7" fmla="*/ 1805 h 2153"/>
              <a:gd name="T8" fmla="*/ 179 w 994"/>
              <a:gd name="T9" fmla="*/ 1797 h 2153"/>
              <a:gd name="T10" fmla="*/ 476 w 994"/>
              <a:gd name="T11" fmla="*/ 1477 h 2153"/>
              <a:gd name="T12" fmla="*/ 548 w 994"/>
              <a:gd name="T13" fmla="*/ 1339 h 2153"/>
              <a:gd name="T14" fmla="*/ 994 w 994"/>
              <a:gd name="T15" fmla="*/ 941 h 2153"/>
              <a:gd name="T16" fmla="*/ 889 w 994"/>
              <a:gd name="T17" fmla="*/ 993 h 2153"/>
              <a:gd name="T18" fmla="*/ 589 w 994"/>
              <a:gd name="T19" fmla="*/ 1155 h 2153"/>
              <a:gd name="T20" fmla="*/ 615 w 994"/>
              <a:gd name="T21" fmla="*/ 597 h 2153"/>
              <a:gd name="T22" fmla="*/ 695 w 994"/>
              <a:gd name="T23" fmla="*/ 320 h 2153"/>
              <a:gd name="T24" fmla="*/ 773 w 994"/>
              <a:gd name="T25" fmla="*/ 21 h 2153"/>
              <a:gd name="T26" fmla="*/ 718 w 994"/>
              <a:gd name="T27" fmla="*/ 64 h 2153"/>
              <a:gd name="T28" fmla="*/ 651 w 994"/>
              <a:gd name="T29" fmla="*/ 288 h 2153"/>
              <a:gd name="T30" fmla="*/ 560 w 994"/>
              <a:gd name="T31" fmla="*/ 1202 h 2153"/>
              <a:gd name="T32" fmla="*/ 321 w 994"/>
              <a:gd name="T33" fmla="*/ 1546 h 2153"/>
              <a:gd name="T34" fmla="*/ 58 w 994"/>
              <a:gd name="T35" fmla="*/ 1858 h 2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94" h="2153">
                <a:moveTo>
                  <a:pt x="58" y="1858"/>
                </a:moveTo>
                <a:cubicBezTo>
                  <a:pt x="39" y="1903"/>
                  <a:pt x="0" y="1988"/>
                  <a:pt x="8" y="2050"/>
                </a:cubicBezTo>
                <a:cubicBezTo>
                  <a:pt x="22" y="2153"/>
                  <a:pt x="2" y="2085"/>
                  <a:pt x="51" y="2108"/>
                </a:cubicBezTo>
                <a:cubicBezTo>
                  <a:pt x="50" y="1999"/>
                  <a:pt x="87" y="1874"/>
                  <a:pt x="168" y="1805"/>
                </a:cubicBezTo>
                <a:cubicBezTo>
                  <a:pt x="170" y="1803"/>
                  <a:pt x="175" y="1800"/>
                  <a:pt x="179" y="1797"/>
                </a:cubicBezTo>
                <a:cubicBezTo>
                  <a:pt x="207" y="1721"/>
                  <a:pt x="393" y="1573"/>
                  <a:pt x="476" y="1477"/>
                </a:cubicBezTo>
                <a:cubicBezTo>
                  <a:pt x="539" y="1404"/>
                  <a:pt x="508" y="1430"/>
                  <a:pt x="548" y="1339"/>
                </a:cubicBezTo>
                <a:cubicBezTo>
                  <a:pt x="623" y="1164"/>
                  <a:pt x="909" y="1160"/>
                  <a:pt x="994" y="941"/>
                </a:cubicBezTo>
                <a:cubicBezTo>
                  <a:pt x="921" y="939"/>
                  <a:pt x="923" y="954"/>
                  <a:pt x="889" y="993"/>
                </a:cubicBezTo>
                <a:cubicBezTo>
                  <a:pt x="833" y="1058"/>
                  <a:pt x="662" y="1193"/>
                  <a:pt x="589" y="1155"/>
                </a:cubicBezTo>
                <a:cubicBezTo>
                  <a:pt x="472" y="1021"/>
                  <a:pt x="543" y="748"/>
                  <a:pt x="615" y="597"/>
                </a:cubicBezTo>
                <a:cubicBezTo>
                  <a:pt x="646" y="530"/>
                  <a:pt x="686" y="402"/>
                  <a:pt x="695" y="320"/>
                </a:cubicBezTo>
                <a:cubicBezTo>
                  <a:pt x="711" y="169"/>
                  <a:pt x="744" y="145"/>
                  <a:pt x="773" y="21"/>
                </a:cubicBezTo>
                <a:cubicBezTo>
                  <a:pt x="709" y="46"/>
                  <a:pt x="762" y="0"/>
                  <a:pt x="718" y="64"/>
                </a:cubicBezTo>
                <a:lnTo>
                  <a:pt x="651" y="288"/>
                </a:lnTo>
                <a:cubicBezTo>
                  <a:pt x="622" y="647"/>
                  <a:pt x="341" y="791"/>
                  <a:pt x="560" y="1202"/>
                </a:cubicBezTo>
                <a:cubicBezTo>
                  <a:pt x="477" y="1380"/>
                  <a:pt x="440" y="1429"/>
                  <a:pt x="321" y="1546"/>
                </a:cubicBezTo>
                <a:cubicBezTo>
                  <a:pt x="210" y="1654"/>
                  <a:pt x="160" y="1730"/>
                  <a:pt x="58" y="185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BBD7723-84FA-4CA1-99E2-CF52CC9704A4}"/>
              </a:ext>
            </a:extLst>
          </p:cNvPr>
          <p:cNvSpPr>
            <a:spLocks/>
          </p:cNvSpPr>
          <p:nvPr/>
        </p:nvSpPr>
        <p:spPr bwMode="auto">
          <a:xfrm>
            <a:off x="5445125" y="3983038"/>
            <a:ext cx="263525" cy="428625"/>
          </a:xfrm>
          <a:custGeom>
            <a:avLst/>
            <a:gdLst>
              <a:gd name="T0" fmla="*/ 218 w 731"/>
              <a:gd name="T1" fmla="*/ 119 h 1190"/>
              <a:gd name="T2" fmla="*/ 134 w 731"/>
              <a:gd name="T3" fmla="*/ 567 h 1190"/>
              <a:gd name="T4" fmla="*/ 39 w 731"/>
              <a:gd name="T5" fmla="*/ 871 h 1190"/>
              <a:gd name="T6" fmla="*/ 29 w 731"/>
              <a:gd name="T7" fmla="*/ 964 h 1190"/>
              <a:gd name="T8" fmla="*/ 233 w 731"/>
              <a:gd name="T9" fmla="*/ 167 h 1190"/>
              <a:gd name="T10" fmla="*/ 328 w 731"/>
              <a:gd name="T11" fmla="*/ 249 h 1190"/>
              <a:gd name="T12" fmla="*/ 526 w 731"/>
              <a:gd name="T13" fmla="*/ 620 h 1190"/>
              <a:gd name="T14" fmla="*/ 614 w 731"/>
              <a:gd name="T15" fmla="*/ 909 h 1190"/>
              <a:gd name="T16" fmla="*/ 697 w 731"/>
              <a:gd name="T17" fmla="*/ 1158 h 1190"/>
              <a:gd name="T18" fmla="*/ 720 w 731"/>
              <a:gd name="T19" fmla="*/ 1190 h 1190"/>
              <a:gd name="T20" fmla="*/ 610 w 731"/>
              <a:gd name="T21" fmla="*/ 731 h 1190"/>
              <a:gd name="T22" fmla="*/ 443 w 731"/>
              <a:gd name="T23" fmla="*/ 290 h 1190"/>
              <a:gd name="T24" fmla="*/ 326 w 731"/>
              <a:gd name="T25" fmla="*/ 0 h 1190"/>
              <a:gd name="T26" fmla="*/ 291 w 731"/>
              <a:gd name="T27" fmla="*/ 99 h 1190"/>
              <a:gd name="T28" fmla="*/ 316 w 731"/>
              <a:gd name="T29" fmla="*/ 179 h 1190"/>
              <a:gd name="T30" fmla="*/ 255 w 731"/>
              <a:gd name="T31" fmla="*/ 154 h 1190"/>
              <a:gd name="T32" fmla="*/ 213 w 731"/>
              <a:gd name="T33" fmla="*/ 184 h 1190"/>
              <a:gd name="T34" fmla="*/ 205 w 731"/>
              <a:gd name="T35" fmla="*/ 197 h 1190"/>
              <a:gd name="T36" fmla="*/ 218 w 731"/>
              <a:gd name="T37" fmla="*/ 119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31" h="1190">
                <a:moveTo>
                  <a:pt x="218" y="119"/>
                </a:moveTo>
                <a:cubicBezTo>
                  <a:pt x="141" y="195"/>
                  <a:pt x="156" y="443"/>
                  <a:pt x="134" y="567"/>
                </a:cubicBezTo>
                <a:lnTo>
                  <a:pt x="39" y="871"/>
                </a:lnTo>
                <a:cubicBezTo>
                  <a:pt x="32" y="885"/>
                  <a:pt x="0" y="911"/>
                  <a:pt x="29" y="964"/>
                </a:cubicBezTo>
                <a:cubicBezTo>
                  <a:pt x="281" y="440"/>
                  <a:pt x="159" y="624"/>
                  <a:pt x="233" y="167"/>
                </a:cubicBezTo>
                <a:cubicBezTo>
                  <a:pt x="313" y="185"/>
                  <a:pt x="287" y="190"/>
                  <a:pt x="328" y="249"/>
                </a:cubicBezTo>
                <a:cubicBezTo>
                  <a:pt x="394" y="345"/>
                  <a:pt x="472" y="347"/>
                  <a:pt x="526" y="620"/>
                </a:cubicBezTo>
                <a:cubicBezTo>
                  <a:pt x="554" y="760"/>
                  <a:pt x="569" y="785"/>
                  <a:pt x="614" y="909"/>
                </a:cubicBezTo>
                <a:lnTo>
                  <a:pt x="697" y="1158"/>
                </a:lnTo>
                <a:cubicBezTo>
                  <a:pt x="710" y="1180"/>
                  <a:pt x="707" y="1176"/>
                  <a:pt x="720" y="1190"/>
                </a:cubicBezTo>
                <a:cubicBezTo>
                  <a:pt x="731" y="1064"/>
                  <a:pt x="656" y="853"/>
                  <a:pt x="610" y="731"/>
                </a:cubicBezTo>
                <a:cubicBezTo>
                  <a:pt x="575" y="640"/>
                  <a:pt x="561" y="400"/>
                  <a:pt x="443" y="290"/>
                </a:cubicBezTo>
                <a:cubicBezTo>
                  <a:pt x="379" y="231"/>
                  <a:pt x="304" y="138"/>
                  <a:pt x="326" y="0"/>
                </a:cubicBezTo>
                <a:cubicBezTo>
                  <a:pt x="296" y="33"/>
                  <a:pt x="287" y="49"/>
                  <a:pt x="291" y="99"/>
                </a:cubicBezTo>
                <a:cubicBezTo>
                  <a:pt x="291" y="100"/>
                  <a:pt x="315" y="175"/>
                  <a:pt x="316" y="179"/>
                </a:cubicBezTo>
                <a:cubicBezTo>
                  <a:pt x="258" y="129"/>
                  <a:pt x="274" y="151"/>
                  <a:pt x="255" y="154"/>
                </a:cubicBezTo>
                <a:cubicBezTo>
                  <a:pt x="198" y="162"/>
                  <a:pt x="222" y="201"/>
                  <a:pt x="213" y="184"/>
                </a:cubicBezTo>
                <a:cubicBezTo>
                  <a:pt x="211" y="181"/>
                  <a:pt x="207" y="193"/>
                  <a:pt x="205" y="197"/>
                </a:cubicBezTo>
                <a:lnTo>
                  <a:pt x="218" y="119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EC560C6E-CB36-4AFE-AEA1-DF8EA963A0C7}"/>
              </a:ext>
            </a:extLst>
          </p:cNvPr>
          <p:cNvSpPr>
            <a:spLocks/>
          </p:cNvSpPr>
          <p:nvPr/>
        </p:nvSpPr>
        <p:spPr bwMode="auto">
          <a:xfrm>
            <a:off x="4154488" y="3489326"/>
            <a:ext cx="341313" cy="538163"/>
          </a:xfrm>
          <a:custGeom>
            <a:avLst/>
            <a:gdLst>
              <a:gd name="T0" fmla="*/ 579 w 949"/>
              <a:gd name="T1" fmla="*/ 1438 h 1492"/>
              <a:gd name="T2" fmla="*/ 637 w 949"/>
              <a:gd name="T3" fmla="*/ 1406 h 1492"/>
              <a:gd name="T4" fmla="*/ 649 w 949"/>
              <a:gd name="T5" fmla="*/ 1415 h 1492"/>
              <a:gd name="T6" fmla="*/ 661 w 949"/>
              <a:gd name="T7" fmla="*/ 1424 h 1492"/>
              <a:gd name="T8" fmla="*/ 711 w 949"/>
              <a:gd name="T9" fmla="*/ 1451 h 1492"/>
              <a:gd name="T10" fmla="*/ 791 w 949"/>
              <a:gd name="T11" fmla="*/ 1462 h 1492"/>
              <a:gd name="T12" fmla="*/ 949 w 949"/>
              <a:gd name="T13" fmla="*/ 1492 h 1492"/>
              <a:gd name="T14" fmla="*/ 928 w 949"/>
              <a:gd name="T15" fmla="*/ 1475 h 1492"/>
              <a:gd name="T16" fmla="*/ 758 w 949"/>
              <a:gd name="T17" fmla="*/ 1430 h 1492"/>
              <a:gd name="T18" fmla="*/ 728 w 949"/>
              <a:gd name="T19" fmla="*/ 1427 h 1492"/>
              <a:gd name="T20" fmla="*/ 641 w 949"/>
              <a:gd name="T21" fmla="*/ 1361 h 1492"/>
              <a:gd name="T22" fmla="*/ 633 w 949"/>
              <a:gd name="T23" fmla="*/ 1066 h 1492"/>
              <a:gd name="T24" fmla="*/ 621 w 949"/>
              <a:gd name="T25" fmla="*/ 722 h 1492"/>
              <a:gd name="T26" fmla="*/ 524 w 949"/>
              <a:gd name="T27" fmla="*/ 179 h 1492"/>
              <a:gd name="T28" fmla="*/ 538 w 949"/>
              <a:gd name="T29" fmla="*/ 11 h 1492"/>
              <a:gd name="T30" fmla="*/ 534 w 949"/>
              <a:gd name="T31" fmla="*/ 0 h 1492"/>
              <a:gd name="T32" fmla="*/ 479 w 949"/>
              <a:gd name="T33" fmla="*/ 344 h 1492"/>
              <a:gd name="T34" fmla="*/ 0 w 949"/>
              <a:gd name="T35" fmla="*/ 72 h 1492"/>
              <a:gd name="T36" fmla="*/ 263 w 949"/>
              <a:gd name="T37" fmla="*/ 306 h 1492"/>
              <a:gd name="T38" fmla="*/ 520 w 949"/>
              <a:gd name="T39" fmla="*/ 551 h 1492"/>
              <a:gd name="T40" fmla="*/ 622 w 949"/>
              <a:gd name="T41" fmla="*/ 948 h 1492"/>
              <a:gd name="T42" fmla="*/ 602 w 949"/>
              <a:gd name="T43" fmla="*/ 1381 h 1492"/>
              <a:gd name="T44" fmla="*/ 579 w 949"/>
              <a:gd name="T45" fmla="*/ 1438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49" h="1492">
                <a:moveTo>
                  <a:pt x="579" y="1438"/>
                </a:moveTo>
                <a:cubicBezTo>
                  <a:pt x="611" y="1424"/>
                  <a:pt x="615" y="1427"/>
                  <a:pt x="637" y="1406"/>
                </a:cubicBezTo>
                <a:cubicBezTo>
                  <a:pt x="641" y="1409"/>
                  <a:pt x="646" y="1413"/>
                  <a:pt x="649" y="1415"/>
                </a:cubicBezTo>
                <a:cubicBezTo>
                  <a:pt x="652" y="1417"/>
                  <a:pt x="657" y="1422"/>
                  <a:pt x="661" y="1424"/>
                </a:cubicBezTo>
                <a:lnTo>
                  <a:pt x="711" y="1451"/>
                </a:lnTo>
                <a:cubicBezTo>
                  <a:pt x="738" y="1459"/>
                  <a:pt x="764" y="1460"/>
                  <a:pt x="791" y="1462"/>
                </a:cubicBezTo>
                <a:lnTo>
                  <a:pt x="949" y="1492"/>
                </a:lnTo>
                <a:lnTo>
                  <a:pt x="928" y="1475"/>
                </a:lnTo>
                <a:cubicBezTo>
                  <a:pt x="867" y="1437"/>
                  <a:pt x="820" y="1438"/>
                  <a:pt x="758" y="1430"/>
                </a:cubicBezTo>
                <a:cubicBezTo>
                  <a:pt x="656" y="1418"/>
                  <a:pt x="810" y="1440"/>
                  <a:pt x="728" y="1427"/>
                </a:cubicBezTo>
                <a:cubicBezTo>
                  <a:pt x="671" y="1417"/>
                  <a:pt x="664" y="1405"/>
                  <a:pt x="641" y="1361"/>
                </a:cubicBezTo>
                <a:cubicBezTo>
                  <a:pt x="604" y="1289"/>
                  <a:pt x="611" y="1128"/>
                  <a:pt x="633" y="1066"/>
                </a:cubicBezTo>
                <a:cubicBezTo>
                  <a:pt x="701" y="877"/>
                  <a:pt x="676" y="905"/>
                  <a:pt x="621" y="722"/>
                </a:cubicBezTo>
                <a:cubicBezTo>
                  <a:pt x="569" y="550"/>
                  <a:pt x="501" y="355"/>
                  <a:pt x="524" y="179"/>
                </a:cubicBezTo>
                <a:lnTo>
                  <a:pt x="538" y="11"/>
                </a:lnTo>
                <a:cubicBezTo>
                  <a:pt x="538" y="9"/>
                  <a:pt x="536" y="4"/>
                  <a:pt x="534" y="0"/>
                </a:cubicBezTo>
                <a:cubicBezTo>
                  <a:pt x="473" y="65"/>
                  <a:pt x="484" y="236"/>
                  <a:pt x="479" y="344"/>
                </a:cubicBezTo>
                <a:cubicBezTo>
                  <a:pt x="287" y="351"/>
                  <a:pt x="97" y="105"/>
                  <a:pt x="0" y="72"/>
                </a:cubicBezTo>
                <a:cubicBezTo>
                  <a:pt x="15" y="158"/>
                  <a:pt x="171" y="253"/>
                  <a:pt x="263" y="306"/>
                </a:cubicBezTo>
                <a:cubicBezTo>
                  <a:pt x="412" y="392"/>
                  <a:pt x="491" y="361"/>
                  <a:pt x="520" y="551"/>
                </a:cubicBezTo>
                <a:cubicBezTo>
                  <a:pt x="538" y="665"/>
                  <a:pt x="638" y="830"/>
                  <a:pt x="622" y="948"/>
                </a:cubicBezTo>
                <a:cubicBezTo>
                  <a:pt x="613" y="1013"/>
                  <a:pt x="500" y="1192"/>
                  <a:pt x="602" y="1381"/>
                </a:cubicBezTo>
                <a:cubicBezTo>
                  <a:pt x="590" y="1415"/>
                  <a:pt x="596" y="1409"/>
                  <a:pt x="579" y="143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5A227D5D-175A-4447-98A1-D46327D7CE95}"/>
              </a:ext>
            </a:extLst>
          </p:cNvPr>
          <p:cNvSpPr>
            <a:spLocks/>
          </p:cNvSpPr>
          <p:nvPr/>
        </p:nvSpPr>
        <p:spPr bwMode="auto">
          <a:xfrm>
            <a:off x="3795713" y="4521201"/>
            <a:ext cx="411163" cy="146050"/>
          </a:xfrm>
          <a:custGeom>
            <a:avLst/>
            <a:gdLst>
              <a:gd name="T0" fmla="*/ 0 w 1137"/>
              <a:gd name="T1" fmla="*/ 294 h 405"/>
              <a:gd name="T2" fmla="*/ 299 w 1137"/>
              <a:gd name="T3" fmla="*/ 391 h 405"/>
              <a:gd name="T4" fmla="*/ 652 w 1137"/>
              <a:gd name="T5" fmla="*/ 341 h 405"/>
              <a:gd name="T6" fmla="*/ 910 w 1137"/>
              <a:gd name="T7" fmla="*/ 203 h 405"/>
              <a:gd name="T8" fmla="*/ 1137 w 1137"/>
              <a:gd name="T9" fmla="*/ 0 h 405"/>
              <a:gd name="T10" fmla="*/ 654 w 1137"/>
              <a:gd name="T11" fmla="*/ 240 h 405"/>
              <a:gd name="T12" fmla="*/ 0 w 1137"/>
              <a:gd name="T13" fmla="*/ 294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37" h="405">
                <a:moveTo>
                  <a:pt x="0" y="294"/>
                </a:moveTo>
                <a:cubicBezTo>
                  <a:pt x="60" y="352"/>
                  <a:pt x="203" y="385"/>
                  <a:pt x="299" y="391"/>
                </a:cubicBezTo>
                <a:cubicBezTo>
                  <a:pt x="500" y="405"/>
                  <a:pt x="490" y="396"/>
                  <a:pt x="652" y="341"/>
                </a:cubicBezTo>
                <a:cubicBezTo>
                  <a:pt x="764" y="303"/>
                  <a:pt x="827" y="265"/>
                  <a:pt x="910" y="203"/>
                </a:cubicBezTo>
                <a:cubicBezTo>
                  <a:pt x="981" y="151"/>
                  <a:pt x="1102" y="69"/>
                  <a:pt x="1137" y="0"/>
                </a:cubicBezTo>
                <a:cubicBezTo>
                  <a:pt x="913" y="50"/>
                  <a:pt x="846" y="164"/>
                  <a:pt x="654" y="240"/>
                </a:cubicBezTo>
                <a:cubicBezTo>
                  <a:pt x="457" y="318"/>
                  <a:pt x="222" y="317"/>
                  <a:pt x="0" y="29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081C48BD-80DF-408F-BE50-DE80C93573C3}"/>
              </a:ext>
            </a:extLst>
          </p:cNvPr>
          <p:cNvSpPr>
            <a:spLocks/>
          </p:cNvSpPr>
          <p:nvPr/>
        </p:nvSpPr>
        <p:spPr bwMode="auto">
          <a:xfrm>
            <a:off x="1447800" y="825501"/>
            <a:ext cx="119063" cy="717550"/>
          </a:xfrm>
          <a:custGeom>
            <a:avLst/>
            <a:gdLst>
              <a:gd name="T0" fmla="*/ 246 w 333"/>
              <a:gd name="T1" fmla="*/ 1992 h 1992"/>
              <a:gd name="T2" fmla="*/ 304 w 333"/>
              <a:gd name="T3" fmla="*/ 1452 h 1992"/>
              <a:gd name="T4" fmla="*/ 221 w 333"/>
              <a:gd name="T5" fmla="*/ 1217 h 1992"/>
              <a:gd name="T6" fmla="*/ 241 w 333"/>
              <a:gd name="T7" fmla="*/ 946 h 1992"/>
              <a:gd name="T8" fmla="*/ 154 w 333"/>
              <a:gd name="T9" fmla="*/ 737 h 1992"/>
              <a:gd name="T10" fmla="*/ 188 w 333"/>
              <a:gd name="T11" fmla="*/ 503 h 1992"/>
              <a:gd name="T12" fmla="*/ 221 w 333"/>
              <a:gd name="T13" fmla="*/ 383 h 1992"/>
              <a:gd name="T14" fmla="*/ 271 w 333"/>
              <a:gd name="T15" fmla="*/ 0 h 1992"/>
              <a:gd name="T16" fmla="*/ 139 w 333"/>
              <a:gd name="T17" fmla="*/ 482 h 1992"/>
              <a:gd name="T18" fmla="*/ 184 w 333"/>
              <a:gd name="T19" fmla="*/ 992 h 1992"/>
              <a:gd name="T20" fmla="*/ 264 w 333"/>
              <a:gd name="T21" fmla="*/ 1484 h 1992"/>
              <a:gd name="T22" fmla="*/ 246 w 333"/>
              <a:gd name="T23" fmla="*/ 1992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3" h="1992">
                <a:moveTo>
                  <a:pt x="246" y="1992"/>
                </a:moveTo>
                <a:cubicBezTo>
                  <a:pt x="269" y="1827"/>
                  <a:pt x="333" y="1609"/>
                  <a:pt x="304" y="1452"/>
                </a:cubicBezTo>
                <a:cubicBezTo>
                  <a:pt x="287" y="1363"/>
                  <a:pt x="243" y="1303"/>
                  <a:pt x="221" y="1217"/>
                </a:cubicBezTo>
                <a:cubicBezTo>
                  <a:pt x="189" y="1091"/>
                  <a:pt x="239" y="1034"/>
                  <a:pt x="241" y="946"/>
                </a:cubicBezTo>
                <a:cubicBezTo>
                  <a:pt x="242" y="876"/>
                  <a:pt x="175" y="789"/>
                  <a:pt x="154" y="737"/>
                </a:cubicBezTo>
                <a:cubicBezTo>
                  <a:pt x="110" y="628"/>
                  <a:pt x="149" y="582"/>
                  <a:pt x="188" y="503"/>
                </a:cubicBezTo>
                <a:cubicBezTo>
                  <a:pt x="221" y="433"/>
                  <a:pt x="205" y="454"/>
                  <a:pt x="221" y="383"/>
                </a:cubicBezTo>
                <a:cubicBezTo>
                  <a:pt x="242" y="294"/>
                  <a:pt x="318" y="80"/>
                  <a:pt x="271" y="0"/>
                </a:cubicBezTo>
                <a:cubicBezTo>
                  <a:pt x="226" y="54"/>
                  <a:pt x="189" y="382"/>
                  <a:pt x="139" y="482"/>
                </a:cubicBezTo>
                <a:cubicBezTo>
                  <a:pt x="0" y="761"/>
                  <a:pt x="226" y="801"/>
                  <a:pt x="184" y="992"/>
                </a:cubicBezTo>
                <a:cubicBezTo>
                  <a:pt x="120" y="1286"/>
                  <a:pt x="238" y="1257"/>
                  <a:pt x="264" y="1484"/>
                </a:cubicBezTo>
                <a:cubicBezTo>
                  <a:pt x="287" y="1673"/>
                  <a:pt x="152" y="1887"/>
                  <a:pt x="246" y="199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E0E412A9-0A71-4147-9458-A69C199641A7}"/>
              </a:ext>
            </a:extLst>
          </p:cNvPr>
          <p:cNvSpPr>
            <a:spLocks/>
          </p:cNvSpPr>
          <p:nvPr/>
        </p:nvSpPr>
        <p:spPr bwMode="auto">
          <a:xfrm>
            <a:off x="814388" y="5992813"/>
            <a:ext cx="295275" cy="307975"/>
          </a:xfrm>
          <a:custGeom>
            <a:avLst/>
            <a:gdLst>
              <a:gd name="T0" fmla="*/ 399 w 818"/>
              <a:gd name="T1" fmla="*/ 392 h 856"/>
              <a:gd name="T2" fmla="*/ 213 w 818"/>
              <a:gd name="T3" fmla="*/ 587 h 856"/>
              <a:gd name="T4" fmla="*/ 186 w 818"/>
              <a:gd name="T5" fmla="*/ 505 h 856"/>
              <a:gd name="T6" fmla="*/ 162 w 818"/>
              <a:gd name="T7" fmla="*/ 466 h 856"/>
              <a:gd name="T8" fmla="*/ 77 w 818"/>
              <a:gd name="T9" fmla="*/ 691 h 856"/>
              <a:gd name="T10" fmla="*/ 0 w 818"/>
              <a:gd name="T11" fmla="*/ 851 h 856"/>
              <a:gd name="T12" fmla="*/ 317 w 818"/>
              <a:gd name="T13" fmla="*/ 692 h 856"/>
              <a:gd name="T14" fmla="*/ 377 w 818"/>
              <a:gd name="T15" fmla="*/ 668 h 856"/>
              <a:gd name="T16" fmla="*/ 420 w 818"/>
              <a:gd name="T17" fmla="*/ 621 h 856"/>
              <a:gd name="T18" fmla="*/ 291 w 818"/>
              <a:gd name="T19" fmla="*/ 578 h 856"/>
              <a:gd name="T20" fmla="*/ 421 w 818"/>
              <a:gd name="T21" fmla="*/ 432 h 856"/>
              <a:gd name="T22" fmla="*/ 555 w 818"/>
              <a:gd name="T23" fmla="*/ 290 h 856"/>
              <a:gd name="T24" fmla="*/ 818 w 818"/>
              <a:gd name="T25" fmla="*/ 0 h 856"/>
              <a:gd name="T26" fmla="*/ 399 w 818"/>
              <a:gd name="T27" fmla="*/ 392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18" h="856">
                <a:moveTo>
                  <a:pt x="399" y="392"/>
                </a:moveTo>
                <a:cubicBezTo>
                  <a:pt x="334" y="488"/>
                  <a:pt x="312" y="563"/>
                  <a:pt x="213" y="587"/>
                </a:cubicBezTo>
                <a:cubicBezTo>
                  <a:pt x="186" y="544"/>
                  <a:pt x="192" y="526"/>
                  <a:pt x="186" y="505"/>
                </a:cubicBezTo>
                <a:lnTo>
                  <a:pt x="162" y="466"/>
                </a:lnTo>
                <a:cubicBezTo>
                  <a:pt x="106" y="556"/>
                  <a:pt x="168" y="602"/>
                  <a:pt x="77" y="691"/>
                </a:cubicBezTo>
                <a:cubicBezTo>
                  <a:pt x="37" y="711"/>
                  <a:pt x="1" y="780"/>
                  <a:pt x="0" y="851"/>
                </a:cubicBezTo>
                <a:cubicBezTo>
                  <a:pt x="169" y="856"/>
                  <a:pt x="90" y="783"/>
                  <a:pt x="317" y="692"/>
                </a:cubicBezTo>
                <a:cubicBezTo>
                  <a:pt x="340" y="683"/>
                  <a:pt x="363" y="677"/>
                  <a:pt x="377" y="668"/>
                </a:cubicBezTo>
                <a:cubicBezTo>
                  <a:pt x="422" y="641"/>
                  <a:pt x="405" y="669"/>
                  <a:pt x="420" y="621"/>
                </a:cubicBezTo>
                <a:lnTo>
                  <a:pt x="291" y="578"/>
                </a:lnTo>
                <a:cubicBezTo>
                  <a:pt x="344" y="541"/>
                  <a:pt x="378" y="477"/>
                  <a:pt x="421" y="432"/>
                </a:cubicBezTo>
                <a:cubicBezTo>
                  <a:pt x="468" y="382"/>
                  <a:pt x="512" y="338"/>
                  <a:pt x="555" y="290"/>
                </a:cubicBezTo>
                <a:cubicBezTo>
                  <a:pt x="637" y="195"/>
                  <a:pt x="804" y="52"/>
                  <a:pt x="818" y="0"/>
                </a:cubicBezTo>
                <a:cubicBezTo>
                  <a:pt x="724" y="11"/>
                  <a:pt x="479" y="309"/>
                  <a:pt x="399" y="39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2A784211-D98E-4954-9116-70B981DF0456}"/>
              </a:ext>
            </a:extLst>
          </p:cNvPr>
          <p:cNvSpPr>
            <a:spLocks/>
          </p:cNvSpPr>
          <p:nvPr/>
        </p:nvSpPr>
        <p:spPr bwMode="auto">
          <a:xfrm>
            <a:off x="3403600" y="2224088"/>
            <a:ext cx="127000" cy="590550"/>
          </a:xfrm>
          <a:custGeom>
            <a:avLst/>
            <a:gdLst>
              <a:gd name="T0" fmla="*/ 0 w 349"/>
              <a:gd name="T1" fmla="*/ 1254 h 1637"/>
              <a:gd name="T2" fmla="*/ 24 w 349"/>
              <a:gd name="T3" fmla="*/ 1238 h 1637"/>
              <a:gd name="T4" fmla="*/ 51 w 349"/>
              <a:gd name="T5" fmla="*/ 1273 h 1637"/>
              <a:gd name="T6" fmla="*/ 65 w 349"/>
              <a:gd name="T7" fmla="*/ 1289 h 1637"/>
              <a:gd name="T8" fmla="*/ 85 w 349"/>
              <a:gd name="T9" fmla="*/ 1306 h 1637"/>
              <a:gd name="T10" fmla="*/ 102 w 349"/>
              <a:gd name="T11" fmla="*/ 1340 h 1637"/>
              <a:gd name="T12" fmla="*/ 120 w 349"/>
              <a:gd name="T13" fmla="*/ 1355 h 1637"/>
              <a:gd name="T14" fmla="*/ 150 w 349"/>
              <a:gd name="T15" fmla="*/ 1376 h 1637"/>
              <a:gd name="T16" fmla="*/ 170 w 349"/>
              <a:gd name="T17" fmla="*/ 1391 h 1637"/>
              <a:gd name="T18" fmla="*/ 188 w 349"/>
              <a:gd name="T19" fmla="*/ 1411 h 1637"/>
              <a:gd name="T20" fmla="*/ 179 w 349"/>
              <a:gd name="T21" fmla="*/ 1452 h 1637"/>
              <a:gd name="T22" fmla="*/ 221 w 349"/>
              <a:gd name="T23" fmla="*/ 1464 h 1637"/>
              <a:gd name="T24" fmla="*/ 236 w 349"/>
              <a:gd name="T25" fmla="*/ 1483 h 1637"/>
              <a:gd name="T26" fmla="*/ 254 w 349"/>
              <a:gd name="T27" fmla="*/ 1516 h 1637"/>
              <a:gd name="T28" fmla="*/ 260 w 349"/>
              <a:gd name="T29" fmla="*/ 1572 h 1637"/>
              <a:gd name="T30" fmla="*/ 311 w 349"/>
              <a:gd name="T31" fmla="*/ 1624 h 1637"/>
              <a:gd name="T32" fmla="*/ 291 w 349"/>
              <a:gd name="T33" fmla="*/ 1562 h 1637"/>
              <a:gd name="T34" fmla="*/ 254 w 349"/>
              <a:gd name="T35" fmla="*/ 1516 h 1637"/>
              <a:gd name="T36" fmla="*/ 236 w 349"/>
              <a:gd name="T37" fmla="*/ 1483 h 1637"/>
              <a:gd name="T38" fmla="*/ 221 w 349"/>
              <a:gd name="T39" fmla="*/ 1464 h 1637"/>
              <a:gd name="T40" fmla="*/ 219 w 349"/>
              <a:gd name="T41" fmla="*/ 1448 h 1637"/>
              <a:gd name="T42" fmla="*/ 215 w 349"/>
              <a:gd name="T43" fmla="*/ 1434 h 1637"/>
              <a:gd name="T44" fmla="*/ 188 w 349"/>
              <a:gd name="T45" fmla="*/ 1411 h 1637"/>
              <a:gd name="T46" fmla="*/ 170 w 349"/>
              <a:gd name="T47" fmla="*/ 1391 h 1637"/>
              <a:gd name="T48" fmla="*/ 150 w 349"/>
              <a:gd name="T49" fmla="*/ 1376 h 1637"/>
              <a:gd name="T50" fmla="*/ 120 w 349"/>
              <a:gd name="T51" fmla="*/ 1355 h 1637"/>
              <a:gd name="T52" fmla="*/ 102 w 349"/>
              <a:gd name="T53" fmla="*/ 1340 h 1637"/>
              <a:gd name="T54" fmla="*/ 85 w 349"/>
              <a:gd name="T55" fmla="*/ 1306 h 1637"/>
              <a:gd name="T56" fmla="*/ 65 w 349"/>
              <a:gd name="T57" fmla="*/ 1289 h 1637"/>
              <a:gd name="T58" fmla="*/ 51 w 349"/>
              <a:gd name="T59" fmla="*/ 1273 h 1637"/>
              <a:gd name="T60" fmla="*/ 139 w 349"/>
              <a:gd name="T61" fmla="*/ 963 h 1637"/>
              <a:gd name="T62" fmla="*/ 322 w 349"/>
              <a:gd name="T63" fmla="*/ 382 h 1637"/>
              <a:gd name="T64" fmla="*/ 336 w 349"/>
              <a:gd name="T65" fmla="*/ 0 h 1637"/>
              <a:gd name="T66" fmla="*/ 290 w 349"/>
              <a:gd name="T67" fmla="*/ 144 h 1637"/>
              <a:gd name="T68" fmla="*/ 242 w 349"/>
              <a:gd name="T69" fmla="*/ 670 h 1637"/>
              <a:gd name="T70" fmla="*/ 0 w 349"/>
              <a:gd name="T71" fmla="*/ 1254 h 1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49" h="1637">
                <a:moveTo>
                  <a:pt x="0" y="1254"/>
                </a:moveTo>
                <a:cubicBezTo>
                  <a:pt x="39" y="1239"/>
                  <a:pt x="43" y="1262"/>
                  <a:pt x="24" y="1238"/>
                </a:cubicBezTo>
                <a:cubicBezTo>
                  <a:pt x="31" y="1323"/>
                  <a:pt x="22" y="1243"/>
                  <a:pt x="51" y="1273"/>
                </a:cubicBezTo>
                <a:cubicBezTo>
                  <a:pt x="39" y="1304"/>
                  <a:pt x="34" y="1299"/>
                  <a:pt x="65" y="1289"/>
                </a:cubicBezTo>
                <a:cubicBezTo>
                  <a:pt x="57" y="1323"/>
                  <a:pt x="51" y="1316"/>
                  <a:pt x="85" y="1306"/>
                </a:cubicBezTo>
                <a:cubicBezTo>
                  <a:pt x="63" y="1379"/>
                  <a:pt x="80" y="1329"/>
                  <a:pt x="102" y="1340"/>
                </a:cubicBezTo>
                <a:cubicBezTo>
                  <a:pt x="90" y="1375"/>
                  <a:pt x="86" y="1369"/>
                  <a:pt x="120" y="1355"/>
                </a:cubicBezTo>
                <a:cubicBezTo>
                  <a:pt x="131" y="1379"/>
                  <a:pt x="76" y="1385"/>
                  <a:pt x="150" y="1376"/>
                </a:cubicBezTo>
                <a:cubicBezTo>
                  <a:pt x="143" y="1409"/>
                  <a:pt x="138" y="1402"/>
                  <a:pt x="170" y="1391"/>
                </a:cubicBezTo>
                <a:cubicBezTo>
                  <a:pt x="160" y="1425"/>
                  <a:pt x="154" y="1420"/>
                  <a:pt x="188" y="1411"/>
                </a:cubicBezTo>
                <a:lnTo>
                  <a:pt x="179" y="1452"/>
                </a:lnTo>
                <a:cubicBezTo>
                  <a:pt x="194" y="1463"/>
                  <a:pt x="212" y="1461"/>
                  <a:pt x="221" y="1464"/>
                </a:cubicBezTo>
                <a:cubicBezTo>
                  <a:pt x="212" y="1493"/>
                  <a:pt x="206" y="1488"/>
                  <a:pt x="236" y="1483"/>
                </a:cubicBezTo>
                <a:cubicBezTo>
                  <a:pt x="223" y="1553"/>
                  <a:pt x="234" y="1502"/>
                  <a:pt x="254" y="1516"/>
                </a:cubicBezTo>
                <a:cubicBezTo>
                  <a:pt x="252" y="1556"/>
                  <a:pt x="237" y="1522"/>
                  <a:pt x="260" y="1572"/>
                </a:cubicBezTo>
                <a:cubicBezTo>
                  <a:pt x="289" y="1637"/>
                  <a:pt x="259" y="1594"/>
                  <a:pt x="311" y="1624"/>
                </a:cubicBezTo>
                <a:cubicBezTo>
                  <a:pt x="298" y="1577"/>
                  <a:pt x="307" y="1596"/>
                  <a:pt x="291" y="1562"/>
                </a:cubicBezTo>
                <a:cubicBezTo>
                  <a:pt x="259" y="1497"/>
                  <a:pt x="282" y="1537"/>
                  <a:pt x="254" y="1516"/>
                </a:cubicBezTo>
                <a:cubicBezTo>
                  <a:pt x="257" y="1463"/>
                  <a:pt x="264" y="1484"/>
                  <a:pt x="236" y="1483"/>
                </a:cubicBezTo>
                <a:cubicBezTo>
                  <a:pt x="242" y="1452"/>
                  <a:pt x="250" y="1456"/>
                  <a:pt x="221" y="1464"/>
                </a:cubicBezTo>
                <a:cubicBezTo>
                  <a:pt x="220" y="1458"/>
                  <a:pt x="220" y="1444"/>
                  <a:pt x="219" y="1448"/>
                </a:cubicBezTo>
                <a:cubicBezTo>
                  <a:pt x="218" y="1451"/>
                  <a:pt x="217" y="1436"/>
                  <a:pt x="215" y="1434"/>
                </a:cubicBezTo>
                <a:cubicBezTo>
                  <a:pt x="192" y="1401"/>
                  <a:pt x="217" y="1426"/>
                  <a:pt x="188" y="1411"/>
                </a:cubicBezTo>
                <a:cubicBezTo>
                  <a:pt x="198" y="1375"/>
                  <a:pt x="205" y="1380"/>
                  <a:pt x="170" y="1391"/>
                </a:cubicBezTo>
                <a:cubicBezTo>
                  <a:pt x="182" y="1360"/>
                  <a:pt x="184" y="1369"/>
                  <a:pt x="150" y="1376"/>
                </a:cubicBezTo>
                <a:cubicBezTo>
                  <a:pt x="149" y="1341"/>
                  <a:pt x="172" y="1352"/>
                  <a:pt x="120" y="1355"/>
                </a:cubicBezTo>
                <a:cubicBezTo>
                  <a:pt x="133" y="1322"/>
                  <a:pt x="136" y="1329"/>
                  <a:pt x="102" y="1340"/>
                </a:cubicBezTo>
                <a:cubicBezTo>
                  <a:pt x="109" y="1276"/>
                  <a:pt x="111" y="1308"/>
                  <a:pt x="85" y="1306"/>
                </a:cubicBezTo>
                <a:cubicBezTo>
                  <a:pt x="98" y="1271"/>
                  <a:pt x="101" y="1280"/>
                  <a:pt x="65" y="1289"/>
                </a:cubicBezTo>
                <a:cubicBezTo>
                  <a:pt x="74" y="1260"/>
                  <a:pt x="80" y="1264"/>
                  <a:pt x="51" y="1273"/>
                </a:cubicBezTo>
                <a:cubicBezTo>
                  <a:pt x="61" y="1125"/>
                  <a:pt x="62" y="1054"/>
                  <a:pt x="139" y="963"/>
                </a:cubicBezTo>
                <a:cubicBezTo>
                  <a:pt x="349" y="713"/>
                  <a:pt x="312" y="538"/>
                  <a:pt x="322" y="382"/>
                </a:cubicBezTo>
                <a:cubicBezTo>
                  <a:pt x="331" y="262"/>
                  <a:pt x="341" y="131"/>
                  <a:pt x="336" y="0"/>
                </a:cubicBezTo>
                <a:cubicBezTo>
                  <a:pt x="307" y="36"/>
                  <a:pt x="296" y="99"/>
                  <a:pt x="290" y="144"/>
                </a:cubicBezTo>
                <a:cubicBezTo>
                  <a:pt x="260" y="384"/>
                  <a:pt x="298" y="541"/>
                  <a:pt x="242" y="670"/>
                </a:cubicBezTo>
                <a:cubicBezTo>
                  <a:pt x="78" y="1047"/>
                  <a:pt x="7" y="914"/>
                  <a:pt x="0" y="125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174A04A6-E391-4C8B-9147-DE09962AA125}"/>
              </a:ext>
            </a:extLst>
          </p:cNvPr>
          <p:cNvSpPr>
            <a:spLocks/>
          </p:cNvSpPr>
          <p:nvPr/>
        </p:nvSpPr>
        <p:spPr bwMode="auto">
          <a:xfrm>
            <a:off x="5837238" y="3503613"/>
            <a:ext cx="288925" cy="425450"/>
          </a:xfrm>
          <a:custGeom>
            <a:avLst/>
            <a:gdLst>
              <a:gd name="T0" fmla="*/ 0 w 798"/>
              <a:gd name="T1" fmla="*/ 340 h 1178"/>
              <a:gd name="T2" fmla="*/ 19 w 798"/>
              <a:gd name="T3" fmla="*/ 319 h 1178"/>
              <a:gd name="T4" fmla="*/ 120 w 798"/>
              <a:gd name="T5" fmla="*/ 279 h 1178"/>
              <a:gd name="T6" fmla="*/ 432 w 798"/>
              <a:gd name="T7" fmla="*/ 760 h 1178"/>
              <a:gd name="T8" fmla="*/ 617 w 798"/>
              <a:gd name="T9" fmla="*/ 970 h 1178"/>
              <a:gd name="T10" fmla="*/ 693 w 798"/>
              <a:gd name="T11" fmla="*/ 1085 h 1178"/>
              <a:gd name="T12" fmla="*/ 796 w 798"/>
              <a:gd name="T13" fmla="*/ 1178 h 1178"/>
              <a:gd name="T14" fmla="*/ 656 w 798"/>
              <a:gd name="T15" fmla="*/ 933 h 1178"/>
              <a:gd name="T16" fmla="*/ 162 w 798"/>
              <a:gd name="T17" fmla="*/ 217 h 1178"/>
              <a:gd name="T18" fmla="*/ 229 w 798"/>
              <a:gd name="T19" fmla="*/ 132 h 1178"/>
              <a:gd name="T20" fmla="*/ 262 w 798"/>
              <a:gd name="T21" fmla="*/ 93 h 1178"/>
              <a:gd name="T22" fmla="*/ 351 w 798"/>
              <a:gd name="T23" fmla="*/ 84 h 1178"/>
              <a:gd name="T24" fmla="*/ 152 w 798"/>
              <a:gd name="T25" fmla="*/ 189 h 1178"/>
              <a:gd name="T26" fmla="*/ 122 w 798"/>
              <a:gd name="T27" fmla="*/ 277 h 1178"/>
              <a:gd name="T28" fmla="*/ 40 w 798"/>
              <a:gd name="T29" fmla="*/ 264 h 1178"/>
              <a:gd name="T30" fmla="*/ 25 w 798"/>
              <a:gd name="T31" fmla="*/ 269 h 1178"/>
              <a:gd name="T32" fmla="*/ 19 w 798"/>
              <a:gd name="T33" fmla="*/ 280 h 1178"/>
              <a:gd name="T34" fmla="*/ 0 w 798"/>
              <a:gd name="T35" fmla="*/ 340 h 1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8" h="1178">
                <a:moveTo>
                  <a:pt x="0" y="340"/>
                </a:moveTo>
                <a:lnTo>
                  <a:pt x="19" y="319"/>
                </a:lnTo>
                <a:cubicBezTo>
                  <a:pt x="64" y="282"/>
                  <a:pt x="70" y="283"/>
                  <a:pt x="120" y="279"/>
                </a:cubicBezTo>
                <a:cubicBezTo>
                  <a:pt x="184" y="438"/>
                  <a:pt x="329" y="634"/>
                  <a:pt x="432" y="760"/>
                </a:cubicBezTo>
                <a:cubicBezTo>
                  <a:pt x="513" y="858"/>
                  <a:pt x="534" y="809"/>
                  <a:pt x="617" y="970"/>
                </a:cubicBezTo>
                <a:cubicBezTo>
                  <a:pt x="640" y="1014"/>
                  <a:pt x="666" y="1046"/>
                  <a:pt x="693" y="1085"/>
                </a:cubicBezTo>
                <a:cubicBezTo>
                  <a:pt x="731" y="1140"/>
                  <a:pt x="731" y="1172"/>
                  <a:pt x="796" y="1178"/>
                </a:cubicBezTo>
                <a:cubicBezTo>
                  <a:pt x="798" y="1104"/>
                  <a:pt x="689" y="1007"/>
                  <a:pt x="656" y="933"/>
                </a:cubicBezTo>
                <a:cubicBezTo>
                  <a:pt x="580" y="765"/>
                  <a:pt x="252" y="556"/>
                  <a:pt x="162" y="217"/>
                </a:cubicBezTo>
                <a:lnTo>
                  <a:pt x="229" y="132"/>
                </a:lnTo>
                <a:cubicBezTo>
                  <a:pt x="257" y="88"/>
                  <a:pt x="190" y="129"/>
                  <a:pt x="262" y="93"/>
                </a:cubicBezTo>
                <a:lnTo>
                  <a:pt x="351" y="84"/>
                </a:lnTo>
                <a:cubicBezTo>
                  <a:pt x="275" y="0"/>
                  <a:pt x="183" y="133"/>
                  <a:pt x="152" y="189"/>
                </a:cubicBezTo>
                <a:lnTo>
                  <a:pt x="122" y="277"/>
                </a:lnTo>
                <a:cubicBezTo>
                  <a:pt x="109" y="266"/>
                  <a:pt x="147" y="245"/>
                  <a:pt x="40" y="264"/>
                </a:cubicBezTo>
                <a:cubicBezTo>
                  <a:pt x="36" y="265"/>
                  <a:pt x="30" y="267"/>
                  <a:pt x="25" y="269"/>
                </a:cubicBezTo>
                <a:cubicBezTo>
                  <a:pt x="23" y="273"/>
                  <a:pt x="20" y="274"/>
                  <a:pt x="19" y="280"/>
                </a:cubicBezTo>
                <a:lnTo>
                  <a:pt x="0" y="340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D7DF01F4-47AC-4C4C-99E0-72562DCF3145}"/>
              </a:ext>
            </a:extLst>
          </p:cNvPr>
          <p:cNvSpPr>
            <a:spLocks/>
          </p:cNvSpPr>
          <p:nvPr/>
        </p:nvSpPr>
        <p:spPr bwMode="auto">
          <a:xfrm>
            <a:off x="4838700" y="3848101"/>
            <a:ext cx="233363" cy="177800"/>
          </a:xfrm>
          <a:custGeom>
            <a:avLst/>
            <a:gdLst>
              <a:gd name="T0" fmla="*/ 242 w 649"/>
              <a:gd name="T1" fmla="*/ 261 h 491"/>
              <a:gd name="T2" fmla="*/ 172 w 649"/>
              <a:gd name="T3" fmla="*/ 212 h 491"/>
              <a:gd name="T4" fmla="*/ 11 w 649"/>
              <a:gd name="T5" fmla="*/ 460 h 491"/>
              <a:gd name="T6" fmla="*/ 165 w 649"/>
              <a:gd name="T7" fmla="*/ 429 h 491"/>
              <a:gd name="T8" fmla="*/ 356 w 649"/>
              <a:gd name="T9" fmla="*/ 401 h 491"/>
              <a:gd name="T10" fmla="*/ 247 w 649"/>
              <a:gd name="T11" fmla="*/ 336 h 491"/>
              <a:gd name="T12" fmla="*/ 452 w 649"/>
              <a:gd name="T13" fmla="*/ 181 h 491"/>
              <a:gd name="T14" fmla="*/ 628 w 649"/>
              <a:gd name="T15" fmla="*/ 0 h 491"/>
              <a:gd name="T16" fmla="*/ 445 w 649"/>
              <a:gd name="T17" fmla="*/ 124 h 491"/>
              <a:gd name="T18" fmla="*/ 242 w 649"/>
              <a:gd name="T19" fmla="*/ 26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9" h="491">
                <a:moveTo>
                  <a:pt x="242" y="261"/>
                </a:moveTo>
                <a:cubicBezTo>
                  <a:pt x="208" y="246"/>
                  <a:pt x="225" y="227"/>
                  <a:pt x="172" y="212"/>
                </a:cubicBezTo>
                <a:cubicBezTo>
                  <a:pt x="88" y="368"/>
                  <a:pt x="0" y="404"/>
                  <a:pt x="11" y="460"/>
                </a:cubicBezTo>
                <a:cubicBezTo>
                  <a:pt x="74" y="491"/>
                  <a:pt x="96" y="447"/>
                  <a:pt x="165" y="429"/>
                </a:cubicBezTo>
                <a:cubicBezTo>
                  <a:pt x="240" y="410"/>
                  <a:pt x="293" y="435"/>
                  <a:pt x="356" y="401"/>
                </a:cubicBezTo>
                <a:cubicBezTo>
                  <a:pt x="334" y="305"/>
                  <a:pt x="320" y="380"/>
                  <a:pt x="247" y="336"/>
                </a:cubicBezTo>
                <a:cubicBezTo>
                  <a:pt x="306" y="288"/>
                  <a:pt x="390" y="225"/>
                  <a:pt x="452" y="181"/>
                </a:cubicBezTo>
                <a:cubicBezTo>
                  <a:pt x="606" y="73"/>
                  <a:pt x="649" y="88"/>
                  <a:pt x="628" y="0"/>
                </a:cubicBezTo>
                <a:cubicBezTo>
                  <a:pt x="586" y="2"/>
                  <a:pt x="494" y="88"/>
                  <a:pt x="445" y="124"/>
                </a:cubicBezTo>
                <a:cubicBezTo>
                  <a:pt x="380" y="172"/>
                  <a:pt x="312" y="219"/>
                  <a:pt x="242" y="26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C8DB40F8-ECEC-411D-BC23-8EE5CB6CD7B1}"/>
              </a:ext>
            </a:extLst>
          </p:cNvPr>
          <p:cNvSpPr>
            <a:spLocks/>
          </p:cNvSpPr>
          <p:nvPr/>
        </p:nvSpPr>
        <p:spPr bwMode="auto">
          <a:xfrm>
            <a:off x="2173288" y="4460876"/>
            <a:ext cx="84138" cy="279400"/>
          </a:xfrm>
          <a:custGeom>
            <a:avLst/>
            <a:gdLst>
              <a:gd name="T0" fmla="*/ 37 w 234"/>
              <a:gd name="T1" fmla="*/ 67 h 774"/>
              <a:gd name="T2" fmla="*/ 140 w 234"/>
              <a:gd name="T3" fmla="*/ 323 h 774"/>
              <a:gd name="T4" fmla="*/ 115 w 234"/>
              <a:gd name="T5" fmla="*/ 581 h 774"/>
              <a:gd name="T6" fmla="*/ 0 w 234"/>
              <a:gd name="T7" fmla="*/ 774 h 774"/>
              <a:gd name="T8" fmla="*/ 88 w 234"/>
              <a:gd name="T9" fmla="*/ 707 h 774"/>
              <a:gd name="T10" fmla="*/ 157 w 234"/>
              <a:gd name="T11" fmla="*/ 728 h 774"/>
              <a:gd name="T12" fmla="*/ 214 w 234"/>
              <a:gd name="T13" fmla="*/ 327 h 774"/>
              <a:gd name="T14" fmla="*/ 158 w 234"/>
              <a:gd name="T15" fmla="*/ 103 h 774"/>
              <a:gd name="T16" fmla="*/ 132 w 234"/>
              <a:gd name="T17" fmla="*/ 76 h 774"/>
              <a:gd name="T18" fmla="*/ 102 w 234"/>
              <a:gd name="T19" fmla="*/ 36 h 774"/>
              <a:gd name="T20" fmla="*/ 19 w 234"/>
              <a:gd name="T21" fmla="*/ 0 h 774"/>
              <a:gd name="T22" fmla="*/ 37 w 234"/>
              <a:gd name="T23" fmla="*/ 67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4" h="774">
                <a:moveTo>
                  <a:pt x="37" y="67"/>
                </a:moveTo>
                <a:cubicBezTo>
                  <a:pt x="108" y="117"/>
                  <a:pt x="125" y="244"/>
                  <a:pt x="140" y="323"/>
                </a:cubicBezTo>
                <a:cubicBezTo>
                  <a:pt x="164" y="401"/>
                  <a:pt x="142" y="491"/>
                  <a:pt x="115" y="581"/>
                </a:cubicBezTo>
                <a:cubicBezTo>
                  <a:pt x="77" y="714"/>
                  <a:pt x="123" y="705"/>
                  <a:pt x="0" y="774"/>
                </a:cubicBezTo>
                <a:cubicBezTo>
                  <a:pt x="75" y="743"/>
                  <a:pt x="56" y="761"/>
                  <a:pt x="88" y="707"/>
                </a:cubicBezTo>
                <a:cubicBezTo>
                  <a:pt x="145" y="724"/>
                  <a:pt x="128" y="699"/>
                  <a:pt x="157" y="728"/>
                </a:cubicBezTo>
                <a:cubicBezTo>
                  <a:pt x="145" y="616"/>
                  <a:pt x="234" y="456"/>
                  <a:pt x="214" y="327"/>
                </a:cubicBezTo>
                <a:cubicBezTo>
                  <a:pt x="190" y="251"/>
                  <a:pt x="169" y="164"/>
                  <a:pt x="158" y="103"/>
                </a:cubicBezTo>
                <a:cubicBezTo>
                  <a:pt x="147" y="93"/>
                  <a:pt x="146" y="93"/>
                  <a:pt x="132" y="76"/>
                </a:cubicBezTo>
                <a:cubicBezTo>
                  <a:pt x="118" y="59"/>
                  <a:pt x="116" y="51"/>
                  <a:pt x="102" y="36"/>
                </a:cubicBezTo>
                <a:cubicBezTo>
                  <a:pt x="75" y="7"/>
                  <a:pt x="73" y="4"/>
                  <a:pt x="19" y="0"/>
                </a:cubicBezTo>
                <a:lnTo>
                  <a:pt x="37" y="67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F9E42C7A-3276-4DFB-B782-FFBDB7C8EDA7}"/>
              </a:ext>
            </a:extLst>
          </p:cNvPr>
          <p:cNvSpPr>
            <a:spLocks/>
          </p:cNvSpPr>
          <p:nvPr/>
        </p:nvSpPr>
        <p:spPr bwMode="auto">
          <a:xfrm>
            <a:off x="3690938" y="4552951"/>
            <a:ext cx="125413" cy="85725"/>
          </a:xfrm>
          <a:custGeom>
            <a:avLst/>
            <a:gdLst>
              <a:gd name="T0" fmla="*/ 20 w 348"/>
              <a:gd name="T1" fmla="*/ 41 h 240"/>
              <a:gd name="T2" fmla="*/ 35 w 348"/>
              <a:gd name="T3" fmla="*/ 81 h 240"/>
              <a:gd name="T4" fmla="*/ 38 w 348"/>
              <a:gd name="T5" fmla="*/ 124 h 240"/>
              <a:gd name="T6" fmla="*/ 76 w 348"/>
              <a:gd name="T7" fmla="*/ 148 h 240"/>
              <a:gd name="T8" fmla="*/ 120 w 348"/>
              <a:gd name="T9" fmla="*/ 186 h 240"/>
              <a:gd name="T10" fmla="*/ 205 w 348"/>
              <a:gd name="T11" fmla="*/ 211 h 240"/>
              <a:gd name="T12" fmla="*/ 266 w 348"/>
              <a:gd name="T13" fmla="*/ 240 h 240"/>
              <a:gd name="T14" fmla="*/ 294 w 348"/>
              <a:gd name="T15" fmla="*/ 206 h 240"/>
              <a:gd name="T16" fmla="*/ 348 w 348"/>
              <a:gd name="T17" fmla="*/ 168 h 240"/>
              <a:gd name="T18" fmla="*/ 259 w 348"/>
              <a:gd name="T19" fmla="*/ 123 h 240"/>
              <a:gd name="T20" fmla="*/ 222 w 348"/>
              <a:gd name="T21" fmla="*/ 115 h 240"/>
              <a:gd name="T22" fmla="*/ 190 w 348"/>
              <a:gd name="T23" fmla="*/ 98 h 240"/>
              <a:gd name="T24" fmla="*/ 169 w 348"/>
              <a:gd name="T25" fmla="*/ 82 h 240"/>
              <a:gd name="T26" fmla="*/ 128 w 348"/>
              <a:gd name="T27" fmla="*/ 54 h 240"/>
              <a:gd name="T28" fmla="*/ 45 w 348"/>
              <a:gd name="T29" fmla="*/ 12 h 240"/>
              <a:gd name="T30" fmla="*/ 0 w 348"/>
              <a:gd name="T31" fmla="*/ 0 h 240"/>
              <a:gd name="T32" fmla="*/ 20 w 348"/>
              <a:gd name="T33" fmla="*/ 41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48" h="240">
                <a:moveTo>
                  <a:pt x="20" y="41"/>
                </a:moveTo>
                <a:cubicBezTo>
                  <a:pt x="64" y="81"/>
                  <a:pt x="27" y="27"/>
                  <a:pt x="35" y="81"/>
                </a:cubicBezTo>
                <a:cubicBezTo>
                  <a:pt x="41" y="114"/>
                  <a:pt x="7" y="49"/>
                  <a:pt x="38" y="124"/>
                </a:cubicBezTo>
                <a:cubicBezTo>
                  <a:pt x="87" y="107"/>
                  <a:pt x="76" y="97"/>
                  <a:pt x="76" y="148"/>
                </a:cubicBezTo>
                <a:cubicBezTo>
                  <a:pt x="84" y="172"/>
                  <a:pt x="77" y="163"/>
                  <a:pt x="120" y="186"/>
                </a:cubicBezTo>
                <a:cubicBezTo>
                  <a:pt x="149" y="201"/>
                  <a:pt x="167" y="209"/>
                  <a:pt x="205" y="211"/>
                </a:cubicBezTo>
                <a:lnTo>
                  <a:pt x="266" y="240"/>
                </a:lnTo>
                <a:cubicBezTo>
                  <a:pt x="267" y="215"/>
                  <a:pt x="289" y="210"/>
                  <a:pt x="294" y="206"/>
                </a:cubicBezTo>
                <a:cubicBezTo>
                  <a:pt x="326" y="179"/>
                  <a:pt x="234" y="203"/>
                  <a:pt x="348" y="168"/>
                </a:cubicBezTo>
                <a:cubicBezTo>
                  <a:pt x="294" y="130"/>
                  <a:pt x="331" y="154"/>
                  <a:pt x="259" y="123"/>
                </a:cubicBezTo>
                <a:cubicBezTo>
                  <a:pt x="210" y="134"/>
                  <a:pt x="205" y="153"/>
                  <a:pt x="222" y="115"/>
                </a:cubicBezTo>
                <a:cubicBezTo>
                  <a:pt x="151" y="136"/>
                  <a:pt x="199" y="119"/>
                  <a:pt x="190" y="98"/>
                </a:cubicBezTo>
                <a:cubicBezTo>
                  <a:pt x="154" y="111"/>
                  <a:pt x="160" y="119"/>
                  <a:pt x="169" y="82"/>
                </a:cubicBezTo>
                <a:cubicBezTo>
                  <a:pt x="94" y="97"/>
                  <a:pt x="149" y="88"/>
                  <a:pt x="128" y="54"/>
                </a:cubicBezTo>
                <a:lnTo>
                  <a:pt x="45" y="12"/>
                </a:lnTo>
                <a:lnTo>
                  <a:pt x="0" y="0"/>
                </a:lnTo>
                <a:cubicBezTo>
                  <a:pt x="15" y="20"/>
                  <a:pt x="9" y="21"/>
                  <a:pt x="20" y="4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63F4452-CABD-4C02-AC4D-6383929C2A97}"/>
              </a:ext>
            </a:extLst>
          </p:cNvPr>
          <p:cNvSpPr>
            <a:spLocks/>
          </p:cNvSpPr>
          <p:nvPr/>
        </p:nvSpPr>
        <p:spPr bwMode="auto">
          <a:xfrm>
            <a:off x="3556000" y="2971801"/>
            <a:ext cx="209550" cy="231775"/>
          </a:xfrm>
          <a:custGeom>
            <a:avLst/>
            <a:gdLst>
              <a:gd name="T0" fmla="*/ 474 w 581"/>
              <a:gd name="T1" fmla="*/ 641 h 641"/>
              <a:gd name="T2" fmla="*/ 437 w 581"/>
              <a:gd name="T3" fmla="*/ 536 h 641"/>
              <a:gd name="T4" fmla="*/ 490 w 581"/>
              <a:gd name="T5" fmla="*/ 353 h 641"/>
              <a:gd name="T6" fmla="*/ 575 w 581"/>
              <a:gd name="T7" fmla="*/ 211 h 641"/>
              <a:gd name="T8" fmla="*/ 581 w 581"/>
              <a:gd name="T9" fmla="*/ 198 h 641"/>
              <a:gd name="T10" fmla="*/ 570 w 581"/>
              <a:gd name="T11" fmla="*/ 206 h 641"/>
              <a:gd name="T12" fmla="*/ 453 w 581"/>
              <a:gd name="T13" fmla="*/ 509 h 641"/>
              <a:gd name="T14" fmla="*/ 410 w 581"/>
              <a:gd name="T15" fmla="*/ 451 h 641"/>
              <a:gd name="T16" fmla="*/ 460 w 581"/>
              <a:gd name="T17" fmla="*/ 259 h 641"/>
              <a:gd name="T18" fmla="*/ 422 w 581"/>
              <a:gd name="T19" fmla="*/ 305 h 641"/>
              <a:gd name="T20" fmla="*/ 405 w 581"/>
              <a:gd name="T21" fmla="*/ 356 h 641"/>
              <a:gd name="T22" fmla="*/ 388 w 581"/>
              <a:gd name="T23" fmla="*/ 491 h 641"/>
              <a:gd name="T24" fmla="*/ 279 w 581"/>
              <a:gd name="T25" fmla="*/ 494 h 641"/>
              <a:gd name="T26" fmla="*/ 142 w 581"/>
              <a:gd name="T27" fmla="*/ 372 h 641"/>
              <a:gd name="T28" fmla="*/ 58 w 581"/>
              <a:gd name="T29" fmla="*/ 288 h 641"/>
              <a:gd name="T30" fmla="*/ 51 w 581"/>
              <a:gd name="T31" fmla="*/ 244 h 641"/>
              <a:gd name="T32" fmla="*/ 35 w 581"/>
              <a:gd name="T33" fmla="*/ 0 h 641"/>
              <a:gd name="T34" fmla="*/ 31 w 581"/>
              <a:gd name="T35" fmla="*/ 99 h 641"/>
              <a:gd name="T36" fmla="*/ 141 w 581"/>
              <a:gd name="T37" fmla="*/ 394 h 641"/>
              <a:gd name="T38" fmla="*/ 190 w 581"/>
              <a:gd name="T39" fmla="*/ 429 h 641"/>
              <a:gd name="T40" fmla="*/ 209 w 581"/>
              <a:gd name="T41" fmla="*/ 461 h 641"/>
              <a:gd name="T42" fmla="*/ 226 w 581"/>
              <a:gd name="T43" fmla="*/ 484 h 641"/>
              <a:gd name="T44" fmla="*/ 401 w 581"/>
              <a:gd name="T45" fmla="*/ 519 h 641"/>
              <a:gd name="T46" fmla="*/ 463 w 581"/>
              <a:gd name="T47" fmla="*/ 630 h 641"/>
              <a:gd name="T48" fmla="*/ 474 w 581"/>
              <a:gd name="T49" fmla="*/ 641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81" h="641">
                <a:moveTo>
                  <a:pt x="474" y="641"/>
                </a:moveTo>
                <a:lnTo>
                  <a:pt x="437" y="536"/>
                </a:lnTo>
                <a:cubicBezTo>
                  <a:pt x="516" y="480"/>
                  <a:pt x="456" y="434"/>
                  <a:pt x="490" y="353"/>
                </a:cubicBezTo>
                <a:lnTo>
                  <a:pt x="575" y="211"/>
                </a:lnTo>
                <a:cubicBezTo>
                  <a:pt x="576" y="208"/>
                  <a:pt x="579" y="202"/>
                  <a:pt x="581" y="198"/>
                </a:cubicBezTo>
                <a:cubicBezTo>
                  <a:pt x="577" y="201"/>
                  <a:pt x="572" y="204"/>
                  <a:pt x="570" y="206"/>
                </a:cubicBezTo>
                <a:cubicBezTo>
                  <a:pt x="489" y="275"/>
                  <a:pt x="452" y="400"/>
                  <a:pt x="453" y="509"/>
                </a:cubicBezTo>
                <a:cubicBezTo>
                  <a:pt x="404" y="486"/>
                  <a:pt x="424" y="554"/>
                  <a:pt x="410" y="451"/>
                </a:cubicBezTo>
                <a:cubicBezTo>
                  <a:pt x="402" y="389"/>
                  <a:pt x="441" y="304"/>
                  <a:pt x="460" y="259"/>
                </a:cubicBezTo>
                <a:cubicBezTo>
                  <a:pt x="423" y="293"/>
                  <a:pt x="455" y="241"/>
                  <a:pt x="422" y="305"/>
                </a:cubicBezTo>
                <a:cubicBezTo>
                  <a:pt x="422" y="305"/>
                  <a:pt x="406" y="350"/>
                  <a:pt x="405" y="356"/>
                </a:cubicBezTo>
                <a:cubicBezTo>
                  <a:pt x="388" y="414"/>
                  <a:pt x="388" y="431"/>
                  <a:pt x="388" y="491"/>
                </a:cubicBezTo>
                <a:cubicBezTo>
                  <a:pt x="342" y="487"/>
                  <a:pt x="317" y="500"/>
                  <a:pt x="279" y="494"/>
                </a:cubicBezTo>
                <a:cubicBezTo>
                  <a:pt x="179" y="478"/>
                  <a:pt x="294" y="465"/>
                  <a:pt x="142" y="372"/>
                </a:cubicBezTo>
                <a:cubicBezTo>
                  <a:pt x="100" y="347"/>
                  <a:pt x="66" y="332"/>
                  <a:pt x="58" y="288"/>
                </a:cubicBezTo>
                <a:cubicBezTo>
                  <a:pt x="55" y="271"/>
                  <a:pt x="53" y="261"/>
                  <a:pt x="51" y="244"/>
                </a:cubicBezTo>
                <a:cubicBezTo>
                  <a:pt x="36" y="92"/>
                  <a:pt x="91" y="70"/>
                  <a:pt x="35" y="0"/>
                </a:cubicBezTo>
                <a:cubicBezTo>
                  <a:pt x="35" y="43"/>
                  <a:pt x="35" y="73"/>
                  <a:pt x="31" y="99"/>
                </a:cubicBezTo>
                <a:cubicBezTo>
                  <a:pt x="0" y="320"/>
                  <a:pt x="32" y="329"/>
                  <a:pt x="141" y="394"/>
                </a:cubicBezTo>
                <a:cubicBezTo>
                  <a:pt x="157" y="403"/>
                  <a:pt x="176" y="412"/>
                  <a:pt x="190" y="429"/>
                </a:cubicBezTo>
                <a:cubicBezTo>
                  <a:pt x="204" y="445"/>
                  <a:pt x="196" y="440"/>
                  <a:pt x="209" y="461"/>
                </a:cubicBezTo>
                <a:lnTo>
                  <a:pt x="226" y="484"/>
                </a:lnTo>
                <a:cubicBezTo>
                  <a:pt x="278" y="526"/>
                  <a:pt x="319" y="513"/>
                  <a:pt x="401" y="519"/>
                </a:cubicBezTo>
                <a:lnTo>
                  <a:pt x="463" y="630"/>
                </a:lnTo>
                <a:cubicBezTo>
                  <a:pt x="465" y="627"/>
                  <a:pt x="470" y="638"/>
                  <a:pt x="474" y="64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7938BF73-09C4-475A-A98F-69853CA51137}"/>
              </a:ext>
            </a:extLst>
          </p:cNvPr>
          <p:cNvSpPr>
            <a:spLocks/>
          </p:cNvSpPr>
          <p:nvPr/>
        </p:nvSpPr>
        <p:spPr bwMode="auto">
          <a:xfrm>
            <a:off x="4976813" y="4772026"/>
            <a:ext cx="157163" cy="122238"/>
          </a:xfrm>
          <a:custGeom>
            <a:avLst/>
            <a:gdLst>
              <a:gd name="T0" fmla="*/ 148 w 435"/>
              <a:gd name="T1" fmla="*/ 24 h 338"/>
              <a:gd name="T2" fmla="*/ 140 w 435"/>
              <a:gd name="T3" fmla="*/ 35 h 338"/>
              <a:gd name="T4" fmla="*/ 124 w 435"/>
              <a:gd name="T5" fmla="*/ 56 h 338"/>
              <a:gd name="T6" fmla="*/ 0 w 435"/>
              <a:gd name="T7" fmla="*/ 323 h 338"/>
              <a:gd name="T8" fmla="*/ 117 w 435"/>
              <a:gd name="T9" fmla="*/ 156 h 338"/>
              <a:gd name="T10" fmla="*/ 168 w 435"/>
              <a:gd name="T11" fmla="*/ 104 h 338"/>
              <a:gd name="T12" fmla="*/ 435 w 435"/>
              <a:gd name="T13" fmla="*/ 338 h 338"/>
              <a:gd name="T14" fmla="*/ 311 w 435"/>
              <a:gd name="T15" fmla="*/ 201 h 338"/>
              <a:gd name="T16" fmla="*/ 200 w 435"/>
              <a:gd name="T17" fmla="*/ 43 h 338"/>
              <a:gd name="T18" fmla="*/ 200 w 435"/>
              <a:gd name="T19" fmla="*/ 89 h 338"/>
              <a:gd name="T20" fmla="*/ 134 w 435"/>
              <a:gd name="T21" fmla="*/ 99 h 338"/>
              <a:gd name="T22" fmla="*/ 148 w 435"/>
              <a:gd name="T23" fmla="*/ 24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5" h="338">
                <a:moveTo>
                  <a:pt x="148" y="24"/>
                </a:moveTo>
                <a:cubicBezTo>
                  <a:pt x="145" y="28"/>
                  <a:pt x="141" y="28"/>
                  <a:pt x="140" y="35"/>
                </a:cubicBezTo>
                <a:cubicBezTo>
                  <a:pt x="125" y="111"/>
                  <a:pt x="159" y="0"/>
                  <a:pt x="124" y="56"/>
                </a:cubicBezTo>
                <a:lnTo>
                  <a:pt x="0" y="323"/>
                </a:lnTo>
                <a:cubicBezTo>
                  <a:pt x="75" y="290"/>
                  <a:pt x="62" y="238"/>
                  <a:pt x="117" y="156"/>
                </a:cubicBezTo>
                <a:cubicBezTo>
                  <a:pt x="148" y="109"/>
                  <a:pt x="135" y="126"/>
                  <a:pt x="168" y="104"/>
                </a:cubicBezTo>
                <a:cubicBezTo>
                  <a:pt x="261" y="196"/>
                  <a:pt x="272" y="318"/>
                  <a:pt x="435" y="338"/>
                </a:cubicBezTo>
                <a:cubicBezTo>
                  <a:pt x="406" y="277"/>
                  <a:pt x="405" y="299"/>
                  <a:pt x="311" y="201"/>
                </a:cubicBezTo>
                <a:cubicBezTo>
                  <a:pt x="205" y="90"/>
                  <a:pt x="277" y="127"/>
                  <a:pt x="200" y="43"/>
                </a:cubicBezTo>
                <a:lnTo>
                  <a:pt x="200" y="89"/>
                </a:lnTo>
                <a:cubicBezTo>
                  <a:pt x="147" y="73"/>
                  <a:pt x="156" y="64"/>
                  <a:pt x="134" y="99"/>
                </a:cubicBezTo>
                <a:lnTo>
                  <a:pt x="148" y="24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4694EA50-DB0D-442C-B08F-FD6B32D7711E}"/>
              </a:ext>
            </a:extLst>
          </p:cNvPr>
          <p:cNvSpPr>
            <a:spLocks/>
          </p:cNvSpPr>
          <p:nvPr/>
        </p:nvSpPr>
        <p:spPr bwMode="auto">
          <a:xfrm>
            <a:off x="4735513" y="5503863"/>
            <a:ext cx="166688" cy="177800"/>
          </a:xfrm>
          <a:custGeom>
            <a:avLst/>
            <a:gdLst>
              <a:gd name="T0" fmla="*/ 50 w 462"/>
              <a:gd name="T1" fmla="*/ 452 h 492"/>
              <a:gd name="T2" fmla="*/ 97 w 462"/>
              <a:gd name="T3" fmla="*/ 475 h 492"/>
              <a:gd name="T4" fmla="*/ 93 w 462"/>
              <a:gd name="T5" fmla="*/ 133 h 492"/>
              <a:gd name="T6" fmla="*/ 225 w 462"/>
              <a:gd name="T7" fmla="*/ 254 h 492"/>
              <a:gd name="T8" fmla="*/ 235 w 462"/>
              <a:gd name="T9" fmla="*/ 261 h 492"/>
              <a:gd name="T10" fmla="*/ 462 w 462"/>
              <a:gd name="T11" fmla="*/ 265 h 492"/>
              <a:gd name="T12" fmla="*/ 265 w 462"/>
              <a:gd name="T13" fmla="*/ 197 h 492"/>
              <a:gd name="T14" fmla="*/ 212 w 462"/>
              <a:gd name="T15" fmla="*/ 146 h 492"/>
              <a:gd name="T16" fmla="*/ 204 w 462"/>
              <a:gd name="T17" fmla="*/ 137 h 492"/>
              <a:gd name="T18" fmla="*/ 167 w 462"/>
              <a:gd name="T19" fmla="*/ 88 h 492"/>
              <a:gd name="T20" fmla="*/ 138 w 462"/>
              <a:gd name="T21" fmla="*/ 47 h 492"/>
              <a:gd name="T22" fmla="*/ 97 w 462"/>
              <a:gd name="T23" fmla="*/ 0 h 492"/>
              <a:gd name="T24" fmla="*/ 268 w 462"/>
              <a:gd name="T25" fmla="*/ 228 h 492"/>
              <a:gd name="T26" fmla="*/ 371 w 462"/>
              <a:gd name="T27" fmla="*/ 258 h 492"/>
              <a:gd name="T28" fmla="*/ 437 w 462"/>
              <a:gd name="T29" fmla="*/ 295 h 492"/>
              <a:gd name="T30" fmla="*/ 218 w 462"/>
              <a:gd name="T31" fmla="*/ 227 h 492"/>
              <a:gd name="T32" fmla="*/ 187 w 462"/>
              <a:gd name="T33" fmla="*/ 188 h 492"/>
              <a:gd name="T34" fmla="*/ 172 w 462"/>
              <a:gd name="T35" fmla="*/ 168 h 492"/>
              <a:gd name="T36" fmla="*/ 87 w 462"/>
              <a:gd name="T37" fmla="*/ 120 h 492"/>
              <a:gd name="T38" fmla="*/ 80 w 462"/>
              <a:gd name="T39" fmla="*/ 387 h 492"/>
              <a:gd name="T40" fmla="*/ 50 w 462"/>
              <a:gd name="T41" fmla="*/ 452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92">
                <a:moveTo>
                  <a:pt x="50" y="452"/>
                </a:moveTo>
                <a:cubicBezTo>
                  <a:pt x="76" y="486"/>
                  <a:pt x="0" y="492"/>
                  <a:pt x="97" y="475"/>
                </a:cubicBezTo>
                <a:lnTo>
                  <a:pt x="93" y="133"/>
                </a:lnTo>
                <a:lnTo>
                  <a:pt x="225" y="254"/>
                </a:lnTo>
                <a:cubicBezTo>
                  <a:pt x="228" y="256"/>
                  <a:pt x="232" y="259"/>
                  <a:pt x="235" y="261"/>
                </a:cubicBezTo>
                <a:cubicBezTo>
                  <a:pt x="300" y="308"/>
                  <a:pt x="390" y="361"/>
                  <a:pt x="462" y="265"/>
                </a:cubicBezTo>
                <a:cubicBezTo>
                  <a:pt x="377" y="187"/>
                  <a:pt x="384" y="303"/>
                  <a:pt x="265" y="197"/>
                </a:cubicBezTo>
                <a:lnTo>
                  <a:pt x="212" y="146"/>
                </a:lnTo>
                <a:cubicBezTo>
                  <a:pt x="210" y="144"/>
                  <a:pt x="206" y="140"/>
                  <a:pt x="204" y="137"/>
                </a:cubicBezTo>
                <a:cubicBezTo>
                  <a:pt x="186" y="116"/>
                  <a:pt x="184" y="112"/>
                  <a:pt x="167" y="88"/>
                </a:cubicBezTo>
                <a:cubicBezTo>
                  <a:pt x="154" y="70"/>
                  <a:pt x="153" y="66"/>
                  <a:pt x="138" y="47"/>
                </a:cubicBezTo>
                <a:lnTo>
                  <a:pt x="97" y="0"/>
                </a:lnTo>
                <a:cubicBezTo>
                  <a:pt x="117" y="61"/>
                  <a:pt x="201" y="181"/>
                  <a:pt x="268" y="228"/>
                </a:cubicBezTo>
                <a:cubicBezTo>
                  <a:pt x="328" y="269"/>
                  <a:pt x="359" y="255"/>
                  <a:pt x="371" y="258"/>
                </a:cubicBezTo>
                <a:cubicBezTo>
                  <a:pt x="434" y="274"/>
                  <a:pt x="398" y="257"/>
                  <a:pt x="437" y="295"/>
                </a:cubicBezTo>
                <a:cubicBezTo>
                  <a:pt x="322" y="299"/>
                  <a:pt x="276" y="283"/>
                  <a:pt x="218" y="227"/>
                </a:cubicBezTo>
                <a:cubicBezTo>
                  <a:pt x="185" y="195"/>
                  <a:pt x="214" y="224"/>
                  <a:pt x="187" y="188"/>
                </a:cubicBezTo>
                <a:lnTo>
                  <a:pt x="172" y="168"/>
                </a:lnTo>
                <a:cubicBezTo>
                  <a:pt x="126" y="111"/>
                  <a:pt x="135" y="119"/>
                  <a:pt x="87" y="120"/>
                </a:cubicBezTo>
                <a:cubicBezTo>
                  <a:pt x="27" y="230"/>
                  <a:pt x="84" y="302"/>
                  <a:pt x="80" y="387"/>
                </a:cubicBezTo>
                <a:cubicBezTo>
                  <a:pt x="76" y="457"/>
                  <a:pt x="84" y="435"/>
                  <a:pt x="50" y="45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25F22E19-C213-48C0-91A7-B755D3D2144C}"/>
              </a:ext>
            </a:extLst>
          </p:cNvPr>
          <p:cNvSpPr>
            <a:spLocks/>
          </p:cNvSpPr>
          <p:nvPr/>
        </p:nvSpPr>
        <p:spPr bwMode="auto">
          <a:xfrm>
            <a:off x="2168525" y="5900738"/>
            <a:ext cx="146050" cy="160338"/>
          </a:xfrm>
          <a:custGeom>
            <a:avLst/>
            <a:gdLst>
              <a:gd name="T0" fmla="*/ 0 w 404"/>
              <a:gd name="T1" fmla="*/ 0 h 443"/>
              <a:gd name="T2" fmla="*/ 9 w 404"/>
              <a:gd name="T3" fmla="*/ 10 h 443"/>
              <a:gd name="T4" fmla="*/ 19 w 404"/>
              <a:gd name="T5" fmla="*/ 19 h 443"/>
              <a:gd name="T6" fmla="*/ 55 w 404"/>
              <a:gd name="T7" fmla="*/ 37 h 443"/>
              <a:gd name="T8" fmla="*/ 338 w 404"/>
              <a:gd name="T9" fmla="*/ 377 h 443"/>
              <a:gd name="T10" fmla="*/ 399 w 404"/>
              <a:gd name="T11" fmla="*/ 432 h 443"/>
              <a:gd name="T12" fmla="*/ 326 w 404"/>
              <a:gd name="T13" fmla="*/ 168 h 443"/>
              <a:gd name="T14" fmla="*/ 153 w 404"/>
              <a:gd name="T15" fmla="*/ 1 h 443"/>
              <a:gd name="T16" fmla="*/ 191 w 404"/>
              <a:gd name="T17" fmla="*/ 59 h 443"/>
              <a:gd name="T18" fmla="*/ 295 w 404"/>
              <a:gd name="T19" fmla="*/ 188 h 443"/>
              <a:gd name="T20" fmla="*/ 0 w 404"/>
              <a:gd name="T21" fmla="*/ 0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4" h="443">
                <a:moveTo>
                  <a:pt x="0" y="0"/>
                </a:moveTo>
                <a:cubicBezTo>
                  <a:pt x="3" y="4"/>
                  <a:pt x="8" y="4"/>
                  <a:pt x="9" y="10"/>
                </a:cubicBezTo>
                <a:cubicBezTo>
                  <a:pt x="11" y="15"/>
                  <a:pt x="17" y="17"/>
                  <a:pt x="19" y="19"/>
                </a:cubicBezTo>
                <a:cubicBezTo>
                  <a:pt x="31" y="26"/>
                  <a:pt x="48" y="34"/>
                  <a:pt x="55" y="37"/>
                </a:cubicBezTo>
                <a:cubicBezTo>
                  <a:pt x="278" y="138"/>
                  <a:pt x="296" y="284"/>
                  <a:pt x="338" y="377"/>
                </a:cubicBezTo>
                <a:cubicBezTo>
                  <a:pt x="368" y="443"/>
                  <a:pt x="347" y="408"/>
                  <a:pt x="399" y="432"/>
                </a:cubicBezTo>
                <a:cubicBezTo>
                  <a:pt x="404" y="355"/>
                  <a:pt x="364" y="225"/>
                  <a:pt x="326" y="168"/>
                </a:cubicBezTo>
                <a:lnTo>
                  <a:pt x="153" y="1"/>
                </a:lnTo>
                <a:lnTo>
                  <a:pt x="191" y="59"/>
                </a:lnTo>
                <a:cubicBezTo>
                  <a:pt x="247" y="144"/>
                  <a:pt x="245" y="93"/>
                  <a:pt x="295" y="188"/>
                </a:cubicBezTo>
                <a:cubicBezTo>
                  <a:pt x="170" y="122"/>
                  <a:pt x="210" y="56"/>
                  <a:pt x="0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5006BFCA-B592-4F63-A80E-6C55CAF25E07}"/>
              </a:ext>
            </a:extLst>
          </p:cNvPr>
          <p:cNvSpPr>
            <a:spLocks/>
          </p:cNvSpPr>
          <p:nvPr/>
        </p:nvSpPr>
        <p:spPr bwMode="auto">
          <a:xfrm>
            <a:off x="3400425" y="3962401"/>
            <a:ext cx="227013" cy="196850"/>
          </a:xfrm>
          <a:custGeom>
            <a:avLst/>
            <a:gdLst>
              <a:gd name="T0" fmla="*/ 631 w 631"/>
              <a:gd name="T1" fmla="*/ 546 h 546"/>
              <a:gd name="T2" fmla="*/ 449 w 631"/>
              <a:gd name="T3" fmla="*/ 413 h 546"/>
              <a:gd name="T4" fmla="*/ 342 w 631"/>
              <a:gd name="T5" fmla="*/ 214 h 546"/>
              <a:gd name="T6" fmla="*/ 276 w 631"/>
              <a:gd name="T7" fmla="*/ 57 h 546"/>
              <a:gd name="T8" fmla="*/ 277 w 631"/>
              <a:gd name="T9" fmla="*/ 246 h 546"/>
              <a:gd name="T10" fmla="*/ 0 w 631"/>
              <a:gd name="T11" fmla="*/ 0 h 546"/>
              <a:gd name="T12" fmla="*/ 142 w 631"/>
              <a:gd name="T13" fmla="*/ 133 h 546"/>
              <a:gd name="T14" fmla="*/ 276 w 631"/>
              <a:gd name="T15" fmla="*/ 264 h 546"/>
              <a:gd name="T16" fmla="*/ 313 w 631"/>
              <a:gd name="T17" fmla="*/ 162 h 546"/>
              <a:gd name="T18" fmla="*/ 369 w 631"/>
              <a:gd name="T19" fmla="*/ 373 h 546"/>
              <a:gd name="T20" fmla="*/ 415 w 631"/>
              <a:gd name="T21" fmla="*/ 412 h 546"/>
              <a:gd name="T22" fmla="*/ 631 w 631"/>
              <a:gd name="T23" fmla="*/ 54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31" h="546">
                <a:moveTo>
                  <a:pt x="631" y="546"/>
                </a:moveTo>
                <a:cubicBezTo>
                  <a:pt x="519" y="478"/>
                  <a:pt x="550" y="508"/>
                  <a:pt x="449" y="413"/>
                </a:cubicBezTo>
                <a:cubicBezTo>
                  <a:pt x="340" y="310"/>
                  <a:pt x="370" y="384"/>
                  <a:pt x="342" y="214"/>
                </a:cubicBezTo>
                <a:cubicBezTo>
                  <a:pt x="333" y="159"/>
                  <a:pt x="324" y="77"/>
                  <a:pt x="276" y="57"/>
                </a:cubicBezTo>
                <a:cubicBezTo>
                  <a:pt x="232" y="108"/>
                  <a:pt x="268" y="173"/>
                  <a:pt x="277" y="246"/>
                </a:cubicBezTo>
                <a:cubicBezTo>
                  <a:pt x="128" y="199"/>
                  <a:pt x="230" y="125"/>
                  <a:pt x="0" y="0"/>
                </a:cubicBezTo>
                <a:cubicBezTo>
                  <a:pt x="62" y="95"/>
                  <a:pt x="92" y="48"/>
                  <a:pt x="142" y="133"/>
                </a:cubicBezTo>
                <a:cubicBezTo>
                  <a:pt x="202" y="234"/>
                  <a:pt x="161" y="228"/>
                  <a:pt x="276" y="264"/>
                </a:cubicBezTo>
                <a:cubicBezTo>
                  <a:pt x="304" y="219"/>
                  <a:pt x="289" y="207"/>
                  <a:pt x="313" y="162"/>
                </a:cubicBezTo>
                <a:cubicBezTo>
                  <a:pt x="329" y="255"/>
                  <a:pt x="328" y="328"/>
                  <a:pt x="369" y="373"/>
                </a:cubicBezTo>
                <a:cubicBezTo>
                  <a:pt x="390" y="396"/>
                  <a:pt x="391" y="391"/>
                  <a:pt x="415" y="412"/>
                </a:cubicBezTo>
                <a:cubicBezTo>
                  <a:pt x="483" y="471"/>
                  <a:pt x="506" y="514"/>
                  <a:pt x="631" y="54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E658A8A0-D97F-4076-A3AC-FB46187ABFF3}"/>
              </a:ext>
            </a:extLst>
          </p:cNvPr>
          <p:cNvSpPr>
            <a:spLocks/>
          </p:cNvSpPr>
          <p:nvPr/>
        </p:nvSpPr>
        <p:spPr bwMode="auto">
          <a:xfrm>
            <a:off x="5092700" y="4656138"/>
            <a:ext cx="192088" cy="65088"/>
          </a:xfrm>
          <a:custGeom>
            <a:avLst/>
            <a:gdLst>
              <a:gd name="T0" fmla="*/ 23 w 536"/>
              <a:gd name="T1" fmla="*/ 60 h 177"/>
              <a:gd name="T2" fmla="*/ 74 w 536"/>
              <a:gd name="T3" fmla="*/ 68 h 177"/>
              <a:gd name="T4" fmla="*/ 256 w 536"/>
              <a:gd name="T5" fmla="*/ 150 h 177"/>
              <a:gd name="T6" fmla="*/ 536 w 536"/>
              <a:gd name="T7" fmla="*/ 158 h 177"/>
              <a:gd name="T8" fmla="*/ 176 w 536"/>
              <a:gd name="T9" fmla="*/ 76 h 177"/>
              <a:gd name="T10" fmla="*/ 143 w 536"/>
              <a:gd name="T11" fmla="*/ 59 h 177"/>
              <a:gd name="T12" fmla="*/ 116 w 536"/>
              <a:gd name="T13" fmla="*/ 52 h 177"/>
              <a:gd name="T14" fmla="*/ 0 w 536"/>
              <a:gd name="T15" fmla="*/ 0 h 177"/>
              <a:gd name="T16" fmla="*/ 23 w 536"/>
              <a:gd name="T17" fmla="*/ 6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6" h="177">
                <a:moveTo>
                  <a:pt x="23" y="60"/>
                </a:moveTo>
                <a:lnTo>
                  <a:pt x="74" y="68"/>
                </a:lnTo>
                <a:cubicBezTo>
                  <a:pt x="51" y="98"/>
                  <a:pt x="225" y="142"/>
                  <a:pt x="256" y="150"/>
                </a:cubicBezTo>
                <a:cubicBezTo>
                  <a:pt x="356" y="176"/>
                  <a:pt x="434" y="167"/>
                  <a:pt x="536" y="158"/>
                </a:cubicBezTo>
                <a:cubicBezTo>
                  <a:pt x="420" y="119"/>
                  <a:pt x="415" y="177"/>
                  <a:pt x="176" y="76"/>
                </a:cubicBezTo>
                <a:lnTo>
                  <a:pt x="143" y="59"/>
                </a:lnTo>
                <a:lnTo>
                  <a:pt x="116" y="52"/>
                </a:lnTo>
                <a:cubicBezTo>
                  <a:pt x="45" y="3"/>
                  <a:pt x="111" y="2"/>
                  <a:pt x="0" y="0"/>
                </a:cubicBezTo>
                <a:cubicBezTo>
                  <a:pt x="13" y="35"/>
                  <a:pt x="10" y="38"/>
                  <a:pt x="23" y="6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3F8F8224-1F76-49AF-802E-2B127281CF6C}"/>
              </a:ext>
            </a:extLst>
          </p:cNvPr>
          <p:cNvSpPr>
            <a:spLocks noEditPoints="1"/>
          </p:cNvSpPr>
          <p:nvPr/>
        </p:nvSpPr>
        <p:spPr bwMode="auto">
          <a:xfrm>
            <a:off x="3886200" y="4324351"/>
            <a:ext cx="198438" cy="269875"/>
          </a:xfrm>
          <a:custGeom>
            <a:avLst/>
            <a:gdLst>
              <a:gd name="T0" fmla="*/ 14 w 552"/>
              <a:gd name="T1" fmla="*/ 63 h 746"/>
              <a:gd name="T2" fmla="*/ 60 w 552"/>
              <a:gd name="T3" fmla="*/ 108 h 746"/>
              <a:gd name="T4" fmla="*/ 117 w 552"/>
              <a:gd name="T5" fmla="*/ 137 h 746"/>
              <a:gd name="T6" fmla="*/ 522 w 552"/>
              <a:gd name="T7" fmla="*/ 547 h 746"/>
              <a:gd name="T8" fmla="*/ 427 w 552"/>
              <a:gd name="T9" fmla="*/ 719 h 746"/>
              <a:gd name="T10" fmla="*/ 417 w 552"/>
              <a:gd name="T11" fmla="*/ 727 h 746"/>
              <a:gd name="T12" fmla="*/ 408 w 552"/>
              <a:gd name="T13" fmla="*/ 736 h 746"/>
              <a:gd name="T14" fmla="*/ 399 w 552"/>
              <a:gd name="T15" fmla="*/ 746 h 746"/>
              <a:gd name="T16" fmla="*/ 549 w 552"/>
              <a:gd name="T17" fmla="*/ 514 h 746"/>
              <a:gd name="T18" fmla="*/ 241 w 552"/>
              <a:gd name="T19" fmla="*/ 203 h 746"/>
              <a:gd name="T20" fmla="*/ 94 w 552"/>
              <a:gd name="T21" fmla="*/ 108 h 746"/>
              <a:gd name="T22" fmla="*/ 62 w 552"/>
              <a:gd name="T23" fmla="*/ 90 h 746"/>
              <a:gd name="T24" fmla="*/ 14 w 552"/>
              <a:gd name="T25" fmla="*/ 63 h 746"/>
              <a:gd name="T26" fmla="*/ 504 w 552"/>
              <a:gd name="T27" fmla="*/ 379 h 746"/>
              <a:gd name="T28" fmla="*/ 468 w 552"/>
              <a:gd name="T29" fmla="*/ 339 h 746"/>
              <a:gd name="T30" fmla="*/ 442 w 552"/>
              <a:gd name="T31" fmla="*/ 314 h 746"/>
              <a:gd name="T32" fmla="*/ 275 w 552"/>
              <a:gd name="T33" fmla="*/ 170 h 746"/>
              <a:gd name="T34" fmla="*/ 76 w 552"/>
              <a:gd name="T35" fmla="*/ 43 h 746"/>
              <a:gd name="T36" fmla="*/ 0 w 552"/>
              <a:gd name="T37" fmla="*/ 0 h 746"/>
              <a:gd name="T38" fmla="*/ 265 w 552"/>
              <a:gd name="T39" fmla="*/ 181 h 746"/>
              <a:gd name="T40" fmla="*/ 381 w 552"/>
              <a:gd name="T41" fmla="*/ 272 h 746"/>
              <a:gd name="T42" fmla="*/ 404 w 552"/>
              <a:gd name="T43" fmla="*/ 299 h 746"/>
              <a:gd name="T44" fmla="*/ 504 w 552"/>
              <a:gd name="T45" fmla="*/ 379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52" h="746">
                <a:moveTo>
                  <a:pt x="14" y="63"/>
                </a:moveTo>
                <a:lnTo>
                  <a:pt x="60" y="108"/>
                </a:lnTo>
                <a:cubicBezTo>
                  <a:pt x="75" y="118"/>
                  <a:pt x="97" y="126"/>
                  <a:pt x="117" y="137"/>
                </a:cubicBezTo>
                <a:cubicBezTo>
                  <a:pt x="229" y="196"/>
                  <a:pt x="537" y="415"/>
                  <a:pt x="522" y="547"/>
                </a:cubicBezTo>
                <a:cubicBezTo>
                  <a:pt x="507" y="682"/>
                  <a:pt x="457" y="697"/>
                  <a:pt x="427" y="719"/>
                </a:cubicBezTo>
                <a:cubicBezTo>
                  <a:pt x="424" y="721"/>
                  <a:pt x="419" y="726"/>
                  <a:pt x="417" y="727"/>
                </a:cubicBezTo>
                <a:cubicBezTo>
                  <a:pt x="415" y="729"/>
                  <a:pt x="409" y="739"/>
                  <a:pt x="408" y="736"/>
                </a:cubicBezTo>
                <a:cubicBezTo>
                  <a:pt x="406" y="733"/>
                  <a:pt x="402" y="743"/>
                  <a:pt x="399" y="746"/>
                </a:cubicBezTo>
                <a:cubicBezTo>
                  <a:pt x="532" y="692"/>
                  <a:pt x="552" y="533"/>
                  <a:pt x="549" y="514"/>
                </a:cubicBezTo>
                <a:cubicBezTo>
                  <a:pt x="534" y="418"/>
                  <a:pt x="278" y="234"/>
                  <a:pt x="241" y="203"/>
                </a:cubicBezTo>
                <a:lnTo>
                  <a:pt x="94" y="108"/>
                </a:lnTo>
                <a:cubicBezTo>
                  <a:pt x="82" y="102"/>
                  <a:pt x="73" y="96"/>
                  <a:pt x="62" y="90"/>
                </a:cubicBezTo>
                <a:lnTo>
                  <a:pt x="14" y="63"/>
                </a:lnTo>
                <a:close/>
                <a:moveTo>
                  <a:pt x="504" y="379"/>
                </a:moveTo>
                <a:lnTo>
                  <a:pt x="468" y="339"/>
                </a:lnTo>
                <a:cubicBezTo>
                  <a:pt x="449" y="320"/>
                  <a:pt x="462" y="335"/>
                  <a:pt x="442" y="314"/>
                </a:cubicBezTo>
                <a:cubicBezTo>
                  <a:pt x="374" y="242"/>
                  <a:pt x="387" y="241"/>
                  <a:pt x="275" y="170"/>
                </a:cubicBezTo>
                <a:lnTo>
                  <a:pt x="76" y="43"/>
                </a:lnTo>
                <a:cubicBezTo>
                  <a:pt x="37" y="18"/>
                  <a:pt x="46" y="23"/>
                  <a:pt x="0" y="0"/>
                </a:cubicBezTo>
                <a:lnTo>
                  <a:pt x="265" y="181"/>
                </a:lnTo>
                <a:cubicBezTo>
                  <a:pt x="307" y="205"/>
                  <a:pt x="351" y="240"/>
                  <a:pt x="381" y="272"/>
                </a:cubicBezTo>
                <a:lnTo>
                  <a:pt x="404" y="299"/>
                </a:lnTo>
                <a:cubicBezTo>
                  <a:pt x="445" y="346"/>
                  <a:pt x="446" y="354"/>
                  <a:pt x="504" y="37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589E30FC-4D54-4E1A-9FA6-EBA02837FDA0}"/>
              </a:ext>
            </a:extLst>
          </p:cNvPr>
          <p:cNvSpPr>
            <a:spLocks noEditPoints="1"/>
          </p:cNvSpPr>
          <p:nvPr/>
        </p:nvSpPr>
        <p:spPr bwMode="auto">
          <a:xfrm>
            <a:off x="4640263" y="2657476"/>
            <a:ext cx="153988" cy="211138"/>
          </a:xfrm>
          <a:custGeom>
            <a:avLst/>
            <a:gdLst>
              <a:gd name="T0" fmla="*/ 87 w 430"/>
              <a:gd name="T1" fmla="*/ 115 h 585"/>
              <a:gd name="T2" fmla="*/ 66 w 430"/>
              <a:gd name="T3" fmla="*/ 24 h 585"/>
              <a:gd name="T4" fmla="*/ 111 w 430"/>
              <a:gd name="T5" fmla="*/ 86 h 585"/>
              <a:gd name="T6" fmla="*/ 251 w 430"/>
              <a:gd name="T7" fmla="*/ 290 h 585"/>
              <a:gd name="T8" fmla="*/ 324 w 430"/>
              <a:gd name="T9" fmla="*/ 408 h 585"/>
              <a:gd name="T10" fmla="*/ 340 w 430"/>
              <a:gd name="T11" fmla="*/ 425 h 585"/>
              <a:gd name="T12" fmla="*/ 430 w 430"/>
              <a:gd name="T13" fmla="*/ 585 h 585"/>
              <a:gd name="T14" fmla="*/ 291 w 430"/>
              <a:gd name="T15" fmla="*/ 320 h 585"/>
              <a:gd name="T16" fmla="*/ 165 w 430"/>
              <a:gd name="T17" fmla="*/ 151 h 585"/>
              <a:gd name="T18" fmla="*/ 125 w 430"/>
              <a:gd name="T19" fmla="*/ 74 h 585"/>
              <a:gd name="T20" fmla="*/ 67 w 430"/>
              <a:gd name="T21" fmla="*/ 0 h 585"/>
              <a:gd name="T22" fmla="*/ 87 w 430"/>
              <a:gd name="T23" fmla="*/ 115 h 585"/>
              <a:gd name="T24" fmla="*/ 81 w 430"/>
              <a:gd name="T25" fmla="*/ 127 h 585"/>
              <a:gd name="T26" fmla="*/ 203 w 430"/>
              <a:gd name="T27" fmla="*/ 320 h 585"/>
              <a:gd name="T28" fmla="*/ 336 w 430"/>
              <a:gd name="T29" fmla="*/ 509 h 585"/>
              <a:gd name="T30" fmla="*/ 237 w 430"/>
              <a:gd name="T31" fmla="*/ 355 h 585"/>
              <a:gd name="T32" fmla="*/ 123 w 430"/>
              <a:gd name="T33" fmla="*/ 176 h 585"/>
              <a:gd name="T34" fmla="*/ 81 w 430"/>
              <a:gd name="T35" fmla="*/ 127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30" h="585">
                <a:moveTo>
                  <a:pt x="87" y="115"/>
                </a:moveTo>
                <a:cubicBezTo>
                  <a:pt x="72" y="65"/>
                  <a:pt x="73" y="79"/>
                  <a:pt x="66" y="24"/>
                </a:cubicBezTo>
                <a:lnTo>
                  <a:pt x="111" y="86"/>
                </a:lnTo>
                <a:cubicBezTo>
                  <a:pt x="197" y="246"/>
                  <a:pt x="161" y="160"/>
                  <a:pt x="251" y="290"/>
                </a:cubicBezTo>
                <a:lnTo>
                  <a:pt x="324" y="408"/>
                </a:lnTo>
                <a:cubicBezTo>
                  <a:pt x="327" y="412"/>
                  <a:pt x="337" y="421"/>
                  <a:pt x="340" y="425"/>
                </a:cubicBezTo>
                <a:lnTo>
                  <a:pt x="430" y="585"/>
                </a:lnTo>
                <a:cubicBezTo>
                  <a:pt x="403" y="431"/>
                  <a:pt x="366" y="455"/>
                  <a:pt x="291" y="320"/>
                </a:cubicBezTo>
                <a:cubicBezTo>
                  <a:pt x="250" y="245"/>
                  <a:pt x="202" y="208"/>
                  <a:pt x="165" y="151"/>
                </a:cubicBezTo>
                <a:cubicBezTo>
                  <a:pt x="151" y="129"/>
                  <a:pt x="144" y="112"/>
                  <a:pt x="125" y="74"/>
                </a:cubicBezTo>
                <a:cubicBezTo>
                  <a:pt x="97" y="16"/>
                  <a:pt x="128" y="35"/>
                  <a:pt x="67" y="0"/>
                </a:cubicBezTo>
                <a:cubicBezTo>
                  <a:pt x="67" y="1"/>
                  <a:pt x="0" y="12"/>
                  <a:pt x="87" y="115"/>
                </a:cubicBezTo>
                <a:close/>
                <a:moveTo>
                  <a:pt x="81" y="127"/>
                </a:moveTo>
                <a:cubicBezTo>
                  <a:pt x="124" y="255"/>
                  <a:pt x="129" y="154"/>
                  <a:pt x="203" y="320"/>
                </a:cubicBezTo>
                <a:lnTo>
                  <a:pt x="336" y="509"/>
                </a:lnTo>
                <a:lnTo>
                  <a:pt x="237" y="355"/>
                </a:lnTo>
                <a:cubicBezTo>
                  <a:pt x="166" y="222"/>
                  <a:pt x="240" y="308"/>
                  <a:pt x="123" y="176"/>
                </a:cubicBezTo>
                <a:lnTo>
                  <a:pt x="81" y="127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FECF9D98-3161-4292-A9F6-C3A5A69B6A33}"/>
              </a:ext>
            </a:extLst>
          </p:cNvPr>
          <p:cNvSpPr>
            <a:spLocks/>
          </p:cNvSpPr>
          <p:nvPr/>
        </p:nvSpPr>
        <p:spPr bwMode="auto">
          <a:xfrm>
            <a:off x="1116013" y="5730876"/>
            <a:ext cx="207963" cy="198438"/>
          </a:xfrm>
          <a:custGeom>
            <a:avLst/>
            <a:gdLst>
              <a:gd name="T0" fmla="*/ 578 w 578"/>
              <a:gd name="T1" fmla="*/ 552 h 552"/>
              <a:gd name="T2" fmla="*/ 322 w 578"/>
              <a:gd name="T3" fmla="*/ 330 h 552"/>
              <a:gd name="T4" fmla="*/ 289 w 578"/>
              <a:gd name="T5" fmla="*/ 264 h 552"/>
              <a:gd name="T6" fmla="*/ 252 w 578"/>
              <a:gd name="T7" fmla="*/ 232 h 552"/>
              <a:gd name="T8" fmla="*/ 84 w 578"/>
              <a:gd name="T9" fmla="*/ 175 h 552"/>
              <a:gd name="T10" fmla="*/ 21 w 578"/>
              <a:gd name="T11" fmla="*/ 144 h 552"/>
              <a:gd name="T12" fmla="*/ 200 w 578"/>
              <a:gd name="T13" fmla="*/ 125 h 552"/>
              <a:gd name="T14" fmla="*/ 238 w 578"/>
              <a:gd name="T15" fmla="*/ 105 h 552"/>
              <a:gd name="T16" fmla="*/ 215 w 578"/>
              <a:gd name="T17" fmla="*/ 35 h 552"/>
              <a:gd name="T18" fmla="*/ 213 w 578"/>
              <a:gd name="T19" fmla="*/ 113 h 552"/>
              <a:gd name="T20" fmla="*/ 0 w 578"/>
              <a:gd name="T21" fmla="*/ 197 h 552"/>
              <a:gd name="T22" fmla="*/ 209 w 578"/>
              <a:gd name="T23" fmla="*/ 224 h 552"/>
              <a:gd name="T24" fmla="*/ 218 w 578"/>
              <a:gd name="T25" fmla="*/ 232 h 552"/>
              <a:gd name="T26" fmla="*/ 268 w 578"/>
              <a:gd name="T27" fmla="*/ 267 h 552"/>
              <a:gd name="T28" fmla="*/ 372 w 578"/>
              <a:gd name="T29" fmla="*/ 439 h 552"/>
              <a:gd name="T30" fmla="*/ 448 w 578"/>
              <a:gd name="T31" fmla="*/ 503 h 552"/>
              <a:gd name="T32" fmla="*/ 578 w 578"/>
              <a:gd name="T33" fmla="*/ 552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78" h="552">
                <a:moveTo>
                  <a:pt x="578" y="552"/>
                </a:moveTo>
                <a:cubicBezTo>
                  <a:pt x="463" y="466"/>
                  <a:pt x="386" y="503"/>
                  <a:pt x="322" y="330"/>
                </a:cubicBezTo>
                <a:cubicBezTo>
                  <a:pt x="307" y="288"/>
                  <a:pt x="311" y="289"/>
                  <a:pt x="289" y="264"/>
                </a:cubicBezTo>
                <a:lnTo>
                  <a:pt x="252" y="232"/>
                </a:lnTo>
                <a:cubicBezTo>
                  <a:pt x="137" y="137"/>
                  <a:pt x="142" y="184"/>
                  <a:pt x="84" y="175"/>
                </a:cubicBezTo>
                <a:cubicBezTo>
                  <a:pt x="17" y="165"/>
                  <a:pt x="63" y="182"/>
                  <a:pt x="21" y="144"/>
                </a:cubicBezTo>
                <a:lnTo>
                  <a:pt x="200" y="125"/>
                </a:lnTo>
                <a:cubicBezTo>
                  <a:pt x="229" y="119"/>
                  <a:pt x="234" y="108"/>
                  <a:pt x="238" y="105"/>
                </a:cubicBezTo>
                <a:cubicBezTo>
                  <a:pt x="242" y="0"/>
                  <a:pt x="235" y="58"/>
                  <a:pt x="215" y="35"/>
                </a:cubicBezTo>
                <a:lnTo>
                  <a:pt x="213" y="113"/>
                </a:lnTo>
                <a:cubicBezTo>
                  <a:pt x="121" y="92"/>
                  <a:pt x="26" y="100"/>
                  <a:pt x="0" y="197"/>
                </a:cubicBezTo>
                <a:cubicBezTo>
                  <a:pt x="173" y="183"/>
                  <a:pt x="139" y="170"/>
                  <a:pt x="209" y="224"/>
                </a:cubicBezTo>
                <a:cubicBezTo>
                  <a:pt x="212" y="226"/>
                  <a:pt x="215" y="230"/>
                  <a:pt x="218" y="232"/>
                </a:cubicBezTo>
                <a:lnTo>
                  <a:pt x="268" y="267"/>
                </a:lnTo>
                <a:cubicBezTo>
                  <a:pt x="293" y="291"/>
                  <a:pt x="285" y="319"/>
                  <a:pt x="372" y="439"/>
                </a:cubicBezTo>
                <a:cubicBezTo>
                  <a:pt x="420" y="504"/>
                  <a:pt x="362" y="459"/>
                  <a:pt x="448" y="503"/>
                </a:cubicBezTo>
                <a:cubicBezTo>
                  <a:pt x="507" y="533"/>
                  <a:pt x="498" y="538"/>
                  <a:pt x="578" y="55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6B1CA9EF-E7DF-41BF-92C8-A583602F619C}"/>
              </a:ext>
            </a:extLst>
          </p:cNvPr>
          <p:cNvSpPr>
            <a:spLocks/>
          </p:cNvSpPr>
          <p:nvPr/>
        </p:nvSpPr>
        <p:spPr bwMode="auto">
          <a:xfrm>
            <a:off x="1866900" y="2135188"/>
            <a:ext cx="147638" cy="152400"/>
          </a:xfrm>
          <a:custGeom>
            <a:avLst/>
            <a:gdLst>
              <a:gd name="T0" fmla="*/ 334 w 411"/>
              <a:gd name="T1" fmla="*/ 17 h 424"/>
              <a:gd name="T2" fmla="*/ 287 w 411"/>
              <a:gd name="T3" fmla="*/ 64 h 424"/>
              <a:gd name="T4" fmla="*/ 169 w 411"/>
              <a:gd name="T5" fmla="*/ 222 h 424"/>
              <a:gd name="T6" fmla="*/ 83 w 411"/>
              <a:gd name="T7" fmla="*/ 326 h 424"/>
              <a:gd name="T8" fmla="*/ 23 w 411"/>
              <a:gd name="T9" fmla="*/ 424 h 424"/>
              <a:gd name="T10" fmla="*/ 149 w 411"/>
              <a:gd name="T11" fmla="*/ 324 h 424"/>
              <a:gd name="T12" fmla="*/ 216 w 411"/>
              <a:gd name="T13" fmla="*/ 253 h 424"/>
              <a:gd name="T14" fmla="*/ 281 w 411"/>
              <a:gd name="T15" fmla="*/ 171 h 424"/>
              <a:gd name="T16" fmla="*/ 157 w 411"/>
              <a:gd name="T17" fmla="*/ 298 h 424"/>
              <a:gd name="T18" fmla="*/ 147 w 411"/>
              <a:gd name="T19" fmla="*/ 306 h 424"/>
              <a:gd name="T20" fmla="*/ 47 w 411"/>
              <a:gd name="T21" fmla="*/ 390 h 424"/>
              <a:gd name="T22" fmla="*/ 126 w 411"/>
              <a:gd name="T23" fmla="*/ 300 h 424"/>
              <a:gd name="T24" fmla="*/ 201 w 411"/>
              <a:gd name="T25" fmla="*/ 219 h 424"/>
              <a:gd name="T26" fmla="*/ 308 w 411"/>
              <a:gd name="T27" fmla="*/ 68 h 424"/>
              <a:gd name="T28" fmla="*/ 335 w 411"/>
              <a:gd name="T29" fmla="*/ 46 h 424"/>
              <a:gd name="T30" fmla="*/ 317 w 411"/>
              <a:gd name="T31" fmla="*/ 106 h 424"/>
              <a:gd name="T32" fmla="*/ 411 w 411"/>
              <a:gd name="T33" fmla="*/ 0 h 424"/>
              <a:gd name="T34" fmla="*/ 368 w 411"/>
              <a:gd name="T35" fmla="*/ 28 h 424"/>
              <a:gd name="T36" fmla="*/ 351 w 411"/>
              <a:gd name="T37" fmla="*/ 31 h 424"/>
              <a:gd name="T38" fmla="*/ 334 w 411"/>
              <a:gd name="T39" fmla="*/ 17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1" h="424">
                <a:moveTo>
                  <a:pt x="334" y="17"/>
                </a:moveTo>
                <a:lnTo>
                  <a:pt x="287" y="64"/>
                </a:lnTo>
                <a:cubicBezTo>
                  <a:pt x="238" y="137"/>
                  <a:pt x="290" y="113"/>
                  <a:pt x="169" y="222"/>
                </a:cubicBezTo>
                <a:cubicBezTo>
                  <a:pt x="117" y="269"/>
                  <a:pt x="123" y="290"/>
                  <a:pt x="83" y="326"/>
                </a:cubicBezTo>
                <a:cubicBezTo>
                  <a:pt x="43" y="361"/>
                  <a:pt x="0" y="357"/>
                  <a:pt x="23" y="424"/>
                </a:cubicBezTo>
                <a:cubicBezTo>
                  <a:pt x="67" y="418"/>
                  <a:pt x="129" y="344"/>
                  <a:pt x="149" y="324"/>
                </a:cubicBezTo>
                <a:lnTo>
                  <a:pt x="216" y="253"/>
                </a:lnTo>
                <a:cubicBezTo>
                  <a:pt x="254" y="206"/>
                  <a:pt x="254" y="228"/>
                  <a:pt x="281" y="171"/>
                </a:cubicBezTo>
                <a:cubicBezTo>
                  <a:pt x="146" y="275"/>
                  <a:pt x="239" y="227"/>
                  <a:pt x="157" y="298"/>
                </a:cubicBezTo>
                <a:cubicBezTo>
                  <a:pt x="154" y="301"/>
                  <a:pt x="150" y="303"/>
                  <a:pt x="147" y="306"/>
                </a:cubicBezTo>
                <a:lnTo>
                  <a:pt x="47" y="390"/>
                </a:lnTo>
                <a:cubicBezTo>
                  <a:pt x="75" y="335"/>
                  <a:pt x="79" y="368"/>
                  <a:pt x="126" y="300"/>
                </a:cubicBezTo>
                <a:lnTo>
                  <a:pt x="201" y="219"/>
                </a:lnTo>
                <a:cubicBezTo>
                  <a:pt x="284" y="150"/>
                  <a:pt x="266" y="119"/>
                  <a:pt x="308" y="68"/>
                </a:cubicBezTo>
                <a:lnTo>
                  <a:pt x="335" y="46"/>
                </a:lnTo>
                <a:cubicBezTo>
                  <a:pt x="313" y="111"/>
                  <a:pt x="340" y="42"/>
                  <a:pt x="317" y="106"/>
                </a:cubicBezTo>
                <a:lnTo>
                  <a:pt x="411" y="0"/>
                </a:lnTo>
                <a:cubicBezTo>
                  <a:pt x="395" y="7"/>
                  <a:pt x="374" y="26"/>
                  <a:pt x="368" y="28"/>
                </a:cubicBezTo>
                <a:cubicBezTo>
                  <a:pt x="343" y="38"/>
                  <a:pt x="363" y="30"/>
                  <a:pt x="351" y="31"/>
                </a:cubicBezTo>
                <a:cubicBezTo>
                  <a:pt x="299" y="33"/>
                  <a:pt x="387" y="98"/>
                  <a:pt x="334" y="1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D12B4E24-9767-48A1-BBF4-7AA373368DE9}"/>
              </a:ext>
            </a:extLst>
          </p:cNvPr>
          <p:cNvSpPr>
            <a:spLocks/>
          </p:cNvSpPr>
          <p:nvPr/>
        </p:nvSpPr>
        <p:spPr bwMode="auto">
          <a:xfrm>
            <a:off x="842963" y="6134101"/>
            <a:ext cx="115888" cy="107950"/>
          </a:xfrm>
          <a:custGeom>
            <a:avLst/>
            <a:gdLst>
              <a:gd name="T0" fmla="*/ 0 w 322"/>
              <a:gd name="T1" fmla="*/ 299 h 299"/>
              <a:gd name="T2" fmla="*/ 85 w 322"/>
              <a:gd name="T3" fmla="*/ 74 h 299"/>
              <a:gd name="T4" fmla="*/ 109 w 322"/>
              <a:gd name="T5" fmla="*/ 113 h 299"/>
              <a:gd name="T6" fmla="*/ 136 w 322"/>
              <a:gd name="T7" fmla="*/ 195 h 299"/>
              <a:gd name="T8" fmla="*/ 322 w 322"/>
              <a:gd name="T9" fmla="*/ 0 h 299"/>
              <a:gd name="T10" fmla="*/ 285 w 322"/>
              <a:gd name="T11" fmla="*/ 33 h 299"/>
              <a:gd name="T12" fmla="*/ 277 w 322"/>
              <a:gd name="T13" fmla="*/ 42 h 299"/>
              <a:gd name="T14" fmla="*/ 254 w 322"/>
              <a:gd name="T15" fmla="*/ 71 h 299"/>
              <a:gd name="T16" fmla="*/ 246 w 322"/>
              <a:gd name="T17" fmla="*/ 80 h 299"/>
              <a:gd name="T18" fmla="*/ 239 w 322"/>
              <a:gd name="T19" fmla="*/ 90 h 299"/>
              <a:gd name="T20" fmla="*/ 208 w 322"/>
              <a:gd name="T21" fmla="*/ 130 h 299"/>
              <a:gd name="T22" fmla="*/ 171 w 322"/>
              <a:gd name="T23" fmla="*/ 155 h 299"/>
              <a:gd name="T24" fmla="*/ 67 w 322"/>
              <a:gd name="T25" fmla="*/ 44 h 299"/>
              <a:gd name="T26" fmla="*/ 0 w 322"/>
              <a:gd name="T27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2" h="299">
                <a:moveTo>
                  <a:pt x="0" y="299"/>
                </a:moveTo>
                <a:cubicBezTo>
                  <a:pt x="91" y="210"/>
                  <a:pt x="29" y="164"/>
                  <a:pt x="85" y="74"/>
                </a:cubicBezTo>
                <a:lnTo>
                  <a:pt x="109" y="113"/>
                </a:lnTo>
                <a:cubicBezTo>
                  <a:pt x="115" y="134"/>
                  <a:pt x="109" y="152"/>
                  <a:pt x="136" y="195"/>
                </a:cubicBezTo>
                <a:cubicBezTo>
                  <a:pt x="235" y="171"/>
                  <a:pt x="257" y="96"/>
                  <a:pt x="322" y="0"/>
                </a:cubicBezTo>
                <a:cubicBezTo>
                  <a:pt x="297" y="18"/>
                  <a:pt x="304" y="12"/>
                  <a:pt x="285" y="33"/>
                </a:cubicBezTo>
                <a:cubicBezTo>
                  <a:pt x="283" y="35"/>
                  <a:pt x="280" y="40"/>
                  <a:pt x="277" y="42"/>
                </a:cubicBezTo>
                <a:lnTo>
                  <a:pt x="254" y="71"/>
                </a:lnTo>
                <a:cubicBezTo>
                  <a:pt x="252" y="74"/>
                  <a:pt x="249" y="77"/>
                  <a:pt x="246" y="80"/>
                </a:cubicBezTo>
                <a:cubicBezTo>
                  <a:pt x="244" y="83"/>
                  <a:pt x="241" y="87"/>
                  <a:pt x="239" y="90"/>
                </a:cubicBezTo>
                <a:lnTo>
                  <a:pt x="208" y="130"/>
                </a:lnTo>
                <a:cubicBezTo>
                  <a:pt x="182" y="155"/>
                  <a:pt x="209" y="133"/>
                  <a:pt x="171" y="155"/>
                </a:cubicBezTo>
                <a:cubicBezTo>
                  <a:pt x="123" y="97"/>
                  <a:pt x="149" y="70"/>
                  <a:pt x="67" y="44"/>
                </a:cubicBezTo>
                <a:cubicBezTo>
                  <a:pt x="25" y="101"/>
                  <a:pt x="44" y="182"/>
                  <a:pt x="0" y="29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2DE7E14F-1C50-4961-A3A0-08EEB939B13A}"/>
              </a:ext>
            </a:extLst>
          </p:cNvPr>
          <p:cNvSpPr>
            <a:spLocks/>
          </p:cNvSpPr>
          <p:nvPr/>
        </p:nvSpPr>
        <p:spPr bwMode="auto">
          <a:xfrm>
            <a:off x="1785938" y="2717801"/>
            <a:ext cx="130175" cy="120650"/>
          </a:xfrm>
          <a:custGeom>
            <a:avLst/>
            <a:gdLst>
              <a:gd name="T0" fmla="*/ 361 w 361"/>
              <a:gd name="T1" fmla="*/ 0 h 335"/>
              <a:gd name="T2" fmla="*/ 262 w 361"/>
              <a:gd name="T3" fmla="*/ 65 h 335"/>
              <a:gd name="T4" fmla="*/ 32 w 361"/>
              <a:gd name="T5" fmla="*/ 303 h 335"/>
              <a:gd name="T6" fmla="*/ 22 w 361"/>
              <a:gd name="T7" fmla="*/ 312 h 335"/>
              <a:gd name="T8" fmla="*/ 0 w 361"/>
              <a:gd name="T9" fmla="*/ 331 h 335"/>
              <a:gd name="T10" fmla="*/ 74 w 361"/>
              <a:gd name="T11" fmla="*/ 288 h 335"/>
              <a:gd name="T12" fmla="*/ 107 w 361"/>
              <a:gd name="T13" fmla="*/ 290 h 335"/>
              <a:gd name="T14" fmla="*/ 351 w 361"/>
              <a:gd name="T15" fmla="*/ 51 h 335"/>
              <a:gd name="T16" fmla="*/ 224 w 361"/>
              <a:gd name="T17" fmla="*/ 148 h 335"/>
              <a:gd name="T18" fmla="*/ 116 w 361"/>
              <a:gd name="T19" fmla="*/ 247 h 335"/>
              <a:gd name="T20" fmla="*/ 361 w 361"/>
              <a:gd name="T21" fmla="*/ 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1" h="335">
                <a:moveTo>
                  <a:pt x="361" y="0"/>
                </a:moveTo>
                <a:cubicBezTo>
                  <a:pt x="292" y="21"/>
                  <a:pt x="303" y="24"/>
                  <a:pt x="262" y="65"/>
                </a:cubicBezTo>
                <a:lnTo>
                  <a:pt x="32" y="303"/>
                </a:lnTo>
                <a:cubicBezTo>
                  <a:pt x="29" y="305"/>
                  <a:pt x="25" y="309"/>
                  <a:pt x="22" y="312"/>
                </a:cubicBezTo>
                <a:lnTo>
                  <a:pt x="0" y="331"/>
                </a:lnTo>
                <a:cubicBezTo>
                  <a:pt x="102" y="299"/>
                  <a:pt x="8" y="335"/>
                  <a:pt x="74" y="288"/>
                </a:cubicBezTo>
                <a:cubicBezTo>
                  <a:pt x="107" y="265"/>
                  <a:pt x="93" y="244"/>
                  <a:pt x="107" y="290"/>
                </a:cubicBezTo>
                <a:lnTo>
                  <a:pt x="351" y="51"/>
                </a:lnTo>
                <a:lnTo>
                  <a:pt x="224" y="148"/>
                </a:lnTo>
                <a:cubicBezTo>
                  <a:pt x="118" y="254"/>
                  <a:pt x="133" y="264"/>
                  <a:pt x="116" y="247"/>
                </a:cubicBezTo>
                <a:lnTo>
                  <a:pt x="361" y="0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1EF307B6-4F73-4285-BDD2-AC7A84C42107}"/>
              </a:ext>
            </a:extLst>
          </p:cNvPr>
          <p:cNvSpPr>
            <a:spLocks/>
          </p:cNvSpPr>
          <p:nvPr/>
        </p:nvSpPr>
        <p:spPr bwMode="auto">
          <a:xfrm>
            <a:off x="3908425" y="4238626"/>
            <a:ext cx="33338" cy="88900"/>
          </a:xfrm>
          <a:custGeom>
            <a:avLst/>
            <a:gdLst>
              <a:gd name="T0" fmla="*/ 41 w 94"/>
              <a:gd name="T1" fmla="*/ 3 h 247"/>
              <a:gd name="T2" fmla="*/ 15 w 94"/>
              <a:gd name="T3" fmla="*/ 79 h 247"/>
              <a:gd name="T4" fmla="*/ 60 w 94"/>
              <a:gd name="T5" fmla="*/ 233 h 247"/>
              <a:gd name="T6" fmla="*/ 41 w 94"/>
              <a:gd name="T7" fmla="*/ 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" h="247">
                <a:moveTo>
                  <a:pt x="41" y="3"/>
                </a:moveTo>
                <a:cubicBezTo>
                  <a:pt x="18" y="31"/>
                  <a:pt x="20" y="0"/>
                  <a:pt x="15" y="79"/>
                </a:cubicBezTo>
                <a:cubicBezTo>
                  <a:pt x="4" y="247"/>
                  <a:pt x="0" y="220"/>
                  <a:pt x="60" y="233"/>
                </a:cubicBezTo>
                <a:cubicBezTo>
                  <a:pt x="94" y="174"/>
                  <a:pt x="90" y="57"/>
                  <a:pt x="41" y="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B3CBC417-6B5B-4F8B-A944-203D82B4556F}"/>
              </a:ext>
            </a:extLst>
          </p:cNvPr>
          <p:cNvSpPr>
            <a:spLocks/>
          </p:cNvSpPr>
          <p:nvPr/>
        </p:nvSpPr>
        <p:spPr bwMode="auto">
          <a:xfrm>
            <a:off x="884238" y="4103688"/>
            <a:ext cx="130175" cy="174625"/>
          </a:xfrm>
          <a:custGeom>
            <a:avLst/>
            <a:gdLst>
              <a:gd name="T0" fmla="*/ 339 w 360"/>
              <a:gd name="T1" fmla="*/ 484 h 484"/>
              <a:gd name="T2" fmla="*/ 336 w 360"/>
              <a:gd name="T3" fmla="*/ 337 h 484"/>
              <a:gd name="T4" fmla="*/ 304 w 360"/>
              <a:gd name="T5" fmla="*/ 215 h 484"/>
              <a:gd name="T6" fmla="*/ 250 w 360"/>
              <a:gd name="T7" fmla="*/ 158 h 484"/>
              <a:gd name="T8" fmla="*/ 92 w 360"/>
              <a:gd name="T9" fmla="*/ 17 h 484"/>
              <a:gd name="T10" fmla="*/ 0 w 360"/>
              <a:gd name="T11" fmla="*/ 0 h 484"/>
              <a:gd name="T12" fmla="*/ 236 w 360"/>
              <a:gd name="T13" fmla="*/ 168 h 484"/>
              <a:gd name="T14" fmla="*/ 339 w 360"/>
              <a:gd name="T15" fmla="*/ 484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0" h="484">
                <a:moveTo>
                  <a:pt x="339" y="484"/>
                </a:moveTo>
                <a:cubicBezTo>
                  <a:pt x="352" y="421"/>
                  <a:pt x="346" y="378"/>
                  <a:pt x="336" y="337"/>
                </a:cubicBezTo>
                <a:cubicBezTo>
                  <a:pt x="327" y="300"/>
                  <a:pt x="314" y="234"/>
                  <a:pt x="304" y="215"/>
                </a:cubicBezTo>
                <a:lnTo>
                  <a:pt x="250" y="158"/>
                </a:lnTo>
                <a:cubicBezTo>
                  <a:pt x="85" y="25"/>
                  <a:pt x="199" y="33"/>
                  <a:pt x="92" y="17"/>
                </a:cubicBezTo>
                <a:cubicBezTo>
                  <a:pt x="59" y="12"/>
                  <a:pt x="32" y="9"/>
                  <a:pt x="0" y="0"/>
                </a:cubicBezTo>
                <a:cubicBezTo>
                  <a:pt x="98" y="59"/>
                  <a:pt x="110" y="16"/>
                  <a:pt x="236" y="168"/>
                </a:cubicBezTo>
                <a:cubicBezTo>
                  <a:pt x="360" y="317"/>
                  <a:pt x="292" y="432"/>
                  <a:pt x="339" y="48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2EFC7D83-35D1-4AE6-984B-87FE0B33371E}"/>
              </a:ext>
            </a:extLst>
          </p:cNvPr>
          <p:cNvSpPr>
            <a:spLocks/>
          </p:cNvSpPr>
          <p:nvPr/>
        </p:nvSpPr>
        <p:spPr bwMode="auto">
          <a:xfrm>
            <a:off x="1985963" y="6046788"/>
            <a:ext cx="42863" cy="82550"/>
          </a:xfrm>
          <a:custGeom>
            <a:avLst/>
            <a:gdLst>
              <a:gd name="T0" fmla="*/ 0 w 119"/>
              <a:gd name="T1" fmla="*/ 37 h 229"/>
              <a:gd name="T2" fmla="*/ 17 w 119"/>
              <a:gd name="T3" fmla="*/ 229 h 229"/>
              <a:gd name="T4" fmla="*/ 96 w 119"/>
              <a:gd name="T5" fmla="*/ 59 h 229"/>
              <a:gd name="T6" fmla="*/ 62 w 119"/>
              <a:gd name="T7" fmla="*/ 5 h 229"/>
              <a:gd name="T8" fmla="*/ 66 w 119"/>
              <a:gd name="T9" fmla="*/ 204 h 229"/>
              <a:gd name="T10" fmla="*/ 33 w 119"/>
              <a:gd name="T11" fmla="*/ 114 h 229"/>
              <a:gd name="T12" fmla="*/ 0 w 119"/>
              <a:gd name="T13" fmla="*/ 3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229">
                <a:moveTo>
                  <a:pt x="0" y="37"/>
                </a:moveTo>
                <a:lnTo>
                  <a:pt x="17" y="229"/>
                </a:lnTo>
                <a:cubicBezTo>
                  <a:pt x="106" y="219"/>
                  <a:pt x="119" y="136"/>
                  <a:pt x="96" y="59"/>
                </a:cubicBezTo>
                <a:cubicBezTo>
                  <a:pt x="79" y="0"/>
                  <a:pt x="78" y="25"/>
                  <a:pt x="62" y="5"/>
                </a:cubicBezTo>
                <a:lnTo>
                  <a:pt x="66" y="204"/>
                </a:lnTo>
                <a:cubicBezTo>
                  <a:pt x="28" y="156"/>
                  <a:pt x="51" y="201"/>
                  <a:pt x="33" y="114"/>
                </a:cubicBezTo>
                <a:lnTo>
                  <a:pt x="0" y="37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1FC394DF-F71F-4B9C-AE38-C474C8BE89CE}"/>
              </a:ext>
            </a:extLst>
          </p:cNvPr>
          <p:cNvSpPr>
            <a:spLocks/>
          </p:cNvSpPr>
          <p:nvPr/>
        </p:nvSpPr>
        <p:spPr bwMode="auto">
          <a:xfrm>
            <a:off x="2324100" y="5307013"/>
            <a:ext cx="82550" cy="52388"/>
          </a:xfrm>
          <a:custGeom>
            <a:avLst/>
            <a:gdLst>
              <a:gd name="T0" fmla="*/ 0 w 229"/>
              <a:gd name="T1" fmla="*/ 36 h 144"/>
              <a:gd name="T2" fmla="*/ 126 w 229"/>
              <a:gd name="T3" fmla="*/ 122 h 144"/>
              <a:gd name="T4" fmla="*/ 191 w 229"/>
              <a:gd name="T5" fmla="*/ 98 h 144"/>
              <a:gd name="T6" fmla="*/ 0 w 229"/>
              <a:gd name="T7" fmla="*/ 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9" h="144">
                <a:moveTo>
                  <a:pt x="0" y="36"/>
                </a:moveTo>
                <a:cubicBezTo>
                  <a:pt x="12" y="69"/>
                  <a:pt x="74" y="111"/>
                  <a:pt x="126" y="122"/>
                </a:cubicBezTo>
                <a:cubicBezTo>
                  <a:pt x="229" y="144"/>
                  <a:pt x="174" y="114"/>
                  <a:pt x="191" y="98"/>
                </a:cubicBezTo>
                <a:cubicBezTo>
                  <a:pt x="155" y="71"/>
                  <a:pt x="65" y="0"/>
                  <a:pt x="0" y="3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12591585-E5D3-4194-B01C-711702434B52}"/>
              </a:ext>
            </a:extLst>
          </p:cNvPr>
          <p:cNvSpPr>
            <a:spLocks noEditPoints="1"/>
          </p:cNvSpPr>
          <p:nvPr/>
        </p:nvSpPr>
        <p:spPr bwMode="auto">
          <a:xfrm>
            <a:off x="3776663" y="4237038"/>
            <a:ext cx="109538" cy="100013"/>
          </a:xfrm>
          <a:custGeom>
            <a:avLst/>
            <a:gdLst>
              <a:gd name="T0" fmla="*/ 0 w 303"/>
              <a:gd name="T1" fmla="*/ 49 h 279"/>
              <a:gd name="T2" fmla="*/ 48 w 303"/>
              <a:gd name="T3" fmla="*/ 130 h 279"/>
              <a:gd name="T4" fmla="*/ 109 w 303"/>
              <a:gd name="T5" fmla="*/ 192 h 279"/>
              <a:gd name="T6" fmla="*/ 273 w 303"/>
              <a:gd name="T7" fmla="*/ 279 h 279"/>
              <a:gd name="T8" fmla="*/ 200 w 303"/>
              <a:gd name="T9" fmla="*/ 221 h 279"/>
              <a:gd name="T10" fmla="*/ 48 w 303"/>
              <a:gd name="T11" fmla="*/ 97 h 279"/>
              <a:gd name="T12" fmla="*/ 40 w 303"/>
              <a:gd name="T13" fmla="*/ 87 h 279"/>
              <a:gd name="T14" fmla="*/ 0 w 303"/>
              <a:gd name="T15" fmla="*/ 49 h 279"/>
              <a:gd name="T16" fmla="*/ 303 w 303"/>
              <a:gd name="T17" fmla="*/ 249 h 279"/>
              <a:gd name="T18" fmla="*/ 220 w 303"/>
              <a:gd name="T19" fmla="*/ 186 h 279"/>
              <a:gd name="T20" fmla="*/ 68 w 303"/>
              <a:gd name="T21" fmla="*/ 26 h 279"/>
              <a:gd name="T22" fmla="*/ 36 w 303"/>
              <a:gd name="T23" fmla="*/ 0 h 279"/>
              <a:gd name="T24" fmla="*/ 78 w 303"/>
              <a:gd name="T25" fmla="*/ 69 h 279"/>
              <a:gd name="T26" fmla="*/ 85 w 303"/>
              <a:gd name="T27" fmla="*/ 79 h 279"/>
              <a:gd name="T28" fmla="*/ 252 w 303"/>
              <a:gd name="T29" fmla="*/ 223 h 279"/>
              <a:gd name="T30" fmla="*/ 303 w 303"/>
              <a:gd name="T31" fmla="*/ 24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3" h="279">
                <a:moveTo>
                  <a:pt x="0" y="49"/>
                </a:moveTo>
                <a:cubicBezTo>
                  <a:pt x="18" y="89"/>
                  <a:pt x="12" y="86"/>
                  <a:pt x="48" y="130"/>
                </a:cubicBezTo>
                <a:cubicBezTo>
                  <a:pt x="67" y="153"/>
                  <a:pt x="87" y="176"/>
                  <a:pt x="109" y="192"/>
                </a:cubicBezTo>
                <a:cubicBezTo>
                  <a:pt x="149" y="222"/>
                  <a:pt x="219" y="249"/>
                  <a:pt x="273" y="279"/>
                </a:cubicBezTo>
                <a:lnTo>
                  <a:pt x="200" y="221"/>
                </a:lnTo>
                <a:cubicBezTo>
                  <a:pt x="92" y="178"/>
                  <a:pt x="113" y="177"/>
                  <a:pt x="48" y="97"/>
                </a:cubicBezTo>
                <a:cubicBezTo>
                  <a:pt x="46" y="94"/>
                  <a:pt x="43" y="90"/>
                  <a:pt x="40" y="87"/>
                </a:cubicBezTo>
                <a:lnTo>
                  <a:pt x="0" y="49"/>
                </a:lnTo>
                <a:close/>
                <a:moveTo>
                  <a:pt x="303" y="249"/>
                </a:moveTo>
                <a:lnTo>
                  <a:pt x="220" y="186"/>
                </a:lnTo>
                <a:cubicBezTo>
                  <a:pt x="102" y="120"/>
                  <a:pt x="115" y="81"/>
                  <a:pt x="68" y="26"/>
                </a:cubicBezTo>
                <a:cubicBezTo>
                  <a:pt x="49" y="5"/>
                  <a:pt x="56" y="15"/>
                  <a:pt x="36" y="0"/>
                </a:cubicBezTo>
                <a:lnTo>
                  <a:pt x="78" y="69"/>
                </a:lnTo>
                <a:cubicBezTo>
                  <a:pt x="80" y="72"/>
                  <a:pt x="83" y="76"/>
                  <a:pt x="85" y="79"/>
                </a:cubicBezTo>
                <a:cubicBezTo>
                  <a:pt x="147" y="166"/>
                  <a:pt x="153" y="166"/>
                  <a:pt x="252" y="223"/>
                </a:cubicBezTo>
                <a:cubicBezTo>
                  <a:pt x="270" y="233"/>
                  <a:pt x="270" y="235"/>
                  <a:pt x="303" y="24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46F80370-09E8-41BC-900C-D8BE78D1E06E}"/>
              </a:ext>
            </a:extLst>
          </p:cNvPr>
          <p:cNvSpPr>
            <a:spLocks/>
          </p:cNvSpPr>
          <p:nvPr/>
        </p:nvSpPr>
        <p:spPr bwMode="auto">
          <a:xfrm>
            <a:off x="5072063" y="4611688"/>
            <a:ext cx="85725" cy="95250"/>
          </a:xfrm>
          <a:custGeom>
            <a:avLst/>
            <a:gdLst>
              <a:gd name="T0" fmla="*/ 3 w 240"/>
              <a:gd name="T1" fmla="*/ 262 h 262"/>
              <a:gd name="T2" fmla="*/ 26 w 240"/>
              <a:gd name="T3" fmla="*/ 182 h 262"/>
              <a:gd name="T4" fmla="*/ 79 w 240"/>
              <a:gd name="T5" fmla="*/ 185 h 262"/>
              <a:gd name="T6" fmla="*/ 102 w 240"/>
              <a:gd name="T7" fmla="*/ 198 h 262"/>
              <a:gd name="T8" fmla="*/ 115 w 240"/>
              <a:gd name="T9" fmla="*/ 197 h 262"/>
              <a:gd name="T10" fmla="*/ 130 w 240"/>
              <a:gd name="T11" fmla="*/ 193 h 262"/>
              <a:gd name="T12" fmla="*/ 79 w 240"/>
              <a:gd name="T13" fmla="*/ 185 h 262"/>
              <a:gd name="T14" fmla="*/ 56 w 240"/>
              <a:gd name="T15" fmla="*/ 125 h 262"/>
              <a:gd name="T16" fmla="*/ 172 w 240"/>
              <a:gd name="T17" fmla="*/ 177 h 262"/>
              <a:gd name="T18" fmla="*/ 199 w 240"/>
              <a:gd name="T19" fmla="*/ 184 h 262"/>
              <a:gd name="T20" fmla="*/ 232 w 240"/>
              <a:gd name="T21" fmla="*/ 201 h 262"/>
              <a:gd name="T22" fmla="*/ 199 w 240"/>
              <a:gd name="T23" fmla="*/ 184 h 262"/>
              <a:gd name="T24" fmla="*/ 172 w 240"/>
              <a:gd name="T25" fmla="*/ 177 h 262"/>
              <a:gd name="T26" fmla="*/ 46 w 240"/>
              <a:gd name="T27" fmla="*/ 116 h 262"/>
              <a:gd name="T28" fmla="*/ 36 w 240"/>
              <a:gd name="T29" fmla="*/ 53 h 262"/>
              <a:gd name="T30" fmla="*/ 0 w 240"/>
              <a:gd name="T31" fmla="*/ 15 h 262"/>
              <a:gd name="T32" fmla="*/ 3 w 240"/>
              <a:gd name="T33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0" h="262">
                <a:moveTo>
                  <a:pt x="3" y="262"/>
                </a:moveTo>
                <a:cubicBezTo>
                  <a:pt x="32" y="225"/>
                  <a:pt x="28" y="224"/>
                  <a:pt x="26" y="182"/>
                </a:cubicBezTo>
                <a:lnTo>
                  <a:pt x="79" y="185"/>
                </a:lnTo>
                <a:cubicBezTo>
                  <a:pt x="77" y="213"/>
                  <a:pt x="74" y="198"/>
                  <a:pt x="102" y="198"/>
                </a:cubicBezTo>
                <a:cubicBezTo>
                  <a:pt x="105" y="198"/>
                  <a:pt x="112" y="197"/>
                  <a:pt x="115" y="197"/>
                </a:cubicBezTo>
                <a:cubicBezTo>
                  <a:pt x="118" y="197"/>
                  <a:pt x="125" y="195"/>
                  <a:pt x="130" y="193"/>
                </a:cubicBezTo>
                <a:lnTo>
                  <a:pt x="79" y="185"/>
                </a:lnTo>
                <a:cubicBezTo>
                  <a:pt x="66" y="163"/>
                  <a:pt x="69" y="160"/>
                  <a:pt x="56" y="125"/>
                </a:cubicBezTo>
                <a:cubicBezTo>
                  <a:pt x="167" y="127"/>
                  <a:pt x="101" y="128"/>
                  <a:pt x="172" y="177"/>
                </a:cubicBezTo>
                <a:lnTo>
                  <a:pt x="199" y="184"/>
                </a:lnTo>
                <a:lnTo>
                  <a:pt x="232" y="201"/>
                </a:lnTo>
                <a:cubicBezTo>
                  <a:pt x="232" y="163"/>
                  <a:pt x="240" y="174"/>
                  <a:pt x="199" y="184"/>
                </a:cubicBezTo>
                <a:lnTo>
                  <a:pt x="172" y="177"/>
                </a:lnTo>
                <a:cubicBezTo>
                  <a:pt x="144" y="129"/>
                  <a:pt x="119" y="92"/>
                  <a:pt x="46" y="116"/>
                </a:cubicBezTo>
                <a:cubicBezTo>
                  <a:pt x="45" y="103"/>
                  <a:pt x="40" y="61"/>
                  <a:pt x="36" y="53"/>
                </a:cubicBezTo>
                <a:cubicBezTo>
                  <a:pt x="11" y="0"/>
                  <a:pt x="20" y="31"/>
                  <a:pt x="0" y="15"/>
                </a:cubicBezTo>
                <a:cubicBezTo>
                  <a:pt x="48" y="155"/>
                  <a:pt x="11" y="139"/>
                  <a:pt x="3" y="26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B4BFE1AA-14B9-4C44-83E3-55CCC2736BE8}"/>
              </a:ext>
            </a:extLst>
          </p:cNvPr>
          <p:cNvSpPr>
            <a:spLocks/>
          </p:cNvSpPr>
          <p:nvPr/>
        </p:nvSpPr>
        <p:spPr bwMode="auto">
          <a:xfrm>
            <a:off x="2362200" y="1801813"/>
            <a:ext cx="31750" cy="50800"/>
          </a:xfrm>
          <a:custGeom>
            <a:avLst/>
            <a:gdLst>
              <a:gd name="T0" fmla="*/ 64 w 85"/>
              <a:gd name="T1" fmla="*/ 138 h 138"/>
              <a:gd name="T2" fmla="*/ 47 w 85"/>
              <a:gd name="T3" fmla="*/ 0 h 138"/>
              <a:gd name="T4" fmla="*/ 64 w 85"/>
              <a:gd name="T5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" h="138">
                <a:moveTo>
                  <a:pt x="64" y="138"/>
                </a:moveTo>
                <a:cubicBezTo>
                  <a:pt x="82" y="100"/>
                  <a:pt x="85" y="38"/>
                  <a:pt x="47" y="0"/>
                </a:cubicBezTo>
                <a:cubicBezTo>
                  <a:pt x="0" y="57"/>
                  <a:pt x="4" y="102"/>
                  <a:pt x="64" y="13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4E4F7245-2FA8-44C3-A21C-9CF9A31BF211}"/>
              </a:ext>
            </a:extLst>
          </p:cNvPr>
          <p:cNvSpPr>
            <a:spLocks/>
          </p:cNvSpPr>
          <p:nvPr/>
        </p:nvSpPr>
        <p:spPr bwMode="auto">
          <a:xfrm>
            <a:off x="2436813" y="5054601"/>
            <a:ext cx="53975" cy="50800"/>
          </a:xfrm>
          <a:custGeom>
            <a:avLst/>
            <a:gdLst>
              <a:gd name="T0" fmla="*/ 144 w 151"/>
              <a:gd name="T1" fmla="*/ 97 h 140"/>
              <a:gd name="T2" fmla="*/ 46 w 151"/>
              <a:gd name="T3" fmla="*/ 107 h 140"/>
              <a:gd name="T4" fmla="*/ 62 w 151"/>
              <a:gd name="T5" fmla="*/ 60 h 140"/>
              <a:gd name="T6" fmla="*/ 84 w 151"/>
              <a:gd name="T7" fmla="*/ 0 h 140"/>
              <a:gd name="T8" fmla="*/ 56 w 151"/>
              <a:gd name="T9" fmla="*/ 34 h 140"/>
              <a:gd name="T10" fmla="*/ 0 w 151"/>
              <a:gd name="T11" fmla="*/ 140 h 140"/>
              <a:gd name="T12" fmla="*/ 63 w 151"/>
              <a:gd name="T13" fmla="*/ 129 h 140"/>
              <a:gd name="T14" fmla="*/ 104 w 151"/>
              <a:gd name="T15" fmla="*/ 118 h 140"/>
              <a:gd name="T16" fmla="*/ 144 w 151"/>
              <a:gd name="T17" fmla="*/ 97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40">
                <a:moveTo>
                  <a:pt x="144" y="97"/>
                </a:moveTo>
                <a:cubicBezTo>
                  <a:pt x="86" y="102"/>
                  <a:pt x="94" y="105"/>
                  <a:pt x="46" y="107"/>
                </a:cubicBezTo>
                <a:cubicBezTo>
                  <a:pt x="61" y="46"/>
                  <a:pt x="45" y="104"/>
                  <a:pt x="62" y="60"/>
                </a:cubicBezTo>
                <a:lnTo>
                  <a:pt x="84" y="0"/>
                </a:lnTo>
                <a:cubicBezTo>
                  <a:pt x="71" y="15"/>
                  <a:pt x="69" y="14"/>
                  <a:pt x="56" y="34"/>
                </a:cubicBezTo>
                <a:lnTo>
                  <a:pt x="0" y="140"/>
                </a:lnTo>
                <a:cubicBezTo>
                  <a:pt x="24" y="137"/>
                  <a:pt x="37" y="135"/>
                  <a:pt x="63" y="129"/>
                </a:cubicBezTo>
                <a:cubicBezTo>
                  <a:pt x="90" y="122"/>
                  <a:pt x="83" y="126"/>
                  <a:pt x="104" y="118"/>
                </a:cubicBezTo>
                <a:cubicBezTo>
                  <a:pt x="151" y="100"/>
                  <a:pt x="129" y="107"/>
                  <a:pt x="144" y="9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0B3B3BB1-4506-4539-83BE-D9AAF208CCB4}"/>
              </a:ext>
            </a:extLst>
          </p:cNvPr>
          <p:cNvSpPr>
            <a:spLocks noEditPoints="1"/>
          </p:cNvSpPr>
          <p:nvPr/>
        </p:nvSpPr>
        <p:spPr bwMode="auto">
          <a:xfrm>
            <a:off x="774700" y="4076701"/>
            <a:ext cx="73025" cy="41275"/>
          </a:xfrm>
          <a:custGeom>
            <a:avLst/>
            <a:gdLst>
              <a:gd name="T0" fmla="*/ 203 w 203"/>
              <a:gd name="T1" fmla="*/ 54 h 116"/>
              <a:gd name="T2" fmla="*/ 0 w 203"/>
              <a:gd name="T3" fmla="*/ 0 h 116"/>
              <a:gd name="T4" fmla="*/ 94 w 203"/>
              <a:gd name="T5" fmla="*/ 30 h 116"/>
              <a:gd name="T6" fmla="*/ 203 w 203"/>
              <a:gd name="T7" fmla="*/ 54 h 116"/>
              <a:gd name="T8" fmla="*/ 17 w 203"/>
              <a:gd name="T9" fmla="*/ 45 h 116"/>
              <a:gd name="T10" fmla="*/ 175 w 203"/>
              <a:gd name="T11" fmla="*/ 116 h 116"/>
              <a:gd name="T12" fmla="*/ 17 w 203"/>
              <a:gd name="T13" fmla="*/ 45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3" h="116">
                <a:moveTo>
                  <a:pt x="203" y="54"/>
                </a:moveTo>
                <a:cubicBezTo>
                  <a:pt x="131" y="27"/>
                  <a:pt x="96" y="5"/>
                  <a:pt x="0" y="0"/>
                </a:cubicBezTo>
                <a:lnTo>
                  <a:pt x="94" y="30"/>
                </a:lnTo>
                <a:cubicBezTo>
                  <a:pt x="144" y="50"/>
                  <a:pt x="150" y="46"/>
                  <a:pt x="203" y="54"/>
                </a:cubicBezTo>
                <a:close/>
                <a:moveTo>
                  <a:pt x="17" y="45"/>
                </a:moveTo>
                <a:cubicBezTo>
                  <a:pt x="61" y="76"/>
                  <a:pt x="115" y="107"/>
                  <a:pt x="175" y="116"/>
                </a:cubicBezTo>
                <a:cubicBezTo>
                  <a:pt x="65" y="76"/>
                  <a:pt x="112" y="76"/>
                  <a:pt x="17" y="4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4FFFD8F4-3B11-4C02-B85E-2B70887FC265}"/>
              </a:ext>
            </a:extLst>
          </p:cNvPr>
          <p:cNvSpPr>
            <a:spLocks/>
          </p:cNvSpPr>
          <p:nvPr/>
        </p:nvSpPr>
        <p:spPr bwMode="auto">
          <a:xfrm>
            <a:off x="4441825" y="3476626"/>
            <a:ext cx="52388" cy="39688"/>
          </a:xfrm>
          <a:custGeom>
            <a:avLst/>
            <a:gdLst>
              <a:gd name="T0" fmla="*/ 112 w 145"/>
              <a:gd name="T1" fmla="*/ 78 h 108"/>
              <a:gd name="T2" fmla="*/ 43 w 145"/>
              <a:gd name="T3" fmla="*/ 86 h 108"/>
              <a:gd name="T4" fmla="*/ 106 w 145"/>
              <a:gd name="T5" fmla="*/ 24 h 108"/>
              <a:gd name="T6" fmla="*/ 24 w 145"/>
              <a:gd name="T7" fmla="*/ 87 h 108"/>
              <a:gd name="T8" fmla="*/ 67 w 145"/>
              <a:gd name="T9" fmla="*/ 103 h 108"/>
              <a:gd name="T10" fmla="*/ 112 w 145"/>
              <a:gd name="T11" fmla="*/ 7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" h="108">
                <a:moveTo>
                  <a:pt x="112" y="78"/>
                </a:moveTo>
                <a:lnTo>
                  <a:pt x="43" y="86"/>
                </a:lnTo>
                <a:cubicBezTo>
                  <a:pt x="90" y="0"/>
                  <a:pt x="47" y="90"/>
                  <a:pt x="106" y="24"/>
                </a:cubicBezTo>
                <a:cubicBezTo>
                  <a:pt x="32" y="47"/>
                  <a:pt x="45" y="33"/>
                  <a:pt x="24" y="87"/>
                </a:cubicBezTo>
                <a:cubicBezTo>
                  <a:pt x="53" y="101"/>
                  <a:pt x="0" y="108"/>
                  <a:pt x="67" y="103"/>
                </a:cubicBezTo>
                <a:cubicBezTo>
                  <a:pt x="145" y="96"/>
                  <a:pt x="92" y="98"/>
                  <a:pt x="112" y="7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F379CBB5-F9CC-498C-B90D-15C748CEC06B}"/>
              </a:ext>
            </a:extLst>
          </p:cNvPr>
          <p:cNvSpPr>
            <a:spLocks/>
          </p:cNvSpPr>
          <p:nvPr/>
        </p:nvSpPr>
        <p:spPr bwMode="auto">
          <a:xfrm>
            <a:off x="5202238" y="2630488"/>
            <a:ext cx="33338" cy="50800"/>
          </a:xfrm>
          <a:custGeom>
            <a:avLst/>
            <a:gdLst>
              <a:gd name="T0" fmla="*/ 28 w 93"/>
              <a:gd name="T1" fmla="*/ 112 h 139"/>
              <a:gd name="T2" fmla="*/ 47 w 93"/>
              <a:gd name="T3" fmla="*/ 32 h 139"/>
              <a:gd name="T4" fmla="*/ 71 w 93"/>
              <a:gd name="T5" fmla="*/ 97 h 139"/>
              <a:gd name="T6" fmla="*/ 47 w 93"/>
              <a:gd name="T7" fmla="*/ 32 h 139"/>
              <a:gd name="T8" fmla="*/ 16 w 93"/>
              <a:gd name="T9" fmla="*/ 22 h 139"/>
              <a:gd name="T10" fmla="*/ 9 w 93"/>
              <a:gd name="T11" fmla="*/ 69 h 139"/>
              <a:gd name="T12" fmla="*/ 28 w 93"/>
              <a:gd name="T13" fmla="*/ 112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" h="139">
                <a:moveTo>
                  <a:pt x="28" y="112"/>
                </a:moveTo>
                <a:cubicBezTo>
                  <a:pt x="27" y="43"/>
                  <a:pt x="12" y="59"/>
                  <a:pt x="47" y="32"/>
                </a:cubicBezTo>
                <a:cubicBezTo>
                  <a:pt x="42" y="94"/>
                  <a:pt x="32" y="80"/>
                  <a:pt x="71" y="97"/>
                </a:cubicBezTo>
                <a:lnTo>
                  <a:pt x="47" y="32"/>
                </a:lnTo>
                <a:cubicBezTo>
                  <a:pt x="30" y="15"/>
                  <a:pt x="93" y="0"/>
                  <a:pt x="16" y="22"/>
                </a:cubicBezTo>
                <a:cubicBezTo>
                  <a:pt x="7" y="57"/>
                  <a:pt x="0" y="22"/>
                  <a:pt x="9" y="69"/>
                </a:cubicBezTo>
                <a:cubicBezTo>
                  <a:pt x="22" y="139"/>
                  <a:pt x="14" y="88"/>
                  <a:pt x="28" y="11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2CE3655-B600-4327-B287-AF0EF7C4D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3" y="469901"/>
            <a:ext cx="6032500" cy="6008688"/>
          </a:xfrm>
          <a:prstGeom prst="rect">
            <a:avLst/>
          </a:prstGeom>
          <a:noFill/>
          <a:ln w="635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3F1E57-2164-4DA5-BD35-2DFD6F35E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975" y="2820854"/>
            <a:ext cx="3064747" cy="114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50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ACEC825-303D-4E98-8304-915F771EE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38" y="477350"/>
            <a:ext cx="6308281" cy="6475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35CCF4-9056-462D-88C8-C1855F04C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519" y="2696454"/>
            <a:ext cx="3164730" cy="166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0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26397022-9AAA-4310-9367-97ED4DF55E6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7000" y="604838"/>
            <a:ext cx="6065838" cy="598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5" name="Group 205">
            <a:extLst>
              <a:ext uri="{FF2B5EF4-FFF2-40B4-BE49-F238E27FC236}">
                <a16:creationId xmlns:a16="http://schemas.microsoft.com/office/drawing/2014/main" id="{6A9B0013-9F32-4A4E-B2DD-A6E5E77E3566}"/>
              </a:ext>
            </a:extLst>
          </p:cNvPr>
          <p:cNvGrpSpPr>
            <a:grpSpLocks/>
          </p:cNvGrpSpPr>
          <p:nvPr/>
        </p:nvGrpSpPr>
        <p:grpSpPr bwMode="auto">
          <a:xfrm>
            <a:off x="346075" y="619125"/>
            <a:ext cx="5832475" cy="5867400"/>
            <a:chOff x="138" y="390"/>
            <a:chExt cx="3674" cy="3696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8AEC8C96-D5B6-4A2F-A6D2-BAE51E3A7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1923"/>
              <a:ext cx="342" cy="695"/>
            </a:xfrm>
            <a:custGeom>
              <a:avLst/>
              <a:gdLst>
                <a:gd name="T0" fmla="*/ 41 w 1734"/>
                <a:gd name="T1" fmla="*/ 163 h 3523"/>
                <a:gd name="T2" fmla="*/ 149 w 1734"/>
                <a:gd name="T3" fmla="*/ 285 h 3523"/>
                <a:gd name="T4" fmla="*/ 230 w 1734"/>
                <a:gd name="T5" fmla="*/ 474 h 3523"/>
                <a:gd name="T6" fmla="*/ 244 w 1734"/>
                <a:gd name="T7" fmla="*/ 393 h 3523"/>
                <a:gd name="T8" fmla="*/ 447 w 1734"/>
                <a:gd name="T9" fmla="*/ 325 h 3523"/>
                <a:gd name="T10" fmla="*/ 474 w 1734"/>
                <a:gd name="T11" fmla="*/ 447 h 3523"/>
                <a:gd name="T12" fmla="*/ 542 w 1734"/>
                <a:gd name="T13" fmla="*/ 352 h 3523"/>
                <a:gd name="T14" fmla="*/ 542 w 1734"/>
                <a:gd name="T15" fmla="*/ 339 h 3523"/>
                <a:gd name="T16" fmla="*/ 691 w 1734"/>
                <a:gd name="T17" fmla="*/ 325 h 3523"/>
                <a:gd name="T18" fmla="*/ 718 w 1734"/>
                <a:gd name="T19" fmla="*/ 420 h 3523"/>
                <a:gd name="T20" fmla="*/ 935 w 1734"/>
                <a:gd name="T21" fmla="*/ 339 h 3523"/>
                <a:gd name="T22" fmla="*/ 976 w 1734"/>
                <a:gd name="T23" fmla="*/ 447 h 3523"/>
                <a:gd name="T24" fmla="*/ 1125 w 1734"/>
                <a:gd name="T25" fmla="*/ 312 h 3523"/>
                <a:gd name="T26" fmla="*/ 1138 w 1734"/>
                <a:gd name="T27" fmla="*/ 434 h 3523"/>
                <a:gd name="T28" fmla="*/ 1219 w 1734"/>
                <a:gd name="T29" fmla="*/ 244 h 3523"/>
                <a:gd name="T30" fmla="*/ 1287 w 1734"/>
                <a:gd name="T31" fmla="*/ 176 h 3523"/>
                <a:gd name="T32" fmla="*/ 1355 w 1734"/>
                <a:gd name="T33" fmla="*/ 122 h 3523"/>
                <a:gd name="T34" fmla="*/ 1409 w 1734"/>
                <a:gd name="T35" fmla="*/ 366 h 3523"/>
                <a:gd name="T36" fmla="*/ 1369 w 1734"/>
                <a:gd name="T37" fmla="*/ 569 h 3523"/>
                <a:gd name="T38" fmla="*/ 1463 w 1734"/>
                <a:gd name="T39" fmla="*/ 528 h 3523"/>
                <a:gd name="T40" fmla="*/ 1531 w 1734"/>
                <a:gd name="T41" fmla="*/ 664 h 3523"/>
                <a:gd name="T42" fmla="*/ 1436 w 1734"/>
                <a:gd name="T43" fmla="*/ 732 h 3523"/>
                <a:gd name="T44" fmla="*/ 1450 w 1734"/>
                <a:gd name="T45" fmla="*/ 786 h 3523"/>
                <a:gd name="T46" fmla="*/ 1572 w 1734"/>
                <a:gd name="T47" fmla="*/ 745 h 3523"/>
                <a:gd name="T48" fmla="*/ 1612 w 1734"/>
                <a:gd name="T49" fmla="*/ 1003 h 3523"/>
                <a:gd name="T50" fmla="*/ 1504 w 1734"/>
                <a:gd name="T51" fmla="*/ 1098 h 3523"/>
                <a:gd name="T52" fmla="*/ 1626 w 1734"/>
                <a:gd name="T53" fmla="*/ 1098 h 3523"/>
                <a:gd name="T54" fmla="*/ 1531 w 1734"/>
                <a:gd name="T55" fmla="*/ 1301 h 3523"/>
                <a:gd name="T56" fmla="*/ 1626 w 1734"/>
                <a:gd name="T57" fmla="*/ 1396 h 3523"/>
                <a:gd name="T58" fmla="*/ 1599 w 1734"/>
                <a:gd name="T59" fmla="*/ 1626 h 3523"/>
                <a:gd name="T60" fmla="*/ 1463 w 1734"/>
                <a:gd name="T61" fmla="*/ 1653 h 3523"/>
                <a:gd name="T62" fmla="*/ 1572 w 1734"/>
                <a:gd name="T63" fmla="*/ 1707 h 3523"/>
                <a:gd name="T64" fmla="*/ 1355 w 1734"/>
                <a:gd name="T65" fmla="*/ 1938 h 3523"/>
                <a:gd name="T66" fmla="*/ 1301 w 1734"/>
                <a:gd name="T67" fmla="*/ 1951 h 3523"/>
                <a:gd name="T68" fmla="*/ 1369 w 1734"/>
                <a:gd name="T69" fmla="*/ 2032 h 3523"/>
                <a:gd name="T70" fmla="*/ 1206 w 1734"/>
                <a:gd name="T71" fmla="*/ 2195 h 3523"/>
                <a:gd name="T72" fmla="*/ 1098 w 1734"/>
                <a:gd name="T73" fmla="*/ 2154 h 3523"/>
                <a:gd name="T74" fmla="*/ 1138 w 1734"/>
                <a:gd name="T75" fmla="*/ 2276 h 3523"/>
                <a:gd name="T76" fmla="*/ 1030 w 1734"/>
                <a:gd name="T77" fmla="*/ 2385 h 3523"/>
                <a:gd name="T78" fmla="*/ 867 w 1734"/>
                <a:gd name="T79" fmla="*/ 2331 h 3523"/>
                <a:gd name="T80" fmla="*/ 948 w 1734"/>
                <a:gd name="T81" fmla="*/ 2466 h 3523"/>
                <a:gd name="T82" fmla="*/ 664 w 1734"/>
                <a:gd name="T83" fmla="*/ 2547 h 3523"/>
                <a:gd name="T84" fmla="*/ 772 w 1734"/>
                <a:gd name="T85" fmla="*/ 2642 h 3523"/>
                <a:gd name="T86" fmla="*/ 515 w 1734"/>
                <a:gd name="T87" fmla="*/ 2724 h 3523"/>
                <a:gd name="T88" fmla="*/ 596 w 1734"/>
                <a:gd name="T89" fmla="*/ 2818 h 3523"/>
                <a:gd name="T90" fmla="*/ 406 w 1734"/>
                <a:gd name="T91" fmla="*/ 3049 h 3523"/>
                <a:gd name="T92" fmla="*/ 339 w 1734"/>
                <a:gd name="T93" fmla="*/ 3130 h 3523"/>
                <a:gd name="T94" fmla="*/ 271 w 1734"/>
                <a:gd name="T95" fmla="*/ 3198 h 3523"/>
                <a:gd name="T96" fmla="*/ 163 w 1734"/>
                <a:gd name="T97" fmla="*/ 3523 h 3523"/>
                <a:gd name="T98" fmla="*/ 244 w 1734"/>
                <a:gd name="T99" fmla="*/ 3523 h 3523"/>
                <a:gd name="T100" fmla="*/ 298 w 1734"/>
                <a:gd name="T101" fmla="*/ 3266 h 3523"/>
                <a:gd name="T102" fmla="*/ 840 w 1734"/>
                <a:gd name="T103" fmla="*/ 2656 h 3523"/>
                <a:gd name="T104" fmla="*/ 935 w 1734"/>
                <a:gd name="T105" fmla="*/ 2574 h 3523"/>
                <a:gd name="T106" fmla="*/ 1260 w 1734"/>
                <a:gd name="T107" fmla="*/ 2236 h 3523"/>
                <a:gd name="T108" fmla="*/ 1423 w 1734"/>
                <a:gd name="T109" fmla="*/ 2073 h 3523"/>
                <a:gd name="T110" fmla="*/ 1667 w 1734"/>
                <a:gd name="T111" fmla="*/ 1653 h 3523"/>
                <a:gd name="T112" fmla="*/ 1667 w 1734"/>
                <a:gd name="T113" fmla="*/ 935 h 3523"/>
                <a:gd name="T114" fmla="*/ 1653 w 1734"/>
                <a:gd name="T115" fmla="*/ 772 h 3523"/>
                <a:gd name="T116" fmla="*/ 1423 w 1734"/>
                <a:gd name="T117" fmla="*/ 0 h 3523"/>
                <a:gd name="T118" fmla="*/ 799 w 1734"/>
                <a:gd name="T119" fmla="*/ 257 h 3523"/>
                <a:gd name="T120" fmla="*/ 122 w 1734"/>
                <a:gd name="T121" fmla="*/ 176 h 3523"/>
                <a:gd name="T122" fmla="*/ 41 w 1734"/>
                <a:gd name="T123" fmla="*/ 163 h 3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34" h="3523">
                  <a:moveTo>
                    <a:pt x="41" y="163"/>
                  </a:moveTo>
                  <a:cubicBezTo>
                    <a:pt x="0" y="257"/>
                    <a:pt x="81" y="217"/>
                    <a:pt x="149" y="285"/>
                  </a:cubicBezTo>
                  <a:cubicBezTo>
                    <a:pt x="244" y="379"/>
                    <a:pt x="122" y="420"/>
                    <a:pt x="230" y="474"/>
                  </a:cubicBezTo>
                  <a:lnTo>
                    <a:pt x="244" y="393"/>
                  </a:lnTo>
                  <a:cubicBezTo>
                    <a:pt x="257" y="325"/>
                    <a:pt x="217" y="285"/>
                    <a:pt x="447" y="325"/>
                  </a:cubicBezTo>
                  <a:cubicBezTo>
                    <a:pt x="461" y="379"/>
                    <a:pt x="447" y="406"/>
                    <a:pt x="474" y="447"/>
                  </a:cubicBezTo>
                  <a:cubicBezTo>
                    <a:pt x="515" y="434"/>
                    <a:pt x="515" y="447"/>
                    <a:pt x="542" y="352"/>
                  </a:cubicBezTo>
                  <a:cubicBezTo>
                    <a:pt x="542" y="352"/>
                    <a:pt x="542" y="339"/>
                    <a:pt x="542" y="339"/>
                  </a:cubicBezTo>
                  <a:lnTo>
                    <a:pt x="691" y="325"/>
                  </a:lnTo>
                  <a:cubicBezTo>
                    <a:pt x="705" y="393"/>
                    <a:pt x="677" y="366"/>
                    <a:pt x="718" y="420"/>
                  </a:cubicBezTo>
                  <a:cubicBezTo>
                    <a:pt x="854" y="366"/>
                    <a:pt x="650" y="352"/>
                    <a:pt x="935" y="339"/>
                  </a:cubicBezTo>
                  <a:lnTo>
                    <a:pt x="976" y="447"/>
                  </a:lnTo>
                  <a:cubicBezTo>
                    <a:pt x="1043" y="352"/>
                    <a:pt x="962" y="325"/>
                    <a:pt x="1125" y="312"/>
                  </a:cubicBezTo>
                  <a:cubicBezTo>
                    <a:pt x="1125" y="379"/>
                    <a:pt x="1111" y="379"/>
                    <a:pt x="1138" y="434"/>
                  </a:cubicBezTo>
                  <a:cubicBezTo>
                    <a:pt x="1247" y="406"/>
                    <a:pt x="1179" y="366"/>
                    <a:pt x="1219" y="244"/>
                  </a:cubicBezTo>
                  <a:cubicBezTo>
                    <a:pt x="1247" y="190"/>
                    <a:pt x="1247" y="217"/>
                    <a:pt x="1287" y="176"/>
                  </a:cubicBezTo>
                  <a:lnTo>
                    <a:pt x="1355" y="122"/>
                  </a:lnTo>
                  <a:cubicBezTo>
                    <a:pt x="1382" y="285"/>
                    <a:pt x="1355" y="230"/>
                    <a:pt x="1409" y="366"/>
                  </a:cubicBezTo>
                  <a:cubicBezTo>
                    <a:pt x="1463" y="488"/>
                    <a:pt x="1355" y="434"/>
                    <a:pt x="1369" y="569"/>
                  </a:cubicBezTo>
                  <a:cubicBezTo>
                    <a:pt x="1450" y="583"/>
                    <a:pt x="1409" y="569"/>
                    <a:pt x="1463" y="528"/>
                  </a:cubicBezTo>
                  <a:cubicBezTo>
                    <a:pt x="1490" y="569"/>
                    <a:pt x="1531" y="596"/>
                    <a:pt x="1531" y="664"/>
                  </a:cubicBezTo>
                  <a:cubicBezTo>
                    <a:pt x="1490" y="705"/>
                    <a:pt x="1450" y="705"/>
                    <a:pt x="1436" y="732"/>
                  </a:cubicBezTo>
                  <a:cubicBezTo>
                    <a:pt x="1409" y="840"/>
                    <a:pt x="1436" y="759"/>
                    <a:pt x="1450" y="786"/>
                  </a:cubicBezTo>
                  <a:cubicBezTo>
                    <a:pt x="1531" y="799"/>
                    <a:pt x="1436" y="759"/>
                    <a:pt x="1572" y="745"/>
                  </a:cubicBezTo>
                  <a:lnTo>
                    <a:pt x="1612" y="1003"/>
                  </a:lnTo>
                  <a:cubicBezTo>
                    <a:pt x="1545" y="1030"/>
                    <a:pt x="1518" y="1016"/>
                    <a:pt x="1504" y="1098"/>
                  </a:cubicBezTo>
                  <a:cubicBezTo>
                    <a:pt x="1572" y="1125"/>
                    <a:pt x="1531" y="1084"/>
                    <a:pt x="1626" y="1098"/>
                  </a:cubicBezTo>
                  <a:cubicBezTo>
                    <a:pt x="1667" y="1301"/>
                    <a:pt x="1667" y="1247"/>
                    <a:pt x="1531" y="1301"/>
                  </a:cubicBezTo>
                  <a:cubicBezTo>
                    <a:pt x="1545" y="1382"/>
                    <a:pt x="1585" y="1355"/>
                    <a:pt x="1626" y="1396"/>
                  </a:cubicBezTo>
                  <a:lnTo>
                    <a:pt x="1599" y="1626"/>
                  </a:lnTo>
                  <a:cubicBezTo>
                    <a:pt x="1504" y="1626"/>
                    <a:pt x="1518" y="1599"/>
                    <a:pt x="1463" y="1653"/>
                  </a:cubicBezTo>
                  <a:cubicBezTo>
                    <a:pt x="1504" y="1707"/>
                    <a:pt x="1504" y="1694"/>
                    <a:pt x="1572" y="1707"/>
                  </a:cubicBezTo>
                  <a:cubicBezTo>
                    <a:pt x="1504" y="1992"/>
                    <a:pt x="1396" y="1938"/>
                    <a:pt x="1355" y="1938"/>
                  </a:cubicBezTo>
                  <a:lnTo>
                    <a:pt x="1301" y="1951"/>
                  </a:lnTo>
                  <a:cubicBezTo>
                    <a:pt x="1314" y="2005"/>
                    <a:pt x="1355" y="2005"/>
                    <a:pt x="1369" y="2032"/>
                  </a:cubicBezTo>
                  <a:cubicBezTo>
                    <a:pt x="1341" y="2100"/>
                    <a:pt x="1260" y="2168"/>
                    <a:pt x="1206" y="2195"/>
                  </a:cubicBezTo>
                  <a:cubicBezTo>
                    <a:pt x="1138" y="2168"/>
                    <a:pt x="1179" y="2168"/>
                    <a:pt x="1098" y="2154"/>
                  </a:cubicBezTo>
                  <a:cubicBezTo>
                    <a:pt x="1098" y="2276"/>
                    <a:pt x="1098" y="2195"/>
                    <a:pt x="1138" y="2276"/>
                  </a:cubicBezTo>
                  <a:cubicBezTo>
                    <a:pt x="1084" y="2317"/>
                    <a:pt x="1057" y="2371"/>
                    <a:pt x="1030" y="2385"/>
                  </a:cubicBezTo>
                  <a:cubicBezTo>
                    <a:pt x="962" y="2412"/>
                    <a:pt x="948" y="2358"/>
                    <a:pt x="867" y="2331"/>
                  </a:cubicBezTo>
                  <a:cubicBezTo>
                    <a:pt x="867" y="2480"/>
                    <a:pt x="894" y="2385"/>
                    <a:pt x="948" y="2466"/>
                  </a:cubicBezTo>
                  <a:cubicBezTo>
                    <a:pt x="827" y="2669"/>
                    <a:pt x="759" y="2480"/>
                    <a:pt x="664" y="2547"/>
                  </a:cubicBezTo>
                  <a:cubicBezTo>
                    <a:pt x="691" y="2602"/>
                    <a:pt x="718" y="2602"/>
                    <a:pt x="772" y="2642"/>
                  </a:cubicBezTo>
                  <a:cubicBezTo>
                    <a:pt x="650" y="2845"/>
                    <a:pt x="583" y="2683"/>
                    <a:pt x="515" y="2724"/>
                  </a:cubicBezTo>
                  <a:cubicBezTo>
                    <a:pt x="542" y="2764"/>
                    <a:pt x="569" y="2778"/>
                    <a:pt x="596" y="2818"/>
                  </a:cubicBezTo>
                  <a:lnTo>
                    <a:pt x="406" y="3049"/>
                  </a:lnTo>
                  <a:cubicBezTo>
                    <a:pt x="366" y="3089"/>
                    <a:pt x="366" y="3089"/>
                    <a:pt x="339" y="3130"/>
                  </a:cubicBezTo>
                  <a:cubicBezTo>
                    <a:pt x="312" y="3171"/>
                    <a:pt x="298" y="3171"/>
                    <a:pt x="271" y="3198"/>
                  </a:cubicBezTo>
                  <a:cubicBezTo>
                    <a:pt x="203" y="3279"/>
                    <a:pt x="122" y="3428"/>
                    <a:pt x="163" y="3523"/>
                  </a:cubicBezTo>
                  <a:lnTo>
                    <a:pt x="244" y="3523"/>
                  </a:lnTo>
                  <a:cubicBezTo>
                    <a:pt x="244" y="3360"/>
                    <a:pt x="217" y="3428"/>
                    <a:pt x="298" y="3266"/>
                  </a:cubicBezTo>
                  <a:cubicBezTo>
                    <a:pt x="325" y="3211"/>
                    <a:pt x="745" y="2764"/>
                    <a:pt x="840" y="2656"/>
                  </a:cubicBezTo>
                  <a:cubicBezTo>
                    <a:pt x="867" y="2615"/>
                    <a:pt x="881" y="2615"/>
                    <a:pt x="935" y="2574"/>
                  </a:cubicBezTo>
                  <a:lnTo>
                    <a:pt x="1260" y="2236"/>
                  </a:lnTo>
                  <a:cubicBezTo>
                    <a:pt x="1328" y="2182"/>
                    <a:pt x="1369" y="2168"/>
                    <a:pt x="1423" y="2073"/>
                  </a:cubicBezTo>
                  <a:cubicBezTo>
                    <a:pt x="1504" y="1965"/>
                    <a:pt x="1626" y="1856"/>
                    <a:pt x="1667" y="1653"/>
                  </a:cubicBezTo>
                  <a:cubicBezTo>
                    <a:pt x="1734" y="1301"/>
                    <a:pt x="1721" y="1233"/>
                    <a:pt x="1667" y="935"/>
                  </a:cubicBezTo>
                  <a:cubicBezTo>
                    <a:pt x="1653" y="881"/>
                    <a:pt x="1667" y="827"/>
                    <a:pt x="1653" y="772"/>
                  </a:cubicBezTo>
                  <a:cubicBezTo>
                    <a:pt x="1599" y="420"/>
                    <a:pt x="1423" y="501"/>
                    <a:pt x="1423" y="0"/>
                  </a:cubicBezTo>
                  <a:cubicBezTo>
                    <a:pt x="1233" y="27"/>
                    <a:pt x="1179" y="298"/>
                    <a:pt x="799" y="257"/>
                  </a:cubicBezTo>
                  <a:cubicBezTo>
                    <a:pt x="569" y="217"/>
                    <a:pt x="352" y="271"/>
                    <a:pt x="122" y="176"/>
                  </a:cubicBezTo>
                  <a:cubicBezTo>
                    <a:pt x="27" y="135"/>
                    <a:pt x="41" y="163"/>
                    <a:pt x="41" y="163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39117049-C84F-47F0-8B1A-7F60751F03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8" y="1227"/>
              <a:ext cx="262" cy="300"/>
            </a:xfrm>
            <a:custGeom>
              <a:avLst/>
              <a:gdLst>
                <a:gd name="T0" fmla="*/ 542 w 1328"/>
                <a:gd name="T1" fmla="*/ 366 h 1518"/>
                <a:gd name="T2" fmla="*/ 772 w 1328"/>
                <a:gd name="T3" fmla="*/ 488 h 1518"/>
                <a:gd name="T4" fmla="*/ 813 w 1328"/>
                <a:gd name="T5" fmla="*/ 339 h 1518"/>
                <a:gd name="T6" fmla="*/ 1003 w 1328"/>
                <a:gd name="T7" fmla="*/ 339 h 1518"/>
                <a:gd name="T8" fmla="*/ 1179 w 1328"/>
                <a:gd name="T9" fmla="*/ 569 h 1518"/>
                <a:gd name="T10" fmla="*/ 1003 w 1328"/>
                <a:gd name="T11" fmla="*/ 623 h 1518"/>
                <a:gd name="T12" fmla="*/ 1206 w 1328"/>
                <a:gd name="T13" fmla="*/ 637 h 1518"/>
                <a:gd name="T14" fmla="*/ 1206 w 1328"/>
                <a:gd name="T15" fmla="*/ 840 h 1518"/>
                <a:gd name="T16" fmla="*/ 1097 w 1328"/>
                <a:gd name="T17" fmla="*/ 854 h 1518"/>
                <a:gd name="T18" fmla="*/ 1084 w 1328"/>
                <a:gd name="T19" fmla="*/ 854 h 1518"/>
                <a:gd name="T20" fmla="*/ 1057 w 1328"/>
                <a:gd name="T21" fmla="*/ 867 h 1518"/>
                <a:gd name="T22" fmla="*/ 1192 w 1328"/>
                <a:gd name="T23" fmla="*/ 921 h 1518"/>
                <a:gd name="T24" fmla="*/ 1030 w 1328"/>
                <a:gd name="T25" fmla="*/ 1084 h 1518"/>
                <a:gd name="T26" fmla="*/ 1097 w 1328"/>
                <a:gd name="T27" fmla="*/ 1179 h 1518"/>
                <a:gd name="T28" fmla="*/ 948 w 1328"/>
                <a:gd name="T29" fmla="*/ 1314 h 1518"/>
                <a:gd name="T30" fmla="*/ 894 w 1328"/>
                <a:gd name="T31" fmla="*/ 1220 h 1518"/>
                <a:gd name="T32" fmla="*/ 854 w 1328"/>
                <a:gd name="T33" fmla="*/ 1369 h 1518"/>
                <a:gd name="T34" fmla="*/ 650 w 1328"/>
                <a:gd name="T35" fmla="*/ 1423 h 1518"/>
                <a:gd name="T36" fmla="*/ 650 w 1328"/>
                <a:gd name="T37" fmla="*/ 1328 h 1518"/>
                <a:gd name="T38" fmla="*/ 650 w 1328"/>
                <a:gd name="T39" fmla="*/ 1314 h 1518"/>
                <a:gd name="T40" fmla="*/ 650 w 1328"/>
                <a:gd name="T41" fmla="*/ 1287 h 1518"/>
                <a:gd name="T42" fmla="*/ 569 w 1328"/>
                <a:gd name="T43" fmla="*/ 1396 h 1518"/>
                <a:gd name="T44" fmla="*/ 420 w 1328"/>
                <a:gd name="T45" fmla="*/ 1328 h 1518"/>
                <a:gd name="T46" fmla="*/ 461 w 1328"/>
                <a:gd name="T47" fmla="*/ 1233 h 1518"/>
                <a:gd name="T48" fmla="*/ 271 w 1328"/>
                <a:gd name="T49" fmla="*/ 1125 h 1518"/>
                <a:gd name="T50" fmla="*/ 312 w 1328"/>
                <a:gd name="T51" fmla="*/ 1070 h 1518"/>
                <a:gd name="T52" fmla="*/ 217 w 1328"/>
                <a:gd name="T53" fmla="*/ 1016 h 1518"/>
                <a:gd name="T54" fmla="*/ 257 w 1328"/>
                <a:gd name="T55" fmla="*/ 894 h 1518"/>
                <a:gd name="T56" fmla="*/ 230 w 1328"/>
                <a:gd name="T57" fmla="*/ 813 h 1518"/>
                <a:gd name="T58" fmla="*/ 217 w 1328"/>
                <a:gd name="T59" fmla="*/ 732 h 1518"/>
                <a:gd name="T60" fmla="*/ 339 w 1328"/>
                <a:gd name="T61" fmla="*/ 705 h 1518"/>
                <a:gd name="T62" fmla="*/ 244 w 1328"/>
                <a:gd name="T63" fmla="*/ 623 h 1518"/>
                <a:gd name="T64" fmla="*/ 393 w 1328"/>
                <a:gd name="T65" fmla="*/ 583 h 1518"/>
                <a:gd name="T66" fmla="*/ 325 w 1328"/>
                <a:gd name="T67" fmla="*/ 461 h 1518"/>
                <a:gd name="T68" fmla="*/ 569 w 1328"/>
                <a:gd name="T69" fmla="*/ 488 h 1518"/>
                <a:gd name="T70" fmla="*/ 542 w 1328"/>
                <a:gd name="T71" fmla="*/ 366 h 1518"/>
                <a:gd name="T72" fmla="*/ 298 w 1328"/>
                <a:gd name="T73" fmla="*/ 27 h 1518"/>
                <a:gd name="T74" fmla="*/ 366 w 1328"/>
                <a:gd name="T75" fmla="*/ 312 h 1518"/>
                <a:gd name="T76" fmla="*/ 312 w 1328"/>
                <a:gd name="T77" fmla="*/ 379 h 1518"/>
                <a:gd name="T78" fmla="*/ 162 w 1328"/>
                <a:gd name="T79" fmla="*/ 678 h 1518"/>
                <a:gd name="T80" fmla="*/ 162 w 1328"/>
                <a:gd name="T81" fmla="*/ 976 h 1518"/>
                <a:gd name="T82" fmla="*/ 230 w 1328"/>
                <a:gd name="T83" fmla="*/ 1220 h 1518"/>
                <a:gd name="T84" fmla="*/ 108 w 1328"/>
                <a:gd name="T85" fmla="*/ 1436 h 1518"/>
                <a:gd name="T86" fmla="*/ 217 w 1328"/>
                <a:gd name="T87" fmla="*/ 1301 h 1518"/>
                <a:gd name="T88" fmla="*/ 623 w 1328"/>
                <a:gd name="T89" fmla="*/ 1504 h 1518"/>
                <a:gd name="T90" fmla="*/ 1057 w 1328"/>
                <a:gd name="T91" fmla="*/ 1328 h 1518"/>
                <a:gd name="T92" fmla="*/ 1260 w 1328"/>
                <a:gd name="T93" fmla="*/ 949 h 1518"/>
                <a:gd name="T94" fmla="*/ 1206 w 1328"/>
                <a:gd name="T95" fmla="*/ 434 h 1518"/>
                <a:gd name="T96" fmla="*/ 1233 w 1328"/>
                <a:gd name="T97" fmla="*/ 393 h 1518"/>
                <a:gd name="T98" fmla="*/ 1233 w 1328"/>
                <a:gd name="T99" fmla="*/ 379 h 1518"/>
                <a:gd name="T100" fmla="*/ 1328 w 1328"/>
                <a:gd name="T101" fmla="*/ 244 h 1518"/>
                <a:gd name="T102" fmla="*/ 1165 w 1328"/>
                <a:gd name="T103" fmla="*/ 379 h 1518"/>
                <a:gd name="T104" fmla="*/ 650 w 1328"/>
                <a:gd name="T105" fmla="*/ 271 h 1518"/>
                <a:gd name="T106" fmla="*/ 406 w 1328"/>
                <a:gd name="T107" fmla="*/ 230 h 1518"/>
                <a:gd name="T108" fmla="*/ 298 w 1328"/>
                <a:gd name="T109" fmla="*/ 27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8" h="1518">
                  <a:moveTo>
                    <a:pt x="542" y="366"/>
                  </a:moveTo>
                  <a:cubicBezTo>
                    <a:pt x="813" y="285"/>
                    <a:pt x="664" y="407"/>
                    <a:pt x="772" y="488"/>
                  </a:cubicBezTo>
                  <a:cubicBezTo>
                    <a:pt x="840" y="434"/>
                    <a:pt x="759" y="407"/>
                    <a:pt x="813" y="339"/>
                  </a:cubicBezTo>
                  <a:cubicBezTo>
                    <a:pt x="854" y="298"/>
                    <a:pt x="948" y="312"/>
                    <a:pt x="1003" y="339"/>
                  </a:cubicBezTo>
                  <a:cubicBezTo>
                    <a:pt x="1070" y="379"/>
                    <a:pt x="1165" y="488"/>
                    <a:pt x="1179" y="569"/>
                  </a:cubicBezTo>
                  <a:cubicBezTo>
                    <a:pt x="1084" y="583"/>
                    <a:pt x="1030" y="556"/>
                    <a:pt x="1003" y="623"/>
                  </a:cubicBezTo>
                  <a:lnTo>
                    <a:pt x="1206" y="637"/>
                  </a:lnTo>
                  <a:lnTo>
                    <a:pt x="1206" y="840"/>
                  </a:lnTo>
                  <a:cubicBezTo>
                    <a:pt x="1138" y="867"/>
                    <a:pt x="1179" y="840"/>
                    <a:pt x="1097" y="854"/>
                  </a:cubicBezTo>
                  <a:cubicBezTo>
                    <a:pt x="1097" y="854"/>
                    <a:pt x="1097" y="854"/>
                    <a:pt x="1084" y="854"/>
                  </a:cubicBezTo>
                  <a:lnTo>
                    <a:pt x="1057" y="867"/>
                  </a:lnTo>
                  <a:cubicBezTo>
                    <a:pt x="1097" y="908"/>
                    <a:pt x="1125" y="921"/>
                    <a:pt x="1192" y="921"/>
                  </a:cubicBezTo>
                  <a:cubicBezTo>
                    <a:pt x="1152" y="1192"/>
                    <a:pt x="1125" y="1043"/>
                    <a:pt x="1030" y="1084"/>
                  </a:cubicBezTo>
                  <a:cubicBezTo>
                    <a:pt x="1057" y="1192"/>
                    <a:pt x="1057" y="1098"/>
                    <a:pt x="1097" y="1179"/>
                  </a:cubicBezTo>
                  <a:cubicBezTo>
                    <a:pt x="1057" y="1233"/>
                    <a:pt x="1003" y="1301"/>
                    <a:pt x="948" y="1314"/>
                  </a:cubicBezTo>
                  <a:cubicBezTo>
                    <a:pt x="894" y="1233"/>
                    <a:pt x="962" y="1247"/>
                    <a:pt x="894" y="1220"/>
                  </a:cubicBezTo>
                  <a:cubicBezTo>
                    <a:pt x="813" y="1260"/>
                    <a:pt x="894" y="1287"/>
                    <a:pt x="854" y="1369"/>
                  </a:cubicBezTo>
                  <a:cubicBezTo>
                    <a:pt x="813" y="1423"/>
                    <a:pt x="732" y="1436"/>
                    <a:pt x="650" y="1423"/>
                  </a:cubicBezTo>
                  <a:lnTo>
                    <a:pt x="650" y="1328"/>
                  </a:lnTo>
                  <a:cubicBezTo>
                    <a:pt x="650" y="1328"/>
                    <a:pt x="650" y="1328"/>
                    <a:pt x="650" y="1314"/>
                  </a:cubicBezTo>
                  <a:cubicBezTo>
                    <a:pt x="650" y="1287"/>
                    <a:pt x="650" y="1301"/>
                    <a:pt x="650" y="1287"/>
                  </a:cubicBezTo>
                  <a:cubicBezTo>
                    <a:pt x="583" y="1314"/>
                    <a:pt x="583" y="1328"/>
                    <a:pt x="569" y="1396"/>
                  </a:cubicBezTo>
                  <a:cubicBezTo>
                    <a:pt x="488" y="1382"/>
                    <a:pt x="461" y="1369"/>
                    <a:pt x="420" y="1328"/>
                  </a:cubicBezTo>
                  <a:cubicBezTo>
                    <a:pt x="447" y="1274"/>
                    <a:pt x="461" y="1274"/>
                    <a:pt x="461" y="1233"/>
                  </a:cubicBezTo>
                  <a:cubicBezTo>
                    <a:pt x="352" y="1233"/>
                    <a:pt x="366" y="1328"/>
                    <a:pt x="271" y="1125"/>
                  </a:cubicBezTo>
                  <a:lnTo>
                    <a:pt x="312" y="1070"/>
                  </a:lnTo>
                  <a:lnTo>
                    <a:pt x="217" y="1016"/>
                  </a:lnTo>
                  <a:cubicBezTo>
                    <a:pt x="217" y="935"/>
                    <a:pt x="217" y="949"/>
                    <a:pt x="257" y="894"/>
                  </a:cubicBezTo>
                  <a:lnTo>
                    <a:pt x="230" y="813"/>
                  </a:lnTo>
                  <a:cubicBezTo>
                    <a:pt x="217" y="786"/>
                    <a:pt x="217" y="786"/>
                    <a:pt x="217" y="732"/>
                  </a:cubicBezTo>
                  <a:lnTo>
                    <a:pt x="339" y="705"/>
                  </a:lnTo>
                  <a:cubicBezTo>
                    <a:pt x="312" y="623"/>
                    <a:pt x="284" y="678"/>
                    <a:pt x="244" y="623"/>
                  </a:cubicBezTo>
                  <a:cubicBezTo>
                    <a:pt x="298" y="528"/>
                    <a:pt x="284" y="583"/>
                    <a:pt x="393" y="583"/>
                  </a:cubicBezTo>
                  <a:cubicBezTo>
                    <a:pt x="366" y="447"/>
                    <a:pt x="352" y="583"/>
                    <a:pt x="325" y="461"/>
                  </a:cubicBezTo>
                  <a:cubicBezTo>
                    <a:pt x="515" y="420"/>
                    <a:pt x="461" y="488"/>
                    <a:pt x="569" y="488"/>
                  </a:cubicBezTo>
                  <a:lnTo>
                    <a:pt x="542" y="366"/>
                  </a:lnTo>
                  <a:close/>
                  <a:moveTo>
                    <a:pt x="298" y="27"/>
                  </a:moveTo>
                  <a:cubicBezTo>
                    <a:pt x="271" y="81"/>
                    <a:pt x="352" y="230"/>
                    <a:pt x="366" y="312"/>
                  </a:cubicBezTo>
                  <a:cubicBezTo>
                    <a:pt x="352" y="352"/>
                    <a:pt x="339" y="352"/>
                    <a:pt x="312" y="379"/>
                  </a:cubicBezTo>
                  <a:lnTo>
                    <a:pt x="162" y="678"/>
                  </a:lnTo>
                  <a:cubicBezTo>
                    <a:pt x="135" y="772"/>
                    <a:pt x="149" y="881"/>
                    <a:pt x="162" y="976"/>
                  </a:cubicBezTo>
                  <a:cubicBezTo>
                    <a:pt x="162" y="1111"/>
                    <a:pt x="203" y="1111"/>
                    <a:pt x="230" y="1220"/>
                  </a:cubicBezTo>
                  <a:cubicBezTo>
                    <a:pt x="149" y="1287"/>
                    <a:pt x="0" y="1369"/>
                    <a:pt x="108" y="1436"/>
                  </a:cubicBezTo>
                  <a:cubicBezTo>
                    <a:pt x="135" y="1423"/>
                    <a:pt x="149" y="1369"/>
                    <a:pt x="217" y="1301"/>
                  </a:cubicBezTo>
                  <a:cubicBezTo>
                    <a:pt x="379" y="1301"/>
                    <a:pt x="420" y="1477"/>
                    <a:pt x="623" y="1504"/>
                  </a:cubicBezTo>
                  <a:cubicBezTo>
                    <a:pt x="799" y="1518"/>
                    <a:pt x="975" y="1409"/>
                    <a:pt x="1057" y="1328"/>
                  </a:cubicBezTo>
                  <a:cubicBezTo>
                    <a:pt x="1192" y="1192"/>
                    <a:pt x="1219" y="1192"/>
                    <a:pt x="1260" y="949"/>
                  </a:cubicBezTo>
                  <a:cubicBezTo>
                    <a:pt x="1301" y="732"/>
                    <a:pt x="1260" y="610"/>
                    <a:pt x="1206" y="434"/>
                  </a:cubicBezTo>
                  <a:cubicBezTo>
                    <a:pt x="1233" y="379"/>
                    <a:pt x="1206" y="434"/>
                    <a:pt x="1233" y="393"/>
                  </a:cubicBezTo>
                  <a:cubicBezTo>
                    <a:pt x="1233" y="379"/>
                    <a:pt x="1233" y="379"/>
                    <a:pt x="1233" y="379"/>
                  </a:cubicBezTo>
                  <a:cubicBezTo>
                    <a:pt x="1328" y="230"/>
                    <a:pt x="1314" y="352"/>
                    <a:pt x="1328" y="244"/>
                  </a:cubicBezTo>
                  <a:cubicBezTo>
                    <a:pt x="1246" y="257"/>
                    <a:pt x="1219" y="325"/>
                    <a:pt x="1165" y="379"/>
                  </a:cubicBezTo>
                  <a:cubicBezTo>
                    <a:pt x="989" y="325"/>
                    <a:pt x="1097" y="217"/>
                    <a:pt x="650" y="271"/>
                  </a:cubicBezTo>
                  <a:cubicBezTo>
                    <a:pt x="461" y="298"/>
                    <a:pt x="447" y="325"/>
                    <a:pt x="406" y="230"/>
                  </a:cubicBezTo>
                  <a:cubicBezTo>
                    <a:pt x="379" y="163"/>
                    <a:pt x="393" y="0"/>
                    <a:pt x="298" y="27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36E45C9E-9BBF-4BD1-BB36-37521785A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1907"/>
              <a:ext cx="176" cy="666"/>
            </a:xfrm>
            <a:custGeom>
              <a:avLst/>
              <a:gdLst>
                <a:gd name="T0" fmla="*/ 596 w 894"/>
                <a:gd name="T1" fmla="*/ 3347 h 3374"/>
                <a:gd name="T2" fmla="*/ 759 w 894"/>
                <a:gd name="T3" fmla="*/ 3197 h 3374"/>
                <a:gd name="T4" fmla="*/ 826 w 894"/>
                <a:gd name="T5" fmla="*/ 3076 h 3374"/>
                <a:gd name="T6" fmla="*/ 894 w 894"/>
                <a:gd name="T7" fmla="*/ 2967 h 3374"/>
                <a:gd name="T8" fmla="*/ 826 w 894"/>
                <a:gd name="T9" fmla="*/ 2696 h 3374"/>
                <a:gd name="T10" fmla="*/ 799 w 894"/>
                <a:gd name="T11" fmla="*/ 2669 h 3374"/>
                <a:gd name="T12" fmla="*/ 393 w 894"/>
                <a:gd name="T13" fmla="*/ 2398 h 3374"/>
                <a:gd name="T14" fmla="*/ 474 w 894"/>
                <a:gd name="T15" fmla="*/ 2249 h 3374"/>
                <a:gd name="T16" fmla="*/ 325 w 894"/>
                <a:gd name="T17" fmla="*/ 2330 h 3374"/>
                <a:gd name="T18" fmla="*/ 203 w 894"/>
                <a:gd name="T19" fmla="*/ 2235 h 3374"/>
                <a:gd name="T20" fmla="*/ 271 w 894"/>
                <a:gd name="T21" fmla="*/ 2141 h 3374"/>
                <a:gd name="T22" fmla="*/ 257 w 894"/>
                <a:gd name="T23" fmla="*/ 2127 h 3374"/>
                <a:gd name="T24" fmla="*/ 244 w 894"/>
                <a:gd name="T25" fmla="*/ 2127 h 3374"/>
                <a:gd name="T26" fmla="*/ 217 w 894"/>
                <a:gd name="T27" fmla="*/ 2127 h 3374"/>
                <a:gd name="T28" fmla="*/ 162 w 894"/>
                <a:gd name="T29" fmla="*/ 2141 h 3374"/>
                <a:gd name="T30" fmla="*/ 95 w 894"/>
                <a:gd name="T31" fmla="*/ 1870 h 3374"/>
                <a:gd name="T32" fmla="*/ 217 w 894"/>
                <a:gd name="T33" fmla="*/ 1788 h 3374"/>
                <a:gd name="T34" fmla="*/ 162 w 894"/>
                <a:gd name="T35" fmla="*/ 1775 h 3374"/>
                <a:gd name="T36" fmla="*/ 95 w 894"/>
                <a:gd name="T37" fmla="*/ 1761 h 3374"/>
                <a:gd name="T38" fmla="*/ 162 w 894"/>
                <a:gd name="T39" fmla="*/ 1571 h 3374"/>
                <a:gd name="T40" fmla="*/ 284 w 894"/>
                <a:gd name="T41" fmla="*/ 1558 h 3374"/>
                <a:gd name="T42" fmla="*/ 190 w 894"/>
                <a:gd name="T43" fmla="*/ 1490 h 3374"/>
                <a:gd name="T44" fmla="*/ 298 w 894"/>
                <a:gd name="T45" fmla="*/ 1314 h 3374"/>
                <a:gd name="T46" fmla="*/ 298 w 894"/>
                <a:gd name="T47" fmla="*/ 1084 h 3374"/>
                <a:gd name="T48" fmla="*/ 393 w 894"/>
                <a:gd name="T49" fmla="*/ 1057 h 3374"/>
                <a:gd name="T50" fmla="*/ 420 w 894"/>
                <a:gd name="T51" fmla="*/ 772 h 3374"/>
                <a:gd name="T52" fmla="*/ 555 w 894"/>
                <a:gd name="T53" fmla="*/ 840 h 3374"/>
                <a:gd name="T54" fmla="*/ 474 w 894"/>
                <a:gd name="T55" fmla="*/ 704 h 3374"/>
                <a:gd name="T56" fmla="*/ 474 w 894"/>
                <a:gd name="T57" fmla="*/ 162 h 3374"/>
                <a:gd name="T58" fmla="*/ 366 w 894"/>
                <a:gd name="T59" fmla="*/ 0 h 3374"/>
                <a:gd name="T60" fmla="*/ 501 w 894"/>
                <a:gd name="T61" fmla="*/ 447 h 3374"/>
                <a:gd name="T62" fmla="*/ 339 w 894"/>
                <a:gd name="T63" fmla="*/ 758 h 3374"/>
                <a:gd name="T64" fmla="*/ 176 w 894"/>
                <a:gd name="T65" fmla="*/ 1206 h 3374"/>
                <a:gd name="T66" fmla="*/ 149 w 894"/>
                <a:gd name="T67" fmla="*/ 1328 h 3374"/>
                <a:gd name="T68" fmla="*/ 13 w 894"/>
                <a:gd name="T69" fmla="*/ 1815 h 3374"/>
                <a:gd name="T70" fmla="*/ 149 w 894"/>
                <a:gd name="T71" fmla="*/ 2263 h 3374"/>
                <a:gd name="T72" fmla="*/ 569 w 894"/>
                <a:gd name="T73" fmla="*/ 2628 h 3374"/>
                <a:gd name="T74" fmla="*/ 759 w 894"/>
                <a:gd name="T75" fmla="*/ 2899 h 3374"/>
                <a:gd name="T76" fmla="*/ 704 w 894"/>
                <a:gd name="T77" fmla="*/ 3157 h 3374"/>
                <a:gd name="T78" fmla="*/ 596 w 894"/>
                <a:gd name="T79" fmla="*/ 3279 h 3374"/>
                <a:gd name="T80" fmla="*/ 596 w 894"/>
                <a:gd name="T81" fmla="*/ 3347 h 3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94" h="3374">
                  <a:moveTo>
                    <a:pt x="596" y="3347"/>
                  </a:moveTo>
                  <a:cubicBezTo>
                    <a:pt x="677" y="3374"/>
                    <a:pt x="664" y="3347"/>
                    <a:pt x="759" y="3197"/>
                  </a:cubicBezTo>
                  <a:cubicBezTo>
                    <a:pt x="799" y="3143"/>
                    <a:pt x="799" y="3143"/>
                    <a:pt x="826" y="3076"/>
                  </a:cubicBezTo>
                  <a:cubicBezTo>
                    <a:pt x="854" y="2994"/>
                    <a:pt x="854" y="3035"/>
                    <a:pt x="894" y="2967"/>
                  </a:cubicBezTo>
                  <a:cubicBezTo>
                    <a:pt x="881" y="2913"/>
                    <a:pt x="772" y="2872"/>
                    <a:pt x="826" y="2696"/>
                  </a:cubicBezTo>
                  <a:lnTo>
                    <a:pt x="799" y="2669"/>
                  </a:lnTo>
                  <a:cubicBezTo>
                    <a:pt x="691" y="2615"/>
                    <a:pt x="447" y="2466"/>
                    <a:pt x="393" y="2398"/>
                  </a:cubicBezTo>
                  <a:cubicBezTo>
                    <a:pt x="406" y="2317"/>
                    <a:pt x="461" y="2317"/>
                    <a:pt x="474" y="2249"/>
                  </a:cubicBezTo>
                  <a:cubicBezTo>
                    <a:pt x="379" y="2235"/>
                    <a:pt x="393" y="2290"/>
                    <a:pt x="325" y="2330"/>
                  </a:cubicBezTo>
                  <a:cubicBezTo>
                    <a:pt x="203" y="2303"/>
                    <a:pt x="244" y="2235"/>
                    <a:pt x="203" y="2235"/>
                  </a:cubicBezTo>
                  <a:cubicBezTo>
                    <a:pt x="244" y="2181"/>
                    <a:pt x="244" y="2208"/>
                    <a:pt x="271" y="2141"/>
                  </a:cubicBezTo>
                  <a:cubicBezTo>
                    <a:pt x="271" y="2127"/>
                    <a:pt x="257" y="2127"/>
                    <a:pt x="257" y="2127"/>
                  </a:cubicBezTo>
                  <a:cubicBezTo>
                    <a:pt x="257" y="2141"/>
                    <a:pt x="244" y="2127"/>
                    <a:pt x="244" y="2127"/>
                  </a:cubicBezTo>
                  <a:lnTo>
                    <a:pt x="217" y="2127"/>
                  </a:lnTo>
                  <a:cubicBezTo>
                    <a:pt x="176" y="2127"/>
                    <a:pt x="217" y="2127"/>
                    <a:pt x="162" y="2141"/>
                  </a:cubicBezTo>
                  <a:cubicBezTo>
                    <a:pt x="108" y="2032"/>
                    <a:pt x="95" y="2019"/>
                    <a:pt x="95" y="1870"/>
                  </a:cubicBezTo>
                  <a:cubicBezTo>
                    <a:pt x="176" y="1842"/>
                    <a:pt x="190" y="1856"/>
                    <a:pt x="217" y="1788"/>
                  </a:cubicBezTo>
                  <a:cubicBezTo>
                    <a:pt x="149" y="1748"/>
                    <a:pt x="190" y="1775"/>
                    <a:pt x="162" y="1775"/>
                  </a:cubicBezTo>
                  <a:cubicBezTo>
                    <a:pt x="135" y="1775"/>
                    <a:pt x="122" y="1788"/>
                    <a:pt x="95" y="1761"/>
                  </a:cubicBezTo>
                  <a:cubicBezTo>
                    <a:pt x="95" y="1666"/>
                    <a:pt x="135" y="1653"/>
                    <a:pt x="162" y="1571"/>
                  </a:cubicBezTo>
                  <a:cubicBezTo>
                    <a:pt x="230" y="1571"/>
                    <a:pt x="230" y="1599"/>
                    <a:pt x="284" y="1558"/>
                  </a:cubicBezTo>
                  <a:cubicBezTo>
                    <a:pt x="257" y="1490"/>
                    <a:pt x="257" y="1531"/>
                    <a:pt x="190" y="1490"/>
                  </a:cubicBezTo>
                  <a:cubicBezTo>
                    <a:pt x="203" y="1382"/>
                    <a:pt x="217" y="1341"/>
                    <a:pt x="298" y="1314"/>
                  </a:cubicBezTo>
                  <a:cubicBezTo>
                    <a:pt x="257" y="1219"/>
                    <a:pt x="217" y="1300"/>
                    <a:pt x="298" y="1084"/>
                  </a:cubicBezTo>
                  <a:cubicBezTo>
                    <a:pt x="339" y="1070"/>
                    <a:pt x="366" y="1084"/>
                    <a:pt x="393" y="1057"/>
                  </a:cubicBezTo>
                  <a:cubicBezTo>
                    <a:pt x="352" y="908"/>
                    <a:pt x="257" y="1111"/>
                    <a:pt x="420" y="772"/>
                  </a:cubicBezTo>
                  <a:cubicBezTo>
                    <a:pt x="501" y="786"/>
                    <a:pt x="447" y="813"/>
                    <a:pt x="555" y="840"/>
                  </a:cubicBezTo>
                  <a:cubicBezTo>
                    <a:pt x="555" y="745"/>
                    <a:pt x="528" y="772"/>
                    <a:pt x="474" y="704"/>
                  </a:cubicBezTo>
                  <a:cubicBezTo>
                    <a:pt x="528" y="528"/>
                    <a:pt x="677" y="474"/>
                    <a:pt x="474" y="162"/>
                  </a:cubicBezTo>
                  <a:cubicBezTo>
                    <a:pt x="393" y="40"/>
                    <a:pt x="447" y="27"/>
                    <a:pt x="366" y="0"/>
                  </a:cubicBezTo>
                  <a:cubicBezTo>
                    <a:pt x="312" y="108"/>
                    <a:pt x="528" y="257"/>
                    <a:pt x="501" y="447"/>
                  </a:cubicBezTo>
                  <a:cubicBezTo>
                    <a:pt x="488" y="555"/>
                    <a:pt x="379" y="691"/>
                    <a:pt x="339" y="758"/>
                  </a:cubicBezTo>
                  <a:cubicBezTo>
                    <a:pt x="257" y="908"/>
                    <a:pt x="244" y="1070"/>
                    <a:pt x="176" y="1206"/>
                  </a:cubicBezTo>
                  <a:cubicBezTo>
                    <a:pt x="135" y="1300"/>
                    <a:pt x="162" y="1219"/>
                    <a:pt x="149" y="1328"/>
                  </a:cubicBezTo>
                  <a:cubicBezTo>
                    <a:pt x="122" y="1504"/>
                    <a:pt x="27" y="1626"/>
                    <a:pt x="13" y="1815"/>
                  </a:cubicBezTo>
                  <a:cubicBezTo>
                    <a:pt x="0" y="1964"/>
                    <a:pt x="81" y="2154"/>
                    <a:pt x="149" y="2263"/>
                  </a:cubicBezTo>
                  <a:cubicBezTo>
                    <a:pt x="257" y="2412"/>
                    <a:pt x="406" y="2493"/>
                    <a:pt x="569" y="2628"/>
                  </a:cubicBezTo>
                  <a:cubicBezTo>
                    <a:pt x="623" y="2669"/>
                    <a:pt x="745" y="2710"/>
                    <a:pt x="759" y="2899"/>
                  </a:cubicBezTo>
                  <a:cubicBezTo>
                    <a:pt x="772" y="3008"/>
                    <a:pt x="732" y="3089"/>
                    <a:pt x="704" y="3157"/>
                  </a:cubicBezTo>
                  <a:cubicBezTo>
                    <a:pt x="664" y="3225"/>
                    <a:pt x="610" y="3252"/>
                    <a:pt x="596" y="3279"/>
                  </a:cubicBezTo>
                  <a:lnTo>
                    <a:pt x="596" y="3347"/>
                  </a:ln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EB743D8A-5D7A-4DF8-B1C9-0C95695727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" y="1316"/>
              <a:ext cx="248" cy="361"/>
            </a:xfrm>
            <a:custGeom>
              <a:avLst/>
              <a:gdLst>
                <a:gd name="T0" fmla="*/ 880 w 1260"/>
                <a:gd name="T1" fmla="*/ 312 h 1829"/>
                <a:gd name="T2" fmla="*/ 962 w 1260"/>
                <a:gd name="T3" fmla="*/ 258 h 1829"/>
                <a:gd name="T4" fmla="*/ 1029 w 1260"/>
                <a:gd name="T5" fmla="*/ 407 h 1829"/>
                <a:gd name="T6" fmla="*/ 921 w 1260"/>
                <a:gd name="T7" fmla="*/ 529 h 1829"/>
                <a:gd name="T8" fmla="*/ 1029 w 1260"/>
                <a:gd name="T9" fmla="*/ 583 h 1829"/>
                <a:gd name="T10" fmla="*/ 1016 w 1260"/>
                <a:gd name="T11" fmla="*/ 745 h 1829"/>
                <a:gd name="T12" fmla="*/ 880 w 1260"/>
                <a:gd name="T13" fmla="*/ 800 h 1829"/>
                <a:gd name="T14" fmla="*/ 921 w 1260"/>
                <a:gd name="T15" fmla="*/ 840 h 1829"/>
                <a:gd name="T16" fmla="*/ 975 w 1260"/>
                <a:gd name="T17" fmla="*/ 881 h 1829"/>
                <a:gd name="T18" fmla="*/ 880 w 1260"/>
                <a:gd name="T19" fmla="*/ 1125 h 1829"/>
                <a:gd name="T20" fmla="*/ 704 w 1260"/>
                <a:gd name="T21" fmla="*/ 1084 h 1829"/>
                <a:gd name="T22" fmla="*/ 813 w 1260"/>
                <a:gd name="T23" fmla="*/ 1206 h 1829"/>
                <a:gd name="T24" fmla="*/ 325 w 1260"/>
                <a:gd name="T25" fmla="*/ 1369 h 1829"/>
                <a:gd name="T26" fmla="*/ 338 w 1260"/>
                <a:gd name="T27" fmla="*/ 1287 h 1829"/>
                <a:gd name="T28" fmla="*/ 203 w 1260"/>
                <a:gd name="T29" fmla="*/ 1342 h 1829"/>
                <a:gd name="T30" fmla="*/ 189 w 1260"/>
                <a:gd name="T31" fmla="*/ 1098 h 1829"/>
                <a:gd name="T32" fmla="*/ 81 w 1260"/>
                <a:gd name="T33" fmla="*/ 1138 h 1829"/>
                <a:gd name="T34" fmla="*/ 67 w 1260"/>
                <a:gd name="T35" fmla="*/ 867 h 1829"/>
                <a:gd name="T36" fmla="*/ 203 w 1260"/>
                <a:gd name="T37" fmla="*/ 840 h 1829"/>
                <a:gd name="T38" fmla="*/ 162 w 1260"/>
                <a:gd name="T39" fmla="*/ 691 h 1829"/>
                <a:gd name="T40" fmla="*/ 257 w 1260"/>
                <a:gd name="T41" fmla="*/ 569 h 1829"/>
                <a:gd name="T42" fmla="*/ 365 w 1260"/>
                <a:gd name="T43" fmla="*/ 623 h 1829"/>
                <a:gd name="T44" fmla="*/ 352 w 1260"/>
                <a:gd name="T45" fmla="*/ 420 h 1829"/>
                <a:gd name="T46" fmla="*/ 501 w 1260"/>
                <a:gd name="T47" fmla="*/ 474 h 1829"/>
                <a:gd name="T48" fmla="*/ 582 w 1260"/>
                <a:gd name="T49" fmla="*/ 258 h 1829"/>
                <a:gd name="T50" fmla="*/ 894 w 1260"/>
                <a:gd name="T51" fmla="*/ 176 h 1829"/>
                <a:gd name="T52" fmla="*/ 880 w 1260"/>
                <a:gd name="T53" fmla="*/ 312 h 1829"/>
                <a:gd name="T54" fmla="*/ 1029 w 1260"/>
                <a:gd name="T55" fmla="*/ 244 h 1829"/>
                <a:gd name="T56" fmla="*/ 1138 w 1260"/>
                <a:gd name="T57" fmla="*/ 136 h 1829"/>
                <a:gd name="T58" fmla="*/ 1233 w 1260"/>
                <a:gd name="T59" fmla="*/ 14 h 1829"/>
                <a:gd name="T60" fmla="*/ 1097 w 1260"/>
                <a:gd name="T61" fmla="*/ 95 h 1829"/>
                <a:gd name="T62" fmla="*/ 1002 w 1260"/>
                <a:gd name="T63" fmla="*/ 136 h 1829"/>
                <a:gd name="T64" fmla="*/ 528 w 1260"/>
                <a:gd name="T65" fmla="*/ 231 h 1829"/>
                <a:gd name="T66" fmla="*/ 230 w 1260"/>
                <a:gd name="T67" fmla="*/ 502 h 1829"/>
                <a:gd name="T68" fmla="*/ 13 w 1260"/>
                <a:gd name="T69" fmla="*/ 1084 h 1829"/>
                <a:gd name="T70" fmla="*/ 406 w 1260"/>
                <a:gd name="T71" fmla="*/ 1477 h 1829"/>
                <a:gd name="T72" fmla="*/ 433 w 1260"/>
                <a:gd name="T73" fmla="*/ 1762 h 1829"/>
                <a:gd name="T74" fmla="*/ 460 w 1260"/>
                <a:gd name="T75" fmla="*/ 1572 h 1829"/>
                <a:gd name="T76" fmla="*/ 663 w 1260"/>
                <a:gd name="T77" fmla="*/ 1423 h 1829"/>
                <a:gd name="T78" fmla="*/ 1056 w 1260"/>
                <a:gd name="T79" fmla="*/ 813 h 1829"/>
                <a:gd name="T80" fmla="*/ 1029 w 1260"/>
                <a:gd name="T81" fmla="*/ 244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0" h="1829">
                  <a:moveTo>
                    <a:pt x="880" y="312"/>
                  </a:moveTo>
                  <a:cubicBezTo>
                    <a:pt x="962" y="285"/>
                    <a:pt x="867" y="285"/>
                    <a:pt x="962" y="258"/>
                  </a:cubicBezTo>
                  <a:cubicBezTo>
                    <a:pt x="989" y="285"/>
                    <a:pt x="1029" y="352"/>
                    <a:pt x="1029" y="407"/>
                  </a:cubicBezTo>
                  <a:cubicBezTo>
                    <a:pt x="1070" y="556"/>
                    <a:pt x="1002" y="488"/>
                    <a:pt x="921" y="529"/>
                  </a:cubicBezTo>
                  <a:cubicBezTo>
                    <a:pt x="934" y="556"/>
                    <a:pt x="894" y="569"/>
                    <a:pt x="1029" y="583"/>
                  </a:cubicBezTo>
                  <a:cubicBezTo>
                    <a:pt x="1029" y="610"/>
                    <a:pt x="1016" y="732"/>
                    <a:pt x="1016" y="745"/>
                  </a:cubicBezTo>
                  <a:cubicBezTo>
                    <a:pt x="962" y="840"/>
                    <a:pt x="975" y="759"/>
                    <a:pt x="880" y="800"/>
                  </a:cubicBezTo>
                  <a:cubicBezTo>
                    <a:pt x="907" y="840"/>
                    <a:pt x="880" y="813"/>
                    <a:pt x="921" y="840"/>
                  </a:cubicBezTo>
                  <a:cubicBezTo>
                    <a:pt x="934" y="854"/>
                    <a:pt x="948" y="854"/>
                    <a:pt x="975" y="881"/>
                  </a:cubicBezTo>
                  <a:lnTo>
                    <a:pt x="880" y="1125"/>
                  </a:lnTo>
                  <a:cubicBezTo>
                    <a:pt x="772" y="1111"/>
                    <a:pt x="799" y="1084"/>
                    <a:pt x="704" y="1084"/>
                  </a:cubicBezTo>
                  <a:cubicBezTo>
                    <a:pt x="731" y="1193"/>
                    <a:pt x="758" y="1125"/>
                    <a:pt x="813" y="1206"/>
                  </a:cubicBezTo>
                  <a:cubicBezTo>
                    <a:pt x="718" y="1315"/>
                    <a:pt x="528" y="1450"/>
                    <a:pt x="325" y="1369"/>
                  </a:cubicBezTo>
                  <a:lnTo>
                    <a:pt x="338" y="1287"/>
                  </a:lnTo>
                  <a:cubicBezTo>
                    <a:pt x="230" y="1274"/>
                    <a:pt x="271" y="1315"/>
                    <a:pt x="203" y="1342"/>
                  </a:cubicBezTo>
                  <a:cubicBezTo>
                    <a:pt x="67" y="1247"/>
                    <a:pt x="176" y="1193"/>
                    <a:pt x="189" y="1098"/>
                  </a:cubicBezTo>
                  <a:cubicBezTo>
                    <a:pt x="121" y="1111"/>
                    <a:pt x="149" y="1125"/>
                    <a:pt x="81" y="1138"/>
                  </a:cubicBezTo>
                  <a:lnTo>
                    <a:pt x="67" y="867"/>
                  </a:lnTo>
                  <a:cubicBezTo>
                    <a:pt x="121" y="840"/>
                    <a:pt x="121" y="840"/>
                    <a:pt x="203" y="840"/>
                  </a:cubicBezTo>
                  <a:cubicBezTo>
                    <a:pt x="176" y="773"/>
                    <a:pt x="108" y="786"/>
                    <a:pt x="162" y="691"/>
                  </a:cubicBezTo>
                  <a:cubicBezTo>
                    <a:pt x="189" y="637"/>
                    <a:pt x="216" y="610"/>
                    <a:pt x="257" y="569"/>
                  </a:cubicBezTo>
                  <a:cubicBezTo>
                    <a:pt x="311" y="596"/>
                    <a:pt x="271" y="610"/>
                    <a:pt x="365" y="623"/>
                  </a:cubicBezTo>
                  <a:cubicBezTo>
                    <a:pt x="325" y="515"/>
                    <a:pt x="284" y="542"/>
                    <a:pt x="352" y="420"/>
                  </a:cubicBezTo>
                  <a:cubicBezTo>
                    <a:pt x="460" y="420"/>
                    <a:pt x="406" y="447"/>
                    <a:pt x="501" y="474"/>
                  </a:cubicBezTo>
                  <a:cubicBezTo>
                    <a:pt x="487" y="434"/>
                    <a:pt x="420" y="380"/>
                    <a:pt x="582" y="258"/>
                  </a:cubicBezTo>
                  <a:cubicBezTo>
                    <a:pt x="663" y="203"/>
                    <a:pt x="772" y="176"/>
                    <a:pt x="894" y="176"/>
                  </a:cubicBezTo>
                  <a:cubicBezTo>
                    <a:pt x="894" y="244"/>
                    <a:pt x="867" y="258"/>
                    <a:pt x="880" y="312"/>
                  </a:cubicBezTo>
                  <a:close/>
                  <a:moveTo>
                    <a:pt x="1029" y="244"/>
                  </a:moveTo>
                  <a:cubicBezTo>
                    <a:pt x="1070" y="203"/>
                    <a:pt x="1097" y="176"/>
                    <a:pt x="1138" y="136"/>
                  </a:cubicBezTo>
                  <a:cubicBezTo>
                    <a:pt x="1260" y="14"/>
                    <a:pt x="1233" y="122"/>
                    <a:pt x="1233" y="14"/>
                  </a:cubicBezTo>
                  <a:cubicBezTo>
                    <a:pt x="1178" y="0"/>
                    <a:pt x="1165" y="41"/>
                    <a:pt x="1097" y="95"/>
                  </a:cubicBezTo>
                  <a:lnTo>
                    <a:pt x="1002" y="136"/>
                  </a:lnTo>
                  <a:cubicBezTo>
                    <a:pt x="921" y="136"/>
                    <a:pt x="731" y="54"/>
                    <a:pt x="528" y="231"/>
                  </a:cubicBezTo>
                  <a:cubicBezTo>
                    <a:pt x="379" y="352"/>
                    <a:pt x="501" y="203"/>
                    <a:pt x="230" y="502"/>
                  </a:cubicBezTo>
                  <a:cubicBezTo>
                    <a:pt x="94" y="651"/>
                    <a:pt x="0" y="867"/>
                    <a:pt x="13" y="1084"/>
                  </a:cubicBezTo>
                  <a:cubicBezTo>
                    <a:pt x="40" y="1423"/>
                    <a:pt x="311" y="1436"/>
                    <a:pt x="406" y="1477"/>
                  </a:cubicBezTo>
                  <a:cubicBezTo>
                    <a:pt x="420" y="1558"/>
                    <a:pt x="311" y="1829"/>
                    <a:pt x="433" y="1762"/>
                  </a:cubicBezTo>
                  <a:cubicBezTo>
                    <a:pt x="514" y="1721"/>
                    <a:pt x="406" y="1748"/>
                    <a:pt x="460" y="1572"/>
                  </a:cubicBezTo>
                  <a:cubicBezTo>
                    <a:pt x="501" y="1450"/>
                    <a:pt x="569" y="1491"/>
                    <a:pt x="663" y="1423"/>
                  </a:cubicBezTo>
                  <a:cubicBezTo>
                    <a:pt x="907" y="1247"/>
                    <a:pt x="962" y="1179"/>
                    <a:pt x="1056" y="813"/>
                  </a:cubicBezTo>
                  <a:cubicBezTo>
                    <a:pt x="1138" y="529"/>
                    <a:pt x="1097" y="434"/>
                    <a:pt x="1029" y="24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8506F695-71B8-46DB-B311-04495EE88A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8" y="2016"/>
              <a:ext cx="265" cy="276"/>
            </a:xfrm>
            <a:custGeom>
              <a:avLst/>
              <a:gdLst>
                <a:gd name="T0" fmla="*/ 380 w 1342"/>
                <a:gd name="T1" fmla="*/ 461 h 1396"/>
                <a:gd name="T2" fmla="*/ 597 w 1342"/>
                <a:gd name="T3" fmla="*/ 339 h 1396"/>
                <a:gd name="T4" fmla="*/ 664 w 1342"/>
                <a:gd name="T5" fmla="*/ 434 h 1396"/>
                <a:gd name="T6" fmla="*/ 691 w 1342"/>
                <a:gd name="T7" fmla="*/ 325 h 1396"/>
                <a:gd name="T8" fmla="*/ 949 w 1342"/>
                <a:gd name="T9" fmla="*/ 366 h 1396"/>
                <a:gd name="T10" fmla="*/ 1057 w 1342"/>
                <a:gd name="T11" fmla="*/ 529 h 1396"/>
                <a:gd name="T12" fmla="*/ 1152 w 1342"/>
                <a:gd name="T13" fmla="*/ 556 h 1396"/>
                <a:gd name="T14" fmla="*/ 1179 w 1342"/>
                <a:gd name="T15" fmla="*/ 678 h 1396"/>
                <a:gd name="T16" fmla="*/ 1098 w 1342"/>
                <a:gd name="T17" fmla="*/ 718 h 1396"/>
                <a:gd name="T18" fmla="*/ 1111 w 1342"/>
                <a:gd name="T19" fmla="*/ 732 h 1396"/>
                <a:gd name="T20" fmla="*/ 1125 w 1342"/>
                <a:gd name="T21" fmla="*/ 745 h 1396"/>
                <a:gd name="T22" fmla="*/ 1152 w 1342"/>
                <a:gd name="T23" fmla="*/ 745 h 1396"/>
                <a:gd name="T24" fmla="*/ 1220 w 1342"/>
                <a:gd name="T25" fmla="*/ 759 h 1396"/>
                <a:gd name="T26" fmla="*/ 1166 w 1342"/>
                <a:gd name="T27" fmla="*/ 976 h 1396"/>
                <a:gd name="T28" fmla="*/ 1030 w 1342"/>
                <a:gd name="T29" fmla="*/ 935 h 1396"/>
                <a:gd name="T30" fmla="*/ 1111 w 1342"/>
                <a:gd name="T31" fmla="*/ 1044 h 1396"/>
                <a:gd name="T32" fmla="*/ 1017 w 1342"/>
                <a:gd name="T33" fmla="*/ 1152 h 1396"/>
                <a:gd name="T34" fmla="*/ 868 w 1342"/>
                <a:gd name="T35" fmla="*/ 1084 h 1396"/>
                <a:gd name="T36" fmla="*/ 881 w 1342"/>
                <a:gd name="T37" fmla="*/ 1220 h 1396"/>
                <a:gd name="T38" fmla="*/ 678 w 1342"/>
                <a:gd name="T39" fmla="*/ 1301 h 1396"/>
                <a:gd name="T40" fmla="*/ 583 w 1342"/>
                <a:gd name="T41" fmla="*/ 1125 h 1396"/>
                <a:gd name="T42" fmla="*/ 542 w 1342"/>
                <a:gd name="T43" fmla="*/ 1247 h 1396"/>
                <a:gd name="T44" fmla="*/ 299 w 1342"/>
                <a:gd name="T45" fmla="*/ 1084 h 1396"/>
                <a:gd name="T46" fmla="*/ 407 w 1342"/>
                <a:gd name="T47" fmla="*/ 989 h 1396"/>
                <a:gd name="T48" fmla="*/ 244 w 1342"/>
                <a:gd name="T49" fmla="*/ 1003 h 1396"/>
                <a:gd name="T50" fmla="*/ 204 w 1342"/>
                <a:gd name="T51" fmla="*/ 827 h 1396"/>
                <a:gd name="T52" fmla="*/ 380 w 1342"/>
                <a:gd name="T53" fmla="*/ 718 h 1396"/>
                <a:gd name="T54" fmla="*/ 244 w 1342"/>
                <a:gd name="T55" fmla="*/ 732 h 1396"/>
                <a:gd name="T56" fmla="*/ 271 w 1342"/>
                <a:gd name="T57" fmla="*/ 556 h 1396"/>
                <a:gd name="T58" fmla="*/ 407 w 1342"/>
                <a:gd name="T59" fmla="*/ 556 h 1396"/>
                <a:gd name="T60" fmla="*/ 393 w 1342"/>
                <a:gd name="T61" fmla="*/ 502 h 1396"/>
                <a:gd name="T62" fmla="*/ 380 w 1342"/>
                <a:gd name="T63" fmla="*/ 488 h 1396"/>
                <a:gd name="T64" fmla="*/ 380 w 1342"/>
                <a:gd name="T65" fmla="*/ 461 h 1396"/>
                <a:gd name="T66" fmla="*/ 922 w 1342"/>
                <a:gd name="T67" fmla="*/ 95 h 1396"/>
                <a:gd name="T68" fmla="*/ 922 w 1342"/>
                <a:gd name="T69" fmla="*/ 122 h 1396"/>
                <a:gd name="T70" fmla="*/ 895 w 1342"/>
                <a:gd name="T71" fmla="*/ 163 h 1396"/>
                <a:gd name="T72" fmla="*/ 759 w 1342"/>
                <a:gd name="T73" fmla="*/ 244 h 1396"/>
                <a:gd name="T74" fmla="*/ 204 w 1342"/>
                <a:gd name="T75" fmla="*/ 420 h 1396"/>
                <a:gd name="T76" fmla="*/ 353 w 1342"/>
                <a:gd name="T77" fmla="*/ 1274 h 1396"/>
                <a:gd name="T78" fmla="*/ 258 w 1342"/>
                <a:gd name="T79" fmla="*/ 1382 h 1396"/>
                <a:gd name="T80" fmla="*/ 407 w 1342"/>
                <a:gd name="T81" fmla="*/ 1287 h 1396"/>
                <a:gd name="T82" fmla="*/ 624 w 1342"/>
                <a:gd name="T83" fmla="*/ 1369 h 1396"/>
                <a:gd name="T84" fmla="*/ 854 w 1342"/>
                <a:gd name="T85" fmla="*/ 1328 h 1396"/>
                <a:gd name="T86" fmla="*/ 908 w 1342"/>
                <a:gd name="T87" fmla="*/ 1301 h 1396"/>
                <a:gd name="T88" fmla="*/ 922 w 1342"/>
                <a:gd name="T89" fmla="*/ 1274 h 1396"/>
                <a:gd name="T90" fmla="*/ 1044 w 1342"/>
                <a:gd name="T91" fmla="*/ 1193 h 1396"/>
                <a:gd name="T92" fmla="*/ 1193 w 1342"/>
                <a:gd name="T93" fmla="*/ 474 h 1396"/>
                <a:gd name="T94" fmla="*/ 976 w 1342"/>
                <a:gd name="T95" fmla="*/ 109 h 1396"/>
                <a:gd name="T96" fmla="*/ 990 w 1342"/>
                <a:gd name="T97" fmla="*/ 0 h 1396"/>
                <a:gd name="T98" fmla="*/ 949 w 1342"/>
                <a:gd name="T99" fmla="*/ 41 h 1396"/>
                <a:gd name="T100" fmla="*/ 935 w 1342"/>
                <a:gd name="T101" fmla="*/ 54 h 1396"/>
                <a:gd name="T102" fmla="*/ 922 w 1342"/>
                <a:gd name="T103" fmla="*/ 95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42" h="1396">
                  <a:moveTo>
                    <a:pt x="380" y="461"/>
                  </a:moveTo>
                  <a:cubicBezTo>
                    <a:pt x="407" y="420"/>
                    <a:pt x="529" y="339"/>
                    <a:pt x="597" y="339"/>
                  </a:cubicBezTo>
                  <a:cubicBezTo>
                    <a:pt x="624" y="366"/>
                    <a:pt x="610" y="407"/>
                    <a:pt x="664" y="434"/>
                  </a:cubicBezTo>
                  <a:cubicBezTo>
                    <a:pt x="705" y="380"/>
                    <a:pt x="664" y="393"/>
                    <a:pt x="691" y="325"/>
                  </a:cubicBezTo>
                  <a:cubicBezTo>
                    <a:pt x="813" y="312"/>
                    <a:pt x="854" y="325"/>
                    <a:pt x="949" y="366"/>
                  </a:cubicBezTo>
                  <a:cubicBezTo>
                    <a:pt x="1084" y="434"/>
                    <a:pt x="1057" y="407"/>
                    <a:pt x="1057" y="529"/>
                  </a:cubicBezTo>
                  <a:cubicBezTo>
                    <a:pt x="1139" y="515"/>
                    <a:pt x="1098" y="488"/>
                    <a:pt x="1152" y="556"/>
                  </a:cubicBezTo>
                  <a:cubicBezTo>
                    <a:pt x="1179" y="583"/>
                    <a:pt x="1179" y="624"/>
                    <a:pt x="1179" y="678"/>
                  </a:cubicBezTo>
                  <a:cubicBezTo>
                    <a:pt x="1125" y="718"/>
                    <a:pt x="1152" y="664"/>
                    <a:pt x="1098" y="718"/>
                  </a:cubicBezTo>
                  <a:cubicBezTo>
                    <a:pt x="1098" y="732"/>
                    <a:pt x="1111" y="732"/>
                    <a:pt x="1111" y="732"/>
                  </a:cubicBezTo>
                  <a:cubicBezTo>
                    <a:pt x="1111" y="745"/>
                    <a:pt x="1125" y="745"/>
                    <a:pt x="1125" y="745"/>
                  </a:cubicBezTo>
                  <a:lnTo>
                    <a:pt x="1152" y="745"/>
                  </a:lnTo>
                  <a:cubicBezTo>
                    <a:pt x="1166" y="759"/>
                    <a:pt x="1193" y="745"/>
                    <a:pt x="1220" y="759"/>
                  </a:cubicBezTo>
                  <a:cubicBezTo>
                    <a:pt x="1220" y="854"/>
                    <a:pt x="1206" y="922"/>
                    <a:pt x="1166" y="976"/>
                  </a:cubicBezTo>
                  <a:lnTo>
                    <a:pt x="1030" y="935"/>
                  </a:lnTo>
                  <a:cubicBezTo>
                    <a:pt x="1044" y="1030"/>
                    <a:pt x="1044" y="989"/>
                    <a:pt x="1111" y="1044"/>
                  </a:cubicBezTo>
                  <a:cubicBezTo>
                    <a:pt x="1071" y="1071"/>
                    <a:pt x="1057" y="1125"/>
                    <a:pt x="1017" y="1152"/>
                  </a:cubicBezTo>
                  <a:cubicBezTo>
                    <a:pt x="895" y="1206"/>
                    <a:pt x="976" y="1111"/>
                    <a:pt x="868" y="1084"/>
                  </a:cubicBezTo>
                  <a:cubicBezTo>
                    <a:pt x="840" y="1138"/>
                    <a:pt x="881" y="1179"/>
                    <a:pt x="881" y="1220"/>
                  </a:cubicBezTo>
                  <a:cubicBezTo>
                    <a:pt x="854" y="1247"/>
                    <a:pt x="719" y="1301"/>
                    <a:pt x="678" y="1301"/>
                  </a:cubicBezTo>
                  <a:cubicBezTo>
                    <a:pt x="529" y="1315"/>
                    <a:pt x="637" y="1206"/>
                    <a:pt x="583" y="1125"/>
                  </a:cubicBezTo>
                  <a:cubicBezTo>
                    <a:pt x="542" y="1166"/>
                    <a:pt x="542" y="1166"/>
                    <a:pt x="542" y="1247"/>
                  </a:cubicBezTo>
                  <a:cubicBezTo>
                    <a:pt x="420" y="1247"/>
                    <a:pt x="326" y="1166"/>
                    <a:pt x="299" y="1084"/>
                  </a:cubicBezTo>
                  <a:cubicBezTo>
                    <a:pt x="339" y="1044"/>
                    <a:pt x="380" y="1044"/>
                    <a:pt x="407" y="989"/>
                  </a:cubicBezTo>
                  <a:cubicBezTo>
                    <a:pt x="339" y="949"/>
                    <a:pt x="339" y="1003"/>
                    <a:pt x="244" y="1003"/>
                  </a:cubicBezTo>
                  <a:lnTo>
                    <a:pt x="204" y="827"/>
                  </a:lnTo>
                  <a:cubicBezTo>
                    <a:pt x="271" y="786"/>
                    <a:pt x="353" y="773"/>
                    <a:pt x="380" y="718"/>
                  </a:cubicBezTo>
                  <a:cubicBezTo>
                    <a:pt x="339" y="691"/>
                    <a:pt x="326" y="718"/>
                    <a:pt x="244" y="732"/>
                  </a:cubicBezTo>
                  <a:cubicBezTo>
                    <a:pt x="244" y="691"/>
                    <a:pt x="258" y="583"/>
                    <a:pt x="271" y="556"/>
                  </a:cubicBezTo>
                  <a:cubicBezTo>
                    <a:pt x="339" y="474"/>
                    <a:pt x="326" y="569"/>
                    <a:pt x="407" y="556"/>
                  </a:cubicBezTo>
                  <a:cubicBezTo>
                    <a:pt x="407" y="488"/>
                    <a:pt x="407" y="556"/>
                    <a:pt x="393" y="502"/>
                  </a:cubicBezTo>
                  <a:cubicBezTo>
                    <a:pt x="393" y="488"/>
                    <a:pt x="380" y="488"/>
                    <a:pt x="380" y="488"/>
                  </a:cubicBezTo>
                  <a:lnTo>
                    <a:pt x="380" y="461"/>
                  </a:lnTo>
                  <a:close/>
                  <a:moveTo>
                    <a:pt x="922" y="95"/>
                  </a:moveTo>
                  <a:cubicBezTo>
                    <a:pt x="922" y="136"/>
                    <a:pt x="935" y="95"/>
                    <a:pt x="922" y="122"/>
                  </a:cubicBezTo>
                  <a:cubicBezTo>
                    <a:pt x="908" y="176"/>
                    <a:pt x="922" y="136"/>
                    <a:pt x="895" y="163"/>
                  </a:cubicBezTo>
                  <a:cubicBezTo>
                    <a:pt x="908" y="285"/>
                    <a:pt x="881" y="258"/>
                    <a:pt x="759" y="244"/>
                  </a:cubicBezTo>
                  <a:cubicBezTo>
                    <a:pt x="407" y="244"/>
                    <a:pt x="434" y="407"/>
                    <a:pt x="204" y="420"/>
                  </a:cubicBezTo>
                  <a:cubicBezTo>
                    <a:pt x="0" y="1003"/>
                    <a:pt x="312" y="1166"/>
                    <a:pt x="353" y="1274"/>
                  </a:cubicBezTo>
                  <a:cubicBezTo>
                    <a:pt x="299" y="1301"/>
                    <a:pt x="244" y="1287"/>
                    <a:pt x="258" y="1382"/>
                  </a:cubicBezTo>
                  <a:cubicBezTo>
                    <a:pt x="312" y="1355"/>
                    <a:pt x="339" y="1301"/>
                    <a:pt x="407" y="1287"/>
                  </a:cubicBezTo>
                  <a:cubicBezTo>
                    <a:pt x="475" y="1315"/>
                    <a:pt x="529" y="1355"/>
                    <a:pt x="624" y="1369"/>
                  </a:cubicBezTo>
                  <a:cubicBezTo>
                    <a:pt x="773" y="1396"/>
                    <a:pt x="759" y="1328"/>
                    <a:pt x="854" y="1328"/>
                  </a:cubicBezTo>
                  <a:lnTo>
                    <a:pt x="908" y="1301"/>
                  </a:lnTo>
                  <a:cubicBezTo>
                    <a:pt x="895" y="1260"/>
                    <a:pt x="895" y="1274"/>
                    <a:pt x="922" y="1274"/>
                  </a:cubicBezTo>
                  <a:lnTo>
                    <a:pt x="1044" y="1193"/>
                  </a:lnTo>
                  <a:cubicBezTo>
                    <a:pt x="1301" y="1016"/>
                    <a:pt x="1342" y="759"/>
                    <a:pt x="1193" y="474"/>
                  </a:cubicBezTo>
                  <a:cubicBezTo>
                    <a:pt x="1111" y="325"/>
                    <a:pt x="854" y="339"/>
                    <a:pt x="976" y="109"/>
                  </a:cubicBezTo>
                  <a:cubicBezTo>
                    <a:pt x="1017" y="41"/>
                    <a:pt x="1057" y="54"/>
                    <a:pt x="990" y="0"/>
                  </a:cubicBezTo>
                  <a:cubicBezTo>
                    <a:pt x="962" y="14"/>
                    <a:pt x="976" y="14"/>
                    <a:pt x="949" y="41"/>
                  </a:cubicBezTo>
                  <a:cubicBezTo>
                    <a:pt x="949" y="54"/>
                    <a:pt x="949" y="54"/>
                    <a:pt x="935" y="54"/>
                  </a:cubicBezTo>
                  <a:cubicBezTo>
                    <a:pt x="922" y="95"/>
                    <a:pt x="949" y="68"/>
                    <a:pt x="922" y="95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id="{0BCE7B0A-DA7D-48C3-9207-BAAB014382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" y="3407"/>
              <a:ext cx="265" cy="313"/>
            </a:xfrm>
            <a:custGeom>
              <a:avLst/>
              <a:gdLst>
                <a:gd name="T0" fmla="*/ 447 w 1342"/>
                <a:gd name="T1" fmla="*/ 569 h 1585"/>
                <a:gd name="T2" fmla="*/ 447 w 1342"/>
                <a:gd name="T3" fmla="*/ 420 h 1585"/>
                <a:gd name="T4" fmla="*/ 786 w 1342"/>
                <a:gd name="T5" fmla="*/ 502 h 1585"/>
                <a:gd name="T6" fmla="*/ 786 w 1342"/>
                <a:gd name="T7" fmla="*/ 637 h 1585"/>
                <a:gd name="T8" fmla="*/ 854 w 1342"/>
                <a:gd name="T9" fmla="*/ 569 h 1585"/>
                <a:gd name="T10" fmla="*/ 1030 w 1342"/>
                <a:gd name="T11" fmla="*/ 718 h 1585"/>
                <a:gd name="T12" fmla="*/ 935 w 1342"/>
                <a:gd name="T13" fmla="*/ 800 h 1585"/>
                <a:gd name="T14" fmla="*/ 1111 w 1342"/>
                <a:gd name="T15" fmla="*/ 1016 h 1585"/>
                <a:gd name="T16" fmla="*/ 976 w 1342"/>
                <a:gd name="T17" fmla="*/ 1016 h 1585"/>
                <a:gd name="T18" fmla="*/ 1071 w 1342"/>
                <a:gd name="T19" fmla="*/ 1125 h 1585"/>
                <a:gd name="T20" fmla="*/ 949 w 1342"/>
                <a:gd name="T21" fmla="*/ 1206 h 1585"/>
                <a:gd name="T22" fmla="*/ 935 w 1342"/>
                <a:gd name="T23" fmla="*/ 1220 h 1585"/>
                <a:gd name="T24" fmla="*/ 935 w 1342"/>
                <a:gd name="T25" fmla="*/ 1233 h 1585"/>
                <a:gd name="T26" fmla="*/ 935 w 1342"/>
                <a:gd name="T27" fmla="*/ 1287 h 1585"/>
                <a:gd name="T28" fmla="*/ 840 w 1342"/>
                <a:gd name="T29" fmla="*/ 1450 h 1585"/>
                <a:gd name="T30" fmla="*/ 664 w 1342"/>
                <a:gd name="T31" fmla="*/ 1301 h 1585"/>
                <a:gd name="T32" fmla="*/ 610 w 1342"/>
                <a:gd name="T33" fmla="*/ 1477 h 1585"/>
                <a:gd name="T34" fmla="*/ 285 w 1342"/>
                <a:gd name="T35" fmla="*/ 1260 h 1585"/>
                <a:gd name="T36" fmla="*/ 366 w 1342"/>
                <a:gd name="T37" fmla="*/ 1165 h 1585"/>
                <a:gd name="T38" fmla="*/ 217 w 1342"/>
                <a:gd name="T39" fmla="*/ 1193 h 1585"/>
                <a:gd name="T40" fmla="*/ 136 w 1342"/>
                <a:gd name="T41" fmla="*/ 1071 h 1585"/>
                <a:gd name="T42" fmla="*/ 244 w 1342"/>
                <a:gd name="T43" fmla="*/ 989 h 1585"/>
                <a:gd name="T44" fmla="*/ 109 w 1342"/>
                <a:gd name="T45" fmla="*/ 962 h 1585"/>
                <a:gd name="T46" fmla="*/ 149 w 1342"/>
                <a:gd name="T47" fmla="*/ 637 h 1585"/>
                <a:gd name="T48" fmla="*/ 271 w 1342"/>
                <a:gd name="T49" fmla="*/ 678 h 1585"/>
                <a:gd name="T50" fmla="*/ 217 w 1342"/>
                <a:gd name="T51" fmla="*/ 569 h 1585"/>
                <a:gd name="T52" fmla="*/ 407 w 1342"/>
                <a:gd name="T53" fmla="*/ 447 h 1585"/>
                <a:gd name="T54" fmla="*/ 447 w 1342"/>
                <a:gd name="T55" fmla="*/ 569 h 1585"/>
                <a:gd name="T56" fmla="*/ 41 w 1342"/>
                <a:gd name="T57" fmla="*/ 867 h 1585"/>
                <a:gd name="T58" fmla="*/ 231 w 1342"/>
                <a:gd name="T59" fmla="*/ 1315 h 1585"/>
                <a:gd name="T60" fmla="*/ 556 w 1342"/>
                <a:gd name="T61" fmla="*/ 1545 h 1585"/>
                <a:gd name="T62" fmla="*/ 881 w 1342"/>
                <a:gd name="T63" fmla="*/ 1504 h 1585"/>
                <a:gd name="T64" fmla="*/ 908 w 1342"/>
                <a:gd name="T65" fmla="*/ 1477 h 1585"/>
                <a:gd name="T66" fmla="*/ 1193 w 1342"/>
                <a:gd name="T67" fmla="*/ 1084 h 1585"/>
                <a:gd name="T68" fmla="*/ 1193 w 1342"/>
                <a:gd name="T69" fmla="*/ 1084 h 1585"/>
                <a:gd name="T70" fmla="*/ 1206 w 1342"/>
                <a:gd name="T71" fmla="*/ 1071 h 1585"/>
                <a:gd name="T72" fmla="*/ 1044 w 1342"/>
                <a:gd name="T73" fmla="*/ 623 h 1585"/>
                <a:gd name="T74" fmla="*/ 41 w 1342"/>
                <a:gd name="T75" fmla="*/ 867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42" h="1585">
                  <a:moveTo>
                    <a:pt x="447" y="569"/>
                  </a:moveTo>
                  <a:cubicBezTo>
                    <a:pt x="488" y="542"/>
                    <a:pt x="515" y="623"/>
                    <a:pt x="447" y="420"/>
                  </a:cubicBezTo>
                  <a:cubicBezTo>
                    <a:pt x="556" y="420"/>
                    <a:pt x="718" y="447"/>
                    <a:pt x="786" y="502"/>
                  </a:cubicBezTo>
                  <a:cubicBezTo>
                    <a:pt x="773" y="529"/>
                    <a:pt x="759" y="596"/>
                    <a:pt x="786" y="637"/>
                  </a:cubicBezTo>
                  <a:cubicBezTo>
                    <a:pt x="881" y="596"/>
                    <a:pt x="773" y="610"/>
                    <a:pt x="854" y="569"/>
                  </a:cubicBezTo>
                  <a:cubicBezTo>
                    <a:pt x="935" y="610"/>
                    <a:pt x="1003" y="651"/>
                    <a:pt x="1030" y="718"/>
                  </a:cubicBezTo>
                  <a:cubicBezTo>
                    <a:pt x="962" y="786"/>
                    <a:pt x="976" y="718"/>
                    <a:pt x="935" y="800"/>
                  </a:cubicBezTo>
                  <a:cubicBezTo>
                    <a:pt x="1071" y="949"/>
                    <a:pt x="1138" y="542"/>
                    <a:pt x="1111" y="1016"/>
                  </a:cubicBezTo>
                  <a:lnTo>
                    <a:pt x="976" y="1016"/>
                  </a:lnTo>
                  <a:cubicBezTo>
                    <a:pt x="1003" y="1125"/>
                    <a:pt x="1003" y="1044"/>
                    <a:pt x="1071" y="1125"/>
                  </a:cubicBezTo>
                  <a:cubicBezTo>
                    <a:pt x="1003" y="1287"/>
                    <a:pt x="1017" y="1193"/>
                    <a:pt x="949" y="1206"/>
                  </a:cubicBezTo>
                  <a:cubicBezTo>
                    <a:pt x="935" y="1206"/>
                    <a:pt x="935" y="1220"/>
                    <a:pt x="935" y="1220"/>
                  </a:cubicBezTo>
                  <a:cubicBezTo>
                    <a:pt x="935" y="1220"/>
                    <a:pt x="935" y="1233"/>
                    <a:pt x="935" y="1233"/>
                  </a:cubicBezTo>
                  <a:lnTo>
                    <a:pt x="935" y="1287"/>
                  </a:lnTo>
                  <a:cubicBezTo>
                    <a:pt x="935" y="1355"/>
                    <a:pt x="895" y="1409"/>
                    <a:pt x="840" y="1450"/>
                  </a:cubicBezTo>
                  <a:cubicBezTo>
                    <a:pt x="651" y="1585"/>
                    <a:pt x="691" y="1342"/>
                    <a:pt x="664" y="1301"/>
                  </a:cubicBezTo>
                  <a:cubicBezTo>
                    <a:pt x="596" y="1328"/>
                    <a:pt x="610" y="1396"/>
                    <a:pt x="610" y="1477"/>
                  </a:cubicBezTo>
                  <a:cubicBezTo>
                    <a:pt x="461" y="1464"/>
                    <a:pt x="325" y="1355"/>
                    <a:pt x="285" y="1260"/>
                  </a:cubicBezTo>
                  <a:cubicBezTo>
                    <a:pt x="339" y="1220"/>
                    <a:pt x="366" y="1220"/>
                    <a:pt x="366" y="1165"/>
                  </a:cubicBezTo>
                  <a:cubicBezTo>
                    <a:pt x="298" y="1125"/>
                    <a:pt x="298" y="1179"/>
                    <a:pt x="217" y="1193"/>
                  </a:cubicBezTo>
                  <a:lnTo>
                    <a:pt x="136" y="1071"/>
                  </a:lnTo>
                  <a:lnTo>
                    <a:pt x="244" y="989"/>
                  </a:lnTo>
                  <a:cubicBezTo>
                    <a:pt x="190" y="935"/>
                    <a:pt x="190" y="962"/>
                    <a:pt x="109" y="962"/>
                  </a:cubicBezTo>
                  <a:cubicBezTo>
                    <a:pt x="95" y="813"/>
                    <a:pt x="54" y="773"/>
                    <a:pt x="149" y="637"/>
                  </a:cubicBezTo>
                  <a:cubicBezTo>
                    <a:pt x="231" y="651"/>
                    <a:pt x="217" y="718"/>
                    <a:pt x="271" y="678"/>
                  </a:cubicBezTo>
                  <a:cubicBezTo>
                    <a:pt x="298" y="637"/>
                    <a:pt x="231" y="623"/>
                    <a:pt x="217" y="569"/>
                  </a:cubicBezTo>
                  <a:cubicBezTo>
                    <a:pt x="244" y="515"/>
                    <a:pt x="325" y="447"/>
                    <a:pt x="407" y="447"/>
                  </a:cubicBezTo>
                  <a:lnTo>
                    <a:pt x="447" y="569"/>
                  </a:lnTo>
                  <a:close/>
                  <a:moveTo>
                    <a:pt x="41" y="867"/>
                  </a:moveTo>
                  <a:cubicBezTo>
                    <a:pt x="68" y="1057"/>
                    <a:pt x="136" y="1179"/>
                    <a:pt x="231" y="1315"/>
                  </a:cubicBezTo>
                  <a:cubicBezTo>
                    <a:pt x="312" y="1409"/>
                    <a:pt x="434" y="1531"/>
                    <a:pt x="556" y="1545"/>
                  </a:cubicBezTo>
                  <a:cubicBezTo>
                    <a:pt x="691" y="1572"/>
                    <a:pt x="800" y="1572"/>
                    <a:pt x="881" y="1504"/>
                  </a:cubicBezTo>
                  <a:lnTo>
                    <a:pt x="908" y="1477"/>
                  </a:lnTo>
                  <a:cubicBezTo>
                    <a:pt x="1044" y="1355"/>
                    <a:pt x="1084" y="1179"/>
                    <a:pt x="1193" y="1084"/>
                  </a:cubicBezTo>
                  <a:cubicBezTo>
                    <a:pt x="1193" y="1084"/>
                    <a:pt x="1193" y="1084"/>
                    <a:pt x="1193" y="1084"/>
                  </a:cubicBezTo>
                  <a:cubicBezTo>
                    <a:pt x="1206" y="1084"/>
                    <a:pt x="1206" y="1071"/>
                    <a:pt x="1206" y="1071"/>
                  </a:cubicBezTo>
                  <a:cubicBezTo>
                    <a:pt x="1342" y="908"/>
                    <a:pt x="1138" y="705"/>
                    <a:pt x="1044" y="623"/>
                  </a:cubicBezTo>
                  <a:cubicBezTo>
                    <a:pt x="353" y="0"/>
                    <a:pt x="0" y="596"/>
                    <a:pt x="41" y="867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0F2C4512-572F-4FAD-AD35-E2D3036623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8" y="1070"/>
              <a:ext cx="216" cy="246"/>
            </a:xfrm>
            <a:custGeom>
              <a:avLst/>
              <a:gdLst>
                <a:gd name="T0" fmla="*/ 528 w 1097"/>
                <a:gd name="T1" fmla="*/ 216 h 1246"/>
                <a:gd name="T2" fmla="*/ 691 w 1097"/>
                <a:gd name="T3" fmla="*/ 257 h 1246"/>
                <a:gd name="T4" fmla="*/ 623 w 1097"/>
                <a:gd name="T5" fmla="*/ 393 h 1246"/>
                <a:gd name="T6" fmla="*/ 813 w 1097"/>
                <a:gd name="T7" fmla="*/ 284 h 1246"/>
                <a:gd name="T8" fmla="*/ 840 w 1097"/>
                <a:gd name="T9" fmla="*/ 393 h 1246"/>
                <a:gd name="T10" fmla="*/ 772 w 1097"/>
                <a:gd name="T11" fmla="*/ 447 h 1246"/>
                <a:gd name="T12" fmla="*/ 840 w 1097"/>
                <a:gd name="T13" fmla="*/ 460 h 1246"/>
                <a:gd name="T14" fmla="*/ 921 w 1097"/>
                <a:gd name="T15" fmla="*/ 609 h 1246"/>
                <a:gd name="T16" fmla="*/ 853 w 1097"/>
                <a:gd name="T17" fmla="*/ 596 h 1246"/>
                <a:gd name="T18" fmla="*/ 786 w 1097"/>
                <a:gd name="T19" fmla="*/ 609 h 1246"/>
                <a:gd name="T20" fmla="*/ 772 w 1097"/>
                <a:gd name="T21" fmla="*/ 623 h 1246"/>
                <a:gd name="T22" fmla="*/ 935 w 1097"/>
                <a:gd name="T23" fmla="*/ 704 h 1246"/>
                <a:gd name="T24" fmla="*/ 813 w 1097"/>
                <a:gd name="T25" fmla="*/ 907 h 1246"/>
                <a:gd name="T26" fmla="*/ 677 w 1097"/>
                <a:gd name="T27" fmla="*/ 813 h 1246"/>
                <a:gd name="T28" fmla="*/ 745 w 1097"/>
                <a:gd name="T29" fmla="*/ 975 h 1246"/>
                <a:gd name="T30" fmla="*/ 582 w 1097"/>
                <a:gd name="T31" fmla="*/ 1056 h 1246"/>
                <a:gd name="T32" fmla="*/ 501 w 1097"/>
                <a:gd name="T33" fmla="*/ 921 h 1246"/>
                <a:gd name="T34" fmla="*/ 338 w 1097"/>
                <a:gd name="T35" fmla="*/ 1124 h 1246"/>
                <a:gd name="T36" fmla="*/ 325 w 1097"/>
                <a:gd name="T37" fmla="*/ 962 h 1246"/>
                <a:gd name="T38" fmla="*/ 271 w 1097"/>
                <a:gd name="T39" fmla="*/ 1138 h 1246"/>
                <a:gd name="T40" fmla="*/ 135 w 1097"/>
                <a:gd name="T41" fmla="*/ 1070 h 1246"/>
                <a:gd name="T42" fmla="*/ 176 w 1097"/>
                <a:gd name="T43" fmla="*/ 948 h 1246"/>
                <a:gd name="T44" fmla="*/ 149 w 1097"/>
                <a:gd name="T45" fmla="*/ 907 h 1246"/>
                <a:gd name="T46" fmla="*/ 149 w 1097"/>
                <a:gd name="T47" fmla="*/ 772 h 1246"/>
                <a:gd name="T48" fmla="*/ 284 w 1097"/>
                <a:gd name="T49" fmla="*/ 704 h 1246"/>
                <a:gd name="T50" fmla="*/ 271 w 1097"/>
                <a:gd name="T51" fmla="*/ 555 h 1246"/>
                <a:gd name="T52" fmla="*/ 420 w 1097"/>
                <a:gd name="T53" fmla="*/ 487 h 1246"/>
                <a:gd name="T54" fmla="*/ 366 w 1097"/>
                <a:gd name="T55" fmla="*/ 365 h 1246"/>
                <a:gd name="T56" fmla="*/ 460 w 1097"/>
                <a:gd name="T57" fmla="*/ 284 h 1246"/>
                <a:gd name="T58" fmla="*/ 555 w 1097"/>
                <a:gd name="T59" fmla="*/ 420 h 1246"/>
                <a:gd name="T60" fmla="*/ 528 w 1097"/>
                <a:gd name="T61" fmla="*/ 325 h 1246"/>
                <a:gd name="T62" fmla="*/ 528 w 1097"/>
                <a:gd name="T63" fmla="*/ 216 h 1246"/>
                <a:gd name="T64" fmla="*/ 0 w 1097"/>
                <a:gd name="T65" fmla="*/ 1070 h 1246"/>
                <a:gd name="T66" fmla="*/ 366 w 1097"/>
                <a:gd name="T67" fmla="*/ 1219 h 1246"/>
                <a:gd name="T68" fmla="*/ 1002 w 1097"/>
                <a:gd name="T69" fmla="*/ 799 h 1246"/>
                <a:gd name="T70" fmla="*/ 447 w 1097"/>
                <a:gd name="T71" fmla="*/ 176 h 1246"/>
                <a:gd name="T72" fmla="*/ 0 w 1097"/>
                <a:gd name="T73" fmla="*/ 1070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97" h="1246">
                  <a:moveTo>
                    <a:pt x="528" y="216"/>
                  </a:moveTo>
                  <a:cubicBezTo>
                    <a:pt x="664" y="189"/>
                    <a:pt x="691" y="203"/>
                    <a:pt x="691" y="257"/>
                  </a:cubicBezTo>
                  <a:cubicBezTo>
                    <a:pt x="704" y="325"/>
                    <a:pt x="637" y="284"/>
                    <a:pt x="623" y="393"/>
                  </a:cubicBezTo>
                  <a:cubicBezTo>
                    <a:pt x="718" y="379"/>
                    <a:pt x="677" y="298"/>
                    <a:pt x="813" y="284"/>
                  </a:cubicBezTo>
                  <a:lnTo>
                    <a:pt x="840" y="393"/>
                  </a:lnTo>
                  <a:cubicBezTo>
                    <a:pt x="772" y="447"/>
                    <a:pt x="813" y="393"/>
                    <a:pt x="772" y="447"/>
                  </a:cubicBezTo>
                  <a:lnTo>
                    <a:pt x="840" y="460"/>
                  </a:lnTo>
                  <a:cubicBezTo>
                    <a:pt x="853" y="474"/>
                    <a:pt x="962" y="433"/>
                    <a:pt x="921" y="609"/>
                  </a:cubicBezTo>
                  <a:cubicBezTo>
                    <a:pt x="880" y="609"/>
                    <a:pt x="853" y="596"/>
                    <a:pt x="853" y="596"/>
                  </a:cubicBezTo>
                  <a:lnTo>
                    <a:pt x="786" y="609"/>
                  </a:lnTo>
                  <a:cubicBezTo>
                    <a:pt x="786" y="609"/>
                    <a:pt x="772" y="623"/>
                    <a:pt x="772" y="623"/>
                  </a:cubicBezTo>
                  <a:cubicBezTo>
                    <a:pt x="826" y="704"/>
                    <a:pt x="867" y="650"/>
                    <a:pt x="935" y="704"/>
                  </a:cubicBezTo>
                  <a:cubicBezTo>
                    <a:pt x="935" y="826"/>
                    <a:pt x="908" y="880"/>
                    <a:pt x="813" y="907"/>
                  </a:cubicBezTo>
                  <a:cubicBezTo>
                    <a:pt x="704" y="853"/>
                    <a:pt x="786" y="826"/>
                    <a:pt x="677" y="813"/>
                  </a:cubicBezTo>
                  <a:cubicBezTo>
                    <a:pt x="691" y="935"/>
                    <a:pt x="731" y="867"/>
                    <a:pt x="745" y="975"/>
                  </a:cubicBezTo>
                  <a:cubicBezTo>
                    <a:pt x="718" y="1002"/>
                    <a:pt x="637" y="1070"/>
                    <a:pt x="582" y="1056"/>
                  </a:cubicBezTo>
                  <a:cubicBezTo>
                    <a:pt x="501" y="1056"/>
                    <a:pt x="569" y="1002"/>
                    <a:pt x="501" y="921"/>
                  </a:cubicBezTo>
                  <a:cubicBezTo>
                    <a:pt x="366" y="975"/>
                    <a:pt x="664" y="1165"/>
                    <a:pt x="338" y="1124"/>
                  </a:cubicBezTo>
                  <a:lnTo>
                    <a:pt x="325" y="962"/>
                  </a:lnTo>
                  <a:cubicBezTo>
                    <a:pt x="257" y="989"/>
                    <a:pt x="298" y="1043"/>
                    <a:pt x="271" y="1138"/>
                  </a:cubicBezTo>
                  <a:cubicBezTo>
                    <a:pt x="176" y="1151"/>
                    <a:pt x="162" y="1151"/>
                    <a:pt x="135" y="1070"/>
                  </a:cubicBezTo>
                  <a:cubicBezTo>
                    <a:pt x="108" y="989"/>
                    <a:pt x="135" y="989"/>
                    <a:pt x="176" y="948"/>
                  </a:cubicBezTo>
                  <a:lnTo>
                    <a:pt x="149" y="907"/>
                  </a:lnTo>
                  <a:cubicBezTo>
                    <a:pt x="149" y="894"/>
                    <a:pt x="122" y="853"/>
                    <a:pt x="149" y="772"/>
                  </a:cubicBezTo>
                  <a:cubicBezTo>
                    <a:pt x="189" y="691"/>
                    <a:pt x="216" y="731"/>
                    <a:pt x="284" y="704"/>
                  </a:cubicBezTo>
                  <a:cubicBezTo>
                    <a:pt x="257" y="636"/>
                    <a:pt x="203" y="664"/>
                    <a:pt x="271" y="555"/>
                  </a:cubicBezTo>
                  <a:cubicBezTo>
                    <a:pt x="325" y="460"/>
                    <a:pt x="325" y="528"/>
                    <a:pt x="420" y="487"/>
                  </a:cubicBezTo>
                  <a:cubicBezTo>
                    <a:pt x="379" y="406"/>
                    <a:pt x="338" y="474"/>
                    <a:pt x="366" y="365"/>
                  </a:cubicBezTo>
                  <a:cubicBezTo>
                    <a:pt x="379" y="325"/>
                    <a:pt x="420" y="298"/>
                    <a:pt x="460" y="284"/>
                  </a:cubicBezTo>
                  <a:cubicBezTo>
                    <a:pt x="487" y="365"/>
                    <a:pt x="474" y="393"/>
                    <a:pt x="555" y="420"/>
                  </a:cubicBezTo>
                  <a:cubicBezTo>
                    <a:pt x="555" y="352"/>
                    <a:pt x="542" y="393"/>
                    <a:pt x="528" y="325"/>
                  </a:cubicBezTo>
                  <a:lnTo>
                    <a:pt x="528" y="216"/>
                  </a:lnTo>
                  <a:close/>
                  <a:moveTo>
                    <a:pt x="0" y="1070"/>
                  </a:moveTo>
                  <a:cubicBezTo>
                    <a:pt x="189" y="1097"/>
                    <a:pt x="13" y="1246"/>
                    <a:pt x="366" y="1219"/>
                  </a:cubicBezTo>
                  <a:cubicBezTo>
                    <a:pt x="582" y="1192"/>
                    <a:pt x="962" y="975"/>
                    <a:pt x="1002" y="799"/>
                  </a:cubicBezTo>
                  <a:cubicBezTo>
                    <a:pt x="1097" y="379"/>
                    <a:pt x="718" y="0"/>
                    <a:pt x="447" y="176"/>
                  </a:cubicBezTo>
                  <a:cubicBezTo>
                    <a:pt x="298" y="271"/>
                    <a:pt x="13" y="907"/>
                    <a:pt x="0" y="1070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id="{83B3FD50-FEA8-4505-8987-0B0E02AF0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" y="2297"/>
              <a:ext cx="257" cy="313"/>
            </a:xfrm>
            <a:custGeom>
              <a:avLst/>
              <a:gdLst>
                <a:gd name="T0" fmla="*/ 1288 w 1301"/>
                <a:gd name="T1" fmla="*/ 976 h 1585"/>
                <a:gd name="T2" fmla="*/ 1152 w 1301"/>
                <a:gd name="T3" fmla="*/ 1111 h 1585"/>
                <a:gd name="T4" fmla="*/ 1003 w 1301"/>
                <a:gd name="T5" fmla="*/ 1247 h 1585"/>
                <a:gd name="T6" fmla="*/ 908 w 1301"/>
                <a:gd name="T7" fmla="*/ 1138 h 1585"/>
                <a:gd name="T8" fmla="*/ 922 w 1301"/>
                <a:gd name="T9" fmla="*/ 1301 h 1585"/>
                <a:gd name="T10" fmla="*/ 624 w 1301"/>
                <a:gd name="T11" fmla="*/ 1409 h 1585"/>
                <a:gd name="T12" fmla="*/ 610 w 1301"/>
                <a:gd name="T13" fmla="*/ 1328 h 1585"/>
                <a:gd name="T14" fmla="*/ 570 w 1301"/>
                <a:gd name="T15" fmla="*/ 1247 h 1585"/>
                <a:gd name="T16" fmla="*/ 542 w 1301"/>
                <a:gd name="T17" fmla="*/ 1328 h 1585"/>
                <a:gd name="T18" fmla="*/ 556 w 1301"/>
                <a:gd name="T19" fmla="*/ 1382 h 1585"/>
                <a:gd name="T20" fmla="*/ 570 w 1301"/>
                <a:gd name="T21" fmla="*/ 1409 h 1585"/>
                <a:gd name="T22" fmla="*/ 570 w 1301"/>
                <a:gd name="T23" fmla="*/ 1423 h 1585"/>
                <a:gd name="T24" fmla="*/ 217 w 1301"/>
                <a:gd name="T25" fmla="*/ 1301 h 1585"/>
                <a:gd name="T26" fmla="*/ 312 w 1301"/>
                <a:gd name="T27" fmla="*/ 1206 h 1585"/>
                <a:gd name="T28" fmla="*/ 163 w 1301"/>
                <a:gd name="T29" fmla="*/ 1247 h 1585"/>
                <a:gd name="T30" fmla="*/ 150 w 1301"/>
                <a:gd name="T31" fmla="*/ 881 h 1585"/>
                <a:gd name="T32" fmla="*/ 312 w 1301"/>
                <a:gd name="T33" fmla="*/ 867 h 1585"/>
                <a:gd name="T34" fmla="*/ 204 w 1301"/>
                <a:gd name="T35" fmla="*/ 799 h 1585"/>
                <a:gd name="T36" fmla="*/ 407 w 1301"/>
                <a:gd name="T37" fmla="*/ 596 h 1585"/>
                <a:gd name="T38" fmla="*/ 515 w 1301"/>
                <a:gd name="T39" fmla="*/ 637 h 1585"/>
                <a:gd name="T40" fmla="*/ 475 w 1301"/>
                <a:gd name="T41" fmla="*/ 528 h 1585"/>
                <a:gd name="T42" fmla="*/ 827 w 1301"/>
                <a:gd name="T43" fmla="*/ 474 h 1585"/>
                <a:gd name="T44" fmla="*/ 841 w 1301"/>
                <a:gd name="T45" fmla="*/ 528 h 1585"/>
                <a:gd name="T46" fmla="*/ 868 w 1301"/>
                <a:gd name="T47" fmla="*/ 583 h 1585"/>
                <a:gd name="T48" fmla="*/ 922 w 1301"/>
                <a:gd name="T49" fmla="*/ 501 h 1585"/>
                <a:gd name="T50" fmla="*/ 1234 w 1301"/>
                <a:gd name="T51" fmla="*/ 366 h 1585"/>
                <a:gd name="T52" fmla="*/ 1261 w 1301"/>
                <a:gd name="T53" fmla="*/ 190 h 1585"/>
                <a:gd name="T54" fmla="*/ 1301 w 1301"/>
                <a:gd name="T55" fmla="*/ 0 h 1585"/>
                <a:gd name="T56" fmla="*/ 1193 w 1301"/>
                <a:gd name="T57" fmla="*/ 176 h 1585"/>
                <a:gd name="T58" fmla="*/ 1098 w 1301"/>
                <a:gd name="T59" fmla="*/ 379 h 1585"/>
                <a:gd name="T60" fmla="*/ 624 w 1301"/>
                <a:gd name="T61" fmla="*/ 406 h 1585"/>
                <a:gd name="T62" fmla="*/ 258 w 1301"/>
                <a:gd name="T63" fmla="*/ 610 h 1585"/>
                <a:gd name="T64" fmla="*/ 82 w 1301"/>
                <a:gd name="T65" fmla="*/ 1260 h 1585"/>
                <a:gd name="T66" fmla="*/ 664 w 1301"/>
                <a:gd name="T67" fmla="*/ 1490 h 1585"/>
                <a:gd name="T68" fmla="*/ 1261 w 1301"/>
                <a:gd name="T69" fmla="*/ 1084 h 1585"/>
                <a:gd name="T70" fmla="*/ 1301 w 1301"/>
                <a:gd name="T71" fmla="*/ 1030 h 1585"/>
                <a:gd name="T72" fmla="*/ 1288 w 1301"/>
                <a:gd name="T73" fmla="*/ 976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1" h="1585">
                  <a:moveTo>
                    <a:pt x="1288" y="976"/>
                  </a:moveTo>
                  <a:cubicBezTo>
                    <a:pt x="1206" y="976"/>
                    <a:pt x="1206" y="1043"/>
                    <a:pt x="1152" y="1111"/>
                  </a:cubicBezTo>
                  <a:cubicBezTo>
                    <a:pt x="1125" y="1152"/>
                    <a:pt x="1044" y="1233"/>
                    <a:pt x="1003" y="1247"/>
                  </a:cubicBezTo>
                  <a:cubicBezTo>
                    <a:pt x="935" y="1192"/>
                    <a:pt x="1003" y="1179"/>
                    <a:pt x="908" y="1138"/>
                  </a:cubicBezTo>
                  <a:lnTo>
                    <a:pt x="922" y="1301"/>
                  </a:lnTo>
                  <a:cubicBezTo>
                    <a:pt x="868" y="1355"/>
                    <a:pt x="732" y="1409"/>
                    <a:pt x="624" y="1409"/>
                  </a:cubicBezTo>
                  <a:cubicBezTo>
                    <a:pt x="637" y="1382"/>
                    <a:pt x="624" y="1369"/>
                    <a:pt x="610" y="1328"/>
                  </a:cubicBezTo>
                  <a:cubicBezTo>
                    <a:pt x="597" y="1260"/>
                    <a:pt x="610" y="1274"/>
                    <a:pt x="570" y="1247"/>
                  </a:cubicBezTo>
                  <a:cubicBezTo>
                    <a:pt x="556" y="1274"/>
                    <a:pt x="542" y="1287"/>
                    <a:pt x="542" y="1328"/>
                  </a:cubicBezTo>
                  <a:cubicBezTo>
                    <a:pt x="556" y="1355"/>
                    <a:pt x="556" y="1369"/>
                    <a:pt x="556" y="1382"/>
                  </a:cubicBezTo>
                  <a:lnTo>
                    <a:pt x="570" y="1409"/>
                  </a:lnTo>
                  <a:cubicBezTo>
                    <a:pt x="570" y="1450"/>
                    <a:pt x="583" y="1396"/>
                    <a:pt x="570" y="1423"/>
                  </a:cubicBezTo>
                  <a:cubicBezTo>
                    <a:pt x="488" y="1504"/>
                    <a:pt x="271" y="1341"/>
                    <a:pt x="217" y="1301"/>
                  </a:cubicBezTo>
                  <a:lnTo>
                    <a:pt x="312" y="1206"/>
                  </a:lnTo>
                  <a:cubicBezTo>
                    <a:pt x="244" y="1152"/>
                    <a:pt x="204" y="1219"/>
                    <a:pt x="163" y="1247"/>
                  </a:cubicBezTo>
                  <a:cubicBezTo>
                    <a:pt x="68" y="1152"/>
                    <a:pt x="122" y="1003"/>
                    <a:pt x="150" y="881"/>
                  </a:cubicBezTo>
                  <a:cubicBezTo>
                    <a:pt x="217" y="881"/>
                    <a:pt x="271" y="908"/>
                    <a:pt x="312" y="867"/>
                  </a:cubicBezTo>
                  <a:cubicBezTo>
                    <a:pt x="285" y="772"/>
                    <a:pt x="285" y="854"/>
                    <a:pt x="204" y="799"/>
                  </a:cubicBezTo>
                  <a:cubicBezTo>
                    <a:pt x="217" y="705"/>
                    <a:pt x="353" y="583"/>
                    <a:pt x="407" y="596"/>
                  </a:cubicBezTo>
                  <a:cubicBezTo>
                    <a:pt x="475" y="610"/>
                    <a:pt x="380" y="637"/>
                    <a:pt x="515" y="637"/>
                  </a:cubicBezTo>
                  <a:cubicBezTo>
                    <a:pt x="502" y="542"/>
                    <a:pt x="502" y="623"/>
                    <a:pt x="475" y="528"/>
                  </a:cubicBezTo>
                  <a:cubicBezTo>
                    <a:pt x="556" y="474"/>
                    <a:pt x="732" y="447"/>
                    <a:pt x="827" y="474"/>
                  </a:cubicBezTo>
                  <a:cubicBezTo>
                    <a:pt x="841" y="488"/>
                    <a:pt x="841" y="515"/>
                    <a:pt x="841" y="528"/>
                  </a:cubicBezTo>
                  <a:lnTo>
                    <a:pt x="868" y="583"/>
                  </a:lnTo>
                  <a:cubicBezTo>
                    <a:pt x="922" y="556"/>
                    <a:pt x="881" y="556"/>
                    <a:pt x="922" y="501"/>
                  </a:cubicBezTo>
                  <a:cubicBezTo>
                    <a:pt x="1125" y="474"/>
                    <a:pt x="1125" y="488"/>
                    <a:pt x="1234" y="366"/>
                  </a:cubicBezTo>
                  <a:cubicBezTo>
                    <a:pt x="1288" y="271"/>
                    <a:pt x="1261" y="298"/>
                    <a:pt x="1261" y="190"/>
                  </a:cubicBezTo>
                  <a:cubicBezTo>
                    <a:pt x="1261" y="54"/>
                    <a:pt x="1301" y="122"/>
                    <a:pt x="1301" y="0"/>
                  </a:cubicBezTo>
                  <a:cubicBezTo>
                    <a:pt x="1247" y="27"/>
                    <a:pt x="1206" y="108"/>
                    <a:pt x="1193" y="176"/>
                  </a:cubicBezTo>
                  <a:cubicBezTo>
                    <a:pt x="1193" y="298"/>
                    <a:pt x="1193" y="325"/>
                    <a:pt x="1098" y="379"/>
                  </a:cubicBezTo>
                  <a:cubicBezTo>
                    <a:pt x="949" y="461"/>
                    <a:pt x="800" y="352"/>
                    <a:pt x="624" y="406"/>
                  </a:cubicBezTo>
                  <a:cubicBezTo>
                    <a:pt x="393" y="474"/>
                    <a:pt x="393" y="488"/>
                    <a:pt x="258" y="610"/>
                  </a:cubicBezTo>
                  <a:cubicBezTo>
                    <a:pt x="68" y="759"/>
                    <a:pt x="0" y="1070"/>
                    <a:pt x="82" y="1260"/>
                  </a:cubicBezTo>
                  <a:cubicBezTo>
                    <a:pt x="109" y="1341"/>
                    <a:pt x="366" y="1585"/>
                    <a:pt x="664" y="1490"/>
                  </a:cubicBezTo>
                  <a:cubicBezTo>
                    <a:pt x="976" y="1396"/>
                    <a:pt x="1057" y="1328"/>
                    <a:pt x="1261" y="1084"/>
                  </a:cubicBezTo>
                  <a:lnTo>
                    <a:pt x="1301" y="1030"/>
                  </a:lnTo>
                  <a:cubicBezTo>
                    <a:pt x="1301" y="976"/>
                    <a:pt x="1301" y="989"/>
                    <a:pt x="1288" y="976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9" name="Freeform 13">
              <a:extLst>
                <a:ext uri="{FF2B5EF4-FFF2-40B4-BE49-F238E27FC236}">
                  <a16:creationId xmlns:a16="http://schemas.microsoft.com/office/drawing/2014/main" id="{82CE59C0-ADB3-467D-B8F8-9F0C4EA380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" y="3158"/>
              <a:ext cx="198" cy="243"/>
            </a:xfrm>
            <a:custGeom>
              <a:avLst/>
              <a:gdLst>
                <a:gd name="T0" fmla="*/ 678 w 1003"/>
                <a:gd name="T1" fmla="*/ 271 h 1233"/>
                <a:gd name="T2" fmla="*/ 813 w 1003"/>
                <a:gd name="T3" fmla="*/ 257 h 1233"/>
                <a:gd name="T4" fmla="*/ 922 w 1003"/>
                <a:gd name="T5" fmla="*/ 501 h 1233"/>
                <a:gd name="T6" fmla="*/ 813 w 1003"/>
                <a:gd name="T7" fmla="*/ 556 h 1233"/>
                <a:gd name="T8" fmla="*/ 868 w 1003"/>
                <a:gd name="T9" fmla="*/ 569 h 1233"/>
                <a:gd name="T10" fmla="*/ 922 w 1003"/>
                <a:gd name="T11" fmla="*/ 583 h 1233"/>
                <a:gd name="T12" fmla="*/ 881 w 1003"/>
                <a:gd name="T13" fmla="*/ 813 h 1233"/>
                <a:gd name="T14" fmla="*/ 827 w 1003"/>
                <a:gd name="T15" fmla="*/ 827 h 1233"/>
                <a:gd name="T16" fmla="*/ 813 w 1003"/>
                <a:gd name="T17" fmla="*/ 827 h 1233"/>
                <a:gd name="T18" fmla="*/ 800 w 1003"/>
                <a:gd name="T19" fmla="*/ 827 h 1233"/>
                <a:gd name="T20" fmla="*/ 786 w 1003"/>
                <a:gd name="T21" fmla="*/ 827 h 1233"/>
                <a:gd name="T22" fmla="*/ 800 w 1003"/>
                <a:gd name="T23" fmla="*/ 962 h 1233"/>
                <a:gd name="T24" fmla="*/ 691 w 1003"/>
                <a:gd name="T25" fmla="*/ 1057 h 1233"/>
                <a:gd name="T26" fmla="*/ 624 w 1003"/>
                <a:gd name="T27" fmla="*/ 935 h 1233"/>
                <a:gd name="T28" fmla="*/ 610 w 1003"/>
                <a:gd name="T29" fmla="*/ 1098 h 1233"/>
                <a:gd name="T30" fmla="*/ 353 w 1003"/>
                <a:gd name="T31" fmla="*/ 976 h 1233"/>
                <a:gd name="T32" fmla="*/ 190 w 1003"/>
                <a:gd name="T33" fmla="*/ 921 h 1233"/>
                <a:gd name="T34" fmla="*/ 122 w 1003"/>
                <a:gd name="T35" fmla="*/ 786 h 1233"/>
                <a:gd name="T36" fmla="*/ 217 w 1003"/>
                <a:gd name="T37" fmla="*/ 691 h 1233"/>
                <a:gd name="T38" fmla="*/ 95 w 1003"/>
                <a:gd name="T39" fmla="*/ 678 h 1233"/>
                <a:gd name="T40" fmla="*/ 163 w 1003"/>
                <a:gd name="T41" fmla="*/ 393 h 1233"/>
                <a:gd name="T42" fmla="*/ 231 w 1003"/>
                <a:gd name="T43" fmla="*/ 393 h 1233"/>
                <a:gd name="T44" fmla="*/ 244 w 1003"/>
                <a:gd name="T45" fmla="*/ 393 h 1233"/>
                <a:gd name="T46" fmla="*/ 258 w 1003"/>
                <a:gd name="T47" fmla="*/ 379 h 1233"/>
                <a:gd name="T48" fmla="*/ 271 w 1003"/>
                <a:gd name="T49" fmla="*/ 379 h 1233"/>
                <a:gd name="T50" fmla="*/ 258 w 1003"/>
                <a:gd name="T51" fmla="*/ 217 h 1233"/>
                <a:gd name="T52" fmla="*/ 420 w 1003"/>
                <a:gd name="T53" fmla="*/ 122 h 1233"/>
                <a:gd name="T54" fmla="*/ 488 w 1003"/>
                <a:gd name="T55" fmla="*/ 257 h 1233"/>
                <a:gd name="T56" fmla="*/ 597 w 1003"/>
                <a:gd name="T57" fmla="*/ 95 h 1233"/>
                <a:gd name="T58" fmla="*/ 773 w 1003"/>
                <a:gd name="T59" fmla="*/ 203 h 1233"/>
                <a:gd name="T60" fmla="*/ 678 w 1003"/>
                <a:gd name="T61" fmla="*/ 271 h 1233"/>
                <a:gd name="T62" fmla="*/ 55 w 1003"/>
                <a:gd name="T63" fmla="*/ 827 h 1233"/>
                <a:gd name="T64" fmla="*/ 95 w 1003"/>
                <a:gd name="T65" fmla="*/ 881 h 1233"/>
                <a:gd name="T66" fmla="*/ 637 w 1003"/>
                <a:gd name="T67" fmla="*/ 1165 h 1233"/>
                <a:gd name="T68" fmla="*/ 989 w 1003"/>
                <a:gd name="T69" fmla="*/ 583 h 1233"/>
                <a:gd name="T70" fmla="*/ 935 w 1003"/>
                <a:gd name="T71" fmla="*/ 325 h 1233"/>
                <a:gd name="T72" fmla="*/ 881 w 1003"/>
                <a:gd name="T73" fmla="*/ 230 h 1233"/>
                <a:gd name="T74" fmla="*/ 840 w 1003"/>
                <a:gd name="T75" fmla="*/ 176 h 1233"/>
                <a:gd name="T76" fmla="*/ 827 w 1003"/>
                <a:gd name="T77" fmla="*/ 122 h 1233"/>
                <a:gd name="T78" fmla="*/ 813 w 1003"/>
                <a:gd name="T79" fmla="*/ 108 h 1233"/>
                <a:gd name="T80" fmla="*/ 786 w 1003"/>
                <a:gd name="T81" fmla="*/ 95 h 1233"/>
                <a:gd name="T82" fmla="*/ 746 w 1003"/>
                <a:gd name="T83" fmla="*/ 81 h 1233"/>
                <a:gd name="T84" fmla="*/ 718 w 1003"/>
                <a:gd name="T85" fmla="*/ 41 h 1233"/>
                <a:gd name="T86" fmla="*/ 366 w 1003"/>
                <a:gd name="T87" fmla="*/ 54 h 1233"/>
                <a:gd name="T88" fmla="*/ 149 w 1003"/>
                <a:gd name="T89" fmla="*/ 217 h 1233"/>
                <a:gd name="T90" fmla="*/ 27 w 1003"/>
                <a:gd name="T91" fmla="*/ 501 h 1233"/>
                <a:gd name="T92" fmla="*/ 55 w 1003"/>
                <a:gd name="T93" fmla="*/ 827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3" h="1233">
                  <a:moveTo>
                    <a:pt x="678" y="271"/>
                  </a:moveTo>
                  <a:cubicBezTo>
                    <a:pt x="759" y="325"/>
                    <a:pt x="746" y="298"/>
                    <a:pt x="813" y="257"/>
                  </a:cubicBezTo>
                  <a:cubicBezTo>
                    <a:pt x="895" y="325"/>
                    <a:pt x="908" y="366"/>
                    <a:pt x="922" y="501"/>
                  </a:cubicBezTo>
                  <a:cubicBezTo>
                    <a:pt x="800" y="528"/>
                    <a:pt x="854" y="461"/>
                    <a:pt x="813" y="556"/>
                  </a:cubicBezTo>
                  <a:lnTo>
                    <a:pt x="868" y="569"/>
                  </a:lnTo>
                  <a:cubicBezTo>
                    <a:pt x="895" y="583"/>
                    <a:pt x="868" y="569"/>
                    <a:pt x="922" y="583"/>
                  </a:cubicBezTo>
                  <a:lnTo>
                    <a:pt x="881" y="813"/>
                  </a:lnTo>
                  <a:lnTo>
                    <a:pt x="827" y="827"/>
                  </a:lnTo>
                  <a:cubicBezTo>
                    <a:pt x="827" y="827"/>
                    <a:pt x="827" y="827"/>
                    <a:pt x="813" y="827"/>
                  </a:cubicBezTo>
                  <a:cubicBezTo>
                    <a:pt x="813" y="827"/>
                    <a:pt x="813" y="827"/>
                    <a:pt x="800" y="827"/>
                  </a:cubicBezTo>
                  <a:cubicBezTo>
                    <a:pt x="800" y="827"/>
                    <a:pt x="800" y="827"/>
                    <a:pt x="786" y="827"/>
                  </a:cubicBezTo>
                  <a:cubicBezTo>
                    <a:pt x="813" y="881"/>
                    <a:pt x="854" y="894"/>
                    <a:pt x="800" y="962"/>
                  </a:cubicBezTo>
                  <a:cubicBezTo>
                    <a:pt x="786" y="989"/>
                    <a:pt x="732" y="1030"/>
                    <a:pt x="691" y="1057"/>
                  </a:cubicBezTo>
                  <a:cubicBezTo>
                    <a:pt x="637" y="976"/>
                    <a:pt x="732" y="962"/>
                    <a:pt x="624" y="935"/>
                  </a:cubicBezTo>
                  <a:cubicBezTo>
                    <a:pt x="597" y="989"/>
                    <a:pt x="610" y="1030"/>
                    <a:pt x="610" y="1098"/>
                  </a:cubicBezTo>
                  <a:cubicBezTo>
                    <a:pt x="298" y="1125"/>
                    <a:pt x="353" y="1057"/>
                    <a:pt x="353" y="976"/>
                  </a:cubicBezTo>
                  <a:cubicBezTo>
                    <a:pt x="244" y="976"/>
                    <a:pt x="244" y="989"/>
                    <a:pt x="190" y="921"/>
                  </a:cubicBezTo>
                  <a:cubicBezTo>
                    <a:pt x="163" y="881"/>
                    <a:pt x="136" y="854"/>
                    <a:pt x="122" y="786"/>
                  </a:cubicBezTo>
                  <a:cubicBezTo>
                    <a:pt x="176" y="732"/>
                    <a:pt x="190" y="759"/>
                    <a:pt x="217" y="691"/>
                  </a:cubicBezTo>
                  <a:cubicBezTo>
                    <a:pt x="176" y="664"/>
                    <a:pt x="109" y="678"/>
                    <a:pt x="95" y="678"/>
                  </a:cubicBezTo>
                  <a:cubicBezTo>
                    <a:pt x="68" y="542"/>
                    <a:pt x="109" y="474"/>
                    <a:pt x="163" y="393"/>
                  </a:cubicBezTo>
                  <a:lnTo>
                    <a:pt x="231" y="393"/>
                  </a:lnTo>
                  <a:cubicBezTo>
                    <a:pt x="231" y="393"/>
                    <a:pt x="231" y="393"/>
                    <a:pt x="244" y="393"/>
                  </a:cubicBezTo>
                  <a:cubicBezTo>
                    <a:pt x="244" y="393"/>
                    <a:pt x="244" y="379"/>
                    <a:pt x="258" y="379"/>
                  </a:cubicBezTo>
                  <a:cubicBezTo>
                    <a:pt x="258" y="379"/>
                    <a:pt x="258" y="379"/>
                    <a:pt x="271" y="379"/>
                  </a:cubicBezTo>
                  <a:cubicBezTo>
                    <a:pt x="231" y="312"/>
                    <a:pt x="204" y="285"/>
                    <a:pt x="258" y="217"/>
                  </a:cubicBezTo>
                  <a:cubicBezTo>
                    <a:pt x="298" y="163"/>
                    <a:pt x="339" y="136"/>
                    <a:pt x="420" y="122"/>
                  </a:cubicBezTo>
                  <a:cubicBezTo>
                    <a:pt x="461" y="203"/>
                    <a:pt x="393" y="217"/>
                    <a:pt x="488" y="257"/>
                  </a:cubicBezTo>
                  <a:cubicBezTo>
                    <a:pt x="556" y="176"/>
                    <a:pt x="420" y="95"/>
                    <a:pt x="597" y="95"/>
                  </a:cubicBezTo>
                  <a:cubicBezTo>
                    <a:pt x="705" y="108"/>
                    <a:pt x="732" y="136"/>
                    <a:pt x="773" y="203"/>
                  </a:cubicBezTo>
                  <a:lnTo>
                    <a:pt x="678" y="271"/>
                  </a:lnTo>
                  <a:close/>
                  <a:moveTo>
                    <a:pt x="55" y="827"/>
                  </a:moveTo>
                  <a:lnTo>
                    <a:pt x="95" y="881"/>
                  </a:lnTo>
                  <a:cubicBezTo>
                    <a:pt x="217" y="1098"/>
                    <a:pt x="366" y="1233"/>
                    <a:pt x="637" y="1165"/>
                  </a:cubicBezTo>
                  <a:cubicBezTo>
                    <a:pt x="868" y="1125"/>
                    <a:pt x="976" y="813"/>
                    <a:pt x="989" y="583"/>
                  </a:cubicBezTo>
                  <a:cubicBezTo>
                    <a:pt x="1003" y="488"/>
                    <a:pt x="976" y="393"/>
                    <a:pt x="935" y="325"/>
                  </a:cubicBezTo>
                  <a:cubicBezTo>
                    <a:pt x="908" y="257"/>
                    <a:pt x="908" y="285"/>
                    <a:pt x="881" y="230"/>
                  </a:cubicBezTo>
                  <a:cubicBezTo>
                    <a:pt x="868" y="217"/>
                    <a:pt x="854" y="203"/>
                    <a:pt x="840" y="176"/>
                  </a:cubicBezTo>
                  <a:cubicBezTo>
                    <a:pt x="827" y="149"/>
                    <a:pt x="827" y="163"/>
                    <a:pt x="827" y="122"/>
                  </a:cubicBezTo>
                  <a:cubicBezTo>
                    <a:pt x="786" y="149"/>
                    <a:pt x="800" y="149"/>
                    <a:pt x="813" y="108"/>
                  </a:cubicBezTo>
                  <a:cubicBezTo>
                    <a:pt x="773" y="122"/>
                    <a:pt x="786" y="122"/>
                    <a:pt x="786" y="95"/>
                  </a:cubicBezTo>
                  <a:cubicBezTo>
                    <a:pt x="759" y="81"/>
                    <a:pt x="786" y="95"/>
                    <a:pt x="746" y="81"/>
                  </a:cubicBezTo>
                  <a:cubicBezTo>
                    <a:pt x="718" y="54"/>
                    <a:pt x="746" y="81"/>
                    <a:pt x="718" y="41"/>
                  </a:cubicBezTo>
                  <a:cubicBezTo>
                    <a:pt x="583" y="41"/>
                    <a:pt x="529" y="0"/>
                    <a:pt x="366" y="54"/>
                  </a:cubicBezTo>
                  <a:cubicBezTo>
                    <a:pt x="285" y="81"/>
                    <a:pt x="190" y="163"/>
                    <a:pt x="149" y="217"/>
                  </a:cubicBezTo>
                  <a:cubicBezTo>
                    <a:pt x="149" y="217"/>
                    <a:pt x="27" y="488"/>
                    <a:pt x="27" y="501"/>
                  </a:cubicBezTo>
                  <a:cubicBezTo>
                    <a:pt x="0" y="596"/>
                    <a:pt x="41" y="732"/>
                    <a:pt x="55" y="827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id="{51E4F5AD-A3A9-46AD-801E-DB63E53FA0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0" y="1554"/>
              <a:ext cx="227" cy="203"/>
            </a:xfrm>
            <a:custGeom>
              <a:avLst/>
              <a:gdLst>
                <a:gd name="T0" fmla="*/ 880 w 1151"/>
                <a:gd name="T1" fmla="*/ 271 h 1030"/>
                <a:gd name="T2" fmla="*/ 1002 w 1151"/>
                <a:gd name="T3" fmla="*/ 230 h 1030"/>
                <a:gd name="T4" fmla="*/ 1070 w 1151"/>
                <a:gd name="T5" fmla="*/ 380 h 1030"/>
                <a:gd name="T6" fmla="*/ 1057 w 1151"/>
                <a:gd name="T7" fmla="*/ 393 h 1030"/>
                <a:gd name="T8" fmla="*/ 1043 w 1151"/>
                <a:gd name="T9" fmla="*/ 393 h 1030"/>
                <a:gd name="T10" fmla="*/ 1016 w 1151"/>
                <a:gd name="T11" fmla="*/ 407 h 1030"/>
                <a:gd name="T12" fmla="*/ 948 w 1151"/>
                <a:gd name="T13" fmla="*/ 420 h 1030"/>
                <a:gd name="T14" fmla="*/ 1030 w 1151"/>
                <a:gd name="T15" fmla="*/ 488 h 1030"/>
                <a:gd name="T16" fmla="*/ 786 w 1151"/>
                <a:gd name="T17" fmla="*/ 664 h 1030"/>
                <a:gd name="T18" fmla="*/ 786 w 1151"/>
                <a:gd name="T19" fmla="*/ 678 h 1030"/>
                <a:gd name="T20" fmla="*/ 786 w 1151"/>
                <a:gd name="T21" fmla="*/ 705 h 1030"/>
                <a:gd name="T22" fmla="*/ 759 w 1151"/>
                <a:gd name="T23" fmla="*/ 759 h 1030"/>
                <a:gd name="T24" fmla="*/ 664 w 1151"/>
                <a:gd name="T25" fmla="*/ 813 h 1030"/>
                <a:gd name="T26" fmla="*/ 474 w 1151"/>
                <a:gd name="T27" fmla="*/ 800 h 1030"/>
                <a:gd name="T28" fmla="*/ 474 w 1151"/>
                <a:gd name="T29" fmla="*/ 827 h 1030"/>
                <a:gd name="T30" fmla="*/ 230 w 1151"/>
                <a:gd name="T31" fmla="*/ 908 h 1030"/>
                <a:gd name="T32" fmla="*/ 230 w 1151"/>
                <a:gd name="T33" fmla="*/ 867 h 1030"/>
                <a:gd name="T34" fmla="*/ 217 w 1151"/>
                <a:gd name="T35" fmla="*/ 854 h 1030"/>
                <a:gd name="T36" fmla="*/ 217 w 1151"/>
                <a:gd name="T37" fmla="*/ 840 h 1030"/>
                <a:gd name="T38" fmla="*/ 108 w 1151"/>
                <a:gd name="T39" fmla="*/ 854 h 1030"/>
                <a:gd name="T40" fmla="*/ 230 w 1151"/>
                <a:gd name="T41" fmla="*/ 542 h 1030"/>
                <a:gd name="T42" fmla="*/ 244 w 1151"/>
                <a:gd name="T43" fmla="*/ 420 h 1030"/>
                <a:gd name="T44" fmla="*/ 352 w 1151"/>
                <a:gd name="T45" fmla="*/ 298 h 1030"/>
                <a:gd name="T46" fmla="*/ 460 w 1151"/>
                <a:gd name="T47" fmla="*/ 352 h 1030"/>
                <a:gd name="T48" fmla="*/ 718 w 1151"/>
                <a:gd name="T49" fmla="*/ 176 h 1030"/>
                <a:gd name="T50" fmla="*/ 772 w 1151"/>
                <a:gd name="T51" fmla="*/ 109 h 1030"/>
                <a:gd name="T52" fmla="*/ 948 w 1151"/>
                <a:gd name="T53" fmla="*/ 163 h 1030"/>
                <a:gd name="T54" fmla="*/ 880 w 1151"/>
                <a:gd name="T55" fmla="*/ 271 h 1030"/>
                <a:gd name="T56" fmla="*/ 1124 w 1151"/>
                <a:gd name="T57" fmla="*/ 447 h 1030"/>
                <a:gd name="T58" fmla="*/ 1111 w 1151"/>
                <a:gd name="T59" fmla="*/ 244 h 1030"/>
                <a:gd name="T60" fmla="*/ 596 w 1151"/>
                <a:gd name="T61" fmla="*/ 95 h 1030"/>
                <a:gd name="T62" fmla="*/ 162 w 1151"/>
                <a:gd name="T63" fmla="*/ 434 h 1030"/>
                <a:gd name="T64" fmla="*/ 68 w 1151"/>
                <a:gd name="T65" fmla="*/ 583 h 1030"/>
                <a:gd name="T66" fmla="*/ 149 w 1151"/>
                <a:gd name="T67" fmla="*/ 976 h 1030"/>
                <a:gd name="T68" fmla="*/ 569 w 1151"/>
                <a:gd name="T69" fmla="*/ 935 h 1030"/>
                <a:gd name="T70" fmla="*/ 908 w 1151"/>
                <a:gd name="T71" fmla="*/ 745 h 1030"/>
                <a:gd name="T72" fmla="*/ 1124 w 1151"/>
                <a:gd name="T73" fmla="*/ 447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51" h="1030">
                  <a:moveTo>
                    <a:pt x="880" y="271"/>
                  </a:moveTo>
                  <a:cubicBezTo>
                    <a:pt x="975" y="258"/>
                    <a:pt x="908" y="244"/>
                    <a:pt x="1002" y="230"/>
                  </a:cubicBezTo>
                  <a:cubicBezTo>
                    <a:pt x="1057" y="285"/>
                    <a:pt x="1070" y="285"/>
                    <a:pt x="1070" y="380"/>
                  </a:cubicBezTo>
                  <a:cubicBezTo>
                    <a:pt x="1070" y="380"/>
                    <a:pt x="1057" y="380"/>
                    <a:pt x="1057" y="393"/>
                  </a:cubicBezTo>
                  <a:cubicBezTo>
                    <a:pt x="1057" y="393"/>
                    <a:pt x="1057" y="393"/>
                    <a:pt x="1043" y="393"/>
                  </a:cubicBezTo>
                  <a:lnTo>
                    <a:pt x="1016" y="407"/>
                  </a:lnTo>
                  <a:cubicBezTo>
                    <a:pt x="975" y="420"/>
                    <a:pt x="1002" y="393"/>
                    <a:pt x="948" y="420"/>
                  </a:cubicBezTo>
                  <a:cubicBezTo>
                    <a:pt x="962" y="501"/>
                    <a:pt x="962" y="434"/>
                    <a:pt x="1030" y="488"/>
                  </a:cubicBezTo>
                  <a:cubicBezTo>
                    <a:pt x="894" y="745"/>
                    <a:pt x="880" y="691"/>
                    <a:pt x="786" y="664"/>
                  </a:cubicBezTo>
                  <a:lnTo>
                    <a:pt x="786" y="678"/>
                  </a:lnTo>
                  <a:cubicBezTo>
                    <a:pt x="786" y="691"/>
                    <a:pt x="786" y="705"/>
                    <a:pt x="786" y="705"/>
                  </a:cubicBezTo>
                  <a:cubicBezTo>
                    <a:pt x="772" y="745"/>
                    <a:pt x="786" y="732"/>
                    <a:pt x="759" y="759"/>
                  </a:cubicBezTo>
                  <a:cubicBezTo>
                    <a:pt x="759" y="759"/>
                    <a:pt x="677" y="813"/>
                    <a:pt x="664" y="813"/>
                  </a:cubicBezTo>
                  <a:cubicBezTo>
                    <a:pt x="528" y="908"/>
                    <a:pt x="555" y="854"/>
                    <a:pt x="474" y="800"/>
                  </a:cubicBezTo>
                  <a:lnTo>
                    <a:pt x="474" y="827"/>
                  </a:lnTo>
                  <a:cubicBezTo>
                    <a:pt x="460" y="881"/>
                    <a:pt x="501" y="989"/>
                    <a:pt x="230" y="908"/>
                  </a:cubicBezTo>
                  <a:lnTo>
                    <a:pt x="230" y="867"/>
                  </a:lnTo>
                  <a:cubicBezTo>
                    <a:pt x="230" y="867"/>
                    <a:pt x="217" y="854"/>
                    <a:pt x="217" y="854"/>
                  </a:cubicBezTo>
                  <a:cubicBezTo>
                    <a:pt x="217" y="854"/>
                    <a:pt x="217" y="854"/>
                    <a:pt x="217" y="840"/>
                  </a:cubicBezTo>
                  <a:lnTo>
                    <a:pt x="108" y="854"/>
                  </a:lnTo>
                  <a:cubicBezTo>
                    <a:pt x="108" y="420"/>
                    <a:pt x="162" y="596"/>
                    <a:pt x="230" y="542"/>
                  </a:cubicBezTo>
                  <a:cubicBezTo>
                    <a:pt x="298" y="474"/>
                    <a:pt x="149" y="556"/>
                    <a:pt x="244" y="420"/>
                  </a:cubicBezTo>
                  <a:cubicBezTo>
                    <a:pt x="284" y="380"/>
                    <a:pt x="311" y="325"/>
                    <a:pt x="352" y="298"/>
                  </a:cubicBezTo>
                  <a:cubicBezTo>
                    <a:pt x="447" y="312"/>
                    <a:pt x="393" y="352"/>
                    <a:pt x="460" y="352"/>
                  </a:cubicBezTo>
                  <a:cubicBezTo>
                    <a:pt x="555" y="339"/>
                    <a:pt x="298" y="136"/>
                    <a:pt x="718" y="176"/>
                  </a:cubicBezTo>
                  <a:lnTo>
                    <a:pt x="772" y="109"/>
                  </a:lnTo>
                  <a:cubicBezTo>
                    <a:pt x="853" y="109"/>
                    <a:pt x="880" y="122"/>
                    <a:pt x="948" y="163"/>
                  </a:cubicBezTo>
                  <a:cubicBezTo>
                    <a:pt x="894" y="217"/>
                    <a:pt x="867" y="176"/>
                    <a:pt x="880" y="271"/>
                  </a:cubicBezTo>
                  <a:close/>
                  <a:moveTo>
                    <a:pt x="1124" y="447"/>
                  </a:moveTo>
                  <a:cubicBezTo>
                    <a:pt x="1151" y="380"/>
                    <a:pt x="1138" y="312"/>
                    <a:pt x="1111" y="244"/>
                  </a:cubicBezTo>
                  <a:cubicBezTo>
                    <a:pt x="962" y="0"/>
                    <a:pt x="786" y="27"/>
                    <a:pt x="596" y="95"/>
                  </a:cubicBezTo>
                  <a:cubicBezTo>
                    <a:pt x="257" y="203"/>
                    <a:pt x="298" y="258"/>
                    <a:pt x="162" y="434"/>
                  </a:cubicBezTo>
                  <a:cubicBezTo>
                    <a:pt x="122" y="474"/>
                    <a:pt x="81" y="515"/>
                    <a:pt x="68" y="583"/>
                  </a:cubicBezTo>
                  <a:cubicBezTo>
                    <a:pt x="27" y="732"/>
                    <a:pt x="0" y="949"/>
                    <a:pt x="149" y="976"/>
                  </a:cubicBezTo>
                  <a:cubicBezTo>
                    <a:pt x="420" y="1030"/>
                    <a:pt x="366" y="1003"/>
                    <a:pt x="569" y="935"/>
                  </a:cubicBezTo>
                  <a:cubicBezTo>
                    <a:pt x="664" y="894"/>
                    <a:pt x="813" y="813"/>
                    <a:pt x="908" y="745"/>
                  </a:cubicBezTo>
                  <a:cubicBezTo>
                    <a:pt x="1002" y="705"/>
                    <a:pt x="1097" y="569"/>
                    <a:pt x="1124" y="447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" name="Freeform 15">
              <a:extLst>
                <a:ext uri="{FF2B5EF4-FFF2-40B4-BE49-F238E27FC236}">
                  <a16:creationId xmlns:a16="http://schemas.microsoft.com/office/drawing/2014/main" id="{D1CA029F-A921-4A7C-959C-386328C215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6" y="1155"/>
              <a:ext cx="268" cy="211"/>
            </a:xfrm>
            <a:custGeom>
              <a:avLst/>
              <a:gdLst>
                <a:gd name="T0" fmla="*/ 840 w 1355"/>
                <a:gd name="T1" fmla="*/ 109 h 1071"/>
                <a:gd name="T2" fmla="*/ 1178 w 1355"/>
                <a:gd name="T3" fmla="*/ 258 h 1071"/>
                <a:gd name="T4" fmla="*/ 1057 w 1355"/>
                <a:gd name="T5" fmla="*/ 366 h 1071"/>
                <a:gd name="T6" fmla="*/ 1260 w 1355"/>
                <a:gd name="T7" fmla="*/ 325 h 1071"/>
                <a:gd name="T8" fmla="*/ 1246 w 1355"/>
                <a:gd name="T9" fmla="*/ 515 h 1071"/>
                <a:gd name="T10" fmla="*/ 1138 w 1355"/>
                <a:gd name="T11" fmla="*/ 515 h 1071"/>
                <a:gd name="T12" fmla="*/ 1219 w 1355"/>
                <a:gd name="T13" fmla="*/ 610 h 1071"/>
                <a:gd name="T14" fmla="*/ 975 w 1355"/>
                <a:gd name="T15" fmla="*/ 691 h 1071"/>
                <a:gd name="T16" fmla="*/ 975 w 1355"/>
                <a:gd name="T17" fmla="*/ 813 h 1071"/>
                <a:gd name="T18" fmla="*/ 691 w 1355"/>
                <a:gd name="T19" fmla="*/ 867 h 1071"/>
                <a:gd name="T20" fmla="*/ 664 w 1355"/>
                <a:gd name="T21" fmla="*/ 745 h 1071"/>
                <a:gd name="T22" fmla="*/ 623 w 1355"/>
                <a:gd name="T23" fmla="*/ 867 h 1071"/>
                <a:gd name="T24" fmla="*/ 325 w 1355"/>
                <a:gd name="T25" fmla="*/ 813 h 1071"/>
                <a:gd name="T26" fmla="*/ 379 w 1355"/>
                <a:gd name="T27" fmla="*/ 678 h 1071"/>
                <a:gd name="T28" fmla="*/ 216 w 1355"/>
                <a:gd name="T29" fmla="*/ 745 h 1071"/>
                <a:gd name="T30" fmla="*/ 420 w 1355"/>
                <a:gd name="T31" fmla="*/ 502 h 1071"/>
                <a:gd name="T32" fmla="*/ 365 w 1355"/>
                <a:gd name="T33" fmla="*/ 420 h 1071"/>
                <a:gd name="T34" fmla="*/ 433 w 1355"/>
                <a:gd name="T35" fmla="*/ 312 h 1071"/>
                <a:gd name="T36" fmla="*/ 569 w 1355"/>
                <a:gd name="T37" fmla="*/ 298 h 1071"/>
                <a:gd name="T38" fmla="*/ 623 w 1355"/>
                <a:gd name="T39" fmla="*/ 163 h 1071"/>
                <a:gd name="T40" fmla="*/ 745 w 1355"/>
                <a:gd name="T41" fmla="*/ 122 h 1071"/>
                <a:gd name="T42" fmla="*/ 799 w 1355"/>
                <a:gd name="T43" fmla="*/ 203 h 1071"/>
                <a:gd name="T44" fmla="*/ 840 w 1355"/>
                <a:gd name="T45" fmla="*/ 109 h 1071"/>
                <a:gd name="T46" fmla="*/ 772 w 1355"/>
                <a:gd name="T47" fmla="*/ 41 h 1071"/>
                <a:gd name="T48" fmla="*/ 298 w 1355"/>
                <a:gd name="T49" fmla="*/ 339 h 1071"/>
                <a:gd name="T50" fmla="*/ 244 w 1355"/>
                <a:gd name="T51" fmla="*/ 420 h 1071"/>
                <a:gd name="T52" fmla="*/ 189 w 1355"/>
                <a:gd name="T53" fmla="*/ 502 h 1071"/>
                <a:gd name="T54" fmla="*/ 1016 w 1355"/>
                <a:gd name="T55" fmla="*/ 854 h 1071"/>
                <a:gd name="T56" fmla="*/ 1246 w 1355"/>
                <a:gd name="T57" fmla="*/ 691 h 1071"/>
                <a:gd name="T58" fmla="*/ 1287 w 1355"/>
                <a:gd name="T59" fmla="*/ 271 h 1071"/>
                <a:gd name="T60" fmla="*/ 1165 w 1355"/>
                <a:gd name="T61" fmla="*/ 149 h 1071"/>
                <a:gd name="T62" fmla="*/ 772 w 1355"/>
                <a:gd name="T63" fmla="*/ 41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5" h="1071">
                  <a:moveTo>
                    <a:pt x="840" y="109"/>
                  </a:moveTo>
                  <a:cubicBezTo>
                    <a:pt x="989" y="95"/>
                    <a:pt x="1124" y="163"/>
                    <a:pt x="1178" y="258"/>
                  </a:cubicBezTo>
                  <a:cubicBezTo>
                    <a:pt x="1124" y="339"/>
                    <a:pt x="1097" y="271"/>
                    <a:pt x="1057" y="366"/>
                  </a:cubicBezTo>
                  <a:cubicBezTo>
                    <a:pt x="1138" y="407"/>
                    <a:pt x="1124" y="298"/>
                    <a:pt x="1260" y="325"/>
                  </a:cubicBezTo>
                  <a:cubicBezTo>
                    <a:pt x="1273" y="407"/>
                    <a:pt x="1273" y="434"/>
                    <a:pt x="1246" y="515"/>
                  </a:cubicBezTo>
                  <a:lnTo>
                    <a:pt x="1138" y="515"/>
                  </a:lnTo>
                  <a:cubicBezTo>
                    <a:pt x="1178" y="610"/>
                    <a:pt x="1165" y="502"/>
                    <a:pt x="1219" y="610"/>
                  </a:cubicBezTo>
                  <a:cubicBezTo>
                    <a:pt x="1111" y="840"/>
                    <a:pt x="1016" y="705"/>
                    <a:pt x="975" y="691"/>
                  </a:cubicBezTo>
                  <a:cubicBezTo>
                    <a:pt x="948" y="745"/>
                    <a:pt x="975" y="732"/>
                    <a:pt x="975" y="813"/>
                  </a:cubicBezTo>
                  <a:cubicBezTo>
                    <a:pt x="894" y="840"/>
                    <a:pt x="799" y="867"/>
                    <a:pt x="691" y="867"/>
                  </a:cubicBezTo>
                  <a:cubicBezTo>
                    <a:pt x="677" y="786"/>
                    <a:pt x="718" y="773"/>
                    <a:pt x="664" y="745"/>
                  </a:cubicBezTo>
                  <a:cubicBezTo>
                    <a:pt x="636" y="800"/>
                    <a:pt x="636" y="813"/>
                    <a:pt x="623" y="867"/>
                  </a:cubicBezTo>
                  <a:cubicBezTo>
                    <a:pt x="515" y="881"/>
                    <a:pt x="393" y="840"/>
                    <a:pt x="325" y="813"/>
                  </a:cubicBezTo>
                  <a:cubicBezTo>
                    <a:pt x="352" y="678"/>
                    <a:pt x="352" y="773"/>
                    <a:pt x="379" y="678"/>
                  </a:cubicBezTo>
                  <a:cubicBezTo>
                    <a:pt x="244" y="691"/>
                    <a:pt x="379" y="745"/>
                    <a:pt x="216" y="745"/>
                  </a:cubicBezTo>
                  <a:cubicBezTo>
                    <a:pt x="216" y="502"/>
                    <a:pt x="230" y="488"/>
                    <a:pt x="420" y="502"/>
                  </a:cubicBezTo>
                  <a:cubicBezTo>
                    <a:pt x="393" y="420"/>
                    <a:pt x="406" y="502"/>
                    <a:pt x="365" y="420"/>
                  </a:cubicBezTo>
                  <a:cubicBezTo>
                    <a:pt x="379" y="380"/>
                    <a:pt x="406" y="325"/>
                    <a:pt x="433" y="312"/>
                  </a:cubicBezTo>
                  <a:cubicBezTo>
                    <a:pt x="487" y="271"/>
                    <a:pt x="501" y="285"/>
                    <a:pt x="569" y="298"/>
                  </a:cubicBezTo>
                  <a:cubicBezTo>
                    <a:pt x="555" y="203"/>
                    <a:pt x="555" y="203"/>
                    <a:pt x="623" y="163"/>
                  </a:cubicBezTo>
                  <a:cubicBezTo>
                    <a:pt x="664" y="136"/>
                    <a:pt x="691" y="122"/>
                    <a:pt x="745" y="122"/>
                  </a:cubicBezTo>
                  <a:cubicBezTo>
                    <a:pt x="786" y="190"/>
                    <a:pt x="758" y="163"/>
                    <a:pt x="799" y="203"/>
                  </a:cubicBezTo>
                  <a:lnTo>
                    <a:pt x="840" y="109"/>
                  </a:lnTo>
                  <a:close/>
                  <a:moveTo>
                    <a:pt x="772" y="41"/>
                  </a:moveTo>
                  <a:cubicBezTo>
                    <a:pt x="636" y="68"/>
                    <a:pt x="365" y="231"/>
                    <a:pt x="298" y="339"/>
                  </a:cubicBezTo>
                  <a:cubicBezTo>
                    <a:pt x="271" y="366"/>
                    <a:pt x="271" y="380"/>
                    <a:pt x="244" y="420"/>
                  </a:cubicBezTo>
                  <a:cubicBezTo>
                    <a:pt x="230" y="461"/>
                    <a:pt x="216" y="461"/>
                    <a:pt x="189" y="502"/>
                  </a:cubicBezTo>
                  <a:cubicBezTo>
                    <a:pt x="0" y="854"/>
                    <a:pt x="542" y="1071"/>
                    <a:pt x="1016" y="854"/>
                  </a:cubicBezTo>
                  <a:cubicBezTo>
                    <a:pt x="1070" y="827"/>
                    <a:pt x="1206" y="745"/>
                    <a:pt x="1246" y="691"/>
                  </a:cubicBezTo>
                  <a:cubicBezTo>
                    <a:pt x="1341" y="556"/>
                    <a:pt x="1355" y="352"/>
                    <a:pt x="1287" y="271"/>
                  </a:cubicBezTo>
                  <a:cubicBezTo>
                    <a:pt x="1273" y="244"/>
                    <a:pt x="1192" y="176"/>
                    <a:pt x="1165" y="149"/>
                  </a:cubicBezTo>
                  <a:cubicBezTo>
                    <a:pt x="1070" y="68"/>
                    <a:pt x="907" y="0"/>
                    <a:pt x="772" y="41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2" name="Freeform 16">
              <a:extLst>
                <a:ext uri="{FF2B5EF4-FFF2-40B4-BE49-F238E27FC236}">
                  <a16:creationId xmlns:a16="http://schemas.microsoft.com/office/drawing/2014/main" id="{1DDB95C4-2778-459C-955F-4B736146A4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1" y="2179"/>
              <a:ext cx="249" cy="201"/>
            </a:xfrm>
            <a:custGeom>
              <a:avLst/>
              <a:gdLst>
                <a:gd name="T0" fmla="*/ 1138 w 1260"/>
                <a:gd name="T1" fmla="*/ 650 h 1016"/>
                <a:gd name="T2" fmla="*/ 1057 w 1260"/>
                <a:gd name="T3" fmla="*/ 759 h 1016"/>
                <a:gd name="T4" fmla="*/ 881 w 1260"/>
                <a:gd name="T5" fmla="*/ 867 h 1016"/>
                <a:gd name="T6" fmla="*/ 623 w 1260"/>
                <a:gd name="T7" fmla="*/ 921 h 1016"/>
                <a:gd name="T8" fmla="*/ 244 w 1260"/>
                <a:gd name="T9" fmla="*/ 867 h 1016"/>
                <a:gd name="T10" fmla="*/ 393 w 1260"/>
                <a:gd name="T11" fmla="*/ 745 h 1016"/>
                <a:gd name="T12" fmla="*/ 176 w 1260"/>
                <a:gd name="T13" fmla="*/ 853 h 1016"/>
                <a:gd name="T14" fmla="*/ 95 w 1260"/>
                <a:gd name="T15" fmla="*/ 596 h 1016"/>
                <a:gd name="T16" fmla="*/ 258 w 1260"/>
                <a:gd name="T17" fmla="*/ 488 h 1016"/>
                <a:gd name="T18" fmla="*/ 176 w 1260"/>
                <a:gd name="T19" fmla="*/ 420 h 1016"/>
                <a:gd name="T20" fmla="*/ 393 w 1260"/>
                <a:gd name="T21" fmla="*/ 162 h 1016"/>
                <a:gd name="T22" fmla="*/ 488 w 1260"/>
                <a:gd name="T23" fmla="*/ 352 h 1016"/>
                <a:gd name="T24" fmla="*/ 461 w 1260"/>
                <a:gd name="T25" fmla="*/ 122 h 1016"/>
                <a:gd name="T26" fmla="*/ 786 w 1260"/>
                <a:gd name="T27" fmla="*/ 81 h 1016"/>
                <a:gd name="T28" fmla="*/ 705 w 1260"/>
                <a:gd name="T29" fmla="*/ 325 h 1016"/>
                <a:gd name="T30" fmla="*/ 786 w 1260"/>
                <a:gd name="T31" fmla="*/ 217 h 1016"/>
                <a:gd name="T32" fmla="*/ 1111 w 1260"/>
                <a:gd name="T33" fmla="*/ 311 h 1016"/>
                <a:gd name="T34" fmla="*/ 1138 w 1260"/>
                <a:gd name="T35" fmla="*/ 650 h 1016"/>
                <a:gd name="T36" fmla="*/ 542 w 1260"/>
                <a:gd name="T37" fmla="*/ 27 h 1016"/>
                <a:gd name="T38" fmla="*/ 352 w 1260"/>
                <a:gd name="T39" fmla="*/ 108 h 1016"/>
                <a:gd name="T40" fmla="*/ 217 w 1260"/>
                <a:gd name="T41" fmla="*/ 230 h 1016"/>
                <a:gd name="T42" fmla="*/ 95 w 1260"/>
                <a:gd name="T43" fmla="*/ 379 h 1016"/>
                <a:gd name="T44" fmla="*/ 68 w 1260"/>
                <a:gd name="T45" fmla="*/ 488 h 1016"/>
                <a:gd name="T46" fmla="*/ 41 w 1260"/>
                <a:gd name="T47" fmla="*/ 596 h 1016"/>
                <a:gd name="T48" fmla="*/ 230 w 1260"/>
                <a:gd name="T49" fmla="*/ 948 h 1016"/>
                <a:gd name="T50" fmla="*/ 921 w 1260"/>
                <a:gd name="T51" fmla="*/ 908 h 1016"/>
                <a:gd name="T52" fmla="*/ 1220 w 1260"/>
                <a:gd name="T53" fmla="*/ 420 h 1016"/>
                <a:gd name="T54" fmla="*/ 813 w 1260"/>
                <a:gd name="T55" fmla="*/ 13 h 1016"/>
                <a:gd name="T56" fmla="*/ 542 w 1260"/>
                <a:gd name="T57" fmla="*/ 27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60" h="1016">
                  <a:moveTo>
                    <a:pt x="1138" y="650"/>
                  </a:moveTo>
                  <a:cubicBezTo>
                    <a:pt x="1098" y="704"/>
                    <a:pt x="1084" y="704"/>
                    <a:pt x="1057" y="759"/>
                  </a:cubicBezTo>
                  <a:lnTo>
                    <a:pt x="881" y="867"/>
                  </a:lnTo>
                  <a:cubicBezTo>
                    <a:pt x="800" y="908"/>
                    <a:pt x="732" y="935"/>
                    <a:pt x="623" y="921"/>
                  </a:cubicBezTo>
                  <a:cubicBezTo>
                    <a:pt x="515" y="908"/>
                    <a:pt x="325" y="962"/>
                    <a:pt x="244" y="867"/>
                  </a:cubicBezTo>
                  <a:lnTo>
                    <a:pt x="393" y="745"/>
                  </a:lnTo>
                  <a:cubicBezTo>
                    <a:pt x="285" y="772"/>
                    <a:pt x="258" y="826"/>
                    <a:pt x="176" y="853"/>
                  </a:cubicBezTo>
                  <a:cubicBezTo>
                    <a:pt x="95" y="786"/>
                    <a:pt x="68" y="731"/>
                    <a:pt x="95" y="596"/>
                  </a:cubicBezTo>
                  <a:cubicBezTo>
                    <a:pt x="136" y="433"/>
                    <a:pt x="163" y="542"/>
                    <a:pt x="258" y="488"/>
                  </a:cubicBezTo>
                  <a:cubicBezTo>
                    <a:pt x="230" y="447"/>
                    <a:pt x="230" y="447"/>
                    <a:pt x="176" y="420"/>
                  </a:cubicBezTo>
                  <a:cubicBezTo>
                    <a:pt x="203" y="325"/>
                    <a:pt x="298" y="189"/>
                    <a:pt x="393" y="162"/>
                  </a:cubicBezTo>
                  <a:cubicBezTo>
                    <a:pt x="420" y="244"/>
                    <a:pt x="407" y="311"/>
                    <a:pt x="488" y="352"/>
                  </a:cubicBezTo>
                  <a:cubicBezTo>
                    <a:pt x="529" y="311"/>
                    <a:pt x="461" y="230"/>
                    <a:pt x="461" y="122"/>
                  </a:cubicBezTo>
                  <a:cubicBezTo>
                    <a:pt x="542" y="81"/>
                    <a:pt x="678" y="68"/>
                    <a:pt x="786" y="81"/>
                  </a:cubicBezTo>
                  <a:cubicBezTo>
                    <a:pt x="772" y="162"/>
                    <a:pt x="705" y="189"/>
                    <a:pt x="705" y="325"/>
                  </a:cubicBezTo>
                  <a:cubicBezTo>
                    <a:pt x="800" y="311"/>
                    <a:pt x="732" y="325"/>
                    <a:pt x="786" y="217"/>
                  </a:cubicBezTo>
                  <a:cubicBezTo>
                    <a:pt x="867" y="13"/>
                    <a:pt x="1111" y="311"/>
                    <a:pt x="1111" y="311"/>
                  </a:cubicBezTo>
                  <a:cubicBezTo>
                    <a:pt x="1165" y="406"/>
                    <a:pt x="1179" y="542"/>
                    <a:pt x="1138" y="650"/>
                  </a:cubicBezTo>
                  <a:close/>
                  <a:moveTo>
                    <a:pt x="542" y="27"/>
                  </a:moveTo>
                  <a:cubicBezTo>
                    <a:pt x="434" y="54"/>
                    <a:pt x="420" y="40"/>
                    <a:pt x="352" y="108"/>
                  </a:cubicBezTo>
                  <a:cubicBezTo>
                    <a:pt x="312" y="135"/>
                    <a:pt x="244" y="189"/>
                    <a:pt x="217" y="230"/>
                  </a:cubicBezTo>
                  <a:lnTo>
                    <a:pt x="95" y="379"/>
                  </a:lnTo>
                  <a:cubicBezTo>
                    <a:pt x="41" y="433"/>
                    <a:pt x="81" y="393"/>
                    <a:pt x="68" y="488"/>
                  </a:cubicBezTo>
                  <a:cubicBezTo>
                    <a:pt x="54" y="528"/>
                    <a:pt x="41" y="542"/>
                    <a:pt x="41" y="596"/>
                  </a:cubicBezTo>
                  <a:cubicBezTo>
                    <a:pt x="0" y="799"/>
                    <a:pt x="81" y="894"/>
                    <a:pt x="230" y="948"/>
                  </a:cubicBezTo>
                  <a:cubicBezTo>
                    <a:pt x="393" y="1016"/>
                    <a:pt x="759" y="1002"/>
                    <a:pt x="921" y="908"/>
                  </a:cubicBezTo>
                  <a:cubicBezTo>
                    <a:pt x="1098" y="813"/>
                    <a:pt x="1260" y="691"/>
                    <a:pt x="1220" y="420"/>
                  </a:cubicBezTo>
                  <a:cubicBezTo>
                    <a:pt x="1179" y="189"/>
                    <a:pt x="867" y="13"/>
                    <a:pt x="813" y="13"/>
                  </a:cubicBezTo>
                  <a:cubicBezTo>
                    <a:pt x="732" y="0"/>
                    <a:pt x="596" y="13"/>
                    <a:pt x="542" y="27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3" name="Freeform 17">
              <a:extLst>
                <a:ext uri="{FF2B5EF4-FFF2-40B4-BE49-F238E27FC236}">
                  <a16:creationId xmlns:a16="http://schemas.microsoft.com/office/drawing/2014/main" id="{D759915F-FB48-406D-9442-ED56EEDA98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0" y="3404"/>
              <a:ext cx="176" cy="150"/>
            </a:xfrm>
            <a:custGeom>
              <a:avLst/>
              <a:gdLst>
                <a:gd name="T0" fmla="*/ 474 w 894"/>
                <a:gd name="T1" fmla="*/ 203 h 758"/>
                <a:gd name="T2" fmla="*/ 488 w 894"/>
                <a:gd name="T3" fmla="*/ 189 h 758"/>
                <a:gd name="T4" fmla="*/ 569 w 894"/>
                <a:gd name="T5" fmla="*/ 81 h 758"/>
                <a:gd name="T6" fmla="*/ 759 w 894"/>
                <a:gd name="T7" fmla="*/ 122 h 758"/>
                <a:gd name="T8" fmla="*/ 773 w 894"/>
                <a:gd name="T9" fmla="*/ 244 h 758"/>
                <a:gd name="T10" fmla="*/ 691 w 894"/>
                <a:gd name="T11" fmla="*/ 230 h 758"/>
                <a:gd name="T12" fmla="*/ 596 w 894"/>
                <a:gd name="T13" fmla="*/ 244 h 758"/>
                <a:gd name="T14" fmla="*/ 773 w 894"/>
                <a:gd name="T15" fmla="*/ 338 h 758"/>
                <a:gd name="T16" fmla="*/ 583 w 894"/>
                <a:gd name="T17" fmla="*/ 487 h 758"/>
                <a:gd name="T18" fmla="*/ 502 w 894"/>
                <a:gd name="T19" fmla="*/ 379 h 758"/>
                <a:gd name="T20" fmla="*/ 515 w 894"/>
                <a:gd name="T21" fmla="*/ 542 h 758"/>
                <a:gd name="T22" fmla="*/ 271 w 894"/>
                <a:gd name="T23" fmla="*/ 542 h 758"/>
                <a:gd name="T24" fmla="*/ 285 w 894"/>
                <a:gd name="T25" fmla="*/ 420 h 758"/>
                <a:gd name="T26" fmla="*/ 190 w 894"/>
                <a:gd name="T27" fmla="*/ 487 h 758"/>
                <a:gd name="T28" fmla="*/ 109 w 894"/>
                <a:gd name="T29" fmla="*/ 474 h 758"/>
                <a:gd name="T30" fmla="*/ 176 w 894"/>
                <a:gd name="T31" fmla="*/ 284 h 758"/>
                <a:gd name="T32" fmla="*/ 325 w 894"/>
                <a:gd name="T33" fmla="*/ 311 h 758"/>
                <a:gd name="T34" fmla="*/ 285 w 894"/>
                <a:gd name="T35" fmla="*/ 230 h 758"/>
                <a:gd name="T36" fmla="*/ 366 w 894"/>
                <a:gd name="T37" fmla="*/ 162 h 758"/>
                <a:gd name="T38" fmla="*/ 434 w 894"/>
                <a:gd name="T39" fmla="*/ 203 h 758"/>
                <a:gd name="T40" fmla="*/ 461 w 894"/>
                <a:gd name="T41" fmla="*/ 230 h 758"/>
                <a:gd name="T42" fmla="*/ 474 w 894"/>
                <a:gd name="T43" fmla="*/ 203 h 758"/>
                <a:gd name="T44" fmla="*/ 136 w 894"/>
                <a:gd name="T45" fmla="*/ 176 h 758"/>
                <a:gd name="T46" fmla="*/ 81 w 894"/>
                <a:gd name="T47" fmla="*/ 298 h 758"/>
                <a:gd name="T48" fmla="*/ 14 w 894"/>
                <a:gd name="T49" fmla="*/ 420 h 758"/>
                <a:gd name="T50" fmla="*/ 203 w 894"/>
                <a:gd name="T51" fmla="*/ 623 h 758"/>
                <a:gd name="T52" fmla="*/ 881 w 894"/>
                <a:gd name="T53" fmla="*/ 244 h 758"/>
                <a:gd name="T54" fmla="*/ 705 w 894"/>
                <a:gd name="T55" fmla="*/ 13 h 758"/>
                <a:gd name="T56" fmla="*/ 366 w 894"/>
                <a:gd name="T57" fmla="*/ 27 h 758"/>
                <a:gd name="T58" fmla="*/ 271 w 894"/>
                <a:gd name="T59" fmla="*/ 122 h 758"/>
                <a:gd name="T60" fmla="*/ 136 w 894"/>
                <a:gd name="T61" fmla="*/ 176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94" h="758">
                  <a:moveTo>
                    <a:pt x="474" y="203"/>
                  </a:moveTo>
                  <a:cubicBezTo>
                    <a:pt x="474" y="189"/>
                    <a:pt x="488" y="189"/>
                    <a:pt x="488" y="189"/>
                  </a:cubicBezTo>
                  <a:lnTo>
                    <a:pt x="569" y="81"/>
                  </a:lnTo>
                  <a:lnTo>
                    <a:pt x="759" y="122"/>
                  </a:lnTo>
                  <a:lnTo>
                    <a:pt x="773" y="244"/>
                  </a:lnTo>
                  <a:cubicBezTo>
                    <a:pt x="718" y="244"/>
                    <a:pt x="718" y="230"/>
                    <a:pt x="691" y="230"/>
                  </a:cubicBezTo>
                  <a:cubicBezTo>
                    <a:pt x="623" y="230"/>
                    <a:pt x="623" y="230"/>
                    <a:pt x="596" y="244"/>
                  </a:cubicBezTo>
                  <a:cubicBezTo>
                    <a:pt x="637" y="365"/>
                    <a:pt x="678" y="284"/>
                    <a:pt x="773" y="338"/>
                  </a:cubicBezTo>
                  <a:cubicBezTo>
                    <a:pt x="745" y="379"/>
                    <a:pt x="651" y="474"/>
                    <a:pt x="583" y="487"/>
                  </a:cubicBezTo>
                  <a:cubicBezTo>
                    <a:pt x="542" y="393"/>
                    <a:pt x="596" y="406"/>
                    <a:pt x="502" y="379"/>
                  </a:cubicBezTo>
                  <a:cubicBezTo>
                    <a:pt x="461" y="501"/>
                    <a:pt x="515" y="501"/>
                    <a:pt x="515" y="542"/>
                  </a:cubicBezTo>
                  <a:cubicBezTo>
                    <a:pt x="393" y="609"/>
                    <a:pt x="393" y="582"/>
                    <a:pt x="271" y="542"/>
                  </a:cubicBezTo>
                  <a:cubicBezTo>
                    <a:pt x="285" y="515"/>
                    <a:pt x="325" y="474"/>
                    <a:pt x="285" y="420"/>
                  </a:cubicBezTo>
                  <a:cubicBezTo>
                    <a:pt x="190" y="433"/>
                    <a:pt x="258" y="447"/>
                    <a:pt x="190" y="487"/>
                  </a:cubicBezTo>
                  <a:cubicBezTo>
                    <a:pt x="163" y="515"/>
                    <a:pt x="136" y="515"/>
                    <a:pt x="109" y="474"/>
                  </a:cubicBezTo>
                  <a:cubicBezTo>
                    <a:pt x="54" y="406"/>
                    <a:pt x="149" y="338"/>
                    <a:pt x="176" y="284"/>
                  </a:cubicBezTo>
                  <a:lnTo>
                    <a:pt x="325" y="311"/>
                  </a:lnTo>
                  <a:cubicBezTo>
                    <a:pt x="298" y="216"/>
                    <a:pt x="298" y="311"/>
                    <a:pt x="285" y="230"/>
                  </a:cubicBezTo>
                  <a:cubicBezTo>
                    <a:pt x="312" y="203"/>
                    <a:pt x="339" y="176"/>
                    <a:pt x="366" y="162"/>
                  </a:cubicBezTo>
                  <a:cubicBezTo>
                    <a:pt x="420" y="149"/>
                    <a:pt x="393" y="149"/>
                    <a:pt x="434" y="203"/>
                  </a:cubicBezTo>
                  <a:lnTo>
                    <a:pt x="461" y="230"/>
                  </a:lnTo>
                  <a:lnTo>
                    <a:pt x="474" y="203"/>
                  </a:lnTo>
                  <a:close/>
                  <a:moveTo>
                    <a:pt x="136" y="176"/>
                  </a:moveTo>
                  <a:cubicBezTo>
                    <a:pt x="122" y="271"/>
                    <a:pt x="122" y="244"/>
                    <a:pt x="81" y="298"/>
                  </a:cubicBezTo>
                  <a:cubicBezTo>
                    <a:pt x="41" y="338"/>
                    <a:pt x="14" y="393"/>
                    <a:pt x="14" y="420"/>
                  </a:cubicBezTo>
                  <a:cubicBezTo>
                    <a:pt x="0" y="528"/>
                    <a:pt x="122" y="596"/>
                    <a:pt x="203" y="623"/>
                  </a:cubicBezTo>
                  <a:cubicBezTo>
                    <a:pt x="637" y="758"/>
                    <a:pt x="894" y="393"/>
                    <a:pt x="881" y="244"/>
                  </a:cubicBezTo>
                  <a:cubicBezTo>
                    <a:pt x="854" y="108"/>
                    <a:pt x="813" y="40"/>
                    <a:pt x="705" y="13"/>
                  </a:cubicBezTo>
                  <a:cubicBezTo>
                    <a:pt x="623" y="0"/>
                    <a:pt x="434" y="0"/>
                    <a:pt x="366" y="27"/>
                  </a:cubicBezTo>
                  <a:cubicBezTo>
                    <a:pt x="352" y="40"/>
                    <a:pt x="298" y="108"/>
                    <a:pt x="271" y="122"/>
                  </a:cubicBezTo>
                  <a:cubicBezTo>
                    <a:pt x="217" y="176"/>
                    <a:pt x="231" y="162"/>
                    <a:pt x="136" y="176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id="{06AA9228-BB27-4AA2-8BD8-90FBBA57E8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" y="390"/>
              <a:ext cx="209" cy="225"/>
            </a:xfrm>
            <a:custGeom>
              <a:avLst/>
              <a:gdLst>
                <a:gd name="T0" fmla="*/ 461 w 1057"/>
                <a:gd name="T1" fmla="*/ 921 h 1138"/>
                <a:gd name="T2" fmla="*/ 379 w 1057"/>
                <a:gd name="T3" fmla="*/ 948 h 1138"/>
                <a:gd name="T4" fmla="*/ 339 w 1057"/>
                <a:gd name="T5" fmla="*/ 921 h 1138"/>
                <a:gd name="T6" fmla="*/ 312 w 1057"/>
                <a:gd name="T7" fmla="*/ 962 h 1138"/>
                <a:gd name="T8" fmla="*/ 68 w 1057"/>
                <a:gd name="T9" fmla="*/ 854 h 1138"/>
                <a:gd name="T10" fmla="*/ 108 w 1057"/>
                <a:gd name="T11" fmla="*/ 759 h 1138"/>
                <a:gd name="T12" fmla="*/ 135 w 1057"/>
                <a:gd name="T13" fmla="*/ 745 h 1138"/>
                <a:gd name="T14" fmla="*/ 41 w 1057"/>
                <a:gd name="T15" fmla="*/ 718 h 1138"/>
                <a:gd name="T16" fmla="*/ 81 w 1057"/>
                <a:gd name="T17" fmla="*/ 596 h 1138"/>
                <a:gd name="T18" fmla="*/ 244 w 1057"/>
                <a:gd name="T19" fmla="*/ 461 h 1138"/>
                <a:gd name="T20" fmla="*/ 230 w 1057"/>
                <a:gd name="T21" fmla="*/ 339 h 1138"/>
                <a:gd name="T22" fmla="*/ 284 w 1057"/>
                <a:gd name="T23" fmla="*/ 230 h 1138"/>
                <a:gd name="T24" fmla="*/ 420 w 1057"/>
                <a:gd name="T25" fmla="*/ 284 h 1138"/>
                <a:gd name="T26" fmla="*/ 352 w 1057"/>
                <a:gd name="T27" fmla="*/ 176 h 1138"/>
                <a:gd name="T28" fmla="*/ 501 w 1057"/>
                <a:gd name="T29" fmla="*/ 81 h 1138"/>
                <a:gd name="T30" fmla="*/ 569 w 1057"/>
                <a:gd name="T31" fmla="*/ 176 h 1138"/>
                <a:gd name="T32" fmla="*/ 583 w 1057"/>
                <a:gd name="T33" fmla="*/ 68 h 1138"/>
                <a:gd name="T34" fmla="*/ 921 w 1057"/>
                <a:gd name="T35" fmla="*/ 230 h 1138"/>
                <a:gd name="T36" fmla="*/ 813 w 1057"/>
                <a:gd name="T37" fmla="*/ 298 h 1138"/>
                <a:gd name="T38" fmla="*/ 962 w 1057"/>
                <a:gd name="T39" fmla="*/ 312 h 1138"/>
                <a:gd name="T40" fmla="*/ 948 w 1057"/>
                <a:gd name="T41" fmla="*/ 501 h 1138"/>
                <a:gd name="T42" fmla="*/ 813 w 1057"/>
                <a:gd name="T43" fmla="*/ 501 h 1138"/>
                <a:gd name="T44" fmla="*/ 854 w 1057"/>
                <a:gd name="T45" fmla="*/ 569 h 1138"/>
                <a:gd name="T46" fmla="*/ 867 w 1057"/>
                <a:gd name="T47" fmla="*/ 583 h 1138"/>
                <a:gd name="T48" fmla="*/ 867 w 1057"/>
                <a:gd name="T49" fmla="*/ 610 h 1138"/>
                <a:gd name="T50" fmla="*/ 745 w 1057"/>
                <a:gd name="T51" fmla="*/ 745 h 1138"/>
                <a:gd name="T52" fmla="*/ 583 w 1057"/>
                <a:gd name="T53" fmla="*/ 677 h 1138"/>
                <a:gd name="T54" fmla="*/ 583 w 1057"/>
                <a:gd name="T55" fmla="*/ 745 h 1138"/>
                <a:gd name="T56" fmla="*/ 623 w 1057"/>
                <a:gd name="T57" fmla="*/ 840 h 1138"/>
                <a:gd name="T58" fmla="*/ 461 w 1057"/>
                <a:gd name="T59" fmla="*/ 921 h 1138"/>
                <a:gd name="T60" fmla="*/ 705 w 1057"/>
                <a:gd name="T61" fmla="*/ 0 h 1138"/>
                <a:gd name="T62" fmla="*/ 501 w 1057"/>
                <a:gd name="T63" fmla="*/ 0 h 1138"/>
                <a:gd name="T64" fmla="*/ 149 w 1057"/>
                <a:gd name="T65" fmla="*/ 339 h 1138"/>
                <a:gd name="T66" fmla="*/ 0 w 1057"/>
                <a:gd name="T67" fmla="*/ 691 h 1138"/>
                <a:gd name="T68" fmla="*/ 745 w 1057"/>
                <a:gd name="T69" fmla="*/ 840 h 1138"/>
                <a:gd name="T70" fmla="*/ 989 w 1057"/>
                <a:gd name="T71" fmla="*/ 596 h 1138"/>
                <a:gd name="T72" fmla="*/ 989 w 1057"/>
                <a:gd name="T73" fmla="*/ 203 h 1138"/>
                <a:gd name="T74" fmla="*/ 705 w 1057"/>
                <a:gd name="T75" fmla="*/ 0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7" h="1138">
                  <a:moveTo>
                    <a:pt x="461" y="921"/>
                  </a:moveTo>
                  <a:cubicBezTo>
                    <a:pt x="461" y="935"/>
                    <a:pt x="488" y="989"/>
                    <a:pt x="379" y="948"/>
                  </a:cubicBezTo>
                  <a:cubicBezTo>
                    <a:pt x="312" y="935"/>
                    <a:pt x="379" y="948"/>
                    <a:pt x="339" y="921"/>
                  </a:cubicBezTo>
                  <a:lnTo>
                    <a:pt x="312" y="962"/>
                  </a:lnTo>
                  <a:cubicBezTo>
                    <a:pt x="203" y="962"/>
                    <a:pt x="108" y="935"/>
                    <a:pt x="68" y="854"/>
                  </a:cubicBezTo>
                  <a:cubicBezTo>
                    <a:pt x="68" y="840"/>
                    <a:pt x="41" y="826"/>
                    <a:pt x="108" y="759"/>
                  </a:cubicBezTo>
                  <a:cubicBezTo>
                    <a:pt x="149" y="718"/>
                    <a:pt x="122" y="745"/>
                    <a:pt x="135" y="745"/>
                  </a:cubicBezTo>
                  <a:cubicBezTo>
                    <a:pt x="13" y="745"/>
                    <a:pt x="68" y="732"/>
                    <a:pt x="41" y="718"/>
                  </a:cubicBezTo>
                  <a:cubicBezTo>
                    <a:pt x="41" y="637"/>
                    <a:pt x="41" y="650"/>
                    <a:pt x="81" y="596"/>
                  </a:cubicBezTo>
                  <a:cubicBezTo>
                    <a:pt x="149" y="488"/>
                    <a:pt x="108" y="474"/>
                    <a:pt x="244" y="461"/>
                  </a:cubicBezTo>
                  <a:cubicBezTo>
                    <a:pt x="230" y="379"/>
                    <a:pt x="203" y="393"/>
                    <a:pt x="230" y="339"/>
                  </a:cubicBezTo>
                  <a:cubicBezTo>
                    <a:pt x="230" y="312"/>
                    <a:pt x="271" y="257"/>
                    <a:pt x="284" y="230"/>
                  </a:cubicBezTo>
                  <a:cubicBezTo>
                    <a:pt x="379" y="257"/>
                    <a:pt x="312" y="271"/>
                    <a:pt x="420" y="284"/>
                  </a:cubicBezTo>
                  <a:cubicBezTo>
                    <a:pt x="393" y="176"/>
                    <a:pt x="393" y="271"/>
                    <a:pt x="352" y="176"/>
                  </a:cubicBezTo>
                  <a:cubicBezTo>
                    <a:pt x="393" y="122"/>
                    <a:pt x="434" y="95"/>
                    <a:pt x="501" y="81"/>
                  </a:cubicBezTo>
                  <a:cubicBezTo>
                    <a:pt x="542" y="163"/>
                    <a:pt x="501" y="149"/>
                    <a:pt x="569" y="176"/>
                  </a:cubicBezTo>
                  <a:cubicBezTo>
                    <a:pt x="623" y="81"/>
                    <a:pt x="542" y="163"/>
                    <a:pt x="583" y="68"/>
                  </a:cubicBezTo>
                  <a:cubicBezTo>
                    <a:pt x="732" y="68"/>
                    <a:pt x="881" y="135"/>
                    <a:pt x="921" y="230"/>
                  </a:cubicBezTo>
                  <a:cubicBezTo>
                    <a:pt x="854" y="284"/>
                    <a:pt x="854" y="230"/>
                    <a:pt x="813" y="298"/>
                  </a:cubicBezTo>
                  <a:cubicBezTo>
                    <a:pt x="881" y="339"/>
                    <a:pt x="867" y="312"/>
                    <a:pt x="962" y="312"/>
                  </a:cubicBezTo>
                  <a:lnTo>
                    <a:pt x="948" y="501"/>
                  </a:lnTo>
                  <a:cubicBezTo>
                    <a:pt x="894" y="515"/>
                    <a:pt x="894" y="501"/>
                    <a:pt x="813" y="501"/>
                  </a:cubicBezTo>
                  <a:cubicBezTo>
                    <a:pt x="826" y="569"/>
                    <a:pt x="813" y="501"/>
                    <a:pt x="854" y="569"/>
                  </a:cubicBezTo>
                  <a:cubicBezTo>
                    <a:pt x="854" y="583"/>
                    <a:pt x="867" y="583"/>
                    <a:pt x="867" y="583"/>
                  </a:cubicBezTo>
                  <a:cubicBezTo>
                    <a:pt x="867" y="596"/>
                    <a:pt x="867" y="596"/>
                    <a:pt x="867" y="610"/>
                  </a:cubicBezTo>
                  <a:cubicBezTo>
                    <a:pt x="786" y="664"/>
                    <a:pt x="813" y="691"/>
                    <a:pt x="745" y="745"/>
                  </a:cubicBezTo>
                  <a:cubicBezTo>
                    <a:pt x="650" y="826"/>
                    <a:pt x="664" y="705"/>
                    <a:pt x="583" y="677"/>
                  </a:cubicBezTo>
                  <a:cubicBezTo>
                    <a:pt x="583" y="691"/>
                    <a:pt x="569" y="691"/>
                    <a:pt x="583" y="745"/>
                  </a:cubicBezTo>
                  <a:cubicBezTo>
                    <a:pt x="610" y="799"/>
                    <a:pt x="610" y="759"/>
                    <a:pt x="623" y="840"/>
                  </a:cubicBezTo>
                  <a:cubicBezTo>
                    <a:pt x="569" y="894"/>
                    <a:pt x="528" y="908"/>
                    <a:pt x="461" y="921"/>
                  </a:cubicBezTo>
                  <a:close/>
                  <a:moveTo>
                    <a:pt x="705" y="0"/>
                  </a:moveTo>
                  <a:lnTo>
                    <a:pt x="501" y="0"/>
                  </a:lnTo>
                  <a:cubicBezTo>
                    <a:pt x="163" y="163"/>
                    <a:pt x="284" y="95"/>
                    <a:pt x="149" y="339"/>
                  </a:cubicBezTo>
                  <a:cubicBezTo>
                    <a:pt x="81" y="461"/>
                    <a:pt x="13" y="555"/>
                    <a:pt x="0" y="691"/>
                  </a:cubicBezTo>
                  <a:cubicBezTo>
                    <a:pt x="0" y="1138"/>
                    <a:pt x="515" y="1043"/>
                    <a:pt x="745" y="840"/>
                  </a:cubicBezTo>
                  <a:lnTo>
                    <a:pt x="989" y="596"/>
                  </a:lnTo>
                  <a:cubicBezTo>
                    <a:pt x="1057" y="488"/>
                    <a:pt x="1057" y="312"/>
                    <a:pt x="989" y="203"/>
                  </a:cubicBezTo>
                  <a:cubicBezTo>
                    <a:pt x="867" y="13"/>
                    <a:pt x="799" y="81"/>
                    <a:pt x="705" y="0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5" name="Freeform 19">
              <a:extLst>
                <a:ext uri="{FF2B5EF4-FFF2-40B4-BE49-F238E27FC236}">
                  <a16:creationId xmlns:a16="http://schemas.microsoft.com/office/drawing/2014/main" id="{1B88B7AC-8649-4097-8324-5542AE8923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" y="1463"/>
              <a:ext cx="205" cy="240"/>
            </a:xfrm>
            <a:custGeom>
              <a:avLst/>
              <a:gdLst>
                <a:gd name="T0" fmla="*/ 257 w 1043"/>
                <a:gd name="T1" fmla="*/ 244 h 1220"/>
                <a:gd name="T2" fmla="*/ 447 w 1043"/>
                <a:gd name="T3" fmla="*/ 190 h 1220"/>
                <a:gd name="T4" fmla="*/ 420 w 1043"/>
                <a:gd name="T5" fmla="*/ 393 h 1220"/>
                <a:gd name="T6" fmla="*/ 732 w 1043"/>
                <a:gd name="T7" fmla="*/ 258 h 1220"/>
                <a:gd name="T8" fmla="*/ 854 w 1043"/>
                <a:gd name="T9" fmla="*/ 420 h 1220"/>
                <a:gd name="T10" fmla="*/ 854 w 1043"/>
                <a:gd name="T11" fmla="*/ 542 h 1220"/>
                <a:gd name="T12" fmla="*/ 705 w 1043"/>
                <a:gd name="T13" fmla="*/ 610 h 1220"/>
                <a:gd name="T14" fmla="*/ 664 w 1043"/>
                <a:gd name="T15" fmla="*/ 624 h 1220"/>
                <a:gd name="T16" fmla="*/ 799 w 1043"/>
                <a:gd name="T17" fmla="*/ 705 h 1220"/>
                <a:gd name="T18" fmla="*/ 664 w 1043"/>
                <a:gd name="T19" fmla="*/ 881 h 1220"/>
                <a:gd name="T20" fmla="*/ 556 w 1043"/>
                <a:gd name="T21" fmla="*/ 773 h 1220"/>
                <a:gd name="T22" fmla="*/ 623 w 1043"/>
                <a:gd name="T23" fmla="*/ 976 h 1220"/>
                <a:gd name="T24" fmla="*/ 366 w 1043"/>
                <a:gd name="T25" fmla="*/ 1030 h 1220"/>
                <a:gd name="T26" fmla="*/ 393 w 1043"/>
                <a:gd name="T27" fmla="*/ 908 h 1220"/>
                <a:gd name="T28" fmla="*/ 285 w 1043"/>
                <a:gd name="T29" fmla="*/ 1003 h 1220"/>
                <a:gd name="T30" fmla="*/ 149 w 1043"/>
                <a:gd name="T31" fmla="*/ 800 h 1220"/>
                <a:gd name="T32" fmla="*/ 257 w 1043"/>
                <a:gd name="T33" fmla="*/ 691 h 1220"/>
                <a:gd name="T34" fmla="*/ 122 w 1043"/>
                <a:gd name="T35" fmla="*/ 732 h 1220"/>
                <a:gd name="T36" fmla="*/ 108 w 1043"/>
                <a:gd name="T37" fmla="*/ 529 h 1220"/>
                <a:gd name="T38" fmla="*/ 135 w 1043"/>
                <a:gd name="T39" fmla="*/ 515 h 1220"/>
                <a:gd name="T40" fmla="*/ 68 w 1043"/>
                <a:gd name="T41" fmla="*/ 448 h 1220"/>
                <a:gd name="T42" fmla="*/ 176 w 1043"/>
                <a:gd name="T43" fmla="*/ 285 h 1220"/>
                <a:gd name="T44" fmla="*/ 271 w 1043"/>
                <a:gd name="T45" fmla="*/ 380 h 1220"/>
                <a:gd name="T46" fmla="*/ 257 w 1043"/>
                <a:gd name="T47" fmla="*/ 244 h 1220"/>
                <a:gd name="T48" fmla="*/ 0 w 1043"/>
                <a:gd name="T49" fmla="*/ 475 h 1220"/>
                <a:gd name="T50" fmla="*/ 95 w 1043"/>
                <a:gd name="T51" fmla="*/ 854 h 1220"/>
                <a:gd name="T52" fmla="*/ 339 w 1043"/>
                <a:gd name="T53" fmla="*/ 1084 h 1220"/>
                <a:gd name="T54" fmla="*/ 867 w 1043"/>
                <a:gd name="T55" fmla="*/ 326 h 1220"/>
                <a:gd name="T56" fmla="*/ 41 w 1043"/>
                <a:gd name="T57" fmla="*/ 285 h 1220"/>
                <a:gd name="T58" fmla="*/ 0 w 1043"/>
                <a:gd name="T59" fmla="*/ 475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3" h="1220">
                  <a:moveTo>
                    <a:pt x="257" y="244"/>
                  </a:moveTo>
                  <a:cubicBezTo>
                    <a:pt x="325" y="231"/>
                    <a:pt x="393" y="204"/>
                    <a:pt x="447" y="190"/>
                  </a:cubicBezTo>
                  <a:cubicBezTo>
                    <a:pt x="434" y="271"/>
                    <a:pt x="393" y="339"/>
                    <a:pt x="420" y="393"/>
                  </a:cubicBezTo>
                  <a:cubicBezTo>
                    <a:pt x="528" y="312"/>
                    <a:pt x="434" y="122"/>
                    <a:pt x="732" y="258"/>
                  </a:cubicBezTo>
                  <a:cubicBezTo>
                    <a:pt x="786" y="285"/>
                    <a:pt x="827" y="339"/>
                    <a:pt x="854" y="420"/>
                  </a:cubicBezTo>
                  <a:cubicBezTo>
                    <a:pt x="867" y="448"/>
                    <a:pt x="854" y="502"/>
                    <a:pt x="854" y="542"/>
                  </a:cubicBezTo>
                  <a:cubicBezTo>
                    <a:pt x="840" y="746"/>
                    <a:pt x="786" y="610"/>
                    <a:pt x="705" y="610"/>
                  </a:cubicBezTo>
                  <a:cubicBezTo>
                    <a:pt x="664" y="610"/>
                    <a:pt x="677" y="610"/>
                    <a:pt x="664" y="624"/>
                  </a:cubicBezTo>
                  <a:cubicBezTo>
                    <a:pt x="691" y="664"/>
                    <a:pt x="745" y="678"/>
                    <a:pt x="799" y="705"/>
                  </a:cubicBezTo>
                  <a:cubicBezTo>
                    <a:pt x="759" y="786"/>
                    <a:pt x="745" y="868"/>
                    <a:pt x="664" y="881"/>
                  </a:cubicBezTo>
                  <a:cubicBezTo>
                    <a:pt x="637" y="841"/>
                    <a:pt x="623" y="759"/>
                    <a:pt x="556" y="773"/>
                  </a:cubicBezTo>
                  <a:cubicBezTo>
                    <a:pt x="542" y="881"/>
                    <a:pt x="623" y="841"/>
                    <a:pt x="623" y="976"/>
                  </a:cubicBezTo>
                  <a:cubicBezTo>
                    <a:pt x="528" y="1030"/>
                    <a:pt x="488" y="1071"/>
                    <a:pt x="366" y="1030"/>
                  </a:cubicBezTo>
                  <a:cubicBezTo>
                    <a:pt x="379" y="949"/>
                    <a:pt x="406" y="976"/>
                    <a:pt x="393" y="908"/>
                  </a:cubicBezTo>
                  <a:cubicBezTo>
                    <a:pt x="298" y="922"/>
                    <a:pt x="366" y="962"/>
                    <a:pt x="285" y="1003"/>
                  </a:cubicBezTo>
                  <a:cubicBezTo>
                    <a:pt x="176" y="976"/>
                    <a:pt x="176" y="922"/>
                    <a:pt x="149" y="800"/>
                  </a:cubicBezTo>
                  <a:lnTo>
                    <a:pt x="257" y="691"/>
                  </a:lnTo>
                  <a:cubicBezTo>
                    <a:pt x="190" y="664"/>
                    <a:pt x="203" y="705"/>
                    <a:pt x="122" y="732"/>
                  </a:cubicBezTo>
                  <a:cubicBezTo>
                    <a:pt x="41" y="515"/>
                    <a:pt x="108" y="529"/>
                    <a:pt x="108" y="529"/>
                  </a:cubicBezTo>
                  <a:cubicBezTo>
                    <a:pt x="108" y="529"/>
                    <a:pt x="122" y="515"/>
                    <a:pt x="135" y="515"/>
                  </a:cubicBezTo>
                  <a:cubicBezTo>
                    <a:pt x="149" y="488"/>
                    <a:pt x="163" y="502"/>
                    <a:pt x="68" y="448"/>
                  </a:cubicBezTo>
                  <a:cubicBezTo>
                    <a:pt x="81" y="353"/>
                    <a:pt x="95" y="299"/>
                    <a:pt x="176" y="285"/>
                  </a:cubicBezTo>
                  <a:cubicBezTo>
                    <a:pt x="230" y="326"/>
                    <a:pt x="203" y="353"/>
                    <a:pt x="271" y="380"/>
                  </a:cubicBezTo>
                  <a:cubicBezTo>
                    <a:pt x="298" y="312"/>
                    <a:pt x="257" y="339"/>
                    <a:pt x="257" y="244"/>
                  </a:cubicBezTo>
                  <a:close/>
                  <a:moveTo>
                    <a:pt x="0" y="475"/>
                  </a:moveTo>
                  <a:cubicBezTo>
                    <a:pt x="14" y="583"/>
                    <a:pt x="68" y="759"/>
                    <a:pt x="95" y="854"/>
                  </a:cubicBezTo>
                  <a:cubicBezTo>
                    <a:pt x="149" y="990"/>
                    <a:pt x="190" y="1030"/>
                    <a:pt x="339" y="1084"/>
                  </a:cubicBezTo>
                  <a:cubicBezTo>
                    <a:pt x="664" y="1220"/>
                    <a:pt x="1043" y="664"/>
                    <a:pt x="867" y="326"/>
                  </a:cubicBezTo>
                  <a:cubicBezTo>
                    <a:pt x="705" y="0"/>
                    <a:pt x="122" y="136"/>
                    <a:pt x="41" y="285"/>
                  </a:cubicBezTo>
                  <a:cubicBezTo>
                    <a:pt x="14" y="312"/>
                    <a:pt x="0" y="420"/>
                    <a:pt x="0" y="475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6" name="Freeform 20">
              <a:extLst>
                <a:ext uri="{FF2B5EF4-FFF2-40B4-BE49-F238E27FC236}">
                  <a16:creationId xmlns:a16="http://schemas.microsoft.com/office/drawing/2014/main" id="{A4E1B94F-4D05-46D2-87B4-43144C062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4" y="519"/>
              <a:ext cx="230" cy="192"/>
            </a:xfrm>
            <a:custGeom>
              <a:avLst/>
              <a:gdLst>
                <a:gd name="T0" fmla="*/ 935 w 1166"/>
                <a:gd name="T1" fmla="*/ 204 h 976"/>
                <a:gd name="T2" fmla="*/ 949 w 1166"/>
                <a:gd name="T3" fmla="*/ 190 h 976"/>
                <a:gd name="T4" fmla="*/ 976 w 1166"/>
                <a:gd name="T5" fmla="*/ 176 h 976"/>
                <a:gd name="T6" fmla="*/ 1030 w 1166"/>
                <a:gd name="T7" fmla="*/ 176 h 976"/>
                <a:gd name="T8" fmla="*/ 1057 w 1166"/>
                <a:gd name="T9" fmla="*/ 204 h 976"/>
                <a:gd name="T10" fmla="*/ 1071 w 1166"/>
                <a:gd name="T11" fmla="*/ 244 h 976"/>
                <a:gd name="T12" fmla="*/ 1071 w 1166"/>
                <a:gd name="T13" fmla="*/ 271 h 976"/>
                <a:gd name="T14" fmla="*/ 976 w 1166"/>
                <a:gd name="T15" fmla="*/ 380 h 976"/>
                <a:gd name="T16" fmla="*/ 1057 w 1166"/>
                <a:gd name="T17" fmla="*/ 407 h 976"/>
                <a:gd name="T18" fmla="*/ 1084 w 1166"/>
                <a:gd name="T19" fmla="*/ 420 h 976"/>
                <a:gd name="T20" fmla="*/ 962 w 1166"/>
                <a:gd name="T21" fmla="*/ 447 h 976"/>
                <a:gd name="T22" fmla="*/ 989 w 1166"/>
                <a:gd name="T23" fmla="*/ 502 h 976"/>
                <a:gd name="T24" fmla="*/ 1016 w 1166"/>
                <a:gd name="T25" fmla="*/ 556 h 976"/>
                <a:gd name="T26" fmla="*/ 962 w 1166"/>
                <a:gd name="T27" fmla="*/ 569 h 976"/>
                <a:gd name="T28" fmla="*/ 895 w 1166"/>
                <a:gd name="T29" fmla="*/ 556 h 976"/>
                <a:gd name="T30" fmla="*/ 949 w 1166"/>
                <a:gd name="T31" fmla="*/ 664 h 976"/>
                <a:gd name="T32" fmla="*/ 895 w 1166"/>
                <a:gd name="T33" fmla="*/ 732 h 976"/>
                <a:gd name="T34" fmla="*/ 786 w 1166"/>
                <a:gd name="T35" fmla="*/ 691 h 976"/>
                <a:gd name="T36" fmla="*/ 827 w 1166"/>
                <a:gd name="T37" fmla="*/ 800 h 976"/>
                <a:gd name="T38" fmla="*/ 732 w 1166"/>
                <a:gd name="T39" fmla="*/ 854 h 976"/>
                <a:gd name="T40" fmla="*/ 664 w 1166"/>
                <a:gd name="T41" fmla="*/ 732 h 976"/>
                <a:gd name="T42" fmla="*/ 651 w 1166"/>
                <a:gd name="T43" fmla="*/ 881 h 976"/>
                <a:gd name="T44" fmla="*/ 556 w 1166"/>
                <a:gd name="T45" fmla="*/ 854 h 976"/>
                <a:gd name="T46" fmla="*/ 542 w 1166"/>
                <a:gd name="T47" fmla="*/ 786 h 976"/>
                <a:gd name="T48" fmla="*/ 488 w 1166"/>
                <a:gd name="T49" fmla="*/ 746 h 976"/>
                <a:gd name="T50" fmla="*/ 488 w 1166"/>
                <a:gd name="T51" fmla="*/ 881 h 976"/>
                <a:gd name="T52" fmla="*/ 380 w 1166"/>
                <a:gd name="T53" fmla="*/ 746 h 976"/>
                <a:gd name="T54" fmla="*/ 258 w 1166"/>
                <a:gd name="T55" fmla="*/ 773 h 976"/>
                <a:gd name="T56" fmla="*/ 312 w 1166"/>
                <a:gd name="T57" fmla="*/ 610 h 976"/>
                <a:gd name="T58" fmla="*/ 176 w 1166"/>
                <a:gd name="T59" fmla="*/ 624 h 976"/>
                <a:gd name="T60" fmla="*/ 325 w 1166"/>
                <a:gd name="T61" fmla="*/ 461 h 976"/>
                <a:gd name="T62" fmla="*/ 244 w 1166"/>
                <a:gd name="T63" fmla="*/ 353 h 976"/>
                <a:gd name="T64" fmla="*/ 420 w 1166"/>
                <a:gd name="T65" fmla="*/ 326 h 976"/>
                <a:gd name="T66" fmla="*/ 339 w 1166"/>
                <a:gd name="T67" fmla="*/ 271 h 976"/>
                <a:gd name="T68" fmla="*/ 366 w 1166"/>
                <a:gd name="T69" fmla="*/ 163 h 976"/>
                <a:gd name="T70" fmla="*/ 190 w 1166"/>
                <a:gd name="T71" fmla="*/ 353 h 976"/>
                <a:gd name="T72" fmla="*/ 271 w 1166"/>
                <a:gd name="T73" fmla="*/ 868 h 976"/>
                <a:gd name="T74" fmla="*/ 596 w 1166"/>
                <a:gd name="T75" fmla="*/ 976 h 976"/>
                <a:gd name="T76" fmla="*/ 1166 w 1166"/>
                <a:gd name="T77" fmla="*/ 353 h 976"/>
                <a:gd name="T78" fmla="*/ 1044 w 1166"/>
                <a:gd name="T79" fmla="*/ 95 h 976"/>
                <a:gd name="T80" fmla="*/ 1030 w 1166"/>
                <a:gd name="T81" fmla="*/ 68 h 976"/>
                <a:gd name="T82" fmla="*/ 1016 w 1166"/>
                <a:gd name="T83" fmla="*/ 41 h 976"/>
                <a:gd name="T84" fmla="*/ 989 w 1166"/>
                <a:gd name="T85" fmla="*/ 41 h 976"/>
                <a:gd name="T86" fmla="*/ 976 w 1166"/>
                <a:gd name="T87" fmla="*/ 0 h 976"/>
                <a:gd name="T88" fmla="*/ 908 w 1166"/>
                <a:gd name="T89" fmla="*/ 0 h 976"/>
                <a:gd name="T90" fmla="*/ 989 w 1166"/>
                <a:gd name="T91" fmla="*/ 122 h 976"/>
                <a:gd name="T92" fmla="*/ 935 w 1166"/>
                <a:gd name="T93" fmla="*/ 204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66" h="976">
                  <a:moveTo>
                    <a:pt x="935" y="204"/>
                  </a:moveTo>
                  <a:lnTo>
                    <a:pt x="949" y="190"/>
                  </a:lnTo>
                  <a:cubicBezTo>
                    <a:pt x="949" y="163"/>
                    <a:pt x="949" y="176"/>
                    <a:pt x="976" y="176"/>
                  </a:cubicBezTo>
                  <a:lnTo>
                    <a:pt x="1030" y="176"/>
                  </a:lnTo>
                  <a:lnTo>
                    <a:pt x="1057" y="204"/>
                  </a:lnTo>
                  <a:lnTo>
                    <a:pt x="1071" y="244"/>
                  </a:lnTo>
                  <a:lnTo>
                    <a:pt x="1071" y="271"/>
                  </a:lnTo>
                  <a:cubicBezTo>
                    <a:pt x="1071" y="366"/>
                    <a:pt x="1016" y="271"/>
                    <a:pt x="976" y="380"/>
                  </a:cubicBezTo>
                  <a:lnTo>
                    <a:pt x="1057" y="407"/>
                  </a:lnTo>
                  <a:cubicBezTo>
                    <a:pt x="1071" y="407"/>
                    <a:pt x="1071" y="407"/>
                    <a:pt x="1084" y="420"/>
                  </a:cubicBezTo>
                  <a:lnTo>
                    <a:pt x="962" y="447"/>
                  </a:lnTo>
                  <a:cubicBezTo>
                    <a:pt x="976" y="542"/>
                    <a:pt x="962" y="447"/>
                    <a:pt x="989" y="502"/>
                  </a:cubicBezTo>
                  <a:cubicBezTo>
                    <a:pt x="1016" y="542"/>
                    <a:pt x="1003" y="434"/>
                    <a:pt x="1016" y="556"/>
                  </a:cubicBezTo>
                  <a:cubicBezTo>
                    <a:pt x="989" y="569"/>
                    <a:pt x="1003" y="569"/>
                    <a:pt x="962" y="569"/>
                  </a:cubicBezTo>
                  <a:cubicBezTo>
                    <a:pt x="962" y="569"/>
                    <a:pt x="935" y="556"/>
                    <a:pt x="895" y="556"/>
                  </a:cubicBezTo>
                  <a:cubicBezTo>
                    <a:pt x="908" y="651"/>
                    <a:pt x="908" y="597"/>
                    <a:pt x="949" y="664"/>
                  </a:cubicBezTo>
                  <a:cubicBezTo>
                    <a:pt x="922" y="678"/>
                    <a:pt x="908" y="691"/>
                    <a:pt x="895" y="732"/>
                  </a:cubicBezTo>
                  <a:cubicBezTo>
                    <a:pt x="800" y="705"/>
                    <a:pt x="881" y="705"/>
                    <a:pt x="786" y="691"/>
                  </a:cubicBezTo>
                  <a:lnTo>
                    <a:pt x="827" y="800"/>
                  </a:lnTo>
                  <a:lnTo>
                    <a:pt x="732" y="854"/>
                  </a:lnTo>
                  <a:cubicBezTo>
                    <a:pt x="678" y="773"/>
                    <a:pt x="732" y="773"/>
                    <a:pt x="664" y="732"/>
                  </a:cubicBezTo>
                  <a:cubicBezTo>
                    <a:pt x="610" y="786"/>
                    <a:pt x="691" y="840"/>
                    <a:pt x="651" y="881"/>
                  </a:cubicBezTo>
                  <a:cubicBezTo>
                    <a:pt x="596" y="922"/>
                    <a:pt x="596" y="908"/>
                    <a:pt x="556" y="854"/>
                  </a:cubicBezTo>
                  <a:cubicBezTo>
                    <a:pt x="556" y="827"/>
                    <a:pt x="542" y="800"/>
                    <a:pt x="542" y="786"/>
                  </a:cubicBezTo>
                  <a:cubicBezTo>
                    <a:pt x="515" y="746"/>
                    <a:pt x="529" y="759"/>
                    <a:pt x="488" y="746"/>
                  </a:cubicBezTo>
                  <a:cubicBezTo>
                    <a:pt x="461" y="786"/>
                    <a:pt x="488" y="827"/>
                    <a:pt x="488" y="881"/>
                  </a:cubicBezTo>
                  <a:cubicBezTo>
                    <a:pt x="285" y="922"/>
                    <a:pt x="380" y="746"/>
                    <a:pt x="380" y="746"/>
                  </a:cubicBezTo>
                  <a:cubicBezTo>
                    <a:pt x="271" y="759"/>
                    <a:pt x="353" y="786"/>
                    <a:pt x="258" y="773"/>
                  </a:cubicBezTo>
                  <a:cubicBezTo>
                    <a:pt x="203" y="637"/>
                    <a:pt x="271" y="691"/>
                    <a:pt x="312" y="610"/>
                  </a:cubicBezTo>
                  <a:cubicBezTo>
                    <a:pt x="217" y="610"/>
                    <a:pt x="217" y="637"/>
                    <a:pt x="176" y="624"/>
                  </a:cubicBezTo>
                  <a:cubicBezTo>
                    <a:pt x="136" y="407"/>
                    <a:pt x="271" y="488"/>
                    <a:pt x="325" y="461"/>
                  </a:cubicBezTo>
                  <a:cubicBezTo>
                    <a:pt x="285" y="366"/>
                    <a:pt x="190" y="488"/>
                    <a:pt x="244" y="353"/>
                  </a:cubicBezTo>
                  <a:cubicBezTo>
                    <a:pt x="298" y="258"/>
                    <a:pt x="312" y="353"/>
                    <a:pt x="420" y="326"/>
                  </a:cubicBezTo>
                  <a:cubicBezTo>
                    <a:pt x="393" y="271"/>
                    <a:pt x="393" y="298"/>
                    <a:pt x="339" y="271"/>
                  </a:cubicBezTo>
                  <a:lnTo>
                    <a:pt x="366" y="163"/>
                  </a:lnTo>
                  <a:cubicBezTo>
                    <a:pt x="285" y="176"/>
                    <a:pt x="231" y="271"/>
                    <a:pt x="190" y="353"/>
                  </a:cubicBezTo>
                  <a:cubicBezTo>
                    <a:pt x="0" y="691"/>
                    <a:pt x="136" y="705"/>
                    <a:pt x="271" y="868"/>
                  </a:cubicBezTo>
                  <a:cubicBezTo>
                    <a:pt x="339" y="949"/>
                    <a:pt x="461" y="976"/>
                    <a:pt x="596" y="976"/>
                  </a:cubicBezTo>
                  <a:cubicBezTo>
                    <a:pt x="881" y="962"/>
                    <a:pt x="1166" y="556"/>
                    <a:pt x="1166" y="353"/>
                  </a:cubicBezTo>
                  <a:cubicBezTo>
                    <a:pt x="1166" y="244"/>
                    <a:pt x="1111" y="149"/>
                    <a:pt x="1044" y="95"/>
                  </a:cubicBezTo>
                  <a:cubicBezTo>
                    <a:pt x="1016" y="95"/>
                    <a:pt x="1030" y="109"/>
                    <a:pt x="1030" y="68"/>
                  </a:cubicBezTo>
                  <a:lnTo>
                    <a:pt x="1016" y="41"/>
                  </a:lnTo>
                  <a:lnTo>
                    <a:pt x="989" y="41"/>
                  </a:lnTo>
                  <a:lnTo>
                    <a:pt x="976" y="0"/>
                  </a:lnTo>
                  <a:lnTo>
                    <a:pt x="908" y="0"/>
                  </a:lnTo>
                  <a:cubicBezTo>
                    <a:pt x="922" y="122"/>
                    <a:pt x="908" y="27"/>
                    <a:pt x="989" y="122"/>
                  </a:cubicBezTo>
                  <a:cubicBezTo>
                    <a:pt x="949" y="149"/>
                    <a:pt x="949" y="149"/>
                    <a:pt x="935" y="20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7" name="Freeform 21">
              <a:extLst>
                <a:ext uri="{FF2B5EF4-FFF2-40B4-BE49-F238E27FC236}">
                  <a16:creationId xmlns:a16="http://schemas.microsoft.com/office/drawing/2014/main" id="{A92A908C-4D47-47EC-856F-C75EAE261F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" y="561"/>
              <a:ext cx="228" cy="233"/>
            </a:xfrm>
            <a:custGeom>
              <a:avLst/>
              <a:gdLst>
                <a:gd name="T0" fmla="*/ 380 w 1152"/>
                <a:gd name="T1" fmla="*/ 393 h 1179"/>
                <a:gd name="T2" fmla="*/ 339 w 1152"/>
                <a:gd name="T3" fmla="*/ 325 h 1179"/>
                <a:gd name="T4" fmla="*/ 542 w 1152"/>
                <a:gd name="T5" fmla="*/ 149 h 1179"/>
                <a:gd name="T6" fmla="*/ 637 w 1152"/>
                <a:gd name="T7" fmla="*/ 95 h 1179"/>
                <a:gd name="T8" fmla="*/ 1057 w 1152"/>
                <a:gd name="T9" fmla="*/ 312 h 1179"/>
                <a:gd name="T10" fmla="*/ 949 w 1152"/>
                <a:gd name="T11" fmla="*/ 352 h 1179"/>
                <a:gd name="T12" fmla="*/ 1030 w 1152"/>
                <a:gd name="T13" fmla="*/ 380 h 1179"/>
                <a:gd name="T14" fmla="*/ 1044 w 1152"/>
                <a:gd name="T15" fmla="*/ 380 h 1179"/>
                <a:gd name="T16" fmla="*/ 1057 w 1152"/>
                <a:gd name="T17" fmla="*/ 380 h 1179"/>
                <a:gd name="T18" fmla="*/ 1071 w 1152"/>
                <a:gd name="T19" fmla="*/ 393 h 1179"/>
                <a:gd name="T20" fmla="*/ 1071 w 1152"/>
                <a:gd name="T21" fmla="*/ 542 h 1179"/>
                <a:gd name="T22" fmla="*/ 990 w 1152"/>
                <a:gd name="T23" fmla="*/ 596 h 1179"/>
                <a:gd name="T24" fmla="*/ 976 w 1152"/>
                <a:gd name="T25" fmla="*/ 800 h 1179"/>
                <a:gd name="T26" fmla="*/ 841 w 1152"/>
                <a:gd name="T27" fmla="*/ 772 h 1179"/>
                <a:gd name="T28" fmla="*/ 841 w 1152"/>
                <a:gd name="T29" fmla="*/ 772 h 1179"/>
                <a:gd name="T30" fmla="*/ 841 w 1152"/>
                <a:gd name="T31" fmla="*/ 827 h 1179"/>
                <a:gd name="T32" fmla="*/ 841 w 1152"/>
                <a:gd name="T33" fmla="*/ 854 h 1179"/>
                <a:gd name="T34" fmla="*/ 488 w 1152"/>
                <a:gd name="T35" fmla="*/ 894 h 1179"/>
                <a:gd name="T36" fmla="*/ 570 w 1152"/>
                <a:gd name="T37" fmla="*/ 732 h 1179"/>
                <a:gd name="T38" fmla="*/ 448 w 1152"/>
                <a:gd name="T39" fmla="*/ 881 h 1179"/>
                <a:gd name="T40" fmla="*/ 285 w 1152"/>
                <a:gd name="T41" fmla="*/ 759 h 1179"/>
                <a:gd name="T42" fmla="*/ 393 w 1152"/>
                <a:gd name="T43" fmla="*/ 610 h 1179"/>
                <a:gd name="T44" fmla="*/ 258 w 1152"/>
                <a:gd name="T45" fmla="*/ 637 h 1179"/>
                <a:gd name="T46" fmla="*/ 271 w 1152"/>
                <a:gd name="T47" fmla="*/ 380 h 1179"/>
                <a:gd name="T48" fmla="*/ 380 w 1152"/>
                <a:gd name="T49" fmla="*/ 393 h 1179"/>
                <a:gd name="T50" fmla="*/ 1139 w 1152"/>
                <a:gd name="T51" fmla="*/ 542 h 1179"/>
                <a:gd name="T52" fmla="*/ 1044 w 1152"/>
                <a:gd name="T53" fmla="*/ 163 h 1179"/>
                <a:gd name="T54" fmla="*/ 922 w 1152"/>
                <a:gd name="T55" fmla="*/ 54 h 1179"/>
                <a:gd name="T56" fmla="*/ 705 w 1152"/>
                <a:gd name="T57" fmla="*/ 14 h 1179"/>
                <a:gd name="T58" fmla="*/ 244 w 1152"/>
                <a:gd name="T59" fmla="*/ 298 h 1179"/>
                <a:gd name="T60" fmla="*/ 976 w 1152"/>
                <a:gd name="T61" fmla="*/ 867 h 1179"/>
                <a:gd name="T62" fmla="*/ 1139 w 1152"/>
                <a:gd name="T63" fmla="*/ 542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52" h="1179">
                  <a:moveTo>
                    <a:pt x="380" y="393"/>
                  </a:moveTo>
                  <a:cubicBezTo>
                    <a:pt x="366" y="325"/>
                    <a:pt x="353" y="339"/>
                    <a:pt x="339" y="325"/>
                  </a:cubicBezTo>
                  <a:cubicBezTo>
                    <a:pt x="326" y="244"/>
                    <a:pt x="488" y="149"/>
                    <a:pt x="542" y="149"/>
                  </a:cubicBezTo>
                  <a:cubicBezTo>
                    <a:pt x="678" y="122"/>
                    <a:pt x="556" y="149"/>
                    <a:pt x="637" y="95"/>
                  </a:cubicBezTo>
                  <a:cubicBezTo>
                    <a:pt x="786" y="0"/>
                    <a:pt x="1017" y="190"/>
                    <a:pt x="1057" y="312"/>
                  </a:cubicBezTo>
                  <a:lnTo>
                    <a:pt x="949" y="352"/>
                  </a:lnTo>
                  <a:lnTo>
                    <a:pt x="1030" y="380"/>
                  </a:lnTo>
                  <a:cubicBezTo>
                    <a:pt x="1030" y="380"/>
                    <a:pt x="1044" y="380"/>
                    <a:pt x="1044" y="380"/>
                  </a:cubicBezTo>
                  <a:cubicBezTo>
                    <a:pt x="1057" y="380"/>
                    <a:pt x="1057" y="393"/>
                    <a:pt x="1057" y="380"/>
                  </a:cubicBezTo>
                  <a:cubicBezTo>
                    <a:pt x="1071" y="380"/>
                    <a:pt x="1071" y="380"/>
                    <a:pt x="1071" y="393"/>
                  </a:cubicBezTo>
                  <a:cubicBezTo>
                    <a:pt x="1084" y="420"/>
                    <a:pt x="1084" y="515"/>
                    <a:pt x="1071" y="542"/>
                  </a:cubicBezTo>
                  <a:cubicBezTo>
                    <a:pt x="1030" y="651"/>
                    <a:pt x="1071" y="542"/>
                    <a:pt x="990" y="596"/>
                  </a:cubicBezTo>
                  <a:cubicBezTo>
                    <a:pt x="1084" y="691"/>
                    <a:pt x="1030" y="705"/>
                    <a:pt x="976" y="800"/>
                  </a:cubicBezTo>
                  <a:cubicBezTo>
                    <a:pt x="922" y="800"/>
                    <a:pt x="881" y="786"/>
                    <a:pt x="841" y="772"/>
                  </a:cubicBezTo>
                  <a:cubicBezTo>
                    <a:pt x="841" y="772"/>
                    <a:pt x="841" y="772"/>
                    <a:pt x="841" y="772"/>
                  </a:cubicBezTo>
                  <a:lnTo>
                    <a:pt x="841" y="827"/>
                  </a:lnTo>
                  <a:cubicBezTo>
                    <a:pt x="841" y="854"/>
                    <a:pt x="854" y="800"/>
                    <a:pt x="841" y="854"/>
                  </a:cubicBezTo>
                  <a:cubicBezTo>
                    <a:pt x="746" y="881"/>
                    <a:pt x="597" y="922"/>
                    <a:pt x="488" y="894"/>
                  </a:cubicBezTo>
                  <a:cubicBezTo>
                    <a:pt x="515" y="840"/>
                    <a:pt x="597" y="800"/>
                    <a:pt x="570" y="732"/>
                  </a:cubicBezTo>
                  <a:cubicBezTo>
                    <a:pt x="515" y="759"/>
                    <a:pt x="475" y="840"/>
                    <a:pt x="448" y="881"/>
                  </a:cubicBezTo>
                  <a:cubicBezTo>
                    <a:pt x="353" y="867"/>
                    <a:pt x="312" y="827"/>
                    <a:pt x="285" y="759"/>
                  </a:cubicBezTo>
                  <a:lnTo>
                    <a:pt x="393" y="610"/>
                  </a:lnTo>
                  <a:cubicBezTo>
                    <a:pt x="299" y="556"/>
                    <a:pt x="366" y="678"/>
                    <a:pt x="258" y="637"/>
                  </a:cubicBezTo>
                  <a:cubicBezTo>
                    <a:pt x="231" y="569"/>
                    <a:pt x="244" y="461"/>
                    <a:pt x="271" y="380"/>
                  </a:cubicBezTo>
                  <a:lnTo>
                    <a:pt x="380" y="393"/>
                  </a:lnTo>
                  <a:close/>
                  <a:moveTo>
                    <a:pt x="1139" y="542"/>
                  </a:moveTo>
                  <a:cubicBezTo>
                    <a:pt x="1152" y="393"/>
                    <a:pt x="1139" y="271"/>
                    <a:pt x="1044" y="163"/>
                  </a:cubicBezTo>
                  <a:cubicBezTo>
                    <a:pt x="1030" y="149"/>
                    <a:pt x="935" y="54"/>
                    <a:pt x="922" y="54"/>
                  </a:cubicBezTo>
                  <a:cubicBezTo>
                    <a:pt x="868" y="27"/>
                    <a:pt x="759" y="14"/>
                    <a:pt x="705" y="14"/>
                  </a:cubicBezTo>
                  <a:cubicBezTo>
                    <a:pt x="502" y="27"/>
                    <a:pt x="285" y="230"/>
                    <a:pt x="244" y="298"/>
                  </a:cubicBezTo>
                  <a:cubicBezTo>
                    <a:pt x="0" y="691"/>
                    <a:pt x="312" y="1179"/>
                    <a:pt x="976" y="867"/>
                  </a:cubicBezTo>
                  <a:cubicBezTo>
                    <a:pt x="1084" y="813"/>
                    <a:pt x="1112" y="691"/>
                    <a:pt x="1139" y="542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8" name="Freeform 22">
              <a:extLst>
                <a:ext uri="{FF2B5EF4-FFF2-40B4-BE49-F238E27FC236}">
                  <a16:creationId xmlns:a16="http://schemas.microsoft.com/office/drawing/2014/main" id="{435731A3-B7E2-4F12-8000-577A7F56DB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" y="660"/>
              <a:ext cx="206" cy="188"/>
            </a:xfrm>
            <a:custGeom>
              <a:avLst/>
              <a:gdLst>
                <a:gd name="T0" fmla="*/ 352 w 1044"/>
                <a:gd name="T1" fmla="*/ 136 h 949"/>
                <a:gd name="T2" fmla="*/ 447 w 1044"/>
                <a:gd name="T3" fmla="*/ 244 h 949"/>
                <a:gd name="T4" fmla="*/ 420 w 1044"/>
                <a:gd name="T5" fmla="*/ 95 h 949"/>
                <a:gd name="T6" fmla="*/ 745 w 1044"/>
                <a:gd name="T7" fmla="*/ 150 h 949"/>
                <a:gd name="T8" fmla="*/ 637 w 1044"/>
                <a:gd name="T9" fmla="*/ 339 h 949"/>
                <a:gd name="T10" fmla="*/ 813 w 1044"/>
                <a:gd name="T11" fmla="*/ 217 h 949"/>
                <a:gd name="T12" fmla="*/ 922 w 1044"/>
                <a:gd name="T13" fmla="*/ 339 h 949"/>
                <a:gd name="T14" fmla="*/ 827 w 1044"/>
                <a:gd name="T15" fmla="*/ 421 h 949"/>
                <a:gd name="T16" fmla="*/ 935 w 1044"/>
                <a:gd name="T17" fmla="*/ 421 h 949"/>
                <a:gd name="T18" fmla="*/ 881 w 1044"/>
                <a:gd name="T19" fmla="*/ 610 h 949"/>
                <a:gd name="T20" fmla="*/ 773 w 1044"/>
                <a:gd name="T21" fmla="*/ 583 h 949"/>
                <a:gd name="T22" fmla="*/ 786 w 1044"/>
                <a:gd name="T23" fmla="*/ 705 h 949"/>
                <a:gd name="T24" fmla="*/ 231 w 1044"/>
                <a:gd name="T25" fmla="*/ 746 h 949"/>
                <a:gd name="T26" fmla="*/ 312 w 1044"/>
                <a:gd name="T27" fmla="*/ 597 h 949"/>
                <a:gd name="T28" fmla="*/ 163 w 1044"/>
                <a:gd name="T29" fmla="*/ 651 h 949"/>
                <a:gd name="T30" fmla="*/ 109 w 1044"/>
                <a:gd name="T31" fmla="*/ 488 h 949"/>
                <a:gd name="T32" fmla="*/ 217 w 1044"/>
                <a:gd name="T33" fmla="*/ 393 h 949"/>
                <a:gd name="T34" fmla="*/ 176 w 1044"/>
                <a:gd name="T35" fmla="*/ 353 h 949"/>
                <a:gd name="T36" fmla="*/ 149 w 1044"/>
                <a:gd name="T37" fmla="*/ 326 h 949"/>
                <a:gd name="T38" fmla="*/ 352 w 1044"/>
                <a:gd name="T39" fmla="*/ 136 h 949"/>
                <a:gd name="T40" fmla="*/ 27 w 1044"/>
                <a:gd name="T41" fmla="*/ 502 h 949"/>
                <a:gd name="T42" fmla="*/ 203 w 1044"/>
                <a:gd name="T43" fmla="*/ 786 h 949"/>
                <a:gd name="T44" fmla="*/ 556 w 1044"/>
                <a:gd name="T45" fmla="*/ 908 h 949"/>
                <a:gd name="T46" fmla="*/ 935 w 1044"/>
                <a:gd name="T47" fmla="*/ 624 h 949"/>
                <a:gd name="T48" fmla="*/ 922 w 1044"/>
                <a:gd name="T49" fmla="*/ 244 h 949"/>
                <a:gd name="T50" fmla="*/ 813 w 1044"/>
                <a:gd name="T51" fmla="*/ 122 h 949"/>
                <a:gd name="T52" fmla="*/ 461 w 1044"/>
                <a:gd name="T53" fmla="*/ 0 h 949"/>
                <a:gd name="T54" fmla="*/ 176 w 1044"/>
                <a:gd name="T55" fmla="*/ 190 h 949"/>
                <a:gd name="T56" fmla="*/ 27 w 1044"/>
                <a:gd name="T57" fmla="*/ 502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44" h="949">
                  <a:moveTo>
                    <a:pt x="352" y="136"/>
                  </a:moveTo>
                  <a:cubicBezTo>
                    <a:pt x="407" y="217"/>
                    <a:pt x="366" y="231"/>
                    <a:pt x="447" y="244"/>
                  </a:cubicBezTo>
                  <a:cubicBezTo>
                    <a:pt x="488" y="190"/>
                    <a:pt x="434" y="163"/>
                    <a:pt x="420" y="95"/>
                  </a:cubicBezTo>
                  <a:cubicBezTo>
                    <a:pt x="502" y="55"/>
                    <a:pt x="664" y="122"/>
                    <a:pt x="745" y="150"/>
                  </a:cubicBezTo>
                  <a:cubicBezTo>
                    <a:pt x="718" y="217"/>
                    <a:pt x="664" y="244"/>
                    <a:pt x="637" y="339"/>
                  </a:cubicBezTo>
                  <a:cubicBezTo>
                    <a:pt x="759" y="312"/>
                    <a:pt x="718" y="258"/>
                    <a:pt x="813" y="217"/>
                  </a:cubicBezTo>
                  <a:cubicBezTo>
                    <a:pt x="867" y="244"/>
                    <a:pt x="908" y="271"/>
                    <a:pt x="922" y="339"/>
                  </a:cubicBezTo>
                  <a:cubicBezTo>
                    <a:pt x="854" y="380"/>
                    <a:pt x="840" y="339"/>
                    <a:pt x="827" y="421"/>
                  </a:cubicBezTo>
                  <a:lnTo>
                    <a:pt x="935" y="421"/>
                  </a:lnTo>
                  <a:cubicBezTo>
                    <a:pt x="949" y="502"/>
                    <a:pt x="908" y="542"/>
                    <a:pt x="881" y="610"/>
                  </a:cubicBezTo>
                  <a:lnTo>
                    <a:pt x="773" y="583"/>
                  </a:lnTo>
                  <a:lnTo>
                    <a:pt x="786" y="705"/>
                  </a:lnTo>
                  <a:cubicBezTo>
                    <a:pt x="637" y="800"/>
                    <a:pt x="461" y="949"/>
                    <a:pt x="231" y="746"/>
                  </a:cubicBezTo>
                  <a:cubicBezTo>
                    <a:pt x="271" y="651"/>
                    <a:pt x="298" y="705"/>
                    <a:pt x="312" y="597"/>
                  </a:cubicBezTo>
                  <a:cubicBezTo>
                    <a:pt x="190" y="610"/>
                    <a:pt x="258" y="637"/>
                    <a:pt x="163" y="651"/>
                  </a:cubicBezTo>
                  <a:cubicBezTo>
                    <a:pt x="136" y="610"/>
                    <a:pt x="109" y="542"/>
                    <a:pt x="109" y="488"/>
                  </a:cubicBezTo>
                  <a:cubicBezTo>
                    <a:pt x="81" y="380"/>
                    <a:pt x="136" y="421"/>
                    <a:pt x="217" y="393"/>
                  </a:cubicBezTo>
                  <a:cubicBezTo>
                    <a:pt x="203" y="339"/>
                    <a:pt x="217" y="380"/>
                    <a:pt x="176" y="353"/>
                  </a:cubicBezTo>
                  <a:cubicBezTo>
                    <a:pt x="95" y="258"/>
                    <a:pt x="190" y="407"/>
                    <a:pt x="149" y="326"/>
                  </a:cubicBezTo>
                  <a:cubicBezTo>
                    <a:pt x="176" y="258"/>
                    <a:pt x="312" y="150"/>
                    <a:pt x="352" y="136"/>
                  </a:cubicBezTo>
                  <a:close/>
                  <a:moveTo>
                    <a:pt x="27" y="502"/>
                  </a:moveTo>
                  <a:cubicBezTo>
                    <a:pt x="54" y="637"/>
                    <a:pt x="122" y="705"/>
                    <a:pt x="203" y="786"/>
                  </a:cubicBezTo>
                  <a:cubicBezTo>
                    <a:pt x="271" y="868"/>
                    <a:pt x="407" y="922"/>
                    <a:pt x="556" y="908"/>
                  </a:cubicBezTo>
                  <a:cubicBezTo>
                    <a:pt x="718" y="881"/>
                    <a:pt x="840" y="732"/>
                    <a:pt x="935" y="624"/>
                  </a:cubicBezTo>
                  <a:cubicBezTo>
                    <a:pt x="1030" y="515"/>
                    <a:pt x="1044" y="353"/>
                    <a:pt x="922" y="244"/>
                  </a:cubicBezTo>
                  <a:cubicBezTo>
                    <a:pt x="881" y="190"/>
                    <a:pt x="867" y="163"/>
                    <a:pt x="813" y="122"/>
                  </a:cubicBezTo>
                  <a:cubicBezTo>
                    <a:pt x="773" y="95"/>
                    <a:pt x="529" y="0"/>
                    <a:pt x="461" y="0"/>
                  </a:cubicBezTo>
                  <a:cubicBezTo>
                    <a:pt x="339" y="0"/>
                    <a:pt x="258" y="109"/>
                    <a:pt x="176" y="190"/>
                  </a:cubicBezTo>
                  <a:cubicBezTo>
                    <a:pt x="122" y="244"/>
                    <a:pt x="0" y="380"/>
                    <a:pt x="27" y="502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9" name="Freeform 23">
              <a:extLst>
                <a:ext uri="{FF2B5EF4-FFF2-40B4-BE49-F238E27FC236}">
                  <a16:creationId xmlns:a16="http://schemas.microsoft.com/office/drawing/2014/main" id="{BF43F013-F7AF-4F43-97A1-7339114578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" y="890"/>
              <a:ext cx="201" cy="177"/>
            </a:xfrm>
            <a:custGeom>
              <a:avLst/>
              <a:gdLst>
                <a:gd name="T0" fmla="*/ 420 w 1016"/>
                <a:gd name="T1" fmla="*/ 244 h 894"/>
                <a:gd name="T2" fmla="*/ 759 w 1016"/>
                <a:gd name="T3" fmla="*/ 217 h 894"/>
                <a:gd name="T4" fmla="*/ 664 w 1016"/>
                <a:gd name="T5" fmla="*/ 338 h 894"/>
                <a:gd name="T6" fmla="*/ 813 w 1016"/>
                <a:gd name="T7" fmla="*/ 311 h 894"/>
                <a:gd name="T8" fmla="*/ 840 w 1016"/>
                <a:gd name="T9" fmla="*/ 393 h 894"/>
                <a:gd name="T10" fmla="*/ 732 w 1016"/>
                <a:gd name="T11" fmla="*/ 420 h 894"/>
                <a:gd name="T12" fmla="*/ 881 w 1016"/>
                <a:gd name="T13" fmla="*/ 501 h 894"/>
                <a:gd name="T14" fmla="*/ 800 w 1016"/>
                <a:gd name="T15" fmla="*/ 650 h 894"/>
                <a:gd name="T16" fmla="*/ 664 w 1016"/>
                <a:gd name="T17" fmla="*/ 609 h 894"/>
                <a:gd name="T18" fmla="*/ 488 w 1016"/>
                <a:gd name="T19" fmla="*/ 759 h 894"/>
                <a:gd name="T20" fmla="*/ 461 w 1016"/>
                <a:gd name="T21" fmla="*/ 677 h 894"/>
                <a:gd name="T22" fmla="*/ 447 w 1016"/>
                <a:gd name="T23" fmla="*/ 664 h 894"/>
                <a:gd name="T24" fmla="*/ 434 w 1016"/>
                <a:gd name="T25" fmla="*/ 650 h 894"/>
                <a:gd name="T26" fmla="*/ 393 w 1016"/>
                <a:gd name="T27" fmla="*/ 759 h 894"/>
                <a:gd name="T28" fmla="*/ 244 w 1016"/>
                <a:gd name="T29" fmla="*/ 623 h 894"/>
                <a:gd name="T30" fmla="*/ 95 w 1016"/>
                <a:gd name="T31" fmla="*/ 650 h 894"/>
                <a:gd name="T32" fmla="*/ 81 w 1016"/>
                <a:gd name="T33" fmla="*/ 528 h 894"/>
                <a:gd name="T34" fmla="*/ 149 w 1016"/>
                <a:gd name="T35" fmla="*/ 474 h 894"/>
                <a:gd name="T36" fmla="*/ 285 w 1016"/>
                <a:gd name="T37" fmla="*/ 488 h 894"/>
                <a:gd name="T38" fmla="*/ 203 w 1016"/>
                <a:gd name="T39" fmla="*/ 406 h 894"/>
                <a:gd name="T40" fmla="*/ 366 w 1016"/>
                <a:gd name="T41" fmla="*/ 284 h 894"/>
                <a:gd name="T42" fmla="*/ 488 w 1016"/>
                <a:gd name="T43" fmla="*/ 338 h 894"/>
                <a:gd name="T44" fmla="*/ 420 w 1016"/>
                <a:gd name="T45" fmla="*/ 244 h 894"/>
                <a:gd name="T46" fmla="*/ 0 w 1016"/>
                <a:gd name="T47" fmla="*/ 528 h 894"/>
                <a:gd name="T48" fmla="*/ 529 w 1016"/>
                <a:gd name="T49" fmla="*/ 826 h 894"/>
                <a:gd name="T50" fmla="*/ 935 w 1016"/>
                <a:gd name="T51" fmla="*/ 433 h 894"/>
                <a:gd name="T52" fmla="*/ 434 w 1016"/>
                <a:gd name="T53" fmla="*/ 149 h 894"/>
                <a:gd name="T54" fmla="*/ 0 w 1016"/>
                <a:gd name="T55" fmla="*/ 528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6" h="894">
                  <a:moveTo>
                    <a:pt x="420" y="244"/>
                  </a:moveTo>
                  <a:cubicBezTo>
                    <a:pt x="501" y="176"/>
                    <a:pt x="651" y="149"/>
                    <a:pt x="759" y="217"/>
                  </a:cubicBezTo>
                  <a:cubicBezTo>
                    <a:pt x="705" y="298"/>
                    <a:pt x="678" y="244"/>
                    <a:pt x="664" y="338"/>
                  </a:cubicBezTo>
                  <a:cubicBezTo>
                    <a:pt x="772" y="338"/>
                    <a:pt x="718" y="311"/>
                    <a:pt x="813" y="311"/>
                  </a:cubicBezTo>
                  <a:lnTo>
                    <a:pt x="840" y="393"/>
                  </a:lnTo>
                  <a:cubicBezTo>
                    <a:pt x="772" y="433"/>
                    <a:pt x="800" y="393"/>
                    <a:pt x="732" y="420"/>
                  </a:cubicBezTo>
                  <a:cubicBezTo>
                    <a:pt x="759" y="501"/>
                    <a:pt x="800" y="460"/>
                    <a:pt x="881" y="501"/>
                  </a:cubicBezTo>
                  <a:cubicBezTo>
                    <a:pt x="881" y="555"/>
                    <a:pt x="840" y="623"/>
                    <a:pt x="800" y="650"/>
                  </a:cubicBezTo>
                  <a:cubicBezTo>
                    <a:pt x="705" y="691"/>
                    <a:pt x="786" y="609"/>
                    <a:pt x="664" y="609"/>
                  </a:cubicBezTo>
                  <a:cubicBezTo>
                    <a:pt x="678" y="691"/>
                    <a:pt x="786" y="691"/>
                    <a:pt x="488" y="759"/>
                  </a:cubicBezTo>
                  <a:cubicBezTo>
                    <a:pt x="434" y="691"/>
                    <a:pt x="501" y="772"/>
                    <a:pt x="461" y="677"/>
                  </a:cubicBezTo>
                  <a:cubicBezTo>
                    <a:pt x="447" y="677"/>
                    <a:pt x="447" y="677"/>
                    <a:pt x="447" y="664"/>
                  </a:cubicBezTo>
                  <a:cubicBezTo>
                    <a:pt x="447" y="664"/>
                    <a:pt x="447" y="650"/>
                    <a:pt x="434" y="650"/>
                  </a:cubicBezTo>
                  <a:cubicBezTo>
                    <a:pt x="434" y="691"/>
                    <a:pt x="420" y="718"/>
                    <a:pt x="393" y="759"/>
                  </a:cubicBezTo>
                  <a:cubicBezTo>
                    <a:pt x="95" y="786"/>
                    <a:pt x="230" y="704"/>
                    <a:pt x="244" y="623"/>
                  </a:cubicBezTo>
                  <a:cubicBezTo>
                    <a:pt x="122" y="623"/>
                    <a:pt x="217" y="664"/>
                    <a:pt x="95" y="650"/>
                  </a:cubicBezTo>
                  <a:lnTo>
                    <a:pt x="81" y="528"/>
                  </a:lnTo>
                  <a:cubicBezTo>
                    <a:pt x="95" y="515"/>
                    <a:pt x="122" y="488"/>
                    <a:pt x="149" y="474"/>
                  </a:cubicBezTo>
                  <a:cubicBezTo>
                    <a:pt x="230" y="488"/>
                    <a:pt x="230" y="528"/>
                    <a:pt x="285" y="488"/>
                  </a:cubicBezTo>
                  <a:cubicBezTo>
                    <a:pt x="258" y="420"/>
                    <a:pt x="258" y="474"/>
                    <a:pt x="203" y="406"/>
                  </a:cubicBezTo>
                  <a:cubicBezTo>
                    <a:pt x="230" y="379"/>
                    <a:pt x="312" y="311"/>
                    <a:pt x="366" y="284"/>
                  </a:cubicBezTo>
                  <a:cubicBezTo>
                    <a:pt x="434" y="311"/>
                    <a:pt x="352" y="325"/>
                    <a:pt x="488" y="338"/>
                  </a:cubicBezTo>
                  <a:cubicBezTo>
                    <a:pt x="461" y="257"/>
                    <a:pt x="461" y="298"/>
                    <a:pt x="420" y="244"/>
                  </a:cubicBezTo>
                  <a:close/>
                  <a:moveTo>
                    <a:pt x="0" y="528"/>
                  </a:moveTo>
                  <a:cubicBezTo>
                    <a:pt x="0" y="745"/>
                    <a:pt x="285" y="894"/>
                    <a:pt x="529" y="826"/>
                  </a:cubicBezTo>
                  <a:cubicBezTo>
                    <a:pt x="772" y="745"/>
                    <a:pt x="1016" y="745"/>
                    <a:pt x="935" y="433"/>
                  </a:cubicBezTo>
                  <a:cubicBezTo>
                    <a:pt x="881" y="230"/>
                    <a:pt x="705" y="0"/>
                    <a:pt x="434" y="149"/>
                  </a:cubicBezTo>
                  <a:cubicBezTo>
                    <a:pt x="352" y="189"/>
                    <a:pt x="0" y="474"/>
                    <a:pt x="0" y="528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0" name="Freeform 24">
              <a:extLst>
                <a:ext uri="{FF2B5EF4-FFF2-40B4-BE49-F238E27FC236}">
                  <a16:creationId xmlns:a16="http://schemas.microsoft.com/office/drawing/2014/main" id="{6E3FBB45-8472-4DE3-BE33-E7C047BDC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" y="2891"/>
              <a:ext cx="228" cy="152"/>
            </a:xfrm>
            <a:custGeom>
              <a:avLst/>
              <a:gdLst>
                <a:gd name="T0" fmla="*/ 475 w 1152"/>
                <a:gd name="T1" fmla="*/ 217 h 772"/>
                <a:gd name="T2" fmla="*/ 420 w 1152"/>
                <a:gd name="T3" fmla="*/ 122 h 772"/>
                <a:gd name="T4" fmla="*/ 420 w 1152"/>
                <a:gd name="T5" fmla="*/ 0 h 772"/>
                <a:gd name="T6" fmla="*/ 231 w 1152"/>
                <a:gd name="T7" fmla="*/ 122 h 772"/>
                <a:gd name="T8" fmla="*/ 326 w 1152"/>
                <a:gd name="T9" fmla="*/ 732 h 772"/>
                <a:gd name="T10" fmla="*/ 813 w 1152"/>
                <a:gd name="T11" fmla="*/ 596 h 772"/>
                <a:gd name="T12" fmla="*/ 868 w 1152"/>
                <a:gd name="T13" fmla="*/ 108 h 772"/>
                <a:gd name="T14" fmla="*/ 881 w 1152"/>
                <a:gd name="T15" fmla="*/ 298 h 772"/>
                <a:gd name="T16" fmla="*/ 827 w 1152"/>
                <a:gd name="T17" fmla="*/ 325 h 772"/>
                <a:gd name="T18" fmla="*/ 786 w 1152"/>
                <a:gd name="T19" fmla="*/ 339 h 772"/>
                <a:gd name="T20" fmla="*/ 813 w 1152"/>
                <a:gd name="T21" fmla="*/ 447 h 772"/>
                <a:gd name="T22" fmla="*/ 515 w 1152"/>
                <a:gd name="T23" fmla="*/ 515 h 772"/>
                <a:gd name="T24" fmla="*/ 556 w 1152"/>
                <a:gd name="T25" fmla="*/ 637 h 772"/>
                <a:gd name="T26" fmla="*/ 407 w 1152"/>
                <a:gd name="T27" fmla="*/ 650 h 772"/>
                <a:gd name="T28" fmla="*/ 393 w 1152"/>
                <a:gd name="T29" fmla="*/ 556 h 772"/>
                <a:gd name="T30" fmla="*/ 380 w 1152"/>
                <a:gd name="T31" fmla="*/ 528 h 772"/>
                <a:gd name="T32" fmla="*/ 285 w 1152"/>
                <a:gd name="T33" fmla="*/ 623 h 772"/>
                <a:gd name="T34" fmla="*/ 190 w 1152"/>
                <a:gd name="T35" fmla="*/ 366 h 772"/>
                <a:gd name="T36" fmla="*/ 326 w 1152"/>
                <a:gd name="T37" fmla="*/ 379 h 772"/>
                <a:gd name="T38" fmla="*/ 231 w 1152"/>
                <a:gd name="T39" fmla="*/ 285 h 772"/>
                <a:gd name="T40" fmla="*/ 326 w 1152"/>
                <a:gd name="T41" fmla="*/ 149 h 772"/>
                <a:gd name="T42" fmla="*/ 475 w 1152"/>
                <a:gd name="T43" fmla="*/ 217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2" h="772">
                  <a:moveTo>
                    <a:pt x="475" y="217"/>
                  </a:moveTo>
                  <a:cubicBezTo>
                    <a:pt x="461" y="122"/>
                    <a:pt x="448" y="176"/>
                    <a:pt x="420" y="122"/>
                  </a:cubicBezTo>
                  <a:cubicBezTo>
                    <a:pt x="393" y="68"/>
                    <a:pt x="420" y="41"/>
                    <a:pt x="420" y="0"/>
                  </a:cubicBezTo>
                  <a:cubicBezTo>
                    <a:pt x="285" y="0"/>
                    <a:pt x="326" y="41"/>
                    <a:pt x="231" y="122"/>
                  </a:cubicBezTo>
                  <a:cubicBezTo>
                    <a:pt x="41" y="312"/>
                    <a:pt x="0" y="664"/>
                    <a:pt x="326" y="732"/>
                  </a:cubicBezTo>
                  <a:cubicBezTo>
                    <a:pt x="556" y="772"/>
                    <a:pt x="597" y="745"/>
                    <a:pt x="813" y="596"/>
                  </a:cubicBezTo>
                  <a:cubicBezTo>
                    <a:pt x="881" y="556"/>
                    <a:pt x="1152" y="95"/>
                    <a:pt x="868" y="108"/>
                  </a:cubicBezTo>
                  <a:cubicBezTo>
                    <a:pt x="827" y="203"/>
                    <a:pt x="908" y="149"/>
                    <a:pt x="881" y="298"/>
                  </a:cubicBezTo>
                  <a:lnTo>
                    <a:pt x="827" y="325"/>
                  </a:lnTo>
                  <a:cubicBezTo>
                    <a:pt x="813" y="339"/>
                    <a:pt x="827" y="312"/>
                    <a:pt x="786" y="339"/>
                  </a:cubicBezTo>
                  <a:cubicBezTo>
                    <a:pt x="786" y="420"/>
                    <a:pt x="800" y="366"/>
                    <a:pt x="813" y="447"/>
                  </a:cubicBezTo>
                  <a:cubicBezTo>
                    <a:pt x="651" y="678"/>
                    <a:pt x="610" y="515"/>
                    <a:pt x="515" y="515"/>
                  </a:cubicBezTo>
                  <a:cubicBezTo>
                    <a:pt x="515" y="623"/>
                    <a:pt x="569" y="596"/>
                    <a:pt x="556" y="637"/>
                  </a:cubicBezTo>
                  <a:cubicBezTo>
                    <a:pt x="542" y="678"/>
                    <a:pt x="461" y="664"/>
                    <a:pt x="407" y="650"/>
                  </a:cubicBezTo>
                  <a:cubicBezTo>
                    <a:pt x="380" y="596"/>
                    <a:pt x="407" y="637"/>
                    <a:pt x="393" y="556"/>
                  </a:cubicBezTo>
                  <a:lnTo>
                    <a:pt x="380" y="528"/>
                  </a:lnTo>
                  <a:cubicBezTo>
                    <a:pt x="271" y="542"/>
                    <a:pt x="339" y="528"/>
                    <a:pt x="285" y="623"/>
                  </a:cubicBezTo>
                  <a:cubicBezTo>
                    <a:pt x="177" y="623"/>
                    <a:pt x="136" y="447"/>
                    <a:pt x="190" y="366"/>
                  </a:cubicBezTo>
                  <a:cubicBezTo>
                    <a:pt x="231" y="312"/>
                    <a:pt x="231" y="420"/>
                    <a:pt x="326" y="379"/>
                  </a:cubicBezTo>
                  <a:cubicBezTo>
                    <a:pt x="312" y="312"/>
                    <a:pt x="285" y="312"/>
                    <a:pt x="231" y="285"/>
                  </a:cubicBezTo>
                  <a:cubicBezTo>
                    <a:pt x="244" y="203"/>
                    <a:pt x="271" y="176"/>
                    <a:pt x="326" y="149"/>
                  </a:cubicBezTo>
                  <a:cubicBezTo>
                    <a:pt x="407" y="176"/>
                    <a:pt x="366" y="203"/>
                    <a:pt x="475" y="217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1" name="Freeform 25">
              <a:extLst>
                <a:ext uri="{FF2B5EF4-FFF2-40B4-BE49-F238E27FC236}">
                  <a16:creationId xmlns:a16="http://schemas.microsoft.com/office/drawing/2014/main" id="{AE14D9D6-AFA9-4D05-B766-7646CA1270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4" y="1899"/>
              <a:ext cx="211" cy="147"/>
            </a:xfrm>
            <a:custGeom>
              <a:avLst/>
              <a:gdLst>
                <a:gd name="T0" fmla="*/ 529 w 1071"/>
                <a:gd name="T1" fmla="*/ 95 h 745"/>
                <a:gd name="T2" fmla="*/ 624 w 1071"/>
                <a:gd name="T3" fmla="*/ 230 h 745"/>
                <a:gd name="T4" fmla="*/ 746 w 1071"/>
                <a:gd name="T5" fmla="*/ 108 h 745"/>
                <a:gd name="T6" fmla="*/ 813 w 1071"/>
                <a:gd name="T7" fmla="*/ 461 h 745"/>
                <a:gd name="T8" fmla="*/ 664 w 1071"/>
                <a:gd name="T9" fmla="*/ 407 h 745"/>
                <a:gd name="T10" fmla="*/ 746 w 1071"/>
                <a:gd name="T11" fmla="*/ 515 h 745"/>
                <a:gd name="T12" fmla="*/ 569 w 1071"/>
                <a:gd name="T13" fmla="*/ 515 h 745"/>
                <a:gd name="T14" fmla="*/ 353 w 1071"/>
                <a:gd name="T15" fmla="*/ 623 h 745"/>
                <a:gd name="T16" fmla="*/ 339 w 1071"/>
                <a:gd name="T17" fmla="*/ 556 h 745"/>
                <a:gd name="T18" fmla="*/ 339 w 1071"/>
                <a:gd name="T19" fmla="*/ 542 h 745"/>
                <a:gd name="T20" fmla="*/ 339 w 1071"/>
                <a:gd name="T21" fmla="*/ 528 h 745"/>
                <a:gd name="T22" fmla="*/ 258 w 1071"/>
                <a:gd name="T23" fmla="*/ 623 h 745"/>
                <a:gd name="T24" fmla="*/ 217 w 1071"/>
                <a:gd name="T25" fmla="*/ 325 h 745"/>
                <a:gd name="T26" fmla="*/ 380 w 1071"/>
                <a:gd name="T27" fmla="*/ 325 h 745"/>
                <a:gd name="T28" fmla="*/ 298 w 1071"/>
                <a:gd name="T29" fmla="*/ 244 h 745"/>
                <a:gd name="T30" fmla="*/ 407 w 1071"/>
                <a:gd name="T31" fmla="*/ 149 h 745"/>
                <a:gd name="T32" fmla="*/ 529 w 1071"/>
                <a:gd name="T33" fmla="*/ 203 h 745"/>
                <a:gd name="T34" fmla="*/ 515 w 1071"/>
                <a:gd name="T35" fmla="*/ 108 h 745"/>
                <a:gd name="T36" fmla="*/ 529 w 1071"/>
                <a:gd name="T37" fmla="*/ 95 h 745"/>
                <a:gd name="T38" fmla="*/ 515 w 1071"/>
                <a:gd name="T39" fmla="*/ 27 h 745"/>
                <a:gd name="T40" fmla="*/ 380 w 1071"/>
                <a:gd name="T41" fmla="*/ 95 h 745"/>
                <a:gd name="T42" fmla="*/ 244 w 1071"/>
                <a:gd name="T43" fmla="*/ 136 h 745"/>
                <a:gd name="T44" fmla="*/ 190 w 1071"/>
                <a:gd name="T45" fmla="*/ 678 h 745"/>
                <a:gd name="T46" fmla="*/ 989 w 1071"/>
                <a:gd name="T47" fmla="*/ 312 h 745"/>
                <a:gd name="T48" fmla="*/ 515 w 1071"/>
                <a:gd name="T49" fmla="*/ 27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1" h="745">
                  <a:moveTo>
                    <a:pt x="529" y="95"/>
                  </a:moveTo>
                  <a:cubicBezTo>
                    <a:pt x="705" y="54"/>
                    <a:pt x="569" y="149"/>
                    <a:pt x="624" y="230"/>
                  </a:cubicBezTo>
                  <a:cubicBezTo>
                    <a:pt x="718" y="203"/>
                    <a:pt x="664" y="122"/>
                    <a:pt x="746" y="108"/>
                  </a:cubicBezTo>
                  <a:cubicBezTo>
                    <a:pt x="800" y="95"/>
                    <a:pt x="1071" y="217"/>
                    <a:pt x="813" y="461"/>
                  </a:cubicBezTo>
                  <a:cubicBezTo>
                    <a:pt x="691" y="447"/>
                    <a:pt x="773" y="420"/>
                    <a:pt x="664" y="407"/>
                  </a:cubicBezTo>
                  <a:cubicBezTo>
                    <a:pt x="678" y="528"/>
                    <a:pt x="705" y="474"/>
                    <a:pt x="746" y="515"/>
                  </a:cubicBezTo>
                  <a:cubicBezTo>
                    <a:pt x="651" y="623"/>
                    <a:pt x="624" y="556"/>
                    <a:pt x="569" y="515"/>
                  </a:cubicBezTo>
                  <a:cubicBezTo>
                    <a:pt x="502" y="610"/>
                    <a:pt x="583" y="650"/>
                    <a:pt x="353" y="623"/>
                  </a:cubicBezTo>
                  <a:lnTo>
                    <a:pt x="339" y="556"/>
                  </a:lnTo>
                  <a:cubicBezTo>
                    <a:pt x="339" y="556"/>
                    <a:pt x="339" y="556"/>
                    <a:pt x="339" y="542"/>
                  </a:cubicBezTo>
                  <a:cubicBezTo>
                    <a:pt x="339" y="542"/>
                    <a:pt x="339" y="542"/>
                    <a:pt x="339" y="528"/>
                  </a:cubicBezTo>
                  <a:cubicBezTo>
                    <a:pt x="231" y="569"/>
                    <a:pt x="325" y="583"/>
                    <a:pt x="258" y="623"/>
                  </a:cubicBezTo>
                  <a:cubicBezTo>
                    <a:pt x="149" y="542"/>
                    <a:pt x="176" y="434"/>
                    <a:pt x="217" y="325"/>
                  </a:cubicBezTo>
                  <a:cubicBezTo>
                    <a:pt x="312" y="325"/>
                    <a:pt x="285" y="366"/>
                    <a:pt x="380" y="325"/>
                  </a:cubicBezTo>
                  <a:cubicBezTo>
                    <a:pt x="325" y="244"/>
                    <a:pt x="325" y="325"/>
                    <a:pt x="298" y="244"/>
                  </a:cubicBezTo>
                  <a:cubicBezTo>
                    <a:pt x="325" y="190"/>
                    <a:pt x="366" y="190"/>
                    <a:pt x="407" y="149"/>
                  </a:cubicBezTo>
                  <a:cubicBezTo>
                    <a:pt x="502" y="176"/>
                    <a:pt x="420" y="203"/>
                    <a:pt x="529" y="203"/>
                  </a:cubicBezTo>
                  <a:lnTo>
                    <a:pt x="515" y="108"/>
                  </a:lnTo>
                  <a:cubicBezTo>
                    <a:pt x="515" y="95"/>
                    <a:pt x="515" y="95"/>
                    <a:pt x="529" y="95"/>
                  </a:cubicBezTo>
                  <a:close/>
                  <a:moveTo>
                    <a:pt x="515" y="27"/>
                  </a:moveTo>
                  <a:cubicBezTo>
                    <a:pt x="407" y="54"/>
                    <a:pt x="447" y="27"/>
                    <a:pt x="380" y="95"/>
                  </a:cubicBezTo>
                  <a:cubicBezTo>
                    <a:pt x="285" y="163"/>
                    <a:pt x="298" y="95"/>
                    <a:pt x="244" y="136"/>
                  </a:cubicBezTo>
                  <a:cubicBezTo>
                    <a:pt x="176" y="190"/>
                    <a:pt x="0" y="515"/>
                    <a:pt x="190" y="678"/>
                  </a:cubicBezTo>
                  <a:cubicBezTo>
                    <a:pt x="258" y="745"/>
                    <a:pt x="840" y="732"/>
                    <a:pt x="989" y="312"/>
                  </a:cubicBezTo>
                  <a:cubicBezTo>
                    <a:pt x="1071" y="68"/>
                    <a:pt x="624" y="0"/>
                    <a:pt x="515" y="27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2" name="Freeform 26">
              <a:extLst>
                <a:ext uri="{FF2B5EF4-FFF2-40B4-BE49-F238E27FC236}">
                  <a16:creationId xmlns:a16="http://schemas.microsoft.com/office/drawing/2014/main" id="{E30DE1EB-AB1E-4117-9C64-D8AD6F23F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" y="540"/>
              <a:ext cx="209" cy="182"/>
            </a:xfrm>
            <a:custGeom>
              <a:avLst/>
              <a:gdLst>
                <a:gd name="T0" fmla="*/ 651 w 1057"/>
                <a:gd name="T1" fmla="*/ 691 h 921"/>
                <a:gd name="T2" fmla="*/ 664 w 1057"/>
                <a:gd name="T3" fmla="*/ 582 h 921"/>
                <a:gd name="T4" fmla="*/ 746 w 1057"/>
                <a:gd name="T5" fmla="*/ 623 h 921"/>
                <a:gd name="T6" fmla="*/ 651 w 1057"/>
                <a:gd name="T7" fmla="*/ 691 h 921"/>
                <a:gd name="T8" fmla="*/ 691 w 1057"/>
                <a:gd name="T9" fmla="*/ 257 h 921"/>
                <a:gd name="T10" fmla="*/ 895 w 1057"/>
                <a:gd name="T11" fmla="*/ 311 h 921"/>
                <a:gd name="T12" fmla="*/ 840 w 1057"/>
                <a:gd name="T13" fmla="*/ 325 h 921"/>
                <a:gd name="T14" fmla="*/ 773 w 1057"/>
                <a:gd name="T15" fmla="*/ 338 h 921"/>
                <a:gd name="T16" fmla="*/ 895 w 1057"/>
                <a:gd name="T17" fmla="*/ 406 h 921"/>
                <a:gd name="T18" fmla="*/ 840 w 1057"/>
                <a:gd name="T19" fmla="*/ 582 h 921"/>
                <a:gd name="T20" fmla="*/ 732 w 1057"/>
                <a:gd name="T21" fmla="*/ 555 h 921"/>
                <a:gd name="T22" fmla="*/ 637 w 1057"/>
                <a:gd name="T23" fmla="*/ 569 h 921"/>
                <a:gd name="T24" fmla="*/ 488 w 1057"/>
                <a:gd name="T25" fmla="*/ 745 h 921"/>
                <a:gd name="T26" fmla="*/ 475 w 1057"/>
                <a:gd name="T27" fmla="*/ 691 h 921"/>
                <a:gd name="T28" fmla="*/ 475 w 1057"/>
                <a:gd name="T29" fmla="*/ 637 h 921"/>
                <a:gd name="T30" fmla="*/ 407 w 1057"/>
                <a:gd name="T31" fmla="*/ 772 h 921"/>
                <a:gd name="T32" fmla="*/ 176 w 1057"/>
                <a:gd name="T33" fmla="*/ 623 h 921"/>
                <a:gd name="T34" fmla="*/ 258 w 1057"/>
                <a:gd name="T35" fmla="*/ 569 h 921"/>
                <a:gd name="T36" fmla="*/ 176 w 1057"/>
                <a:gd name="T37" fmla="*/ 515 h 921"/>
                <a:gd name="T38" fmla="*/ 339 w 1057"/>
                <a:gd name="T39" fmla="*/ 379 h 921"/>
                <a:gd name="T40" fmla="*/ 366 w 1057"/>
                <a:gd name="T41" fmla="*/ 257 h 921"/>
                <a:gd name="T42" fmla="*/ 529 w 1057"/>
                <a:gd name="T43" fmla="*/ 311 h 921"/>
                <a:gd name="T44" fmla="*/ 691 w 1057"/>
                <a:gd name="T45" fmla="*/ 176 h 921"/>
                <a:gd name="T46" fmla="*/ 691 w 1057"/>
                <a:gd name="T47" fmla="*/ 257 h 921"/>
                <a:gd name="T48" fmla="*/ 949 w 1057"/>
                <a:gd name="T49" fmla="*/ 474 h 921"/>
                <a:gd name="T50" fmla="*/ 271 w 1057"/>
                <a:gd name="T51" fmla="*/ 230 h 921"/>
                <a:gd name="T52" fmla="*/ 488 w 1057"/>
                <a:gd name="T53" fmla="*/ 813 h 921"/>
                <a:gd name="T54" fmla="*/ 949 w 1057"/>
                <a:gd name="T55" fmla="*/ 474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57" h="921">
                  <a:moveTo>
                    <a:pt x="651" y="691"/>
                  </a:moveTo>
                  <a:lnTo>
                    <a:pt x="664" y="582"/>
                  </a:lnTo>
                  <a:cubicBezTo>
                    <a:pt x="732" y="596"/>
                    <a:pt x="705" y="582"/>
                    <a:pt x="746" y="623"/>
                  </a:cubicBezTo>
                  <a:cubicBezTo>
                    <a:pt x="718" y="691"/>
                    <a:pt x="718" y="691"/>
                    <a:pt x="651" y="691"/>
                  </a:cubicBezTo>
                  <a:close/>
                  <a:moveTo>
                    <a:pt x="691" y="257"/>
                  </a:moveTo>
                  <a:cubicBezTo>
                    <a:pt x="786" y="271"/>
                    <a:pt x="813" y="149"/>
                    <a:pt x="895" y="311"/>
                  </a:cubicBezTo>
                  <a:lnTo>
                    <a:pt x="840" y="325"/>
                  </a:lnTo>
                  <a:cubicBezTo>
                    <a:pt x="800" y="338"/>
                    <a:pt x="827" y="311"/>
                    <a:pt x="773" y="338"/>
                  </a:cubicBezTo>
                  <a:cubicBezTo>
                    <a:pt x="813" y="393"/>
                    <a:pt x="827" y="366"/>
                    <a:pt x="895" y="406"/>
                  </a:cubicBezTo>
                  <a:cubicBezTo>
                    <a:pt x="908" y="488"/>
                    <a:pt x="881" y="528"/>
                    <a:pt x="840" y="582"/>
                  </a:cubicBezTo>
                  <a:cubicBezTo>
                    <a:pt x="746" y="582"/>
                    <a:pt x="786" y="569"/>
                    <a:pt x="732" y="555"/>
                  </a:cubicBezTo>
                  <a:cubicBezTo>
                    <a:pt x="691" y="542"/>
                    <a:pt x="664" y="542"/>
                    <a:pt x="637" y="569"/>
                  </a:cubicBezTo>
                  <a:cubicBezTo>
                    <a:pt x="542" y="650"/>
                    <a:pt x="664" y="718"/>
                    <a:pt x="488" y="745"/>
                  </a:cubicBezTo>
                  <a:lnTo>
                    <a:pt x="475" y="691"/>
                  </a:lnTo>
                  <a:cubicBezTo>
                    <a:pt x="475" y="664"/>
                    <a:pt x="488" y="691"/>
                    <a:pt x="475" y="637"/>
                  </a:cubicBezTo>
                  <a:cubicBezTo>
                    <a:pt x="366" y="691"/>
                    <a:pt x="420" y="731"/>
                    <a:pt x="407" y="772"/>
                  </a:cubicBezTo>
                  <a:cubicBezTo>
                    <a:pt x="258" y="759"/>
                    <a:pt x="204" y="759"/>
                    <a:pt x="176" y="623"/>
                  </a:cubicBezTo>
                  <a:cubicBezTo>
                    <a:pt x="217" y="569"/>
                    <a:pt x="204" y="596"/>
                    <a:pt x="258" y="569"/>
                  </a:cubicBezTo>
                  <a:cubicBezTo>
                    <a:pt x="217" y="501"/>
                    <a:pt x="244" y="555"/>
                    <a:pt x="176" y="515"/>
                  </a:cubicBezTo>
                  <a:cubicBezTo>
                    <a:pt x="217" y="298"/>
                    <a:pt x="163" y="352"/>
                    <a:pt x="339" y="379"/>
                  </a:cubicBezTo>
                  <a:cubicBezTo>
                    <a:pt x="326" y="338"/>
                    <a:pt x="258" y="271"/>
                    <a:pt x="366" y="257"/>
                  </a:cubicBezTo>
                  <a:cubicBezTo>
                    <a:pt x="515" y="217"/>
                    <a:pt x="420" y="298"/>
                    <a:pt x="529" y="311"/>
                  </a:cubicBezTo>
                  <a:cubicBezTo>
                    <a:pt x="529" y="311"/>
                    <a:pt x="447" y="122"/>
                    <a:pt x="691" y="176"/>
                  </a:cubicBezTo>
                  <a:cubicBezTo>
                    <a:pt x="705" y="203"/>
                    <a:pt x="691" y="230"/>
                    <a:pt x="691" y="257"/>
                  </a:cubicBezTo>
                  <a:close/>
                  <a:moveTo>
                    <a:pt x="949" y="474"/>
                  </a:moveTo>
                  <a:cubicBezTo>
                    <a:pt x="1057" y="135"/>
                    <a:pt x="664" y="0"/>
                    <a:pt x="271" y="230"/>
                  </a:cubicBezTo>
                  <a:cubicBezTo>
                    <a:pt x="0" y="393"/>
                    <a:pt x="27" y="921"/>
                    <a:pt x="488" y="813"/>
                  </a:cubicBezTo>
                  <a:cubicBezTo>
                    <a:pt x="732" y="759"/>
                    <a:pt x="881" y="718"/>
                    <a:pt x="949" y="47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3" name="Freeform 27">
              <a:extLst>
                <a:ext uri="{FF2B5EF4-FFF2-40B4-BE49-F238E27FC236}">
                  <a16:creationId xmlns:a16="http://schemas.microsoft.com/office/drawing/2014/main" id="{AFEA87FA-0DA3-45F6-985C-4C74C352F6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" y="1706"/>
              <a:ext cx="196" cy="163"/>
            </a:xfrm>
            <a:custGeom>
              <a:avLst/>
              <a:gdLst>
                <a:gd name="T0" fmla="*/ 596 w 989"/>
                <a:gd name="T1" fmla="*/ 109 h 827"/>
                <a:gd name="T2" fmla="*/ 610 w 989"/>
                <a:gd name="T3" fmla="*/ 109 h 827"/>
                <a:gd name="T4" fmla="*/ 623 w 989"/>
                <a:gd name="T5" fmla="*/ 122 h 827"/>
                <a:gd name="T6" fmla="*/ 664 w 989"/>
                <a:gd name="T7" fmla="*/ 163 h 827"/>
                <a:gd name="T8" fmla="*/ 677 w 989"/>
                <a:gd name="T9" fmla="*/ 163 h 827"/>
                <a:gd name="T10" fmla="*/ 691 w 989"/>
                <a:gd name="T11" fmla="*/ 177 h 827"/>
                <a:gd name="T12" fmla="*/ 704 w 989"/>
                <a:gd name="T13" fmla="*/ 190 h 827"/>
                <a:gd name="T14" fmla="*/ 732 w 989"/>
                <a:gd name="T15" fmla="*/ 204 h 827"/>
                <a:gd name="T16" fmla="*/ 840 w 989"/>
                <a:gd name="T17" fmla="*/ 326 h 827"/>
                <a:gd name="T18" fmla="*/ 732 w 989"/>
                <a:gd name="T19" fmla="*/ 393 h 827"/>
                <a:gd name="T20" fmla="*/ 881 w 989"/>
                <a:gd name="T21" fmla="*/ 393 h 827"/>
                <a:gd name="T22" fmla="*/ 881 w 989"/>
                <a:gd name="T23" fmla="*/ 529 h 827"/>
                <a:gd name="T24" fmla="*/ 718 w 989"/>
                <a:gd name="T25" fmla="*/ 556 h 827"/>
                <a:gd name="T26" fmla="*/ 826 w 989"/>
                <a:gd name="T27" fmla="*/ 597 h 827"/>
                <a:gd name="T28" fmla="*/ 786 w 989"/>
                <a:gd name="T29" fmla="*/ 651 h 827"/>
                <a:gd name="T30" fmla="*/ 623 w 989"/>
                <a:gd name="T31" fmla="*/ 719 h 827"/>
                <a:gd name="T32" fmla="*/ 555 w 989"/>
                <a:gd name="T33" fmla="*/ 597 h 827"/>
                <a:gd name="T34" fmla="*/ 569 w 989"/>
                <a:gd name="T35" fmla="*/ 759 h 827"/>
                <a:gd name="T36" fmla="*/ 420 w 989"/>
                <a:gd name="T37" fmla="*/ 597 h 827"/>
                <a:gd name="T38" fmla="*/ 366 w 989"/>
                <a:gd name="T39" fmla="*/ 624 h 827"/>
                <a:gd name="T40" fmla="*/ 312 w 989"/>
                <a:gd name="T41" fmla="*/ 678 h 827"/>
                <a:gd name="T42" fmla="*/ 257 w 989"/>
                <a:gd name="T43" fmla="*/ 583 h 827"/>
                <a:gd name="T44" fmla="*/ 298 w 989"/>
                <a:gd name="T45" fmla="*/ 488 h 827"/>
                <a:gd name="T46" fmla="*/ 325 w 989"/>
                <a:gd name="T47" fmla="*/ 434 h 827"/>
                <a:gd name="T48" fmla="*/ 257 w 989"/>
                <a:gd name="T49" fmla="*/ 434 h 827"/>
                <a:gd name="T50" fmla="*/ 230 w 989"/>
                <a:gd name="T51" fmla="*/ 380 h 827"/>
                <a:gd name="T52" fmla="*/ 244 w 989"/>
                <a:gd name="T53" fmla="*/ 312 h 827"/>
                <a:gd name="T54" fmla="*/ 257 w 989"/>
                <a:gd name="T55" fmla="*/ 299 h 827"/>
                <a:gd name="T56" fmla="*/ 284 w 989"/>
                <a:gd name="T57" fmla="*/ 258 h 827"/>
                <a:gd name="T58" fmla="*/ 298 w 989"/>
                <a:gd name="T59" fmla="*/ 204 h 827"/>
                <a:gd name="T60" fmla="*/ 312 w 989"/>
                <a:gd name="T61" fmla="*/ 190 h 827"/>
                <a:gd name="T62" fmla="*/ 352 w 989"/>
                <a:gd name="T63" fmla="*/ 190 h 827"/>
                <a:gd name="T64" fmla="*/ 379 w 989"/>
                <a:gd name="T65" fmla="*/ 204 h 827"/>
                <a:gd name="T66" fmla="*/ 393 w 989"/>
                <a:gd name="T67" fmla="*/ 231 h 827"/>
                <a:gd name="T68" fmla="*/ 406 w 989"/>
                <a:gd name="T69" fmla="*/ 217 h 827"/>
                <a:gd name="T70" fmla="*/ 596 w 989"/>
                <a:gd name="T71" fmla="*/ 109 h 827"/>
                <a:gd name="T72" fmla="*/ 962 w 989"/>
                <a:gd name="T73" fmla="*/ 461 h 827"/>
                <a:gd name="T74" fmla="*/ 623 w 989"/>
                <a:gd name="T75" fmla="*/ 41 h 827"/>
                <a:gd name="T76" fmla="*/ 312 w 989"/>
                <a:gd name="T77" fmla="*/ 95 h 827"/>
                <a:gd name="T78" fmla="*/ 515 w 989"/>
                <a:gd name="T79" fmla="*/ 813 h 827"/>
                <a:gd name="T80" fmla="*/ 962 w 989"/>
                <a:gd name="T81" fmla="*/ 461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9" h="827">
                  <a:moveTo>
                    <a:pt x="596" y="109"/>
                  </a:moveTo>
                  <a:cubicBezTo>
                    <a:pt x="610" y="109"/>
                    <a:pt x="610" y="109"/>
                    <a:pt x="610" y="109"/>
                  </a:cubicBezTo>
                  <a:cubicBezTo>
                    <a:pt x="610" y="122"/>
                    <a:pt x="610" y="122"/>
                    <a:pt x="623" y="122"/>
                  </a:cubicBezTo>
                  <a:lnTo>
                    <a:pt x="664" y="163"/>
                  </a:lnTo>
                  <a:cubicBezTo>
                    <a:pt x="677" y="163"/>
                    <a:pt x="677" y="163"/>
                    <a:pt x="677" y="163"/>
                  </a:cubicBezTo>
                  <a:cubicBezTo>
                    <a:pt x="677" y="163"/>
                    <a:pt x="691" y="177"/>
                    <a:pt x="691" y="177"/>
                  </a:cubicBezTo>
                  <a:cubicBezTo>
                    <a:pt x="718" y="163"/>
                    <a:pt x="718" y="163"/>
                    <a:pt x="704" y="190"/>
                  </a:cubicBezTo>
                  <a:cubicBezTo>
                    <a:pt x="745" y="190"/>
                    <a:pt x="732" y="177"/>
                    <a:pt x="732" y="204"/>
                  </a:cubicBezTo>
                  <a:cubicBezTo>
                    <a:pt x="799" y="231"/>
                    <a:pt x="813" y="258"/>
                    <a:pt x="840" y="326"/>
                  </a:cubicBezTo>
                  <a:cubicBezTo>
                    <a:pt x="786" y="366"/>
                    <a:pt x="759" y="339"/>
                    <a:pt x="732" y="393"/>
                  </a:cubicBezTo>
                  <a:cubicBezTo>
                    <a:pt x="786" y="421"/>
                    <a:pt x="840" y="393"/>
                    <a:pt x="881" y="393"/>
                  </a:cubicBezTo>
                  <a:lnTo>
                    <a:pt x="881" y="529"/>
                  </a:lnTo>
                  <a:lnTo>
                    <a:pt x="718" y="556"/>
                  </a:lnTo>
                  <a:cubicBezTo>
                    <a:pt x="759" y="597"/>
                    <a:pt x="759" y="583"/>
                    <a:pt x="826" y="597"/>
                  </a:cubicBezTo>
                  <a:cubicBezTo>
                    <a:pt x="799" y="637"/>
                    <a:pt x="813" y="624"/>
                    <a:pt x="786" y="651"/>
                  </a:cubicBezTo>
                  <a:cubicBezTo>
                    <a:pt x="759" y="691"/>
                    <a:pt x="691" y="719"/>
                    <a:pt x="623" y="719"/>
                  </a:cubicBezTo>
                  <a:cubicBezTo>
                    <a:pt x="596" y="651"/>
                    <a:pt x="623" y="610"/>
                    <a:pt x="555" y="597"/>
                  </a:cubicBezTo>
                  <a:cubicBezTo>
                    <a:pt x="528" y="651"/>
                    <a:pt x="555" y="637"/>
                    <a:pt x="569" y="759"/>
                  </a:cubicBezTo>
                  <a:cubicBezTo>
                    <a:pt x="325" y="746"/>
                    <a:pt x="406" y="719"/>
                    <a:pt x="420" y="597"/>
                  </a:cubicBezTo>
                  <a:cubicBezTo>
                    <a:pt x="352" y="610"/>
                    <a:pt x="420" y="583"/>
                    <a:pt x="366" y="624"/>
                  </a:cubicBezTo>
                  <a:cubicBezTo>
                    <a:pt x="298" y="678"/>
                    <a:pt x="379" y="637"/>
                    <a:pt x="312" y="678"/>
                  </a:cubicBezTo>
                  <a:cubicBezTo>
                    <a:pt x="271" y="637"/>
                    <a:pt x="257" y="637"/>
                    <a:pt x="257" y="583"/>
                  </a:cubicBezTo>
                  <a:cubicBezTo>
                    <a:pt x="230" y="488"/>
                    <a:pt x="244" y="502"/>
                    <a:pt x="298" y="488"/>
                  </a:cubicBezTo>
                  <a:lnTo>
                    <a:pt x="325" y="434"/>
                  </a:lnTo>
                  <a:lnTo>
                    <a:pt x="257" y="434"/>
                  </a:lnTo>
                  <a:cubicBezTo>
                    <a:pt x="244" y="407"/>
                    <a:pt x="244" y="475"/>
                    <a:pt x="230" y="380"/>
                  </a:cubicBezTo>
                  <a:cubicBezTo>
                    <a:pt x="217" y="285"/>
                    <a:pt x="244" y="326"/>
                    <a:pt x="244" y="312"/>
                  </a:cubicBezTo>
                  <a:cubicBezTo>
                    <a:pt x="244" y="285"/>
                    <a:pt x="230" y="285"/>
                    <a:pt x="257" y="299"/>
                  </a:cubicBezTo>
                  <a:lnTo>
                    <a:pt x="284" y="258"/>
                  </a:lnTo>
                  <a:cubicBezTo>
                    <a:pt x="257" y="163"/>
                    <a:pt x="284" y="217"/>
                    <a:pt x="298" y="204"/>
                  </a:cubicBezTo>
                  <a:cubicBezTo>
                    <a:pt x="298" y="177"/>
                    <a:pt x="284" y="190"/>
                    <a:pt x="312" y="190"/>
                  </a:cubicBezTo>
                  <a:cubicBezTo>
                    <a:pt x="325" y="190"/>
                    <a:pt x="325" y="190"/>
                    <a:pt x="352" y="190"/>
                  </a:cubicBezTo>
                  <a:cubicBezTo>
                    <a:pt x="379" y="204"/>
                    <a:pt x="366" y="204"/>
                    <a:pt x="379" y="204"/>
                  </a:cubicBezTo>
                  <a:cubicBezTo>
                    <a:pt x="406" y="204"/>
                    <a:pt x="393" y="204"/>
                    <a:pt x="393" y="231"/>
                  </a:cubicBezTo>
                  <a:lnTo>
                    <a:pt x="406" y="217"/>
                  </a:lnTo>
                  <a:cubicBezTo>
                    <a:pt x="339" y="28"/>
                    <a:pt x="569" y="55"/>
                    <a:pt x="596" y="109"/>
                  </a:cubicBezTo>
                  <a:close/>
                  <a:moveTo>
                    <a:pt x="962" y="461"/>
                  </a:moveTo>
                  <a:cubicBezTo>
                    <a:pt x="989" y="285"/>
                    <a:pt x="664" y="68"/>
                    <a:pt x="623" y="41"/>
                  </a:cubicBezTo>
                  <a:cubicBezTo>
                    <a:pt x="515" y="0"/>
                    <a:pt x="379" y="28"/>
                    <a:pt x="312" y="95"/>
                  </a:cubicBezTo>
                  <a:cubicBezTo>
                    <a:pt x="217" y="190"/>
                    <a:pt x="0" y="773"/>
                    <a:pt x="515" y="813"/>
                  </a:cubicBezTo>
                  <a:cubicBezTo>
                    <a:pt x="745" y="827"/>
                    <a:pt x="921" y="678"/>
                    <a:pt x="962" y="461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4" name="Freeform 28">
              <a:extLst>
                <a:ext uri="{FF2B5EF4-FFF2-40B4-BE49-F238E27FC236}">
                  <a16:creationId xmlns:a16="http://schemas.microsoft.com/office/drawing/2014/main" id="{62344B62-CC50-4374-9560-DCA6672F3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" y="735"/>
              <a:ext cx="171" cy="190"/>
            </a:xfrm>
            <a:custGeom>
              <a:avLst/>
              <a:gdLst>
                <a:gd name="T0" fmla="*/ 867 w 867"/>
                <a:gd name="T1" fmla="*/ 664 h 962"/>
                <a:gd name="T2" fmla="*/ 758 w 867"/>
                <a:gd name="T3" fmla="*/ 704 h 962"/>
                <a:gd name="T4" fmla="*/ 636 w 867"/>
                <a:gd name="T5" fmla="*/ 786 h 962"/>
                <a:gd name="T6" fmla="*/ 555 w 867"/>
                <a:gd name="T7" fmla="*/ 853 h 962"/>
                <a:gd name="T8" fmla="*/ 406 w 867"/>
                <a:gd name="T9" fmla="*/ 853 h 962"/>
                <a:gd name="T10" fmla="*/ 365 w 867"/>
                <a:gd name="T11" fmla="*/ 745 h 962"/>
                <a:gd name="T12" fmla="*/ 311 w 867"/>
                <a:gd name="T13" fmla="*/ 826 h 962"/>
                <a:gd name="T14" fmla="*/ 108 w 867"/>
                <a:gd name="T15" fmla="*/ 637 h 962"/>
                <a:gd name="T16" fmla="*/ 216 w 867"/>
                <a:gd name="T17" fmla="*/ 555 h 962"/>
                <a:gd name="T18" fmla="*/ 81 w 867"/>
                <a:gd name="T19" fmla="*/ 542 h 962"/>
                <a:gd name="T20" fmla="*/ 257 w 867"/>
                <a:gd name="T21" fmla="*/ 312 h 962"/>
                <a:gd name="T22" fmla="*/ 149 w 867"/>
                <a:gd name="T23" fmla="*/ 203 h 962"/>
                <a:gd name="T24" fmla="*/ 203 w 867"/>
                <a:gd name="T25" fmla="*/ 108 h 962"/>
                <a:gd name="T26" fmla="*/ 216 w 867"/>
                <a:gd name="T27" fmla="*/ 0 h 962"/>
                <a:gd name="T28" fmla="*/ 94 w 867"/>
                <a:gd name="T29" fmla="*/ 162 h 962"/>
                <a:gd name="T30" fmla="*/ 40 w 867"/>
                <a:gd name="T31" fmla="*/ 623 h 962"/>
                <a:gd name="T32" fmla="*/ 81 w 867"/>
                <a:gd name="T33" fmla="*/ 718 h 962"/>
                <a:gd name="T34" fmla="*/ 135 w 867"/>
                <a:gd name="T35" fmla="*/ 799 h 962"/>
                <a:gd name="T36" fmla="*/ 569 w 867"/>
                <a:gd name="T37" fmla="*/ 908 h 962"/>
                <a:gd name="T38" fmla="*/ 867 w 867"/>
                <a:gd name="T39" fmla="*/ 664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7" h="962">
                  <a:moveTo>
                    <a:pt x="867" y="664"/>
                  </a:moveTo>
                  <a:cubicBezTo>
                    <a:pt x="799" y="664"/>
                    <a:pt x="799" y="677"/>
                    <a:pt x="758" y="704"/>
                  </a:cubicBezTo>
                  <a:cubicBezTo>
                    <a:pt x="691" y="786"/>
                    <a:pt x="691" y="732"/>
                    <a:pt x="636" y="786"/>
                  </a:cubicBezTo>
                  <a:cubicBezTo>
                    <a:pt x="623" y="799"/>
                    <a:pt x="596" y="826"/>
                    <a:pt x="555" y="853"/>
                  </a:cubicBezTo>
                  <a:cubicBezTo>
                    <a:pt x="501" y="867"/>
                    <a:pt x="447" y="867"/>
                    <a:pt x="406" y="853"/>
                  </a:cubicBezTo>
                  <a:cubicBezTo>
                    <a:pt x="393" y="772"/>
                    <a:pt x="420" y="799"/>
                    <a:pt x="365" y="745"/>
                  </a:cubicBezTo>
                  <a:cubicBezTo>
                    <a:pt x="311" y="786"/>
                    <a:pt x="352" y="772"/>
                    <a:pt x="311" y="826"/>
                  </a:cubicBezTo>
                  <a:cubicBezTo>
                    <a:pt x="216" y="799"/>
                    <a:pt x="122" y="732"/>
                    <a:pt x="108" y="637"/>
                  </a:cubicBezTo>
                  <a:cubicBezTo>
                    <a:pt x="176" y="569"/>
                    <a:pt x="203" y="610"/>
                    <a:pt x="216" y="555"/>
                  </a:cubicBezTo>
                  <a:cubicBezTo>
                    <a:pt x="162" y="528"/>
                    <a:pt x="162" y="542"/>
                    <a:pt x="81" y="542"/>
                  </a:cubicBezTo>
                  <a:cubicBezTo>
                    <a:pt x="94" y="176"/>
                    <a:pt x="108" y="298"/>
                    <a:pt x="257" y="312"/>
                  </a:cubicBezTo>
                  <a:cubicBezTo>
                    <a:pt x="230" y="230"/>
                    <a:pt x="216" y="271"/>
                    <a:pt x="149" y="203"/>
                  </a:cubicBezTo>
                  <a:cubicBezTo>
                    <a:pt x="162" y="149"/>
                    <a:pt x="162" y="162"/>
                    <a:pt x="203" y="108"/>
                  </a:cubicBezTo>
                  <a:cubicBezTo>
                    <a:pt x="271" y="13"/>
                    <a:pt x="230" y="13"/>
                    <a:pt x="216" y="0"/>
                  </a:cubicBezTo>
                  <a:cubicBezTo>
                    <a:pt x="149" y="27"/>
                    <a:pt x="162" y="54"/>
                    <a:pt x="94" y="162"/>
                  </a:cubicBezTo>
                  <a:cubicBezTo>
                    <a:pt x="27" y="312"/>
                    <a:pt x="0" y="447"/>
                    <a:pt x="40" y="623"/>
                  </a:cubicBezTo>
                  <a:lnTo>
                    <a:pt x="81" y="718"/>
                  </a:lnTo>
                  <a:cubicBezTo>
                    <a:pt x="94" y="759"/>
                    <a:pt x="94" y="759"/>
                    <a:pt x="135" y="799"/>
                  </a:cubicBezTo>
                  <a:cubicBezTo>
                    <a:pt x="230" y="881"/>
                    <a:pt x="379" y="962"/>
                    <a:pt x="569" y="908"/>
                  </a:cubicBezTo>
                  <a:cubicBezTo>
                    <a:pt x="677" y="881"/>
                    <a:pt x="853" y="759"/>
                    <a:pt x="867" y="66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5" name="Freeform 29">
              <a:extLst>
                <a:ext uri="{FF2B5EF4-FFF2-40B4-BE49-F238E27FC236}">
                  <a16:creationId xmlns:a16="http://schemas.microsoft.com/office/drawing/2014/main" id="{FD12D021-8DF0-4D82-AEA9-5A2E2E5F1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" y="1743"/>
              <a:ext cx="171" cy="107"/>
            </a:xfrm>
            <a:custGeom>
              <a:avLst/>
              <a:gdLst>
                <a:gd name="T0" fmla="*/ 731 w 867"/>
                <a:gd name="T1" fmla="*/ 54 h 542"/>
                <a:gd name="T2" fmla="*/ 582 w 867"/>
                <a:gd name="T3" fmla="*/ 54 h 542"/>
                <a:gd name="T4" fmla="*/ 718 w 867"/>
                <a:gd name="T5" fmla="*/ 136 h 542"/>
                <a:gd name="T6" fmla="*/ 569 w 867"/>
                <a:gd name="T7" fmla="*/ 339 h 542"/>
                <a:gd name="T8" fmla="*/ 501 w 867"/>
                <a:gd name="T9" fmla="*/ 244 h 542"/>
                <a:gd name="T10" fmla="*/ 501 w 867"/>
                <a:gd name="T11" fmla="*/ 231 h 542"/>
                <a:gd name="T12" fmla="*/ 474 w 867"/>
                <a:gd name="T13" fmla="*/ 203 h 542"/>
                <a:gd name="T14" fmla="*/ 460 w 867"/>
                <a:gd name="T15" fmla="*/ 203 h 542"/>
                <a:gd name="T16" fmla="*/ 460 w 867"/>
                <a:gd name="T17" fmla="*/ 244 h 542"/>
                <a:gd name="T18" fmla="*/ 501 w 867"/>
                <a:gd name="T19" fmla="*/ 407 h 542"/>
                <a:gd name="T20" fmla="*/ 244 w 867"/>
                <a:gd name="T21" fmla="*/ 434 h 542"/>
                <a:gd name="T22" fmla="*/ 257 w 867"/>
                <a:gd name="T23" fmla="*/ 271 h 542"/>
                <a:gd name="T24" fmla="*/ 162 w 867"/>
                <a:gd name="T25" fmla="*/ 366 h 542"/>
                <a:gd name="T26" fmla="*/ 149 w 867"/>
                <a:gd name="T27" fmla="*/ 380 h 542"/>
                <a:gd name="T28" fmla="*/ 0 w 867"/>
                <a:gd name="T29" fmla="*/ 325 h 542"/>
                <a:gd name="T30" fmla="*/ 244 w 867"/>
                <a:gd name="T31" fmla="*/ 501 h 542"/>
                <a:gd name="T32" fmla="*/ 542 w 867"/>
                <a:gd name="T33" fmla="*/ 461 h 542"/>
                <a:gd name="T34" fmla="*/ 650 w 867"/>
                <a:gd name="T35" fmla="*/ 366 h 542"/>
                <a:gd name="T36" fmla="*/ 813 w 867"/>
                <a:gd name="T37" fmla="*/ 0 h 542"/>
                <a:gd name="T38" fmla="*/ 772 w 867"/>
                <a:gd name="T39" fmla="*/ 27 h 542"/>
                <a:gd name="T40" fmla="*/ 731 w 867"/>
                <a:gd name="T41" fmla="*/ 54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7" h="542">
                  <a:moveTo>
                    <a:pt x="731" y="54"/>
                  </a:moveTo>
                  <a:lnTo>
                    <a:pt x="582" y="54"/>
                  </a:lnTo>
                  <a:cubicBezTo>
                    <a:pt x="623" y="122"/>
                    <a:pt x="650" y="68"/>
                    <a:pt x="718" y="136"/>
                  </a:cubicBezTo>
                  <a:cubicBezTo>
                    <a:pt x="677" y="231"/>
                    <a:pt x="637" y="285"/>
                    <a:pt x="569" y="339"/>
                  </a:cubicBezTo>
                  <a:lnTo>
                    <a:pt x="501" y="244"/>
                  </a:lnTo>
                  <a:cubicBezTo>
                    <a:pt x="501" y="231"/>
                    <a:pt x="501" y="231"/>
                    <a:pt x="501" y="231"/>
                  </a:cubicBezTo>
                  <a:lnTo>
                    <a:pt x="474" y="203"/>
                  </a:lnTo>
                  <a:cubicBezTo>
                    <a:pt x="474" y="203"/>
                    <a:pt x="474" y="203"/>
                    <a:pt x="460" y="203"/>
                  </a:cubicBezTo>
                  <a:cubicBezTo>
                    <a:pt x="447" y="231"/>
                    <a:pt x="447" y="203"/>
                    <a:pt x="460" y="244"/>
                  </a:cubicBezTo>
                  <a:cubicBezTo>
                    <a:pt x="460" y="312"/>
                    <a:pt x="501" y="285"/>
                    <a:pt x="501" y="407"/>
                  </a:cubicBezTo>
                  <a:cubicBezTo>
                    <a:pt x="406" y="447"/>
                    <a:pt x="379" y="474"/>
                    <a:pt x="244" y="434"/>
                  </a:cubicBezTo>
                  <a:cubicBezTo>
                    <a:pt x="230" y="339"/>
                    <a:pt x="257" y="325"/>
                    <a:pt x="257" y="271"/>
                  </a:cubicBezTo>
                  <a:cubicBezTo>
                    <a:pt x="162" y="258"/>
                    <a:pt x="176" y="298"/>
                    <a:pt x="162" y="366"/>
                  </a:cubicBezTo>
                  <a:cubicBezTo>
                    <a:pt x="162" y="366"/>
                    <a:pt x="149" y="380"/>
                    <a:pt x="149" y="380"/>
                  </a:cubicBezTo>
                  <a:lnTo>
                    <a:pt x="0" y="325"/>
                  </a:lnTo>
                  <a:cubicBezTo>
                    <a:pt x="27" y="420"/>
                    <a:pt x="95" y="434"/>
                    <a:pt x="244" y="501"/>
                  </a:cubicBezTo>
                  <a:cubicBezTo>
                    <a:pt x="338" y="542"/>
                    <a:pt x="460" y="501"/>
                    <a:pt x="542" y="461"/>
                  </a:cubicBezTo>
                  <a:cubicBezTo>
                    <a:pt x="596" y="434"/>
                    <a:pt x="609" y="420"/>
                    <a:pt x="650" y="366"/>
                  </a:cubicBezTo>
                  <a:cubicBezTo>
                    <a:pt x="704" y="312"/>
                    <a:pt x="867" y="81"/>
                    <a:pt x="813" y="0"/>
                  </a:cubicBezTo>
                  <a:cubicBezTo>
                    <a:pt x="772" y="14"/>
                    <a:pt x="813" y="0"/>
                    <a:pt x="772" y="27"/>
                  </a:cubicBezTo>
                  <a:lnTo>
                    <a:pt x="731" y="54"/>
                  </a:ln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6" name="Freeform 30">
              <a:extLst>
                <a:ext uri="{FF2B5EF4-FFF2-40B4-BE49-F238E27FC236}">
                  <a16:creationId xmlns:a16="http://schemas.microsoft.com/office/drawing/2014/main" id="{5DA19D07-637C-4BFA-A769-2B7E0F55A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" y="433"/>
              <a:ext cx="85" cy="107"/>
            </a:xfrm>
            <a:custGeom>
              <a:avLst/>
              <a:gdLst>
                <a:gd name="T0" fmla="*/ 352 w 433"/>
                <a:gd name="T1" fmla="*/ 257 h 542"/>
                <a:gd name="T2" fmla="*/ 190 w 433"/>
                <a:gd name="T3" fmla="*/ 406 h 542"/>
                <a:gd name="T4" fmla="*/ 230 w 433"/>
                <a:gd name="T5" fmla="*/ 189 h 542"/>
                <a:gd name="T6" fmla="*/ 433 w 433"/>
                <a:gd name="T7" fmla="*/ 162 h 542"/>
                <a:gd name="T8" fmla="*/ 230 w 433"/>
                <a:gd name="T9" fmla="*/ 81 h 542"/>
                <a:gd name="T10" fmla="*/ 244 w 433"/>
                <a:gd name="T11" fmla="*/ 460 h 542"/>
                <a:gd name="T12" fmla="*/ 352 w 433"/>
                <a:gd name="T13" fmla="*/ 25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542">
                  <a:moveTo>
                    <a:pt x="352" y="257"/>
                  </a:moveTo>
                  <a:cubicBezTo>
                    <a:pt x="271" y="298"/>
                    <a:pt x="325" y="379"/>
                    <a:pt x="190" y="406"/>
                  </a:cubicBezTo>
                  <a:cubicBezTo>
                    <a:pt x="135" y="352"/>
                    <a:pt x="135" y="338"/>
                    <a:pt x="230" y="189"/>
                  </a:cubicBezTo>
                  <a:cubicBezTo>
                    <a:pt x="311" y="40"/>
                    <a:pt x="325" y="162"/>
                    <a:pt x="433" y="162"/>
                  </a:cubicBezTo>
                  <a:cubicBezTo>
                    <a:pt x="433" y="13"/>
                    <a:pt x="339" y="0"/>
                    <a:pt x="230" y="81"/>
                  </a:cubicBezTo>
                  <a:cubicBezTo>
                    <a:pt x="81" y="189"/>
                    <a:pt x="0" y="542"/>
                    <a:pt x="244" y="460"/>
                  </a:cubicBezTo>
                  <a:cubicBezTo>
                    <a:pt x="311" y="447"/>
                    <a:pt x="406" y="338"/>
                    <a:pt x="352" y="257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7" name="Freeform 31">
              <a:extLst>
                <a:ext uri="{FF2B5EF4-FFF2-40B4-BE49-F238E27FC236}">
                  <a16:creationId xmlns:a16="http://schemas.microsoft.com/office/drawing/2014/main" id="{A3F88B0F-14F3-4654-AC1F-FA5B25612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" y="1631"/>
              <a:ext cx="104" cy="83"/>
            </a:xfrm>
            <a:custGeom>
              <a:avLst/>
              <a:gdLst>
                <a:gd name="T0" fmla="*/ 40 w 528"/>
                <a:gd name="T1" fmla="*/ 54 h 420"/>
                <a:gd name="T2" fmla="*/ 54 w 528"/>
                <a:gd name="T3" fmla="*/ 81 h 420"/>
                <a:gd name="T4" fmla="*/ 81 w 528"/>
                <a:gd name="T5" fmla="*/ 108 h 420"/>
                <a:gd name="T6" fmla="*/ 54 w 528"/>
                <a:gd name="T7" fmla="*/ 163 h 420"/>
                <a:gd name="T8" fmla="*/ 54 w 528"/>
                <a:gd name="T9" fmla="*/ 244 h 420"/>
                <a:gd name="T10" fmla="*/ 217 w 528"/>
                <a:gd name="T11" fmla="*/ 122 h 420"/>
                <a:gd name="T12" fmla="*/ 298 w 528"/>
                <a:gd name="T13" fmla="*/ 176 h 420"/>
                <a:gd name="T14" fmla="*/ 379 w 528"/>
                <a:gd name="T15" fmla="*/ 298 h 420"/>
                <a:gd name="T16" fmla="*/ 298 w 528"/>
                <a:gd name="T17" fmla="*/ 352 h 420"/>
                <a:gd name="T18" fmla="*/ 420 w 528"/>
                <a:gd name="T19" fmla="*/ 339 h 420"/>
                <a:gd name="T20" fmla="*/ 528 w 528"/>
                <a:gd name="T21" fmla="*/ 393 h 420"/>
                <a:gd name="T22" fmla="*/ 460 w 528"/>
                <a:gd name="T23" fmla="*/ 244 h 420"/>
                <a:gd name="T24" fmla="*/ 217 w 528"/>
                <a:gd name="T25" fmla="*/ 41 h 420"/>
                <a:gd name="T26" fmla="*/ 40 w 528"/>
                <a:gd name="T27" fmla="*/ 54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20">
                  <a:moveTo>
                    <a:pt x="40" y="54"/>
                  </a:moveTo>
                  <a:cubicBezTo>
                    <a:pt x="40" y="81"/>
                    <a:pt x="40" y="54"/>
                    <a:pt x="54" y="81"/>
                  </a:cubicBezTo>
                  <a:lnTo>
                    <a:pt x="81" y="108"/>
                  </a:lnTo>
                  <a:cubicBezTo>
                    <a:pt x="81" y="122"/>
                    <a:pt x="54" y="149"/>
                    <a:pt x="54" y="163"/>
                  </a:cubicBezTo>
                  <a:cubicBezTo>
                    <a:pt x="0" y="258"/>
                    <a:pt x="54" y="230"/>
                    <a:pt x="54" y="244"/>
                  </a:cubicBezTo>
                  <a:cubicBezTo>
                    <a:pt x="122" y="203"/>
                    <a:pt x="95" y="176"/>
                    <a:pt x="217" y="122"/>
                  </a:cubicBezTo>
                  <a:cubicBezTo>
                    <a:pt x="257" y="136"/>
                    <a:pt x="271" y="149"/>
                    <a:pt x="298" y="176"/>
                  </a:cubicBezTo>
                  <a:cubicBezTo>
                    <a:pt x="366" y="217"/>
                    <a:pt x="366" y="203"/>
                    <a:pt x="379" y="298"/>
                  </a:cubicBezTo>
                  <a:cubicBezTo>
                    <a:pt x="325" y="325"/>
                    <a:pt x="338" y="312"/>
                    <a:pt x="298" y="352"/>
                  </a:cubicBezTo>
                  <a:cubicBezTo>
                    <a:pt x="379" y="420"/>
                    <a:pt x="366" y="366"/>
                    <a:pt x="420" y="339"/>
                  </a:cubicBezTo>
                  <a:cubicBezTo>
                    <a:pt x="488" y="379"/>
                    <a:pt x="433" y="393"/>
                    <a:pt x="528" y="393"/>
                  </a:cubicBezTo>
                  <a:cubicBezTo>
                    <a:pt x="515" y="339"/>
                    <a:pt x="488" y="298"/>
                    <a:pt x="460" y="244"/>
                  </a:cubicBezTo>
                  <a:cubicBezTo>
                    <a:pt x="406" y="176"/>
                    <a:pt x="298" y="81"/>
                    <a:pt x="217" y="41"/>
                  </a:cubicBezTo>
                  <a:cubicBezTo>
                    <a:pt x="162" y="27"/>
                    <a:pt x="81" y="0"/>
                    <a:pt x="40" y="5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8" name="Freeform 32">
              <a:extLst>
                <a:ext uri="{FF2B5EF4-FFF2-40B4-BE49-F238E27FC236}">
                  <a16:creationId xmlns:a16="http://schemas.microsoft.com/office/drawing/2014/main" id="{7E58A2D4-5D5C-4CD2-B919-C6BB713DC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666"/>
              <a:ext cx="59" cy="117"/>
            </a:xfrm>
            <a:custGeom>
              <a:avLst/>
              <a:gdLst>
                <a:gd name="T0" fmla="*/ 162 w 298"/>
                <a:gd name="T1" fmla="*/ 596 h 596"/>
                <a:gd name="T2" fmla="*/ 122 w 298"/>
                <a:gd name="T3" fmla="*/ 380 h 596"/>
                <a:gd name="T4" fmla="*/ 176 w 298"/>
                <a:gd name="T5" fmla="*/ 366 h 596"/>
                <a:gd name="T6" fmla="*/ 203 w 298"/>
                <a:gd name="T7" fmla="*/ 339 h 596"/>
                <a:gd name="T8" fmla="*/ 216 w 298"/>
                <a:gd name="T9" fmla="*/ 339 h 596"/>
                <a:gd name="T10" fmla="*/ 203 w 298"/>
                <a:gd name="T11" fmla="*/ 325 h 596"/>
                <a:gd name="T12" fmla="*/ 135 w 298"/>
                <a:gd name="T13" fmla="*/ 285 h 596"/>
                <a:gd name="T14" fmla="*/ 162 w 298"/>
                <a:gd name="T15" fmla="*/ 190 h 596"/>
                <a:gd name="T16" fmla="*/ 298 w 298"/>
                <a:gd name="T17" fmla="*/ 190 h 596"/>
                <a:gd name="T18" fmla="*/ 216 w 298"/>
                <a:gd name="T19" fmla="*/ 122 h 596"/>
                <a:gd name="T20" fmla="*/ 257 w 298"/>
                <a:gd name="T21" fmla="*/ 14 h 596"/>
                <a:gd name="T22" fmla="*/ 122 w 298"/>
                <a:gd name="T23" fmla="*/ 95 h 596"/>
                <a:gd name="T24" fmla="*/ 95 w 298"/>
                <a:gd name="T25" fmla="*/ 542 h 596"/>
                <a:gd name="T26" fmla="*/ 162 w 298"/>
                <a:gd name="T27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8" h="596">
                  <a:moveTo>
                    <a:pt x="162" y="596"/>
                  </a:moveTo>
                  <a:cubicBezTo>
                    <a:pt x="189" y="529"/>
                    <a:pt x="135" y="447"/>
                    <a:pt x="122" y="380"/>
                  </a:cubicBezTo>
                  <a:cubicBezTo>
                    <a:pt x="135" y="380"/>
                    <a:pt x="149" y="366"/>
                    <a:pt x="176" y="366"/>
                  </a:cubicBezTo>
                  <a:lnTo>
                    <a:pt x="203" y="339"/>
                  </a:lnTo>
                  <a:cubicBezTo>
                    <a:pt x="216" y="339"/>
                    <a:pt x="216" y="339"/>
                    <a:pt x="216" y="339"/>
                  </a:cubicBezTo>
                  <a:cubicBezTo>
                    <a:pt x="216" y="339"/>
                    <a:pt x="203" y="325"/>
                    <a:pt x="203" y="325"/>
                  </a:cubicBezTo>
                  <a:lnTo>
                    <a:pt x="135" y="285"/>
                  </a:lnTo>
                  <a:cubicBezTo>
                    <a:pt x="135" y="217"/>
                    <a:pt x="135" y="231"/>
                    <a:pt x="162" y="190"/>
                  </a:cubicBezTo>
                  <a:lnTo>
                    <a:pt x="298" y="190"/>
                  </a:lnTo>
                  <a:cubicBezTo>
                    <a:pt x="271" y="122"/>
                    <a:pt x="271" y="149"/>
                    <a:pt x="216" y="122"/>
                  </a:cubicBezTo>
                  <a:cubicBezTo>
                    <a:pt x="244" y="54"/>
                    <a:pt x="257" y="68"/>
                    <a:pt x="257" y="14"/>
                  </a:cubicBezTo>
                  <a:cubicBezTo>
                    <a:pt x="189" y="0"/>
                    <a:pt x="149" y="41"/>
                    <a:pt x="122" y="95"/>
                  </a:cubicBezTo>
                  <a:cubicBezTo>
                    <a:pt x="54" y="258"/>
                    <a:pt x="0" y="380"/>
                    <a:pt x="95" y="542"/>
                  </a:cubicBezTo>
                  <a:cubicBezTo>
                    <a:pt x="108" y="583"/>
                    <a:pt x="108" y="596"/>
                    <a:pt x="162" y="596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9" name="Freeform 33">
              <a:extLst>
                <a:ext uri="{FF2B5EF4-FFF2-40B4-BE49-F238E27FC236}">
                  <a16:creationId xmlns:a16="http://schemas.microsoft.com/office/drawing/2014/main" id="{118807DE-60D5-45F7-9560-39CA1DA5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" y="2088"/>
              <a:ext cx="128" cy="113"/>
            </a:xfrm>
            <a:custGeom>
              <a:avLst/>
              <a:gdLst>
                <a:gd name="T0" fmla="*/ 41 w 651"/>
                <a:gd name="T1" fmla="*/ 474 h 569"/>
                <a:gd name="T2" fmla="*/ 82 w 651"/>
                <a:gd name="T3" fmla="*/ 379 h 569"/>
                <a:gd name="T4" fmla="*/ 461 w 651"/>
                <a:gd name="T5" fmla="*/ 488 h 569"/>
                <a:gd name="T6" fmla="*/ 474 w 651"/>
                <a:gd name="T7" fmla="*/ 569 h 569"/>
                <a:gd name="T8" fmla="*/ 82 w 651"/>
                <a:gd name="T9" fmla="*/ 217 h 569"/>
                <a:gd name="T10" fmla="*/ 14 w 651"/>
                <a:gd name="T11" fmla="*/ 434 h 569"/>
                <a:gd name="T12" fmla="*/ 41 w 651"/>
                <a:gd name="T13" fmla="*/ 474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1" h="569">
                  <a:moveTo>
                    <a:pt x="41" y="474"/>
                  </a:moveTo>
                  <a:cubicBezTo>
                    <a:pt x="109" y="434"/>
                    <a:pt x="68" y="474"/>
                    <a:pt x="82" y="379"/>
                  </a:cubicBezTo>
                  <a:cubicBezTo>
                    <a:pt x="109" y="81"/>
                    <a:pt x="515" y="271"/>
                    <a:pt x="461" y="488"/>
                  </a:cubicBezTo>
                  <a:cubicBezTo>
                    <a:pt x="447" y="542"/>
                    <a:pt x="420" y="515"/>
                    <a:pt x="474" y="569"/>
                  </a:cubicBezTo>
                  <a:cubicBezTo>
                    <a:pt x="651" y="461"/>
                    <a:pt x="366" y="0"/>
                    <a:pt x="82" y="217"/>
                  </a:cubicBezTo>
                  <a:cubicBezTo>
                    <a:pt x="14" y="258"/>
                    <a:pt x="0" y="366"/>
                    <a:pt x="14" y="434"/>
                  </a:cubicBezTo>
                  <a:cubicBezTo>
                    <a:pt x="27" y="474"/>
                    <a:pt x="14" y="447"/>
                    <a:pt x="41" y="47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0" name="Freeform 34">
              <a:extLst>
                <a:ext uri="{FF2B5EF4-FFF2-40B4-BE49-F238E27FC236}">
                  <a16:creationId xmlns:a16="http://schemas.microsoft.com/office/drawing/2014/main" id="{011C2CD6-02A8-4C3B-833F-DE31C3AA88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1" y="3784"/>
              <a:ext cx="67" cy="64"/>
            </a:xfrm>
            <a:custGeom>
              <a:avLst/>
              <a:gdLst>
                <a:gd name="T0" fmla="*/ 122 w 339"/>
                <a:gd name="T1" fmla="*/ 203 h 325"/>
                <a:gd name="T2" fmla="*/ 204 w 339"/>
                <a:gd name="T3" fmla="*/ 122 h 325"/>
                <a:gd name="T4" fmla="*/ 122 w 339"/>
                <a:gd name="T5" fmla="*/ 203 h 325"/>
                <a:gd name="T6" fmla="*/ 27 w 339"/>
                <a:gd name="T7" fmla="*/ 271 h 325"/>
                <a:gd name="T8" fmla="*/ 285 w 339"/>
                <a:gd name="T9" fmla="*/ 27 h 325"/>
                <a:gd name="T10" fmla="*/ 95 w 339"/>
                <a:gd name="T11" fmla="*/ 81 h 325"/>
                <a:gd name="T12" fmla="*/ 27 w 339"/>
                <a:gd name="T13" fmla="*/ 271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325">
                  <a:moveTo>
                    <a:pt x="122" y="203"/>
                  </a:moveTo>
                  <a:cubicBezTo>
                    <a:pt x="136" y="162"/>
                    <a:pt x="176" y="122"/>
                    <a:pt x="204" y="122"/>
                  </a:cubicBezTo>
                  <a:cubicBezTo>
                    <a:pt x="204" y="189"/>
                    <a:pt x="190" y="203"/>
                    <a:pt x="122" y="203"/>
                  </a:cubicBezTo>
                  <a:close/>
                  <a:moveTo>
                    <a:pt x="27" y="271"/>
                  </a:moveTo>
                  <a:cubicBezTo>
                    <a:pt x="204" y="325"/>
                    <a:pt x="339" y="203"/>
                    <a:pt x="285" y="27"/>
                  </a:cubicBezTo>
                  <a:cubicBezTo>
                    <a:pt x="176" y="0"/>
                    <a:pt x="149" y="40"/>
                    <a:pt x="95" y="81"/>
                  </a:cubicBezTo>
                  <a:cubicBezTo>
                    <a:pt x="41" y="135"/>
                    <a:pt x="0" y="189"/>
                    <a:pt x="27" y="271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1" name="Freeform 35">
              <a:extLst>
                <a:ext uri="{FF2B5EF4-FFF2-40B4-BE49-F238E27FC236}">
                  <a16:creationId xmlns:a16="http://schemas.microsoft.com/office/drawing/2014/main" id="{B65F8CD8-9C69-44B8-9619-1B5FE5A86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" y="3583"/>
              <a:ext cx="86" cy="115"/>
            </a:xfrm>
            <a:custGeom>
              <a:avLst/>
              <a:gdLst>
                <a:gd name="T0" fmla="*/ 352 w 434"/>
                <a:gd name="T1" fmla="*/ 407 h 583"/>
                <a:gd name="T2" fmla="*/ 366 w 434"/>
                <a:gd name="T3" fmla="*/ 529 h 583"/>
                <a:gd name="T4" fmla="*/ 420 w 434"/>
                <a:gd name="T5" fmla="*/ 380 h 583"/>
                <a:gd name="T6" fmla="*/ 393 w 434"/>
                <a:gd name="T7" fmla="*/ 217 h 583"/>
                <a:gd name="T8" fmla="*/ 217 w 434"/>
                <a:gd name="T9" fmla="*/ 163 h 583"/>
                <a:gd name="T10" fmla="*/ 325 w 434"/>
                <a:gd name="T11" fmla="*/ 244 h 583"/>
                <a:gd name="T12" fmla="*/ 352 w 434"/>
                <a:gd name="T13" fmla="*/ 407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4" h="583">
                  <a:moveTo>
                    <a:pt x="352" y="407"/>
                  </a:moveTo>
                  <a:cubicBezTo>
                    <a:pt x="339" y="583"/>
                    <a:pt x="312" y="502"/>
                    <a:pt x="366" y="529"/>
                  </a:cubicBezTo>
                  <a:cubicBezTo>
                    <a:pt x="420" y="502"/>
                    <a:pt x="420" y="448"/>
                    <a:pt x="420" y="380"/>
                  </a:cubicBezTo>
                  <a:cubicBezTo>
                    <a:pt x="434" y="326"/>
                    <a:pt x="420" y="285"/>
                    <a:pt x="393" y="217"/>
                  </a:cubicBezTo>
                  <a:cubicBezTo>
                    <a:pt x="339" y="0"/>
                    <a:pt x="0" y="82"/>
                    <a:pt x="217" y="163"/>
                  </a:cubicBezTo>
                  <a:cubicBezTo>
                    <a:pt x="285" y="190"/>
                    <a:pt x="298" y="177"/>
                    <a:pt x="325" y="244"/>
                  </a:cubicBezTo>
                  <a:cubicBezTo>
                    <a:pt x="339" y="285"/>
                    <a:pt x="352" y="353"/>
                    <a:pt x="352" y="407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2" name="Freeform 36">
              <a:extLst>
                <a:ext uri="{FF2B5EF4-FFF2-40B4-BE49-F238E27FC236}">
                  <a16:creationId xmlns:a16="http://schemas.microsoft.com/office/drawing/2014/main" id="{F4871D05-FDD3-4139-B2E5-44930041E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2097"/>
              <a:ext cx="72" cy="109"/>
            </a:xfrm>
            <a:custGeom>
              <a:avLst/>
              <a:gdLst>
                <a:gd name="T0" fmla="*/ 54 w 366"/>
                <a:gd name="T1" fmla="*/ 555 h 555"/>
                <a:gd name="T2" fmla="*/ 284 w 366"/>
                <a:gd name="T3" fmla="*/ 149 h 555"/>
                <a:gd name="T4" fmla="*/ 366 w 366"/>
                <a:gd name="T5" fmla="*/ 0 h 555"/>
                <a:gd name="T6" fmla="*/ 162 w 366"/>
                <a:gd name="T7" fmla="*/ 257 h 555"/>
                <a:gd name="T8" fmla="*/ 54 w 366"/>
                <a:gd name="T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555">
                  <a:moveTo>
                    <a:pt x="54" y="555"/>
                  </a:moveTo>
                  <a:cubicBezTo>
                    <a:pt x="149" y="528"/>
                    <a:pt x="216" y="230"/>
                    <a:pt x="284" y="149"/>
                  </a:cubicBezTo>
                  <a:cubicBezTo>
                    <a:pt x="325" y="67"/>
                    <a:pt x="352" y="95"/>
                    <a:pt x="366" y="0"/>
                  </a:cubicBezTo>
                  <a:cubicBezTo>
                    <a:pt x="230" y="13"/>
                    <a:pt x="230" y="149"/>
                    <a:pt x="162" y="257"/>
                  </a:cubicBezTo>
                  <a:cubicBezTo>
                    <a:pt x="122" y="325"/>
                    <a:pt x="0" y="474"/>
                    <a:pt x="54" y="555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3" name="Freeform 37">
              <a:extLst>
                <a:ext uri="{FF2B5EF4-FFF2-40B4-BE49-F238E27FC236}">
                  <a16:creationId xmlns:a16="http://schemas.microsoft.com/office/drawing/2014/main" id="{9352FCAA-4739-4DEE-A4C7-4FE7C6A2E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2038"/>
              <a:ext cx="96" cy="85"/>
            </a:xfrm>
            <a:custGeom>
              <a:avLst/>
              <a:gdLst>
                <a:gd name="T0" fmla="*/ 0 w 488"/>
                <a:gd name="T1" fmla="*/ 379 h 433"/>
                <a:gd name="T2" fmla="*/ 68 w 488"/>
                <a:gd name="T3" fmla="*/ 365 h 433"/>
                <a:gd name="T4" fmla="*/ 95 w 488"/>
                <a:gd name="T5" fmla="*/ 298 h 433"/>
                <a:gd name="T6" fmla="*/ 230 w 488"/>
                <a:gd name="T7" fmla="*/ 189 h 433"/>
                <a:gd name="T8" fmla="*/ 488 w 488"/>
                <a:gd name="T9" fmla="*/ 13 h 433"/>
                <a:gd name="T10" fmla="*/ 447 w 488"/>
                <a:gd name="T11" fmla="*/ 0 h 433"/>
                <a:gd name="T12" fmla="*/ 339 w 488"/>
                <a:gd name="T13" fmla="*/ 67 h 433"/>
                <a:gd name="T14" fmla="*/ 0 w 488"/>
                <a:gd name="T15" fmla="*/ 352 h 433"/>
                <a:gd name="T16" fmla="*/ 0 w 488"/>
                <a:gd name="T17" fmla="*/ 379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8" h="433">
                  <a:moveTo>
                    <a:pt x="0" y="379"/>
                  </a:moveTo>
                  <a:cubicBezTo>
                    <a:pt x="0" y="379"/>
                    <a:pt x="0" y="433"/>
                    <a:pt x="68" y="365"/>
                  </a:cubicBezTo>
                  <a:cubicBezTo>
                    <a:pt x="68" y="365"/>
                    <a:pt x="95" y="311"/>
                    <a:pt x="95" y="298"/>
                  </a:cubicBezTo>
                  <a:cubicBezTo>
                    <a:pt x="122" y="257"/>
                    <a:pt x="176" y="216"/>
                    <a:pt x="230" y="189"/>
                  </a:cubicBezTo>
                  <a:cubicBezTo>
                    <a:pt x="352" y="122"/>
                    <a:pt x="488" y="122"/>
                    <a:pt x="488" y="13"/>
                  </a:cubicBezTo>
                  <a:cubicBezTo>
                    <a:pt x="474" y="13"/>
                    <a:pt x="474" y="0"/>
                    <a:pt x="447" y="0"/>
                  </a:cubicBezTo>
                  <a:cubicBezTo>
                    <a:pt x="379" y="13"/>
                    <a:pt x="407" y="27"/>
                    <a:pt x="339" y="67"/>
                  </a:cubicBezTo>
                  <a:cubicBezTo>
                    <a:pt x="230" y="108"/>
                    <a:pt x="41" y="216"/>
                    <a:pt x="0" y="352"/>
                  </a:cubicBezTo>
                  <a:lnTo>
                    <a:pt x="0" y="379"/>
                  </a:ln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4" name="Freeform 38">
              <a:extLst>
                <a:ext uri="{FF2B5EF4-FFF2-40B4-BE49-F238E27FC236}">
                  <a16:creationId xmlns:a16="http://schemas.microsoft.com/office/drawing/2014/main" id="{D3394F20-47CC-4ECF-BB33-F5CDC09D3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9" y="2230"/>
              <a:ext cx="61" cy="80"/>
            </a:xfrm>
            <a:custGeom>
              <a:avLst/>
              <a:gdLst>
                <a:gd name="T0" fmla="*/ 0 w 312"/>
                <a:gd name="T1" fmla="*/ 380 h 407"/>
                <a:gd name="T2" fmla="*/ 190 w 312"/>
                <a:gd name="T3" fmla="*/ 258 h 407"/>
                <a:gd name="T4" fmla="*/ 271 w 312"/>
                <a:gd name="T5" fmla="*/ 149 h 407"/>
                <a:gd name="T6" fmla="*/ 285 w 312"/>
                <a:gd name="T7" fmla="*/ 0 h 407"/>
                <a:gd name="T8" fmla="*/ 136 w 312"/>
                <a:gd name="T9" fmla="*/ 190 h 407"/>
                <a:gd name="T10" fmla="*/ 0 w 312"/>
                <a:gd name="T11" fmla="*/ 38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407">
                  <a:moveTo>
                    <a:pt x="0" y="380"/>
                  </a:moveTo>
                  <a:cubicBezTo>
                    <a:pt x="68" y="407"/>
                    <a:pt x="68" y="407"/>
                    <a:pt x="190" y="258"/>
                  </a:cubicBezTo>
                  <a:cubicBezTo>
                    <a:pt x="217" y="217"/>
                    <a:pt x="244" y="203"/>
                    <a:pt x="271" y="149"/>
                  </a:cubicBezTo>
                  <a:cubicBezTo>
                    <a:pt x="298" y="82"/>
                    <a:pt x="312" y="41"/>
                    <a:pt x="285" y="0"/>
                  </a:cubicBezTo>
                  <a:cubicBezTo>
                    <a:pt x="190" y="27"/>
                    <a:pt x="258" y="14"/>
                    <a:pt x="136" y="190"/>
                  </a:cubicBezTo>
                  <a:cubicBezTo>
                    <a:pt x="82" y="258"/>
                    <a:pt x="14" y="285"/>
                    <a:pt x="0" y="380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5" name="Freeform 39">
              <a:extLst>
                <a:ext uri="{FF2B5EF4-FFF2-40B4-BE49-F238E27FC236}">
                  <a16:creationId xmlns:a16="http://schemas.microsoft.com/office/drawing/2014/main" id="{B64AB337-0B87-4B3E-93C2-FB1D8A76E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" y="3872"/>
              <a:ext cx="35" cy="104"/>
            </a:xfrm>
            <a:custGeom>
              <a:avLst/>
              <a:gdLst>
                <a:gd name="T0" fmla="*/ 122 w 177"/>
                <a:gd name="T1" fmla="*/ 420 h 528"/>
                <a:gd name="T2" fmla="*/ 149 w 177"/>
                <a:gd name="T3" fmla="*/ 108 h 528"/>
                <a:gd name="T4" fmla="*/ 68 w 177"/>
                <a:gd name="T5" fmla="*/ 13 h 528"/>
                <a:gd name="T6" fmla="*/ 82 w 177"/>
                <a:gd name="T7" fmla="*/ 298 h 528"/>
                <a:gd name="T8" fmla="*/ 28 w 177"/>
                <a:gd name="T9" fmla="*/ 528 h 528"/>
                <a:gd name="T10" fmla="*/ 122 w 177"/>
                <a:gd name="T11" fmla="*/ 42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528">
                  <a:moveTo>
                    <a:pt x="122" y="420"/>
                  </a:moveTo>
                  <a:cubicBezTo>
                    <a:pt x="177" y="217"/>
                    <a:pt x="163" y="298"/>
                    <a:pt x="149" y="108"/>
                  </a:cubicBezTo>
                  <a:cubicBezTo>
                    <a:pt x="149" y="40"/>
                    <a:pt x="149" y="0"/>
                    <a:pt x="68" y="13"/>
                  </a:cubicBezTo>
                  <a:cubicBezTo>
                    <a:pt x="55" y="122"/>
                    <a:pt x="95" y="190"/>
                    <a:pt x="82" y="298"/>
                  </a:cubicBezTo>
                  <a:cubicBezTo>
                    <a:pt x="68" y="406"/>
                    <a:pt x="0" y="447"/>
                    <a:pt x="28" y="528"/>
                  </a:cubicBezTo>
                  <a:cubicBezTo>
                    <a:pt x="82" y="515"/>
                    <a:pt x="95" y="488"/>
                    <a:pt x="122" y="420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6" name="Freeform 40">
              <a:extLst>
                <a:ext uri="{FF2B5EF4-FFF2-40B4-BE49-F238E27FC236}">
                  <a16:creationId xmlns:a16="http://schemas.microsoft.com/office/drawing/2014/main" id="{BA7283AA-311F-40BA-894F-0F80D4617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" y="4000"/>
              <a:ext cx="73" cy="86"/>
            </a:xfrm>
            <a:custGeom>
              <a:avLst/>
              <a:gdLst>
                <a:gd name="T0" fmla="*/ 352 w 366"/>
                <a:gd name="T1" fmla="*/ 0 h 434"/>
                <a:gd name="T2" fmla="*/ 244 w 366"/>
                <a:gd name="T3" fmla="*/ 109 h 434"/>
                <a:gd name="T4" fmla="*/ 189 w 366"/>
                <a:gd name="T5" fmla="*/ 203 h 434"/>
                <a:gd name="T6" fmla="*/ 81 w 366"/>
                <a:gd name="T7" fmla="*/ 380 h 434"/>
                <a:gd name="T8" fmla="*/ 352 w 366"/>
                <a:gd name="T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34">
                  <a:moveTo>
                    <a:pt x="352" y="0"/>
                  </a:moveTo>
                  <a:cubicBezTo>
                    <a:pt x="217" y="27"/>
                    <a:pt x="298" y="0"/>
                    <a:pt x="244" y="109"/>
                  </a:cubicBezTo>
                  <a:cubicBezTo>
                    <a:pt x="230" y="149"/>
                    <a:pt x="203" y="176"/>
                    <a:pt x="189" y="203"/>
                  </a:cubicBezTo>
                  <a:cubicBezTo>
                    <a:pt x="122" y="325"/>
                    <a:pt x="0" y="325"/>
                    <a:pt x="81" y="380"/>
                  </a:cubicBezTo>
                  <a:cubicBezTo>
                    <a:pt x="176" y="434"/>
                    <a:pt x="366" y="122"/>
                    <a:pt x="352" y="0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7" name="Freeform 41">
              <a:extLst>
                <a:ext uri="{FF2B5EF4-FFF2-40B4-BE49-F238E27FC236}">
                  <a16:creationId xmlns:a16="http://schemas.microsoft.com/office/drawing/2014/main" id="{A654944B-F4CC-482A-B54A-34379DEB3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7" y="3821"/>
              <a:ext cx="93" cy="59"/>
            </a:xfrm>
            <a:custGeom>
              <a:avLst/>
              <a:gdLst>
                <a:gd name="T0" fmla="*/ 0 w 475"/>
                <a:gd name="T1" fmla="*/ 231 h 298"/>
                <a:gd name="T2" fmla="*/ 217 w 475"/>
                <a:gd name="T3" fmla="*/ 177 h 298"/>
                <a:gd name="T4" fmla="*/ 475 w 475"/>
                <a:gd name="T5" fmla="*/ 68 h 298"/>
                <a:gd name="T6" fmla="*/ 190 w 475"/>
                <a:gd name="T7" fmla="*/ 95 h 298"/>
                <a:gd name="T8" fmla="*/ 0 w 475"/>
                <a:gd name="T9" fmla="*/ 23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298">
                  <a:moveTo>
                    <a:pt x="0" y="231"/>
                  </a:moveTo>
                  <a:cubicBezTo>
                    <a:pt x="55" y="298"/>
                    <a:pt x="122" y="217"/>
                    <a:pt x="217" y="177"/>
                  </a:cubicBezTo>
                  <a:cubicBezTo>
                    <a:pt x="420" y="68"/>
                    <a:pt x="434" y="149"/>
                    <a:pt x="475" y="68"/>
                  </a:cubicBezTo>
                  <a:cubicBezTo>
                    <a:pt x="380" y="0"/>
                    <a:pt x="285" y="55"/>
                    <a:pt x="190" y="95"/>
                  </a:cubicBezTo>
                  <a:cubicBezTo>
                    <a:pt x="136" y="136"/>
                    <a:pt x="27" y="177"/>
                    <a:pt x="0" y="231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8" name="Freeform 42">
              <a:extLst>
                <a:ext uri="{FF2B5EF4-FFF2-40B4-BE49-F238E27FC236}">
                  <a16:creationId xmlns:a16="http://schemas.microsoft.com/office/drawing/2014/main" id="{174886A7-1D8E-4068-9603-39400085F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" y="2599"/>
              <a:ext cx="67" cy="72"/>
            </a:xfrm>
            <a:custGeom>
              <a:avLst/>
              <a:gdLst>
                <a:gd name="T0" fmla="*/ 339 w 339"/>
                <a:gd name="T1" fmla="*/ 339 h 366"/>
                <a:gd name="T2" fmla="*/ 217 w 339"/>
                <a:gd name="T3" fmla="*/ 258 h 366"/>
                <a:gd name="T4" fmla="*/ 108 w 339"/>
                <a:gd name="T5" fmla="*/ 109 h 366"/>
                <a:gd name="T6" fmla="*/ 95 w 339"/>
                <a:gd name="T7" fmla="*/ 68 h 366"/>
                <a:gd name="T8" fmla="*/ 81 w 339"/>
                <a:gd name="T9" fmla="*/ 27 h 366"/>
                <a:gd name="T10" fmla="*/ 27 w 339"/>
                <a:gd name="T11" fmla="*/ 163 h 366"/>
                <a:gd name="T12" fmla="*/ 81 w 339"/>
                <a:gd name="T13" fmla="*/ 271 h 366"/>
                <a:gd name="T14" fmla="*/ 339 w 339"/>
                <a:gd name="T15" fmla="*/ 339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9" h="366">
                  <a:moveTo>
                    <a:pt x="339" y="339"/>
                  </a:moveTo>
                  <a:cubicBezTo>
                    <a:pt x="325" y="271"/>
                    <a:pt x="298" y="298"/>
                    <a:pt x="217" y="258"/>
                  </a:cubicBezTo>
                  <a:cubicBezTo>
                    <a:pt x="81" y="176"/>
                    <a:pt x="108" y="176"/>
                    <a:pt x="108" y="109"/>
                  </a:cubicBezTo>
                  <a:cubicBezTo>
                    <a:pt x="108" y="109"/>
                    <a:pt x="95" y="68"/>
                    <a:pt x="95" y="68"/>
                  </a:cubicBezTo>
                  <a:cubicBezTo>
                    <a:pt x="81" y="41"/>
                    <a:pt x="95" y="54"/>
                    <a:pt x="81" y="27"/>
                  </a:cubicBezTo>
                  <a:cubicBezTo>
                    <a:pt x="68" y="27"/>
                    <a:pt x="0" y="0"/>
                    <a:pt x="27" y="163"/>
                  </a:cubicBezTo>
                  <a:cubicBezTo>
                    <a:pt x="40" y="217"/>
                    <a:pt x="54" y="244"/>
                    <a:pt x="81" y="271"/>
                  </a:cubicBezTo>
                  <a:cubicBezTo>
                    <a:pt x="135" y="325"/>
                    <a:pt x="230" y="366"/>
                    <a:pt x="339" y="339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9" name="Freeform 43">
              <a:extLst>
                <a:ext uri="{FF2B5EF4-FFF2-40B4-BE49-F238E27FC236}">
                  <a16:creationId xmlns:a16="http://schemas.microsoft.com/office/drawing/2014/main" id="{2770F386-B891-4752-B14E-9A38811B0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" y="647"/>
              <a:ext cx="72" cy="61"/>
            </a:xfrm>
            <a:custGeom>
              <a:avLst/>
              <a:gdLst>
                <a:gd name="T0" fmla="*/ 0 w 366"/>
                <a:gd name="T1" fmla="*/ 149 h 311"/>
                <a:gd name="T2" fmla="*/ 122 w 366"/>
                <a:gd name="T3" fmla="*/ 284 h 311"/>
                <a:gd name="T4" fmla="*/ 339 w 366"/>
                <a:gd name="T5" fmla="*/ 122 h 311"/>
                <a:gd name="T6" fmla="*/ 299 w 366"/>
                <a:gd name="T7" fmla="*/ 0 h 311"/>
                <a:gd name="T8" fmla="*/ 122 w 366"/>
                <a:gd name="T9" fmla="*/ 203 h 311"/>
                <a:gd name="T10" fmla="*/ 0 w 366"/>
                <a:gd name="T11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311">
                  <a:moveTo>
                    <a:pt x="0" y="149"/>
                  </a:moveTo>
                  <a:cubicBezTo>
                    <a:pt x="28" y="244"/>
                    <a:pt x="28" y="257"/>
                    <a:pt x="122" y="284"/>
                  </a:cubicBezTo>
                  <a:cubicBezTo>
                    <a:pt x="244" y="311"/>
                    <a:pt x="312" y="244"/>
                    <a:pt x="339" y="122"/>
                  </a:cubicBezTo>
                  <a:cubicBezTo>
                    <a:pt x="353" y="40"/>
                    <a:pt x="366" y="0"/>
                    <a:pt x="299" y="0"/>
                  </a:cubicBezTo>
                  <a:cubicBezTo>
                    <a:pt x="285" y="27"/>
                    <a:pt x="258" y="298"/>
                    <a:pt x="122" y="203"/>
                  </a:cubicBezTo>
                  <a:cubicBezTo>
                    <a:pt x="55" y="162"/>
                    <a:pt x="136" y="176"/>
                    <a:pt x="0" y="149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0" name="Freeform 44">
              <a:extLst>
                <a:ext uri="{FF2B5EF4-FFF2-40B4-BE49-F238E27FC236}">
                  <a16:creationId xmlns:a16="http://schemas.microsoft.com/office/drawing/2014/main" id="{C95068DF-0A15-484A-A2D5-7F6B3FA75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" y="1647"/>
              <a:ext cx="51" cy="62"/>
            </a:xfrm>
            <a:custGeom>
              <a:avLst/>
              <a:gdLst>
                <a:gd name="T0" fmla="*/ 95 w 257"/>
                <a:gd name="T1" fmla="*/ 298 h 312"/>
                <a:gd name="T2" fmla="*/ 244 w 257"/>
                <a:gd name="T3" fmla="*/ 190 h 312"/>
                <a:gd name="T4" fmla="*/ 122 w 257"/>
                <a:gd name="T5" fmla="*/ 231 h 312"/>
                <a:gd name="T6" fmla="*/ 217 w 257"/>
                <a:gd name="T7" fmla="*/ 0 h 312"/>
                <a:gd name="T8" fmla="*/ 54 w 257"/>
                <a:gd name="T9" fmla="*/ 109 h 312"/>
                <a:gd name="T10" fmla="*/ 95 w 257"/>
                <a:gd name="T11" fmla="*/ 29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7" h="312">
                  <a:moveTo>
                    <a:pt x="95" y="298"/>
                  </a:moveTo>
                  <a:cubicBezTo>
                    <a:pt x="176" y="312"/>
                    <a:pt x="257" y="285"/>
                    <a:pt x="244" y="190"/>
                  </a:cubicBezTo>
                  <a:cubicBezTo>
                    <a:pt x="176" y="190"/>
                    <a:pt x="217" y="217"/>
                    <a:pt x="122" y="231"/>
                  </a:cubicBezTo>
                  <a:cubicBezTo>
                    <a:pt x="122" y="55"/>
                    <a:pt x="230" y="122"/>
                    <a:pt x="217" y="0"/>
                  </a:cubicBezTo>
                  <a:cubicBezTo>
                    <a:pt x="149" y="0"/>
                    <a:pt x="95" y="55"/>
                    <a:pt x="54" y="109"/>
                  </a:cubicBezTo>
                  <a:cubicBezTo>
                    <a:pt x="0" y="190"/>
                    <a:pt x="54" y="271"/>
                    <a:pt x="95" y="298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1" name="Freeform 45">
              <a:extLst>
                <a:ext uri="{FF2B5EF4-FFF2-40B4-BE49-F238E27FC236}">
                  <a16:creationId xmlns:a16="http://schemas.microsoft.com/office/drawing/2014/main" id="{AD2AEB63-56EA-41FE-8934-9385D23FD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2273"/>
              <a:ext cx="88" cy="48"/>
            </a:xfrm>
            <a:custGeom>
              <a:avLst/>
              <a:gdLst>
                <a:gd name="T0" fmla="*/ 14 w 447"/>
                <a:gd name="T1" fmla="*/ 54 h 244"/>
                <a:gd name="T2" fmla="*/ 81 w 447"/>
                <a:gd name="T3" fmla="*/ 163 h 244"/>
                <a:gd name="T4" fmla="*/ 434 w 447"/>
                <a:gd name="T5" fmla="*/ 81 h 244"/>
                <a:gd name="T6" fmla="*/ 420 w 447"/>
                <a:gd name="T7" fmla="*/ 54 h 244"/>
                <a:gd name="T8" fmla="*/ 325 w 447"/>
                <a:gd name="T9" fmla="*/ 68 h 244"/>
                <a:gd name="T10" fmla="*/ 230 w 447"/>
                <a:gd name="T11" fmla="*/ 108 h 244"/>
                <a:gd name="T12" fmla="*/ 14 w 447"/>
                <a:gd name="T13" fmla="*/ 5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244">
                  <a:moveTo>
                    <a:pt x="14" y="54"/>
                  </a:moveTo>
                  <a:cubicBezTo>
                    <a:pt x="14" y="81"/>
                    <a:pt x="0" y="108"/>
                    <a:pt x="81" y="163"/>
                  </a:cubicBezTo>
                  <a:cubicBezTo>
                    <a:pt x="244" y="244"/>
                    <a:pt x="420" y="136"/>
                    <a:pt x="434" y="81"/>
                  </a:cubicBezTo>
                  <a:cubicBezTo>
                    <a:pt x="447" y="14"/>
                    <a:pt x="434" y="81"/>
                    <a:pt x="420" y="54"/>
                  </a:cubicBezTo>
                  <a:cubicBezTo>
                    <a:pt x="406" y="41"/>
                    <a:pt x="447" y="0"/>
                    <a:pt x="325" y="68"/>
                  </a:cubicBezTo>
                  <a:cubicBezTo>
                    <a:pt x="312" y="81"/>
                    <a:pt x="257" y="108"/>
                    <a:pt x="230" y="108"/>
                  </a:cubicBezTo>
                  <a:cubicBezTo>
                    <a:pt x="135" y="136"/>
                    <a:pt x="95" y="68"/>
                    <a:pt x="14" y="5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2" name="Freeform 46">
              <a:extLst>
                <a:ext uri="{FF2B5EF4-FFF2-40B4-BE49-F238E27FC236}">
                  <a16:creationId xmlns:a16="http://schemas.microsoft.com/office/drawing/2014/main" id="{883C7256-6526-418B-BAA0-658117234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5" y="2318"/>
              <a:ext cx="56" cy="86"/>
            </a:xfrm>
            <a:custGeom>
              <a:avLst/>
              <a:gdLst>
                <a:gd name="T0" fmla="*/ 41 w 285"/>
                <a:gd name="T1" fmla="*/ 420 h 434"/>
                <a:gd name="T2" fmla="*/ 149 w 285"/>
                <a:gd name="T3" fmla="*/ 217 h 434"/>
                <a:gd name="T4" fmla="*/ 217 w 285"/>
                <a:gd name="T5" fmla="*/ 122 h 434"/>
                <a:gd name="T6" fmla="*/ 285 w 285"/>
                <a:gd name="T7" fmla="*/ 0 h 434"/>
                <a:gd name="T8" fmla="*/ 41 w 285"/>
                <a:gd name="T9" fmla="*/ 271 h 434"/>
                <a:gd name="T10" fmla="*/ 14 w 285"/>
                <a:gd name="T11" fmla="*/ 339 h 434"/>
                <a:gd name="T12" fmla="*/ 41 w 285"/>
                <a:gd name="T13" fmla="*/ 42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434">
                  <a:moveTo>
                    <a:pt x="41" y="420"/>
                  </a:moveTo>
                  <a:cubicBezTo>
                    <a:pt x="122" y="380"/>
                    <a:pt x="54" y="339"/>
                    <a:pt x="149" y="217"/>
                  </a:cubicBezTo>
                  <a:cubicBezTo>
                    <a:pt x="190" y="177"/>
                    <a:pt x="190" y="177"/>
                    <a:pt x="217" y="122"/>
                  </a:cubicBezTo>
                  <a:cubicBezTo>
                    <a:pt x="258" y="82"/>
                    <a:pt x="271" y="82"/>
                    <a:pt x="285" y="0"/>
                  </a:cubicBezTo>
                  <a:cubicBezTo>
                    <a:pt x="149" y="0"/>
                    <a:pt x="163" y="95"/>
                    <a:pt x="41" y="271"/>
                  </a:cubicBezTo>
                  <a:cubicBezTo>
                    <a:pt x="14" y="312"/>
                    <a:pt x="14" y="285"/>
                    <a:pt x="14" y="339"/>
                  </a:cubicBezTo>
                  <a:cubicBezTo>
                    <a:pt x="0" y="434"/>
                    <a:pt x="27" y="407"/>
                    <a:pt x="41" y="420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3" name="Freeform 47">
              <a:extLst>
                <a:ext uri="{FF2B5EF4-FFF2-40B4-BE49-F238E27FC236}">
                  <a16:creationId xmlns:a16="http://schemas.microsoft.com/office/drawing/2014/main" id="{5DA4686B-8996-464B-9507-FFF62E97C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" y="3971"/>
              <a:ext cx="96" cy="46"/>
            </a:xfrm>
            <a:custGeom>
              <a:avLst/>
              <a:gdLst>
                <a:gd name="T0" fmla="*/ 14 w 488"/>
                <a:gd name="T1" fmla="*/ 109 h 231"/>
                <a:gd name="T2" fmla="*/ 55 w 488"/>
                <a:gd name="T3" fmla="*/ 176 h 231"/>
                <a:gd name="T4" fmla="*/ 488 w 488"/>
                <a:gd name="T5" fmla="*/ 0 h 231"/>
                <a:gd name="T6" fmla="*/ 258 w 488"/>
                <a:gd name="T7" fmla="*/ 109 h 231"/>
                <a:gd name="T8" fmla="*/ 14 w 488"/>
                <a:gd name="T9" fmla="*/ 10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231">
                  <a:moveTo>
                    <a:pt x="14" y="109"/>
                  </a:moveTo>
                  <a:cubicBezTo>
                    <a:pt x="28" y="149"/>
                    <a:pt x="0" y="136"/>
                    <a:pt x="55" y="176"/>
                  </a:cubicBezTo>
                  <a:cubicBezTo>
                    <a:pt x="204" y="231"/>
                    <a:pt x="448" y="122"/>
                    <a:pt x="488" y="0"/>
                  </a:cubicBezTo>
                  <a:cubicBezTo>
                    <a:pt x="366" y="14"/>
                    <a:pt x="326" y="95"/>
                    <a:pt x="258" y="109"/>
                  </a:cubicBezTo>
                  <a:cubicBezTo>
                    <a:pt x="150" y="136"/>
                    <a:pt x="68" y="68"/>
                    <a:pt x="14" y="109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4" name="Freeform 48">
              <a:extLst>
                <a:ext uri="{FF2B5EF4-FFF2-40B4-BE49-F238E27FC236}">
                  <a16:creationId xmlns:a16="http://schemas.microsoft.com/office/drawing/2014/main" id="{785C2E00-8D48-4B33-B8C7-22E5E2B21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2963"/>
              <a:ext cx="54" cy="78"/>
            </a:xfrm>
            <a:custGeom>
              <a:avLst/>
              <a:gdLst>
                <a:gd name="T0" fmla="*/ 217 w 271"/>
                <a:gd name="T1" fmla="*/ 244 h 393"/>
                <a:gd name="T2" fmla="*/ 149 w 271"/>
                <a:gd name="T3" fmla="*/ 0 h 393"/>
                <a:gd name="T4" fmla="*/ 163 w 271"/>
                <a:gd name="T5" fmla="*/ 203 h 393"/>
                <a:gd name="T6" fmla="*/ 0 w 271"/>
                <a:gd name="T7" fmla="*/ 393 h 393"/>
                <a:gd name="T8" fmla="*/ 122 w 271"/>
                <a:gd name="T9" fmla="*/ 339 h 393"/>
                <a:gd name="T10" fmla="*/ 217 w 271"/>
                <a:gd name="T11" fmla="*/ 24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393">
                  <a:moveTo>
                    <a:pt x="217" y="244"/>
                  </a:moveTo>
                  <a:cubicBezTo>
                    <a:pt x="271" y="149"/>
                    <a:pt x="190" y="27"/>
                    <a:pt x="149" y="0"/>
                  </a:cubicBezTo>
                  <a:cubicBezTo>
                    <a:pt x="108" y="68"/>
                    <a:pt x="176" y="68"/>
                    <a:pt x="163" y="203"/>
                  </a:cubicBezTo>
                  <a:cubicBezTo>
                    <a:pt x="136" y="244"/>
                    <a:pt x="0" y="284"/>
                    <a:pt x="0" y="393"/>
                  </a:cubicBezTo>
                  <a:cubicBezTo>
                    <a:pt x="68" y="393"/>
                    <a:pt x="81" y="379"/>
                    <a:pt x="122" y="339"/>
                  </a:cubicBezTo>
                  <a:cubicBezTo>
                    <a:pt x="149" y="312"/>
                    <a:pt x="203" y="271"/>
                    <a:pt x="217" y="24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5" name="Freeform 49">
              <a:extLst>
                <a:ext uri="{FF2B5EF4-FFF2-40B4-BE49-F238E27FC236}">
                  <a16:creationId xmlns:a16="http://schemas.microsoft.com/office/drawing/2014/main" id="{2F9E225D-6035-4D52-BD81-90D263F96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2139"/>
              <a:ext cx="29" cy="99"/>
            </a:xfrm>
            <a:custGeom>
              <a:avLst/>
              <a:gdLst>
                <a:gd name="T0" fmla="*/ 54 w 149"/>
                <a:gd name="T1" fmla="*/ 501 h 501"/>
                <a:gd name="T2" fmla="*/ 149 w 149"/>
                <a:gd name="T3" fmla="*/ 271 h 501"/>
                <a:gd name="T4" fmla="*/ 135 w 149"/>
                <a:gd name="T5" fmla="*/ 0 h 501"/>
                <a:gd name="T6" fmla="*/ 81 w 149"/>
                <a:gd name="T7" fmla="*/ 94 h 501"/>
                <a:gd name="T8" fmla="*/ 81 w 149"/>
                <a:gd name="T9" fmla="*/ 271 h 501"/>
                <a:gd name="T10" fmla="*/ 54 w 149"/>
                <a:gd name="T11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501">
                  <a:moveTo>
                    <a:pt x="54" y="501"/>
                  </a:moveTo>
                  <a:cubicBezTo>
                    <a:pt x="108" y="474"/>
                    <a:pt x="135" y="352"/>
                    <a:pt x="149" y="271"/>
                  </a:cubicBezTo>
                  <a:lnTo>
                    <a:pt x="135" y="0"/>
                  </a:lnTo>
                  <a:cubicBezTo>
                    <a:pt x="67" y="13"/>
                    <a:pt x="81" y="13"/>
                    <a:pt x="81" y="94"/>
                  </a:cubicBezTo>
                  <a:cubicBezTo>
                    <a:pt x="81" y="149"/>
                    <a:pt x="81" y="216"/>
                    <a:pt x="81" y="271"/>
                  </a:cubicBezTo>
                  <a:cubicBezTo>
                    <a:pt x="67" y="365"/>
                    <a:pt x="0" y="447"/>
                    <a:pt x="54" y="501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6" name="Freeform 50">
              <a:extLst>
                <a:ext uri="{FF2B5EF4-FFF2-40B4-BE49-F238E27FC236}">
                  <a16:creationId xmlns:a16="http://schemas.microsoft.com/office/drawing/2014/main" id="{DDC7CEC0-4E29-4A17-B965-1574E8085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" y="508"/>
              <a:ext cx="94" cy="77"/>
            </a:xfrm>
            <a:custGeom>
              <a:avLst/>
              <a:gdLst>
                <a:gd name="T0" fmla="*/ 448 w 475"/>
                <a:gd name="T1" fmla="*/ 325 h 393"/>
                <a:gd name="T2" fmla="*/ 366 w 475"/>
                <a:gd name="T3" fmla="*/ 325 h 393"/>
                <a:gd name="T4" fmla="*/ 380 w 475"/>
                <a:gd name="T5" fmla="*/ 163 h 393"/>
                <a:gd name="T6" fmla="*/ 285 w 475"/>
                <a:gd name="T7" fmla="*/ 352 h 393"/>
                <a:gd name="T8" fmla="*/ 122 w 475"/>
                <a:gd name="T9" fmla="*/ 312 h 393"/>
                <a:gd name="T10" fmla="*/ 82 w 475"/>
                <a:gd name="T11" fmla="*/ 217 h 393"/>
                <a:gd name="T12" fmla="*/ 122 w 475"/>
                <a:gd name="T13" fmla="*/ 176 h 393"/>
                <a:gd name="T14" fmla="*/ 163 w 475"/>
                <a:gd name="T15" fmla="*/ 136 h 393"/>
                <a:gd name="T16" fmla="*/ 136 w 475"/>
                <a:gd name="T17" fmla="*/ 122 h 393"/>
                <a:gd name="T18" fmla="*/ 122 w 475"/>
                <a:gd name="T19" fmla="*/ 122 h 393"/>
                <a:gd name="T20" fmla="*/ 109 w 475"/>
                <a:gd name="T21" fmla="*/ 122 h 393"/>
                <a:gd name="T22" fmla="*/ 68 w 475"/>
                <a:gd name="T23" fmla="*/ 95 h 393"/>
                <a:gd name="T24" fmla="*/ 68 w 475"/>
                <a:gd name="T25" fmla="*/ 0 h 393"/>
                <a:gd name="T26" fmla="*/ 28 w 475"/>
                <a:gd name="T27" fmla="*/ 122 h 393"/>
                <a:gd name="T28" fmla="*/ 122 w 475"/>
                <a:gd name="T29" fmla="*/ 149 h 393"/>
                <a:gd name="T30" fmla="*/ 95 w 475"/>
                <a:gd name="T31" fmla="*/ 163 h 393"/>
                <a:gd name="T32" fmla="*/ 55 w 475"/>
                <a:gd name="T33" fmla="*/ 258 h 393"/>
                <a:gd name="T34" fmla="*/ 299 w 475"/>
                <a:gd name="T35" fmla="*/ 366 h 393"/>
                <a:gd name="T36" fmla="*/ 326 w 475"/>
                <a:gd name="T37" fmla="*/ 325 h 393"/>
                <a:gd name="T38" fmla="*/ 366 w 475"/>
                <a:gd name="T39" fmla="*/ 352 h 393"/>
                <a:gd name="T40" fmla="*/ 448 w 475"/>
                <a:gd name="T41" fmla="*/ 32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5" h="393">
                  <a:moveTo>
                    <a:pt x="448" y="325"/>
                  </a:moveTo>
                  <a:lnTo>
                    <a:pt x="366" y="325"/>
                  </a:lnTo>
                  <a:lnTo>
                    <a:pt x="380" y="163"/>
                  </a:lnTo>
                  <a:cubicBezTo>
                    <a:pt x="312" y="176"/>
                    <a:pt x="312" y="217"/>
                    <a:pt x="285" y="352"/>
                  </a:cubicBezTo>
                  <a:cubicBezTo>
                    <a:pt x="204" y="339"/>
                    <a:pt x="163" y="339"/>
                    <a:pt x="122" y="312"/>
                  </a:cubicBezTo>
                  <a:cubicBezTo>
                    <a:pt x="82" y="271"/>
                    <a:pt x="95" y="258"/>
                    <a:pt x="82" y="217"/>
                  </a:cubicBezTo>
                  <a:lnTo>
                    <a:pt x="122" y="176"/>
                  </a:lnTo>
                  <a:cubicBezTo>
                    <a:pt x="150" y="163"/>
                    <a:pt x="136" y="163"/>
                    <a:pt x="163" y="136"/>
                  </a:cubicBezTo>
                  <a:lnTo>
                    <a:pt x="136" y="122"/>
                  </a:lnTo>
                  <a:cubicBezTo>
                    <a:pt x="122" y="122"/>
                    <a:pt x="122" y="122"/>
                    <a:pt x="122" y="122"/>
                  </a:cubicBezTo>
                  <a:cubicBezTo>
                    <a:pt x="109" y="122"/>
                    <a:pt x="109" y="122"/>
                    <a:pt x="109" y="122"/>
                  </a:cubicBezTo>
                  <a:cubicBezTo>
                    <a:pt x="68" y="109"/>
                    <a:pt x="82" y="109"/>
                    <a:pt x="68" y="95"/>
                  </a:cubicBezTo>
                  <a:lnTo>
                    <a:pt x="68" y="0"/>
                  </a:lnTo>
                  <a:cubicBezTo>
                    <a:pt x="28" y="54"/>
                    <a:pt x="28" y="41"/>
                    <a:pt x="28" y="122"/>
                  </a:cubicBezTo>
                  <a:cubicBezTo>
                    <a:pt x="55" y="136"/>
                    <a:pt x="0" y="149"/>
                    <a:pt x="122" y="149"/>
                  </a:cubicBezTo>
                  <a:cubicBezTo>
                    <a:pt x="109" y="149"/>
                    <a:pt x="136" y="122"/>
                    <a:pt x="95" y="163"/>
                  </a:cubicBezTo>
                  <a:cubicBezTo>
                    <a:pt x="28" y="230"/>
                    <a:pt x="55" y="244"/>
                    <a:pt x="55" y="258"/>
                  </a:cubicBezTo>
                  <a:cubicBezTo>
                    <a:pt x="95" y="339"/>
                    <a:pt x="190" y="366"/>
                    <a:pt x="299" y="366"/>
                  </a:cubicBezTo>
                  <a:lnTo>
                    <a:pt x="326" y="325"/>
                  </a:lnTo>
                  <a:cubicBezTo>
                    <a:pt x="366" y="352"/>
                    <a:pt x="299" y="339"/>
                    <a:pt x="366" y="352"/>
                  </a:cubicBezTo>
                  <a:cubicBezTo>
                    <a:pt x="475" y="393"/>
                    <a:pt x="448" y="339"/>
                    <a:pt x="448" y="325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7" name="Freeform 51">
              <a:extLst>
                <a:ext uri="{FF2B5EF4-FFF2-40B4-BE49-F238E27FC236}">
                  <a16:creationId xmlns:a16="http://schemas.microsoft.com/office/drawing/2014/main" id="{335F078D-5DEB-40E5-97AB-78EE8B23F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" y="2145"/>
              <a:ext cx="43" cy="53"/>
            </a:xfrm>
            <a:custGeom>
              <a:avLst/>
              <a:gdLst>
                <a:gd name="T0" fmla="*/ 0 w 216"/>
                <a:gd name="T1" fmla="*/ 176 h 271"/>
                <a:gd name="T2" fmla="*/ 94 w 216"/>
                <a:gd name="T3" fmla="*/ 271 h 271"/>
                <a:gd name="T4" fmla="*/ 162 w 216"/>
                <a:gd name="T5" fmla="*/ 149 h 271"/>
                <a:gd name="T6" fmla="*/ 189 w 216"/>
                <a:gd name="T7" fmla="*/ 13 h 271"/>
                <a:gd name="T8" fmla="*/ 0 w 216"/>
                <a:gd name="T9" fmla="*/ 17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71">
                  <a:moveTo>
                    <a:pt x="0" y="176"/>
                  </a:moveTo>
                  <a:cubicBezTo>
                    <a:pt x="13" y="203"/>
                    <a:pt x="67" y="257"/>
                    <a:pt x="94" y="271"/>
                  </a:cubicBezTo>
                  <a:cubicBezTo>
                    <a:pt x="121" y="257"/>
                    <a:pt x="94" y="230"/>
                    <a:pt x="162" y="149"/>
                  </a:cubicBezTo>
                  <a:cubicBezTo>
                    <a:pt x="203" y="81"/>
                    <a:pt x="216" y="81"/>
                    <a:pt x="189" y="13"/>
                  </a:cubicBezTo>
                  <a:cubicBezTo>
                    <a:pt x="67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8" name="Freeform 52">
              <a:extLst>
                <a:ext uri="{FF2B5EF4-FFF2-40B4-BE49-F238E27FC236}">
                  <a16:creationId xmlns:a16="http://schemas.microsoft.com/office/drawing/2014/main" id="{445A292B-D035-4133-83ED-34D3FCF43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" y="3880"/>
              <a:ext cx="40" cy="78"/>
            </a:xfrm>
            <a:custGeom>
              <a:avLst/>
              <a:gdLst>
                <a:gd name="T0" fmla="*/ 14 w 203"/>
                <a:gd name="T1" fmla="*/ 393 h 393"/>
                <a:gd name="T2" fmla="*/ 163 w 203"/>
                <a:gd name="T3" fmla="*/ 109 h 393"/>
                <a:gd name="T4" fmla="*/ 190 w 203"/>
                <a:gd name="T5" fmla="*/ 0 h 393"/>
                <a:gd name="T6" fmla="*/ 14 w 203"/>
                <a:gd name="T7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393">
                  <a:moveTo>
                    <a:pt x="14" y="393"/>
                  </a:moveTo>
                  <a:cubicBezTo>
                    <a:pt x="149" y="393"/>
                    <a:pt x="27" y="299"/>
                    <a:pt x="163" y="109"/>
                  </a:cubicBezTo>
                  <a:cubicBezTo>
                    <a:pt x="190" y="68"/>
                    <a:pt x="203" y="82"/>
                    <a:pt x="190" y="0"/>
                  </a:cubicBezTo>
                  <a:cubicBezTo>
                    <a:pt x="41" y="0"/>
                    <a:pt x="0" y="366"/>
                    <a:pt x="14" y="393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9" name="Freeform 53">
              <a:extLst>
                <a:ext uri="{FF2B5EF4-FFF2-40B4-BE49-F238E27FC236}">
                  <a16:creationId xmlns:a16="http://schemas.microsoft.com/office/drawing/2014/main" id="{D9235B22-172E-49DA-A208-846987D75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2861"/>
              <a:ext cx="51" cy="54"/>
            </a:xfrm>
            <a:custGeom>
              <a:avLst/>
              <a:gdLst>
                <a:gd name="T0" fmla="*/ 81 w 257"/>
                <a:gd name="T1" fmla="*/ 163 h 271"/>
                <a:gd name="T2" fmla="*/ 81 w 257"/>
                <a:gd name="T3" fmla="*/ 257 h 271"/>
                <a:gd name="T4" fmla="*/ 135 w 257"/>
                <a:gd name="T5" fmla="*/ 271 h 271"/>
                <a:gd name="T6" fmla="*/ 163 w 257"/>
                <a:gd name="T7" fmla="*/ 190 h 271"/>
                <a:gd name="T8" fmla="*/ 176 w 257"/>
                <a:gd name="T9" fmla="*/ 135 h 271"/>
                <a:gd name="T10" fmla="*/ 190 w 257"/>
                <a:gd name="T11" fmla="*/ 122 h 271"/>
                <a:gd name="T12" fmla="*/ 217 w 257"/>
                <a:gd name="T13" fmla="*/ 95 h 271"/>
                <a:gd name="T14" fmla="*/ 244 w 257"/>
                <a:gd name="T15" fmla="*/ 68 h 271"/>
                <a:gd name="T16" fmla="*/ 257 w 257"/>
                <a:gd name="T17" fmla="*/ 54 h 271"/>
                <a:gd name="T18" fmla="*/ 217 w 257"/>
                <a:gd name="T19" fmla="*/ 27 h 271"/>
                <a:gd name="T20" fmla="*/ 190 w 257"/>
                <a:gd name="T21" fmla="*/ 27 h 271"/>
                <a:gd name="T22" fmla="*/ 27 w 257"/>
                <a:gd name="T23" fmla="*/ 14 h 271"/>
                <a:gd name="T24" fmla="*/ 0 w 257"/>
                <a:gd name="T25" fmla="*/ 41 h 271"/>
                <a:gd name="T26" fmla="*/ 41 w 257"/>
                <a:gd name="T27" fmla="*/ 68 h 271"/>
                <a:gd name="T28" fmla="*/ 95 w 257"/>
                <a:gd name="T29" fmla="*/ 81 h 271"/>
                <a:gd name="T30" fmla="*/ 108 w 257"/>
                <a:gd name="T31" fmla="*/ 81 h 271"/>
                <a:gd name="T32" fmla="*/ 81 w 257"/>
                <a:gd name="T33" fmla="*/ 16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7" h="271">
                  <a:moveTo>
                    <a:pt x="81" y="163"/>
                  </a:moveTo>
                  <a:lnTo>
                    <a:pt x="81" y="257"/>
                  </a:lnTo>
                  <a:lnTo>
                    <a:pt x="135" y="271"/>
                  </a:lnTo>
                  <a:lnTo>
                    <a:pt x="163" y="190"/>
                  </a:lnTo>
                  <a:lnTo>
                    <a:pt x="176" y="135"/>
                  </a:lnTo>
                  <a:lnTo>
                    <a:pt x="190" y="122"/>
                  </a:lnTo>
                  <a:cubicBezTo>
                    <a:pt x="190" y="108"/>
                    <a:pt x="217" y="108"/>
                    <a:pt x="217" y="95"/>
                  </a:cubicBezTo>
                  <a:lnTo>
                    <a:pt x="244" y="68"/>
                  </a:lnTo>
                  <a:cubicBezTo>
                    <a:pt x="244" y="54"/>
                    <a:pt x="257" y="54"/>
                    <a:pt x="257" y="54"/>
                  </a:cubicBezTo>
                  <a:lnTo>
                    <a:pt x="217" y="27"/>
                  </a:lnTo>
                  <a:lnTo>
                    <a:pt x="190" y="27"/>
                  </a:lnTo>
                  <a:cubicBezTo>
                    <a:pt x="122" y="14"/>
                    <a:pt x="95" y="0"/>
                    <a:pt x="27" y="14"/>
                  </a:cubicBezTo>
                  <a:lnTo>
                    <a:pt x="0" y="41"/>
                  </a:lnTo>
                  <a:cubicBezTo>
                    <a:pt x="13" y="68"/>
                    <a:pt x="0" y="54"/>
                    <a:pt x="41" y="68"/>
                  </a:cubicBezTo>
                  <a:lnTo>
                    <a:pt x="95" y="81"/>
                  </a:lnTo>
                  <a:cubicBezTo>
                    <a:pt x="95" y="81"/>
                    <a:pt x="108" y="81"/>
                    <a:pt x="108" y="81"/>
                  </a:cubicBezTo>
                  <a:lnTo>
                    <a:pt x="81" y="163"/>
                  </a:ln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0" name="Freeform 54">
              <a:extLst>
                <a:ext uri="{FF2B5EF4-FFF2-40B4-BE49-F238E27FC236}">
                  <a16:creationId xmlns:a16="http://schemas.microsoft.com/office/drawing/2014/main" id="{4B2DDA18-D2A4-40F8-AF5C-F000AD8AE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" y="3380"/>
              <a:ext cx="91" cy="30"/>
            </a:xfrm>
            <a:custGeom>
              <a:avLst/>
              <a:gdLst>
                <a:gd name="T0" fmla="*/ 0 w 461"/>
                <a:gd name="T1" fmla="*/ 54 h 149"/>
                <a:gd name="T2" fmla="*/ 230 w 461"/>
                <a:gd name="T3" fmla="*/ 149 h 149"/>
                <a:gd name="T4" fmla="*/ 461 w 461"/>
                <a:gd name="T5" fmla="*/ 40 h 149"/>
                <a:gd name="T6" fmla="*/ 352 w 461"/>
                <a:gd name="T7" fmla="*/ 54 h 149"/>
                <a:gd name="T8" fmla="*/ 230 w 461"/>
                <a:gd name="T9" fmla="*/ 81 h 149"/>
                <a:gd name="T10" fmla="*/ 0 w 461"/>
                <a:gd name="T11" fmla="*/ 5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1" h="149">
                  <a:moveTo>
                    <a:pt x="0" y="54"/>
                  </a:moveTo>
                  <a:cubicBezTo>
                    <a:pt x="41" y="108"/>
                    <a:pt x="108" y="149"/>
                    <a:pt x="230" y="149"/>
                  </a:cubicBezTo>
                  <a:cubicBezTo>
                    <a:pt x="312" y="149"/>
                    <a:pt x="434" y="108"/>
                    <a:pt x="461" y="40"/>
                  </a:cubicBezTo>
                  <a:cubicBezTo>
                    <a:pt x="407" y="13"/>
                    <a:pt x="407" y="27"/>
                    <a:pt x="352" y="54"/>
                  </a:cubicBezTo>
                  <a:cubicBezTo>
                    <a:pt x="312" y="67"/>
                    <a:pt x="271" y="81"/>
                    <a:pt x="230" y="81"/>
                  </a:cubicBezTo>
                  <a:cubicBezTo>
                    <a:pt x="14" y="81"/>
                    <a:pt x="81" y="0"/>
                    <a:pt x="0" y="5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1" name="Freeform 55">
              <a:extLst>
                <a:ext uri="{FF2B5EF4-FFF2-40B4-BE49-F238E27FC236}">
                  <a16:creationId xmlns:a16="http://schemas.microsoft.com/office/drawing/2014/main" id="{594D80AA-4AEA-41DA-8BAE-7EA1DA9FD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" y="1963"/>
              <a:ext cx="32" cy="101"/>
            </a:xfrm>
            <a:custGeom>
              <a:avLst/>
              <a:gdLst>
                <a:gd name="T0" fmla="*/ 162 w 162"/>
                <a:gd name="T1" fmla="*/ 461 h 515"/>
                <a:gd name="T2" fmla="*/ 81 w 162"/>
                <a:gd name="T3" fmla="*/ 285 h 515"/>
                <a:gd name="T4" fmla="*/ 68 w 162"/>
                <a:gd name="T5" fmla="*/ 41 h 515"/>
                <a:gd name="T6" fmla="*/ 0 w 162"/>
                <a:gd name="T7" fmla="*/ 136 h 515"/>
                <a:gd name="T8" fmla="*/ 162 w 162"/>
                <a:gd name="T9" fmla="*/ 461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515">
                  <a:moveTo>
                    <a:pt x="162" y="461"/>
                  </a:moveTo>
                  <a:cubicBezTo>
                    <a:pt x="149" y="420"/>
                    <a:pt x="108" y="366"/>
                    <a:pt x="81" y="285"/>
                  </a:cubicBezTo>
                  <a:cubicBezTo>
                    <a:pt x="54" y="176"/>
                    <a:pt x="95" y="82"/>
                    <a:pt x="68" y="41"/>
                  </a:cubicBezTo>
                  <a:cubicBezTo>
                    <a:pt x="68" y="41"/>
                    <a:pt x="0" y="0"/>
                    <a:pt x="0" y="136"/>
                  </a:cubicBezTo>
                  <a:cubicBezTo>
                    <a:pt x="0" y="163"/>
                    <a:pt x="40" y="515"/>
                    <a:pt x="162" y="461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2" name="Freeform 56">
              <a:extLst>
                <a:ext uri="{FF2B5EF4-FFF2-40B4-BE49-F238E27FC236}">
                  <a16:creationId xmlns:a16="http://schemas.microsoft.com/office/drawing/2014/main" id="{86624FF5-051B-4A3F-BDB6-FAC050295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" y="1433"/>
              <a:ext cx="45" cy="86"/>
            </a:xfrm>
            <a:custGeom>
              <a:avLst/>
              <a:gdLst>
                <a:gd name="T0" fmla="*/ 121 w 230"/>
                <a:gd name="T1" fmla="*/ 434 h 434"/>
                <a:gd name="T2" fmla="*/ 108 w 230"/>
                <a:gd name="T3" fmla="*/ 204 h 434"/>
                <a:gd name="T4" fmla="*/ 230 w 230"/>
                <a:gd name="T5" fmla="*/ 68 h 434"/>
                <a:gd name="T6" fmla="*/ 40 w 230"/>
                <a:gd name="T7" fmla="*/ 366 h 434"/>
                <a:gd name="T8" fmla="*/ 121 w 230"/>
                <a:gd name="T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434">
                  <a:moveTo>
                    <a:pt x="121" y="434"/>
                  </a:moveTo>
                  <a:cubicBezTo>
                    <a:pt x="108" y="353"/>
                    <a:pt x="81" y="298"/>
                    <a:pt x="108" y="204"/>
                  </a:cubicBezTo>
                  <a:cubicBezTo>
                    <a:pt x="135" y="95"/>
                    <a:pt x="176" y="163"/>
                    <a:pt x="230" y="68"/>
                  </a:cubicBezTo>
                  <a:cubicBezTo>
                    <a:pt x="0" y="0"/>
                    <a:pt x="40" y="339"/>
                    <a:pt x="40" y="366"/>
                  </a:cubicBezTo>
                  <a:cubicBezTo>
                    <a:pt x="40" y="434"/>
                    <a:pt x="40" y="434"/>
                    <a:pt x="121" y="43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3" name="Freeform 57">
              <a:extLst>
                <a:ext uri="{FF2B5EF4-FFF2-40B4-BE49-F238E27FC236}">
                  <a16:creationId xmlns:a16="http://schemas.microsoft.com/office/drawing/2014/main" id="{0C3A7DA3-5927-4F6A-AE29-9B4C1A397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3265"/>
              <a:ext cx="40" cy="83"/>
            </a:xfrm>
            <a:custGeom>
              <a:avLst/>
              <a:gdLst>
                <a:gd name="T0" fmla="*/ 95 w 204"/>
                <a:gd name="T1" fmla="*/ 420 h 420"/>
                <a:gd name="T2" fmla="*/ 82 w 204"/>
                <a:gd name="T3" fmla="*/ 176 h 420"/>
                <a:gd name="T4" fmla="*/ 204 w 204"/>
                <a:gd name="T5" fmla="*/ 0 h 420"/>
                <a:gd name="T6" fmla="*/ 14 w 204"/>
                <a:gd name="T7" fmla="*/ 176 h 420"/>
                <a:gd name="T8" fmla="*/ 27 w 204"/>
                <a:gd name="T9" fmla="*/ 325 h 420"/>
                <a:gd name="T10" fmla="*/ 95 w 204"/>
                <a:gd name="T11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420">
                  <a:moveTo>
                    <a:pt x="95" y="420"/>
                  </a:moveTo>
                  <a:cubicBezTo>
                    <a:pt x="122" y="366"/>
                    <a:pt x="68" y="271"/>
                    <a:pt x="82" y="176"/>
                  </a:cubicBezTo>
                  <a:cubicBezTo>
                    <a:pt x="109" y="81"/>
                    <a:pt x="163" y="68"/>
                    <a:pt x="204" y="0"/>
                  </a:cubicBezTo>
                  <a:cubicBezTo>
                    <a:pt x="122" y="14"/>
                    <a:pt x="27" y="95"/>
                    <a:pt x="14" y="176"/>
                  </a:cubicBezTo>
                  <a:cubicBezTo>
                    <a:pt x="0" y="230"/>
                    <a:pt x="14" y="257"/>
                    <a:pt x="27" y="325"/>
                  </a:cubicBezTo>
                  <a:cubicBezTo>
                    <a:pt x="55" y="407"/>
                    <a:pt x="41" y="407"/>
                    <a:pt x="95" y="420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4" name="Freeform 58">
              <a:extLst>
                <a:ext uri="{FF2B5EF4-FFF2-40B4-BE49-F238E27FC236}">
                  <a16:creationId xmlns:a16="http://schemas.microsoft.com/office/drawing/2014/main" id="{32AF99F0-122B-462D-B408-026BAE1BE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" y="2302"/>
              <a:ext cx="107" cy="62"/>
            </a:xfrm>
            <a:custGeom>
              <a:avLst/>
              <a:gdLst>
                <a:gd name="T0" fmla="*/ 27 w 542"/>
                <a:gd name="T1" fmla="*/ 298 h 312"/>
                <a:gd name="T2" fmla="*/ 285 w 542"/>
                <a:gd name="T3" fmla="*/ 244 h 312"/>
                <a:gd name="T4" fmla="*/ 461 w 542"/>
                <a:gd name="T5" fmla="*/ 136 h 312"/>
                <a:gd name="T6" fmla="*/ 542 w 542"/>
                <a:gd name="T7" fmla="*/ 27 h 312"/>
                <a:gd name="T8" fmla="*/ 475 w 542"/>
                <a:gd name="T9" fmla="*/ 122 h 312"/>
                <a:gd name="T10" fmla="*/ 461 w 542"/>
                <a:gd name="T11" fmla="*/ 136 h 312"/>
                <a:gd name="T12" fmla="*/ 271 w 542"/>
                <a:gd name="T13" fmla="*/ 41 h 312"/>
                <a:gd name="T14" fmla="*/ 312 w 542"/>
                <a:gd name="T15" fmla="*/ 95 h 312"/>
                <a:gd name="T16" fmla="*/ 353 w 542"/>
                <a:gd name="T17" fmla="*/ 136 h 312"/>
                <a:gd name="T18" fmla="*/ 366 w 542"/>
                <a:gd name="T19" fmla="*/ 149 h 312"/>
                <a:gd name="T20" fmla="*/ 380 w 542"/>
                <a:gd name="T21" fmla="*/ 163 h 312"/>
                <a:gd name="T22" fmla="*/ 258 w 542"/>
                <a:gd name="T23" fmla="*/ 244 h 312"/>
                <a:gd name="T24" fmla="*/ 95 w 542"/>
                <a:gd name="T25" fmla="*/ 285 h 312"/>
                <a:gd name="T26" fmla="*/ 95 w 542"/>
                <a:gd name="T27" fmla="*/ 81 h 312"/>
                <a:gd name="T28" fmla="*/ 27 w 542"/>
                <a:gd name="T29" fmla="*/ 29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2" h="312">
                  <a:moveTo>
                    <a:pt x="27" y="298"/>
                  </a:moveTo>
                  <a:cubicBezTo>
                    <a:pt x="136" y="312"/>
                    <a:pt x="204" y="285"/>
                    <a:pt x="285" y="244"/>
                  </a:cubicBezTo>
                  <a:lnTo>
                    <a:pt x="461" y="136"/>
                  </a:lnTo>
                  <a:cubicBezTo>
                    <a:pt x="488" y="81"/>
                    <a:pt x="502" y="81"/>
                    <a:pt x="542" y="27"/>
                  </a:cubicBezTo>
                  <a:cubicBezTo>
                    <a:pt x="475" y="68"/>
                    <a:pt x="542" y="0"/>
                    <a:pt x="475" y="122"/>
                  </a:cubicBezTo>
                  <a:cubicBezTo>
                    <a:pt x="475" y="122"/>
                    <a:pt x="475" y="136"/>
                    <a:pt x="461" y="136"/>
                  </a:cubicBezTo>
                  <a:cubicBezTo>
                    <a:pt x="298" y="81"/>
                    <a:pt x="393" y="27"/>
                    <a:pt x="271" y="41"/>
                  </a:cubicBezTo>
                  <a:cubicBezTo>
                    <a:pt x="285" y="81"/>
                    <a:pt x="285" y="68"/>
                    <a:pt x="312" y="95"/>
                  </a:cubicBezTo>
                  <a:cubicBezTo>
                    <a:pt x="325" y="108"/>
                    <a:pt x="325" y="108"/>
                    <a:pt x="353" y="136"/>
                  </a:cubicBezTo>
                  <a:cubicBezTo>
                    <a:pt x="353" y="136"/>
                    <a:pt x="366" y="163"/>
                    <a:pt x="366" y="149"/>
                  </a:cubicBezTo>
                  <a:cubicBezTo>
                    <a:pt x="366" y="149"/>
                    <a:pt x="380" y="163"/>
                    <a:pt x="380" y="163"/>
                  </a:cubicBezTo>
                  <a:cubicBezTo>
                    <a:pt x="339" y="217"/>
                    <a:pt x="312" y="230"/>
                    <a:pt x="258" y="244"/>
                  </a:cubicBezTo>
                  <a:cubicBezTo>
                    <a:pt x="190" y="271"/>
                    <a:pt x="163" y="271"/>
                    <a:pt x="95" y="285"/>
                  </a:cubicBezTo>
                  <a:lnTo>
                    <a:pt x="95" y="81"/>
                  </a:lnTo>
                  <a:cubicBezTo>
                    <a:pt x="0" y="122"/>
                    <a:pt x="41" y="176"/>
                    <a:pt x="27" y="298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5" name="Freeform 59">
              <a:extLst>
                <a:ext uri="{FF2B5EF4-FFF2-40B4-BE49-F238E27FC236}">
                  <a16:creationId xmlns:a16="http://schemas.microsoft.com/office/drawing/2014/main" id="{CDC3CF5F-00CE-42A9-A10B-1657642A2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" y="2439"/>
              <a:ext cx="43" cy="91"/>
            </a:xfrm>
            <a:custGeom>
              <a:avLst/>
              <a:gdLst>
                <a:gd name="T0" fmla="*/ 149 w 217"/>
                <a:gd name="T1" fmla="*/ 434 h 461"/>
                <a:gd name="T2" fmla="*/ 81 w 217"/>
                <a:gd name="T3" fmla="*/ 217 h 461"/>
                <a:gd name="T4" fmla="*/ 217 w 217"/>
                <a:gd name="T5" fmla="*/ 14 h 461"/>
                <a:gd name="T6" fmla="*/ 41 w 217"/>
                <a:gd name="T7" fmla="*/ 217 h 461"/>
                <a:gd name="T8" fmla="*/ 149 w 217"/>
                <a:gd name="T9" fmla="*/ 434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61">
                  <a:moveTo>
                    <a:pt x="149" y="434"/>
                  </a:moveTo>
                  <a:cubicBezTo>
                    <a:pt x="122" y="380"/>
                    <a:pt x="27" y="339"/>
                    <a:pt x="81" y="217"/>
                  </a:cubicBezTo>
                  <a:cubicBezTo>
                    <a:pt x="122" y="68"/>
                    <a:pt x="217" y="122"/>
                    <a:pt x="217" y="14"/>
                  </a:cubicBezTo>
                  <a:cubicBezTo>
                    <a:pt x="109" y="0"/>
                    <a:pt x="54" y="136"/>
                    <a:pt x="41" y="217"/>
                  </a:cubicBezTo>
                  <a:cubicBezTo>
                    <a:pt x="0" y="325"/>
                    <a:pt x="14" y="461"/>
                    <a:pt x="149" y="43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6" name="Freeform 60">
              <a:extLst>
                <a:ext uri="{FF2B5EF4-FFF2-40B4-BE49-F238E27FC236}">
                  <a16:creationId xmlns:a16="http://schemas.microsoft.com/office/drawing/2014/main" id="{0A48F02E-8772-459C-94CC-CAA88E991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9" y="543"/>
              <a:ext cx="54" cy="88"/>
            </a:xfrm>
            <a:custGeom>
              <a:avLst/>
              <a:gdLst>
                <a:gd name="T0" fmla="*/ 271 w 271"/>
                <a:gd name="T1" fmla="*/ 434 h 447"/>
                <a:gd name="T2" fmla="*/ 149 w 271"/>
                <a:gd name="T3" fmla="*/ 271 h 447"/>
                <a:gd name="T4" fmla="*/ 94 w 271"/>
                <a:gd name="T5" fmla="*/ 0 h 447"/>
                <a:gd name="T6" fmla="*/ 81 w 271"/>
                <a:gd name="T7" fmla="*/ 271 h 447"/>
                <a:gd name="T8" fmla="*/ 149 w 271"/>
                <a:gd name="T9" fmla="*/ 380 h 447"/>
                <a:gd name="T10" fmla="*/ 271 w 271"/>
                <a:gd name="T11" fmla="*/ 43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447">
                  <a:moveTo>
                    <a:pt x="271" y="434"/>
                  </a:moveTo>
                  <a:cubicBezTo>
                    <a:pt x="244" y="339"/>
                    <a:pt x="189" y="434"/>
                    <a:pt x="149" y="271"/>
                  </a:cubicBezTo>
                  <a:cubicBezTo>
                    <a:pt x="94" y="136"/>
                    <a:pt x="108" y="149"/>
                    <a:pt x="94" y="0"/>
                  </a:cubicBezTo>
                  <a:cubicBezTo>
                    <a:pt x="0" y="41"/>
                    <a:pt x="54" y="190"/>
                    <a:pt x="81" y="271"/>
                  </a:cubicBezTo>
                  <a:cubicBezTo>
                    <a:pt x="108" y="353"/>
                    <a:pt x="94" y="312"/>
                    <a:pt x="149" y="380"/>
                  </a:cubicBezTo>
                  <a:cubicBezTo>
                    <a:pt x="189" y="407"/>
                    <a:pt x="216" y="447"/>
                    <a:pt x="271" y="43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7" name="Freeform 61">
              <a:extLst>
                <a:ext uri="{FF2B5EF4-FFF2-40B4-BE49-F238E27FC236}">
                  <a16:creationId xmlns:a16="http://schemas.microsoft.com/office/drawing/2014/main" id="{C1562F5C-8E1E-4927-92D7-9B7F7DBB0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" y="1612"/>
              <a:ext cx="56" cy="62"/>
            </a:xfrm>
            <a:custGeom>
              <a:avLst/>
              <a:gdLst>
                <a:gd name="T0" fmla="*/ 14 w 285"/>
                <a:gd name="T1" fmla="*/ 136 h 312"/>
                <a:gd name="T2" fmla="*/ 82 w 285"/>
                <a:gd name="T3" fmla="*/ 122 h 312"/>
                <a:gd name="T4" fmla="*/ 163 w 285"/>
                <a:gd name="T5" fmla="*/ 136 h 312"/>
                <a:gd name="T6" fmla="*/ 136 w 285"/>
                <a:gd name="T7" fmla="*/ 312 h 312"/>
                <a:gd name="T8" fmla="*/ 109 w 285"/>
                <a:gd name="T9" fmla="*/ 41 h 312"/>
                <a:gd name="T10" fmla="*/ 14 w 285"/>
                <a:gd name="T11" fmla="*/ 13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12">
                  <a:moveTo>
                    <a:pt x="14" y="136"/>
                  </a:moveTo>
                  <a:cubicBezTo>
                    <a:pt x="68" y="136"/>
                    <a:pt x="68" y="122"/>
                    <a:pt x="82" y="122"/>
                  </a:cubicBezTo>
                  <a:cubicBezTo>
                    <a:pt x="95" y="122"/>
                    <a:pt x="122" y="95"/>
                    <a:pt x="163" y="136"/>
                  </a:cubicBezTo>
                  <a:cubicBezTo>
                    <a:pt x="204" y="244"/>
                    <a:pt x="136" y="203"/>
                    <a:pt x="136" y="312"/>
                  </a:cubicBezTo>
                  <a:cubicBezTo>
                    <a:pt x="285" y="298"/>
                    <a:pt x="258" y="0"/>
                    <a:pt x="109" y="41"/>
                  </a:cubicBezTo>
                  <a:cubicBezTo>
                    <a:pt x="0" y="54"/>
                    <a:pt x="14" y="122"/>
                    <a:pt x="14" y="136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8" name="Freeform 62">
              <a:extLst>
                <a:ext uri="{FF2B5EF4-FFF2-40B4-BE49-F238E27FC236}">
                  <a16:creationId xmlns:a16="http://schemas.microsoft.com/office/drawing/2014/main" id="{DE853019-219E-4C23-94BD-DC1FEF6D8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0" y="3696"/>
              <a:ext cx="32" cy="77"/>
            </a:xfrm>
            <a:custGeom>
              <a:avLst/>
              <a:gdLst>
                <a:gd name="T0" fmla="*/ 121 w 162"/>
                <a:gd name="T1" fmla="*/ 392 h 392"/>
                <a:gd name="T2" fmla="*/ 94 w 162"/>
                <a:gd name="T3" fmla="*/ 189 h 392"/>
                <a:gd name="T4" fmla="*/ 67 w 162"/>
                <a:gd name="T5" fmla="*/ 40 h 392"/>
                <a:gd name="T6" fmla="*/ 27 w 162"/>
                <a:gd name="T7" fmla="*/ 135 h 392"/>
                <a:gd name="T8" fmla="*/ 13 w 162"/>
                <a:gd name="T9" fmla="*/ 243 h 392"/>
                <a:gd name="T10" fmla="*/ 121 w 162"/>
                <a:gd name="T11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392">
                  <a:moveTo>
                    <a:pt x="121" y="392"/>
                  </a:moveTo>
                  <a:cubicBezTo>
                    <a:pt x="162" y="325"/>
                    <a:pt x="67" y="311"/>
                    <a:pt x="94" y="189"/>
                  </a:cubicBezTo>
                  <a:cubicBezTo>
                    <a:pt x="94" y="162"/>
                    <a:pt x="149" y="0"/>
                    <a:pt x="67" y="40"/>
                  </a:cubicBezTo>
                  <a:cubicBezTo>
                    <a:pt x="27" y="67"/>
                    <a:pt x="40" y="81"/>
                    <a:pt x="27" y="135"/>
                  </a:cubicBezTo>
                  <a:cubicBezTo>
                    <a:pt x="13" y="189"/>
                    <a:pt x="0" y="176"/>
                    <a:pt x="13" y="243"/>
                  </a:cubicBezTo>
                  <a:cubicBezTo>
                    <a:pt x="27" y="311"/>
                    <a:pt x="67" y="379"/>
                    <a:pt x="121" y="392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9" name="Freeform 63">
              <a:extLst>
                <a:ext uri="{FF2B5EF4-FFF2-40B4-BE49-F238E27FC236}">
                  <a16:creationId xmlns:a16="http://schemas.microsoft.com/office/drawing/2014/main" id="{412DB677-428E-4C38-BB6A-DC29917B3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" y="3279"/>
              <a:ext cx="56" cy="80"/>
            </a:xfrm>
            <a:custGeom>
              <a:avLst/>
              <a:gdLst>
                <a:gd name="T0" fmla="*/ 0 w 285"/>
                <a:gd name="T1" fmla="*/ 244 h 406"/>
                <a:gd name="T2" fmla="*/ 271 w 285"/>
                <a:gd name="T3" fmla="*/ 81 h 406"/>
                <a:gd name="T4" fmla="*/ 258 w 285"/>
                <a:gd name="T5" fmla="*/ 13 h 406"/>
                <a:gd name="T6" fmla="*/ 149 w 285"/>
                <a:gd name="T7" fmla="*/ 162 h 406"/>
                <a:gd name="T8" fmla="*/ 0 w 285"/>
                <a:gd name="T9" fmla="*/ 24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406">
                  <a:moveTo>
                    <a:pt x="0" y="244"/>
                  </a:moveTo>
                  <a:cubicBezTo>
                    <a:pt x="136" y="406"/>
                    <a:pt x="258" y="108"/>
                    <a:pt x="271" y="81"/>
                  </a:cubicBezTo>
                  <a:cubicBezTo>
                    <a:pt x="285" y="0"/>
                    <a:pt x="258" y="27"/>
                    <a:pt x="258" y="13"/>
                  </a:cubicBezTo>
                  <a:cubicBezTo>
                    <a:pt x="176" y="54"/>
                    <a:pt x="217" y="81"/>
                    <a:pt x="149" y="162"/>
                  </a:cubicBezTo>
                  <a:cubicBezTo>
                    <a:pt x="68" y="257"/>
                    <a:pt x="68" y="189"/>
                    <a:pt x="0" y="24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0" name="Freeform 64">
              <a:extLst>
                <a:ext uri="{FF2B5EF4-FFF2-40B4-BE49-F238E27FC236}">
                  <a16:creationId xmlns:a16="http://schemas.microsoft.com/office/drawing/2014/main" id="{1CF5CDCD-C6E5-4D88-8461-575C42FC2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" y="2904"/>
              <a:ext cx="40" cy="70"/>
            </a:xfrm>
            <a:custGeom>
              <a:avLst/>
              <a:gdLst>
                <a:gd name="T0" fmla="*/ 189 w 203"/>
                <a:gd name="T1" fmla="*/ 230 h 352"/>
                <a:gd name="T2" fmla="*/ 108 w 203"/>
                <a:gd name="T3" fmla="*/ 0 h 352"/>
                <a:gd name="T4" fmla="*/ 121 w 203"/>
                <a:gd name="T5" fmla="*/ 217 h 352"/>
                <a:gd name="T6" fmla="*/ 0 w 203"/>
                <a:gd name="T7" fmla="*/ 352 h 352"/>
                <a:gd name="T8" fmla="*/ 189 w 203"/>
                <a:gd name="T9" fmla="*/ 23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352">
                  <a:moveTo>
                    <a:pt x="189" y="230"/>
                  </a:moveTo>
                  <a:cubicBezTo>
                    <a:pt x="203" y="122"/>
                    <a:pt x="189" y="13"/>
                    <a:pt x="108" y="0"/>
                  </a:cubicBezTo>
                  <a:cubicBezTo>
                    <a:pt x="67" y="68"/>
                    <a:pt x="162" y="108"/>
                    <a:pt x="121" y="217"/>
                  </a:cubicBezTo>
                  <a:cubicBezTo>
                    <a:pt x="81" y="311"/>
                    <a:pt x="13" y="230"/>
                    <a:pt x="0" y="352"/>
                  </a:cubicBezTo>
                  <a:cubicBezTo>
                    <a:pt x="81" y="352"/>
                    <a:pt x="149" y="271"/>
                    <a:pt x="189" y="230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1" name="Freeform 65">
              <a:extLst>
                <a:ext uri="{FF2B5EF4-FFF2-40B4-BE49-F238E27FC236}">
                  <a16:creationId xmlns:a16="http://schemas.microsoft.com/office/drawing/2014/main" id="{C0894BAD-90DC-41E0-8EE0-4EC31CBC9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" y="4038"/>
              <a:ext cx="78" cy="40"/>
            </a:xfrm>
            <a:custGeom>
              <a:avLst/>
              <a:gdLst>
                <a:gd name="T0" fmla="*/ 190 w 393"/>
                <a:gd name="T1" fmla="*/ 95 h 203"/>
                <a:gd name="T2" fmla="*/ 0 w 393"/>
                <a:gd name="T3" fmla="*/ 0 h 203"/>
                <a:gd name="T4" fmla="*/ 190 w 393"/>
                <a:gd name="T5" fmla="*/ 163 h 203"/>
                <a:gd name="T6" fmla="*/ 393 w 393"/>
                <a:gd name="T7" fmla="*/ 68 h 203"/>
                <a:gd name="T8" fmla="*/ 190 w 393"/>
                <a:gd name="T9" fmla="*/ 9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203">
                  <a:moveTo>
                    <a:pt x="190" y="95"/>
                  </a:moveTo>
                  <a:cubicBezTo>
                    <a:pt x="109" y="68"/>
                    <a:pt x="95" y="0"/>
                    <a:pt x="0" y="0"/>
                  </a:cubicBezTo>
                  <a:cubicBezTo>
                    <a:pt x="14" y="68"/>
                    <a:pt x="136" y="135"/>
                    <a:pt x="190" y="163"/>
                  </a:cubicBezTo>
                  <a:cubicBezTo>
                    <a:pt x="285" y="203"/>
                    <a:pt x="393" y="149"/>
                    <a:pt x="393" y="68"/>
                  </a:cubicBezTo>
                  <a:cubicBezTo>
                    <a:pt x="325" y="68"/>
                    <a:pt x="298" y="149"/>
                    <a:pt x="190" y="95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2" name="Freeform 66">
              <a:extLst>
                <a:ext uri="{FF2B5EF4-FFF2-40B4-BE49-F238E27FC236}">
                  <a16:creationId xmlns:a16="http://schemas.microsoft.com/office/drawing/2014/main" id="{94990D6B-1C0A-4D74-A88B-6B97C3BA1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1711"/>
              <a:ext cx="104" cy="94"/>
            </a:xfrm>
            <a:custGeom>
              <a:avLst/>
              <a:gdLst>
                <a:gd name="T0" fmla="*/ 176 w 528"/>
                <a:gd name="T1" fmla="*/ 203 h 474"/>
                <a:gd name="T2" fmla="*/ 162 w 528"/>
                <a:gd name="T3" fmla="*/ 176 h 474"/>
                <a:gd name="T4" fmla="*/ 135 w 528"/>
                <a:gd name="T5" fmla="*/ 162 h 474"/>
                <a:gd name="T6" fmla="*/ 95 w 528"/>
                <a:gd name="T7" fmla="*/ 162 h 474"/>
                <a:gd name="T8" fmla="*/ 81 w 528"/>
                <a:gd name="T9" fmla="*/ 176 h 474"/>
                <a:gd name="T10" fmla="*/ 67 w 528"/>
                <a:gd name="T11" fmla="*/ 230 h 474"/>
                <a:gd name="T12" fmla="*/ 40 w 528"/>
                <a:gd name="T13" fmla="*/ 271 h 474"/>
                <a:gd name="T14" fmla="*/ 27 w 528"/>
                <a:gd name="T15" fmla="*/ 284 h 474"/>
                <a:gd name="T16" fmla="*/ 13 w 528"/>
                <a:gd name="T17" fmla="*/ 352 h 474"/>
                <a:gd name="T18" fmla="*/ 40 w 528"/>
                <a:gd name="T19" fmla="*/ 406 h 474"/>
                <a:gd name="T20" fmla="*/ 108 w 528"/>
                <a:gd name="T21" fmla="*/ 406 h 474"/>
                <a:gd name="T22" fmla="*/ 81 w 528"/>
                <a:gd name="T23" fmla="*/ 460 h 474"/>
                <a:gd name="T24" fmla="*/ 122 w 528"/>
                <a:gd name="T25" fmla="*/ 433 h 474"/>
                <a:gd name="T26" fmla="*/ 122 w 528"/>
                <a:gd name="T27" fmla="*/ 420 h 474"/>
                <a:gd name="T28" fmla="*/ 108 w 528"/>
                <a:gd name="T29" fmla="*/ 406 h 474"/>
                <a:gd name="T30" fmla="*/ 40 w 528"/>
                <a:gd name="T31" fmla="*/ 406 h 474"/>
                <a:gd name="T32" fmla="*/ 27 w 528"/>
                <a:gd name="T33" fmla="*/ 284 h 474"/>
                <a:gd name="T34" fmla="*/ 40 w 528"/>
                <a:gd name="T35" fmla="*/ 271 h 474"/>
                <a:gd name="T36" fmla="*/ 67 w 528"/>
                <a:gd name="T37" fmla="*/ 230 h 474"/>
                <a:gd name="T38" fmla="*/ 81 w 528"/>
                <a:gd name="T39" fmla="*/ 176 h 474"/>
                <a:gd name="T40" fmla="*/ 95 w 528"/>
                <a:gd name="T41" fmla="*/ 162 h 474"/>
                <a:gd name="T42" fmla="*/ 162 w 528"/>
                <a:gd name="T43" fmla="*/ 176 h 474"/>
                <a:gd name="T44" fmla="*/ 176 w 528"/>
                <a:gd name="T45" fmla="*/ 203 h 474"/>
                <a:gd name="T46" fmla="*/ 203 w 528"/>
                <a:gd name="T47" fmla="*/ 216 h 474"/>
                <a:gd name="T48" fmla="*/ 271 w 528"/>
                <a:gd name="T49" fmla="*/ 67 h 474"/>
                <a:gd name="T50" fmla="*/ 379 w 528"/>
                <a:gd name="T51" fmla="*/ 81 h 474"/>
                <a:gd name="T52" fmla="*/ 352 w 528"/>
                <a:gd name="T53" fmla="*/ 176 h 474"/>
                <a:gd name="T54" fmla="*/ 379 w 528"/>
                <a:gd name="T55" fmla="*/ 216 h 474"/>
                <a:gd name="T56" fmla="*/ 420 w 528"/>
                <a:gd name="T57" fmla="*/ 149 h 474"/>
                <a:gd name="T58" fmla="*/ 474 w 528"/>
                <a:gd name="T59" fmla="*/ 149 h 474"/>
                <a:gd name="T60" fmla="*/ 487 w 528"/>
                <a:gd name="T61" fmla="*/ 162 h 474"/>
                <a:gd name="T62" fmla="*/ 515 w 528"/>
                <a:gd name="T63" fmla="*/ 176 h 474"/>
                <a:gd name="T64" fmla="*/ 487 w 528"/>
                <a:gd name="T65" fmla="*/ 162 h 474"/>
                <a:gd name="T66" fmla="*/ 474 w 528"/>
                <a:gd name="T67" fmla="*/ 149 h 474"/>
                <a:gd name="T68" fmla="*/ 460 w 528"/>
                <a:gd name="T69" fmla="*/ 135 h 474"/>
                <a:gd name="T70" fmla="*/ 447 w 528"/>
                <a:gd name="T71" fmla="*/ 135 h 474"/>
                <a:gd name="T72" fmla="*/ 406 w 528"/>
                <a:gd name="T73" fmla="*/ 94 h 474"/>
                <a:gd name="T74" fmla="*/ 393 w 528"/>
                <a:gd name="T75" fmla="*/ 81 h 474"/>
                <a:gd name="T76" fmla="*/ 379 w 528"/>
                <a:gd name="T77" fmla="*/ 81 h 474"/>
                <a:gd name="T78" fmla="*/ 189 w 528"/>
                <a:gd name="T79" fmla="*/ 189 h 474"/>
                <a:gd name="T80" fmla="*/ 176 w 528"/>
                <a:gd name="T81" fmla="*/ 20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8" h="474">
                  <a:moveTo>
                    <a:pt x="176" y="203"/>
                  </a:moveTo>
                  <a:cubicBezTo>
                    <a:pt x="176" y="176"/>
                    <a:pt x="189" y="176"/>
                    <a:pt x="162" y="176"/>
                  </a:cubicBezTo>
                  <a:cubicBezTo>
                    <a:pt x="149" y="176"/>
                    <a:pt x="162" y="176"/>
                    <a:pt x="135" y="162"/>
                  </a:cubicBezTo>
                  <a:cubicBezTo>
                    <a:pt x="108" y="162"/>
                    <a:pt x="108" y="162"/>
                    <a:pt x="95" y="162"/>
                  </a:cubicBezTo>
                  <a:cubicBezTo>
                    <a:pt x="67" y="162"/>
                    <a:pt x="81" y="149"/>
                    <a:pt x="81" y="176"/>
                  </a:cubicBezTo>
                  <a:cubicBezTo>
                    <a:pt x="67" y="189"/>
                    <a:pt x="40" y="135"/>
                    <a:pt x="67" y="230"/>
                  </a:cubicBezTo>
                  <a:lnTo>
                    <a:pt x="40" y="271"/>
                  </a:lnTo>
                  <a:cubicBezTo>
                    <a:pt x="13" y="257"/>
                    <a:pt x="27" y="257"/>
                    <a:pt x="27" y="284"/>
                  </a:cubicBezTo>
                  <a:cubicBezTo>
                    <a:pt x="27" y="298"/>
                    <a:pt x="0" y="257"/>
                    <a:pt x="13" y="352"/>
                  </a:cubicBezTo>
                  <a:cubicBezTo>
                    <a:pt x="27" y="447"/>
                    <a:pt x="27" y="379"/>
                    <a:pt x="40" y="406"/>
                  </a:cubicBezTo>
                  <a:lnTo>
                    <a:pt x="108" y="406"/>
                  </a:lnTo>
                  <a:lnTo>
                    <a:pt x="81" y="460"/>
                  </a:lnTo>
                  <a:cubicBezTo>
                    <a:pt x="162" y="460"/>
                    <a:pt x="95" y="474"/>
                    <a:pt x="122" y="433"/>
                  </a:cubicBezTo>
                  <a:cubicBezTo>
                    <a:pt x="122" y="433"/>
                    <a:pt x="122" y="420"/>
                    <a:pt x="122" y="420"/>
                  </a:cubicBezTo>
                  <a:cubicBezTo>
                    <a:pt x="122" y="420"/>
                    <a:pt x="108" y="420"/>
                    <a:pt x="108" y="406"/>
                  </a:cubicBezTo>
                  <a:lnTo>
                    <a:pt x="40" y="406"/>
                  </a:lnTo>
                  <a:lnTo>
                    <a:pt x="27" y="284"/>
                  </a:lnTo>
                  <a:cubicBezTo>
                    <a:pt x="54" y="298"/>
                    <a:pt x="54" y="298"/>
                    <a:pt x="40" y="271"/>
                  </a:cubicBezTo>
                  <a:cubicBezTo>
                    <a:pt x="81" y="271"/>
                    <a:pt x="67" y="284"/>
                    <a:pt x="67" y="230"/>
                  </a:cubicBezTo>
                  <a:cubicBezTo>
                    <a:pt x="108" y="230"/>
                    <a:pt x="81" y="216"/>
                    <a:pt x="81" y="176"/>
                  </a:cubicBezTo>
                  <a:cubicBezTo>
                    <a:pt x="108" y="189"/>
                    <a:pt x="108" y="189"/>
                    <a:pt x="95" y="162"/>
                  </a:cubicBezTo>
                  <a:lnTo>
                    <a:pt x="162" y="176"/>
                  </a:lnTo>
                  <a:cubicBezTo>
                    <a:pt x="149" y="216"/>
                    <a:pt x="135" y="216"/>
                    <a:pt x="176" y="203"/>
                  </a:cubicBezTo>
                  <a:cubicBezTo>
                    <a:pt x="189" y="216"/>
                    <a:pt x="135" y="230"/>
                    <a:pt x="203" y="216"/>
                  </a:cubicBezTo>
                  <a:cubicBezTo>
                    <a:pt x="230" y="67"/>
                    <a:pt x="203" y="108"/>
                    <a:pt x="271" y="67"/>
                  </a:cubicBezTo>
                  <a:lnTo>
                    <a:pt x="379" y="81"/>
                  </a:lnTo>
                  <a:cubicBezTo>
                    <a:pt x="379" y="135"/>
                    <a:pt x="352" y="135"/>
                    <a:pt x="352" y="176"/>
                  </a:cubicBezTo>
                  <a:cubicBezTo>
                    <a:pt x="366" y="216"/>
                    <a:pt x="366" y="189"/>
                    <a:pt x="379" y="216"/>
                  </a:cubicBezTo>
                  <a:cubicBezTo>
                    <a:pt x="420" y="176"/>
                    <a:pt x="379" y="216"/>
                    <a:pt x="420" y="149"/>
                  </a:cubicBezTo>
                  <a:lnTo>
                    <a:pt x="474" y="149"/>
                  </a:lnTo>
                  <a:cubicBezTo>
                    <a:pt x="474" y="176"/>
                    <a:pt x="460" y="162"/>
                    <a:pt x="487" y="162"/>
                  </a:cubicBezTo>
                  <a:cubicBezTo>
                    <a:pt x="487" y="189"/>
                    <a:pt x="474" y="189"/>
                    <a:pt x="515" y="176"/>
                  </a:cubicBezTo>
                  <a:cubicBezTo>
                    <a:pt x="515" y="149"/>
                    <a:pt x="528" y="162"/>
                    <a:pt x="487" y="162"/>
                  </a:cubicBezTo>
                  <a:cubicBezTo>
                    <a:pt x="501" y="135"/>
                    <a:pt x="501" y="135"/>
                    <a:pt x="474" y="149"/>
                  </a:cubicBezTo>
                  <a:cubicBezTo>
                    <a:pt x="474" y="149"/>
                    <a:pt x="460" y="135"/>
                    <a:pt x="460" y="135"/>
                  </a:cubicBezTo>
                  <a:cubicBezTo>
                    <a:pt x="460" y="135"/>
                    <a:pt x="460" y="135"/>
                    <a:pt x="447" y="135"/>
                  </a:cubicBezTo>
                  <a:lnTo>
                    <a:pt x="406" y="94"/>
                  </a:lnTo>
                  <a:cubicBezTo>
                    <a:pt x="393" y="94"/>
                    <a:pt x="393" y="94"/>
                    <a:pt x="393" y="81"/>
                  </a:cubicBezTo>
                  <a:cubicBezTo>
                    <a:pt x="393" y="81"/>
                    <a:pt x="393" y="81"/>
                    <a:pt x="379" y="81"/>
                  </a:cubicBezTo>
                  <a:cubicBezTo>
                    <a:pt x="352" y="27"/>
                    <a:pt x="122" y="0"/>
                    <a:pt x="189" y="189"/>
                  </a:cubicBezTo>
                  <a:lnTo>
                    <a:pt x="176" y="203"/>
                  </a:ln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3" name="Freeform 67">
              <a:extLst>
                <a:ext uri="{FF2B5EF4-FFF2-40B4-BE49-F238E27FC236}">
                  <a16:creationId xmlns:a16="http://schemas.microsoft.com/office/drawing/2014/main" id="{AE9F9DC4-221E-436C-B0AF-C2104BB06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" y="588"/>
              <a:ext cx="51" cy="80"/>
            </a:xfrm>
            <a:custGeom>
              <a:avLst/>
              <a:gdLst>
                <a:gd name="T0" fmla="*/ 27 w 258"/>
                <a:gd name="T1" fmla="*/ 365 h 406"/>
                <a:gd name="T2" fmla="*/ 122 w 258"/>
                <a:gd name="T3" fmla="*/ 230 h 406"/>
                <a:gd name="T4" fmla="*/ 258 w 258"/>
                <a:gd name="T5" fmla="*/ 162 h 406"/>
                <a:gd name="T6" fmla="*/ 14 w 258"/>
                <a:gd name="T7" fmla="*/ 311 h 406"/>
                <a:gd name="T8" fmla="*/ 27 w 258"/>
                <a:gd name="T9" fmla="*/ 365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406">
                  <a:moveTo>
                    <a:pt x="27" y="365"/>
                  </a:moveTo>
                  <a:cubicBezTo>
                    <a:pt x="136" y="311"/>
                    <a:pt x="14" y="379"/>
                    <a:pt x="122" y="230"/>
                  </a:cubicBezTo>
                  <a:cubicBezTo>
                    <a:pt x="190" y="149"/>
                    <a:pt x="177" y="203"/>
                    <a:pt x="258" y="162"/>
                  </a:cubicBezTo>
                  <a:cubicBezTo>
                    <a:pt x="204" y="0"/>
                    <a:pt x="14" y="203"/>
                    <a:pt x="14" y="311"/>
                  </a:cubicBezTo>
                  <a:cubicBezTo>
                    <a:pt x="0" y="406"/>
                    <a:pt x="0" y="325"/>
                    <a:pt x="27" y="365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4" name="Freeform 68">
              <a:extLst>
                <a:ext uri="{FF2B5EF4-FFF2-40B4-BE49-F238E27FC236}">
                  <a16:creationId xmlns:a16="http://schemas.microsoft.com/office/drawing/2014/main" id="{7E764EBF-F4EC-413C-A558-9A281DCA5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527"/>
              <a:ext cx="54" cy="67"/>
            </a:xfrm>
            <a:custGeom>
              <a:avLst/>
              <a:gdLst>
                <a:gd name="T0" fmla="*/ 217 w 271"/>
                <a:gd name="T1" fmla="*/ 339 h 339"/>
                <a:gd name="T2" fmla="*/ 230 w 271"/>
                <a:gd name="T3" fmla="*/ 230 h 339"/>
                <a:gd name="T4" fmla="*/ 203 w 271"/>
                <a:gd name="T5" fmla="*/ 176 h 339"/>
                <a:gd name="T6" fmla="*/ 0 w 271"/>
                <a:gd name="T7" fmla="*/ 0 h 339"/>
                <a:gd name="T8" fmla="*/ 176 w 271"/>
                <a:gd name="T9" fmla="*/ 244 h 339"/>
                <a:gd name="T10" fmla="*/ 217 w 271"/>
                <a:gd name="T11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339">
                  <a:moveTo>
                    <a:pt x="217" y="339"/>
                  </a:moveTo>
                  <a:cubicBezTo>
                    <a:pt x="230" y="339"/>
                    <a:pt x="271" y="339"/>
                    <a:pt x="230" y="230"/>
                  </a:cubicBezTo>
                  <a:cubicBezTo>
                    <a:pt x="230" y="217"/>
                    <a:pt x="203" y="190"/>
                    <a:pt x="203" y="176"/>
                  </a:cubicBezTo>
                  <a:cubicBezTo>
                    <a:pt x="176" y="108"/>
                    <a:pt x="149" y="14"/>
                    <a:pt x="0" y="0"/>
                  </a:cubicBezTo>
                  <a:cubicBezTo>
                    <a:pt x="54" y="149"/>
                    <a:pt x="149" y="68"/>
                    <a:pt x="176" y="244"/>
                  </a:cubicBezTo>
                  <a:cubicBezTo>
                    <a:pt x="189" y="339"/>
                    <a:pt x="149" y="312"/>
                    <a:pt x="217" y="339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5" name="Freeform 69">
              <a:extLst>
                <a:ext uri="{FF2B5EF4-FFF2-40B4-BE49-F238E27FC236}">
                  <a16:creationId xmlns:a16="http://schemas.microsoft.com/office/drawing/2014/main" id="{22E1A080-7315-4C4A-9AC4-F417AE479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8" y="708"/>
              <a:ext cx="42" cy="81"/>
            </a:xfrm>
            <a:custGeom>
              <a:avLst/>
              <a:gdLst>
                <a:gd name="T0" fmla="*/ 135 w 217"/>
                <a:gd name="T1" fmla="*/ 393 h 407"/>
                <a:gd name="T2" fmla="*/ 149 w 217"/>
                <a:gd name="T3" fmla="*/ 163 h 407"/>
                <a:gd name="T4" fmla="*/ 0 w 217"/>
                <a:gd name="T5" fmla="*/ 0 h 407"/>
                <a:gd name="T6" fmla="*/ 122 w 217"/>
                <a:gd name="T7" fmla="*/ 285 h 407"/>
                <a:gd name="T8" fmla="*/ 122 w 217"/>
                <a:gd name="T9" fmla="*/ 380 h 407"/>
                <a:gd name="T10" fmla="*/ 135 w 217"/>
                <a:gd name="T11" fmla="*/ 39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" h="407">
                  <a:moveTo>
                    <a:pt x="135" y="393"/>
                  </a:moveTo>
                  <a:cubicBezTo>
                    <a:pt x="217" y="353"/>
                    <a:pt x="190" y="217"/>
                    <a:pt x="149" y="163"/>
                  </a:cubicBezTo>
                  <a:cubicBezTo>
                    <a:pt x="122" y="109"/>
                    <a:pt x="54" y="14"/>
                    <a:pt x="0" y="0"/>
                  </a:cubicBezTo>
                  <a:cubicBezTo>
                    <a:pt x="13" y="82"/>
                    <a:pt x="122" y="163"/>
                    <a:pt x="122" y="285"/>
                  </a:cubicBezTo>
                  <a:cubicBezTo>
                    <a:pt x="122" y="407"/>
                    <a:pt x="95" y="285"/>
                    <a:pt x="122" y="380"/>
                  </a:cubicBezTo>
                  <a:lnTo>
                    <a:pt x="135" y="393"/>
                  </a:ln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6" name="Freeform 70">
              <a:extLst>
                <a:ext uri="{FF2B5EF4-FFF2-40B4-BE49-F238E27FC236}">
                  <a16:creationId xmlns:a16="http://schemas.microsoft.com/office/drawing/2014/main" id="{4E3F14DA-E762-4FF6-A250-4F052A228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" y="2230"/>
              <a:ext cx="48" cy="62"/>
            </a:xfrm>
            <a:custGeom>
              <a:avLst/>
              <a:gdLst>
                <a:gd name="T0" fmla="*/ 230 w 244"/>
                <a:gd name="T1" fmla="*/ 312 h 312"/>
                <a:gd name="T2" fmla="*/ 122 w 244"/>
                <a:gd name="T3" fmla="*/ 68 h 312"/>
                <a:gd name="T4" fmla="*/ 54 w 244"/>
                <a:gd name="T5" fmla="*/ 0 h 312"/>
                <a:gd name="T6" fmla="*/ 230 w 244"/>
                <a:gd name="T7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4" h="312">
                  <a:moveTo>
                    <a:pt x="230" y="312"/>
                  </a:moveTo>
                  <a:cubicBezTo>
                    <a:pt x="244" y="176"/>
                    <a:pt x="176" y="231"/>
                    <a:pt x="122" y="68"/>
                  </a:cubicBezTo>
                  <a:cubicBezTo>
                    <a:pt x="95" y="0"/>
                    <a:pt x="108" y="14"/>
                    <a:pt x="54" y="0"/>
                  </a:cubicBezTo>
                  <a:cubicBezTo>
                    <a:pt x="0" y="109"/>
                    <a:pt x="190" y="312"/>
                    <a:pt x="230" y="312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7" name="Freeform 71">
              <a:extLst>
                <a:ext uri="{FF2B5EF4-FFF2-40B4-BE49-F238E27FC236}">
                  <a16:creationId xmlns:a16="http://schemas.microsoft.com/office/drawing/2014/main" id="{FF367212-30BD-440E-898A-ACB2A4E01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" y="1209"/>
              <a:ext cx="48" cy="82"/>
            </a:xfrm>
            <a:custGeom>
              <a:avLst/>
              <a:gdLst>
                <a:gd name="T0" fmla="*/ 0 w 244"/>
                <a:gd name="T1" fmla="*/ 68 h 420"/>
                <a:gd name="T2" fmla="*/ 149 w 244"/>
                <a:gd name="T3" fmla="*/ 176 h 420"/>
                <a:gd name="T4" fmla="*/ 40 w 244"/>
                <a:gd name="T5" fmla="*/ 420 h 420"/>
                <a:gd name="T6" fmla="*/ 162 w 244"/>
                <a:gd name="T7" fmla="*/ 339 h 420"/>
                <a:gd name="T8" fmla="*/ 122 w 244"/>
                <a:gd name="T9" fmla="*/ 95 h 420"/>
                <a:gd name="T10" fmla="*/ 0 w 244"/>
                <a:gd name="T11" fmla="*/ 68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" h="420">
                  <a:moveTo>
                    <a:pt x="0" y="68"/>
                  </a:moveTo>
                  <a:cubicBezTo>
                    <a:pt x="54" y="122"/>
                    <a:pt x="122" y="122"/>
                    <a:pt x="149" y="176"/>
                  </a:cubicBezTo>
                  <a:cubicBezTo>
                    <a:pt x="162" y="366"/>
                    <a:pt x="81" y="325"/>
                    <a:pt x="40" y="420"/>
                  </a:cubicBezTo>
                  <a:cubicBezTo>
                    <a:pt x="108" y="420"/>
                    <a:pt x="122" y="380"/>
                    <a:pt x="162" y="339"/>
                  </a:cubicBezTo>
                  <a:cubicBezTo>
                    <a:pt x="244" y="217"/>
                    <a:pt x="217" y="163"/>
                    <a:pt x="122" y="95"/>
                  </a:cubicBezTo>
                  <a:cubicBezTo>
                    <a:pt x="13" y="0"/>
                    <a:pt x="13" y="68"/>
                    <a:pt x="0" y="68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8" name="Freeform 72">
              <a:extLst>
                <a:ext uri="{FF2B5EF4-FFF2-40B4-BE49-F238E27FC236}">
                  <a16:creationId xmlns:a16="http://schemas.microsoft.com/office/drawing/2014/main" id="{9C090EEB-3044-4FF3-A127-805A12147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072"/>
              <a:ext cx="59" cy="51"/>
            </a:xfrm>
            <a:custGeom>
              <a:avLst/>
              <a:gdLst>
                <a:gd name="T0" fmla="*/ 14 w 299"/>
                <a:gd name="T1" fmla="*/ 230 h 258"/>
                <a:gd name="T2" fmla="*/ 204 w 299"/>
                <a:gd name="T3" fmla="*/ 176 h 258"/>
                <a:gd name="T4" fmla="*/ 271 w 299"/>
                <a:gd name="T5" fmla="*/ 95 h 258"/>
                <a:gd name="T6" fmla="*/ 299 w 299"/>
                <a:gd name="T7" fmla="*/ 41 h 258"/>
                <a:gd name="T8" fmla="*/ 271 w 299"/>
                <a:gd name="T9" fmla="*/ 0 h 258"/>
                <a:gd name="T10" fmla="*/ 204 w 299"/>
                <a:gd name="T11" fmla="*/ 68 h 258"/>
                <a:gd name="T12" fmla="*/ 68 w 299"/>
                <a:gd name="T13" fmla="*/ 176 h 258"/>
                <a:gd name="T14" fmla="*/ 14 w 299"/>
                <a:gd name="T15" fmla="*/ 23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9" h="258">
                  <a:moveTo>
                    <a:pt x="14" y="230"/>
                  </a:moveTo>
                  <a:cubicBezTo>
                    <a:pt x="82" y="258"/>
                    <a:pt x="163" y="203"/>
                    <a:pt x="204" y="176"/>
                  </a:cubicBezTo>
                  <a:cubicBezTo>
                    <a:pt x="217" y="163"/>
                    <a:pt x="258" y="109"/>
                    <a:pt x="271" y="95"/>
                  </a:cubicBezTo>
                  <a:cubicBezTo>
                    <a:pt x="285" y="81"/>
                    <a:pt x="285" y="68"/>
                    <a:pt x="299" y="41"/>
                  </a:cubicBezTo>
                  <a:cubicBezTo>
                    <a:pt x="299" y="0"/>
                    <a:pt x="285" y="27"/>
                    <a:pt x="271" y="0"/>
                  </a:cubicBezTo>
                  <a:cubicBezTo>
                    <a:pt x="217" y="27"/>
                    <a:pt x="244" y="14"/>
                    <a:pt x="204" y="68"/>
                  </a:cubicBezTo>
                  <a:cubicBezTo>
                    <a:pt x="136" y="149"/>
                    <a:pt x="136" y="149"/>
                    <a:pt x="68" y="176"/>
                  </a:cubicBezTo>
                  <a:cubicBezTo>
                    <a:pt x="0" y="203"/>
                    <a:pt x="41" y="176"/>
                    <a:pt x="14" y="230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9" name="Freeform 73">
              <a:extLst>
                <a:ext uri="{FF2B5EF4-FFF2-40B4-BE49-F238E27FC236}">
                  <a16:creationId xmlns:a16="http://schemas.microsoft.com/office/drawing/2014/main" id="{E4DFBC54-A745-41CA-AE02-79EE35B9F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" y="866"/>
              <a:ext cx="58" cy="27"/>
            </a:xfrm>
            <a:custGeom>
              <a:avLst/>
              <a:gdLst>
                <a:gd name="T0" fmla="*/ 14 w 298"/>
                <a:gd name="T1" fmla="*/ 13 h 135"/>
                <a:gd name="T2" fmla="*/ 136 w 298"/>
                <a:gd name="T3" fmla="*/ 122 h 135"/>
                <a:gd name="T4" fmla="*/ 298 w 298"/>
                <a:gd name="T5" fmla="*/ 13 h 135"/>
                <a:gd name="T6" fmla="*/ 149 w 298"/>
                <a:gd name="T7" fmla="*/ 54 h 135"/>
                <a:gd name="T8" fmla="*/ 54 w 298"/>
                <a:gd name="T9" fmla="*/ 0 h 135"/>
                <a:gd name="T10" fmla="*/ 14 w 298"/>
                <a:gd name="T11" fmla="*/ 1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" h="135">
                  <a:moveTo>
                    <a:pt x="14" y="13"/>
                  </a:moveTo>
                  <a:cubicBezTo>
                    <a:pt x="0" y="68"/>
                    <a:pt x="68" y="122"/>
                    <a:pt x="136" y="122"/>
                  </a:cubicBezTo>
                  <a:cubicBezTo>
                    <a:pt x="271" y="135"/>
                    <a:pt x="298" y="95"/>
                    <a:pt x="298" y="13"/>
                  </a:cubicBezTo>
                  <a:cubicBezTo>
                    <a:pt x="230" y="27"/>
                    <a:pt x="230" y="68"/>
                    <a:pt x="149" y="54"/>
                  </a:cubicBezTo>
                  <a:cubicBezTo>
                    <a:pt x="68" y="27"/>
                    <a:pt x="108" y="0"/>
                    <a:pt x="54" y="0"/>
                  </a:cubicBezTo>
                  <a:cubicBezTo>
                    <a:pt x="14" y="0"/>
                    <a:pt x="41" y="0"/>
                    <a:pt x="14" y="13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0" name="Freeform 74">
              <a:extLst>
                <a:ext uri="{FF2B5EF4-FFF2-40B4-BE49-F238E27FC236}">
                  <a16:creationId xmlns:a16="http://schemas.microsoft.com/office/drawing/2014/main" id="{1BA43EAC-A036-4103-8CA9-FB336B0B0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2409"/>
              <a:ext cx="43" cy="46"/>
            </a:xfrm>
            <a:custGeom>
              <a:avLst/>
              <a:gdLst>
                <a:gd name="T0" fmla="*/ 0 w 217"/>
                <a:gd name="T1" fmla="*/ 136 h 230"/>
                <a:gd name="T2" fmla="*/ 122 w 217"/>
                <a:gd name="T3" fmla="*/ 95 h 230"/>
                <a:gd name="T4" fmla="*/ 203 w 217"/>
                <a:gd name="T5" fmla="*/ 163 h 230"/>
                <a:gd name="T6" fmla="*/ 163 w 217"/>
                <a:gd name="T7" fmla="*/ 0 h 230"/>
                <a:gd name="T8" fmla="*/ 0 w 217"/>
                <a:gd name="T9" fmla="*/ 13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30">
                  <a:moveTo>
                    <a:pt x="0" y="136"/>
                  </a:moveTo>
                  <a:cubicBezTo>
                    <a:pt x="95" y="122"/>
                    <a:pt x="41" y="108"/>
                    <a:pt x="122" y="95"/>
                  </a:cubicBezTo>
                  <a:cubicBezTo>
                    <a:pt x="122" y="122"/>
                    <a:pt x="176" y="230"/>
                    <a:pt x="203" y="163"/>
                  </a:cubicBezTo>
                  <a:cubicBezTo>
                    <a:pt x="217" y="149"/>
                    <a:pt x="176" y="27"/>
                    <a:pt x="163" y="0"/>
                  </a:cubicBezTo>
                  <a:cubicBezTo>
                    <a:pt x="68" y="0"/>
                    <a:pt x="0" y="27"/>
                    <a:pt x="0" y="136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1" name="Freeform 75">
              <a:extLst>
                <a:ext uri="{FF2B5EF4-FFF2-40B4-BE49-F238E27FC236}">
                  <a16:creationId xmlns:a16="http://schemas.microsoft.com/office/drawing/2014/main" id="{89EE7E61-881D-4C72-AE01-B7EB54CA2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" y="3279"/>
              <a:ext cx="43" cy="80"/>
            </a:xfrm>
            <a:custGeom>
              <a:avLst/>
              <a:gdLst>
                <a:gd name="T0" fmla="*/ 0 w 217"/>
                <a:gd name="T1" fmla="*/ 406 h 406"/>
                <a:gd name="T2" fmla="*/ 82 w 217"/>
                <a:gd name="T3" fmla="*/ 339 h 406"/>
                <a:gd name="T4" fmla="*/ 176 w 217"/>
                <a:gd name="T5" fmla="*/ 149 h 406"/>
                <a:gd name="T6" fmla="*/ 163 w 217"/>
                <a:gd name="T7" fmla="*/ 27 h 406"/>
                <a:gd name="T8" fmla="*/ 95 w 217"/>
                <a:gd name="T9" fmla="*/ 217 h 406"/>
                <a:gd name="T10" fmla="*/ 0 w 217"/>
                <a:gd name="T11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" h="406">
                  <a:moveTo>
                    <a:pt x="0" y="406"/>
                  </a:moveTo>
                  <a:cubicBezTo>
                    <a:pt x="82" y="379"/>
                    <a:pt x="41" y="393"/>
                    <a:pt x="82" y="339"/>
                  </a:cubicBezTo>
                  <a:cubicBezTo>
                    <a:pt x="163" y="257"/>
                    <a:pt x="136" y="271"/>
                    <a:pt x="176" y="149"/>
                  </a:cubicBezTo>
                  <a:cubicBezTo>
                    <a:pt x="217" y="0"/>
                    <a:pt x="176" y="40"/>
                    <a:pt x="163" y="27"/>
                  </a:cubicBezTo>
                  <a:cubicBezTo>
                    <a:pt x="122" y="54"/>
                    <a:pt x="122" y="122"/>
                    <a:pt x="95" y="217"/>
                  </a:cubicBezTo>
                  <a:cubicBezTo>
                    <a:pt x="54" y="352"/>
                    <a:pt x="27" y="298"/>
                    <a:pt x="0" y="406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2" name="Freeform 76">
              <a:extLst>
                <a:ext uri="{FF2B5EF4-FFF2-40B4-BE49-F238E27FC236}">
                  <a16:creationId xmlns:a16="http://schemas.microsoft.com/office/drawing/2014/main" id="{9758E1BF-39CE-4AFB-B543-ACFC9F457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" y="3000"/>
              <a:ext cx="37" cy="65"/>
            </a:xfrm>
            <a:custGeom>
              <a:avLst/>
              <a:gdLst>
                <a:gd name="T0" fmla="*/ 41 w 190"/>
                <a:gd name="T1" fmla="*/ 325 h 325"/>
                <a:gd name="T2" fmla="*/ 122 w 190"/>
                <a:gd name="T3" fmla="*/ 176 h 325"/>
                <a:gd name="T4" fmla="*/ 190 w 190"/>
                <a:gd name="T5" fmla="*/ 0 h 325"/>
                <a:gd name="T6" fmla="*/ 135 w 190"/>
                <a:gd name="T7" fmla="*/ 27 h 325"/>
                <a:gd name="T8" fmla="*/ 68 w 190"/>
                <a:gd name="T9" fmla="*/ 135 h 325"/>
                <a:gd name="T10" fmla="*/ 27 w 190"/>
                <a:gd name="T11" fmla="*/ 230 h 325"/>
                <a:gd name="T12" fmla="*/ 41 w 190"/>
                <a:gd name="T13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325">
                  <a:moveTo>
                    <a:pt x="41" y="325"/>
                  </a:moveTo>
                  <a:cubicBezTo>
                    <a:pt x="122" y="284"/>
                    <a:pt x="54" y="284"/>
                    <a:pt x="122" y="176"/>
                  </a:cubicBezTo>
                  <a:cubicBezTo>
                    <a:pt x="163" y="81"/>
                    <a:pt x="190" y="122"/>
                    <a:pt x="190" y="0"/>
                  </a:cubicBezTo>
                  <a:cubicBezTo>
                    <a:pt x="149" y="13"/>
                    <a:pt x="163" y="0"/>
                    <a:pt x="135" y="27"/>
                  </a:cubicBezTo>
                  <a:lnTo>
                    <a:pt x="68" y="135"/>
                  </a:lnTo>
                  <a:cubicBezTo>
                    <a:pt x="54" y="162"/>
                    <a:pt x="41" y="189"/>
                    <a:pt x="27" y="230"/>
                  </a:cubicBezTo>
                  <a:cubicBezTo>
                    <a:pt x="0" y="325"/>
                    <a:pt x="41" y="325"/>
                    <a:pt x="41" y="325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3" name="Freeform 77">
              <a:extLst>
                <a:ext uri="{FF2B5EF4-FFF2-40B4-BE49-F238E27FC236}">
                  <a16:creationId xmlns:a16="http://schemas.microsoft.com/office/drawing/2014/main" id="{4E0CAD42-9099-4852-8445-E4D6E4879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3115"/>
              <a:ext cx="38" cy="67"/>
            </a:xfrm>
            <a:custGeom>
              <a:avLst/>
              <a:gdLst>
                <a:gd name="T0" fmla="*/ 149 w 190"/>
                <a:gd name="T1" fmla="*/ 122 h 339"/>
                <a:gd name="T2" fmla="*/ 190 w 190"/>
                <a:gd name="T3" fmla="*/ 0 h 339"/>
                <a:gd name="T4" fmla="*/ 68 w 190"/>
                <a:gd name="T5" fmla="*/ 163 h 339"/>
                <a:gd name="T6" fmla="*/ 27 w 190"/>
                <a:gd name="T7" fmla="*/ 258 h 339"/>
                <a:gd name="T8" fmla="*/ 54 w 190"/>
                <a:gd name="T9" fmla="*/ 325 h 339"/>
                <a:gd name="T10" fmla="*/ 149 w 190"/>
                <a:gd name="T11" fmla="*/ 12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339">
                  <a:moveTo>
                    <a:pt x="149" y="122"/>
                  </a:moveTo>
                  <a:cubicBezTo>
                    <a:pt x="190" y="54"/>
                    <a:pt x="190" y="82"/>
                    <a:pt x="190" y="0"/>
                  </a:cubicBezTo>
                  <a:cubicBezTo>
                    <a:pt x="81" y="0"/>
                    <a:pt x="122" y="54"/>
                    <a:pt x="68" y="163"/>
                  </a:cubicBezTo>
                  <a:cubicBezTo>
                    <a:pt x="54" y="176"/>
                    <a:pt x="27" y="231"/>
                    <a:pt x="27" y="258"/>
                  </a:cubicBezTo>
                  <a:cubicBezTo>
                    <a:pt x="0" y="339"/>
                    <a:pt x="14" y="312"/>
                    <a:pt x="54" y="325"/>
                  </a:cubicBezTo>
                  <a:lnTo>
                    <a:pt x="149" y="122"/>
                  </a:ln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4" name="Freeform 78">
              <a:extLst>
                <a:ext uri="{FF2B5EF4-FFF2-40B4-BE49-F238E27FC236}">
                  <a16:creationId xmlns:a16="http://schemas.microsoft.com/office/drawing/2014/main" id="{9B656907-77D3-4D91-8F02-461BE4FB9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" y="1326"/>
              <a:ext cx="53" cy="54"/>
            </a:xfrm>
            <a:custGeom>
              <a:avLst/>
              <a:gdLst>
                <a:gd name="T0" fmla="*/ 0 w 271"/>
                <a:gd name="T1" fmla="*/ 82 h 271"/>
                <a:gd name="T2" fmla="*/ 136 w 271"/>
                <a:gd name="T3" fmla="*/ 149 h 271"/>
                <a:gd name="T4" fmla="*/ 271 w 271"/>
                <a:gd name="T5" fmla="*/ 258 h 271"/>
                <a:gd name="T6" fmla="*/ 0 w 271"/>
                <a:gd name="T7" fmla="*/ 8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1" h="271">
                  <a:moveTo>
                    <a:pt x="0" y="82"/>
                  </a:moveTo>
                  <a:cubicBezTo>
                    <a:pt x="41" y="149"/>
                    <a:pt x="68" y="109"/>
                    <a:pt x="136" y="149"/>
                  </a:cubicBezTo>
                  <a:cubicBezTo>
                    <a:pt x="230" y="217"/>
                    <a:pt x="149" y="271"/>
                    <a:pt x="271" y="258"/>
                  </a:cubicBezTo>
                  <a:cubicBezTo>
                    <a:pt x="271" y="122"/>
                    <a:pt x="54" y="0"/>
                    <a:pt x="0" y="82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5" name="Freeform 79">
              <a:extLst>
                <a:ext uri="{FF2B5EF4-FFF2-40B4-BE49-F238E27FC236}">
                  <a16:creationId xmlns:a16="http://schemas.microsoft.com/office/drawing/2014/main" id="{13C0D6F3-69FC-48E9-B7E6-10FEDCE33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9" y="2650"/>
              <a:ext cx="56" cy="21"/>
            </a:xfrm>
            <a:custGeom>
              <a:avLst/>
              <a:gdLst>
                <a:gd name="T0" fmla="*/ 0 w 284"/>
                <a:gd name="T1" fmla="*/ 40 h 108"/>
                <a:gd name="T2" fmla="*/ 149 w 284"/>
                <a:gd name="T3" fmla="*/ 94 h 108"/>
                <a:gd name="T4" fmla="*/ 284 w 284"/>
                <a:gd name="T5" fmla="*/ 27 h 108"/>
                <a:gd name="T6" fmla="*/ 0 w 284"/>
                <a:gd name="T7" fmla="*/ 4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4" h="108">
                  <a:moveTo>
                    <a:pt x="0" y="40"/>
                  </a:moveTo>
                  <a:cubicBezTo>
                    <a:pt x="13" y="108"/>
                    <a:pt x="54" y="94"/>
                    <a:pt x="149" y="94"/>
                  </a:cubicBezTo>
                  <a:cubicBezTo>
                    <a:pt x="244" y="108"/>
                    <a:pt x="271" y="94"/>
                    <a:pt x="284" y="27"/>
                  </a:cubicBezTo>
                  <a:cubicBezTo>
                    <a:pt x="244" y="0"/>
                    <a:pt x="40" y="13"/>
                    <a:pt x="0" y="40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6" name="Freeform 80">
              <a:extLst>
                <a:ext uri="{FF2B5EF4-FFF2-40B4-BE49-F238E27FC236}">
                  <a16:creationId xmlns:a16="http://schemas.microsoft.com/office/drawing/2014/main" id="{D28CFEC8-21C8-4EA6-9DB2-91D0B4B08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933"/>
              <a:ext cx="33" cy="59"/>
            </a:xfrm>
            <a:custGeom>
              <a:avLst/>
              <a:gdLst>
                <a:gd name="T0" fmla="*/ 54 w 163"/>
                <a:gd name="T1" fmla="*/ 298 h 298"/>
                <a:gd name="T2" fmla="*/ 68 w 163"/>
                <a:gd name="T3" fmla="*/ 271 h 298"/>
                <a:gd name="T4" fmla="*/ 81 w 163"/>
                <a:gd name="T5" fmla="*/ 149 h 298"/>
                <a:gd name="T6" fmla="*/ 163 w 163"/>
                <a:gd name="T7" fmla="*/ 40 h 298"/>
                <a:gd name="T8" fmla="*/ 27 w 163"/>
                <a:gd name="T9" fmla="*/ 108 h 298"/>
                <a:gd name="T10" fmla="*/ 0 w 163"/>
                <a:gd name="T11" fmla="*/ 216 h 298"/>
                <a:gd name="T12" fmla="*/ 54 w 163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298">
                  <a:moveTo>
                    <a:pt x="54" y="298"/>
                  </a:moveTo>
                  <a:lnTo>
                    <a:pt x="68" y="271"/>
                  </a:lnTo>
                  <a:cubicBezTo>
                    <a:pt x="81" y="216"/>
                    <a:pt x="68" y="203"/>
                    <a:pt x="81" y="149"/>
                  </a:cubicBezTo>
                  <a:cubicBezTo>
                    <a:pt x="122" y="81"/>
                    <a:pt x="136" y="121"/>
                    <a:pt x="163" y="40"/>
                  </a:cubicBezTo>
                  <a:cubicBezTo>
                    <a:pt x="122" y="27"/>
                    <a:pt x="109" y="0"/>
                    <a:pt x="27" y="108"/>
                  </a:cubicBezTo>
                  <a:cubicBezTo>
                    <a:pt x="0" y="149"/>
                    <a:pt x="0" y="162"/>
                    <a:pt x="0" y="216"/>
                  </a:cubicBezTo>
                  <a:cubicBezTo>
                    <a:pt x="0" y="298"/>
                    <a:pt x="0" y="284"/>
                    <a:pt x="54" y="298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7" name="Freeform 81">
              <a:extLst>
                <a:ext uri="{FF2B5EF4-FFF2-40B4-BE49-F238E27FC236}">
                  <a16:creationId xmlns:a16="http://schemas.microsoft.com/office/drawing/2014/main" id="{623F95C1-AD2D-481F-B29F-65AE77D45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1409"/>
              <a:ext cx="61" cy="43"/>
            </a:xfrm>
            <a:custGeom>
              <a:avLst/>
              <a:gdLst>
                <a:gd name="T0" fmla="*/ 0 w 311"/>
                <a:gd name="T1" fmla="*/ 136 h 217"/>
                <a:gd name="T2" fmla="*/ 135 w 311"/>
                <a:gd name="T3" fmla="*/ 109 h 217"/>
                <a:gd name="T4" fmla="*/ 311 w 311"/>
                <a:gd name="T5" fmla="*/ 177 h 217"/>
                <a:gd name="T6" fmla="*/ 0 w 311"/>
                <a:gd name="T7" fmla="*/ 13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1" h="217">
                  <a:moveTo>
                    <a:pt x="0" y="136"/>
                  </a:moveTo>
                  <a:cubicBezTo>
                    <a:pt x="67" y="217"/>
                    <a:pt x="27" y="122"/>
                    <a:pt x="135" y="109"/>
                  </a:cubicBezTo>
                  <a:cubicBezTo>
                    <a:pt x="230" y="95"/>
                    <a:pt x="230" y="163"/>
                    <a:pt x="311" y="177"/>
                  </a:cubicBezTo>
                  <a:cubicBezTo>
                    <a:pt x="298" y="0"/>
                    <a:pt x="67" y="14"/>
                    <a:pt x="0" y="136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8" name="Freeform 82">
              <a:extLst>
                <a:ext uri="{FF2B5EF4-FFF2-40B4-BE49-F238E27FC236}">
                  <a16:creationId xmlns:a16="http://schemas.microsoft.com/office/drawing/2014/main" id="{C73CEAC6-35D1-4CCA-A500-A35B37DC7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" y="3206"/>
              <a:ext cx="35" cy="56"/>
            </a:xfrm>
            <a:custGeom>
              <a:avLst/>
              <a:gdLst>
                <a:gd name="T0" fmla="*/ 14 w 176"/>
                <a:gd name="T1" fmla="*/ 284 h 284"/>
                <a:gd name="T2" fmla="*/ 163 w 176"/>
                <a:gd name="T3" fmla="*/ 0 h 284"/>
                <a:gd name="T4" fmla="*/ 68 w 176"/>
                <a:gd name="T5" fmla="*/ 108 h 284"/>
                <a:gd name="T6" fmla="*/ 14 w 176"/>
                <a:gd name="T7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" h="284">
                  <a:moveTo>
                    <a:pt x="14" y="284"/>
                  </a:moveTo>
                  <a:cubicBezTo>
                    <a:pt x="122" y="244"/>
                    <a:pt x="176" y="54"/>
                    <a:pt x="163" y="0"/>
                  </a:cubicBezTo>
                  <a:cubicBezTo>
                    <a:pt x="109" y="0"/>
                    <a:pt x="95" y="54"/>
                    <a:pt x="68" y="108"/>
                  </a:cubicBezTo>
                  <a:cubicBezTo>
                    <a:pt x="14" y="217"/>
                    <a:pt x="0" y="163"/>
                    <a:pt x="14" y="28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9" name="Freeform 83">
              <a:extLst>
                <a:ext uri="{FF2B5EF4-FFF2-40B4-BE49-F238E27FC236}">
                  <a16:creationId xmlns:a16="http://schemas.microsoft.com/office/drawing/2014/main" id="{61E62020-39B6-4820-AA93-5A9990D76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" y="2634"/>
              <a:ext cx="53" cy="48"/>
            </a:xfrm>
            <a:custGeom>
              <a:avLst/>
              <a:gdLst>
                <a:gd name="T0" fmla="*/ 0 w 271"/>
                <a:gd name="T1" fmla="*/ 244 h 244"/>
                <a:gd name="T2" fmla="*/ 176 w 271"/>
                <a:gd name="T3" fmla="*/ 176 h 244"/>
                <a:gd name="T4" fmla="*/ 217 w 271"/>
                <a:gd name="T5" fmla="*/ 109 h 244"/>
                <a:gd name="T6" fmla="*/ 230 w 271"/>
                <a:gd name="T7" fmla="*/ 54 h 244"/>
                <a:gd name="T8" fmla="*/ 149 w 271"/>
                <a:gd name="T9" fmla="*/ 68 h 244"/>
                <a:gd name="T10" fmla="*/ 108 w 271"/>
                <a:gd name="T11" fmla="*/ 136 h 244"/>
                <a:gd name="T12" fmla="*/ 0 w 271"/>
                <a:gd name="T13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244">
                  <a:moveTo>
                    <a:pt x="0" y="244"/>
                  </a:moveTo>
                  <a:cubicBezTo>
                    <a:pt x="81" y="244"/>
                    <a:pt x="122" y="217"/>
                    <a:pt x="176" y="176"/>
                  </a:cubicBezTo>
                  <a:cubicBezTo>
                    <a:pt x="176" y="163"/>
                    <a:pt x="217" y="122"/>
                    <a:pt x="217" y="109"/>
                  </a:cubicBezTo>
                  <a:cubicBezTo>
                    <a:pt x="271" y="27"/>
                    <a:pt x="230" y="54"/>
                    <a:pt x="230" y="54"/>
                  </a:cubicBezTo>
                  <a:cubicBezTo>
                    <a:pt x="230" y="54"/>
                    <a:pt x="203" y="0"/>
                    <a:pt x="149" y="68"/>
                  </a:cubicBezTo>
                  <a:cubicBezTo>
                    <a:pt x="122" y="95"/>
                    <a:pt x="149" y="95"/>
                    <a:pt x="108" y="136"/>
                  </a:cubicBezTo>
                  <a:cubicBezTo>
                    <a:pt x="54" y="190"/>
                    <a:pt x="41" y="136"/>
                    <a:pt x="0" y="24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0" name="Freeform 84">
              <a:extLst>
                <a:ext uri="{FF2B5EF4-FFF2-40B4-BE49-F238E27FC236}">
                  <a16:creationId xmlns:a16="http://schemas.microsoft.com/office/drawing/2014/main" id="{B968A5A6-7AFC-4B94-A8BF-CF7E0D3A1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" y="3690"/>
              <a:ext cx="24" cy="75"/>
            </a:xfrm>
            <a:custGeom>
              <a:avLst/>
              <a:gdLst>
                <a:gd name="T0" fmla="*/ 68 w 122"/>
                <a:gd name="T1" fmla="*/ 326 h 380"/>
                <a:gd name="T2" fmla="*/ 95 w 122"/>
                <a:gd name="T3" fmla="*/ 231 h 380"/>
                <a:gd name="T4" fmla="*/ 0 w 122"/>
                <a:gd name="T5" fmla="*/ 0 h 380"/>
                <a:gd name="T6" fmla="*/ 68 w 122"/>
                <a:gd name="T7" fmla="*/ 32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380">
                  <a:moveTo>
                    <a:pt x="68" y="326"/>
                  </a:moveTo>
                  <a:cubicBezTo>
                    <a:pt x="108" y="285"/>
                    <a:pt x="122" y="380"/>
                    <a:pt x="95" y="231"/>
                  </a:cubicBezTo>
                  <a:cubicBezTo>
                    <a:pt x="68" y="28"/>
                    <a:pt x="95" y="41"/>
                    <a:pt x="0" y="0"/>
                  </a:cubicBezTo>
                  <a:cubicBezTo>
                    <a:pt x="0" y="109"/>
                    <a:pt x="27" y="244"/>
                    <a:pt x="68" y="326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1" name="Freeform 85">
              <a:extLst>
                <a:ext uri="{FF2B5EF4-FFF2-40B4-BE49-F238E27FC236}">
                  <a16:creationId xmlns:a16="http://schemas.microsoft.com/office/drawing/2014/main" id="{97A13ED2-AE28-44BD-9832-E59D8926F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1514"/>
              <a:ext cx="56" cy="34"/>
            </a:xfrm>
            <a:custGeom>
              <a:avLst/>
              <a:gdLst>
                <a:gd name="T0" fmla="*/ 68 w 284"/>
                <a:gd name="T1" fmla="*/ 176 h 176"/>
                <a:gd name="T2" fmla="*/ 284 w 284"/>
                <a:gd name="T3" fmla="*/ 27 h 176"/>
                <a:gd name="T4" fmla="*/ 108 w 284"/>
                <a:gd name="T5" fmla="*/ 108 h 176"/>
                <a:gd name="T6" fmla="*/ 0 w 284"/>
                <a:gd name="T7" fmla="*/ 54 h 176"/>
                <a:gd name="T8" fmla="*/ 27 w 284"/>
                <a:gd name="T9" fmla="*/ 122 h 176"/>
                <a:gd name="T10" fmla="*/ 54 w 284"/>
                <a:gd name="T11" fmla="*/ 149 h 176"/>
                <a:gd name="T12" fmla="*/ 54 w 284"/>
                <a:gd name="T13" fmla="*/ 162 h 176"/>
                <a:gd name="T14" fmla="*/ 68 w 284"/>
                <a:gd name="T15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76">
                  <a:moveTo>
                    <a:pt x="68" y="176"/>
                  </a:moveTo>
                  <a:cubicBezTo>
                    <a:pt x="176" y="176"/>
                    <a:pt x="257" y="95"/>
                    <a:pt x="284" y="27"/>
                  </a:cubicBezTo>
                  <a:cubicBezTo>
                    <a:pt x="176" y="0"/>
                    <a:pt x="203" y="81"/>
                    <a:pt x="108" y="108"/>
                  </a:cubicBezTo>
                  <a:cubicBezTo>
                    <a:pt x="0" y="68"/>
                    <a:pt x="135" y="68"/>
                    <a:pt x="0" y="54"/>
                  </a:cubicBezTo>
                  <a:cubicBezTo>
                    <a:pt x="13" y="95"/>
                    <a:pt x="13" y="95"/>
                    <a:pt x="27" y="122"/>
                  </a:cubicBezTo>
                  <a:cubicBezTo>
                    <a:pt x="41" y="149"/>
                    <a:pt x="27" y="122"/>
                    <a:pt x="54" y="149"/>
                  </a:cubicBezTo>
                  <a:cubicBezTo>
                    <a:pt x="54" y="162"/>
                    <a:pt x="54" y="162"/>
                    <a:pt x="54" y="162"/>
                  </a:cubicBezTo>
                  <a:cubicBezTo>
                    <a:pt x="68" y="162"/>
                    <a:pt x="68" y="176"/>
                    <a:pt x="68" y="176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2" name="Freeform 86">
              <a:extLst>
                <a:ext uri="{FF2B5EF4-FFF2-40B4-BE49-F238E27FC236}">
                  <a16:creationId xmlns:a16="http://schemas.microsoft.com/office/drawing/2014/main" id="{C3A8D71F-033B-462D-AD9B-DB1CFFAF4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" y="695"/>
              <a:ext cx="43" cy="67"/>
            </a:xfrm>
            <a:custGeom>
              <a:avLst/>
              <a:gdLst>
                <a:gd name="T0" fmla="*/ 177 w 217"/>
                <a:gd name="T1" fmla="*/ 338 h 338"/>
                <a:gd name="T2" fmla="*/ 0 w 217"/>
                <a:gd name="T3" fmla="*/ 0 h 338"/>
                <a:gd name="T4" fmla="*/ 95 w 217"/>
                <a:gd name="T5" fmla="*/ 176 h 338"/>
                <a:gd name="T6" fmla="*/ 177 w 217"/>
                <a:gd name="T7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" h="338">
                  <a:moveTo>
                    <a:pt x="177" y="338"/>
                  </a:moveTo>
                  <a:cubicBezTo>
                    <a:pt x="217" y="298"/>
                    <a:pt x="136" y="40"/>
                    <a:pt x="0" y="0"/>
                  </a:cubicBezTo>
                  <a:cubicBezTo>
                    <a:pt x="14" y="94"/>
                    <a:pt x="82" y="122"/>
                    <a:pt x="95" y="176"/>
                  </a:cubicBezTo>
                  <a:cubicBezTo>
                    <a:pt x="122" y="257"/>
                    <a:pt x="109" y="298"/>
                    <a:pt x="177" y="338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3" name="Freeform 87">
              <a:extLst>
                <a:ext uri="{FF2B5EF4-FFF2-40B4-BE49-F238E27FC236}">
                  <a16:creationId xmlns:a16="http://schemas.microsoft.com/office/drawing/2014/main" id="{9F1E803C-35A7-4090-BC3D-AFD466125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163"/>
              <a:ext cx="33" cy="70"/>
            </a:xfrm>
            <a:custGeom>
              <a:avLst/>
              <a:gdLst>
                <a:gd name="T0" fmla="*/ 0 w 163"/>
                <a:gd name="T1" fmla="*/ 312 h 353"/>
                <a:gd name="T2" fmla="*/ 122 w 163"/>
                <a:gd name="T3" fmla="*/ 217 h 353"/>
                <a:gd name="T4" fmla="*/ 149 w 163"/>
                <a:gd name="T5" fmla="*/ 136 h 353"/>
                <a:gd name="T6" fmla="*/ 136 w 163"/>
                <a:gd name="T7" fmla="*/ 55 h 353"/>
                <a:gd name="T8" fmla="*/ 82 w 163"/>
                <a:gd name="T9" fmla="*/ 136 h 353"/>
                <a:gd name="T10" fmla="*/ 0 w 163"/>
                <a:gd name="T11" fmla="*/ 31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353">
                  <a:moveTo>
                    <a:pt x="0" y="312"/>
                  </a:moveTo>
                  <a:cubicBezTo>
                    <a:pt x="55" y="312"/>
                    <a:pt x="55" y="353"/>
                    <a:pt x="122" y="217"/>
                  </a:cubicBezTo>
                  <a:cubicBezTo>
                    <a:pt x="149" y="204"/>
                    <a:pt x="149" y="177"/>
                    <a:pt x="149" y="136"/>
                  </a:cubicBezTo>
                  <a:cubicBezTo>
                    <a:pt x="163" y="0"/>
                    <a:pt x="163" y="109"/>
                    <a:pt x="136" y="55"/>
                  </a:cubicBezTo>
                  <a:cubicBezTo>
                    <a:pt x="55" y="109"/>
                    <a:pt x="109" y="41"/>
                    <a:pt x="82" y="136"/>
                  </a:cubicBezTo>
                  <a:cubicBezTo>
                    <a:pt x="41" y="271"/>
                    <a:pt x="0" y="177"/>
                    <a:pt x="0" y="312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4" name="Freeform 88">
              <a:extLst>
                <a:ext uri="{FF2B5EF4-FFF2-40B4-BE49-F238E27FC236}">
                  <a16:creationId xmlns:a16="http://schemas.microsoft.com/office/drawing/2014/main" id="{1EDE2361-9A59-4F27-93C5-AFB7DB4DB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6" y="1112"/>
              <a:ext cx="65" cy="24"/>
            </a:xfrm>
            <a:custGeom>
              <a:avLst/>
              <a:gdLst>
                <a:gd name="T0" fmla="*/ 0 w 325"/>
                <a:gd name="T1" fmla="*/ 95 h 122"/>
                <a:gd name="T2" fmla="*/ 40 w 325"/>
                <a:gd name="T3" fmla="*/ 122 h 122"/>
                <a:gd name="T4" fmla="*/ 203 w 325"/>
                <a:gd name="T5" fmla="*/ 109 h 122"/>
                <a:gd name="T6" fmla="*/ 271 w 325"/>
                <a:gd name="T7" fmla="*/ 82 h 122"/>
                <a:gd name="T8" fmla="*/ 325 w 325"/>
                <a:gd name="T9" fmla="*/ 0 h 122"/>
                <a:gd name="T10" fmla="*/ 81 w 325"/>
                <a:gd name="T11" fmla="*/ 55 h 122"/>
                <a:gd name="T12" fmla="*/ 0 w 325"/>
                <a:gd name="T13" fmla="*/ 9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22">
                  <a:moveTo>
                    <a:pt x="0" y="95"/>
                  </a:moveTo>
                  <a:cubicBezTo>
                    <a:pt x="13" y="109"/>
                    <a:pt x="13" y="109"/>
                    <a:pt x="40" y="122"/>
                  </a:cubicBezTo>
                  <a:lnTo>
                    <a:pt x="203" y="109"/>
                  </a:lnTo>
                  <a:cubicBezTo>
                    <a:pt x="230" y="109"/>
                    <a:pt x="244" y="95"/>
                    <a:pt x="271" y="82"/>
                  </a:cubicBezTo>
                  <a:cubicBezTo>
                    <a:pt x="325" y="41"/>
                    <a:pt x="311" y="55"/>
                    <a:pt x="325" y="0"/>
                  </a:cubicBezTo>
                  <a:cubicBezTo>
                    <a:pt x="162" y="14"/>
                    <a:pt x="325" y="55"/>
                    <a:pt x="81" y="55"/>
                  </a:cubicBezTo>
                  <a:cubicBezTo>
                    <a:pt x="0" y="55"/>
                    <a:pt x="13" y="68"/>
                    <a:pt x="0" y="95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5" name="Freeform 89">
              <a:extLst>
                <a:ext uri="{FF2B5EF4-FFF2-40B4-BE49-F238E27FC236}">
                  <a16:creationId xmlns:a16="http://schemas.microsoft.com/office/drawing/2014/main" id="{EB5036CD-5BFB-488C-81DD-529C78D65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" y="2928"/>
              <a:ext cx="62" cy="43"/>
            </a:xfrm>
            <a:custGeom>
              <a:avLst/>
              <a:gdLst>
                <a:gd name="T0" fmla="*/ 163 w 312"/>
                <a:gd name="T1" fmla="*/ 40 h 217"/>
                <a:gd name="T2" fmla="*/ 122 w 312"/>
                <a:gd name="T3" fmla="*/ 54 h 217"/>
                <a:gd name="T4" fmla="*/ 82 w 312"/>
                <a:gd name="T5" fmla="*/ 67 h 217"/>
                <a:gd name="T6" fmla="*/ 0 w 312"/>
                <a:gd name="T7" fmla="*/ 149 h 217"/>
                <a:gd name="T8" fmla="*/ 0 w 312"/>
                <a:gd name="T9" fmla="*/ 217 h 217"/>
                <a:gd name="T10" fmla="*/ 204 w 312"/>
                <a:gd name="T11" fmla="*/ 81 h 217"/>
                <a:gd name="T12" fmla="*/ 271 w 312"/>
                <a:gd name="T13" fmla="*/ 27 h 217"/>
                <a:gd name="T14" fmla="*/ 217 w 312"/>
                <a:gd name="T15" fmla="*/ 13 h 217"/>
                <a:gd name="T16" fmla="*/ 176 w 312"/>
                <a:gd name="T17" fmla="*/ 27 h 217"/>
                <a:gd name="T18" fmla="*/ 163 w 312"/>
                <a:gd name="T19" fmla="*/ 4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217">
                  <a:moveTo>
                    <a:pt x="163" y="40"/>
                  </a:moveTo>
                  <a:cubicBezTo>
                    <a:pt x="136" y="40"/>
                    <a:pt x="122" y="54"/>
                    <a:pt x="122" y="54"/>
                  </a:cubicBezTo>
                  <a:cubicBezTo>
                    <a:pt x="82" y="67"/>
                    <a:pt x="109" y="54"/>
                    <a:pt x="82" y="67"/>
                  </a:cubicBezTo>
                  <a:cubicBezTo>
                    <a:pt x="54" y="122"/>
                    <a:pt x="54" y="122"/>
                    <a:pt x="0" y="149"/>
                  </a:cubicBezTo>
                  <a:lnTo>
                    <a:pt x="0" y="217"/>
                  </a:lnTo>
                  <a:cubicBezTo>
                    <a:pt x="95" y="203"/>
                    <a:pt x="68" y="149"/>
                    <a:pt x="204" y="81"/>
                  </a:cubicBezTo>
                  <a:cubicBezTo>
                    <a:pt x="271" y="40"/>
                    <a:pt x="231" y="81"/>
                    <a:pt x="271" y="27"/>
                  </a:cubicBezTo>
                  <a:cubicBezTo>
                    <a:pt x="231" y="0"/>
                    <a:pt x="312" y="0"/>
                    <a:pt x="217" y="13"/>
                  </a:cubicBezTo>
                  <a:lnTo>
                    <a:pt x="176" y="27"/>
                  </a:lnTo>
                  <a:cubicBezTo>
                    <a:pt x="163" y="27"/>
                    <a:pt x="163" y="27"/>
                    <a:pt x="163" y="40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6" name="Freeform 90">
              <a:extLst>
                <a:ext uri="{FF2B5EF4-FFF2-40B4-BE49-F238E27FC236}">
                  <a16:creationId xmlns:a16="http://schemas.microsoft.com/office/drawing/2014/main" id="{584B45A6-01B2-4D12-87FF-C0B52CB85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" y="1019"/>
              <a:ext cx="67" cy="45"/>
            </a:xfrm>
            <a:custGeom>
              <a:avLst/>
              <a:gdLst>
                <a:gd name="T0" fmla="*/ 55 w 339"/>
                <a:gd name="T1" fmla="*/ 14 h 230"/>
                <a:gd name="T2" fmla="*/ 339 w 339"/>
                <a:gd name="T3" fmla="*/ 136 h 230"/>
                <a:gd name="T4" fmla="*/ 177 w 339"/>
                <a:gd name="T5" fmla="*/ 81 h 230"/>
                <a:gd name="T6" fmla="*/ 122 w 339"/>
                <a:gd name="T7" fmla="*/ 27 h 230"/>
                <a:gd name="T8" fmla="*/ 95 w 339"/>
                <a:gd name="T9" fmla="*/ 14 h 230"/>
                <a:gd name="T10" fmla="*/ 55 w 339"/>
                <a:gd name="T11" fmla="*/ 1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9" h="230">
                  <a:moveTo>
                    <a:pt x="55" y="14"/>
                  </a:moveTo>
                  <a:cubicBezTo>
                    <a:pt x="41" y="109"/>
                    <a:pt x="244" y="230"/>
                    <a:pt x="339" y="136"/>
                  </a:cubicBezTo>
                  <a:cubicBezTo>
                    <a:pt x="285" y="81"/>
                    <a:pt x="244" y="122"/>
                    <a:pt x="177" y="81"/>
                  </a:cubicBezTo>
                  <a:cubicBezTo>
                    <a:pt x="149" y="68"/>
                    <a:pt x="149" y="54"/>
                    <a:pt x="122" y="27"/>
                  </a:cubicBezTo>
                  <a:cubicBezTo>
                    <a:pt x="109" y="14"/>
                    <a:pt x="122" y="14"/>
                    <a:pt x="95" y="14"/>
                  </a:cubicBezTo>
                  <a:cubicBezTo>
                    <a:pt x="0" y="0"/>
                    <a:pt x="82" y="0"/>
                    <a:pt x="55" y="1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7" name="Freeform 91">
              <a:extLst>
                <a:ext uri="{FF2B5EF4-FFF2-40B4-BE49-F238E27FC236}">
                  <a16:creationId xmlns:a16="http://schemas.microsoft.com/office/drawing/2014/main" id="{BC3F2CA6-2C48-4236-AC3F-2B7C0290F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" y="537"/>
              <a:ext cx="59" cy="48"/>
            </a:xfrm>
            <a:custGeom>
              <a:avLst/>
              <a:gdLst>
                <a:gd name="T0" fmla="*/ 0 w 298"/>
                <a:gd name="T1" fmla="*/ 244 h 244"/>
                <a:gd name="T2" fmla="*/ 176 w 298"/>
                <a:gd name="T3" fmla="*/ 0 h 244"/>
                <a:gd name="T4" fmla="*/ 95 w 298"/>
                <a:gd name="T5" fmla="*/ 136 h 244"/>
                <a:gd name="T6" fmla="*/ 0 w 298"/>
                <a:gd name="T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8" h="244">
                  <a:moveTo>
                    <a:pt x="0" y="244"/>
                  </a:moveTo>
                  <a:cubicBezTo>
                    <a:pt x="108" y="244"/>
                    <a:pt x="298" y="68"/>
                    <a:pt x="176" y="0"/>
                  </a:cubicBezTo>
                  <a:cubicBezTo>
                    <a:pt x="122" y="41"/>
                    <a:pt x="149" y="81"/>
                    <a:pt x="95" y="136"/>
                  </a:cubicBezTo>
                  <a:cubicBezTo>
                    <a:pt x="41" y="203"/>
                    <a:pt x="13" y="163"/>
                    <a:pt x="0" y="24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8" name="Freeform 92">
              <a:extLst>
                <a:ext uri="{FF2B5EF4-FFF2-40B4-BE49-F238E27FC236}">
                  <a16:creationId xmlns:a16="http://schemas.microsoft.com/office/drawing/2014/main" id="{80EF99CC-E5E0-4BA1-82BC-6D4004DEC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155"/>
              <a:ext cx="22" cy="64"/>
            </a:xfrm>
            <a:custGeom>
              <a:avLst/>
              <a:gdLst>
                <a:gd name="T0" fmla="*/ 41 w 108"/>
                <a:gd name="T1" fmla="*/ 257 h 325"/>
                <a:gd name="T2" fmla="*/ 108 w 108"/>
                <a:gd name="T3" fmla="*/ 68 h 325"/>
                <a:gd name="T4" fmla="*/ 108 w 108"/>
                <a:gd name="T5" fmla="*/ 0 h 325"/>
                <a:gd name="T6" fmla="*/ 27 w 108"/>
                <a:gd name="T7" fmla="*/ 108 h 325"/>
                <a:gd name="T8" fmla="*/ 41 w 108"/>
                <a:gd name="T9" fmla="*/ 25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325">
                  <a:moveTo>
                    <a:pt x="41" y="257"/>
                  </a:moveTo>
                  <a:cubicBezTo>
                    <a:pt x="95" y="257"/>
                    <a:pt x="81" y="325"/>
                    <a:pt x="108" y="68"/>
                  </a:cubicBezTo>
                  <a:lnTo>
                    <a:pt x="108" y="0"/>
                  </a:lnTo>
                  <a:cubicBezTo>
                    <a:pt x="41" y="0"/>
                    <a:pt x="41" y="27"/>
                    <a:pt x="27" y="108"/>
                  </a:cubicBezTo>
                  <a:cubicBezTo>
                    <a:pt x="14" y="190"/>
                    <a:pt x="0" y="217"/>
                    <a:pt x="41" y="257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9" name="Freeform 93">
              <a:extLst>
                <a:ext uri="{FF2B5EF4-FFF2-40B4-BE49-F238E27FC236}">
                  <a16:creationId xmlns:a16="http://schemas.microsoft.com/office/drawing/2014/main" id="{B0F6F11F-93E8-4969-B037-3840611D3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" y="786"/>
              <a:ext cx="27" cy="59"/>
            </a:xfrm>
            <a:custGeom>
              <a:avLst/>
              <a:gdLst>
                <a:gd name="T0" fmla="*/ 108 w 135"/>
                <a:gd name="T1" fmla="*/ 298 h 298"/>
                <a:gd name="T2" fmla="*/ 0 w 135"/>
                <a:gd name="T3" fmla="*/ 0 h 298"/>
                <a:gd name="T4" fmla="*/ 40 w 135"/>
                <a:gd name="T5" fmla="*/ 149 h 298"/>
                <a:gd name="T6" fmla="*/ 108 w 135"/>
                <a:gd name="T7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298">
                  <a:moveTo>
                    <a:pt x="108" y="298"/>
                  </a:moveTo>
                  <a:cubicBezTo>
                    <a:pt x="135" y="190"/>
                    <a:pt x="108" y="27"/>
                    <a:pt x="0" y="0"/>
                  </a:cubicBezTo>
                  <a:cubicBezTo>
                    <a:pt x="0" y="109"/>
                    <a:pt x="27" y="55"/>
                    <a:pt x="40" y="149"/>
                  </a:cubicBezTo>
                  <a:cubicBezTo>
                    <a:pt x="67" y="258"/>
                    <a:pt x="13" y="258"/>
                    <a:pt x="108" y="298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0" name="Freeform 94">
              <a:extLst>
                <a:ext uri="{FF2B5EF4-FFF2-40B4-BE49-F238E27FC236}">
                  <a16:creationId xmlns:a16="http://schemas.microsoft.com/office/drawing/2014/main" id="{5526B42D-9511-4B08-AE83-C0C018CE2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" y="2217"/>
              <a:ext cx="65" cy="40"/>
            </a:xfrm>
            <a:custGeom>
              <a:avLst/>
              <a:gdLst>
                <a:gd name="T0" fmla="*/ 149 w 326"/>
                <a:gd name="T1" fmla="*/ 109 h 204"/>
                <a:gd name="T2" fmla="*/ 0 w 326"/>
                <a:gd name="T3" fmla="*/ 28 h 204"/>
                <a:gd name="T4" fmla="*/ 68 w 326"/>
                <a:gd name="T5" fmla="*/ 95 h 204"/>
                <a:gd name="T6" fmla="*/ 258 w 326"/>
                <a:gd name="T7" fmla="*/ 150 h 204"/>
                <a:gd name="T8" fmla="*/ 312 w 326"/>
                <a:gd name="T9" fmla="*/ 95 h 204"/>
                <a:gd name="T10" fmla="*/ 149 w 326"/>
                <a:gd name="T11" fmla="*/ 10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" h="204">
                  <a:moveTo>
                    <a:pt x="149" y="109"/>
                  </a:moveTo>
                  <a:cubicBezTo>
                    <a:pt x="109" y="68"/>
                    <a:pt x="55" y="0"/>
                    <a:pt x="0" y="28"/>
                  </a:cubicBezTo>
                  <a:cubicBezTo>
                    <a:pt x="41" y="82"/>
                    <a:pt x="14" y="55"/>
                    <a:pt x="68" y="95"/>
                  </a:cubicBezTo>
                  <a:cubicBezTo>
                    <a:pt x="136" y="150"/>
                    <a:pt x="149" y="204"/>
                    <a:pt x="258" y="150"/>
                  </a:cubicBezTo>
                  <a:cubicBezTo>
                    <a:pt x="326" y="122"/>
                    <a:pt x="285" y="150"/>
                    <a:pt x="312" y="95"/>
                  </a:cubicBezTo>
                  <a:cubicBezTo>
                    <a:pt x="244" y="41"/>
                    <a:pt x="271" y="95"/>
                    <a:pt x="149" y="109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1" name="Freeform 95">
              <a:extLst>
                <a:ext uri="{FF2B5EF4-FFF2-40B4-BE49-F238E27FC236}">
                  <a16:creationId xmlns:a16="http://schemas.microsoft.com/office/drawing/2014/main" id="{14F660B3-EC1C-4F01-A1FB-1C57CA531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2145"/>
              <a:ext cx="26" cy="69"/>
            </a:xfrm>
            <a:custGeom>
              <a:avLst/>
              <a:gdLst>
                <a:gd name="T0" fmla="*/ 95 w 136"/>
                <a:gd name="T1" fmla="*/ 352 h 352"/>
                <a:gd name="T2" fmla="*/ 136 w 136"/>
                <a:gd name="T3" fmla="*/ 325 h 352"/>
                <a:gd name="T4" fmla="*/ 109 w 136"/>
                <a:gd name="T5" fmla="*/ 176 h 352"/>
                <a:gd name="T6" fmla="*/ 95 w 136"/>
                <a:gd name="T7" fmla="*/ 108 h 352"/>
                <a:gd name="T8" fmla="*/ 41 w 136"/>
                <a:gd name="T9" fmla="*/ 40 h 352"/>
                <a:gd name="T10" fmla="*/ 27 w 136"/>
                <a:gd name="T11" fmla="*/ 122 h 352"/>
                <a:gd name="T12" fmla="*/ 54 w 136"/>
                <a:gd name="T13" fmla="*/ 203 h 352"/>
                <a:gd name="T14" fmla="*/ 95 w 136"/>
                <a:gd name="T15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352">
                  <a:moveTo>
                    <a:pt x="95" y="352"/>
                  </a:moveTo>
                  <a:lnTo>
                    <a:pt x="136" y="325"/>
                  </a:lnTo>
                  <a:cubicBezTo>
                    <a:pt x="109" y="284"/>
                    <a:pt x="122" y="230"/>
                    <a:pt x="109" y="176"/>
                  </a:cubicBezTo>
                  <a:cubicBezTo>
                    <a:pt x="109" y="162"/>
                    <a:pt x="95" y="122"/>
                    <a:pt x="95" y="108"/>
                  </a:cubicBezTo>
                  <a:cubicBezTo>
                    <a:pt x="54" y="13"/>
                    <a:pt x="82" y="67"/>
                    <a:pt x="41" y="40"/>
                  </a:cubicBezTo>
                  <a:cubicBezTo>
                    <a:pt x="27" y="67"/>
                    <a:pt x="0" y="0"/>
                    <a:pt x="27" y="122"/>
                  </a:cubicBezTo>
                  <a:cubicBezTo>
                    <a:pt x="27" y="135"/>
                    <a:pt x="54" y="176"/>
                    <a:pt x="54" y="203"/>
                  </a:cubicBezTo>
                  <a:cubicBezTo>
                    <a:pt x="68" y="298"/>
                    <a:pt x="41" y="284"/>
                    <a:pt x="95" y="352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2" name="Freeform 96">
              <a:extLst>
                <a:ext uri="{FF2B5EF4-FFF2-40B4-BE49-F238E27FC236}">
                  <a16:creationId xmlns:a16="http://schemas.microsoft.com/office/drawing/2014/main" id="{FDE3D304-D795-4698-BC8A-09FEAB1D0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" y="3008"/>
              <a:ext cx="61" cy="54"/>
            </a:xfrm>
            <a:custGeom>
              <a:avLst/>
              <a:gdLst>
                <a:gd name="T0" fmla="*/ 312 w 312"/>
                <a:gd name="T1" fmla="*/ 109 h 271"/>
                <a:gd name="T2" fmla="*/ 122 w 312"/>
                <a:gd name="T3" fmla="*/ 109 h 271"/>
                <a:gd name="T4" fmla="*/ 41 w 312"/>
                <a:gd name="T5" fmla="*/ 0 h 271"/>
                <a:gd name="T6" fmla="*/ 312 w 312"/>
                <a:gd name="T7" fmla="*/ 109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271">
                  <a:moveTo>
                    <a:pt x="312" y="109"/>
                  </a:moveTo>
                  <a:cubicBezTo>
                    <a:pt x="217" y="109"/>
                    <a:pt x="244" y="149"/>
                    <a:pt x="122" y="109"/>
                  </a:cubicBezTo>
                  <a:cubicBezTo>
                    <a:pt x="95" y="95"/>
                    <a:pt x="95" y="54"/>
                    <a:pt x="41" y="0"/>
                  </a:cubicBezTo>
                  <a:cubicBezTo>
                    <a:pt x="0" y="176"/>
                    <a:pt x="271" y="271"/>
                    <a:pt x="312" y="109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3" name="Freeform 97">
              <a:extLst>
                <a:ext uri="{FF2B5EF4-FFF2-40B4-BE49-F238E27FC236}">
                  <a16:creationId xmlns:a16="http://schemas.microsoft.com/office/drawing/2014/main" id="{C9E71B04-41F0-4E6A-8662-0458F3CD4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" y="3615"/>
              <a:ext cx="24" cy="49"/>
            </a:xfrm>
            <a:custGeom>
              <a:avLst/>
              <a:gdLst>
                <a:gd name="T0" fmla="*/ 108 w 122"/>
                <a:gd name="T1" fmla="*/ 244 h 244"/>
                <a:gd name="T2" fmla="*/ 122 w 122"/>
                <a:gd name="T3" fmla="*/ 14 h 244"/>
                <a:gd name="T4" fmla="*/ 68 w 122"/>
                <a:gd name="T5" fmla="*/ 0 h 244"/>
                <a:gd name="T6" fmla="*/ 108 w 122"/>
                <a:gd name="T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244">
                  <a:moveTo>
                    <a:pt x="108" y="244"/>
                  </a:moveTo>
                  <a:cubicBezTo>
                    <a:pt x="122" y="203"/>
                    <a:pt x="122" y="95"/>
                    <a:pt x="122" y="14"/>
                  </a:cubicBezTo>
                  <a:lnTo>
                    <a:pt x="68" y="0"/>
                  </a:lnTo>
                  <a:cubicBezTo>
                    <a:pt x="0" y="108"/>
                    <a:pt x="13" y="203"/>
                    <a:pt x="108" y="24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4" name="Freeform 98">
              <a:extLst>
                <a:ext uri="{FF2B5EF4-FFF2-40B4-BE49-F238E27FC236}">
                  <a16:creationId xmlns:a16="http://schemas.microsoft.com/office/drawing/2014/main" id="{143BA57D-44FD-41AF-99DB-50E46D65D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564"/>
              <a:ext cx="48" cy="40"/>
            </a:xfrm>
            <a:custGeom>
              <a:avLst/>
              <a:gdLst>
                <a:gd name="T0" fmla="*/ 244 w 244"/>
                <a:gd name="T1" fmla="*/ 162 h 203"/>
                <a:gd name="T2" fmla="*/ 190 w 244"/>
                <a:gd name="T3" fmla="*/ 122 h 203"/>
                <a:gd name="T4" fmla="*/ 0 w 244"/>
                <a:gd name="T5" fmla="*/ 0 h 203"/>
                <a:gd name="T6" fmla="*/ 149 w 244"/>
                <a:gd name="T7" fmla="*/ 176 h 203"/>
                <a:gd name="T8" fmla="*/ 244 w 244"/>
                <a:gd name="T9" fmla="*/ 16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03">
                  <a:moveTo>
                    <a:pt x="244" y="162"/>
                  </a:moveTo>
                  <a:cubicBezTo>
                    <a:pt x="217" y="122"/>
                    <a:pt x="230" y="135"/>
                    <a:pt x="190" y="122"/>
                  </a:cubicBezTo>
                  <a:cubicBezTo>
                    <a:pt x="68" y="40"/>
                    <a:pt x="81" y="27"/>
                    <a:pt x="0" y="0"/>
                  </a:cubicBezTo>
                  <a:cubicBezTo>
                    <a:pt x="0" y="108"/>
                    <a:pt x="135" y="176"/>
                    <a:pt x="149" y="176"/>
                  </a:cubicBezTo>
                  <a:cubicBezTo>
                    <a:pt x="217" y="203"/>
                    <a:pt x="203" y="189"/>
                    <a:pt x="244" y="162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Freeform 99">
              <a:extLst>
                <a:ext uri="{FF2B5EF4-FFF2-40B4-BE49-F238E27FC236}">
                  <a16:creationId xmlns:a16="http://schemas.microsoft.com/office/drawing/2014/main" id="{3EE4E920-EE74-4A7A-B732-D6349A1DC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" y="1059"/>
              <a:ext cx="32" cy="64"/>
            </a:xfrm>
            <a:custGeom>
              <a:avLst/>
              <a:gdLst>
                <a:gd name="T0" fmla="*/ 162 w 162"/>
                <a:gd name="T1" fmla="*/ 285 h 326"/>
                <a:gd name="T2" fmla="*/ 81 w 162"/>
                <a:gd name="T3" fmla="*/ 149 h 326"/>
                <a:gd name="T4" fmla="*/ 67 w 162"/>
                <a:gd name="T5" fmla="*/ 0 h 326"/>
                <a:gd name="T6" fmla="*/ 162 w 162"/>
                <a:gd name="T7" fmla="*/ 28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326">
                  <a:moveTo>
                    <a:pt x="162" y="285"/>
                  </a:moveTo>
                  <a:cubicBezTo>
                    <a:pt x="149" y="190"/>
                    <a:pt x="122" y="271"/>
                    <a:pt x="81" y="149"/>
                  </a:cubicBezTo>
                  <a:cubicBezTo>
                    <a:pt x="67" y="55"/>
                    <a:pt x="122" y="55"/>
                    <a:pt x="67" y="0"/>
                  </a:cubicBezTo>
                  <a:cubicBezTo>
                    <a:pt x="0" y="55"/>
                    <a:pt x="0" y="326"/>
                    <a:pt x="162" y="285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6" name="Freeform 100">
              <a:extLst>
                <a:ext uri="{FF2B5EF4-FFF2-40B4-BE49-F238E27FC236}">
                  <a16:creationId xmlns:a16="http://schemas.microsoft.com/office/drawing/2014/main" id="{E48808BC-4797-4EBA-A169-3B2A4D959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3238"/>
              <a:ext cx="48" cy="67"/>
            </a:xfrm>
            <a:custGeom>
              <a:avLst/>
              <a:gdLst>
                <a:gd name="T0" fmla="*/ 0 w 244"/>
                <a:gd name="T1" fmla="*/ 284 h 338"/>
                <a:gd name="T2" fmla="*/ 136 w 244"/>
                <a:gd name="T3" fmla="*/ 0 h 338"/>
                <a:gd name="T4" fmla="*/ 122 w 244"/>
                <a:gd name="T5" fmla="*/ 81 h 338"/>
                <a:gd name="T6" fmla="*/ 0 w 244"/>
                <a:gd name="T7" fmla="*/ 28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4" h="338">
                  <a:moveTo>
                    <a:pt x="0" y="284"/>
                  </a:moveTo>
                  <a:cubicBezTo>
                    <a:pt x="136" y="338"/>
                    <a:pt x="244" y="40"/>
                    <a:pt x="136" y="0"/>
                  </a:cubicBezTo>
                  <a:cubicBezTo>
                    <a:pt x="82" y="40"/>
                    <a:pt x="109" y="0"/>
                    <a:pt x="122" y="81"/>
                  </a:cubicBezTo>
                  <a:cubicBezTo>
                    <a:pt x="122" y="230"/>
                    <a:pt x="54" y="203"/>
                    <a:pt x="0" y="28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7" name="Freeform 101">
              <a:extLst>
                <a:ext uri="{FF2B5EF4-FFF2-40B4-BE49-F238E27FC236}">
                  <a16:creationId xmlns:a16="http://schemas.microsoft.com/office/drawing/2014/main" id="{89E40F82-ADD6-4B30-AF85-D40EFDF19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4014"/>
              <a:ext cx="29" cy="59"/>
            </a:xfrm>
            <a:custGeom>
              <a:avLst/>
              <a:gdLst>
                <a:gd name="T0" fmla="*/ 149 w 149"/>
                <a:gd name="T1" fmla="*/ 298 h 298"/>
                <a:gd name="T2" fmla="*/ 95 w 149"/>
                <a:gd name="T3" fmla="*/ 176 h 298"/>
                <a:gd name="T4" fmla="*/ 68 w 149"/>
                <a:gd name="T5" fmla="*/ 54 h 298"/>
                <a:gd name="T6" fmla="*/ 0 w 149"/>
                <a:gd name="T7" fmla="*/ 176 h 298"/>
                <a:gd name="T8" fmla="*/ 149 w 149"/>
                <a:gd name="T9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98">
                  <a:moveTo>
                    <a:pt x="149" y="298"/>
                  </a:moveTo>
                  <a:cubicBezTo>
                    <a:pt x="149" y="217"/>
                    <a:pt x="122" y="230"/>
                    <a:pt x="95" y="176"/>
                  </a:cubicBezTo>
                  <a:cubicBezTo>
                    <a:pt x="68" y="122"/>
                    <a:pt x="81" y="108"/>
                    <a:pt x="68" y="54"/>
                  </a:cubicBezTo>
                  <a:cubicBezTo>
                    <a:pt x="27" y="54"/>
                    <a:pt x="0" y="0"/>
                    <a:pt x="0" y="176"/>
                  </a:cubicBezTo>
                  <a:cubicBezTo>
                    <a:pt x="95" y="230"/>
                    <a:pt x="54" y="285"/>
                    <a:pt x="149" y="298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8" name="Freeform 102">
              <a:extLst>
                <a:ext uri="{FF2B5EF4-FFF2-40B4-BE49-F238E27FC236}">
                  <a16:creationId xmlns:a16="http://schemas.microsoft.com/office/drawing/2014/main" id="{4FCC087D-F591-4A02-AE5E-EF401ED07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" y="2080"/>
              <a:ext cx="27" cy="57"/>
            </a:xfrm>
            <a:custGeom>
              <a:avLst/>
              <a:gdLst>
                <a:gd name="T0" fmla="*/ 122 w 136"/>
                <a:gd name="T1" fmla="*/ 244 h 285"/>
                <a:gd name="T2" fmla="*/ 136 w 136"/>
                <a:gd name="T3" fmla="*/ 177 h 285"/>
                <a:gd name="T4" fmla="*/ 0 w 136"/>
                <a:gd name="T5" fmla="*/ 0 h 285"/>
                <a:gd name="T6" fmla="*/ 68 w 136"/>
                <a:gd name="T7" fmla="*/ 190 h 285"/>
                <a:gd name="T8" fmla="*/ 122 w 136"/>
                <a:gd name="T9" fmla="*/ 24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85">
                  <a:moveTo>
                    <a:pt x="122" y="244"/>
                  </a:moveTo>
                  <a:cubicBezTo>
                    <a:pt x="136" y="231"/>
                    <a:pt x="136" y="258"/>
                    <a:pt x="136" y="177"/>
                  </a:cubicBezTo>
                  <a:cubicBezTo>
                    <a:pt x="136" y="109"/>
                    <a:pt x="95" y="14"/>
                    <a:pt x="0" y="0"/>
                  </a:cubicBezTo>
                  <a:cubicBezTo>
                    <a:pt x="0" y="82"/>
                    <a:pt x="27" y="41"/>
                    <a:pt x="68" y="190"/>
                  </a:cubicBezTo>
                  <a:cubicBezTo>
                    <a:pt x="95" y="285"/>
                    <a:pt x="54" y="231"/>
                    <a:pt x="122" y="24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9" name="Freeform 103">
              <a:extLst>
                <a:ext uri="{FF2B5EF4-FFF2-40B4-BE49-F238E27FC236}">
                  <a16:creationId xmlns:a16="http://schemas.microsoft.com/office/drawing/2014/main" id="{4DB3AC32-725C-4B98-890C-6A63AE478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5" y="1706"/>
              <a:ext cx="24" cy="96"/>
            </a:xfrm>
            <a:custGeom>
              <a:avLst/>
              <a:gdLst>
                <a:gd name="T0" fmla="*/ 81 w 122"/>
                <a:gd name="T1" fmla="*/ 461 h 488"/>
                <a:gd name="T2" fmla="*/ 95 w 122"/>
                <a:gd name="T3" fmla="*/ 285 h 488"/>
                <a:gd name="T4" fmla="*/ 41 w 122"/>
                <a:gd name="T5" fmla="*/ 407 h 488"/>
                <a:gd name="T6" fmla="*/ 81 w 122"/>
                <a:gd name="T7" fmla="*/ 461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488">
                  <a:moveTo>
                    <a:pt x="81" y="461"/>
                  </a:moveTo>
                  <a:cubicBezTo>
                    <a:pt x="122" y="407"/>
                    <a:pt x="95" y="366"/>
                    <a:pt x="95" y="285"/>
                  </a:cubicBezTo>
                  <a:cubicBezTo>
                    <a:pt x="108" y="0"/>
                    <a:pt x="0" y="231"/>
                    <a:pt x="41" y="407"/>
                  </a:cubicBezTo>
                  <a:cubicBezTo>
                    <a:pt x="54" y="488"/>
                    <a:pt x="41" y="448"/>
                    <a:pt x="81" y="461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0" name="Freeform 104">
              <a:extLst>
                <a:ext uri="{FF2B5EF4-FFF2-40B4-BE49-F238E27FC236}">
                  <a16:creationId xmlns:a16="http://schemas.microsoft.com/office/drawing/2014/main" id="{4F44143B-8A9E-4ED7-9B7F-DF9B1C217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1845"/>
              <a:ext cx="40" cy="48"/>
            </a:xfrm>
            <a:custGeom>
              <a:avLst/>
              <a:gdLst>
                <a:gd name="T0" fmla="*/ 0 w 203"/>
                <a:gd name="T1" fmla="*/ 244 h 244"/>
                <a:gd name="T2" fmla="*/ 122 w 203"/>
                <a:gd name="T3" fmla="*/ 136 h 244"/>
                <a:gd name="T4" fmla="*/ 163 w 203"/>
                <a:gd name="T5" fmla="*/ 0 h 244"/>
                <a:gd name="T6" fmla="*/ 81 w 203"/>
                <a:gd name="T7" fmla="*/ 95 h 244"/>
                <a:gd name="T8" fmla="*/ 0 w 203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44">
                  <a:moveTo>
                    <a:pt x="0" y="244"/>
                  </a:moveTo>
                  <a:cubicBezTo>
                    <a:pt x="95" y="230"/>
                    <a:pt x="81" y="203"/>
                    <a:pt x="122" y="136"/>
                  </a:cubicBezTo>
                  <a:cubicBezTo>
                    <a:pt x="149" y="68"/>
                    <a:pt x="203" y="54"/>
                    <a:pt x="163" y="0"/>
                  </a:cubicBezTo>
                  <a:cubicBezTo>
                    <a:pt x="68" y="27"/>
                    <a:pt x="122" y="0"/>
                    <a:pt x="81" y="95"/>
                  </a:cubicBezTo>
                  <a:cubicBezTo>
                    <a:pt x="27" y="176"/>
                    <a:pt x="14" y="122"/>
                    <a:pt x="0" y="24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1" name="Freeform 105">
              <a:extLst>
                <a:ext uri="{FF2B5EF4-FFF2-40B4-BE49-F238E27FC236}">
                  <a16:creationId xmlns:a16="http://schemas.microsoft.com/office/drawing/2014/main" id="{6128B767-5B6B-475A-BBB1-FEA60BED2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" y="489"/>
              <a:ext cx="32" cy="59"/>
            </a:xfrm>
            <a:custGeom>
              <a:avLst/>
              <a:gdLst>
                <a:gd name="T0" fmla="*/ 14 w 163"/>
                <a:gd name="T1" fmla="*/ 95 h 298"/>
                <a:gd name="T2" fmla="*/ 27 w 163"/>
                <a:gd name="T3" fmla="*/ 122 h 298"/>
                <a:gd name="T4" fmla="*/ 54 w 163"/>
                <a:gd name="T5" fmla="*/ 163 h 298"/>
                <a:gd name="T6" fmla="*/ 163 w 163"/>
                <a:gd name="T7" fmla="*/ 271 h 298"/>
                <a:gd name="T8" fmla="*/ 41 w 163"/>
                <a:gd name="T9" fmla="*/ 0 h 298"/>
                <a:gd name="T10" fmla="*/ 27 w 163"/>
                <a:gd name="T11" fmla="*/ 0 h 298"/>
                <a:gd name="T12" fmla="*/ 0 w 163"/>
                <a:gd name="T13" fmla="*/ 14 h 298"/>
                <a:gd name="T14" fmla="*/ 14 w 163"/>
                <a:gd name="T15" fmla="*/ 9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298">
                  <a:moveTo>
                    <a:pt x="14" y="95"/>
                  </a:moveTo>
                  <a:cubicBezTo>
                    <a:pt x="41" y="95"/>
                    <a:pt x="27" y="95"/>
                    <a:pt x="27" y="122"/>
                  </a:cubicBezTo>
                  <a:cubicBezTo>
                    <a:pt x="54" y="149"/>
                    <a:pt x="14" y="95"/>
                    <a:pt x="54" y="163"/>
                  </a:cubicBezTo>
                  <a:cubicBezTo>
                    <a:pt x="109" y="258"/>
                    <a:pt x="68" y="298"/>
                    <a:pt x="163" y="271"/>
                  </a:cubicBezTo>
                  <a:cubicBezTo>
                    <a:pt x="163" y="244"/>
                    <a:pt x="54" y="41"/>
                    <a:pt x="41" y="0"/>
                  </a:cubicBezTo>
                  <a:lnTo>
                    <a:pt x="27" y="0"/>
                  </a:lnTo>
                  <a:lnTo>
                    <a:pt x="0" y="14"/>
                  </a:lnTo>
                  <a:cubicBezTo>
                    <a:pt x="0" y="82"/>
                    <a:pt x="0" y="27"/>
                    <a:pt x="14" y="95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2" name="Freeform 106">
              <a:extLst>
                <a:ext uri="{FF2B5EF4-FFF2-40B4-BE49-F238E27FC236}">
                  <a16:creationId xmlns:a16="http://schemas.microsoft.com/office/drawing/2014/main" id="{417E4946-184B-4393-AF3B-EBF939183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3950"/>
              <a:ext cx="35" cy="56"/>
            </a:xfrm>
            <a:custGeom>
              <a:avLst/>
              <a:gdLst>
                <a:gd name="T0" fmla="*/ 54 w 176"/>
                <a:gd name="T1" fmla="*/ 284 h 284"/>
                <a:gd name="T2" fmla="*/ 95 w 176"/>
                <a:gd name="T3" fmla="*/ 217 h 284"/>
                <a:gd name="T4" fmla="*/ 149 w 176"/>
                <a:gd name="T5" fmla="*/ 0 h 284"/>
                <a:gd name="T6" fmla="*/ 54 w 176"/>
                <a:gd name="T7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" h="284">
                  <a:moveTo>
                    <a:pt x="54" y="284"/>
                  </a:moveTo>
                  <a:cubicBezTo>
                    <a:pt x="95" y="257"/>
                    <a:pt x="68" y="284"/>
                    <a:pt x="95" y="217"/>
                  </a:cubicBezTo>
                  <a:cubicBezTo>
                    <a:pt x="135" y="108"/>
                    <a:pt x="176" y="54"/>
                    <a:pt x="149" y="0"/>
                  </a:cubicBezTo>
                  <a:cubicBezTo>
                    <a:pt x="81" y="13"/>
                    <a:pt x="0" y="217"/>
                    <a:pt x="54" y="28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3" name="Freeform 107">
              <a:extLst>
                <a:ext uri="{FF2B5EF4-FFF2-40B4-BE49-F238E27FC236}">
                  <a16:creationId xmlns:a16="http://schemas.microsoft.com/office/drawing/2014/main" id="{2E2CF103-1D7B-43FD-923B-453B55B11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" y="813"/>
              <a:ext cx="30" cy="53"/>
            </a:xfrm>
            <a:custGeom>
              <a:avLst/>
              <a:gdLst>
                <a:gd name="T0" fmla="*/ 149 w 149"/>
                <a:gd name="T1" fmla="*/ 190 h 271"/>
                <a:gd name="T2" fmla="*/ 81 w 149"/>
                <a:gd name="T3" fmla="*/ 162 h 271"/>
                <a:gd name="T4" fmla="*/ 68 w 149"/>
                <a:gd name="T5" fmla="*/ 27 h 271"/>
                <a:gd name="T6" fmla="*/ 13 w 149"/>
                <a:gd name="T7" fmla="*/ 81 h 271"/>
                <a:gd name="T8" fmla="*/ 13 w 149"/>
                <a:gd name="T9" fmla="*/ 190 h 271"/>
                <a:gd name="T10" fmla="*/ 149 w 149"/>
                <a:gd name="T11" fmla="*/ 19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271">
                  <a:moveTo>
                    <a:pt x="149" y="190"/>
                  </a:moveTo>
                  <a:lnTo>
                    <a:pt x="81" y="162"/>
                  </a:lnTo>
                  <a:cubicBezTo>
                    <a:pt x="68" y="81"/>
                    <a:pt x="81" y="68"/>
                    <a:pt x="68" y="27"/>
                  </a:cubicBezTo>
                  <a:cubicBezTo>
                    <a:pt x="27" y="27"/>
                    <a:pt x="27" y="0"/>
                    <a:pt x="13" y="81"/>
                  </a:cubicBezTo>
                  <a:cubicBezTo>
                    <a:pt x="0" y="108"/>
                    <a:pt x="0" y="162"/>
                    <a:pt x="13" y="190"/>
                  </a:cubicBezTo>
                  <a:cubicBezTo>
                    <a:pt x="54" y="257"/>
                    <a:pt x="108" y="271"/>
                    <a:pt x="149" y="190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4" name="Freeform 108">
              <a:extLst>
                <a:ext uri="{FF2B5EF4-FFF2-40B4-BE49-F238E27FC236}">
                  <a16:creationId xmlns:a16="http://schemas.microsoft.com/office/drawing/2014/main" id="{B5305860-7933-4081-B853-EE5BB313C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" y="1415"/>
              <a:ext cx="61" cy="24"/>
            </a:xfrm>
            <a:custGeom>
              <a:avLst/>
              <a:gdLst>
                <a:gd name="T0" fmla="*/ 27 w 312"/>
                <a:gd name="T1" fmla="*/ 54 h 121"/>
                <a:gd name="T2" fmla="*/ 176 w 312"/>
                <a:gd name="T3" fmla="*/ 81 h 121"/>
                <a:gd name="T4" fmla="*/ 312 w 312"/>
                <a:gd name="T5" fmla="*/ 81 h 121"/>
                <a:gd name="T6" fmla="*/ 190 w 312"/>
                <a:gd name="T7" fmla="*/ 27 h 121"/>
                <a:gd name="T8" fmla="*/ 109 w 312"/>
                <a:gd name="T9" fmla="*/ 13 h 121"/>
                <a:gd name="T10" fmla="*/ 27 w 312"/>
                <a:gd name="T11" fmla="*/ 5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121">
                  <a:moveTo>
                    <a:pt x="27" y="54"/>
                  </a:moveTo>
                  <a:cubicBezTo>
                    <a:pt x="82" y="94"/>
                    <a:pt x="95" y="67"/>
                    <a:pt x="176" y="81"/>
                  </a:cubicBezTo>
                  <a:cubicBezTo>
                    <a:pt x="244" y="94"/>
                    <a:pt x="244" y="121"/>
                    <a:pt x="312" y="81"/>
                  </a:cubicBezTo>
                  <a:cubicBezTo>
                    <a:pt x="285" y="13"/>
                    <a:pt x="285" y="40"/>
                    <a:pt x="190" y="27"/>
                  </a:cubicBezTo>
                  <a:cubicBezTo>
                    <a:pt x="149" y="13"/>
                    <a:pt x="149" y="0"/>
                    <a:pt x="109" y="13"/>
                  </a:cubicBezTo>
                  <a:cubicBezTo>
                    <a:pt x="0" y="13"/>
                    <a:pt x="41" y="40"/>
                    <a:pt x="27" y="5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5" name="Freeform 109">
              <a:extLst>
                <a:ext uri="{FF2B5EF4-FFF2-40B4-BE49-F238E27FC236}">
                  <a16:creationId xmlns:a16="http://schemas.microsoft.com/office/drawing/2014/main" id="{30D73848-594E-4D56-BBCB-5C2D7310E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" y="1816"/>
              <a:ext cx="32" cy="61"/>
            </a:xfrm>
            <a:custGeom>
              <a:avLst/>
              <a:gdLst>
                <a:gd name="T0" fmla="*/ 162 w 162"/>
                <a:gd name="T1" fmla="*/ 298 h 312"/>
                <a:gd name="T2" fmla="*/ 81 w 162"/>
                <a:gd name="T3" fmla="*/ 149 h 312"/>
                <a:gd name="T4" fmla="*/ 0 w 162"/>
                <a:gd name="T5" fmla="*/ 0 h 312"/>
                <a:gd name="T6" fmla="*/ 95 w 162"/>
                <a:gd name="T7" fmla="*/ 271 h 312"/>
                <a:gd name="T8" fmla="*/ 162 w 162"/>
                <a:gd name="T9" fmla="*/ 29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312">
                  <a:moveTo>
                    <a:pt x="162" y="298"/>
                  </a:moveTo>
                  <a:cubicBezTo>
                    <a:pt x="149" y="230"/>
                    <a:pt x="122" y="298"/>
                    <a:pt x="81" y="149"/>
                  </a:cubicBezTo>
                  <a:cubicBezTo>
                    <a:pt x="67" y="68"/>
                    <a:pt x="81" y="0"/>
                    <a:pt x="0" y="0"/>
                  </a:cubicBezTo>
                  <a:cubicBezTo>
                    <a:pt x="0" y="95"/>
                    <a:pt x="27" y="190"/>
                    <a:pt x="95" y="271"/>
                  </a:cubicBezTo>
                  <a:cubicBezTo>
                    <a:pt x="122" y="312"/>
                    <a:pt x="95" y="298"/>
                    <a:pt x="162" y="298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6" name="Freeform 110">
              <a:extLst>
                <a:ext uri="{FF2B5EF4-FFF2-40B4-BE49-F238E27FC236}">
                  <a16:creationId xmlns:a16="http://schemas.microsoft.com/office/drawing/2014/main" id="{4FB8BE5A-0531-42C7-997A-24207E41D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2631"/>
              <a:ext cx="29" cy="65"/>
            </a:xfrm>
            <a:custGeom>
              <a:avLst/>
              <a:gdLst>
                <a:gd name="T0" fmla="*/ 135 w 149"/>
                <a:gd name="T1" fmla="*/ 298 h 325"/>
                <a:gd name="T2" fmla="*/ 149 w 149"/>
                <a:gd name="T3" fmla="*/ 257 h 325"/>
                <a:gd name="T4" fmla="*/ 122 w 149"/>
                <a:gd name="T5" fmla="*/ 135 h 325"/>
                <a:gd name="T6" fmla="*/ 41 w 149"/>
                <a:gd name="T7" fmla="*/ 0 h 325"/>
                <a:gd name="T8" fmla="*/ 68 w 149"/>
                <a:gd name="T9" fmla="*/ 149 h 325"/>
                <a:gd name="T10" fmla="*/ 135 w 149"/>
                <a:gd name="T11" fmla="*/ 29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325">
                  <a:moveTo>
                    <a:pt x="135" y="298"/>
                  </a:moveTo>
                  <a:cubicBezTo>
                    <a:pt x="149" y="271"/>
                    <a:pt x="149" y="311"/>
                    <a:pt x="149" y="257"/>
                  </a:cubicBezTo>
                  <a:lnTo>
                    <a:pt x="122" y="135"/>
                  </a:lnTo>
                  <a:cubicBezTo>
                    <a:pt x="108" y="67"/>
                    <a:pt x="95" y="27"/>
                    <a:pt x="41" y="0"/>
                  </a:cubicBezTo>
                  <a:cubicBezTo>
                    <a:pt x="0" y="54"/>
                    <a:pt x="41" y="54"/>
                    <a:pt x="68" y="149"/>
                  </a:cubicBezTo>
                  <a:cubicBezTo>
                    <a:pt x="108" y="325"/>
                    <a:pt x="81" y="271"/>
                    <a:pt x="135" y="298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7" name="Freeform 111">
              <a:extLst>
                <a:ext uri="{FF2B5EF4-FFF2-40B4-BE49-F238E27FC236}">
                  <a16:creationId xmlns:a16="http://schemas.microsoft.com/office/drawing/2014/main" id="{B9559EC5-EBFF-4039-A849-1802F40C4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1158"/>
              <a:ext cx="51" cy="35"/>
            </a:xfrm>
            <a:custGeom>
              <a:avLst/>
              <a:gdLst>
                <a:gd name="T0" fmla="*/ 0 w 258"/>
                <a:gd name="T1" fmla="*/ 13 h 176"/>
                <a:gd name="T2" fmla="*/ 109 w 258"/>
                <a:gd name="T3" fmla="*/ 135 h 176"/>
                <a:gd name="T4" fmla="*/ 258 w 258"/>
                <a:gd name="T5" fmla="*/ 54 h 176"/>
                <a:gd name="T6" fmla="*/ 109 w 258"/>
                <a:gd name="T7" fmla="*/ 67 h 176"/>
                <a:gd name="T8" fmla="*/ 0 w 258"/>
                <a:gd name="T9" fmla="*/ 1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76">
                  <a:moveTo>
                    <a:pt x="0" y="13"/>
                  </a:moveTo>
                  <a:cubicBezTo>
                    <a:pt x="0" y="27"/>
                    <a:pt x="14" y="95"/>
                    <a:pt x="109" y="135"/>
                  </a:cubicBezTo>
                  <a:cubicBezTo>
                    <a:pt x="190" y="176"/>
                    <a:pt x="231" y="122"/>
                    <a:pt x="258" y="54"/>
                  </a:cubicBezTo>
                  <a:cubicBezTo>
                    <a:pt x="163" y="54"/>
                    <a:pt x="163" y="95"/>
                    <a:pt x="109" y="67"/>
                  </a:cubicBezTo>
                  <a:cubicBezTo>
                    <a:pt x="55" y="54"/>
                    <a:pt x="68" y="0"/>
                    <a:pt x="0" y="13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8" name="Freeform 112">
              <a:extLst>
                <a:ext uri="{FF2B5EF4-FFF2-40B4-BE49-F238E27FC236}">
                  <a16:creationId xmlns:a16="http://schemas.microsoft.com/office/drawing/2014/main" id="{2EFA87B3-CD3A-4A73-8C88-A5F75C6BF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" y="644"/>
              <a:ext cx="53" cy="40"/>
            </a:xfrm>
            <a:custGeom>
              <a:avLst/>
              <a:gdLst>
                <a:gd name="T0" fmla="*/ 13 w 271"/>
                <a:gd name="T1" fmla="*/ 190 h 203"/>
                <a:gd name="T2" fmla="*/ 271 w 271"/>
                <a:gd name="T3" fmla="*/ 122 h 203"/>
                <a:gd name="T4" fmla="*/ 13 w 271"/>
                <a:gd name="T5" fmla="*/ 19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1" h="203">
                  <a:moveTo>
                    <a:pt x="13" y="190"/>
                  </a:moveTo>
                  <a:cubicBezTo>
                    <a:pt x="149" y="203"/>
                    <a:pt x="0" y="136"/>
                    <a:pt x="271" y="122"/>
                  </a:cubicBezTo>
                  <a:cubicBezTo>
                    <a:pt x="244" y="0"/>
                    <a:pt x="13" y="81"/>
                    <a:pt x="13" y="190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9" name="Freeform 113">
              <a:extLst>
                <a:ext uri="{FF2B5EF4-FFF2-40B4-BE49-F238E27FC236}">
                  <a16:creationId xmlns:a16="http://schemas.microsoft.com/office/drawing/2014/main" id="{D4F1E438-8D96-4517-9310-4338C8EBE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2214"/>
              <a:ext cx="24" cy="48"/>
            </a:xfrm>
            <a:custGeom>
              <a:avLst/>
              <a:gdLst>
                <a:gd name="T0" fmla="*/ 41 w 122"/>
                <a:gd name="T1" fmla="*/ 244 h 244"/>
                <a:gd name="T2" fmla="*/ 95 w 122"/>
                <a:gd name="T3" fmla="*/ 0 h 244"/>
                <a:gd name="T4" fmla="*/ 14 w 122"/>
                <a:gd name="T5" fmla="*/ 95 h 244"/>
                <a:gd name="T6" fmla="*/ 41 w 122"/>
                <a:gd name="T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244">
                  <a:moveTo>
                    <a:pt x="41" y="244"/>
                  </a:moveTo>
                  <a:cubicBezTo>
                    <a:pt x="82" y="203"/>
                    <a:pt x="122" y="54"/>
                    <a:pt x="95" y="0"/>
                  </a:cubicBezTo>
                  <a:cubicBezTo>
                    <a:pt x="27" y="13"/>
                    <a:pt x="41" y="13"/>
                    <a:pt x="14" y="95"/>
                  </a:cubicBezTo>
                  <a:cubicBezTo>
                    <a:pt x="0" y="176"/>
                    <a:pt x="0" y="203"/>
                    <a:pt x="41" y="24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0" name="Freeform 114">
              <a:extLst>
                <a:ext uri="{FF2B5EF4-FFF2-40B4-BE49-F238E27FC236}">
                  <a16:creationId xmlns:a16="http://schemas.microsoft.com/office/drawing/2014/main" id="{5A91DBB1-F9CC-4345-8AA5-6CC9E2663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" y="2142"/>
              <a:ext cx="35" cy="45"/>
            </a:xfrm>
            <a:custGeom>
              <a:avLst/>
              <a:gdLst>
                <a:gd name="T0" fmla="*/ 81 w 176"/>
                <a:gd name="T1" fmla="*/ 230 h 230"/>
                <a:gd name="T2" fmla="*/ 135 w 176"/>
                <a:gd name="T3" fmla="*/ 176 h 230"/>
                <a:gd name="T4" fmla="*/ 176 w 176"/>
                <a:gd name="T5" fmla="*/ 0 h 230"/>
                <a:gd name="T6" fmla="*/ 81 w 176"/>
                <a:gd name="T7" fmla="*/ 81 h 230"/>
                <a:gd name="T8" fmla="*/ 81 w 176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230">
                  <a:moveTo>
                    <a:pt x="81" y="230"/>
                  </a:moveTo>
                  <a:cubicBezTo>
                    <a:pt x="122" y="203"/>
                    <a:pt x="108" y="217"/>
                    <a:pt x="135" y="176"/>
                  </a:cubicBezTo>
                  <a:lnTo>
                    <a:pt x="176" y="0"/>
                  </a:lnTo>
                  <a:cubicBezTo>
                    <a:pt x="122" y="14"/>
                    <a:pt x="108" y="27"/>
                    <a:pt x="81" y="81"/>
                  </a:cubicBezTo>
                  <a:cubicBezTo>
                    <a:pt x="0" y="230"/>
                    <a:pt x="81" y="230"/>
                    <a:pt x="81" y="230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1" name="Freeform 115">
              <a:extLst>
                <a:ext uri="{FF2B5EF4-FFF2-40B4-BE49-F238E27FC236}">
                  <a16:creationId xmlns:a16="http://schemas.microsoft.com/office/drawing/2014/main" id="{9EBBC5C0-5001-4542-A1DF-43C00FAD3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" y="3353"/>
              <a:ext cx="45" cy="35"/>
            </a:xfrm>
            <a:custGeom>
              <a:avLst/>
              <a:gdLst>
                <a:gd name="T0" fmla="*/ 0 w 231"/>
                <a:gd name="T1" fmla="*/ 176 h 176"/>
                <a:gd name="T2" fmla="*/ 109 w 231"/>
                <a:gd name="T3" fmla="*/ 149 h 176"/>
                <a:gd name="T4" fmla="*/ 231 w 231"/>
                <a:gd name="T5" fmla="*/ 136 h 176"/>
                <a:gd name="T6" fmla="*/ 0 w 231"/>
                <a:gd name="T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76">
                  <a:moveTo>
                    <a:pt x="0" y="176"/>
                  </a:moveTo>
                  <a:cubicBezTo>
                    <a:pt x="109" y="176"/>
                    <a:pt x="55" y="163"/>
                    <a:pt x="109" y="149"/>
                  </a:cubicBezTo>
                  <a:cubicBezTo>
                    <a:pt x="136" y="136"/>
                    <a:pt x="190" y="149"/>
                    <a:pt x="231" y="136"/>
                  </a:cubicBezTo>
                  <a:cubicBezTo>
                    <a:pt x="217" y="0"/>
                    <a:pt x="14" y="68"/>
                    <a:pt x="0" y="176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2" name="Freeform 116">
              <a:extLst>
                <a:ext uri="{FF2B5EF4-FFF2-40B4-BE49-F238E27FC236}">
                  <a16:creationId xmlns:a16="http://schemas.microsoft.com/office/drawing/2014/main" id="{9DDAD8F7-E89D-4A18-95C2-BBF5A9A38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" y="1425"/>
              <a:ext cx="51" cy="46"/>
            </a:xfrm>
            <a:custGeom>
              <a:avLst/>
              <a:gdLst>
                <a:gd name="T0" fmla="*/ 163 w 257"/>
                <a:gd name="T1" fmla="*/ 122 h 230"/>
                <a:gd name="T2" fmla="*/ 14 w 257"/>
                <a:gd name="T3" fmla="*/ 40 h 230"/>
                <a:gd name="T4" fmla="*/ 95 w 257"/>
                <a:gd name="T5" fmla="*/ 149 h 230"/>
                <a:gd name="T6" fmla="*/ 257 w 257"/>
                <a:gd name="T7" fmla="*/ 149 h 230"/>
                <a:gd name="T8" fmla="*/ 163 w 257"/>
                <a:gd name="T9" fmla="*/ 12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230">
                  <a:moveTo>
                    <a:pt x="163" y="122"/>
                  </a:moveTo>
                  <a:cubicBezTo>
                    <a:pt x="81" y="95"/>
                    <a:pt x="95" y="0"/>
                    <a:pt x="14" y="40"/>
                  </a:cubicBezTo>
                  <a:cubicBezTo>
                    <a:pt x="0" y="67"/>
                    <a:pt x="81" y="135"/>
                    <a:pt x="95" y="149"/>
                  </a:cubicBezTo>
                  <a:cubicBezTo>
                    <a:pt x="190" y="230"/>
                    <a:pt x="230" y="189"/>
                    <a:pt x="257" y="149"/>
                  </a:cubicBezTo>
                  <a:cubicBezTo>
                    <a:pt x="203" y="108"/>
                    <a:pt x="217" y="135"/>
                    <a:pt x="163" y="122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3" name="Freeform 117">
              <a:extLst>
                <a:ext uri="{FF2B5EF4-FFF2-40B4-BE49-F238E27FC236}">
                  <a16:creationId xmlns:a16="http://schemas.microsoft.com/office/drawing/2014/main" id="{9CB1E219-5871-4944-96A4-CD4A2BDE9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" y="3268"/>
              <a:ext cx="30" cy="59"/>
            </a:xfrm>
            <a:custGeom>
              <a:avLst/>
              <a:gdLst>
                <a:gd name="T0" fmla="*/ 149 w 149"/>
                <a:gd name="T1" fmla="*/ 298 h 298"/>
                <a:gd name="T2" fmla="*/ 95 w 149"/>
                <a:gd name="T3" fmla="*/ 81 h 298"/>
                <a:gd name="T4" fmla="*/ 55 w 149"/>
                <a:gd name="T5" fmla="*/ 40 h 298"/>
                <a:gd name="T6" fmla="*/ 55 w 149"/>
                <a:gd name="T7" fmla="*/ 176 h 298"/>
                <a:gd name="T8" fmla="*/ 149 w 149"/>
                <a:gd name="T9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98">
                  <a:moveTo>
                    <a:pt x="149" y="298"/>
                  </a:moveTo>
                  <a:lnTo>
                    <a:pt x="95" y="81"/>
                  </a:lnTo>
                  <a:cubicBezTo>
                    <a:pt x="68" y="0"/>
                    <a:pt x="109" y="54"/>
                    <a:pt x="55" y="40"/>
                  </a:cubicBezTo>
                  <a:cubicBezTo>
                    <a:pt x="0" y="81"/>
                    <a:pt x="41" y="108"/>
                    <a:pt x="55" y="176"/>
                  </a:cubicBezTo>
                  <a:cubicBezTo>
                    <a:pt x="68" y="257"/>
                    <a:pt x="68" y="284"/>
                    <a:pt x="149" y="298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4" name="Freeform 118">
              <a:extLst>
                <a:ext uri="{FF2B5EF4-FFF2-40B4-BE49-F238E27FC236}">
                  <a16:creationId xmlns:a16="http://schemas.microsoft.com/office/drawing/2014/main" id="{70A8A1A9-07F6-4721-96EC-AD9F84AD9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" y="2872"/>
              <a:ext cx="54" cy="32"/>
            </a:xfrm>
            <a:custGeom>
              <a:avLst/>
              <a:gdLst>
                <a:gd name="T0" fmla="*/ 27 w 271"/>
                <a:gd name="T1" fmla="*/ 122 h 163"/>
                <a:gd name="T2" fmla="*/ 135 w 271"/>
                <a:gd name="T3" fmla="*/ 122 h 163"/>
                <a:gd name="T4" fmla="*/ 189 w 271"/>
                <a:gd name="T5" fmla="*/ 109 h 163"/>
                <a:gd name="T6" fmla="*/ 271 w 271"/>
                <a:gd name="T7" fmla="*/ 81 h 163"/>
                <a:gd name="T8" fmla="*/ 135 w 271"/>
                <a:gd name="T9" fmla="*/ 54 h 163"/>
                <a:gd name="T10" fmla="*/ 27 w 271"/>
                <a:gd name="T11" fmla="*/ 12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163">
                  <a:moveTo>
                    <a:pt x="27" y="122"/>
                  </a:moveTo>
                  <a:cubicBezTo>
                    <a:pt x="40" y="122"/>
                    <a:pt x="0" y="163"/>
                    <a:pt x="135" y="122"/>
                  </a:cubicBezTo>
                  <a:cubicBezTo>
                    <a:pt x="162" y="109"/>
                    <a:pt x="162" y="109"/>
                    <a:pt x="189" y="109"/>
                  </a:cubicBezTo>
                  <a:lnTo>
                    <a:pt x="271" y="81"/>
                  </a:lnTo>
                  <a:cubicBezTo>
                    <a:pt x="244" y="0"/>
                    <a:pt x="216" y="14"/>
                    <a:pt x="135" y="54"/>
                  </a:cubicBezTo>
                  <a:cubicBezTo>
                    <a:pt x="67" y="81"/>
                    <a:pt x="13" y="68"/>
                    <a:pt x="27" y="122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5" name="Freeform 119">
              <a:extLst>
                <a:ext uri="{FF2B5EF4-FFF2-40B4-BE49-F238E27FC236}">
                  <a16:creationId xmlns:a16="http://schemas.microsoft.com/office/drawing/2014/main" id="{F8D6F2A4-E591-42DB-A0C5-6C70FBE76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" y="2690"/>
              <a:ext cx="46" cy="38"/>
            </a:xfrm>
            <a:custGeom>
              <a:avLst/>
              <a:gdLst>
                <a:gd name="T0" fmla="*/ 0 w 231"/>
                <a:gd name="T1" fmla="*/ 149 h 190"/>
                <a:gd name="T2" fmla="*/ 231 w 231"/>
                <a:gd name="T3" fmla="*/ 0 h 190"/>
                <a:gd name="T4" fmla="*/ 95 w 231"/>
                <a:gd name="T5" fmla="*/ 68 h 190"/>
                <a:gd name="T6" fmla="*/ 0 w 231"/>
                <a:gd name="T7" fmla="*/ 14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0">
                  <a:moveTo>
                    <a:pt x="0" y="149"/>
                  </a:moveTo>
                  <a:cubicBezTo>
                    <a:pt x="68" y="190"/>
                    <a:pt x="217" y="108"/>
                    <a:pt x="231" y="0"/>
                  </a:cubicBezTo>
                  <a:cubicBezTo>
                    <a:pt x="122" y="13"/>
                    <a:pt x="190" y="27"/>
                    <a:pt x="95" y="68"/>
                  </a:cubicBezTo>
                  <a:cubicBezTo>
                    <a:pt x="41" y="108"/>
                    <a:pt x="27" y="95"/>
                    <a:pt x="0" y="149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6" name="Freeform 120">
              <a:extLst>
                <a:ext uri="{FF2B5EF4-FFF2-40B4-BE49-F238E27FC236}">
                  <a16:creationId xmlns:a16="http://schemas.microsoft.com/office/drawing/2014/main" id="{54F6618D-FC2E-4212-823D-1EF2AC9A8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409"/>
              <a:ext cx="30" cy="59"/>
            </a:xfrm>
            <a:custGeom>
              <a:avLst/>
              <a:gdLst>
                <a:gd name="T0" fmla="*/ 0 w 149"/>
                <a:gd name="T1" fmla="*/ 176 h 298"/>
                <a:gd name="T2" fmla="*/ 13 w 149"/>
                <a:gd name="T3" fmla="*/ 189 h 298"/>
                <a:gd name="T4" fmla="*/ 40 w 149"/>
                <a:gd name="T5" fmla="*/ 217 h 298"/>
                <a:gd name="T6" fmla="*/ 40 w 149"/>
                <a:gd name="T7" fmla="*/ 217 h 298"/>
                <a:gd name="T8" fmla="*/ 54 w 149"/>
                <a:gd name="T9" fmla="*/ 244 h 298"/>
                <a:gd name="T10" fmla="*/ 67 w 149"/>
                <a:gd name="T11" fmla="*/ 271 h 298"/>
                <a:gd name="T12" fmla="*/ 122 w 149"/>
                <a:gd name="T13" fmla="*/ 298 h 298"/>
                <a:gd name="T14" fmla="*/ 67 w 149"/>
                <a:gd name="T15" fmla="*/ 149 h 298"/>
                <a:gd name="T16" fmla="*/ 0 w 149"/>
                <a:gd name="T17" fmla="*/ 0 h 298"/>
                <a:gd name="T18" fmla="*/ 0 w 149"/>
                <a:gd name="T19" fmla="*/ 17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298">
                  <a:moveTo>
                    <a:pt x="0" y="176"/>
                  </a:moveTo>
                  <a:cubicBezTo>
                    <a:pt x="40" y="162"/>
                    <a:pt x="27" y="162"/>
                    <a:pt x="13" y="189"/>
                  </a:cubicBezTo>
                  <a:lnTo>
                    <a:pt x="40" y="217"/>
                  </a:lnTo>
                  <a:lnTo>
                    <a:pt x="40" y="217"/>
                  </a:lnTo>
                  <a:cubicBezTo>
                    <a:pt x="67" y="217"/>
                    <a:pt x="67" y="217"/>
                    <a:pt x="54" y="244"/>
                  </a:cubicBezTo>
                  <a:cubicBezTo>
                    <a:pt x="81" y="244"/>
                    <a:pt x="67" y="230"/>
                    <a:pt x="67" y="271"/>
                  </a:cubicBezTo>
                  <a:cubicBezTo>
                    <a:pt x="108" y="298"/>
                    <a:pt x="67" y="284"/>
                    <a:pt x="122" y="298"/>
                  </a:cubicBezTo>
                  <a:cubicBezTo>
                    <a:pt x="149" y="189"/>
                    <a:pt x="94" y="230"/>
                    <a:pt x="67" y="149"/>
                  </a:cubicBezTo>
                  <a:cubicBezTo>
                    <a:pt x="40" y="95"/>
                    <a:pt x="40" y="13"/>
                    <a:pt x="0" y="0"/>
                  </a:cubicBezTo>
                  <a:lnTo>
                    <a:pt x="0" y="176"/>
                  </a:ln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7" name="Freeform 121">
              <a:extLst>
                <a:ext uri="{FF2B5EF4-FFF2-40B4-BE49-F238E27FC236}">
                  <a16:creationId xmlns:a16="http://schemas.microsoft.com/office/drawing/2014/main" id="{07893F78-BBD2-4FEF-8062-566C23DBD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1043"/>
              <a:ext cx="32" cy="40"/>
            </a:xfrm>
            <a:custGeom>
              <a:avLst/>
              <a:gdLst>
                <a:gd name="T0" fmla="*/ 81 w 163"/>
                <a:gd name="T1" fmla="*/ 203 h 203"/>
                <a:gd name="T2" fmla="*/ 81 w 163"/>
                <a:gd name="T3" fmla="*/ 95 h 203"/>
                <a:gd name="T4" fmla="*/ 149 w 163"/>
                <a:gd name="T5" fmla="*/ 41 h 203"/>
                <a:gd name="T6" fmla="*/ 68 w 163"/>
                <a:gd name="T7" fmla="*/ 14 h 203"/>
                <a:gd name="T8" fmla="*/ 27 w 163"/>
                <a:gd name="T9" fmla="*/ 163 h 203"/>
                <a:gd name="T10" fmla="*/ 81 w 163"/>
                <a:gd name="T1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203">
                  <a:moveTo>
                    <a:pt x="81" y="203"/>
                  </a:moveTo>
                  <a:cubicBezTo>
                    <a:pt x="109" y="149"/>
                    <a:pt x="95" y="163"/>
                    <a:pt x="81" y="95"/>
                  </a:cubicBezTo>
                  <a:cubicBezTo>
                    <a:pt x="163" y="54"/>
                    <a:pt x="109" y="108"/>
                    <a:pt x="149" y="41"/>
                  </a:cubicBezTo>
                  <a:cubicBezTo>
                    <a:pt x="136" y="41"/>
                    <a:pt x="163" y="0"/>
                    <a:pt x="68" y="14"/>
                  </a:cubicBezTo>
                  <a:cubicBezTo>
                    <a:pt x="14" y="27"/>
                    <a:pt x="0" y="108"/>
                    <a:pt x="27" y="163"/>
                  </a:cubicBezTo>
                  <a:cubicBezTo>
                    <a:pt x="41" y="203"/>
                    <a:pt x="41" y="190"/>
                    <a:pt x="81" y="203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8" name="Freeform 122">
              <a:extLst>
                <a:ext uri="{FF2B5EF4-FFF2-40B4-BE49-F238E27FC236}">
                  <a16:creationId xmlns:a16="http://schemas.microsoft.com/office/drawing/2014/main" id="{5383DC61-1F38-48FE-9085-E4561D6F0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1899"/>
              <a:ext cx="37" cy="40"/>
            </a:xfrm>
            <a:custGeom>
              <a:avLst/>
              <a:gdLst>
                <a:gd name="T0" fmla="*/ 0 w 190"/>
                <a:gd name="T1" fmla="*/ 190 h 203"/>
                <a:gd name="T2" fmla="*/ 14 w 190"/>
                <a:gd name="T3" fmla="*/ 203 h 203"/>
                <a:gd name="T4" fmla="*/ 27 w 190"/>
                <a:gd name="T5" fmla="*/ 203 h 203"/>
                <a:gd name="T6" fmla="*/ 109 w 190"/>
                <a:gd name="T7" fmla="*/ 122 h 203"/>
                <a:gd name="T8" fmla="*/ 190 w 190"/>
                <a:gd name="T9" fmla="*/ 0 h 203"/>
                <a:gd name="T10" fmla="*/ 0 w 190"/>
                <a:gd name="T11" fmla="*/ 19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203">
                  <a:moveTo>
                    <a:pt x="0" y="190"/>
                  </a:moveTo>
                  <a:cubicBezTo>
                    <a:pt x="14" y="190"/>
                    <a:pt x="14" y="190"/>
                    <a:pt x="14" y="203"/>
                  </a:cubicBezTo>
                  <a:cubicBezTo>
                    <a:pt x="14" y="203"/>
                    <a:pt x="27" y="203"/>
                    <a:pt x="27" y="203"/>
                  </a:cubicBezTo>
                  <a:cubicBezTo>
                    <a:pt x="81" y="190"/>
                    <a:pt x="54" y="190"/>
                    <a:pt x="109" y="122"/>
                  </a:cubicBezTo>
                  <a:cubicBezTo>
                    <a:pt x="149" y="81"/>
                    <a:pt x="190" y="95"/>
                    <a:pt x="190" y="0"/>
                  </a:cubicBezTo>
                  <a:cubicBezTo>
                    <a:pt x="95" y="0"/>
                    <a:pt x="0" y="163"/>
                    <a:pt x="0" y="190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9" name="Freeform 123">
              <a:extLst>
                <a:ext uri="{FF2B5EF4-FFF2-40B4-BE49-F238E27FC236}">
                  <a16:creationId xmlns:a16="http://schemas.microsoft.com/office/drawing/2014/main" id="{28FF5A04-0E1A-42C2-8C2E-EB3D593C2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" y="2647"/>
              <a:ext cx="45" cy="43"/>
            </a:xfrm>
            <a:custGeom>
              <a:avLst/>
              <a:gdLst>
                <a:gd name="T0" fmla="*/ 68 w 231"/>
                <a:gd name="T1" fmla="*/ 217 h 217"/>
                <a:gd name="T2" fmla="*/ 109 w 231"/>
                <a:gd name="T3" fmla="*/ 163 h 217"/>
                <a:gd name="T4" fmla="*/ 231 w 231"/>
                <a:gd name="T5" fmla="*/ 0 h 217"/>
                <a:gd name="T6" fmla="*/ 68 w 23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217">
                  <a:moveTo>
                    <a:pt x="68" y="217"/>
                  </a:moveTo>
                  <a:lnTo>
                    <a:pt x="109" y="163"/>
                  </a:lnTo>
                  <a:cubicBezTo>
                    <a:pt x="204" y="14"/>
                    <a:pt x="217" y="108"/>
                    <a:pt x="231" y="0"/>
                  </a:cubicBezTo>
                  <a:cubicBezTo>
                    <a:pt x="136" y="0"/>
                    <a:pt x="0" y="122"/>
                    <a:pt x="68" y="217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0" name="Freeform 124">
              <a:extLst>
                <a:ext uri="{FF2B5EF4-FFF2-40B4-BE49-F238E27FC236}">
                  <a16:creationId xmlns:a16="http://schemas.microsoft.com/office/drawing/2014/main" id="{9A143D44-2230-4780-8F8F-26E8C29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" y="1981"/>
              <a:ext cx="37" cy="43"/>
            </a:xfrm>
            <a:custGeom>
              <a:avLst/>
              <a:gdLst>
                <a:gd name="T0" fmla="*/ 189 w 189"/>
                <a:gd name="T1" fmla="*/ 163 h 217"/>
                <a:gd name="T2" fmla="*/ 54 w 189"/>
                <a:gd name="T3" fmla="*/ 41 h 217"/>
                <a:gd name="T4" fmla="*/ 27 w 189"/>
                <a:gd name="T5" fmla="*/ 0 h 217"/>
                <a:gd name="T6" fmla="*/ 0 w 189"/>
                <a:gd name="T7" fmla="*/ 54 h 217"/>
                <a:gd name="T8" fmla="*/ 54 w 189"/>
                <a:gd name="T9" fmla="*/ 163 h 217"/>
                <a:gd name="T10" fmla="*/ 189 w 189"/>
                <a:gd name="T11" fmla="*/ 16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7">
                  <a:moveTo>
                    <a:pt x="189" y="163"/>
                  </a:moveTo>
                  <a:cubicBezTo>
                    <a:pt x="122" y="95"/>
                    <a:pt x="135" y="176"/>
                    <a:pt x="54" y="41"/>
                  </a:cubicBezTo>
                  <a:cubicBezTo>
                    <a:pt x="27" y="14"/>
                    <a:pt x="40" y="27"/>
                    <a:pt x="27" y="0"/>
                  </a:cubicBezTo>
                  <a:cubicBezTo>
                    <a:pt x="13" y="27"/>
                    <a:pt x="13" y="14"/>
                    <a:pt x="0" y="54"/>
                  </a:cubicBezTo>
                  <a:cubicBezTo>
                    <a:pt x="0" y="108"/>
                    <a:pt x="13" y="122"/>
                    <a:pt x="54" y="163"/>
                  </a:cubicBezTo>
                  <a:cubicBezTo>
                    <a:pt x="95" y="190"/>
                    <a:pt x="135" y="217"/>
                    <a:pt x="189" y="163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1" name="Freeform 125">
              <a:extLst>
                <a:ext uri="{FF2B5EF4-FFF2-40B4-BE49-F238E27FC236}">
                  <a16:creationId xmlns:a16="http://schemas.microsoft.com/office/drawing/2014/main" id="{C8425C3A-3737-46F3-9737-369B2E7AA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647"/>
              <a:ext cx="29" cy="48"/>
            </a:xfrm>
            <a:custGeom>
              <a:avLst/>
              <a:gdLst>
                <a:gd name="T0" fmla="*/ 149 w 149"/>
                <a:gd name="T1" fmla="*/ 244 h 244"/>
                <a:gd name="T2" fmla="*/ 54 w 149"/>
                <a:gd name="T3" fmla="*/ 54 h 244"/>
                <a:gd name="T4" fmla="*/ 0 w 149"/>
                <a:gd name="T5" fmla="*/ 13 h 244"/>
                <a:gd name="T6" fmla="*/ 40 w 149"/>
                <a:gd name="T7" fmla="*/ 162 h 244"/>
                <a:gd name="T8" fmla="*/ 149 w 149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44">
                  <a:moveTo>
                    <a:pt x="149" y="244"/>
                  </a:moveTo>
                  <a:cubicBezTo>
                    <a:pt x="149" y="189"/>
                    <a:pt x="95" y="108"/>
                    <a:pt x="54" y="54"/>
                  </a:cubicBezTo>
                  <a:cubicBezTo>
                    <a:pt x="13" y="0"/>
                    <a:pt x="68" y="40"/>
                    <a:pt x="0" y="13"/>
                  </a:cubicBezTo>
                  <a:cubicBezTo>
                    <a:pt x="0" y="95"/>
                    <a:pt x="13" y="95"/>
                    <a:pt x="40" y="162"/>
                  </a:cubicBezTo>
                  <a:cubicBezTo>
                    <a:pt x="81" y="230"/>
                    <a:pt x="68" y="230"/>
                    <a:pt x="149" y="24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2" name="Freeform 126">
              <a:extLst>
                <a:ext uri="{FF2B5EF4-FFF2-40B4-BE49-F238E27FC236}">
                  <a16:creationId xmlns:a16="http://schemas.microsoft.com/office/drawing/2014/main" id="{B9AE09DD-CF02-453C-A0C0-061825272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" y="516"/>
              <a:ext cx="48" cy="56"/>
            </a:xfrm>
            <a:custGeom>
              <a:avLst/>
              <a:gdLst>
                <a:gd name="T0" fmla="*/ 108 w 244"/>
                <a:gd name="T1" fmla="*/ 217 h 284"/>
                <a:gd name="T2" fmla="*/ 122 w 244"/>
                <a:gd name="T3" fmla="*/ 203 h 284"/>
                <a:gd name="T4" fmla="*/ 149 w 244"/>
                <a:gd name="T5" fmla="*/ 189 h 284"/>
                <a:gd name="T6" fmla="*/ 230 w 244"/>
                <a:gd name="T7" fmla="*/ 217 h 284"/>
                <a:gd name="T8" fmla="*/ 244 w 244"/>
                <a:gd name="T9" fmla="*/ 257 h 284"/>
                <a:gd name="T10" fmla="*/ 244 w 244"/>
                <a:gd name="T11" fmla="*/ 284 h 284"/>
                <a:gd name="T12" fmla="*/ 244 w 244"/>
                <a:gd name="T13" fmla="*/ 257 h 284"/>
                <a:gd name="T14" fmla="*/ 230 w 244"/>
                <a:gd name="T15" fmla="*/ 217 h 284"/>
                <a:gd name="T16" fmla="*/ 203 w 244"/>
                <a:gd name="T17" fmla="*/ 189 h 284"/>
                <a:gd name="T18" fmla="*/ 149 w 244"/>
                <a:gd name="T19" fmla="*/ 189 h 284"/>
                <a:gd name="T20" fmla="*/ 122 w 244"/>
                <a:gd name="T21" fmla="*/ 203 h 284"/>
                <a:gd name="T22" fmla="*/ 108 w 244"/>
                <a:gd name="T23" fmla="*/ 217 h 284"/>
                <a:gd name="T24" fmla="*/ 162 w 244"/>
                <a:gd name="T25" fmla="*/ 135 h 284"/>
                <a:gd name="T26" fmla="*/ 81 w 244"/>
                <a:gd name="T27" fmla="*/ 13 h 284"/>
                <a:gd name="T28" fmla="*/ 149 w 244"/>
                <a:gd name="T29" fmla="*/ 13 h 284"/>
                <a:gd name="T30" fmla="*/ 162 w 244"/>
                <a:gd name="T31" fmla="*/ 54 h 284"/>
                <a:gd name="T32" fmla="*/ 189 w 244"/>
                <a:gd name="T33" fmla="*/ 54 h 284"/>
                <a:gd name="T34" fmla="*/ 203 w 244"/>
                <a:gd name="T35" fmla="*/ 81 h 284"/>
                <a:gd name="T36" fmla="*/ 217 w 244"/>
                <a:gd name="T37" fmla="*/ 108 h 284"/>
                <a:gd name="T38" fmla="*/ 203 w 244"/>
                <a:gd name="T39" fmla="*/ 81 h 284"/>
                <a:gd name="T40" fmla="*/ 189 w 244"/>
                <a:gd name="T41" fmla="*/ 54 h 284"/>
                <a:gd name="T42" fmla="*/ 162 w 244"/>
                <a:gd name="T43" fmla="*/ 54 h 284"/>
                <a:gd name="T44" fmla="*/ 149 w 244"/>
                <a:gd name="T45" fmla="*/ 13 h 284"/>
                <a:gd name="T46" fmla="*/ 95 w 244"/>
                <a:gd name="T47" fmla="*/ 0 h 284"/>
                <a:gd name="T48" fmla="*/ 81 w 244"/>
                <a:gd name="T49" fmla="*/ 95 h 284"/>
                <a:gd name="T50" fmla="*/ 0 w 244"/>
                <a:gd name="T51" fmla="*/ 162 h 284"/>
                <a:gd name="T52" fmla="*/ 54 w 244"/>
                <a:gd name="T53" fmla="*/ 176 h 284"/>
                <a:gd name="T54" fmla="*/ 81 w 244"/>
                <a:gd name="T55" fmla="*/ 189 h 284"/>
                <a:gd name="T56" fmla="*/ 95 w 244"/>
                <a:gd name="T57" fmla="*/ 203 h 284"/>
                <a:gd name="T58" fmla="*/ 108 w 244"/>
                <a:gd name="T59" fmla="*/ 21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4" h="284">
                  <a:moveTo>
                    <a:pt x="108" y="217"/>
                  </a:moveTo>
                  <a:cubicBezTo>
                    <a:pt x="122" y="217"/>
                    <a:pt x="108" y="244"/>
                    <a:pt x="122" y="203"/>
                  </a:cubicBezTo>
                  <a:cubicBezTo>
                    <a:pt x="162" y="217"/>
                    <a:pt x="149" y="230"/>
                    <a:pt x="149" y="189"/>
                  </a:cubicBezTo>
                  <a:cubicBezTo>
                    <a:pt x="230" y="203"/>
                    <a:pt x="176" y="189"/>
                    <a:pt x="230" y="217"/>
                  </a:cubicBezTo>
                  <a:lnTo>
                    <a:pt x="244" y="257"/>
                  </a:lnTo>
                  <a:lnTo>
                    <a:pt x="244" y="284"/>
                  </a:lnTo>
                  <a:lnTo>
                    <a:pt x="244" y="257"/>
                  </a:lnTo>
                  <a:lnTo>
                    <a:pt x="230" y="217"/>
                  </a:lnTo>
                  <a:lnTo>
                    <a:pt x="203" y="189"/>
                  </a:lnTo>
                  <a:lnTo>
                    <a:pt x="149" y="189"/>
                  </a:lnTo>
                  <a:cubicBezTo>
                    <a:pt x="122" y="189"/>
                    <a:pt x="122" y="176"/>
                    <a:pt x="122" y="203"/>
                  </a:cubicBezTo>
                  <a:lnTo>
                    <a:pt x="108" y="217"/>
                  </a:lnTo>
                  <a:cubicBezTo>
                    <a:pt x="122" y="162"/>
                    <a:pt x="122" y="162"/>
                    <a:pt x="162" y="135"/>
                  </a:cubicBezTo>
                  <a:cubicBezTo>
                    <a:pt x="81" y="40"/>
                    <a:pt x="95" y="135"/>
                    <a:pt x="81" y="13"/>
                  </a:cubicBezTo>
                  <a:lnTo>
                    <a:pt x="149" y="13"/>
                  </a:lnTo>
                  <a:lnTo>
                    <a:pt x="162" y="54"/>
                  </a:lnTo>
                  <a:lnTo>
                    <a:pt x="189" y="54"/>
                  </a:lnTo>
                  <a:lnTo>
                    <a:pt x="203" y="81"/>
                  </a:lnTo>
                  <a:cubicBezTo>
                    <a:pt x="203" y="122"/>
                    <a:pt x="189" y="108"/>
                    <a:pt x="217" y="108"/>
                  </a:cubicBezTo>
                  <a:cubicBezTo>
                    <a:pt x="217" y="81"/>
                    <a:pt x="230" y="81"/>
                    <a:pt x="203" y="81"/>
                  </a:cubicBezTo>
                  <a:lnTo>
                    <a:pt x="189" y="54"/>
                  </a:lnTo>
                  <a:lnTo>
                    <a:pt x="162" y="54"/>
                  </a:lnTo>
                  <a:lnTo>
                    <a:pt x="149" y="13"/>
                  </a:lnTo>
                  <a:lnTo>
                    <a:pt x="95" y="0"/>
                  </a:lnTo>
                  <a:cubicBezTo>
                    <a:pt x="54" y="40"/>
                    <a:pt x="54" y="40"/>
                    <a:pt x="81" y="95"/>
                  </a:cubicBezTo>
                  <a:cubicBezTo>
                    <a:pt x="0" y="108"/>
                    <a:pt x="13" y="95"/>
                    <a:pt x="0" y="162"/>
                  </a:cubicBezTo>
                  <a:cubicBezTo>
                    <a:pt x="68" y="203"/>
                    <a:pt x="0" y="162"/>
                    <a:pt x="54" y="176"/>
                  </a:cubicBezTo>
                  <a:lnTo>
                    <a:pt x="81" y="189"/>
                  </a:lnTo>
                  <a:cubicBezTo>
                    <a:pt x="95" y="203"/>
                    <a:pt x="95" y="203"/>
                    <a:pt x="95" y="203"/>
                  </a:cubicBezTo>
                  <a:cubicBezTo>
                    <a:pt x="95" y="203"/>
                    <a:pt x="95" y="203"/>
                    <a:pt x="108" y="217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3" name="Freeform 127">
              <a:extLst>
                <a:ext uri="{FF2B5EF4-FFF2-40B4-BE49-F238E27FC236}">
                  <a16:creationId xmlns:a16="http://schemas.microsoft.com/office/drawing/2014/main" id="{7AB6CFE4-FA57-43A2-992C-5E268E75E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2121"/>
              <a:ext cx="40" cy="18"/>
            </a:xfrm>
            <a:custGeom>
              <a:avLst/>
              <a:gdLst>
                <a:gd name="T0" fmla="*/ 0 w 203"/>
                <a:gd name="T1" fmla="*/ 40 h 95"/>
                <a:gd name="T2" fmla="*/ 122 w 203"/>
                <a:gd name="T3" fmla="*/ 95 h 95"/>
                <a:gd name="T4" fmla="*/ 203 w 203"/>
                <a:gd name="T5" fmla="*/ 0 h 95"/>
                <a:gd name="T6" fmla="*/ 0 w 203"/>
                <a:gd name="T7" fmla="*/ 4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95">
                  <a:moveTo>
                    <a:pt x="0" y="40"/>
                  </a:moveTo>
                  <a:cubicBezTo>
                    <a:pt x="13" y="95"/>
                    <a:pt x="40" y="95"/>
                    <a:pt x="122" y="95"/>
                  </a:cubicBezTo>
                  <a:cubicBezTo>
                    <a:pt x="189" y="81"/>
                    <a:pt x="203" y="67"/>
                    <a:pt x="203" y="0"/>
                  </a:cubicBezTo>
                  <a:cubicBezTo>
                    <a:pt x="162" y="0"/>
                    <a:pt x="0" y="13"/>
                    <a:pt x="0" y="40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4" name="Freeform 128">
              <a:extLst>
                <a:ext uri="{FF2B5EF4-FFF2-40B4-BE49-F238E27FC236}">
                  <a16:creationId xmlns:a16="http://schemas.microsoft.com/office/drawing/2014/main" id="{3778A08B-468F-4A14-8826-5FB79E3F0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" y="2645"/>
              <a:ext cx="49" cy="26"/>
            </a:xfrm>
            <a:custGeom>
              <a:avLst/>
              <a:gdLst>
                <a:gd name="T0" fmla="*/ 14 w 244"/>
                <a:gd name="T1" fmla="*/ 28 h 136"/>
                <a:gd name="T2" fmla="*/ 54 w 244"/>
                <a:gd name="T3" fmla="*/ 82 h 136"/>
                <a:gd name="T4" fmla="*/ 244 w 244"/>
                <a:gd name="T5" fmla="*/ 95 h 136"/>
                <a:gd name="T6" fmla="*/ 163 w 244"/>
                <a:gd name="T7" fmla="*/ 41 h 136"/>
                <a:gd name="T8" fmla="*/ 68 w 244"/>
                <a:gd name="T9" fmla="*/ 14 h 136"/>
                <a:gd name="T10" fmla="*/ 14 w 244"/>
                <a:gd name="T1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" h="136">
                  <a:moveTo>
                    <a:pt x="14" y="28"/>
                  </a:moveTo>
                  <a:cubicBezTo>
                    <a:pt x="27" y="82"/>
                    <a:pt x="0" y="55"/>
                    <a:pt x="54" y="82"/>
                  </a:cubicBezTo>
                  <a:cubicBezTo>
                    <a:pt x="54" y="82"/>
                    <a:pt x="176" y="136"/>
                    <a:pt x="244" y="95"/>
                  </a:cubicBezTo>
                  <a:cubicBezTo>
                    <a:pt x="230" y="41"/>
                    <a:pt x="230" y="68"/>
                    <a:pt x="163" y="41"/>
                  </a:cubicBezTo>
                  <a:cubicBezTo>
                    <a:pt x="136" y="28"/>
                    <a:pt x="108" y="0"/>
                    <a:pt x="68" y="14"/>
                  </a:cubicBezTo>
                  <a:cubicBezTo>
                    <a:pt x="27" y="14"/>
                    <a:pt x="41" y="14"/>
                    <a:pt x="14" y="28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5" name="Freeform 129">
              <a:extLst>
                <a:ext uri="{FF2B5EF4-FFF2-40B4-BE49-F238E27FC236}">
                  <a16:creationId xmlns:a16="http://schemas.microsoft.com/office/drawing/2014/main" id="{8B48798F-E556-4B27-AE78-CD9F7E65E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1952"/>
              <a:ext cx="22" cy="59"/>
            </a:xfrm>
            <a:custGeom>
              <a:avLst/>
              <a:gdLst>
                <a:gd name="T0" fmla="*/ 41 w 109"/>
                <a:gd name="T1" fmla="*/ 257 h 298"/>
                <a:gd name="T2" fmla="*/ 95 w 109"/>
                <a:gd name="T3" fmla="*/ 149 h 298"/>
                <a:gd name="T4" fmla="*/ 68 w 109"/>
                <a:gd name="T5" fmla="*/ 0 h 298"/>
                <a:gd name="T6" fmla="*/ 41 w 109"/>
                <a:gd name="T7" fmla="*/ 25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298">
                  <a:moveTo>
                    <a:pt x="41" y="257"/>
                  </a:moveTo>
                  <a:cubicBezTo>
                    <a:pt x="68" y="257"/>
                    <a:pt x="68" y="298"/>
                    <a:pt x="95" y="149"/>
                  </a:cubicBezTo>
                  <a:cubicBezTo>
                    <a:pt x="95" y="68"/>
                    <a:pt x="109" y="41"/>
                    <a:pt x="68" y="0"/>
                  </a:cubicBezTo>
                  <a:cubicBezTo>
                    <a:pt x="27" y="41"/>
                    <a:pt x="0" y="203"/>
                    <a:pt x="41" y="257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6" name="Freeform 130">
              <a:extLst>
                <a:ext uri="{FF2B5EF4-FFF2-40B4-BE49-F238E27FC236}">
                  <a16:creationId xmlns:a16="http://schemas.microsoft.com/office/drawing/2014/main" id="{0FEF6970-F8FC-43F0-BE27-53125F8F9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" y="2960"/>
              <a:ext cx="40" cy="38"/>
            </a:xfrm>
            <a:custGeom>
              <a:avLst/>
              <a:gdLst>
                <a:gd name="T0" fmla="*/ 40 w 203"/>
                <a:gd name="T1" fmla="*/ 190 h 190"/>
                <a:gd name="T2" fmla="*/ 162 w 203"/>
                <a:gd name="T3" fmla="*/ 68 h 190"/>
                <a:gd name="T4" fmla="*/ 189 w 203"/>
                <a:gd name="T5" fmla="*/ 0 h 190"/>
                <a:gd name="T6" fmla="*/ 67 w 203"/>
                <a:gd name="T7" fmla="*/ 68 h 190"/>
                <a:gd name="T8" fmla="*/ 40 w 203"/>
                <a:gd name="T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90">
                  <a:moveTo>
                    <a:pt x="40" y="190"/>
                  </a:moveTo>
                  <a:cubicBezTo>
                    <a:pt x="94" y="163"/>
                    <a:pt x="108" y="122"/>
                    <a:pt x="162" y="68"/>
                  </a:cubicBezTo>
                  <a:cubicBezTo>
                    <a:pt x="203" y="27"/>
                    <a:pt x="176" y="82"/>
                    <a:pt x="189" y="0"/>
                  </a:cubicBezTo>
                  <a:cubicBezTo>
                    <a:pt x="81" y="0"/>
                    <a:pt x="122" y="14"/>
                    <a:pt x="67" y="68"/>
                  </a:cubicBezTo>
                  <a:cubicBezTo>
                    <a:pt x="27" y="122"/>
                    <a:pt x="0" y="122"/>
                    <a:pt x="40" y="190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7" name="Freeform 131">
              <a:extLst>
                <a:ext uri="{FF2B5EF4-FFF2-40B4-BE49-F238E27FC236}">
                  <a16:creationId xmlns:a16="http://schemas.microsoft.com/office/drawing/2014/main" id="{C0967729-F272-4010-B861-9ECA11C19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957"/>
              <a:ext cx="35" cy="48"/>
            </a:xfrm>
            <a:custGeom>
              <a:avLst/>
              <a:gdLst>
                <a:gd name="T0" fmla="*/ 122 w 176"/>
                <a:gd name="T1" fmla="*/ 244 h 244"/>
                <a:gd name="T2" fmla="*/ 109 w 176"/>
                <a:gd name="T3" fmla="*/ 95 h 244"/>
                <a:gd name="T4" fmla="*/ 27 w 176"/>
                <a:gd name="T5" fmla="*/ 0 h 244"/>
                <a:gd name="T6" fmla="*/ 27 w 176"/>
                <a:gd name="T7" fmla="*/ 14 h 244"/>
                <a:gd name="T8" fmla="*/ 54 w 176"/>
                <a:gd name="T9" fmla="*/ 122 h 244"/>
                <a:gd name="T10" fmla="*/ 122 w 176"/>
                <a:gd name="T1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244">
                  <a:moveTo>
                    <a:pt x="122" y="244"/>
                  </a:moveTo>
                  <a:cubicBezTo>
                    <a:pt x="136" y="217"/>
                    <a:pt x="176" y="231"/>
                    <a:pt x="109" y="95"/>
                  </a:cubicBezTo>
                  <a:cubicBezTo>
                    <a:pt x="68" y="0"/>
                    <a:pt x="95" y="14"/>
                    <a:pt x="27" y="0"/>
                  </a:cubicBezTo>
                  <a:cubicBezTo>
                    <a:pt x="27" y="0"/>
                    <a:pt x="27" y="0"/>
                    <a:pt x="27" y="14"/>
                  </a:cubicBezTo>
                  <a:cubicBezTo>
                    <a:pt x="14" y="95"/>
                    <a:pt x="0" y="14"/>
                    <a:pt x="54" y="122"/>
                  </a:cubicBezTo>
                  <a:cubicBezTo>
                    <a:pt x="95" y="204"/>
                    <a:pt x="68" y="204"/>
                    <a:pt x="122" y="24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8" name="Freeform 132">
              <a:extLst>
                <a:ext uri="{FF2B5EF4-FFF2-40B4-BE49-F238E27FC236}">
                  <a16:creationId xmlns:a16="http://schemas.microsoft.com/office/drawing/2014/main" id="{6E8F3B12-1EC6-4B41-8739-3C9AEA254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1896"/>
              <a:ext cx="29" cy="45"/>
            </a:xfrm>
            <a:custGeom>
              <a:avLst/>
              <a:gdLst>
                <a:gd name="T0" fmla="*/ 150 w 150"/>
                <a:gd name="T1" fmla="*/ 231 h 231"/>
                <a:gd name="T2" fmla="*/ 41 w 150"/>
                <a:gd name="T3" fmla="*/ 14 h 231"/>
                <a:gd name="T4" fmla="*/ 28 w 150"/>
                <a:gd name="T5" fmla="*/ 82 h 231"/>
                <a:gd name="T6" fmla="*/ 150 w 150"/>
                <a:gd name="T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231">
                  <a:moveTo>
                    <a:pt x="150" y="231"/>
                  </a:moveTo>
                  <a:cubicBezTo>
                    <a:pt x="136" y="122"/>
                    <a:pt x="109" y="55"/>
                    <a:pt x="41" y="14"/>
                  </a:cubicBezTo>
                  <a:cubicBezTo>
                    <a:pt x="28" y="28"/>
                    <a:pt x="0" y="0"/>
                    <a:pt x="28" y="82"/>
                  </a:cubicBezTo>
                  <a:cubicBezTo>
                    <a:pt x="82" y="217"/>
                    <a:pt x="95" y="231"/>
                    <a:pt x="150" y="231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9" name="Freeform 133">
              <a:extLst>
                <a:ext uri="{FF2B5EF4-FFF2-40B4-BE49-F238E27FC236}">
                  <a16:creationId xmlns:a16="http://schemas.microsoft.com/office/drawing/2014/main" id="{051A93CE-FF49-42B8-A299-0763020B5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479"/>
              <a:ext cx="18" cy="53"/>
            </a:xfrm>
            <a:custGeom>
              <a:avLst/>
              <a:gdLst>
                <a:gd name="T0" fmla="*/ 95 w 95"/>
                <a:gd name="T1" fmla="*/ 258 h 271"/>
                <a:gd name="T2" fmla="*/ 82 w 95"/>
                <a:gd name="T3" fmla="*/ 54 h 271"/>
                <a:gd name="T4" fmla="*/ 41 w 95"/>
                <a:gd name="T5" fmla="*/ 41 h 271"/>
                <a:gd name="T6" fmla="*/ 27 w 95"/>
                <a:gd name="T7" fmla="*/ 217 h 271"/>
                <a:gd name="T8" fmla="*/ 95 w 95"/>
                <a:gd name="T9" fmla="*/ 25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71">
                  <a:moveTo>
                    <a:pt x="95" y="258"/>
                  </a:moveTo>
                  <a:cubicBezTo>
                    <a:pt x="68" y="54"/>
                    <a:pt x="95" y="122"/>
                    <a:pt x="82" y="54"/>
                  </a:cubicBezTo>
                  <a:cubicBezTo>
                    <a:pt x="82" y="41"/>
                    <a:pt x="68" y="0"/>
                    <a:pt x="41" y="41"/>
                  </a:cubicBezTo>
                  <a:cubicBezTo>
                    <a:pt x="0" y="81"/>
                    <a:pt x="0" y="176"/>
                    <a:pt x="27" y="217"/>
                  </a:cubicBezTo>
                  <a:cubicBezTo>
                    <a:pt x="55" y="271"/>
                    <a:pt x="41" y="244"/>
                    <a:pt x="95" y="258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0" name="Freeform 134">
              <a:extLst>
                <a:ext uri="{FF2B5EF4-FFF2-40B4-BE49-F238E27FC236}">
                  <a16:creationId xmlns:a16="http://schemas.microsoft.com/office/drawing/2014/main" id="{43CC5291-3C44-4D79-A9E3-A1DB93900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757"/>
              <a:ext cx="48" cy="24"/>
            </a:xfrm>
            <a:custGeom>
              <a:avLst/>
              <a:gdLst>
                <a:gd name="T0" fmla="*/ 0 w 244"/>
                <a:gd name="T1" fmla="*/ 54 h 122"/>
                <a:gd name="T2" fmla="*/ 122 w 244"/>
                <a:gd name="T3" fmla="*/ 68 h 122"/>
                <a:gd name="T4" fmla="*/ 244 w 244"/>
                <a:gd name="T5" fmla="*/ 122 h 122"/>
                <a:gd name="T6" fmla="*/ 41 w 244"/>
                <a:gd name="T7" fmla="*/ 0 h 122"/>
                <a:gd name="T8" fmla="*/ 0 w 244"/>
                <a:gd name="T9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22">
                  <a:moveTo>
                    <a:pt x="0" y="54"/>
                  </a:moveTo>
                  <a:cubicBezTo>
                    <a:pt x="68" y="95"/>
                    <a:pt x="41" y="54"/>
                    <a:pt x="122" y="68"/>
                  </a:cubicBezTo>
                  <a:cubicBezTo>
                    <a:pt x="190" y="82"/>
                    <a:pt x="163" y="109"/>
                    <a:pt x="244" y="122"/>
                  </a:cubicBezTo>
                  <a:cubicBezTo>
                    <a:pt x="217" y="14"/>
                    <a:pt x="163" y="0"/>
                    <a:pt x="41" y="0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1" name="Freeform 135">
              <a:extLst>
                <a:ext uri="{FF2B5EF4-FFF2-40B4-BE49-F238E27FC236}">
                  <a16:creationId xmlns:a16="http://schemas.microsoft.com/office/drawing/2014/main" id="{7FBE77E5-C4D8-438C-B8D6-9C611B307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2663"/>
              <a:ext cx="48" cy="19"/>
            </a:xfrm>
            <a:custGeom>
              <a:avLst/>
              <a:gdLst>
                <a:gd name="T0" fmla="*/ 0 w 243"/>
                <a:gd name="T1" fmla="*/ 14 h 95"/>
                <a:gd name="T2" fmla="*/ 108 w 243"/>
                <a:gd name="T3" fmla="*/ 82 h 95"/>
                <a:gd name="T4" fmla="*/ 243 w 243"/>
                <a:gd name="T5" fmla="*/ 55 h 95"/>
                <a:gd name="T6" fmla="*/ 135 w 243"/>
                <a:gd name="T7" fmla="*/ 14 h 95"/>
                <a:gd name="T8" fmla="*/ 0 w 243"/>
                <a:gd name="T9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95">
                  <a:moveTo>
                    <a:pt x="0" y="14"/>
                  </a:moveTo>
                  <a:cubicBezTo>
                    <a:pt x="13" y="82"/>
                    <a:pt x="13" y="95"/>
                    <a:pt x="108" y="82"/>
                  </a:cubicBezTo>
                  <a:cubicBezTo>
                    <a:pt x="149" y="82"/>
                    <a:pt x="216" y="68"/>
                    <a:pt x="243" y="55"/>
                  </a:cubicBezTo>
                  <a:cubicBezTo>
                    <a:pt x="216" y="0"/>
                    <a:pt x="203" y="14"/>
                    <a:pt x="135" y="14"/>
                  </a:cubicBezTo>
                  <a:cubicBezTo>
                    <a:pt x="94" y="14"/>
                    <a:pt x="27" y="14"/>
                    <a:pt x="0" y="1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2" name="Freeform 136">
              <a:extLst>
                <a:ext uri="{FF2B5EF4-FFF2-40B4-BE49-F238E27FC236}">
                  <a16:creationId xmlns:a16="http://schemas.microsoft.com/office/drawing/2014/main" id="{AFEDA8C7-40BE-4A6D-9622-EEBD10BD1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" y="3538"/>
              <a:ext cx="43" cy="24"/>
            </a:xfrm>
            <a:custGeom>
              <a:avLst/>
              <a:gdLst>
                <a:gd name="T0" fmla="*/ 0 w 217"/>
                <a:gd name="T1" fmla="*/ 122 h 122"/>
                <a:gd name="T2" fmla="*/ 95 w 217"/>
                <a:gd name="T3" fmla="*/ 109 h 122"/>
                <a:gd name="T4" fmla="*/ 190 w 217"/>
                <a:gd name="T5" fmla="*/ 54 h 122"/>
                <a:gd name="T6" fmla="*/ 81 w 217"/>
                <a:gd name="T7" fmla="*/ 27 h 122"/>
                <a:gd name="T8" fmla="*/ 0 w 217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122">
                  <a:moveTo>
                    <a:pt x="0" y="122"/>
                  </a:moveTo>
                  <a:cubicBezTo>
                    <a:pt x="68" y="122"/>
                    <a:pt x="41" y="109"/>
                    <a:pt x="95" y="109"/>
                  </a:cubicBezTo>
                  <a:cubicBezTo>
                    <a:pt x="217" y="68"/>
                    <a:pt x="149" y="122"/>
                    <a:pt x="190" y="54"/>
                  </a:cubicBezTo>
                  <a:cubicBezTo>
                    <a:pt x="190" y="54"/>
                    <a:pt x="217" y="0"/>
                    <a:pt x="81" y="27"/>
                  </a:cubicBezTo>
                  <a:cubicBezTo>
                    <a:pt x="0" y="41"/>
                    <a:pt x="0" y="54"/>
                    <a:pt x="0" y="122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3" name="Freeform 137">
              <a:extLst>
                <a:ext uri="{FF2B5EF4-FFF2-40B4-BE49-F238E27FC236}">
                  <a16:creationId xmlns:a16="http://schemas.microsoft.com/office/drawing/2014/main" id="{41D65BC5-D825-4898-A5F3-E3C0438E0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2685"/>
              <a:ext cx="45" cy="37"/>
            </a:xfrm>
            <a:custGeom>
              <a:avLst/>
              <a:gdLst>
                <a:gd name="T0" fmla="*/ 230 w 230"/>
                <a:gd name="T1" fmla="*/ 189 h 189"/>
                <a:gd name="T2" fmla="*/ 230 w 230"/>
                <a:gd name="T3" fmla="*/ 149 h 189"/>
                <a:gd name="T4" fmla="*/ 54 w 230"/>
                <a:gd name="T5" fmla="*/ 0 h 189"/>
                <a:gd name="T6" fmla="*/ 13 w 230"/>
                <a:gd name="T7" fmla="*/ 27 h 189"/>
                <a:gd name="T8" fmla="*/ 40 w 230"/>
                <a:gd name="T9" fmla="*/ 67 h 189"/>
                <a:gd name="T10" fmla="*/ 230 w 230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" h="189">
                  <a:moveTo>
                    <a:pt x="230" y="189"/>
                  </a:moveTo>
                  <a:lnTo>
                    <a:pt x="230" y="149"/>
                  </a:lnTo>
                  <a:cubicBezTo>
                    <a:pt x="81" y="95"/>
                    <a:pt x="122" y="40"/>
                    <a:pt x="54" y="0"/>
                  </a:cubicBezTo>
                  <a:cubicBezTo>
                    <a:pt x="13" y="27"/>
                    <a:pt x="40" y="0"/>
                    <a:pt x="13" y="27"/>
                  </a:cubicBezTo>
                  <a:cubicBezTo>
                    <a:pt x="27" y="81"/>
                    <a:pt x="0" y="27"/>
                    <a:pt x="40" y="67"/>
                  </a:cubicBezTo>
                  <a:cubicBezTo>
                    <a:pt x="94" y="135"/>
                    <a:pt x="135" y="189"/>
                    <a:pt x="230" y="189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4" name="Freeform 138">
              <a:extLst>
                <a:ext uri="{FF2B5EF4-FFF2-40B4-BE49-F238E27FC236}">
                  <a16:creationId xmlns:a16="http://schemas.microsoft.com/office/drawing/2014/main" id="{09B6667B-C861-43A1-8FFA-AD147FA9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" y="1118"/>
              <a:ext cx="33" cy="48"/>
            </a:xfrm>
            <a:custGeom>
              <a:avLst/>
              <a:gdLst>
                <a:gd name="T0" fmla="*/ 0 w 163"/>
                <a:gd name="T1" fmla="*/ 244 h 244"/>
                <a:gd name="T2" fmla="*/ 122 w 163"/>
                <a:gd name="T3" fmla="*/ 136 h 244"/>
                <a:gd name="T4" fmla="*/ 136 w 163"/>
                <a:gd name="T5" fmla="*/ 14 h 244"/>
                <a:gd name="T6" fmla="*/ 68 w 163"/>
                <a:gd name="T7" fmla="*/ 122 h 244"/>
                <a:gd name="T8" fmla="*/ 0 w 163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4">
                  <a:moveTo>
                    <a:pt x="0" y="244"/>
                  </a:moveTo>
                  <a:cubicBezTo>
                    <a:pt x="55" y="244"/>
                    <a:pt x="95" y="204"/>
                    <a:pt x="122" y="136"/>
                  </a:cubicBezTo>
                  <a:cubicBezTo>
                    <a:pt x="149" y="95"/>
                    <a:pt x="163" y="41"/>
                    <a:pt x="136" y="14"/>
                  </a:cubicBezTo>
                  <a:cubicBezTo>
                    <a:pt x="82" y="0"/>
                    <a:pt x="95" y="55"/>
                    <a:pt x="68" y="122"/>
                  </a:cubicBezTo>
                  <a:cubicBezTo>
                    <a:pt x="55" y="177"/>
                    <a:pt x="0" y="190"/>
                    <a:pt x="0" y="24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5" name="Freeform 139">
              <a:extLst>
                <a:ext uri="{FF2B5EF4-FFF2-40B4-BE49-F238E27FC236}">
                  <a16:creationId xmlns:a16="http://schemas.microsoft.com/office/drawing/2014/main" id="{29563868-B9B6-4D57-AD24-4937FC59C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" y="2080"/>
              <a:ext cx="37" cy="41"/>
            </a:xfrm>
            <a:custGeom>
              <a:avLst/>
              <a:gdLst>
                <a:gd name="T0" fmla="*/ 0 w 190"/>
                <a:gd name="T1" fmla="*/ 204 h 204"/>
                <a:gd name="T2" fmla="*/ 190 w 190"/>
                <a:gd name="T3" fmla="*/ 82 h 204"/>
                <a:gd name="T4" fmla="*/ 0 w 190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0" h="204">
                  <a:moveTo>
                    <a:pt x="0" y="204"/>
                  </a:moveTo>
                  <a:cubicBezTo>
                    <a:pt x="68" y="204"/>
                    <a:pt x="163" y="136"/>
                    <a:pt x="190" y="82"/>
                  </a:cubicBezTo>
                  <a:cubicBezTo>
                    <a:pt x="136" y="0"/>
                    <a:pt x="0" y="136"/>
                    <a:pt x="0" y="20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6" name="Freeform 140">
              <a:extLst>
                <a:ext uri="{FF2B5EF4-FFF2-40B4-BE49-F238E27FC236}">
                  <a16:creationId xmlns:a16="http://schemas.microsoft.com/office/drawing/2014/main" id="{78C03D2F-039B-4486-AC96-779A79C71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" y="717"/>
              <a:ext cx="27" cy="53"/>
            </a:xfrm>
            <a:custGeom>
              <a:avLst/>
              <a:gdLst>
                <a:gd name="T0" fmla="*/ 27 w 135"/>
                <a:gd name="T1" fmla="*/ 14 h 271"/>
                <a:gd name="T2" fmla="*/ 54 w 135"/>
                <a:gd name="T3" fmla="*/ 136 h 271"/>
                <a:gd name="T4" fmla="*/ 135 w 135"/>
                <a:gd name="T5" fmla="*/ 244 h 271"/>
                <a:gd name="T6" fmla="*/ 27 w 135"/>
                <a:gd name="T7" fmla="*/ 1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271">
                  <a:moveTo>
                    <a:pt x="27" y="14"/>
                  </a:moveTo>
                  <a:cubicBezTo>
                    <a:pt x="0" y="81"/>
                    <a:pt x="13" y="27"/>
                    <a:pt x="54" y="136"/>
                  </a:cubicBezTo>
                  <a:cubicBezTo>
                    <a:pt x="95" y="271"/>
                    <a:pt x="68" y="217"/>
                    <a:pt x="135" y="244"/>
                  </a:cubicBezTo>
                  <a:cubicBezTo>
                    <a:pt x="122" y="163"/>
                    <a:pt x="108" y="0"/>
                    <a:pt x="27" y="1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7" name="Freeform 141">
              <a:extLst>
                <a:ext uri="{FF2B5EF4-FFF2-40B4-BE49-F238E27FC236}">
                  <a16:creationId xmlns:a16="http://schemas.microsoft.com/office/drawing/2014/main" id="{851F687C-57C7-4B08-AC11-EC9A989B1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639"/>
              <a:ext cx="32" cy="53"/>
            </a:xfrm>
            <a:custGeom>
              <a:avLst/>
              <a:gdLst>
                <a:gd name="T0" fmla="*/ 136 w 163"/>
                <a:gd name="T1" fmla="*/ 258 h 271"/>
                <a:gd name="T2" fmla="*/ 136 w 163"/>
                <a:gd name="T3" fmla="*/ 190 h 271"/>
                <a:gd name="T4" fmla="*/ 27 w 163"/>
                <a:gd name="T5" fmla="*/ 0 h 271"/>
                <a:gd name="T6" fmla="*/ 136 w 163"/>
                <a:gd name="T7" fmla="*/ 25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271">
                  <a:moveTo>
                    <a:pt x="136" y="258"/>
                  </a:moveTo>
                  <a:cubicBezTo>
                    <a:pt x="136" y="244"/>
                    <a:pt x="163" y="271"/>
                    <a:pt x="136" y="190"/>
                  </a:cubicBezTo>
                  <a:cubicBezTo>
                    <a:pt x="136" y="190"/>
                    <a:pt x="81" y="14"/>
                    <a:pt x="27" y="0"/>
                  </a:cubicBezTo>
                  <a:cubicBezTo>
                    <a:pt x="0" y="68"/>
                    <a:pt x="81" y="230"/>
                    <a:pt x="136" y="258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8" name="Freeform 142">
              <a:extLst>
                <a:ext uri="{FF2B5EF4-FFF2-40B4-BE49-F238E27FC236}">
                  <a16:creationId xmlns:a16="http://schemas.microsoft.com/office/drawing/2014/main" id="{31ED3AD7-AE15-4E44-A287-0BD712BEB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" y="2228"/>
              <a:ext cx="46" cy="40"/>
            </a:xfrm>
            <a:custGeom>
              <a:avLst/>
              <a:gdLst>
                <a:gd name="T0" fmla="*/ 27 w 231"/>
                <a:gd name="T1" fmla="*/ 203 h 203"/>
                <a:gd name="T2" fmla="*/ 163 w 231"/>
                <a:gd name="T3" fmla="*/ 13 h 203"/>
                <a:gd name="T4" fmla="*/ 68 w 231"/>
                <a:gd name="T5" fmla="*/ 95 h 203"/>
                <a:gd name="T6" fmla="*/ 27 w 231"/>
                <a:gd name="T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203">
                  <a:moveTo>
                    <a:pt x="27" y="203"/>
                  </a:moveTo>
                  <a:cubicBezTo>
                    <a:pt x="82" y="189"/>
                    <a:pt x="231" y="40"/>
                    <a:pt x="163" y="13"/>
                  </a:cubicBezTo>
                  <a:cubicBezTo>
                    <a:pt x="122" y="0"/>
                    <a:pt x="95" y="54"/>
                    <a:pt x="68" y="95"/>
                  </a:cubicBezTo>
                  <a:cubicBezTo>
                    <a:pt x="41" y="135"/>
                    <a:pt x="0" y="149"/>
                    <a:pt x="27" y="203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9" name="Freeform 143">
              <a:extLst>
                <a:ext uri="{FF2B5EF4-FFF2-40B4-BE49-F238E27FC236}">
                  <a16:creationId xmlns:a16="http://schemas.microsoft.com/office/drawing/2014/main" id="{B331F1DE-E1AE-40D6-A99D-6DFA9EC44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" y="1083"/>
              <a:ext cx="40" cy="48"/>
            </a:xfrm>
            <a:custGeom>
              <a:avLst/>
              <a:gdLst>
                <a:gd name="T0" fmla="*/ 0 w 204"/>
                <a:gd name="T1" fmla="*/ 244 h 244"/>
                <a:gd name="T2" fmla="*/ 95 w 204"/>
                <a:gd name="T3" fmla="*/ 149 h 244"/>
                <a:gd name="T4" fmla="*/ 204 w 204"/>
                <a:gd name="T5" fmla="*/ 68 h 244"/>
                <a:gd name="T6" fmla="*/ 0 w 204"/>
                <a:gd name="T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244">
                  <a:moveTo>
                    <a:pt x="0" y="244"/>
                  </a:moveTo>
                  <a:cubicBezTo>
                    <a:pt x="82" y="217"/>
                    <a:pt x="41" y="204"/>
                    <a:pt x="95" y="149"/>
                  </a:cubicBezTo>
                  <a:cubicBezTo>
                    <a:pt x="163" y="95"/>
                    <a:pt x="176" y="136"/>
                    <a:pt x="204" y="68"/>
                  </a:cubicBezTo>
                  <a:cubicBezTo>
                    <a:pt x="109" y="0"/>
                    <a:pt x="0" y="163"/>
                    <a:pt x="0" y="24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0" name="Freeform 144">
              <a:extLst>
                <a:ext uri="{FF2B5EF4-FFF2-40B4-BE49-F238E27FC236}">
                  <a16:creationId xmlns:a16="http://schemas.microsoft.com/office/drawing/2014/main" id="{AF585DA4-4F26-46C6-9EB8-A80219F64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3401"/>
              <a:ext cx="22" cy="59"/>
            </a:xfrm>
            <a:custGeom>
              <a:avLst/>
              <a:gdLst>
                <a:gd name="T0" fmla="*/ 41 w 108"/>
                <a:gd name="T1" fmla="*/ 14 h 298"/>
                <a:gd name="T2" fmla="*/ 27 w 108"/>
                <a:gd name="T3" fmla="*/ 258 h 298"/>
                <a:gd name="T4" fmla="*/ 81 w 108"/>
                <a:gd name="T5" fmla="*/ 190 h 298"/>
                <a:gd name="T6" fmla="*/ 81 w 108"/>
                <a:gd name="T7" fmla="*/ 122 h 298"/>
                <a:gd name="T8" fmla="*/ 41 w 108"/>
                <a:gd name="T9" fmla="*/ 1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98">
                  <a:moveTo>
                    <a:pt x="41" y="14"/>
                  </a:moveTo>
                  <a:cubicBezTo>
                    <a:pt x="0" y="68"/>
                    <a:pt x="14" y="149"/>
                    <a:pt x="27" y="258"/>
                  </a:cubicBezTo>
                  <a:cubicBezTo>
                    <a:pt x="108" y="217"/>
                    <a:pt x="54" y="298"/>
                    <a:pt x="81" y="190"/>
                  </a:cubicBezTo>
                  <a:cubicBezTo>
                    <a:pt x="81" y="190"/>
                    <a:pt x="81" y="136"/>
                    <a:pt x="81" y="122"/>
                  </a:cubicBezTo>
                  <a:cubicBezTo>
                    <a:pt x="81" y="0"/>
                    <a:pt x="68" y="27"/>
                    <a:pt x="41" y="1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1" name="Freeform 145">
              <a:extLst>
                <a:ext uri="{FF2B5EF4-FFF2-40B4-BE49-F238E27FC236}">
                  <a16:creationId xmlns:a16="http://schemas.microsoft.com/office/drawing/2014/main" id="{FFEDC57E-B2DA-48A2-9E17-036CDD34F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2728"/>
              <a:ext cx="26" cy="48"/>
            </a:xfrm>
            <a:custGeom>
              <a:avLst/>
              <a:gdLst>
                <a:gd name="T0" fmla="*/ 108 w 135"/>
                <a:gd name="T1" fmla="*/ 216 h 243"/>
                <a:gd name="T2" fmla="*/ 122 w 135"/>
                <a:gd name="T3" fmla="*/ 149 h 243"/>
                <a:gd name="T4" fmla="*/ 95 w 135"/>
                <a:gd name="T5" fmla="*/ 81 h 243"/>
                <a:gd name="T6" fmla="*/ 0 w 135"/>
                <a:gd name="T7" fmla="*/ 0 h 243"/>
                <a:gd name="T8" fmla="*/ 108 w 135"/>
                <a:gd name="T9" fmla="*/ 21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43">
                  <a:moveTo>
                    <a:pt x="108" y="216"/>
                  </a:moveTo>
                  <a:cubicBezTo>
                    <a:pt x="108" y="203"/>
                    <a:pt x="135" y="243"/>
                    <a:pt x="122" y="149"/>
                  </a:cubicBezTo>
                  <a:cubicBezTo>
                    <a:pt x="122" y="135"/>
                    <a:pt x="95" y="94"/>
                    <a:pt x="95" y="81"/>
                  </a:cubicBezTo>
                  <a:cubicBezTo>
                    <a:pt x="54" y="13"/>
                    <a:pt x="95" y="0"/>
                    <a:pt x="0" y="0"/>
                  </a:cubicBezTo>
                  <a:cubicBezTo>
                    <a:pt x="13" y="67"/>
                    <a:pt x="67" y="216"/>
                    <a:pt x="108" y="216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2" name="Freeform 146">
              <a:extLst>
                <a:ext uri="{FF2B5EF4-FFF2-40B4-BE49-F238E27FC236}">
                  <a16:creationId xmlns:a16="http://schemas.microsoft.com/office/drawing/2014/main" id="{944993F5-BAB4-4281-8FEB-8C26D8DBE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" y="3217"/>
              <a:ext cx="45" cy="21"/>
            </a:xfrm>
            <a:custGeom>
              <a:avLst/>
              <a:gdLst>
                <a:gd name="T0" fmla="*/ 0 w 230"/>
                <a:gd name="T1" fmla="*/ 109 h 109"/>
                <a:gd name="T2" fmla="*/ 230 w 230"/>
                <a:gd name="T3" fmla="*/ 14 h 109"/>
                <a:gd name="T4" fmla="*/ 189 w 230"/>
                <a:gd name="T5" fmla="*/ 0 h 109"/>
                <a:gd name="T6" fmla="*/ 176 w 230"/>
                <a:gd name="T7" fmla="*/ 0 h 109"/>
                <a:gd name="T8" fmla="*/ 0 w 230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109">
                  <a:moveTo>
                    <a:pt x="0" y="109"/>
                  </a:moveTo>
                  <a:cubicBezTo>
                    <a:pt x="67" y="95"/>
                    <a:pt x="189" y="68"/>
                    <a:pt x="230" y="14"/>
                  </a:cubicBezTo>
                  <a:cubicBezTo>
                    <a:pt x="203" y="0"/>
                    <a:pt x="216" y="0"/>
                    <a:pt x="189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67" y="0"/>
                    <a:pt x="13" y="27"/>
                    <a:pt x="0" y="109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3" name="Freeform 147">
              <a:extLst>
                <a:ext uri="{FF2B5EF4-FFF2-40B4-BE49-F238E27FC236}">
                  <a16:creationId xmlns:a16="http://schemas.microsoft.com/office/drawing/2014/main" id="{2740ECCC-6F70-444D-9D31-F80E3FBDE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1011"/>
              <a:ext cx="40" cy="29"/>
            </a:xfrm>
            <a:custGeom>
              <a:avLst/>
              <a:gdLst>
                <a:gd name="T0" fmla="*/ 0 w 203"/>
                <a:gd name="T1" fmla="*/ 150 h 150"/>
                <a:gd name="T2" fmla="*/ 203 w 203"/>
                <a:gd name="T3" fmla="*/ 0 h 150"/>
                <a:gd name="T4" fmla="*/ 68 w 203"/>
                <a:gd name="T5" fmla="*/ 55 h 150"/>
                <a:gd name="T6" fmla="*/ 0 w 203"/>
                <a:gd name="T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150">
                  <a:moveTo>
                    <a:pt x="0" y="150"/>
                  </a:moveTo>
                  <a:cubicBezTo>
                    <a:pt x="95" y="136"/>
                    <a:pt x="176" y="95"/>
                    <a:pt x="203" y="0"/>
                  </a:cubicBezTo>
                  <a:cubicBezTo>
                    <a:pt x="122" y="14"/>
                    <a:pt x="122" y="28"/>
                    <a:pt x="68" y="55"/>
                  </a:cubicBezTo>
                  <a:cubicBezTo>
                    <a:pt x="0" y="95"/>
                    <a:pt x="27" y="68"/>
                    <a:pt x="0" y="150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4" name="Freeform 148">
              <a:extLst>
                <a:ext uri="{FF2B5EF4-FFF2-40B4-BE49-F238E27FC236}">
                  <a16:creationId xmlns:a16="http://schemas.microsoft.com/office/drawing/2014/main" id="{9204ABC0-A087-41A8-9818-1D7B20666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" y="738"/>
              <a:ext cx="30" cy="45"/>
            </a:xfrm>
            <a:custGeom>
              <a:avLst/>
              <a:gdLst>
                <a:gd name="T0" fmla="*/ 149 w 149"/>
                <a:gd name="T1" fmla="*/ 231 h 231"/>
                <a:gd name="T2" fmla="*/ 13 w 149"/>
                <a:gd name="T3" fmla="*/ 0 h 231"/>
                <a:gd name="T4" fmla="*/ 40 w 149"/>
                <a:gd name="T5" fmla="*/ 122 h 231"/>
                <a:gd name="T6" fmla="*/ 149 w 149"/>
                <a:gd name="T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231">
                  <a:moveTo>
                    <a:pt x="149" y="231"/>
                  </a:moveTo>
                  <a:cubicBezTo>
                    <a:pt x="81" y="55"/>
                    <a:pt x="81" y="14"/>
                    <a:pt x="13" y="0"/>
                  </a:cubicBezTo>
                  <a:cubicBezTo>
                    <a:pt x="0" y="55"/>
                    <a:pt x="13" y="82"/>
                    <a:pt x="40" y="122"/>
                  </a:cubicBezTo>
                  <a:cubicBezTo>
                    <a:pt x="94" y="204"/>
                    <a:pt x="81" y="217"/>
                    <a:pt x="149" y="231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5" name="Freeform 149">
              <a:extLst>
                <a:ext uri="{FF2B5EF4-FFF2-40B4-BE49-F238E27FC236}">
                  <a16:creationId xmlns:a16="http://schemas.microsoft.com/office/drawing/2014/main" id="{FFAF3497-F024-40F1-98D7-B401157E0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484"/>
              <a:ext cx="35" cy="40"/>
            </a:xfrm>
            <a:custGeom>
              <a:avLst/>
              <a:gdLst>
                <a:gd name="T0" fmla="*/ 121 w 176"/>
                <a:gd name="T1" fmla="*/ 203 h 203"/>
                <a:gd name="T2" fmla="*/ 149 w 176"/>
                <a:gd name="T3" fmla="*/ 109 h 203"/>
                <a:gd name="T4" fmla="*/ 162 w 176"/>
                <a:gd name="T5" fmla="*/ 0 h 203"/>
                <a:gd name="T6" fmla="*/ 121 w 176"/>
                <a:gd name="T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" h="203">
                  <a:moveTo>
                    <a:pt x="121" y="203"/>
                  </a:moveTo>
                  <a:cubicBezTo>
                    <a:pt x="149" y="149"/>
                    <a:pt x="121" y="176"/>
                    <a:pt x="149" y="109"/>
                  </a:cubicBezTo>
                  <a:cubicBezTo>
                    <a:pt x="162" y="54"/>
                    <a:pt x="176" y="81"/>
                    <a:pt x="162" y="0"/>
                  </a:cubicBezTo>
                  <a:cubicBezTo>
                    <a:pt x="94" y="0"/>
                    <a:pt x="0" y="163"/>
                    <a:pt x="121" y="203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6" name="Freeform 150">
              <a:extLst>
                <a:ext uri="{FF2B5EF4-FFF2-40B4-BE49-F238E27FC236}">
                  <a16:creationId xmlns:a16="http://schemas.microsoft.com/office/drawing/2014/main" id="{56B2F6AF-CD3F-478E-88F7-44BB4E313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" y="513"/>
              <a:ext cx="27" cy="38"/>
            </a:xfrm>
            <a:custGeom>
              <a:avLst/>
              <a:gdLst>
                <a:gd name="T0" fmla="*/ 0 w 135"/>
                <a:gd name="T1" fmla="*/ 68 h 190"/>
                <a:gd name="T2" fmla="*/ 135 w 135"/>
                <a:gd name="T3" fmla="*/ 190 h 190"/>
                <a:gd name="T4" fmla="*/ 122 w 135"/>
                <a:gd name="T5" fmla="*/ 41 h 190"/>
                <a:gd name="T6" fmla="*/ 0 w 135"/>
                <a:gd name="T7" fmla="*/ 6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90">
                  <a:moveTo>
                    <a:pt x="0" y="68"/>
                  </a:moveTo>
                  <a:cubicBezTo>
                    <a:pt x="27" y="109"/>
                    <a:pt x="81" y="190"/>
                    <a:pt x="135" y="190"/>
                  </a:cubicBezTo>
                  <a:cubicBezTo>
                    <a:pt x="135" y="149"/>
                    <a:pt x="122" y="41"/>
                    <a:pt x="122" y="41"/>
                  </a:cubicBezTo>
                  <a:cubicBezTo>
                    <a:pt x="108" y="0"/>
                    <a:pt x="40" y="54"/>
                    <a:pt x="0" y="68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7" name="Freeform 151">
              <a:extLst>
                <a:ext uri="{FF2B5EF4-FFF2-40B4-BE49-F238E27FC236}">
                  <a16:creationId xmlns:a16="http://schemas.microsoft.com/office/drawing/2014/main" id="{A0F5A35B-02CA-4922-AD3A-69465F336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0" y="570"/>
              <a:ext cx="30" cy="42"/>
            </a:xfrm>
            <a:custGeom>
              <a:avLst/>
              <a:gdLst>
                <a:gd name="T0" fmla="*/ 149 w 149"/>
                <a:gd name="T1" fmla="*/ 217 h 217"/>
                <a:gd name="T2" fmla="*/ 95 w 149"/>
                <a:gd name="T3" fmla="*/ 108 h 217"/>
                <a:gd name="T4" fmla="*/ 27 w 149"/>
                <a:gd name="T5" fmla="*/ 0 h 217"/>
                <a:gd name="T6" fmla="*/ 149 w 149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217">
                  <a:moveTo>
                    <a:pt x="149" y="217"/>
                  </a:moveTo>
                  <a:cubicBezTo>
                    <a:pt x="136" y="122"/>
                    <a:pt x="122" y="162"/>
                    <a:pt x="95" y="108"/>
                  </a:cubicBezTo>
                  <a:cubicBezTo>
                    <a:pt x="54" y="27"/>
                    <a:pt x="109" y="27"/>
                    <a:pt x="27" y="0"/>
                  </a:cubicBezTo>
                  <a:cubicBezTo>
                    <a:pt x="0" y="40"/>
                    <a:pt x="27" y="203"/>
                    <a:pt x="149" y="217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8" name="Freeform 152">
              <a:extLst>
                <a:ext uri="{FF2B5EF4-FFF2-40B4-BE49-F238E27FC236}">
                  <a16:creationId xmlns:a16="http://schemas.microsoft.com/office/drawing/2014/main" id="{8A918E77-D176-4B13-A66A-14D34F52C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4000"/>
              <a:ext cx="31" cy="38"/>
            </a:xfrm>
            <a:custGeom>
              <a:avLst/>
              <a:gdLst>
                <a:gd name="T0" fmla="*/ 0 w 162"/>
                <a:gd name="T1" fmla="*/ 163 h 190"/>
                <a:gd name="T2" fmla="*/ 13 w 162"/>
                <a:gd name="T3" fmla="*/ 190 h 190"/>
                <a:gd name="T4" fmla="*/ 95 w 162"/>
                <a:gd name="T5" fmla="*/ 163 h 190"/>
                <a:gd name="T6" fmla="*/ 108 w 162"/>
                <a:gd name="T7" fmla="*/ 136 h 190"/>
                <a:gd name="T8" fmla="*/ 162 w 162"/>
                <a:gd name="T9" fmla="*/ 41 h 190"/>
                <a:gd name="T10" fmla="*/ 162 w 162"/>
                <a:gd name="T11" fmla="*/ 0 h 190"/>
                <a:gd name="T12" fmla="*/ 67 w 162"/>
                <a:gd name="T13" fmla="*/ 68 h 190"/>
                <a:gd name="T14" fmla="*/ 0 w 162"/>
                <a:gd name="T15" fmla="*/ 16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90">
                  <a:moveTo>
                    <a:pt x="0" y="163"/>
                  </a:moveTo>
                  <a:cubicBezTo>
                    <a:pt x="27" y="163"/>
                    <a:pt x="27" y="163"/>
                    <a:pt x="13" y="190"/>
                  </a:cubicBezTo>
                  <a:cubicBezTo>
                    <a:pt x="54" y="176"/>
                    <a:pt x="54" y="176"/>
                    <a:pt x="95" y="163"/>
                  </a:cubicBezTo>
                  <a:cubicBezTo>
                    <a:pt x="81" y="136"/>
                    <a:pt x="67" y="136"/>
                    <a:pt x="108" y="136"/>
                  </a:cubicBezTo>
                  <a:cubicBezTo>
                    <a:pt x="122" y="95"/>
                    <a:pt x="135" y="68"/>
                    <a:pt x="162" y="41"/>
                  </a:cubicBezTo>
                  <a:lnTo>
                    <a:pt x="162" y="0"/>
                  </a:lnTo>
                  <a:cubicBezTo>
                    <a:pt x="81" y="0"/>
                    <a:pt x="108" y="14"/>
                    <a:pt x="67" y="68"/>
                  </a:cubicBezTo>
                  <a:cubicBezTo>
                    <a:pt x="40" y="136"/>
                    <a:pt x="27" y="95"/>
                    <a:pt x="0" y="163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9" name="Freeform 153">
              <a:extLst>
                <a:ext uri="{FF2B5EF4-FFF2-40B4-BE49-F238E27FC236}">
                  <a16:creationId xmlns:a16="http://schemas.microsoft.com/office/drawing/2014/main" id="{02CAA176-C201-4705-90EE-1E69F1496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" y="1781"/>
              <a:ext cx="29" cy="45"/>
            </a:xfrm>
            <a:custGeom>
              <a:avLst/>
              <a:gdLst>
                <a:gd name="T0" fmla="*/ 149 w 149"/>
                <a:gd name="T1" fmla="*/ 68 h 230"/>
                <a:gd name="T2" fmla="*/ 149 w 149"/>
                <a:gd name="T3" fmla="*/ 0 h 230"/>
                <a:gd name="T4" fmla="*/ 27 w 149"/>
                <a:gd name="T5" fmla="*/ 135 h 230"/>
                <a:gd name="T6" fmla="*/ 41 w 149"/>
                <a:gd name="T7" fmla="*/ 217 h 230"/>
                <a:gd name="T8" fmla="*/ 149 w 149"/>
                <a:gd name="T9" fmla="*/ 6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30">
                  <a:moveTo>
                    <a:pt x="149" y="68"/>
                  </a:moveTo>
                  <a:lnTo>
                    <a:pt x="149" y="0"/>
                  </a:lnTo>
                  <a:cubicBezTo>
                    <a:pt x="81" y="41"/>
                    <a:pt x="27" y="108"/>
                    <a:pt x="27" y="135"/>
                  </a:cubicBezTo>
                  <a:cubicBezTo>
                    <a:pt x="0" y="230"/>
                    <a:pt x="41" y="203"/>
                    <a:pt x="41" y="217"/>
                  </a:cubicBezTo>
                  <a:cubicBezTo>
                    <a:pt x="122" y="162"/>
                    <a:pt x="81" y="122"/>
                    <a:pt x="149" y="68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0" name="Freeform 154">
              <a:extLst>
                <a:ext uri="{FF2B5EF4-FFF2-40B4-BE49-F238E27FC236}">
                  <a16:creationId xmlns:a16="http://schemas.microsoft.com/office/drawing/2014/main" id="{428AF9AB-F6C4-47A2-8020-4ECF9CF04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" y="1011"/>
              <a:ext cx="43" cy="40"/>
            </a:xfrm>
            <a:custGeom>
              <a:avLst/>
              <a:gdLst>
                <a:gd name="T0" fmla="*/ 0 w 217"/>
                <a:gd name="T1" fmla="*/ 0 h 204"/>
                <a:gd name="T2" fmla="*/ 109 w 217"/>
                <a:gd name="T3" fmla="*/ 109 h 204"/>
                <a:gd name="T4" fmla="*/ 217 w 217"/>
                <a:gd name="T5" fmla="*/ 204 h 204"/>
                <a:gd name="T6" fmla="*/ 0 w 217"/>
                <a:gd name="T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" h="204">
                  <a:moveTo>
                    <a:pt x="0" y="0"/>
                  </a:moveTo>
                  <a:cubicBezTo>
                    <a:pt x="27" y="122"/>
                    <a:pt x="41" y="41"/>
                    <a:pt x="109" y="109"/>
                  </a:cubicBezTo>
                  <a:cubicBezTo>
                    <a:pt x="176" y="177"/>
                    <a:pt x="109" y="190"/>
                    <a:pt x="217" y="204"/>
                  </a:cubicBezTo>
                  <a:cubicBezTo>
                    <a:pt x="203" y="109"/>
                    <a:pt x="95" y="28"/>
                    <a:pt x="0" y="0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1" name="Freeform 155">
              <a:extLst>
                <a:ext uri="{FF2B5EF4-FFF2-40B4-BE49-F238E27FC236}">
                  <a16:creationId xmlns:a16="http://schemas.microsoft.com/office/drawing/2014/main" id="{5C33F8B9-1AA4-4052-B980-BC8484279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3" y="1048"/>
              <a:ext cx="32" cy="38"/>
            </a:xfrm>
            <a:custGeom>
              <a:avLst/>
              <a:gdLst>
                <a:gd name="T0" fmla="*/ 163 w 163"/>
                <a:gd name="T1" fmla="*/ 190 h 190"/>
                <a:gd name="T2" fmla="*/ 0 w 163"/>
                <a:gd name="T3" fmla="*/ 0 h 190"/>
                <a:gd name="T4" fmla="*/ 54 w 163"/>
                <a:gd name="T5" fmla="*/ 109 h 190"/>
                <a:gd name="T6" fmla="*/ 163 w 163"/>
                <a:gd name="T7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190">
                  <a:moveTo>
                    <a:pt x="163" y="190"/>
                  </a:moveTo>
                  <a:cubicBezTo>
                    <a:pt x="163" y="122"/>
                    <a:pt x="82" y="0"/>
                    <a:pt x="0" y="0"/>
                  </a:cubicBezTo>
                  <a:cubicBezTo>
                    <a:pt x="14" y="54"/>
                    <a:pt x="27" y="54"/>
                    <a:pt x="54" y="109"/>
                  </a:cubicBezTo>
                  <a:cubicBezTo>
                    <a:pt x="95" y="163"/>
                    <a:pt x="95" y="176"/>
                    <a:pt x="163" y="190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2" name="Freeform 156">
              <a:extLst>
                <a:ext uri="{FF2B5EF4-FFF2-40B4-BE49-F238E27FC236}">
                  <a16:creationId xmlns:a16="http://schemas.microsoft.com/office/drawing/2014/main" id="{49E71E7A-E84D-4190-8746-102E6EA30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" y="2928"/>
              <a:ext cx="50" cy="32"/>
            </a:xfrm>
            <a:custGeom>
              <a:avLst/>
              <a:gdLst>
                <a:gd name="T0" fmla="*/ 0 w 257"/>
                <a:gd name="T1" fmla="*/ 108 h 162"/>
                <a:gd name="T2" fmla="*/ 122 w 257"/>
                <a:gd name="T3" fmla="*/ 95 h 162"/>
                <a:gd name="T4" fmla="*/ 257 w 257"/>
                <a:gd name="T5" fmla="*/ 81 h 162"/>
                <a:gd name="T6" fmla="*/ 0 w 257"/>
                <a:gd name="T7" fmla="*/ 10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7" h="162">
                  <a:moveTo>
                    <a:pt x="0" y="108"/>
                  </a:moveTo>
                  <a:cubicBezTo>
                    <a:pt x="67" y="162"/>
                    <a:pt x="13" y="122"/>
                    <a:pt x="122" y="95"/>
                  </a:cubicBezTo>
                  <a:cubicBezTo>
                    <a:pt x="189" y="81"/>
                    <a:pt x="203" y="108"/>
                    <a:pt x="257" y="81"/>
                  </a:cubicBezTo>
                  <a:cubicBezTo>
                    <a:pt x="216" y="0"/>
                    <a:pt x="40" y="40"/>
                    <a:pt x="0" y="108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3" name="Freeform 157">
              <a:extLst>
                <a:ext uri="{FF2B5EF4-FFF2-40B4-BE49-F238E27FC236}">
                  <a16:creationId xmlns:a16="http://schemas.microsoft.com/office/drawing/2014/main" id="{DE4E1753-E470-42A9-BB20-7EC34C1BD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2118"/>
              <a:ext cx="43" cy="27"/>
            </a:xfrm>
            <a:custGeom>
              <a:avLst/>
              <a:gdLst>
                <a:gd name="T0" fmla="*/ 0 w 217"/>
                <a:gd name="T1" fmla="*/ 109 h 136"/>
                <a:gd name="T2" fmla="*/ 149 w 217"/>
                <a:gd name="T3" fmla="*/ 81 h 136"/>
                <a:gd name="T4" fmla="*/ 190 w 217"/>
                <a:gd name="T5" fmla="*/ 41 h 136"/>
                <a:gd name="T6" fmla="*/ 0 w 217"/>
                <a:gd name="T7" fmla="*/ 10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" h="136">
                  <a:moveTo>
                    <a:pt x="0" y="109"/>
                  </a:moveTo>
                  <a:cubicBezTo>
                    <a:pt x="54" y="136"/>
                    <a:pt x="136" y="95"/>
                    <a:pt x="149" y="81"/>
                  </a:cubicBezTo>
                  <a:cubicBezTo>
                    <a:pt x="217" y="54"/>
                    <a:pt x="176" y="95"/>
                    <a:pt x="190" y="41"/>
                  </a:cubicBezTo>
                  <a:cubicBezTo>
                    <a:pt x="163" y="14"/>
                    <a:pt x="14" y="0"/>
                    <a:pt x="0" y="109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4" name="Freeform 158">
              <a:extLst>
                <a:ext uri="{FF2B5EF4-FFF2-40B4-BE49-F238E27FC236}">
                  <a16:creationId xmlns:a16="http://schemas.microsoft.com/office/drawing/2014/main" id="{A9782F5E-72C9-4597-A600-3C0D01115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805"/>
              <a:ext cx="38" cy="32"/>
            </a:xfrm>
            <a:custGeom>
              <a:avLst/>
              <a:gdLst>
                <a:gd name="T0" fmla="*/ 0 w 190"/>
                <a:gd name="T1" fmla="*/ 163 h 163"/>
                <a:gd name="T2" fmla="*/ 190 w 190"/>
                <a:gd name="T3" fmla="*/ 0 h 163"/>
                <a:gd name="T4" fmla="*/ 81 w 190"/>
                <a:gd name="T5" fmla="*/ 68 h 163"/>
                <a:gd name="T6" fmla="*/ 0 w 190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163">
                  <a:moveTo>
                    <a:pt x="0" y="163"/>
                  </a:moveTo>
                  <a:cubicBezTo>
                    <a:pt x="122" y="149"/>
                    <a:pt x="163" y="109"/>
                    <a:pt x="190" y="0"/>
                  </a:cubicBezTo>
                  <a:cubicBezTo>
                    <a:pt x="108" y="27"/>
                    <a:pt x="149" y="14"/>
                    <a:pt x="81" y="68"/>
                  </a:cubicBezTo>
                  <a:cubicBezTo>
                    <a:pt x="27" y="136"/>
                    <a:pt x="14" y="68"/>
                    <a:pt x="0" y="163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5" name="Freeform 159">
              <a:extLst>
                <a:ext uri="{FF2B5EF4-FFF2-40B4-BE49-F238E27FC236}">
                  <a16:creationId xmlns:a16="http://schemas.microsoft.com/office/drawing/2014/main" id="{F24AE6A3-4C91-4A84-A719-6E51EAA87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" y="2615"/>
              <a:ext cx="32" cy="32"/>
            </a:xfrm>
            <a:custGeom>
              <a:avLst/>
              <a:gdLst>
                <a:gd name="T0" fmla="*/ 163 w 163"/>
                <a:gd name="T1" fmla="*/ 163 h 163"/>
                <a:gd name="T2" fmla="*/ 0 w 163"/>
                <a:gd name="T3" fmla="*/ 0 h 163"/>
                <a:gd name="T4" fmla="*/ 54 w 163"/>
                <a:gd name="T5" fmla="*/ 109 h 163"/>
                <a:gd name="T6" fmla="*/ 163 w 163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163">
                  <a:moveTo>
                    <a:pt x="163" y="163"/>
                  </a:moveTo>
                  <a:cubicBezTo>
                    <a:pt x="135" y="82"/>
                    <a:pt x="68" y="0"/>
                    <a:pt x="0" y="0"/>
                  </a:cubicBezTo>
                  <a:cubicBezTo>
                    <a:pt x="0" y="82"/>
                    <a:pt x="13" y="55"/>
                    <a:pt x="54" y="109"/>
                  </a:cubicBezTo>
                  <a:cubicBezTo>
                    <a:pt x="95" y="149"/>
                    <a:pt x="81" y="163"/>
                    <a:pt x="163" y="163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6" name="Freeform 160">
              <a:extLst>
                <a:ext uri="{FF2B5EF4-FFF2-40B4-BE49-F238E27FC236}">
                  <a16:creationId xmlns:a16="http://schemas.microsoft.com/office/drawing/2014/main" id="{7C644C4F-5E70-4BC0-BCC8-572DBED75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9" y="2150"/>
              <a:ext cx="40" cy="21"/>
            </a:xfrm>
            <a:custGeom>
              <a:avLst/>
              <a:gdLst>
                <a:gd name="T0" fmla="*/ 27 w 203"/>
                <a:gd name="T1" fmla="*/ 95 h 108"/>
                <a:gd name="T2" fmla="*/ 122 w 203"/>
                <a:gd name="T3" fmla="*/ 108 h 108"/>
                <a:gd name="T4" fmla="*/ 190 w 203"/>
                <a:gd name="T5" fmla="*/ 40 h 108"/>
                <a:gd name="T6" fmla="*/ 149 w 203"/>
                <a:gd name="T7" fmla="*/ 27 h 108"/>
                <a:gd name="T8" fmla="*/ 27 w 203"/>
                <a:gd name="T9" fmla="*/ 9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08">
                  <a:moveTo>
                    <a:pt x="27" y="95"/>
                  </a:moveTo>
                  <a:cubicBezTo>
                    <a:pt x="54" y="108"/>
                    <a:pt x="68" y="108"/>
                    <a:pt x="122" y="108"/>
                  </a:cubicBezTo>
                  <a:cubicBezTo>
                    <a:pt x="203" y="95"/>
                    <a:pt x="176" y="95"/>
                    <a:pt x="190" y="40"/>
                  </a:cubicBezTo>
                  <a:cubicBezTo>
                    <a:pt x="162" y="27"/>
                    <a:pt x="203" y="27"/>
                    <a:pt x="149" y="27"/>
                  </a:cubicBezTo>
                  <a:cubicBezTo>
                    <a:pt x="0" y="0"/>
                    <a:pt x="27" y="81"/>
                    <a:pt x="27" y="95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7" name="Freeform 161">
              <a:extLst>
                <a:ext uri="{FF2B5EF4-FFF2-40B4-BE49-F238E27FC236}">
                  <a16:creationId xmlns:a16="http://schemas.microsoft.com/office/drawing/2014/main" id="{72C64385-7400-4EBB-B39E-150F3CC40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" y="3220"/>
              <a:ext cx="37" cy="24"/>
            </a:xfrm>
            <a:custGeom>
              <a:avLst/>
              <a:gdLst>
                <a:gd name="T0" fmla="*/ 13 w 189"/>
                <a:gd name="T1" fmla="*/ 108 h 122"/>
                <a:gd name="T2" fmla="*/ 189 w 189"/>
                <a:gd name="T3" fmla="*/ 67 h 122"/>
                <a:gd name="T4" fmla="*/ 81 w 189"/>
                <a:gd name="T5" fmla="*/ 27 h 122"/>
                <a:gd name="T6" fmla="*/ 13 w 189"/>
                <a:gd name="T7" fmla="*/ 10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22">
                  <a:moveTo>
                    <a:pt x="13" y="108"/>
                  </a:moveTo>
                  <a:cubicBezTo>
                    <a:pt x="54" y="122"/>
                    <a:pt x="149" y="95"/>
                    <a:pt x="189" y="67"/>
                  </a:cubicBezTo>
                  <a:cubicBezTo>
                    <a:pt x="176" y="13"/>
                    <a:pt x="162" y="0"/>
                    <a:pt x="81" y="27"/>
                  </a:cubicBezTo>
                  <a:cubicBezTo>
                    <a:pt x="40" y="40"/>
                    <a:pt x="0" y="67"/>
                    <a:pt x="13" y="108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8" name="Freeform 162">
              <a:extLst>
                <a:ext uri="{FF2B5EF4-FFF2-40B4-BE49-F238E27FC236}">
                  <a16:creationId xmlns:a16="http://schemas.microsoft.com/office/drawing/2014/main" id="{848603AC-4368-4769-A6B2-2B3351B91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2920"/>
              <a:ext cx="27" cy="48"/>
            </a:xfrm>
            <a:custGeom>
              <a:avLst/>
              <a:gdLst>
                <a:gd name="T0" fmla="*/ 14 w 136"/>
                <a:gd name="T1" fmla="*/ 244 h 244"/>
                <a:gd name="T2" fmla="*/ 95 w 136"/>
                <a:gd name="T3" fmla="*/ 163 h 244"/>
                <a:gd name="T4" fmla="*/ 122 w 136"/>
                <a:gd name="T5" fmla="*/ 95 h 244"/>
                <a:gd name="T6" fmla="*/ 109 w 136"/>
                <a:gd name="T7" fmla="*/ 41 h 244"/>
                <a:gd name="T8" fmla="*/ 14 w 136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44">
                  <a:moveTo>
                    <a:pt x="14" y="244"/>
                  </a:moveTo>
                  <a:cubicBezTo>
                    <a:pt x="81" y="230"/>
                    <a:pt x="54" y="244"/>
                    <a:pt x="95" y="163"/>
                  </a:cubicBezTo>
                  <a:cubicBezTo>
                    <a:pt x="95" y="163"/>
                    <a:pt x="122" y="108"/>
                    <a:pt x="122" y="95"/>
                  </a:cubicBezTo>
                  <a:cubicBezTo>
                    <a:pt x="136" y="0"/>
                    <a:pt x="122" y="68"/>
                    <a:pt x="109" y="41"/>
                  </a:cubicBezTo>
                  <a:cubicBezTo>
                    <a:pt x="54" y="81"/>
                    <a:pt x="0" y="176"/>
                    <a:pt x="14" y="24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9" name="Freeform 163">
              <a:extLst>
                <a:ext uri="{FF2B5EF4-FFF2-40B4-BE49-F238E27FC236}">
                  <a16:creationId xmlns:a16="http://schemas.microsoft.com/office/drawing/2014/main" id="{8F106A4D-3890-4AC2-960C-29B89CE3E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2195"/>
              <a:ext cx="51" cy="22"/>
            </a:xfrm>
            <a:custGeom>
              <a:avLst/>
              <a:gdLst>
                <a:gd name="T0" fmla="*/ 27 w 258"/>
                <a:gd name="T1" fmla="*/ 81 h 108"/>
                <a:gd name="T2" fmla="*/ 163 w 258"/>
                <a:gd name="T3" fmla="*/ 68 h 108"/>
                <a:gd name="T4" fmla="*/ 203 w 258"/>
                <a:gd name="T5" fmla="*/ 27 h 108"/>
                <a:gd name="T6" fmla="*/ 149 w 258"/>
                <a:gd name="T7" fmla="*/ 0 h 108"/>
                <a:gd name="T8" fmla="*/ 14 w 258"/>
                <a:gd name="T9" fmla="*/ 54 h 108"/>
                <a:gd name="T10" fmla="*/ 27 w 258"/>
                <a:gd name="T11" fmla="*/ 8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108">
                  <a:moveTo>
                    <a:pt x="27" y="81"/>
                  </a:moveTo>
                  <a:cubicBezTo>
                    <a:pt x="54" y="95"/>
                    <a:pt x="149" y="68"/>
                    <a:pt x="163" y="68"/>
                  </a:cubicBezTo>
                  <a:cubicBezTo>
                    <a:pt x="217" y="41"/>
                    <a:pt x="190" y="68"/>
                    <a:pt x="203" y="27"/>
                  </a:cubicBezTo>
                  <a:cubicBezTo>
                    <a:pt x="176" y="0"/>
                    <a:pt x="258" y="14"/>
                    <a:pt x="149" y="0"/>
                  </a:cubicBezTo>
                  <a:cubicBezTo>
                    <a:pt x="122" y="0"/>
                    <a:pt x="27" y="14"/>
                    <a:pt x="14" y="54"/>
                  </a:cubicBezTo>
                  <a:cubicBezTo>
                    <a:pt x="0" y="108"/>
                    <a:pt x="14" y="68"/>
                    <a:pt x="27" y="81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0" name="Freeform 164">
              <a:extLst>
                <a:ext uri="{FF2B5EF4-FFF2-40B4-BE49-F238E27FC236}">
                  <a16:creationId xmlns:a16="http://schemas.microsoft.com/office/drawing/2014/main" id="{DE7CDFBA-7EEB-4147-BFDC-956288A43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2629"/>
              <a:ext cx="43" cy="29"/>
            </a:xfrm>
            <a:custGeom>
              <a:avLst/>
              <a:gdLst>
                <a:gd name="T0" fmla="*/ 0 w 217"/>
                <a:gd name="T1" fmla="*/ 122 h 149"/>
                <a:gd name="T2" fmla="*/ 109 w 217"/>
                <a:gd name="T3" fmla="*/ 95 h 149"/>
                <a:gd name="T4" fmla="*/ 217 w 217"/>
                <a:gd name="T5" fmla="*/ 27 h 149"/>
                <a:gd name="T6" fmla="*/ 0 w 217"/>
                <a:gd name="T7" fmla="*/ 12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" h="149">
                  <a:moveTo>
                    <a:pt x="0" y="122"/>
                  </a:moveTo>
                  <a:cubicBezTo>
                    <a:pt x="41" y="149"/>
                    <a:pt x="68" y="122"/>
                    <a:pt x="109" y="95"/>
                  </a:cubicBezTo>
                  <a:cubicBezTo>
                    <a:pt x="190" y="54"/>
                    <a:pt x="217" y="95"/>
                    <a:pt x="217" y="27"/>
                  </a:cubicBezTo>
                  <a:cubicBezTo>
                    <a:pt x="136" y="0"/>
                    <a:pt x="14" y="68"/>
                    <a:pt x="0" y="122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1" name="Freeform 165">
              <a:extLst>
                <a:ext uri="{FF2B5EF4-FFF2-40B4-BE49-F238E27FC236}">
                  <a16:creationId xmlns:a16="http://schemas.microsoft.com/office/drawing/2014/main" id="{1D0E7866-F968-41F5-83E8-0BD5A217A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" y="476"/>
              <a:ext cx="30" cy="29"/>
            </a:xfrm>
            <a:custGeom>
              <a:avLst/>
              <a:gdLst>
                <a:gd name="T0" fmla="*/ 149 w 149"/>
                <a:gd name="T1" fmla="*/ 149 h 149"/>
                <a:gd name="T2" fmla="*/ 0 w 149"/>
                <a:gd name="T3" fmla="*/ 0 h 149"/>
                <a:gd name="T4" fmla="*/ 54 w 149"/>
                <a:gd name="T5" fmla="*/ 94 h 149"/>
                <a:gd name="T6" fmla="*/ 149 w 149"/>
                <a:gd name="T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149">
                  <a:moveTo>
                    <a:pt x="149" y="149"/>
                  </a:moveTo>
                  <a:cubicBezTo>
                    <a:pt x="122" y="40"/>
                    <a:pt x="109" y="0"/>
                    <a:pt x="0" y="0"/>
                  </a:cubicBezTo>
                  <a:cubicBezTo>
                    <a:pt x="14" y="81"/>
                    <a:pt x="14" y="40"/>
                    <a:pt x="54" y="94"/>
                  </a:cubicBezTo>
                  <a:cubicBezTo>
                    <a:pt x="95" y="149"/>
                    <a:pt x="68" y="135"/>
                    <a:pt x="149" y="149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2" name="Freeform 166">
              <a:extLst>
                <a:ext uri="{FF2B5EF4-FFF2-40B4-BE49-F238E27FC236}">
                  <a16:creationId xmlns:a16="http://schemas.microsoft.com/office/drawing/2014/main" id="{3E593C74-332E-4C10-A573-3B2809FA7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455"/>
              <a:ext cx="27" cy="45"/>
            </a:xfrm>
            <a:custGeom>
              <a:avLst/>
              <a:gdLst>
                <a:gd name="T0" fmla="*/ 40 w 135"/>
                <a:gd name="T1" fmla="*/ 203 h 230"/>
                <a:gd name="T2" fmla="*/ 67 w 135"/>
                <a:gd name="T3" fmla="*/ 176 h 230"/>
                <a:gd name="T4" fmla="*/ 135 w 135"/>
                <a:gd name="T5" fmla="*/ 13 h 230"/>
                <a:gd name="T6" fmla="*/ 40 w 135"/>
                <a:gd name="T7" fmla="*/ 81 h 230"/>
                <a:gd name="T8" fmla="*/ 40 w 135"/>
                <a:gd name="T9" fmla="*/ 20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30">
                  <a:moveTo>
                    <a:pt x="40" y="203"/>
                  </a:moveTo>
                  <a:cubicBezTo>
                    <a:pt x="81" y="176"/>
                    <a:pt x="40" y="230"/>
                    <a:pt x="67" y="176"/>
                  </a:cubicBezTo>
                  <a:lnTo>
                    <a:pt x="135" y="13"/>
                  </a:lnTo>
                  <a:cubicBezTo>
                    <a:pt x="54" y="13"/>
                    <a:pt x="54" y="0"/>
                    <a:pt x="40" y="81"/>
                  </a:cubicBezTo>
                  <a:cubicBezTo>
                    <a:pt x="13" y="135"/>
                    <a:pt x="0" y="149"/>
                    <a:pt x="40" y="203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3" name="Freeform 167">
              <a:extLst>
                <a:ext uri="{FF2B5EF4-FFF2-40B4-BE49-F238E27FC236}">
                  <a16:creationId xmlns:a16="http://schemas.microsoft.com/office/drawing/2014/main" id="{3C47AFF7-9B8B-4EC0-9230-1611A1C6C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" y="3586"/>
              <a:ext cx="32" cy="32"/>
            </a:xfrm>
            <a:custGeom>
              <a:avLst/>
              <a:gdLst>
                <a:gd name="T0" fmla="*/ 122 w 163"/>
                <a:gd name="T1" fmla="*/ 95 h 163"/>
                <a:gd name="T2" fmla="*/ 0 w 163"/>
                <a:gd name="T3" fmla="*/ 14 h 163"/>
                <a:gd name="T4" fmla="*/ 163 w 163"/>
                <a:gd name="T5" fmla="*/ 149 h 163"/>
                <a:gd name="T6" fmla="*/ 122 w 163"/>
                <a:gd name="T7" fmla="*/ 9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163">
                  <a:moveTo>
                    <a:pt x="122" y="95"/>
                  </a:moveTo>
                  <a:cubicBezTo>
                    <a:pt x="41" y="0"/>
                    <a:pt x="41" y="27"/>
                    <a:pt x="0" y="14"/>
                  </a:cubicBezTo>
                  <a:cubicBezTo>
                    <a:pt x="14" y="163"/>
                    <a:pt x="81" y="149"/>
                    <a:pt x="163" y="149"/>
                  </a:cubicBezTo>
                  <a:cubicBezTo>
                    <a:pt x="136" y="108"/>
                    <a:pt x="149" y="122"/>
                    <a:pt x="122" y="95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4" name="Freeform 168">
              <a:extLst>
                <a:ext uri="{FF2B5EF4-FFF2-40B4-BE49-F238E27FC236}">
                  <a16:creationId xmlns:a16="http://schemas.microsoft.com/office/drawing/2014/main" id="{B8376BB7-9FBE-4326-8F25-6F046D46A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" y="3557"/>
              <a:ext cx="24" cy="32"/>
            </a:xfrm>
            <a:custGeom>
              <a:avLst/>
              <a:gdLst>
                <a:gd name="T0" fmla="*/ 81 w 122"/>
                <a:gd name="T1" fmla="*/ 54 h 163"/>
                <a:gd name="T2" fmla="*/ 0 w 122"/>
                <a:gd name="T3" fmla="*/ 14 h 163"/>
                <a:gd name="T4" fmla="*/ 122 w 122"/>
                <a:gd name="T5" fmla="*/ 163 h 163"/>
                <a:gd name="T6" fmla="*/ 81 w 122"/>
                <a:gd name="T7" fmla="*/ 5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163">
                  <a:moveTo>
                    <a:pt x="81" y="54"/>
                  </a:moveTo>
                  <a:cubicBezTo>
                    <a:pt x="27" y="0"/>
                    <a:pt x="95" y="14"/>
                    <a:pt x="0" y="14"/>
                  </a:cubicBezTo>
                  <a:cubicBezTo>
                    <a:pt x="0" y="108"/>
                    <a:pt x="40" y="149"/>
                    <a:pt x="122" y="163"/>
                  </a:cubicBezTo>
                  <a:cubicBezTo>
                    <a:pt x="122" y="95"/>
                    <a:pt x="122" y="95"/>
                    <a:pt x="81" y="5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5" name="Freeform 169">
              <a:extLst>
                <a:ext uri="{FF2B5EF4-FFF2-40B4-BE49-F238E27FC236}">
                  <a16:creationId xmlns:a16="http://schemas.microsoft.com/office/drawing/2014/main" id="{25FFA043-B016-4191-A944-2B1B5640E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" y="2241"/>
              <a:ext cx="38" cy="21"/>
            </a:xfrm>
            <a:custGeom>
              <a:avLst/>
              <a:gdLst>
                <a:gd name="T0" fmla="*/ 0 w 189"/>
                <a:gd name="T1" fmla="*/ 109 h 109"/>
                <a:gd name="T2" fmla="*/ 189 w 189"/>
                <a:gd name="T3" fmla="*/ 41 h 109"/>
                <a:gd name="T4" fmla="*/ 0 w 189"/>
                <a:gd name="T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" h="109">
                  <a:moveTo>
                    <a:pt x="0" y="109"/>
                  </a:moveTo>
                  <a:cubicBezTo>
                    <a:pt x="67" y="109"/>
                    <a:pt x="176" y="95"/>
                    <a:pt x="189" y="41"/>
                  </a:cubicBezTo>
                  <a:cubicBezTo>
                    <a:pt x="135" y="0"/>
                    <a:pt x="13" y="14"/>
                    <a:pt x="0" y="109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6" name="Freeform 170">
              <a:extLst>
                <a:ext uri="{FF2B5EF4-FFF2-40B4-BE49-F238E27FC236}">
                  <a16:creationId xmlns:a16="http://schemas.microsoft.com/office/drawing/2014/main" id="{06143131-0AB2-4393-9A22-ED40E5721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2128"/>
              <a:ext cx="40" cy="25"/>
            </a:xfrm>
            <a:custGeom>
              <a:avLst/>
              <a:gdLst>
                <a:gd name="T0" fmla="*/ 0 w 203"/>
                <a:gd name="T1" fmla="*/ 95 h 122"/>
                <a:gd name="T2" fmla="*/ 176 w 203"/>
                <a:gd name="T3" fmla="*/ 82 h 122"/>
                <a:gd name="T4" fmla="*/ 190 w 203"/>
                <a:gd name="T5" fmla="*/ 68 h 122"/>
                <a:gd name="T6" fmla="*/ 149 w 203"/>
                <a:gd name="T7" fmla="*/ 41 h 122"/>
                <a:gd name="T8" fmla="*/ 0 w 203"/>
                <a:gd name="T9" fmla="*/ 9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22">
                  <a:moveTo>
                    <a:pt x="0" y="95"/>
                  </a:moveTo>
                  <a:cubicBezTo>
                    <a:pt x="68" y="122"/>
                    <a:pt x="149" y="95"/>
                    <a:pt x="176" y="82"/>
                  </a:cubicBezTo>
                  <a:cubicBezTo>
                    <a:pt x="190" y="82"/>
                    <a:pt x="190" y="68"/>
                    <a:pt x="190" y="68"/>
                  </a:cubicBezTo>
                  <a:cubicBezTo>
                    <a:pt x="176" y="41"/>
                    <a:pt x="203" y="55"/>
                    <a:pt x="149" y="41"/>
                  </a:cubicBezTo>
                  <a:cubicBezTo>
                    <a:pt x="81" y="0"/>
                    <a:pt x="27" y="27"/>
                    <a:pt x="0" y="95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7" name="Freeform 171">
              <a:extLst>
                <a:ext uri="{FF2B5EF4-FFF2-40B4-BE49-F238E27FC236}">
                  <a16:creationId xmlns:a16="http://schemas.microsoft.com/office/drawing/2014/main" id="{57E90A93-68D0-40BB-AB62-A66B7BDC8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" y="3236"/>
              <a:ext cx="35" cy="32"/>
            </a:xfrm>
            <a:custGeom>
              <a:avLst/>
              <a:gdLst>
                <a:gd name="T0" fmla="*/ 176 w 176"/>
                <a:gd name="T1" fmla="*/ 163 h 163"/>
                <a:gd name="T2" fmla="*/ 0 w 176"/>
                <a:gd name="T3" fmla="*/ 0 h 163"/>
                <a:gd name="T4" fmla="*/ 176 w 176"/>
                <a:gd name="T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163">
                  <a:moveTo>
                    <a:pt x="176" y="163"/>
                  </a:moveTo>
                  <a:cubicBezTo>
                    <a:pt x="163" y="95"/>
                    <a:pt x="95" y="14"/>
                    <a:pt x="0" y="0"/>
                  </a:cubicBezTo>
                  <a:cubicBezTo>
                    <a:pt x="14" y="68"/>
                    <a:pt x="95" y="149"/>
                    <a:pt x="176" y="163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8" name="Freeform 172">
              <a:extLst>
                <a:ext uri="{FF2B5EF4-FFF2-40B4-BE49-F238E27FC236}">
                  <a16:creationId xmlns:a16="http://schemas.microsoft.com/office/drawing/2014/main" id="{826F5AF6-9FA2-41DF-8961-2F4336841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" y="797"/>
              <a:ext cx="19" cy="35"/>
            </a:xfrm>
            <a:custGeom>
              <a:avLst/>
              <a:gdLst>
                <a:gd name="T0" fmla="*/ 95 w 95"/>
                <a:gd name="T1" fmla="*/ 162 h 176"/>
                <a:gd name="T2" fmla="*/ 82 w 95"/>
                <a:gd name="T3" fmla="*/ 0 h 176"/>
                <a:gd name="T4" fmla="*/ 14 w 95"/>
                <a:gd name="T5" fmla="*/ 81 h 176"/>
                <a:gd name="T6" fmla="*/ 95 w 95"/>
                <a:gd name="T7" fmla="*/ 16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76">
                  <a:moveTo>
                    <a:pt x="95" y="162"/>
                  </a:moveTo>
                  <a:lnTo>
                    <a:pt x="82" y="0"/>
                  </a:lnTo>
                  <a:cubicBezTo>
                    <a:pt x="27" y="13"/>
                    <a:pt x="14" y="27"/>
                    <a:pt x="14" y="81"/>
                  </a:cubicBezTo>
                  <a:cubicBezTo>
                    <a:pt x="0" y="162"/>
                    <a:pt x="27" y="176"/>
                    <a:pt x="95" y="162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9" name="Freeform 173">
              <a:extLst>
                <a:ext uri="{FF2B5EF4-FFF2-40B4-BE49-F238E27FC236}">
                  <a16:creationId xmlns:a16="http://schemas.microsoft.com/office/drawing/2014/main" id="{824B2F4D-83D3-4129-9B4D-12B49C126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1495"/>
              <a:ext cx="16" cy="43"/>
            </a:xfrm>
            <a:custGeom>
              <a:avLst/>
              <a:gdLst>
                <a:gd name="T0" fmla="*/ 0 w 81"/>
                <a:gd name="T1" fmla="*/ 41 h 217"/>
                <a:gd name="T2" fmla="*/ 54 w 81"/>
                <a:gd name="T3" fmla="*/ 217 h 217"/>
                <a:gd name="T4" fmla="*/ 68 w 81"/>
                <a:gd name="T5" fmla="*/ 0 h 217"/>
                <a:gd name="T6" fmla="*/ 0 w 81"/>
                <a:gd name="T7" fmla="*/ 4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217">
                  <a:moveTo>
                    <a:pt x="0" y="41"/>
                  </a:moveTo>
                  <a:cubicBezTo>
                    <a:pt x="13" y="108"/>
                    <a:pt x="13" y="203"/>
                    <a:pt x="54" y="217"/>
                  </a:cubicBezTo>
                  <a:cubicBezTo>
                    <a:pt x="68" y="149"/>
                    <a:pt x="81" y="68"/>
                    <a:pt x="68" y="0"/>
                  </a:cubicBezTo>
                  <a:cubicBezTo>
                    <a:pt x="27" y="0"/>
                    <a:pt x="13" y="14"/>
                    <a:pt x="0" y="41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0" name="Freeform 174">
              <a:extLst>
                <a:ext uri="{FF2B5EF4-FFF2-40B4-BE49-F238E27FC236}">
                  <a16:creationId xmlns:a16="http://schemas.microsoft.com/office/drawing/2014/main" id="{FBAFBE64-DE79-4AFF-A221-163A64137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" y="1385"/>
              <a:ext cx="18" cy="43"/>
            </a:xfrm>
            <a:custGeom>
              <a:avLst/>
              <a:gdLst>
                <a:gd name="T0" fmla="*/ 13 w 95"/>
                <a:gd name="T1" fmla="*/ 204 h 217"/>
                <a:gd name="T2" fmla="*/ 81 w 95"/>
                <a:gd name="T3" fmla="*/ 82 h 217"/>
                <a:gd name="T4" fmla="*/ 81 w 95"/>
                <a:gd name="T5" fmla="*/ 14 h 217"/>
                <a:gd name="T6" fmla="*/ 13 w 95"/>
                <a:gd name="T7" fmla="*/ 20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217">
                  <a:moveTo>
                    <a:pt x="13" y="204"/>
                  </a:moveTo>
                  <a:cubicBezTo>
                    <a:pt x="41" y="190"/>
                    <a:pt x="68" y="217"/>
                    <a:pt x="81" y="82"/>
                  </a:cubicBezTo>
                  <a:cubicBezTo>
                    <a:pt x="95" y="0"/>
                    <a:pt x="95" y="41"/>
                    <a:pt x="81" y="14"/>
                  </a:cubicBezTo>
                  <a:cubicBezTo>
                    <a:pt x="13" y="28"/>
                    <a:pt x="0" y="28"/>
                    <a:pt x="13" y="20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1" name="Freeform 175">
              <a:extLst>
                <a:ext uri="{FF2B5EF4-FFF2-40B4-BE49-F238E27FC236}">
                  <a16:creationId xmlns:a16="http://schemas.microsoft.com/office/drawing/2014/main" id="{3A2742B2-E272-48B2-A000-49FA63F01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" y="3003"/>
              <a:ext cx="24" cy="38"/>
            </a:xfrm>
            <a:custGeom>
              <a:avLst/>
              <a:gdLst>
                <a:gd name="T0" fmla="*/ 0 w 121"/>
                <a:gd name="T1" fmla="*/ 190 h 190"/>
                <a:gd name="T2" fmla="*/ 81 w 121"/>
                <a:gd name="T3" fmla="*/ 109 h 190"/>
                <a:gd name="T4" fmla="*/ 94 w 121"/>
                <a:gd name="T5" fmla="*/ 0 h 190"/>
                <a:gd name="T6" fmla="*/ 0 w 121"/>
                <a:gd name="T7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190">
                  <a:moveTo>
                    <a:pt x="0" y="190"/>
                  </a:moveTo>
                  <a:cubicBezTo>
                    <a:pt x="67" y="176"/>
                    <a:pt x="54" y="176"/>
                    <a:pt x="81" y="109"/>
                  </a:cubicBezTo>
                  <a:cubicBezTo>
                    <a:pt x="94" y="54"/>
                    <a:pt x="121" y="41"/>
                    <a:pt x="94" y="0"/>
                  </a:cubicBezTo>
                  <a:cubicBezTo>
                    <a:pt x="27" y="27"/>
                    <a:pt x="0" y="109"/>
                    <a:pt x="0" y="190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2" name="Freeform 176">
              <a:extLst>
                <a:ext uri="{FF2B5EF4-FFF2-40B4-BE49-F238E27FC236}">
                  <a16:creationId xmlns:a16="http://schemas.microsoft.com/office/drawing/2014/main" id="{710129EC-C5B0-407A-88A1-C7FA993D3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2947"/>
              <a:ext cx="30" cy="45"/>
            </a:xfrm>
            <a:custGeom>
              <a:avLst/>
              <a:gdLst>
                <a:gd name="T0" fmla="*/ 95 w 149"/>
                <a:gd name="T1" fmla="*/ 0 h 230"/>
                <a:gd name="T2" fmla="*/ 135 w 149"/>
                <a:gd name="T3" fmla="*/ 162 h 230"/>
                <a:gd name="T4" fmla="*/ 95 w 149"/>
                <a:gd name="T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0">
                  <a:moveTo>
                    <a:pt x="95" y="0"/>
                  </a:moveTo>
                  <a:cubicBezTo>
                    <a:pt x="68" y="13"/>
                    <a:pt x="0" y="230"/>
                    <a:pt x="135" y="162"/>
                  </a:cubicBezTo>
                  <a:cubicBezTo>
                    <a:pt x="149" y="108"/>
                    <a:pt x="122" y="27"/>
                    <a:pt x="95" y="0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3" name="Freeform 177">
              <a:extLst>
                <a:ext uri="{FF2B5EF4-FFF2-40B4-BE49-F238E27FC236}">
                  <a16:creationId xmlns:a16="http://schemas.microsoft.com/office/drawing/2014/main" id="{A71BD639-DAEC-4CFE-A58A-DF6CC09B3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2893"/>
              <a:ext cx="24" cy="38"/>
            </a:xfrm>
            <a:custGeom>
              <a:avLst/>
              <a:gdLst>
                <a:gd name="T0" fmla="*/ 13 w 122"/>
                <a:gd name="T1" fmla="*/ 189 h 189"/>
                <a:gd name="T2" fmla="*/ 67 w 122"/>
                <a:gd name="T3" fmla="*/ 0 h 189"/>
                <a:gd name="T4" fmla="*/ 13 w 122"/>
                <a:gd name="T5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2" h="189">
                  <a:moveTo>
                    <a:pt x="13" y="189"/>
                  </a:moveTo>
                  <a:cubicBezTo>
                    <a:pt x="95" y="162"/>
                    <a:pt x="122" y="67"/>
                    <a:pt x="67" y="0"/>
                  </a:cubicBezTo>
                  <a:cubicBezTo>
                    <a:pt x="13" y="40"/>
                    <a:pt x="0" y="149"/>
                    <a:pt x="13" y="189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4" name="Freeform 178">
              <a:extLst>
                <a:ext uri="{FF2B5EF4-FFF2-40B4-BE49-F238E27FC236}">
                  <a16:creationId xmlns:a16="http://schemas.microsoft.com/office/drawing/2014/main" id="{10E604C5-DC8A-4703-8E41-2BEDCB3EE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" y="2067"/>
              <a:ext cx="37" cy="21"/>
            </a:xfrm>
            <a:custGeom>
              <a:avLst/>
              <a:gdLst>
                <a:gd name="T0" fmla="*/ 0 w 190"/>
                <a:gd name="T1" fmla="*/ 81 h 108"/>
                <a:gd name="T2" fmla="*/ 109 w 190"/>
                <a:gd name="T3" fmla="*/ 81 h 108"/>
                <a:gd name="T4" fmla="*/ 190 w 190"/>
                <a:gd name="T5" fmla="*/ 27 h 108"/>
                <a:gd name="T6" fmla="*/ 0 w 190"/>
                <a:gd name="T7" fmla="*/ 8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108">
                  <a:moveTo>
                    <a:pt x="0" y="81"/>
                  </a:moveTo>
                  <a:cubicBezTo>
                    <a:pt x="54" y="108"/>
                    <a:pt x="54" y="95"/>
                    <a:pt x="109" y="81"/>
                  </a:cubicBezTo>
                  <a:cubicBezTo>
                    <a:pt x="176" y="67"/>
                    <a:pt x="176" y="81"/>
                    <a:pt x="190" y="27"/>
                  </a:cubicBezTo>
                  <a:cubicBezTo>
                    <a:pt x="95" y="0"/>
                    <a:pt x="27" y="13"/>
                    <a:pt x="0" y="81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5" name="Freeform 179">
              <a:extLst>
                <a:ext uri="{FF2B5EF4-FFF2-40B4-BE49-F238E27FC236}">
                  <a16:creationId xmlns:a16="http://schemas.microsoft.com/office/drawing/2014/main" id="{4A8A334D-F4F3-45C6-9779-F11398E5F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3065"/>
              <a:ext cx="29" cy="34"/>
            </a:xfrm>
            <a:custGeom>
              <a:avLst/>
              <a:gdLst>
                <a:gd name="T0" fmla="*/ 40 w 149"/>
                <a:gd name="T1" fmla="*/ 162 h 176"/>
                <a:gd name="T2" fmla="*/ 81 w 149"/>
                <a:gd name="T3" fmla="*/ 122 h 176"/>
                <a:gd name="T4" fmla="*/ 81 w 149"/>
                <a:gd name="T5" fmla="*/ 0 h 176"/>
                <a:gd name="T6" fmla="*/ 27 w 149"/>
                <a:gd name="T7" fmla="*/ 68 h 176"/>
                <a:gd name="T8" fmla="*/ 40 w 149"/>
                <a:gd name="T9" fmla="*/ 16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76">
                  <a:moveTo>
                    <a:pt x="40" y="162"/>
                  </a:moveTo>
                  <a:cubicBezTo>
                    <a:pt x="67" y="149"/>
                    <a:pt x="67" y="149"/>
                    <a:pt x="81" y="122"/>
                  </a:cubicBezTo>
                  <a:cubicBezTo>
                    <a:pt x="149" y="13"/>
                    <a:pt x="81" y="0"/>
                    <a:pt x="81" y="0"/>
                  </a:cubicBezTo>
                  <a:cubicBezTo>
                    <a:pt x="40" y="13"/>
                    <a:pt x="40" y="0"/>
                    <a:pt x="27" y="68"/>
                  </a:cubicBezTo>
                  <a:cubicBezTo>
                    <a:pt x="0" y="176"/>
                    <a:pt x="27" y="149"/>
                    <a:pt x="40" y="162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6" name="Freeform 180">
              <a:extLst>
                <a:ext uri="{FF2B5EF4-FFF2-40B4-BE49-F238E27FC236}">
                  <a16:creationId xmlns:a16="http://schemas.microsoft.com/office/drawing/2014/main" id="{6FEB57D2-2366-440C-8264-A2B693552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5" y="2246"/>
              <a:ext cx="40" cy="16"/>
            </a:xfrm>
            <a:custGeom>
              <a:avLst/>
              <a:gdLst>
                <a:gd name="T0" fmla="*/ 0 w 203"/>
                <a:gd name="T1" fmla="*/ 27 h 81"/>
                <a:gd name="T2" fmla="*/ 95 w 203"/>
                <a:gd name="T3" fmla="*/ 81 h 81"/>
                <a:gd name="T4" fmla="*/ 149 w 203"/>
                <a:gd name="T5" fmla="*/ 27 h 81"/>
                <a:gd name="T6" fmla="*/ 95 w 203"/>
                <a:gd name="T7" fmla="*/ 0 h 81"/>
                <a:gd name="T8" fmla="*/ 0 w 203"/>
                <a:gd name="T9" fmla="*/ 2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81">
                  <a:moveTo>
                    <a:pt x="0" y="27"/>
                  </a:moveTo>
                  <a:cubicBezTo>
                    <a:pt x="14" y="81"/>
                    <a:pt x="0" y="81"/>
                    <a:pt x="95" y="81"/>
                  </a:cubicBezTo>
                  <a:cubicBezTo>
                    <a:pt x="203" y="81"/>
                    <a:pt x="149" y="13"/>
                    <a:pt x="149" y="27"/>
                  </a:cubicBezTo>
                  <a:lnTo>
                    <a:pt x="95" y="0"/>
                  </a:lnTo>
                  <a:cubicBezTo>
                    <a:pt x="27" y="0"/>
                    <a:pt x="27" y="13"/>
                    <a:pt x="0" y="27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7" name="Freeform 181">
              <a:extLst>
                <a:ext uri="{FF2B5EF4-FFF2-40B4-BE49-F238E27FC236}">
                  <a16:creationId xmlns:a16="http://schemas.microsoft.com/office/drawing/2014/main" id="{E450EB31-035D-4D0E-B7CF-36C662A59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2490"/>
              <a:ext cx="37" cy="32"/>
            </a:xfrm>
            <a:custGeom>
              <a:avLst/>
              <a:gdLst>
                <a:gd name="T0" fmla="*/ 0 w 190"/>
                <a:gd name="T1" fmla="*/ 149 h 162"/>
                <a:gd name="T2" fmla="*/ 27 w 190"/>
                <a:gd name="T3" fmla="*/ 162 h 162"/>
                <a:gd name="T4" fmla="*/ 95 w 190"/>
                <a:gd name="T5" fmla="*/ 108 h 162"/>
                <a:gd name="T6" fmla="*/ 190 w 190"/>
                <a:gd name="T7" fmla="*/ 40 h 162"/>
                <a:gd name="T8" fmla="*/ 0 w 190"/>
                <a:gd name="T9" fmla="*/ 1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62">
                  <a:moveTo>
                    <a:pt x="0" y="149"/>
                  </a:moveTo>
                  <a:lnTo>
                    <a:pt x="27" y="162"/>
                  </a:lnTo>
                  <a:cubicBezTo>
                    <a:pt x="81" y="135"/>
                    <a:pt x="54" y="135"/>
                    <a:pt x="95" y="108"/>
                  </a:cubicBezTo>
                  <a:cubicBezTo>
                    <a:pt x="149" y="54"/>
                    <a:pt x="136" y="94"/>
                    <a:pt x="190" y="40"/>
                  </a:cubicBezTo>
                  <a:cubicBezTo>
                    <a:pt x="95" y="0"/>
                    <a:pt x="14" y="81"/>
                    <a:pt x="0" y="149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8" name="Freeform 182">
              <a:extLst>
                <a:ext uri="{FF2B5EF4-FFF2-40B4-BE49-F238E27FC236}">
                  <a16:creationId xmlns:a16="http://schemas.microsoft.com/office/drawing/2014/main" id="{ACF88E5C-8137-41A8-B618-0E53B366E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2738"/>
              <a:ext cx="32" cy="32"/>
            </a:xfrm>
            <a:custGeom>
              <a:avLst/>
              <a:gdLst>
                <a:gd name="T0" fmla="*/ 0 w 162"/>
                <a:gd name="T1" fmla="*/ 162 h 162"/>
                <a:gd name="T2" fmla="*/ 95 w 162"/>
                <a:gd name="T3" fmla="*/ 95 h 162"/>
                <a:gd name="T4" fmla="*/ 162 w 162"/>
                <a:gd name="T5" fmla="*/ 0 h 162"/>
                <a:gd name="T6" fmla="*/ 0 w 162"/>
                <a:gd name="T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162">
                  <a:moveTo>
                    <a:pt x="0" y="162"/>
                  </a:moveTo>
                  <a:cubicBezTo>
                    <a:pt x="81" y="149"/>
                    <a:pt x="68" y="149"/>
                    <a:pt x="95" y="95"/>
                  </a:cubicBezTo>
                  <a:cubicBezTo>
                    <a:pt x="135" y="40"/>
                    <a:pt x="149" y="67"/>
                    <a:pt x="162" y="0"/>
                  </a:cubicBezTo>
                  <a:cubicBezTo>
                    <a:pt x="81" y="13"/>
                    <a:pt x="13" y="81"/>
                    <a:pt x="0" y="162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9" name="Freeform 183">
              <a:extLst>
                <a:ext uri="{FF2B5EF4-FFF2-40B4-BE49-F238E27FC236}">
                  <a16:creationId xmlns:a16="http://schemas.microsoft.com/office/drawing/2014/main" id="{9AFD9B6D-F807-4876-B712-3D8DA8F36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" y="2827"/>
              <a:ext cx="27" cy="42"/>
            </a:xfrm>
            <a:custGeom>
              <a:avLst/>
              <a:gdLst>
                <a:gd name="T0" fmla="*/ 0 w 135"/>
                <a:gd name="T1" fmla="*/ 40 h 217"/>
                <a:gd name="T2" fmla="*/ 40 w 135"/>
                <a:gd name="T3" fmla="*/ 108 h 217"/>
                <a:gd name="T4" fmla="*/ 108 w 135"/>
                <a:gd name="T5" fmla="*/ 176 h 217"/>
                <a:gd name="T6" fmla="*/ 122 w 135"/>
                <a:gd name="T7" fmla="*/ 135 h 217"/>
                <a:gd name="T8" fmla="*/ 68 w 135"/>
                <a:gd name="T9" fmla="*/ 27 h 217"/>
                <a:gd name="T10" fmla="*/ 0 w 135"/>
                <a:gd name="T11" fmla="*/ 4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217">
                  <a:moveTo>
                    <a:pt x="0" y="40"/>
                  </a:moveTo>
                  <a:cubicBezTo>
                    <a:pt x="0" y="95"/>
                    <a:pt x="13" y="54"/>
                    <a:pt x="40" y="108"/>
                  </a:cubicBezTo>
                  <a:cubicBezTo>
                    <a:pt x="108" y="176"/>
                    <a:pt x="27" y="149"/>
                    <a:pt x="108" y="176"/>
                  </a:cubicBezTo>
                  <a:cubicBezTo>
                    <a:pt x="122" y="149"/>
                    <a:pt x="135" y="217"/>
                    <a:pt x="122" y="135"/>
                  </a:cubicBezTo>
                  <a:lnTo>
                    <a:pt x="68" y="27"/>
                  </a:lnTo>
                  <a:cubicBezTo>
                    <a:pt x="0" y="0"/>
                    <a:pt x="13" y="27"/>
                    <a:pt x="0" y="40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0" name="Freeform 184">
              <a:extLst>
                <a:ext uri="{FF2B5EF4-FFF2-40B4-BE49-F238E27FC236}">
                  <a16:creationId xmlns:a16="http://schemas.microsoft.com/office/drawing/2014/main" id="{FDDB1F79-A4BB-405E-B8CB-A5F5B814A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" y="2388"/>
              <a:ext cx="27" cy="24"/>
            </a:xfrm>
            <a:custGeom>
              <a:avLst/>
              <a:gdLst>
                <a:gd name="T0" fmla="*/ 0 w 136"/>
                <a:gd name="T1" fmla="*/ 108 h 122"/>
                <a:gd name="T2" fmla="*/ 136 w 136"/>
                <a:gd name="T3" fmla="*/ 0 h 122"/>
                <a:gd name="T4" fmla="*/ 0 w 136"/>
                <a:gd name="T5" fmla="*/ 10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22">
                  <a:moveTo>
                    <a:pt x="0" y="108"/>
                  </a:moveTo>
                  <a:cubicBezTo>
                    <a:pt x="27" y="108"/>
                    <a:pt x="122" y="122"/>
                    <a:pt x="136" y="0"/>
                  </a:cubicBezTo>
                  <a:cubicBezTo>
                    <a:pt x="0" y="0"/>
                    <a:pt x="14" y="54"/>
                    <a:pt x="0" y="108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1" name="Freeform 185">
              <a:extLst>
                <a:ext uri="{FF2B5EF4-FFF2-40B4-BE49-F238E27FC236}">
                  <a16:creationId xmlns:a16="http://schemas.microsoft.com/office/drawing/2014/main" id="{8330F6DF-188D-47D9-A560-28D7D8043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" y="3225"/>
              <a:ext cx="24" cy="32"/>
            </a:xfrm>
            <a:custGeom>
              <a:avLst/>
              <a:gdLst>
                <a:gd name="T0" fmla="*/ 0 w 122"/>
                <a:gd name="T1" fmla="*/ 162 h 162"/>
                <a:gd name="T2" fmla="*/ 81 w 122"/>
                <a:gd name="T3" fmla="*/ 95 h 162"/>
                <a:gd name="T4" fmla="*/ 122 w 122"/>
                <a:gd name="T5" fmla="*/ 0 h 162"/>
                <a:gd name="T6" fmla="*/ 0 w 122"/>
                <a:gd name="T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162">
                  <a:moveTo>
                    <a:pt x="0" y="162"/>
                  </a:moveTo>
                  <a:cubicBezTo>
                    <a:pt x="67" y="135"/>
                    <a:pt x="54" y="162"/>
                    <a:pt x="81" y="95"/>
                  </a:cubicBezTo>
                  <a:cubicBezTo>
                    <a:pt x="108" y="54"/>
                    <a:pt x="108" y="40"/>
                    <a:pt x="122" y="0"/>
                  </a:cubicBezTo>
                  <a:cubicBezTo>
                    <a:pt x="27" y="13"/>
                    <a:pt x="13" y="54"/>
                    <a:pt x="0" y="162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2" name="Freeform 186">
              <a:extLst>
                <a:ext uri="{FF2B5EF4-FFF2-40B4-BE49-F238E27FC236}">
                  <a16:creationId xmlns:a16="http://schemas.microsoft.com/office/drawing/2014/main" id="{7EDC878F-413A-4E2A-9738-29427FC7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3222"/>
              <a:ext cx="21" cy="40"/>
            </a:xfrm>
            <a:custGeom>
              <a:avLst/>
              <a:gdLst>
                <a:gd name="T0" fmla="*/ 109 w 109"/>
                <a:gd name="T1" fmla="*/ 203 h 203"/>
                <a:gd name="T2" fmla="*/ 41 w 109"/>
                <a:gd name="T3" fmla="*/ 27 h 203"/>
                <a:gd name="T4" fmla="*/ 14 w 109"/>
                <a:gd name="T5" fmla="*/ 82 h 203"/>
                <a:gd name="T6" fmla="*/ 109 w 109"/>
                <a:gd name="T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203">
                  <a:moveTo>
                    <a:pt x="109" y="203"/>
                  </a:moveTo>
                  <a:cubicBezTo>
                    <a:pt x="95" y="95"/>
                    <a:pt x="82" y="54"/>
                    <a:pt x="41" y="27"/>
                  </a:cubicBezTo>
                  <a:cubicBezTo>
                    <a:pt x="14" y="41"/>
                    <a:pt x="0" y="0"/>
                    <a:pt x="14" y="82"/>
                  </a:cubicBezTo>
                  <a:cubicBezTo>
                    <a:pt x="14" y="136"/>
                    <a:pt x="55" y="176"/>
                    <a:pt x="109" y="203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3" name="Freeform 187">
              <a:extLst>
                <a:ext uri="{FF2B5EF4-FFF2-40B4-BE49-F238E27FC236}">
                  <a16:creationId xmlns:a16="http://schemas.microsoft.com/office/drawing/2014/main" id="{E8685897-C0C3-4D7C-A2BF-AB8F6F2FB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" y="2254"/>
              <a:ext cx="41" cy="22"/>
            </a:xfrm>
            <a:custGeom>
              <a:avLst/>
              <a:gdLst>
                <a:gd name="T0" fmla="*/ 0 w 204"/>
                <a:gd name="T1" fmla="*/ 68 h 109"/>
                <a:gd name="T2" fmla="*/ 204 w 204"/>
                <a:gd name="T3" fmla="*/ 27 h 109"/>
                <a:gd name="T4" fmla="*/ 41 w 204"/>
                <a:gd name="T5" fmla="*/ 27 h 109"/>
                <a:gd name="T6" fmla="*/ 0 w 204"/>
                <a:gd name="T7" fmla="*/ 6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109">
                  <a:moveTo>
                    <a:pt x="0" y="68"/>
                  </a:moveTo>
                  <a:cubicBezTo>
                    <a:pt x="55" y="109"/>
                    <a:pt x="177" y="81"/>
                    <a:pt x="204" y="27"/>
                  </a:cubicBezTo>
                  <a:cubicBezTo>
                    <a:pt x="163" y="0"/>
                    <a:pt x="122" y="27"/>
                    <a:pt x="41" y="27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4" name="Freeform 188">
              <a:extLst>
                <a:ext uri="{FF2B5EF4-FFF2-40B4-BE49-F238E27FC236}">
                  <a16:creationId xmlns:a16="http://schemas.microsoft.com/office/drawing/2014/main" id="{E1C9931E-0F87-4077-AC18-798AA13BC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" y="2078"/>
              <a:ext cx="40" cy="13"/>
            </a:xfrm>
            <a:custGeom>
              <a:avLst/>
              <a:gdLst>
                <a:gd name="T0" fmla="*/ 27 w 203"/>
                <a:gd name="T1" fmla="*/ 41 h 68"/>
                <a:gd name="T2" fmla="*/ 68 w 203"/>
                <a:gd name="T3" fmla="*/ 68 h 68"/>
                <a:gd name="T4" fmla="*/ 122 w 203"/>
                <a:gd name="T5" fmla="*/ 68 h 68"/>
                <a:gd name="T6" fmla="*/ 203 w 203"/>
                <a:gd name="T7" fmla="*/ 41 h 68"/>
                <a:gd name="T8" fmla="*/ 122 w 203"/>
                <a:gd name="T9" fmla="*/ 0 h 68"/>
                <a:gd name="T10" fmla="*/ 27 w 203"/>
                <a:gd name="T11" fmla="*/ 4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68">
                  <a:moveTo>
                    <a:pt x="27" y="41"/>
                  </a:moveTo>
                  <a:cubicBezTo>
                    <a:pt x="41" y="68"/>
                    <a:pt x="27" y="68"/>
                    <a:pt x="68" y="68"/>
                  </a:cubicBezTo>
                  <a:cubicBezTo>
                    <a:pt x="68" y="68"/>
                    <a:pt x="108" y="68"/>
                    <a:pt x="122" y="68"/>
                  </a:cubicBezTo>
                  <a:cubicBezTo>
                    <a:pt x="190" y="68"/>
                    <a:pt x="190" y="54"/>
                    <a:pt x="203" y="41"/>
                  </a:cubicBezTo>
                  <a:cubicBezTo>
                    <a:pt x="176" y="13"/>
                    <a:pt x="190" y="13"/>
                    <a:pt x="122" y="0"/>
                  </a:cubicBezTo>
                  <a:cubicBezTo>
                    <a:pt x="0" y="0"/>
                    <a:pt x="41" y="27"/>
                    <a:pt x="27" y="41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5" name="Freeform 189">
              <a:extLst>
                <a:ext uri="{FF2B5EF4-FFF2-40B4-BE49-F238E27FC236}">
                  <a16:creationId xmlns:a16="http://schemas.microsoft.com/office/drawing/2014/main" id="{FB7B6CA8-A568-409D-8B40-EB0D2700E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" y="2169"/>
              <a:ext cx="32" cy="21"/>
            </a:xfrm>
            <a:custGeom>
              <a:avLst/>
              <a:gdLst>
                <a:gd name="T0" fmla="*/ 163 w 163"/>
                <a:gd name="T1" fmla="*/ 81 h 108"/>
                <a:gd name="T2" fmla="*/ 0 w 163"/>
                <a:gd name="T3" fmla="*/ 27 h 108"/>
                <a:gd name="T4" fmla="*/ 163 w 163"/>
                <a:gd name="T5" fmla="*/ 8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" h="108">
                  <a:moveTo>
                    <a:pt x="163" y="81"/>
                  </a:moveTo>
                  <a:cubicBezTo>
                    <a:pt x="122" y="0"/>
                    <a:pt x="95" y="13"/>
                    <a:pt x="0" y="27"/>
                  </a:cubicBezTo>
                  <a:cubicBezTo>
                    <a:pt x="14" y="108"/>
                    <a:pt x="81" y="108"/>
                    <a:pt x="163" y="81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6" name="Freeform 190">
              <a:extLst>
                <a:ext uri="{FF2B5EF4-FFF2-40B4-BE49-F238E27FC236}">
                  <a16:creationId xmlns:a16="http://schemas.microsoft.com/office/drawing/2014/main" id="{FA280BA9-5FB1-4D92-B872-6FDDAB0E7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2369"/>
              <a:ext cx="24" cy="30"/>
            </a:xfrm>
            <a:custGeom>
              <a:avLst/>
              <a:gdLst>
                <a:gd name="T0" fmla="*/ 122 w 122"/>
                <a:gd name="T1" fmla="*/ 149 h 149"/>
                <a:gd name="T2" fmla="*/ 28 w 122"/>
                <a:gd name="T3" fmla="*/ 0 h 149"/>
                <a:gd name="T4" fmla="*/ 122 w 122"/>
                <a:gd name="T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2" h="149">
                  <a:moveTo>
                    <a:pt x="122" y="149"/>
                  </a:moveTo>
                  <a:cubicBezTo>
                    <a:pt x="109" y="68"/>
                    <a:pt x="95" y="27"/>
                    <a:pt x="28" y="0"/>
                  </a:cubicBezTo>
                  <a:cubicBezTo>
                    <a:pt x="0" y="68"/>
                    <a:pt x="28" y="149"/>
                    <a:pt x="122" y="149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7" name="Freeform 191">
              <a:extLst>
                <a:ext uri="{FF2B5EF4-FFF2-40B4-BE49-F238E27FC236}">
                  <a16:creationId xmlns:a16="http://schemas.microsoft.com/office/drawing/2014/main" id="{D13B316F-2CB0-415C-82D6-ACAC01067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" y="3150"/>
              <a:ext cx="21" cy="32"/>
            </a:xfrm>
            <a:custGeom>
              <a:avLst/>
              <a:gdLst>
                <a:gd name="T0" fmla="*/ 27 w 108"/>
                <a:gd name="T1" fmla="*/ 163 h 163"/>
                <a:gd name="T2" fmla="*/ 108 w 108"/>
                <a:gd name="T3" fmla="*/ 0 h 163"/>
                <a:gd name="T4" fmla="*/ 27 w 108"/>
                <a:gd name="T5" fmla="*/ 68 h 163"/>
                <a:gd name="T6" fmla="*/ 27 w 108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163">
                  <a:moveTo>
                    <a:pt x="27" y="163"/>
                  </a:moveTo>
                  <a:cubicBezTo>
                    <a:pt x="81" y="149"/>
                    <a:pt x="108" y="82"/>
                    <a:pt x="108" y="0"/>
                  </a:cubicBezTo>
                  <a:cubicBezTo>
                    <a:pt x="54" y="14"/>
                    <a:pt x="54" y="14"/>
                    <a:pt x="27" y="68"/>
                  </a:cubicBezTo>
                  <a:cubicBezTo>
                    <a:pt x="14" y="109"/>
                    <a:pt x="0" y="122"/>
                    <a:pt x="27" y="163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8" name="Freeform 192">
              <a:extLst>
                <a:ext uri="{FF2B5EF4-FFF2-40B4-BE49-F238E27FC236}">
                  <a16:creationId xmlns:a16="http://schemas.microsoft.com/office/drawing/2014/main" id="{7F2ED427-63C1-46DA-9A3E-7FF0E590A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" y="2968"/>
              <a:ext cx="32" cy="38"/>
            </a:xfrm>
            <a:custGeom>
              <a:avLst/>
              <a:gdLst>
                <a:gd name="T0" fmla="*/ 0 w 163"/>
                <a:gd name="T1" fmla="*/ 190 h 190"/>
                <a:gd name="T2" fmla="*/ 163 w 163"/>
                <a:gd name="T3" fmla="*/ 14 h 190"/>
                <a:gd name="T4" fmla="*/ 68 w 163"/>
                <a:gd name="T5" fmla="*/ 95 h 190"/>
                <a:gd name="T6" fmla="*/ 0 w 163"/>
                <a:gd name="T7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190">
                  <a:moveTo>
                    <a:pt x="0" y="190"/>
                  </a:moveTo>
                  <a:cubicBezTo>
                    <a:pt x="95" y="176"/>
                    <a:pt x="163" y="54"/>
                    <a:pt x="163" y="14"/>
                  </a:cubicBezTo>
                  <a:cubicBezTo>
                    <a:pt x="108" y="27"/>
                    <a:pt x="149" y="0"/>
                    <a:pt x="68" y="95"/>
                  </a:cubicBezTo>
                  <a:cubicBezTo>
                    <a:pt x="27" y="135"/>
                    <a:pt x="14" y="122"/>
                    <a:pt x="0" y="190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9" name="Freeform 193">
              <a:extLst>
                <a:ext uri="{FF2B5EF4-FFF2-40B4-BE49-F238E27FC236}">
                  <a16:creationId xmlns:a16="http://schemas.microsoft.com/office/drawing/2014/main" id="{A257D2B1-977C-4D1A-88BB-E4853D857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1933"/>
              <a:ext cx="30" cy="40"/>
            </a:xfrm>
            <a:custGeom>
              <a:avLst/>
              <a:gdLst>
                <a:gd name="T0" fmla="*/ 13 w 149"/>
                <a:gd name="T1" fmla="*/ 136 h 203"/>
                <a:gd name="T2" fmla="*/ 95 w 149"/>
                <a:gd name="T3" fmla="*/ 95 h 203"/>
                <a:gd name="T4" fmla="*/ 149 w 149"/>
                <a:gd name="T5" fmla="*/ 0 h 203"/>
                <a:gd name="T6" fmla="*/ 13 w 149"/>
                <a:gd name="T7" fmla="*/ 13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203">
                  <a:moveTo>
                    <a:pt x="13" y="136"/>
                  </a:moveTo>
                  <a:cubicBezTo>
                    <a:pt x="13" y="136"/>
                    <a:pt x="0" y="203"/>
                    <a:pt x="95" y="95"/>
                  </a:cubicBezTo>
                  <a:cubicBezTo>
                    <a:pt x="149" y="41"/>
                    <a:pt x="149" y="68"/>
                    <a:pt x="149" y="0"/>
                  </a:cubicBezTo>
                  <a:cubicBezTo>
                    <a:pt x="68" y="0"/>
                    <a:pt x="13" y="109"/>
                    <a:pt x="13" y="136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0" name="Freeform 194">
              <a:extLst>
                <a:ext uri="{FF2B5EF4-FFF2-40B4-BE49-F238E27FC236}">
                  <a16:creationId xmlns:a16="http://schemas.microsoft.com/office/drawing/2014/main" id="{914A2338-6BB9-465B-B466-25A7378EA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505"/>
              <a:ext cx="24" cy="43"/>
            </a:xfrm>
            <a:custGeom>
              <a:avLst/>
              <a:gdLst>
                <a:gd name="T0" fmla="*/ 40 w 121"/>
                <a:gd name="T1" fmla="*/ 216 h 216"/>
                <a:gd name="T2" fmla="*/ 121 w 121"/>
                <a:gd name="T3" fmla="*/ 27 h 216"/>
                <a:gd name="T4" fmla="*/ 40 w 121"/>
                <a:gd name="T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216">
                  <a:moveTo>
                    <a:pt x="40" y="216"/>
                  </a:moveTo>
                  <a:cubicBezTo>
                    <a:pt x="108" y="135"/>
                    <a:pt x="13" y="189"/>
                    <a:pt x="121" y="27"/>
                  </a:cubicBezTo>
                  <a:cubicBezTo>
                    <a:pt x="13" y="0"/>
                    <a:pt x="0" y="135"/>
                    <a:pt x="40" y="216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1" name="Freeform 195">
              <a:extLst>
                <a:ext uri="{FF2B5EF4-FFF2-40B4-BE49-F238E27FC236}">
                  <a16:creationId xmlns:a16="http://schemas.microsoft.com/office/drawing/2014/main" id="{767C864A-4136-4B8E-976F-0A75BB81D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3329"/>
              <a:ext cx="42" cy="19"/>
            </a:xfrm>
            <a:custGeom>
              <a:avLst/>
              <a:gdLst>
                <a:gd name="T0" fmla="*/ 40 w 216"/>
                <a:gd name="T1" fmla="*/ 95 h 95"/>
                <a:gd name="T2" fmla="*/ 216 w 216"/>
                <a:gd name="T3" fmla="*/ 0 h 95"/>
                <a:gd name="T4" fmla="*/ 108 w 216"/>
                <a:gd name="T5" fmla="*/ 54 h 95"/>
                <a:gd name="T6" fmla="*/ 0 w 216"/>
                <a:gd name="T7" fmla="*/ 27 h 95"/>
                <a:gd name="T8" fmla="*/ 40 w 216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95">
                  <a:moveTo>
                    <a:pt x="40" y="95"/>
                  </a:moveTo>
                  <a:cubicBezTo>
                    <a:pt x="135" y="95"/>
                    <a:pt x="189" y="82"/>
                    <a:pt x="216" y="0"/>
                  </a:cubicBezTo>
                  <a:cubicBezTo>
                    <a:pt x="122" y="14"/>
                    <a:pt x="176" y="27"/>
                    <a:pt x="108" y="54"/>
                  </a:cubicBezTo>
                  <a:cubicBezTo>
                    <a:pt x="54" y="54"/>
                    <a:pt x="40" y="41"/>
                    <a:pt x="0" y="27"/>
                  </a:cubicBezTo>
                  <a:cubicBezTo>
                    <a:pt x="0" y="68"/>
                    <a:pt x="13" y="68"/>
                    <a:pt x="40" y="95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2" name="Freeform 196">
              <a:extLst>
                <a:ext uri="{FF2B5EF4-FFF2-40B4-BE49-F238E27FC236}">
                  <a16:creationId xmlns:a16="http://schemas.microsoft.com/office/drawing/2014/main" id="{9948749E-8BC0-44CC-83B8-D5584AD55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7" y="2316"/>
              <a:ext cx="27" cy="35"/>
            </a:xfrm>
            <a:custGeom>
              <a:avLst/>
              <a:gdLst>
                <a:gd name="T0" fmla="*/ 14 w 136"/>
                <a:gd name="T1" fmla="*/ 54 h 176"/>
                <a:gd name="T2" fmla="*/ 136 w 136"/>
                <a:gd name="T3" fmla="*/ 176 h 176"/>
                <a:gd name="T4" fmla="*/ 95 w 136"/>
                <a:gd name="T5" fmla="*/ 81 h 176"/>
                <a:gd name="T6" fmla="*/ 14 w 136"/>
                <a:gd name="T7" fmla="*/ 5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176">
                  <a:moveTo>
                    <a:pt x="14" y="54"/>
                  </a:moveTo>
                  <a:cubicBezTo>
                    <a:pt x="0" y="108"/>
                    <a:pt x="68" y="149"/>
                    <a:pt x="136" y="176"/>
                  </a:cubicBezTo>
                  <a:cubicBezTo>
                    <a:pt x="136" y="108"/>
                    <a:pt x="136" y="108"/>
                    <a:pt x="95" y="81"/>
                  </a:cubicBezTo>
                  <a:cubicBezTo>
                    <a:pt x="14" y="0"/>
                    <a:pt x="14" y="54"/>
                    <a:pt x="14" y="54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3" name="Freeform 197">
              <a:extLst>
                <a:ext uri="{FF2B5EF4-FFF2-40B4-BE49-F238E27FC236}">
                  <a16:creationId xmlns:a16="http://schemas.microsoft.com/office/drawing/2014/main" id="{16F0584A-8F2D-450D-AC2B-C8CCDFF70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2281"/>
              <a:ext cx="40" cy="16"/>
            </a:xfrm>
            <a:custGeom>
              <a:avLst/>
              <a:gdLst>
                <a:gd name="T0" fmla="*/ 13 w 203"/>
                <a:gd name="T1" fmla="*/ 40 h 81"/>
                <a:gd name="T2" fmla="*/ 81 w 203"/>
                <a:gd name="T3" fmla="*/ 67 h 81"/>
                <a:gd name="T4" fmla="*/ 203 w 203"/>
                <a:gd name="T5" fmla="*/ 27 h 81"/>
                <a:gd name="T6" fmla="*/ 95 w 203"/>
                <a:gd name="T7" fmla="*/ 0 h 81"/>
                <a:gd name="T8" fmla="*/ 13 w 203"/>
                <a:gd name="T9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81">
                  <a:moveTo>
                    <a:pt x="13" y="40"/>
                  </a:moveTo>
                  <a:cubicBezTo>
                    <a:pt x="40" y="81"/>
                    <a:pt x="13" y="81"/>
                    <a:pt x="81" y="67"/>
                  </a:cubicBezTo>
                  <a:lnTo>
                    <a:pt x="203" y="27"/>
                  </a:lnTo>
                  <a:cubicBezTo>
                    <a:pt x="189" y="13"/>
                    <a:pt x="189" y="0"/>
                    <a:pt x="95" y="0"/>
                  </a:cubicBezTo>
                  <a:cubicBezTo>
                    <a:pt x="0" y="13"/>
                    <a:pt x="27" y="27"/>
                    <a:pt x="13" y="40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4" name="Freeform 198">
              <a:extLst>
                <a:ext uri="{FF2B5EF4-FFF2-40B4-BE49-F238E27FC236}">
                  <a16:creationId xmlns:a16="http://schemas.microsoft.com/office/drawing/2014/main" id="{9EC0F101-FB43-479C-862F-26F3B6EB2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" y="2591"/>
              <a:ext cx="35" cy="24"/>
            </a:xfrm>
            <a:custGeom>
              <a:avLst/>
              <a:gdLst>
                <a:gd name="T0" fmla="*/ 0 w 177"/>
                <a:gd name="T1" fmla="*/ 95 h 122"/>
                <a:gd name="T2" fmla="*/ 177 w 177"/>
                <a:gd name="T3" fmla="*/ 82 h 122"/>
                <a:gd name="T4" fmla="*/ 0 w 177"/>
                <a:gd name="T5" fmla="*/ 9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122">
                  <a:moveTo>
                    <a:pt x="0" y="95"/>
                  </a:moveTo>
                  <a:cubicBezTo>
                    <a:pt x="55" y="122"/>
                    <a:pt x="136" y="109"/>
                    <a:pt x="177" y="82"/>
                  </a:cubicBezTo>
                  <a:cubicBezTo>
                    <a:pt x="149" y="41"/>
                    <a:pt x="41" y="0"/>
                    <a:pt x="0" y="95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5" name="Freeform 199">
              <a:extLst>
                <a:ext uri="{FF2B5EF4-FFF2-40B4-BE49-F238E27FC236}">
                  <a16:creationId xmlns:a16="http://schemas.microsoft.com/office/drawing/2014/main" id="{22873716-841D-48C1-8358-EE8CD56C4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" y="3789"/>
              <a:ext cx="33" cy="27"/>
            </a:xfrm>
            <a:custGeom>
              <a:avLst/>
              <a:gdLst>
                <a:gd name="T0" fmla="*/ 0 w 163"/>
                <a:gd name="T1" fmla="*/ 40 h 135"/>
                <a:gd name="T2" fmla="*/ 163 w 163"/>
                <a:gd name="T3" fmla="*/ 27 h 135"/>
                <a:gd name="T4" fmla="*/ 0 w 163"/>
                <a:gd name="T5" fmla="*/ 4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" h="135">
                  <a:moveTo>
                    <a:pt x="0" y="40"/>
                  </a:moveTo>
                  <a:cubicBezTo>
                    <a:pt x="41" y="135"/>
                    <a:pt x="135" y="68"/>
                    <a:pt x="163" y="27"/>
                  </a:cubicBezTo>
                  <a:cubicBezTo>
                    <a:pt x="122" y="0"/>
                    <a:pt x="41" y="0"/>
                    <a:pt x="0" y="40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6" name="Freeform 200">
              <a:extLst>
                <a:ext uri="{FF2B5EF4-FFF2-40B4-BE49-F238E27FC236}">
                  <a16:creationId xmlns:a16="http://schemas.microsoft.com/office/drawing/2014/main" id="{115D6499-7DEB-4F0E-AB14-D1285D41E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2642"/>
              <a:ext cx="19" cy="38"/>
            </a:xfrm>
            <a:custGeom>
              <a:avLst/>
              <a:gdLst>
                <a:gd name="T0" fmla="*/ 13 w 95"/>
                <a:gd name="T1" fmla="*/ 41 h 190"/>
                <a:gd name="T2" fmla="*/ 0 w 95"/>
                <a:gd name="T3" fmla="*/ 81 h 190"/>
                <a:gd name="T4" fmla="*/ 54 w 95"/>
                <a:gd name="T5" fmla="*/ 190 h 190"/>
                <a:gd name="T6" fmla="*/ 81 w 95"/>
                <a:gd name="T7" fmla="*/ 95 h 190"/>
                <a:gd name="T8" fmla="*/ 13 w 95"/>
                <a:gd name="T9" fmla="*/ 4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90">
                  <a:moveTo>
                    <a:pt x="13" y="41"/>
                  </a:moveTo>
                  <a:cubicBezTo>
                    <a:pt x="13" y="54"/>
                    <a:pt x="0" y="0"/>
                    <a:pt x="0" y="81"/>
                  </a:cubicBezTo>
                  <a:lnTo>
                    <a:pt x="54" y="190"/>
                  </a:lnTo>
                  <a:cubicBezTo>
                    <a:pt x="95" y="149"/>
                    <a:pt x="95" y="176"/>
                    <a:pt x="81" y="95"/>
                  </a:cubicBezTo>
                  <a:cubicBezTo>
                    <a:pt x="68" y="27"/>
                    <a:pt x="81" y="41"/>
                    <a:pt x="13" y="41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7" name="Freeform 201">
              <a:extLst>
                <a:ext uri="{FF2B5EF4-FFF2-40B4-BE49-F238E27FC236}">
                  <a16:creationId xmlns:a16="http://schemas.microsoft.com/office/drawing/2014/main" id="{F9E75204-CCDD-40E6-8552-71DB0365E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" y="3618"/>
              <a:ext cx="38" cy="16"/>
            </a:xfrm>
            <a:custGeom>
              <a:avLst/>
              <a:gdLst>
                <a:gd name="T0" fmla="*/ 136 w 190"/>
                <a:gd name="T1" fmla="*/ 0 h 81"/>
                <a:gd name="T2" fmla="*/ 28 w 190"/>
                <a:gd name="T3" fmla="*/ 13 h 81"/>
                <a:gd name="T4" fmla="*/ 109 w 190"/>
                <a:gd name="T5" fmla="*/ 67 h 81"/>
                <a:gd name="T6" fmla="*/ 190 w 190"/>
                <a:gd name="T7" fmla="*/ 13 h 81"/>
                <a:gd name="T8" fmla="*/ 136 w 190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81">
                  <a:moveTo>
                    <a:pt x="136" y="0"/>
                  </a:moveTo>
                  <a:lnTo>
                    <a:pt x="28" y="13"/>
                  </a:lnTo>
                  <a:cubicBezTo>
                    <a:pt x="41" y="54"/>
                    <a:pt x="0" y="81"/>
                    <a:pt x="109" y="67"/>
                  </a:cubicBezTo>
                  <a:cubicBezTo>
                    <a:pt x="177" y="67"/>
                    <a:pt x="163" y="54"/>
                    <a:pt x="190" y="13"/>
                  </a:cubicBezTo>
                  <a:cubicBezTo>
                    <a:pt x="163" y="13"/>
                    <a:pt x="177" y="13"/>
                    <a:pt x="136" y="0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8" name="Freeform 202">
              <a:extLst>
                <a:ext uri="{FF2B5EF4-FFF2-40B4-BE49-F238E27FC236}">
                  <a16:creationId xmlns:a16="http://schemas.microsoft.com/office/drawing/2014/main" id="{862D74B7-5646-4453-9E11-9ED48E960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" y="2107"/>
              <a:ext cx="24" cy="32"/>
            </a:xfrm>
            <a:custGeom>
              <a:avLst/>
              <a:gdLst>
                <a:gd name="T0" fmla="*/ 0 w 122"/>
                <a:gd name="T1" fmla="*/ 13 h 163"/>
                <a:gd name="T2" fmla="*/ 40 w 122"/>
                <a:gd name="T3" fmla="*/ 95 h 163"/>
                <a:gd name="T4" fmla="*/ 122 w 122"/>
                <a:gd name="T5" fmla="*/ 163 h 163"/>
                <a:gd name="T6" fmla="*/ 0 w 122"/>
                <a:gd name="T7" fmla="*/ 1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163">
                  <a:moveTo>
                    <a:pt x="0" y="13"/>
                  </a:moveTo>
                  <a:cubicBezTo>
                    <a:pt x="13" y="68"/>
                    <a:pt x="0" y="41"/>
                    <a:pt x="40" y="95"/>
                  </a:cubicBezTo>
                  <a:cubicBezTo>
                    <a:pt x="81" y="149"/>
                    <a:pt x="67" y="149"/>
                    <a:pt x="122" y="163"/>
                  </a:cubicBezTo>
                  <a:cubicBezTo>
                    <a:pt x="108" y="81"/>
                    <a:pt x="81" y="0"/>
                    <a:pt x="0" y="13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9" name="Freeform 203">
              <a:extLst>
                <a:ext uri="{FF2B5EF4-FFF2-40B4-BE49-F238E27FC236}">
                  <a16:creationId xmlns:a16="http://schemas.microsoft.com/office/drawing/2014/main" id="{A8724C69-89BB-4A73-97C5-8F64F01A3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655"/>
              <a:ext cx="24" cy="35"/>
            </a:xfrm>
            <a:custGeom>
              <a:avLst/>
              <a:gdLst>
                <a:gd name="T0" fmla="*/ 95 w 122"/>
                <a:gd name="T1" fmla="*/ 177 h 177"/>
                <a:gd name="T2" fmla="*/ 28 w 122"/>
                <a:gd name="T3" fmla="*/ 0 h 177"/>
                <a:gd name="T4" fmla="*/ 95 w 122"/>
                <a:gd name="T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2" h="177">
                  <a:moveTo>
                    <a:pt x="95" y="177"/>
                  </a:moveTo>
                  <a:cubicBezTo>
                    <a:pt x="122" y="122"/>
                    <a:pt x="82" y="27"/>
                    <a:pt x="28" y="0"/>
                  </a:cubicBezTo>
                  <a:cubicBezTo>
                    <a:pt x="0" y="68"/>
                    <a:pt x="41" y="149"/>
                    <a:pt x="95" y="177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0" name="Freeform 204">
              <a:extLst>
                <a:ext uri="{FF2B5EF4-FFF2-40B4-BE49-F238E27FC236}">
                  <a16:creationId xmlns:a16="http://schemas.microsoft.com/office/drawing/2014/main" id="{175058CC-9EB2-4D80-83B3-7EC8EE95F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" y="2206"/>
              <a:ext cx="35" cy="24"/>
            </a:xfrm>
            <a:custGeom>
              <a:avLst/>
              <a:gdLst>
                <a:gd name="T0" fmla="*/ 0 w 177"/>
                <a:gd name="T1" fmla="*/ 95 h 122"/>
                <a:gd name="T2" fmla="*/ 122 w 177"/>
                <a:gd name="T3" fmla="*/ 41 h 122"/>
                <a:gd name="T4" fmla="*/ 0 w 177"/>
                <a:gd name="T5" fmla="*/ 9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122">
                  <a:moveTo>
                    <a:pt x="0" y="95"/>
                  </a:moveTo>
                  <a:cubicBezTo>
                    <a:pt x="82" y="122"/>
                    <a:pt x="177" y="95"/>
                    <a:pt x="122" y="41"/>
                  </a:cubicBezTo>
                  <a:cubicBezTo>
                    <a:pt x="95" y="27"/>
                    <a:pt x="0" y="0"/>
                    <a:pt x="0" y="95"/>
                  </a:cubicBezTo>
                  <a:close/>
                </a:path>
              </a:pathLst>
            </a:custGeom>
            <a:solidFill>
              <a:srgbClr val="0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" name="Freeform 206">
            <a:extLst>
              <a:ext uri="{FF2B5EF4-FFF2-40B4-BE49-F238E27FC236}">
                <a16:creationId xmlns:a16="http://schemas.microsoft.com/office/drawing/2014/main" id="{72C1D181-E447-4679-9B03-40BB66BD115F}"/>
              </a:ext>
            </a:extLst>
          </p:cNvPr>
          <p:cNvSpPr>
            <a:spLocks/>
          </p:cNvSpPr>
          <p:nvPr/>
        </p:nvSpPr>
        <p:spPr bwMode="auto">
          <a:xfrm>
            <a:off x="4649788" y="852488"/>
            <a:ext cx="42863" cy="38100"/>
          </a:xfrm>
          <a:custGeom>
            <a:avLst/>
            <a:gdLst>
              <a:gd name="T0" fmla="*/ 122 w 135"/>
              <a:gd name="T1" fmla="*/ 109 h 122"/>
              <a:gd name="T2" fmla="*/ 81 w 135"/>
              <a:gd name="T3" fmla="*/ 27 h 122"/>
              <a:gd name="T4" fmla="*/ 0 w 135"/>
              <a:gd name="T5" fmla="*/ 0 h 122"/>
              <a:gd name="T6" fmla="*/ 122 w 135"/>
              <a:gd name="T7" fmla="*/ 109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" h="122">
                <a:moveTo>
                  <a:pt x="122" y="109"/>
                </a:moveTo>
                <a:cubicBezTo>
                  <a:pt x="108" y="27"/>
                  <a:pt x="135" y="68"/>
                  <a:pt x="81" y="27"/>
                </a:cubicBezTo>
                <a:cubicBezTo>
                  <a:pt x="41" y="14"/>
                  <a:pt x="41" y="14"/>
                  <a:pt x="0" y="0"/>
                </a:cubicBezTo>
                <a:cubicBezTo>
                  <a:pt x="13" y="95"/>
                  <a:pt x="41" y="122"/>
                  <a:pt x="122" y="10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Freeform 207">
            <a:extLst>
              <a:ext uri="{FF2B5EF4-FFF2-40B4-BE49-F238E27FC236}">
                <a16:creationId xmlns:a16="http://schemas.microsoft.com/office/drawing/2014/main" id="{F245F2A6-286C-4751-A5AD-D3EF8843E168}"/>
              </a:ext>
            </a:extLst>
          </p:cNvPr>
          <p:cNvSpPr>
            <a:spLocks/>
          </p:cNvSpPr>
          <p:nvPr/>
        </p:nvSpPr>
        <p:spPr bwMode="auto">
          <a:xfrm>
            <a:off x="5915025" y="3417888"/>
            <a:ext cx="38100" cy="38100"/>
          </a:xfrm>
          <a:custGeom>
            <a:avLst/>
            <a:gdLst>
              <a:gd name="T0" fmla="*/ 0 w 122"/>
              <a:gd name="T1" fmla="*/ 95 h 122"/>
              <a:gd name="T2" fmla="*/ 68 w 122"/>
              <a:gd name="T3" fmla="*/ 109 h 122"/>
              <a:gd name="T4" fmla="*/ 122 w 122"/>
              <a:gd name="T5" fmla="*/ 54 h 122"/>
              <a:gd name="T6" fmla="*/ 40 w 122"/>
              <a:gd name="T7" fmla="*/ 27 h 122"/>
              <a:gd name="T8" fmla="*/ 0 w 122"/>
              <a:gd name="T9" fmla="*/ 95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22">
                <a:moveTo>
                  <a:pt x="0" y="95"/>
                </a:moveTo>
                <a:cubicBezTo>
                  <a:pt x="27" y="95"/>
                  <a:pt x="27" y="122"/>
                  <a:pt x="68" y="109"/>
                </a:cubicBezTo>
                <a:cubicBezTo>
                  <a:pt x="122" y="95"/>
                  <a:pt x="95" y="95"/>
                  <a:pt x="122" y="54"/>
                </a:cubicBezTo>
                <a:cubicBezTo>
                  <a:pt x="122" y="54"/>
                  <a:pt x="108" y="0"/>
                  <a:pt x="40" y="27"/>
                </a:cubicBezTo>
                <a:cubicBezTo>
                  <a:pt x="0" y="41"/>
                  <a:pt x="0" y="54"/>
                  <a:pt x="0" y="9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Freeform 208">
            <a:extLst>
              <a:ext uri="{FF2B5EF4-FFF2-40B4-BE49-F238E27FC236}">
                <a16:creationId xmlns:a16="http://schemas.microsoft.com/office/drawing/2014/main" id="{E2D61A36-E2ED-4FEB-8E9C-5EE18A622E8C}"/>
              </a:ext>
            </a:extLst>
          </p:cNvPr>
          <p:cNvSpPr>
            <a:spLocks/>
          </p:cNvSpPr>
          <p:nvPr/>
        </p:nvSpPr>
        <p:spPr bwMode="auto">
          <a:xfrm>
            <a:off x="2927350" y="2284413"/>
            <a:ext cx="41275" cy="50800"/>
          </a:xfrm>
          <a:custGeom>
            <a:avLst/>
            <a:gdLst>
              <a:gd name="T0" fmla="*/ 135 w 135"/>
              <a:gd name="T1" fmla="*/ 163 h 163"/>
              <a:gd name="T2" fmla="*/ 81 w 135"/>
              <a:gd name="T3" fmla="*/ 68 h 163"/>
              <a:gd name="T4" fmla="*/ 27 w 135"/>
              <a:gd name="T5" fmla="*/ 0 h 163"/>
              <a:gd name="T6" fmla="*/ 135 w 135"/>
              <a:gd name="T7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" h="163">
                <a:moveTo>
                  <a:pt x="135" y="163"/>
                </a:moveTo>
                <a:cubicBezTo>
                  <a:pt x="122" y="109"/>
                  <a:pt x="108" y="109"/>
                  <a:pt x="81" y="68"/>
                </a:cubicBezTo>
                <a:cubicBezTo>
                  <a:pt x="54" y="0"/>
                  <a:pt x="95" y="14"/>
                  <a:pt x="27" y="0"/>
                </a:cubicBezTo>
                <a:cubicBezTo>
                  <a:pt x="0" y="41"/>
                  <a:pt x="40" y="150"/>
                  <a:pt x="135" y="16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Freeform 209">
            <a:extLst>
              <a:ext uri="{FF2B5EF4-FFF2-40B4-BE49-F238E27FC236}">
                <a16:creationId xmlns:a16="http://schemas.microsoft.com/office/drawing/2014/main" id="{27BEB3CD-BA74-4DE5-A1EE-CD4185E762EA}"/>
              </a:ext>
            </a:extLst>
          </p:cNvPr>
          <p:cNvSpPr>
            <a:spLocks/>
          </p:cNvSpPr>
          <p:nvPr/>
        </p:nvSpPr>
        <p:spPr bwMode="auto">
          <a:xfrm>
            <a:off x="825500" y="6121400"/>
            <a:ext cx="38100" cy="63500"/>
          </a:xfrm>
          <a:custGeom>
            <a:avLst/>
            <a:gdLst>
              <a:gd name="T0" fmla="*/ 0 w 122"/>
              <a:gd name="T1" fmla="*/ 40 h 203"/>
              <a:gd name="T2" fmla="*/ 14 w 122"/>
              <a:gd name="T3" fmla="*/ 54 h 203"/>
              <a:gd name="T4" fmla="*/ 41 w 122"/>
              <a:gd name="T5" fmla="*/ 176 h 203"/>
              <a:gd name="T6" fmla="*/ 68 w 122"/>
              <a:gd name="T7" fmla="*/ 189 h 203"/>
              <a:gd name="T8" fmla="*/ 122 w 122"/>
              <a:gd name="T9" fmla="*/ 162 h 203"/>
              <a:gd name="T10" fmla="*/ 14 w 122"/>
              <a:gd name="T11" fmla="*/ 0 h 203"/>
              <a:gd name="T12" fmla="*/ 0 w 122"/>
              <a:gd name="T13" fmla="*/ 4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203">
                <a:moveTo>
                  <a:pt x="0" y="40"/>
                </a:moveTo>
                <a:lnTo>
                  <a:pt x="14" y="54"/>
                </a:lnTo>
                <a:lnTo>
                  <a:pt x="41" y="176"/>
                </a:lnTo>
                <a:cubicBezTo>
                  <a:pt x="68" y="176"/>
                  <a:pt x="68" y="162"/>
                  <a:pt x="68" y="189"/>
                </a:cubicBezTo>
                <a:cubicBezTo>
                  <a:pt x="122" y="203"/>
                  <a:pt x="109" y="189"/>
                  <a:pt x="122" y="162"/>
                </a:cubicBezTo>
                <a:cubicBezTo>
                  <a:pt x="28" y="81"/>
                  <a:pt x="82" y="94"/>
                  <a:pt x="14" y="0"/>
                </a:cubicBezTo>
                <a:lnTo>
                  <a:pt x="0" y="40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Freeform 210">
            <a:extLst>
              <a:ext uri="{FF2B5EF4-FFF2-40B4-BE49-F238E27FC236}">
                <a16:creationId xmlns:a16="http://schemas.microsoft.com/office/drawing/2014/main" id="{E0503130-42A2-48D1-B456-C35DC3460C92}"/>
              </a:ext>
            </a:extLst>
          </p:cNvPr>
          <p:cNvSpPr>
            <a:spLocks/>
          </p:cNvSpPr>
          <p:nvPr/>
        </p:nvSpPr>
        <p:spPr bwMode="auto">
          <a:xfrm>
            <a:off x="2182813" y="4270375"/>
            <a:ext cx="42863" cy="55562"/>
          </a:xfrm>
          <a:custGeom>
            <a:avLst/>
            <a:gdLst>
              <a:gd name="T0" fmla="*/ 95 w 136"/>
              <a:gd name="T1" fmla="*/ 176 h 176"/>
              <a:gd name="T2" fmla="*/ 136 w 136"/>
              <a:gd name="T3" fmla="*/ 149 h 176"/>
              <a:gd name="T4" fmla="*/ 41 w 136"/>
              <a:gd name="T5" fmla="*/ 13 h 176"/>
              <a:gd name="T6" fmla="*/ 41 w 136"/>
              <a:gd name="T7" fmla="*/ 108 h 176"/>
              <a:gd name="T8" fmla="*/ 95 w 136"/>
              <a:gd name="T9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" h="176">
                <a:moveTo>
                  <a:pt x="95" y="176"/>
                </a:moveTo>
                <a:cubicBezTo>
                  <a:pt x="136" y="149"/>
                  <a:pt x="109" y="176"/>
                  <a:pt x="136" y="149"/>
                </a:cubicBezTo>
                <a:lnTo>
                  <a:pt x="41" y="13"/>
                </a:lnTo>
                <a:cubicBezTo>
                  <a:pt x="41" y="27"/>
                  <a:pt x="0" y="0"/>
                  <a:pt x="41" y="108"/>
                </a:cubicBezTo>
                <a:cubicBezTo>
                  <a:pt x="68" y="176"/>
                  <a:pt x="55" y="149"/>
                  <a:pt x="95" y="17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Freeform 211">
            <a:extLst>
              <a:ext uri="{FF2B5EF4-FFF2-40B4-BE49-F238E27FC236}">
                <a16:creationId xmlns:a16="http://schemas.microsoft.com/office/drawing/2014/main" id="{232F454E-42B6-471F-BDAF-EA2CB439203A}"/>
              </a:ext>
            </a:extLst>
          </p:cNvPr>
          <p:cNvSpPr>
            <a:spLocks/>
          </p:cNvSpPr>
          <p:nvPr/>
        </p:nvSpPr>
        <p:spPr bwMode="auto">
          <a:xfrm>
            <a:off x="5838825" y="3476625"/>
            <a:ext cx="46038" cy="25400"/>
          </a:xfrm>
          <a:custGeom>
            <a:avLst/>
            <a:gdLst>
              <a:gd name="T0" fmla="*/ 0 w 149"/>
              <a:gd name="T1" fmla="*/ 81 h 81"/>
              <a:gd name="T2" fmla="*/ 149 w 149"/>
              <a:gd name="T3" fmla="*/ 54 h 81"/>
              <a:gd name="T4" fmla="*/ 95 w 149"/>
              <a:gd name="T5" fmla="*/ 14 h 81"/>
              <a:gd name="T6" fmla="*/ 0 w 149"/>
              <a:gd name="T7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9" h="81">
                <a:moveTo>
                  <a:pt x="0" y="81"/>
                </a:moveTo>
                <a:cubicBezTo>
                  <a:pt x="81" y="81"/>
                  <a:pt x="95" y="81"/>
                  <a:pt x="149" y="54"/>
                </a:cubicBezTo>
                <a:cubicBezTo>
                  <a:pt x="149" y="27"/>
                  <a:pt x="149" y="14"/>
                  <a:pt x="95" y="14"/>
                </a:cubicBezTo>
                <a:cubicBezTo>
                  <a:pt x="13" y="0"/>
                  <a:pt x="13" y="27"/>
                  <a:pt x="0" y="8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Freeform 212">
            <a:extLst>
              <a:ext uri="{FF2B5EF4-FFF2-40B4-BE49-F238E27FC236}">
                <a16:creationId xmlns:a16="http://schemas.microsoft.com/office/drawing/2014/main" id="{6B1D4638-89AF-48F5-BA18-BB7555282CED}"/>
              </a:ext>
            </a:extLst>
          </p:cNvPr>
          <p:cNvSpPr>
            <a:spLocks/>
          </p:cNvSpPr>
          <p:nvPr/>
        </p:nvSpPr>
        <p:spPr bwMode="auto">
          <a:xfrm>
            <a:off x="2443163" y="5205413"/>
            <a:ext cx="46038" cy="38100"/>
          </a:xfrm>
          <a:custGeom>
            <a:avLst/>
            <a:gdLst>
              <a:gd name="T0" fmla="*/ 0 w 149"/>
              <a:gd name="T1" fmla="*/ 122 h 122"/>
              <a:gd name="T2" fmla="*/ 122 w 149"/>
              <a:gd name="T3" fmla="*/ 27 h 122"/>
              <a:gd name="T4" fmla="*/ 68 w 149"/>
              <a:gd name="T5" fmla="*/ 13 h 122"/>
              <a:gd name="T6" fmla="*/ 0 w 149"/>
              <a:gd name="T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9" h="122">
                <a:moveTo>
                  <a:pt x="0" y="122"/>
                </a:moveTo>
                <a:cubicBezTo>
                  <a:pt x="54" y="108"/>
                  <a:pt x="95" y="81"/>
                  <a:pt x="122" y="27"/>
                </a:cubicBezTo>
                <a:cubicBezTo>
                  <a:pt x="95" y="13"/>
                  <a:pt x="149" y="0"/>
                  <a:pt x="68" y="13"/>
                </a:cubicBezTo>
                <a:cubicBezTo>
                  <a:pt x="14" y="13"/>
                  <a:pt x="0" y="54"/>
                  <a:pt x="0" y="12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Freeform 213">
            <a:extLst>
              <a:ext uri="{FF2B5EF4-FFF2-40B4-BE49-F238E27FC236}">
                <a16:creationId xmlns:a16="http://schemas.microsoft.com/office/drawing/2014/main" id="{55317532-3DE7-4B27-BE27-22423C775C7E}"/>
              </a:ext>
            </a:extLst>
          </p:cNvPr>
          <p:cNvSpPr>
            <a:spLocks/>
          </p:cNvSpPr>
          <p:nvPr/>
        </p:nvSpPr>
        <p:spPr bwMode="auto">
          <a:xfrm>
            <a:off x="727075" y="2444750"/>
            <a:ext cx="63500" cy="34925"/>
          </a:xfrm>
          <a:custGeom>
            <a:avLst/>
            <a:gdLst>
              <a:gd name="T0" fmla="*/ 0 w 203"/>
              <a:gd name="T1" fmla="*/ 55 h 109"/>
              <a:gd name="T2" fmla="*/ 162 w 203"/>
              <a:gd name="T3" fmla="*/ 14 h 109"/>
              <a:gd name="T4" fmla="*/ 122 w 203"/>
              <a:gd name="T5" fmla="*/ 0 h 109"/>
              <a:gd name="T6" fmla="*/ 0 w 203"/>
              <a:gd name="T7" fmla="*/ 55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3" h="109">
                <a:moveTo>
                  <a:pt x="0" y="55"/>
                </a:moveTo>
                <a:cubicBezTo>
                  <a:pt x="54" y="109"/>
                  <a:pt x="122" y="68"/>
                  <a:pt x="162" y="14"/>
                </a:cubicBezTo>
                <a:cubicBezTo>
                  <a:pt x="122" y="0"/>
                  <a:pt x="203" y="0"/>
                  <a:pt x="122" y="0"/>
                </a:cubicBezTo>
                <a:cubicBezTo>
                  <a:pt x="68" y="0"/>
                  <a:pt x="27" y="27"/>
                  <a:pt x="0" y="5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Freeform 214">
            <a:extLst>
              <a:ext uri="{FF2B5EF4-FFF2-40B4-BE49-F238E27FC236}">
                <a16:creationId xmlns:a16="http://schemas.microsoft.com/office/drawing/2014/main" id="{55BF7F4C-95A2-4BD1-A11D-87042B5F07D9}"/>
              </a:ext>
            </a:extLst>
          </p:cNvPr>
          <p:cNvSpPr>
            <a:spLocks/>
          </p:cNvSpPr>
          <p:nvPr/>
        </p:nvSpPr>
        <p:spPr bwMode="auto">
          <a:xfrm>
            <a:off x="2197100" y="3078163"/>
            <a:ext cx="53975" cy="38100"/>
          </a:xfrm>
          <a:custGeom>
            <a:avLst/>
            <a:gdLst>
              <a:gd name="T0" fmla="*/ 14 w 176"/>
              <a:gd name="T1" fmla="*/ 41 h 122"/>
              <a:gd name="T2" fmla="*/ 68 w 176"/>
              <a:gd name="T3" fmla="*/ 95 h 122"/>
              <a:gd name="T4" fmla="*/ 149 w 176"/>
              <a:gd name="T5" fmla="*/ 68 h 122"/>
              <a:gd name="T6" fmla="*/ 14 w 176"/>
              <a:gd name="T7" fmla="*/ 4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" h="122">
                <a:moveTo>
                  <a:pt x="14" y="41"/>
                </a:moveTo>
                <a:cubicBezTo>
                  <a:pt x="27" y="82"/>
                  <a:pt x="0" y="82"/>
                  <a:pt x="68" y="95"/>
                </a:cubicBezTo>
                <a:cubicBezTo>
                  <a:pt x="176" y="122"/>
                  <a:pt x="136" y="82"/>
                  <a:pt x="149" y="68"/>
                </a:cubicBezTo>
                <a:cubicBezTo>
                  <a:pt x="122" y="41"/>
                  <a:pt x="68" y="0"/>
                  <a:pt x="14" y="4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Freeform 215">
            <a:extLst>
              <a:ext uri="{FF2B5EF4-FFF2-40B4-BE49-F238E27FC236}">
                <a16:creationId xmlns:a16="http://schemas.microsoft.com/office/drawing/2014/main" id="{DABCEA4C-E587-473A-8F9A-4E6CC8088419}"/>
              </a:ext>
            </a:extLst>
          </p:cNvPr>
          <p:cNvSpPr>
            <a:spLocks/>
          </p:cNvSpPr>
          <p:nvPr/>
        </p:nvSpPr>
        <p:spPr bwMode="auto">
          <a:xfrm>
            <a:off x="3563938" y="2071688"/>
            <a:ext cx="50800" cy="33337"/>
          </a:xfrm>
          <a:custGeom>
            <a:avLst/>
            <a:gdLst>
              <a:gd name="T0" fmla="*/ 0 w 163"/>
              <a:gd name="T1" fmla="*/ 95 h 108"/>
              <a:gd name="T2" fmla="*/ 81 w 163"/>
              <a:gd name="T3" fmla="*/ 68 h 108"/>
              <a:gd name="T4" fmla="*/ 136 w 163"/>
              <a:gd name="T5" fmla="*/ 14 h 108"/>
              <a:gd name="T6" fmla="*/ 0 w 163"/>
              <a:gd name="T7" fmla="*/ 9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3" h="108">
                <a:moveTo>
                  <a:pt x="0" y="95"/>
                </a:moveTo>
                <a:cubicBezTo>
                  <a:pt x="68" y="81"/>
                  <a:pt x="14" y="108"/>
                  <a:pt x="81" y="68"/>
                </a:cubicBezTo>
                <a:cubicBezTo>
                  <a:pt x="163" y="41"/>
                  <a:pt x="109" y="81"/>
                  <a:pt x="136" y="14"/>
                </a:cubicBezTo>
                <a:cubicBezTo>
                  <a:pt x="27" y="0"/>
                  <a:pt x="14" y="0"/>
                  <a:pt x="0" y="9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Freeform 216">
            <a:extLst>
              <a:ext uri="{FF2B5EF4-FFF2-40B4-BE49-F238E27FC236}">
                <a16:creationId xmlns:a16="http://schemas.microsoft.com/office/drawing/2014/main" id="{D9300030-2E38-43B9-B224-9D7DB231E2AD}"/>
              </a:ext>
            </a:extLst>
          </p:cNvPr>
          <p:cNvSpPr>
            <a:spLocks/>
          </p:cNvSpPr>
          <p:nvPr/>
        </p:nvSpPr>
        <p:spPr bwMode="auto">
          <a:xfrm>
            <a:off x="4073525" y="4551363"/>
            <a:ext cx="41275" cy="46037"/>
          </a:xfrm>
          <a:custGeom>
            <a:avLst/>
            <a:gdLst>
              <a:gd name="T0" fmla="*/ 95 w 136"/>
              <a:gd name="T1" fmla="*/ 149 h 149"/>
              <a:gd name="T2" fmla="*/ 122 w 136"/>
              <a:gd name="T3" fmla="*/ 0 h 149"/>
              <a:gd name="T4" fmla="*/ 95 w 136"/>
              <a:gd name="T5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6" h="149">
                <a:moveTo>
                  <a:pt x="95" y="149"/>
                </a:moveTo>
                <a:cubicBezTo>
                  <a:pt x="136" y="95"/>
                  <a:pt x="122" y="81"/>
                  <a:pt x="122" y="0"/>
                </a:cubicBezTo>
                <a:cubicBezTo>
                  <a:pt x="54" y="41"/>
                  <a:pt x="0" y="108"/>
                  <a:pt x="95" y="14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" name="Freeform 217">
            <a:extLst>
              <a:ext uri="{FF2B5EF4-FFF2-40B4-BE49-F238E27FC236}">
                <a16:creationId xmlns:a16="http://schemas.microsoft.com/office/drawing/2014/main" id="{CBB01DDD-7D3B-4EAF-B967-5F109690996C}"/>
              </a:ext>
            </a:extLst>
          </p:cNvPr>
          <p:cNvSpPr>
            <a:spLocks/>
          </p:cNvSpPr>
          <p:nvPr/>
        </p:nvSpPr>
        <p:spPr bwMode="auto">
          <a:xfrm>
            <a:off x="2357438" y="1952625"/>
            <a:ext cx="63500" cy="33337"/>
          </a:xfrm>
          <a:custGeom>
            <a:avLst/>
            <a:gdLst>
              <a:gd name="T0" fmla="*/ 0 w 203"/>
              <a:gd name="T1" fmla="*/ 94 h 108"/>
              <a:gd name="T2" fmla="*/ 68 w 203"/>
              <a:gd name="T3" fmla="*/ 67 h 108"/>
              <a:gd name="T4" fmla="*/ 163 w 203"/>
              <a:gd name="T5" fmla="*/ 40 h 108"/>
              <a:gd name="T6" fmla="*/ 122 w 203"/>
              <a:gd name="T7" fmla="*/ 0 h 108"/>
              <a:gd name="T8" fmla="*/ 54 w 203"/>
              <a:gd name="T9" fmla="*/ 13 h 108"/>
              <a:gd name="T10" fmla="*/ 0 w 203"/>
              <a:gd name="T11" fmla="*/ 94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3" h="108">
                <a:moveTo>
                  <a:pt x="0" y="94"/>
                </a:moveTo>
                <a:cubicBezTo>
                  <a:pt x="95" y="108"/>
                  <a:pt x="0" y="108"/>
                  <a:pt x="68" y="67"/>
                </a:cubicBezTo>
                <a:cubicBezTo>
                  <a:pt x="108" y="40"/>
                  <a:pt x="122" y="54"/>
                  <a:pt x="163" y="40"/>
                </a:cubicBezTo>
                <a:cubicBezTo>
                  <a:pt x="149" y="13"/>
                  <a:pt x="203" y="13"/>
                  <a:pt x="122" y="0"/>
                </a:cubicBezTo>
                <a:cubicBezTo>
                  <a:pt x="95" y="0"/>
                  <a:pt x="81" y="0"/>
                  <a:pt x="54" y="13"/>
                </a:cubicBezTo>
                <a:cubicBezTo>
                  <a:pt x="54" y="27"/>
                  <a:pt x="0" y="81"/>
                  <a:pt x="0" y="9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" name="Freeform 218">
            <a:extLst>
              <a:ext uri="{FF2B5EF4-FFF2-40B4-BE49-F238E27FC236}">
                <a16:creationId xmlns:a16="http://schemas.microsoft.com/office/drawing/2014/main" id="{60FF035C-912C-4690-97B9-C8AA14845BE6}"/>
              </a:ext>
            </a:extLst>
          </p:cNvPr>
          <p:cNvSpPr>
            <a:spLocks/>
          </p:cNvSpPr>
          <p:nvPr/>
        </p:nvSpPr>
        <p:spPr bwMode="auto">
          <a:xfrm>
            <a:off x="4794250" y="4533900"/>
            <a:ext cx="111125" cy="101600"/>
          </a:xfrm>
          <a:custGeom>
            <a:avLst/>
            <a:gdLst>
              <a:gd name="T0" fmla="*/ 162 w 352"/>
              <a:gd name="T1" fmla="*/ 190 h 325"/>
              <a:gd name="T2" fmla="*/ 189 w 352"/>
              <a:gd name="T3" fmla="*/ 108 h 325"/>
              <a:gd name="T4" fmla="*/ 176 w 352"/>
              <a:gd name="T5" fmla="*/ 108 h 325"/>
              <a:gd name="T6" fmla="*/ 122 w 352"/>
              <a:gd name="T7" fmla="*/ 95 h 325"/>
              <a:gd name="T8" fmla="*/ 81 w 352"/>
              <a:gd name="T9" fmla="*/ 68 h 325"/>
              <a:gd name="T10" fmla="*/ 108 w 352"/>
              <a:gd name="T11" fmla="*/ 41 h 325"/>
              <a:gd name="T12" fmla="*/ 271 w 352"/>
              <a:gd name="T13" fmla="*/ 54 h 325"/>
              <a:gd name="T14" fmla="*/ 298 w 352"/>
              <a:gd name="T15" fmla="*/ 54 h 325"/>
              <a:gd name="T16" fmla="*/ 338 w 352"/>
              <a:gd name="T17" fmla="*/ 81 h 325"/>
              <a:gd name="T18" fmla="*/ 325 w 352"/>
              <a:gd name="T19" fmla="*/ 95 h 325"/>
              <a:gd name="T20" fmla="*/ 298 w 352"/>
              <a:gd name="T21" fmla="*/ 122 h 325"/>
              <a:gd name="T22" fmla="*/ 271 w 352"/>
              <a:gd name="T23" fmla="*/ 149 h 325"/>
              <a:gd name="T24" fmla="*/ 257 w 352"/>
              <a:gd name="T25" fmla="*/ 162 h 325"/>
              <a:gd name="T26" fmla="*/ 244 w 352"/>
              <a:gd name="T27" fmla="*/ 217 h 325"/>
              <a:gd name="T28" fmla="*/ 216 w 352"/>
              <a:gd name="T29" fmla="*/ 298 h 325"/>
              <a:gd name="T30" fmla="*/ 162 w 352"/>
              <a:gd name="T31" fmla="*/ 284 h 325"/>
              <a:gd name="T32" fmla="*/ 176 w 352"/>
              <a:gd name="T33" fmla="*/ 312 h 325"/>
              <a:gd name="T34" fmla="*/ 216 w 352"/>
              <a:gd name="T35" fmla="*/ 298 h 325"/>
              <a:gd name="T36" fmla="*/ 244 w 352"/>
              <a:gd name="T37" fmla="*/ 217 h 325"/>
              <a:gd name="T38" fmla="*/ 257 w 352"/>
              <a:gd name="T39" fmla="*/ 162 h 325"/>
              <a:gd name="T40" fmla="*/ 352 w 352"/>
              <a:gd name="T41" fmla="*/ 122 h 325"/>
              <a:gd name="T42" fmla="*/ 298 w 352"/>
              <a:gd name="T43" fmla="*/ 54 h 325"/>
              <a:gd name="T44" fmla="*/ 271 w 352"/>
              <a:gd name="T45" fmla="*/ 54 h 325"/>
              <a:gd name="T46" fmla="*/ 81 w 352"/>
              <a:gd name="T47" fmla="*/ 95 h 325"/>
              <a:gd name="T48" fmla="*/ 176 w 352"/>
              <a:gd name="T49" fmla="*/ 135 h 325"/>
              <a:gd name="T50" fmla="*/ 162 w 352"/>
              <a:gd name="T51" fmla="*/ 190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2" h="325">
                <a:moveTo>
                  <a:pt x="162" y="190"/>
                </a:moveTo>
                <a:lnTo>
                  <a:pt x="189" y="108"/>
                </a:lnTo>
                <a:cubicBezTo>
                  <a:pt x="189" y="108"/>
                  <a:pt x="176" y="108"/>
                  <a:pt x="176" y="108"/>
                </a:cubicBezTo>
                <a:lnTo>
                  <a:pt x="122" y="95"/>
                </a:lnTo>
                <a:cubicBezTo>
                  <a:pt x="81" y="81"/>
                  <a:pt x="94" y="95"/>
                  <a:pt x="81" y="68"/>
                </a:cubicBezTo>
                <a:lnTo>
                  <a:pt x="108" y="41"/>
                </a:lnTo>
                <a:cubicBezTo>
                  <a:pt x="176" y="27"/>
                  <a:pt x="203" y="41"/>
                  <a:pt x="271" y="54"/>
                </a:cubicBezTo>
                <a:lnTo>
                  <a:pt x="298" y="54"/>
                </a:lnTo>
                <a:lnTo>
                  <a:pt x="338" y="81"/>
                </a:lnTo>
                <a:cubicBezTo>
                  <a:pt x="338" y="81"/>
                  <a:pt x="325" y="81"/>
                  <a:pt x="325" y="95"/>
                </a:cubicBezTo>
                <a:lnTo>
                  <a:pt x="298" y="122"/>
                </a:lnTo>
                <a:cubicBezTo>
                  <a:pt x="298" y="135"/>
                  <a:pt x="271" y="135"/>
                  <a:pt x="271" y="149"/>
                </a:cubicBezTo>
                <a:lnTo>
                  <a:pt x="257" y="162"/>
                </a:lnTo>
                <a:lnTo>
                  <a:pt x="244" y="217"/>
                </a:lnTo>
                <a:lnTo>
                  <a:pt x="216" y="298"/>
                </a:lnTo>
                <a:lnTo>
                  <a:pt x="162" y="284"/>
                </a:lnTo>
                <a:cubicBezTo>
                  <a:pt x="162" y="325"/>
                  <a:pt x="149" y="312"/>
                  <a:pt x="176" y="312"/>
                </a:cubicBezTo>
                <a:cubicBezTo>
                  <a:pt x="216" y="312"/>
                  <a:pt x="203" y="312"/>
                  <a:pt x="216" y="298"/>
                </a:cubicBezTo>
                <a:lnTo>
                  <a:pt x="244" y="217"/>
                </a:lnTo>
                <a:lnTo>
                  <a:pt x="257" y="162"/>
                </a:lnTo>
                <a:lnTo>
                  <a:pt x="352" y="122"/>
                </a:lnTo>
                <a:lnTo>
                  <a:pt x="298" y="54"/>
                </a:lnTo>
                <a:lnTo>
                  <a:pt x="271" y="54"/>
                </a:lnTo>
                <a:cubicBezTo>
                  <a:pt x="230" y="0"/>
                  <a:pt x="0" y="27"/>
                  <a:pt x="81" y="95"/>
                </a:cubicBezTo>
                <a:lnTo>
                  <a:pt x="176" y="135"/>
                </a:lnTo>
                <a:lnTo>
                  <a:pt x="162" y="190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" name="Freeform 219">
            <a:extLst>
              <a:ext uri="{FF2B5EF4-FFF2-40B4-BE49-F238E27FC236}">
                <a16:creationId xmlns:a16="http://schemas.microsoft.com/office/drawing/2014/main" id="{CCBE33D6-BA3A-4A5E-B047-8C7C9A7F6F39}"/>
              </a:ext>
            </a:extLst>
          </p:cNvPr>
          <p:cNvSpPr>
            <a:spLocks/>
          </p:cNvSpPr>
          <p:nvPr/>
        </p:nvSpPr>
        <p:spPr bwMode="auto">
          <a:xfrm>
            <a:off x="973138" y="1039813"/>
            <a:ext cx="30163" cy="33337"/>
          </a:xfrm>
          <a:custGeom>
            <a:avLst/>
            <a:gdLst>
              <a:gd name="T0" fmla="*/ 0 w 95"/>
              <a:gd name="T1" fmla="*/ 109 h 109"/>
              <a:gd name="T2" fmla="*/ 95 w 95"/>
              <a:gd name="T3" fmla="*/ 41 h 109"/>
              <a:gd name="T4" fmla="*/ 13 w 95"/>
              <a:gd name="T5" fmla="*/ 0 h 109"/>
              <a:gd name="T6" fmla="*/ 0 w 95"/>
              <a:gd name="T7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109">
                <a:moveTo>
                  <a:pt x="0" y="109"/>
                </a:moveTo>
                <a:cubicBezTo>
                  <a:pt x="67" y="109"/>
                  <a:pt x="67" y="109"/>
                  <a:pt x="95" y="41"/>
                </a:cubicBezTo>
                <a:cubicBezTo>
                  <a:pt x="54" y="0"/>
                  <a:pt x="81" y="14"/>
                  <a:pt x="13" y="0"/>
                </a:cubicBezTo>
                <a:lnTo>
                  <a:pt x="0" y="109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" name="Freeform 220">
            <a:extLst>
              <a:ext uri="{FF2B5EF4-FFF2-40B4-BE49-F238E27FC236}">
                <a16:creationId xmlns:a16="http://schemas.microsoft.com/office/drawing/2014/main" id="{D272DE6D-6204-481E-BA87-52AF7DDC5AC3}"/>
              </a:ext>
            </a:extLst>
          </p:cNvPr>
          <p:cNvSpPr>
            <a:spLocks/>
          </p:cNvSpPr>
          <p:nvPr/>
        </p:nvSpPr>
        <p:spPr bwMode="auto">
          <a:xfrm>
            <a:off x="4637088" y="730250"/>
            <a:ext cx="50800" cy="33337"/>
          </a:xfrm>
          <a:custGeom>
            <a:avLst/>
            <a:gdLst>
              <a:gd name="T0" fmla="*/ 0 w 163"/>
              <a:gd name="T1" fmla="*/ 54 h 109"/>
              <a:gd name="T2" fmla="*/ 163 w 163"/>
              <a:gd name="T3" fmla="*/ 0 h 109"/>
              <a:gd name="T4" fmla="*/ 0 w 163"/>
              <a:gd name="T5" fmla="*/ 54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3" h="109">
                <a:moveTo>
                  <a:pt x="0" y="54"/>
                </a:moveTo>
                <a:cubicBezTo>
                  <a:pt x="68" y="109"/>
                  <a:pt x="149" y="54"/>
                  <a:pt x="163" y="0"/>
                </a:cubicBezTo>
                <a:cubicBezTo>
                  <a:pt x="109" y="0"/>
                  <a:pt x="41" y="14"/>
                  <a:pt x="0" y="5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" name="Freeform 221">
            <a:extLst>
              <a:ext uri="{FF2B5EF4-FFF2-40B4-BE49-F238E27FC236}">
                <a16:creationId xmlns:a16="http://schemas.microsoft.com/office/drawing/2014/main" id="{DCCD6B8C-1B47-491A-82B9-5A79BCBB3020}"/>
              </a:ext>
            </a:extLst>
          </p:cNvPr>
          <p:cNvSpPr>
            <a:spLocks/>
          </p:cNvSpPr>
          <p:nvPr/>
        </p:nvSpPr>
        <p:spPr bwMode="auto">
          <a:xfrm>
            <a:off x="1822450" y="4622800"/>
            <a:ext cx="55563" cy="46037"/>
          </a:xfrm>
          <a:custGeom>
            <a:avLst/>
            <a:gdLst>
              <a:gd name="T0" fmla="*/ 13 w 176"/>
              <a:gd name="T1" fmla="*/ 55 h 149"/>
              <a:gd name="T2" fmla="*/ 176 w 176"/>
              <a:gd name="T3" fmla="*/ 136 h 149"/>
              <a:gd name="T4" fmla="*/ 108 w 176"/>
              <a:gd name="T5" fmla="*/ 82 h 149"/>
              <a:gd name="T6" fmla="*/ 13 w 176"/>
              <a:gd name="T7" fmla="*/ 5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" h="149">
                <a:moveTo>
                  <a:pt x="13" y="55"/>
                </a:moveTo>
                <a:cubicBezTo>
                  <a:pt x="40" y="95"/>
                  <a:pt x="95" y="149"/>
                  <a:pt x="176" y="136"/>
                </a:cubicBezTo>
                <a:cubicBezTo>
                  <a:pt x="149" y="68"/>
                  <a:pt x="176" y="109"/>
                  <a:pt x="108" y="82"/>
                </a:cubicBezTo>
                <a:cubicBezTo>
                  <a:pt x="0" y="0"/>
                  <a:pt x="27" y="55"/>
                  <a:pt x="13" y="5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" name="Freeform 222">
            <a:extLst>
              <a:ext uri="{FF2B5EF4-FFF2-40B4-BE49-F238E27FC236}">
                <a16:creationId xmlns:a16="http://schemas.microsoft.com/office/drawing/2014/main" id="{A65EAF4F-0E3B-4B21-B6E2-699D37A5DB4C}"/>
              </a:ext>
            </a:extLst>
          </p:cNvPr>
          <p:cNvSpPr>
            <a:spLocks/>
          </p:cNvSpPr>
          <p:nvPr/>
        </p:nvSpPr>
        <p:spPr bwMode="auto">
          <a:xfrm>
            <a:off x="2273300" y="4300538"/>
            <a:ext cx="46038" cy="30162"/>
          </a:xfrm>
          <a:custGeom>
            <a:avLst/>
            <a:gdLst>
              <a:gd name="T0" fmla="*/ 0 w 149"/>
              <a:gd name="T1" fmla="*/ 95 h 95"/>
              <a:gd name="T2" fmla="*/ 149 w 149"/>
              <a:gd name="T3" fmla="*/ 0 h 95"/>
              <a:gd name="T4" fmla="*/ 68 w 149"/>
              <a:gd name="T5" fmla="*/ 27 h 95"/>
              <a:gd name="T6" fmla="*/ 0 w 149"/>
              <a:gd name="T7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9" h="95">
                <a:moveTo>
                  <a:pt x="0" y="95"/>
                </a:moveTo>
                <a:cubicBezTo>
                  <a:pt x="81" y="95"/>
                  <a:pt x="135" y="67"/>
                  <a:pt x="149" y="0"/>
                </a:cubicBezTo>
                <a:cubicBezTo>
                  <a:pt x="122" y="0"/>
                  <a:pt x="95" y="13"/>
                  <a:pt x="68" y="27"/>
                </a:cubicBezTo>
                <a:cubicBezTo>
                  <a:pt x="14" y="40"/>
                  <a:pt x="14" y="54"/>
                  <a:pt x="0" y="9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" name="Freeform 223">
            <a:extLst>
              <a:ext uri="{FF2B5EF4-FFF2-40B4-BE49-F238E27FC236}">
                <a16:creationId xmlns:a16="http://schemas.microsoft.com/office/drawing/2014/main" id="{D4FC24F9-9B61-484D-B254-21B943453E92}"/>
              </a:ext>
            </a:extLst>
          </p:cNvPr>
          <p:cNvSpPr>
            <a:spLocks/>
          </p:cNvSpPr>
          <p:nvPr/>
        </p:nvSpPr>
        <p:spPr bwMode="auto">
          <a:xfrm>
            <a:off x="3333750" y="1044575"/>
            <a:ext cx="55563" cy="38100"/>
          </a:xfrm>
          <a:custGeom>
            <a:avLst/>
            <a:gdLst>
              <a:gd name="T0" fmla="*/ 177 w 177"/>
              <a:gd name="T1" fmla="*/ 108 h 122"/>
              <a:gd name="T2" fmla="*/ 41 w 177"/>
              <a:gd name="T3" fmla="*/ 0 h 122"/>
              <a:gd name="T4" fmla="*/ 95 w 177"/>
              <a:gd name="T5" fmla="*/ 81 h 122"/>
              <a:gd name="T6" fmla="*/ 177 w 177"/>
              <a:gd name="T7" fmla="*/ 10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7" h="122">
                <a:moveTo>
                  <a:pt x="177" y="108"/>
                </a:moveTo>
                <a:cubicBezTo>
                  <a:pt x="163" y="68"/>
                  <a:pt x="82" y="0"/>
                  <a:pt x="41" y="0"/>
                </a:cubicBezTo>
                <a:cubicBezTo>
                  <a:pt x="28" y="27"/>
                  <a:pt x="0" y="13"/>
                  <a:pt x="95" y="81"/>
                </a:cubicBezTo>
                <a:cubicBezTo>
                  <a:pt x="122" y="108"/>
                  <a:pt x="136" y="122"/>
                  <a:pt x="177" y="10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" name="Freeform 224">
            <a:extLst>
              <a:ext uri="{FF2B5EF4-FFF2-40B4-BE49-F238E27FC236}">
                <a16:creationId xmlns:a16="http://schemas.microsoft.com/office/drawing/2014/main" id="{D25922DC-0C6C-4FEF-85B6-707E985BFE8E}"/>
              </a:ext>
            </a:extLst>
          </p:cNvPr>
          <p:cNvSpPr>
            <a:spLocks/>
          </p:cNvSpPr>
          <p:nvPr/>
        </p:nvSpPr>
        <p:spPr bwMode="auto">
          <a:xfrm>
            <a:off x="3848100" y="5213350"/>
            <a:ext cx="38100" cy="33337"/>
          </a:xfrm>
          <a:custGeom>
            <a:avLst/>
            <a:gdLst>
              <a:gd name="T0" fmla="*/ 41 w 122"/>
              <a:gd name="T1" fmla="*/ 108 h 108"/>
              <a:gd name="T2" fmla="*/ 108 w 122"/>
              <a:gd name="T3" fmla="*/ 68 h 108"/>
              <a:gd name="T4" fmla="*/ 122 w 122"/>
              <a:gd name="T5" fmla="*/ 13 h 108"/>
              <a:gd name="T6" fmla="*/ 41 w 122"/>
              <a:gd name="T7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" h="108">
                <a:moveTo>
                  <a:pt x="41" y="108"/>
                </a:moveTo>
                <a:cubicBezTo>
                  <a:pt x="81" y="95"/>
                  <a:pt x="81" y="108"/>
                  <a:pt x="108" y="68"/>
                </a:cubicBezTo>
                <a:cubicBezTo>
                  <a:pt x="122" y="41"/>
                  <a:pt x="122" y="41"/>
                  <a:pt x="122" y="13"/>
                </a:cubicBezTo>
                <a:cubicBezTo>
                  <a:pt x="54" y="0"/>
                  <a:pt x="0" y="41"/>
                  <a:pt x="41" y="10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" name="Freeform 225">
            <a:extLst>
              <a:ext uri="{FF2B5EF4-FFF2-40B4-BE49-F238E27FC236}">
                <a16:creationId xmlns:a16="http://schemas.microsoft.com/office/drawing/2014/main" id="{C1224B43-2E1F-433B-A717-A15983BD5CA0}"/>
              </a:ext>
            </a:extLst>
          </p:cNvPr>
          <p:cNvSpPr>
            <a:spLocks/>
          </p:cNvSpPr>
          <p:nvPr/>
        </p:nvSpPr>
        <p:spPr bwMode="auto">
          <a:xfrm>
            <a:off x="854075" y="6235700"/>
            <a:ext cx="26988" cy="50800"/>
          </a:xfrm>
          <a:custGeom>
            <a:avLst/>
            <a:gdLst>
              <a:gd name="T0" fmla="*/ 82 w 82"/>
              <a:gd name="T1" fmla="*/ 0 h 163"/>
              <a:gd name="T2" fmla="*/ 14 w 82"/>
              <a:gd name="T3" fmla="*/ 82 h 163"/>
              <a:gd name="T4" fmla="*/ 41 w 82"/>
              <a:gd name="T5" fmla="*/ 163 h 163"/>
              <a:gd name="T6" fmla="*/ 82 w 82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63">
                <a:moveTo>
                  <a:pt x="82" y="0"/>
                </a:moveTo>
                <a:cubicBezTo>
                  <a:pt x="27" y="14"/>
                  <a:pt x="27" y="27"/>
                  <a:pt x="14" y="82"/>
                </a:cubicBezTo>
                <a:cubicBezTo>
                  <a:pt x="0" y="149"/>
                  <a:pt x="0" y="149"/>
                  <a:pt x="41" y="163"/>
                </a:cubicBezTo>
                <a:lnTo>
                  <a:pt x="82" y="0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" name="Freeform 226">
            <a:extLst>
              <a:ext uri="{FF2B5EF4-FFF2-40B4-BE49-F238E27FC236}">
                <a16:creationId xmlns:a16="http://schemas.microsoft.com/office/drawing/2014/main" id="{A0D4D190-F974-4A0C-8273-A11090589131}"/>
              </a:ext>
            </a:extLst>
          </p:cNvPr>
          <p:cNvSpPr>
            <a:spLocks/>
          </p:cNvSpPr>
          <p:nvPr/>
        </p:nvSpPr>
        <p:spPr bwMode="auto">
          <a:xfrm>
            <a:off x="1033463" y="5137150"/>
            <a:ext cx="38100" cy="33337"/>
          </a:xfrm>
          <a:custGeom>
            <a:avLst/>
            <a:gdLst>
              <a:gd name="T0" fmla="*/ 0 w 122"/>
              <a:gd name="T1" fmla="*/ 68 h 108"/>
              <a:gd name="T2" fmla="*/ 109 w 122"/>
              <a:gd name="T3" fmla="*/ 0 h 108"/>
              <a:gd name="T4" fmla="*/ 0 w 122"/>
              <a:gd name="T5" fmla="*/ 6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2" h="108">
                <a:moveTo>
                  <a:pt x="0" y="68"/>
                </a:moveTo>
                <a:cubicBezTo>
                  <a:pt x="55" y="108"/>
                  <a:pt x="122" y="68"/>
                  <a:pt x="109" y="0"/>
                </a:cubicBezTo>
                <a:cubicBezTo>
                  <a:pt x="41" y="0"/>
                  <a:pt x="14" y="27"/>
                  <a:pt x="0" y="6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" name="Freeform 227">
            <a:extLst>
              <a:ext uri="{FF2B5EF4-FFF2-40B4-BE49-F238E27FC236}">
                <a16:creationId xmlns:a16="http://schemas.microsoft.com/office/drawing/2014/main" id="{FF1B72DD-CDE1-46AE-AA4D-1F1A260FAFF6}"/>
              </a:ext>
            </a:extLst>
          </p:cNvPr>
          <p:cNvSpPr>
            <a:spLocks/>
          </p:cNvSpPr>
          <p:nvPr/>
        </p:nvSpPr>
        <p:spPr bwMode="auto">
          <a:xfrm>
            <a:off x="1038225" y="4279900"/>
            <a:ext cx="25400" cy="41275"/>
          </a:xfrm>
          <a:custGeom>
            <a:avLst/>
            <a:gdLst>
              <a:gd name="T0" fmla="*/ 81 w 81"/>
              <a:gd name="T1" fmla="*/ 54 h 135"/>
              <a:gd name="T2" fmla="*/ 14 w 81"/>
              <a:gd name="T3" fmla="*/ 13 h 135"/>
              <a:gd name="T4" fmla="*/ 54 w 81"/>
              <a:gd name="T5" fmla="*/ 122 h 135"/>
              <a:gd name="T6" fmla="*/ 81 w 81"/>
              <a:gd name="T7" fmla="*/ 68 h 135"/>
              <a:gd name="T8" fmla="*/ 81 w 81"/>
              <a:gd name="T9" fmla="*/ 54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135">
                <a:moveTo>
                  <a:pt x="81" y="54"/>
                </a:moveTo>
                <a:cubicBezTo>
                  <a:pt x="68" y="0"/>
                  <a:pt x="41" y="27"/>
                  <a:pt x="14" y="13"/>
                </a:cubicBezTo>
                <a:cubicBezTo>
                  <a:pt x="0" y="122"/>
                  <a:pt x="27" y="108"/>
                  <a:pt x="54" y="122"/>
                </a:cubicBezTo>
                <a:cubicBezTo>
                  <a:pt x="81" y="95"/>
                  <a:pt x="81" y="135"/>
                  <a:pt x="81" y="68"/>
                </a:cubicBezTo>
                <a:cubicBezTo>
                  <a:pt x="81" y="68"/>
                  <a:pt x="81" y="68"/>
                  <a:pt x="81" y="5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Freeform 228">
            <a:extLst>
              <a:ext uri="{FF2B5EF4-FFF2-40B4-BE49-F238E27FC236}">
                <a16:creationId xmlns:a16="http://schemas.microsoft.com/office/drawing/2014/main" id="{72B8125C-7FEB-4323-9057-D8F705AAE8CA}"/>
              </a:ext>
            </a:extLst>
          </p:cNvPr>
          <p:cNvSpPr>
            <a:spLocks/>
          </p:cNvSpPr>
          <p:nvPr/>
        </p:nvSpPr>
        <p:spPr bwMode="auto">
          <a:xfrm>
            <a:off x="1644650" y="3497263"/>
            <a:ext cx="55563" cy="30162"/>
          </a:xfrm>
          <a:custGeom>
            <a:avLst/>
            <a:gdLst>
              <a:gd name="T0" fmla="*/ 27 w 176"/>
              <a:gd name="T1" fmla="*/ 40 h 95"/>
              <a:gd name="T2" fmla="*/ 81 w 176"/>
              <a:gd name="T3" fmla="*/ 81 h 95"/>
              <a:gd name="T4" fmla="*/ 149 w 176"/>
              <a:gd name="T5" fmla="*/ 54 h 95"/>
              <a:gd name="T6" fmla="*/ 81 w 176"/>
              <a:gd name="T7" fmla="*/ 13 h 95"/>
              <a:gd name="T8" fmla="*/ 27 w 176"/>
              <a:gd name="T9" fmla="*/ 4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" h="95">
                <a:moveTo>
                  <a:pt x="27" y="40"/>
                </a:moveTo>
                <a:cubicBezTo>
                  <a:pt x="40" y="54"/>
                  <a:pt x="27" y="81"/>
                  <a:pt x="81" y="81"/>
                </a:cubicBezTo>
                <a:cubicBezTo>
                  <a:pt x="176" y="95"/>
                  <a:pt x="122" y="67"/>
                  <a:pt x="149" y="54"/>
                </a:cubicBezTo>
                <a:cubicBezTo>
                  <a:pt x="135" y="54"/>
                  <a:pt x="108" y="27"/>
                  <a:pt x="81" y="13"/>
                </a:cubicBezTo>
                <a:cubicBezTo>
                  <a:pt x="0" y="0"/>
                  <a:pt x="54" y="27"/>
                  <a:pt x="27" y="4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" name="Freeform 229">
            <a:extLst>
              <a:ext uri="{FF2B5EF4-FFF2-40B4-BE49-F238E27FC236}">
                <a16:creationId xmlns:a16="http://schemas.microsoft.com/office/drawing/2014/main" id="{41315627-E1AF-4F71-91F5-38DBCACD5FE4}"/>
              </a:ext>
            </a:extLst>
          </p:cNvPr>
          <p:cNvSpPr>
            <a:spLocks/>
          </p:cNvSpPr>
          <p:nvPr/>
        </p:nvSpPr>
        <p:spPr bwMode="auto">
          <a:xfrm>
            <a:off x="3397250" y="2185988"/>
            <a:ext cx="50800" cy="38100"/>
          </a:xfrm>
          <a:custGeom>
            <a:avLst/>
            <a:gdLst>
              <a:gd name="T0" fmla="*/ 67 w 162"/>
              <a:gd name="T1" fmla="*/ 122 h 122"/>
              <a:gd name="T2" fmla="*/ 95 w 162"/>
              <a:gd name="T3" fmla="*/ 13 h 122"/>
              <a:gd name="T4" fmla="*/ 67 w 162"/>
              <a:gd name="T5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" h="122">
                <a:moveTo>
                  <a:pt x="67" y="122"/>
                </a:moveTo>
                <a:cubicBezTo>
                  <a:pt x="108" y="81"/>
                  <a:pt x="162" y="0"/>
                  <a:pt x="95" y="13"/>
                </a:cubicBezTo>
                <a:cubicBezTo>
                  <a:pt x="67" y="13"/>
                  <a:pt x="0" y="54"/>
                  <a:pt x="67" y="12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" name="Freeform 230">
            <a:extLst>
              <a:ext uri="{FF2B5EF4-FFF2-40B4-BE49-F238E27FC236}">
                <a16:creationId xmlns:a16="http://schemas.microsoft.com/office/drawing/2014/main" id="{C8867668-545F-4033-B76D-25D3F98A27F3}"/>
              </a:ext>
            </a:extLst>
          </p:cNvPr>
          <p:cNvSpPr>
            <a:spLocks/>
          </p:cNvSpPr>
          <p:nvPr/>
        </p:nvSpPr>
        <p:spPr bwMode="auto">
          <a:xfrm>
            <a:off x="460375" y="1711325"/>
            <a:ext cx="46038" cy="20637"/>
          </a:xfrm>
          <a:custGeom>
            <a:avLst/>
            <a:gdLst>
              <a:gd name="T0" fmla="*/ 0 w 149"/>
              <a:gd name="T1" fmla="*/ 27 h 68"/>
              <a:gd name="T2" fmla="*/ 81 w 149"/>
              <a:gd name="T3" fmla="*/ 68 h 68"/>
              <a:gd name="T4" fmla="*/ 149 w 149"/>
              <a:gd name="T5" fmla="*/ 27 h 68"/>
              <a:gd name="T6" fmla="*/ 0 w 149"/>
              <a:gd name="T7" fmla="*/ 2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9" h="68">
                <a:moveTo>
                  <a:pt x="0" y="27"/>
                </a:moveTo>
                <a:cubicBezTo>
                  <a:pt x="14" y="27"/>
                  <a:pt x="14" y="68"/>
                  <a:pt x="81" y="68"/>
                </a:cubicBezTo>
                <a:cubicBezTo>
                  <a:pt x="122" y="54"/>
                  <a:pt x="122" y="41"/>
                  <a:pt x="149" y="27"/>
                </a:cubicBezTo>
                <a:cubicBezTo>
                  <a:pt x="95" y="0"/>
                  <a:pt x="54" y="0"/>
                  <a:pt x="0" y="2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1" name="Freeform 231">
            <a:extLst>
              <a:ext uri="{FF2B5EF4-FFF2-40B4-BE49-F238E27FC236}">
                <a16:creationId xmlns:a16="http://schemas.microsoft.com/office/drawing/2014/main" id="{B4617D31-0C33-4017-86F2-790DB0A8F603}"/>
              </a:ext>
            </a:extLst>
          </p:cNvPr>
          <p:cNvSpPr>
            <a:spLocks/>
          </p:cNvSpPr>
          <p:nvPr/>
        </p:nvSpPr>
        <p:spPr bwMode="auto">
          <a:xfrm>
            <a:off x="1046163" y="4343400"/>
            <a:ext cx="33338" cy="41275"/>
          </a:xfrm>
          <a:custGeom>
            <a:avLst/>
            <a:gdLst>
              <a:gd name="T0" fmla="*/ 0 w 108"/>
              <a:gd name="T1" fmla="*/ 68 h 136"/>
              <a:gd name="T2" fmla="*/ 108 w 108"/>
              <a:gd name="T3" fmla="*/ 41 h 136"/>
              <a:gd name="T4" fmla="*/ 0 w 108"/>
              <a:gd name="T5" fmla="*/ 68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8" h="136">
                <a:moveTo>
                  <a:pt x="0" y="68"/>
                </a:moveTo>
                <a:cubicBezTo>
                  <a:pt x="27" y="109"/>
                  <a:pt x="68" y="136"/>
                  <a:pt x="108" y="41"/>
                </a:cubicBezTo>
                <a:cubicBezTo>
                  <a:pt x="14" y="0"/>
                  <a:pt x="0" y="68"/>
                  <a:pt x="0" y="6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2" name="Freeform 232">
            <a:extLst>
              <a:ext uri="{FF2B5EF4-FFF2-40B4-BE49-F238E27FC236}">
                <a16:creationId xmlns:a16="http://schemas.microsoft.com/office/drawing/2014/main" id="{BF2CF67B-2F26-4712-BB39-2C5EED7E0B33}"/>
              </a:ext>
            </a:extLst>
          </p:cNvPr>
          <p:cNvSpPr>
            <a:spLocks/>
          </p:cNvSpPr>
          <p:nvPr/>
        </p:nvSpPr>
        <p:spPr bwMode="auto">
          <a:xfrm>
            <a:off x="5902325" y="3578225"/>
            <a:ext cx="42863" cy="25400"/>
          </a:xfrm>
          <a:custGeom>
            <a:avLst/>
            <a:gdLst>
              <a:gd name="T0" fmla="*/ 27 w 136"/>
              <a:gd name="T1" fmla="*/ 27 h 81"/>
              <a:gd name="T2" fmla="*/ 68 w 136"/>
              <a:gd name="T3" fmla="*/ 68 h 81"/>
              <a:gd name="T4" fmla="*/ 122 w 136"/>
              <a:gd name="T5" fmla="*/ 41 h 81"/>
              <a:gd name="T6" fmla="*/ 81 w 136"/>
              <a:gd name="T7" fmla="*/ 0 h 81"/>
              <a:gd name="T8" fmla="*/ 27 w 136"/>
              <a:gd name="T9" fmla="*/ 27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" h="81">
                <a:moveTo>
                  <a:pt x="27" y="27"/>
                </a:moveTo>
                <a:cubicBezTo>
                  <a:pt x="41" y="54"/>
                  <a:pt x="0" y="54"/>
                  <a:pt x="68" y="68"/>
                </a:cubicBezTo>
                <a:cubicBezTo>
                  <a:pt x="136" y="81"/>
                  <a:pt x="109" y="41"/>
                  <a:pt x="122" y="41"/>
                </a:cubicBezTo>
                <a:cubicBezTo>
                  <a:pt x="95" y="0"/>
                  <a:pt x="136" y="14"/>
                  <a:pt x="81" y="0"/>
                </a:cubicBezTo>
                <a:cubicBezTo>
                  <a:pt x="14" y="0"/>
                  <a:pt x="27" y="27"/>
                  <a:pt x="27" y="2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3" name="Freeform 233">
            <a:extLst>
              <a:ext uri="{FF2B5EF4-FFF2-40B4-BE49-F238E27FC236}">
                <a16:creationId xmlns:a16="http://schemas.microsoft.com/office/drawing/2014/main" id="{5C6E4AED-C5E2-4AA1-AD15-1AE88F113C98}"/>
              </a:ext>
            </a:extLst>
          </p:cNvPr>
          <p:cNvSpPr>
            <a:spLocks/>
          </p:cNvSpPr>
          <p:nvPr/>
        </p:nvSpPr>
        <p:spPr bwMode="auto">
          <a:xfrm>
            <a:off x="3457575" y="5842000"/>
            <a:ext cx="28575" cy="28575"/>
          </a:xfrm>
          <a:custGeom>
            <a:avLst/>
            <a:gdLst>
              <a:gd name="T0" fmla="*/ 82 w 95"/>
              <a:gd name="T1" fmla="*/ 54 h 95"/>
              <a:gd name="T2" fmla="*/ 55 w 95"/>
              <a:gd name="T3" fmla="*/ 0 h 95"/>
              <a:gd name="T4" fmla="*/ 28 w 95"/>
              <a:gd name="T5" fmla="*/ 95 h 95"/>
              <a:gd name="T6" fmla="*/ 82 w 95"/>
              <a:gd name="T7" fmla="*/ 54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95">
                <a:moveTo>
                  <a:pt x="82" y="54"/>
                </a:moveTo>
                <a:cubicBezTo>
                  <a:pt x="95" y="0"/>
                  <a:pt x="68" y="14"/>
                  <a:pt x="55" y="0"/>
                </a:cubicBezTo>
                <a:cubicBezTo>
                  <a:pt x="0" y="27"/>
                  <a:pt x="0" y="27"/>
                  <a:pt x="28" y="95"/>
                </a:cubicBezTo>
                <a:cubicBezTo>
                  <a:pt x="68" y="82"/>
                  <a:pt x="82" y="95"/>
                  <a:pt x="82" y="5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4" name="Freeform 234">
            <a:extLst>
              <a:ext uri="{FF2B5EF4-FFF2-40B4-BE49-F238E27FC236}">
                <a16:creationId xmlns:a16="http://schemas.microsoft.com/office/drawing/2014/main" id="{A39AE05A-3D50-4C08-B5FD-9CBF2E8729DA}"/>
              </a:ext>
            </a:extLst>
          </p:cNvPr>
          <p:cNvSpPr>
            <a:spLocks/>
          </p:cNvSpPr>
          <p:nvPr/>
        </p:nvSpPr>
        <p:spPr bwMode="auto">
          <a:xfrm>
            <a:off x="587375" y="4818063"/>
            <a:ext cx="30163" cy="47625"/>
          </a:xfrm>
          <a:custGeom>
            <a:avLst/>
            <a:gdLst>
              <a:gd name="T0" fmla="*/ 81 w 95"/>
              <a:gd name="T1" fmla="*/ 54 h 149"/>
              <a:gd name="T2" fmla="*/ 0 w 95"/>
              <a:gd name="T3" fmla="*/ 67 h 149"/>
              <a:gd name="T4" fmla="*/ 81 w 95"/>
              <a:gd name="T5" fmla="*/ 5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5" h="149">
                <a:moveTo>
                  <a:pt x="81" y="54"/>
                </a:moveTo>
                <a:cubicBezTo>
                  <a:pt x="67" y="54"/>
                  <a:pt x="81" y="0"/>
                  <a:pt x="0" y="67"/>
                </a:cubicBezTo>
                <a:cubicBezTo>
                  <a:pt x="13" y="149"/>
                  <a:pt x="95" y="122"/>
                  <a:pt x="81" y="5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5" name="Freeform 235">
            <a:extLst>
              <a:ext uri="{FF2B5EF4-FFF2-40B4-BE49-F238E27FC236}">
                <a16:creationId xmlns:a16="http://schemas.microsoft.com/office/drawing/2014/main" id="{65F134A8-2400-445D-AD04-434C0651C99D}"/>
              </a:ext>
            </a:extLst>
          </p:cNvPr>
          <p:cNvSpPr>
            <a:spLocks/>
          </p:cNvSpPr>
          <p:nvPr/>
        </p:nvSpPr>
        <p:spPr bwMode="auto">
          <a:xfrm>
            <a:off x="3219450" y="6308725"/>
            <a:ext cx="25400" cy="30162"/>
          </a:xfrm>
          <a:custGeom>
            <a:avLst/>
            <a:gdLst>
              <a:gd name="T0" fmla="*/ 67 w 81"/>
              <a:gd name="T1" fmla="*/ 67 h 95"/>
              <a:gd name="T2" fmla="*/ 0 w 81"/>
              <a:gd name="T3" fmla="*/ 0 h 95"/>
              <a:gd name="T4" fmla="*/ 13 w 81"/>
              <a:gd name="T5" fmla="*/ 95 h 95"/>
              <a:gd name="T6" fmla="*/ 67 w 81"/>
              <a:gd name="T7" fmla="*/ 67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" h="95">
                <a:moveTo>
                  <a:pt x="67" y="67"/>
                </a:moveTo>
                <a:cubicBezTo>
                  <a:pt x="81" y="13"/>
                  <a:pt x="67" y="0"/>
                  <a:pt x="0" y="0"/>
                </a:cubicBezTo>
                <a:lnTo>
                  <a:pt x="13" y="95"/>
                </a:lnTo>
                <a:lnTo>
                  <a:pt x="67" y="67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6" name="Freeform 236">
            <a:extLst>
              <a:ext uri="{FF2B5EF4-FFF2-40B4-BE49-F238E27FC236}">
                <a16:creationId xmlns:a16="http://schemas.microsoft.com/office/drawing/2014/main" id="{1B0DAB5D-93E2-4AF4-8F4F-32A21900F2BE}"/>
              </a:ext>
            </a:extLst>
          </p:cNvPr>
          <p:cNvSpPr>
            <a:spLocks/>
          </p:cNvSpPr>
          <p:nvPr/>
        </p:nvSpPr>
        <p:spPr bwMode="auto">
          <a:xfrm>
            <a:off x="3181350" y="6329363"/>
            <a:ext cx="30163" cy="25400"/>
          </a:xfrm>
          <a:custGeom>
            <a:avLst/>
            <a:gdLst>
              <a:gd name="T0" fmla="*/ 95 w 95"/>
              <a:gd name="T1" fmla="*/ 28 h 82"/>
              <a:gd name="T2" fmla="*/ 0 w 95"/>
              <a:gd name="T3" fmla="*/ 28 h 82"/>
              <a:gd name="T4" fmla="*/ 0 w 95"/>
              <a:gd name="T5" fmla="*/ 82 h 82"/>
              <a:gd name="T6" fmla="*/ 95 w 95"/>
              <a:gd name="T7" fmla="*/ 2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82">
                <a:moveTo>
                  <a:pt x="95" y="28"/>
                </a:moveTo>
                <a:cubicBezTo>
                  <a:pt x="40" y="0"/>
                  <a:pt x="54" y="14"/>
                  <a:pt x="0" y="28"/>
                </a:cubicBezTo>
                <a:lnTo>
                  <a:pt x="0" y="82"/>
                </a:lnTo>
                <a:cubicBezTo>
                  <a:pt x="54" y="82"/>
                  <a:pt x="67" y="82"/>
                  <a:pt x="95" y="2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7" name="Freeform 237">
            <a:extLst>
              <a:ext uri="{FF2B5EF4-FFF2-40B4-BE49-F238E27FC236}">
                <a16:creationId xmlns:a16="http://schemas.microsoft.com/office/drawing/2014/main" id="{68E5ECCA-92F8-4DBE-B03C-7C2B426797A8}"/>
              </a:ext>
            </a:extLst>
          </p:cNvPr>
          <p:cNvSpPr>
            <a:spLocks/>
          </p:cNvSpPr>
          <p:nvPr/>
        </p:nvSpPr>
        <p:spPr bwMode="auto">
          <a:xfrm>
            <a:off x="1165225" y="2305050"/>
            <a:ext cx="20638" cy="58737"/>
          </a:xfrm>
          <a:custGeom>
            <a:avLst/>
            <a:gdLst>
              <a:gd name="T0" fmla="*/ 28 w 68"/>
              <a:gd name="T1" fmla="*/ 136 h 190"/>
              <a:gd name="T2" fmla="*/ 55 w 68"/>
              <a:gd name="T3" fmla="*/ 82 h 190"/>
              <a:gd name="T4" fmla="*/ 28 w 68"/>
              <a:gd name="T5" fmla="*/ 41 h 190"/>
              <a:gd name="T6" fmla="*/ 0 w 68"/>
              <a:gd name="T7" fmla="*/ 82 h 190"/>
              <a:gd name="T8" fmla="*/ 28 w 68"/>
              <a:gd name="T9" fmla="*/ 136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190">
                <a:moveTo>
                  <a:pt x="28" y="136"/>
                </a:moveTo>
                <a:cubicBezTo>
                  <a:pt x="41" y="136"/>
                  <a:pt x="55" y="149"/>
                  <a:pt x="55" y="82"/>
                </a:cubicBezTo>
                <a:cubicBezTo>
                  <a:pt x="68" y="14"/>
                  <a:pt x="68" y="54"/>
                  <a:pt x="28" y="41"/>
                </a:cubicBezTo>
                <a:cubicBezTo>
                  <a:pt x="0" y="82"/>
                  <a:pt x="14" y="0"/>
                  <a:pt x="0" y="82"/>
                </a:cubicBezTo>
                <a:cubicBezTo>
                  <a:pt x="0" y="190"/>
                  <a:pt x="14" y="109"/>
                  <a:pt x="28" y="13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8" name="Freeform 238">
            <a:extLst>
              <a:ext uri="{FF2B5EF4-FFF2-40B4-BE49-F238E27FC236}">
                <a16:creationId xmlns:a16="http://schemas.microsoft.com/office/drawing/2014/main" id="{FF842A85-3484-45E8-B413-74AD19F78477}"/>
              </a:ext>
            </a:extLst>
          </p:cNvPr>
          <p:cNvSpPr>
            <a:spLocks/>
          </p:cNvSpPr>
          <p:nvPr/>
        </p:nvSpPr>
        <p:spPr bwMode="auto">
          <a:xfrm>
            <a:off x="3049588" y="1230313"/>
            <a:ext cx="25400" cy="30162"/>
          </a:xfrm>
          <a:custGeom>
            <a:avLst/>
            <a:gdLst>
              <a:gd name="T0" fmla="*/ 67 w 81"/>
              <a:gd name="T1" fmla="*/ 95 h 95"/>
              <a:gd name="T2" fmla="*/ 0 w 81"/>
              <a:gd name="T3" fmla="*/ 0 h 95"/>
              <a:gd name="T4" fmla="*/ 67 w 81"/>
              <a:gd name="T5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" h="95">
                <a:moveTo>
                  <a:pt x="67" y="95"/>
                </a:moveTo>
                <a:cubicBezTo>
                  <a:pt x="81" y="41"/>
                  <a:pt x="54" y="14"/>
                  <a:pt x="0" y="0"/>
                </a:cubicBezTo>
                <a:cubicBezTo>
                  <a:pt x="0" y="68"/>
                  <a:pt x="13" y="95"/>
                  <a:pt x="67" y="9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9" name="Freeform 239">
            <a:extLst>
              <a:ext uri="{FF2B5EF4-FFF2-40B4-BE49-F238E27FC236}">
                <a16:creationId xmlns:a16="http://schemas.microsoft.com/office/drawing/2014/main" id="{FEE3C781-432B-479E-9136-841347D31007}"/>
              </a:ext>
            </a:extLst>
          </p:cNvPr>
          <p:cNvSpPr>
            <a:spLocks/>
          </p:cNvSpPr>
          <p:nvPr/>
        </p:nvSpPr>
        <p:spPr bwMode="auto">
          <a:xfrm>
            <a:off x="5648325" y="3522663"/>
            <a:ext cx="46038" cy="30162"/>
          </a:xfrm>
          <a:custGeom>
            <a:avLst/>
            <a:gdLst>
              <a:gd name="T0" fmla="*/ 27 w 149"/>
              <a:gd name="T1" fmla="*/ 41 h 95"/>
              <a:gd name="T2" fmla="*/ 54 w 149"/>
              <a:gd name="T3" fmla="*/ 81 h 95"/>
              <a:gd name="T4" fmla="*/ 109 w 149"/>
              <a:gd name="T5" fmla="*/ 54 h 95"/>
              <a:gd name="T6" fmla="*/ 81 w 149"/>
              <a:gd name="T7" fmla="*/ 27 h 95"/>
              <a:gd name="T8" fmla="*/ 27 w 149"/>
              <a:gd name="T9" fmla="*/ 41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95">
                <a:moveTo>
                  <a:pt x="27" y="41"/>
                </a:moveTo>
                <a:cubicBezTo>
                  <a:pt x="54" y="81"/>
                  <a:pt x="0" y="68"/>
                  <a:pt x="54" y="81"/>
                </a:cubicBezTo>
                <a:cubicBezTo>
                  <a:pt x="149" y="95"/>
                  <a:pt x="95" y="68"/>
                  <a:pt x="109" y="54"/>
                </a:cubicBezTo>
                <a:cubicBezTo>
                  <a:pt x="95" y="27"/>
                  <a:pt x="136" y="41"/>
                  <a:pt x="81" y="27"/>
                </a:cubicBezTo>
                <a:cubicBezTo>
                  <a:pt x="0" y="0"/>
                  <a:pt x="41" y="41"/>
                  <a:pt x="27" y="4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0" name="Freeform 240">
            <a:extLst>
              <a:ext uri="{FF2B5EF4-FFF2-40B4-BE49-F238E27FC236}">
                <a16:creationId xmlns:a16="http://schemas.microsoft.com/office/drawing/2014/main" id="{09BC90AF-93EC-4876-A158-CEDB8CA5916E}"/>
              </a:ext>
            </a:extLst>
          </p:cNvPr>
          <p:cNvSpPr>
            <a:spLocks/>
          </p:cNvSpPr>
          <p:nvPr/>
        </p:nvSpPr>
        <p:spPr bwMode="auto">
          <a:xfrm>
            <a:off x="1114425" y="4343400"/>
            <a:ext cx="33338" cy="28575"/>
          </a:xfrm>
          <a:custGeom>
            <a:avLst/>
            <a:gdLst>
              <a:gd name="T0" fmla="*/ 108 w 108"/>
              <a:gd name="T1" fmla="*/ 41 h 95"/>
              <a:gd name="T2" fmla="*/ 54 w 108"/>
              <a:gd name="T3" fmla="*/ 27 h 95"/>
              <a:gd name="T4" fmla="*/ 27 w 108"/>
              <a:gd name="T5" fmla="*/ 68 h 95"/>
              <a:gd name="T6" fmla="*/ 108 w 108"/>
              <a:gd name="T7" fmla="*/ 41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" h="95">
                <a:moveTo>
                  <a:pt x="108" y="41"/>
                </a:moveTo>
                <a:cubicBezTo>
                  <a:pt x="108" y="41"/>
                  <a:pt x="108" y="0"/>
                  <a:pt x="54" y="27"/>
                </a:cubicBezTo>
                <a:cubicBezTo>
                  <a:pt x="0" y="41"/>
                  <a:pt x="41" y="14"/>
                  <a:pt x="27" y="68"/>
                </a:cubicBezTo>
                <a:cubicBezTo>
                  <a:pt x="95" y="95"/>
                  <a:pt x="81" y="95"/>
                  <a:pt x="108" y="4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1" name="Freeform 241">
            <a:extLst>
              <a:ext uri="{FF2B5EF4-FFF2-40B4-BE49-F238E27FC236}">
                <a16:creationId xmlns:a16="http://schemas.microsoft.com/office/drawing/2014/main" id="{43E19A99-F35A-4FD0-B1C9-8B3158F5F5F4}"/>
              </a:ext>
            </a:extLst>
          </p:cNvPr>
          <p:cNvSpPr>
            <a:spLocks/>
          </p:cNvSpPr>
          <p:nvPr/>
        </p:nvSpPr>
        <p:spPr bwMode="auto">
          <a:xfrm>
            <a:off x="1122363" y="2479675"/>
            <a:ext cx="30163" cy="20637"/>
          </a:xfrm>
          <a:custGeom>
            <a:avLst/>
            <a:gdLst>
              <a:gd name="T0" fmla="*/ 95 w 95"/>
              <a:gd name="T1" fmla="*/ 68 h 68"/>
              <a:gd name="T2" fmla="*/ 54 w 95"/>
              <a:gd name="T3" fmla="*/ 0 h 68"/>
              <a:gd name="T4" fmla="*/ 27 w 95"/>
              <a:gd name="T5" fmla="*/ 68 h 68"/>
              <a:gd name="T6" fmla="*/ 95 w 95"/>
              <a:gd name="T7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" h="68">
                <a:moveTo>
                  <a:pt x="95" y="68"/>
                </a:moveTo>
                <a:cubicBezTo>
                  <a:pt x="95" y="13"/>
                  <a:pt x="95" y="27"/>
                  <a:pt x="54" y="0"/>
                </a:cubicBezTo>
                <a:cubicBezTo>
                  <a:pt x="0" y="40"/>
                  <a:pt x="27" y="0"/>
                  <a:pt x="27" y="68"/>
                </a:cubicBezTo>
                <a:lnTo>
                  <a:pt x="95" y="68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2" name="Freeform 242">
            <a:extLst>
              <a:ext uri="{FF2B5EF4-FFF2-40B4-BE49-F238E27FC236}">
                <a16:creationId xmlns:a16="http://schemas.microsoft.com/office/drawing/2014/main" id="{D6ED7C53-13F4-4ADC-A68B-26D01EC037A1}"/>
              </a:ext>
            </a:extLst>
          </p:cNvPr>
          <p:cNvSpPr>
            <a:spLocks/>
          </p:cNvSpPr>
          <p:nvPr/>
        </p:nvSpPr>
        <p:spPr bwMode="auto">
          <a:xfrm>
            <a:off x="4713288" y="857250"/>
            <a:ext cx="38100" cy="33337"/>
          </a:xfrm>
          <a:custGeom>
            <a:avLst/>
            <a:gdLst>
              <a:gd name="T0" fmla="*/ 27 w 122"/>
              <a:gd name="T1" fmla="*/ 81 h 108"/>
              <a:gd name="T2" fmla="*/ 95 w 122"/>
              <a:gd name="T3" fmla="*/ 13 h 108"/>
              <a:gd name="T4" fmla="*/ 27 w 122"/>
              <a:gd name="T5" fmla="*/ 8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2" h="108">
                <a:moveTo>
                  <a:pt x="27" y="81"/>
                </a:moveTo>
                <a:cubicBezTo>
                  <a:pt x="122" y="67"/>
                  <a:pt x="81" y="108"/>
                  <a:pt x="95" y="13"/>
                </a:cubicBezTo>
                <a:cubicBezTo>
                  <a:pt x="0" y="27"/>
                  <a:pt x="41" y="0"/>
                  <a:pt x="27" y="8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3" name="Freeform 243">
            <a:extLst>
              <a:ext uri="{FF2B5EF4-FFF2-40B4-BE49-F238E27FC236}">
                <a16:creationId xmlns:a16="http://schemas.microsoft.com/office/drawing/2014/main" id="{C1F61143-DCCD-4F0E-BAE5-0243332A5769}"/>
              </a:ext>
            </a:extLst>
          </p:cNvPr>
          <p:cNvSpPr>
            <a:spLocks/>
          </p:cNvSpPr>
          <p:nvPr/>
        </p:nvSpPr>
        <p:spPr bwMode="auto">
          <a:xfrm>
            <a:off x="528638" y="1252538"/>
            <a:ext cx="20638" cy="50800"/>
          </a:xfrm>
          <a:custGeom>
            <a:avLst/>
            <a:gdLst>
              <a:gd name="T0" fmla="*/ 41 w 68"/>
              <a:gd name="T1" fmla="*/ 122 h 162"/>
              <a:gd name="T2" fmla="*/ 54 w 68"/>
              <a:gd name="T3" fmla="*/ 95 h 162"/>
              <a:gd name="T4" fmla="*/ 41 w 68"/>
              <a:gd name="T5" fmla="*/ 41 h 162"/>
              <a:gd name="T6" fmla="*/ 0 w 68"/>
              <a:gd name="T7" fmla="*/ 81 h 162"/>
              <a:gd name="T8" fmla="*/ 41 w 68"/>
              <a:gd name="T9" fmla="*/ 12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162">
                <a:moveTo>
                  <a:pt x="41" y="122"/>
                </a:moveTo>
                <a:cubicBezTo>
                  <a:pt x="54" y="108"/>
                  <a:pt x="54" y="162"/>
                  <a:pt x="54" y="95"/>
                </a:cubicBezTo>
                <a:cubicBezTo>
                  <a:pt x="68" y="0"/>
                  <a:pt x="68" y="68"/>
                  <a:pt x="41" y="41"/>
                </a:cubicBezTo>
                <a:cubicBezTo>
                  <a:pt x="41" y="41"/>
                  <a:pt x="14" y="27"/>
                  <a:pt x="0" y="81"/>
                </a:cubicBezTo>
                <a:cubicBezTo>
                  <a:pt x="0" y="135"/>
                  <a:pt x="0" y="95"/>
                  <a:pt x="41" y="12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4" name="Freeform 244">
            <a:extLst>
              <a:ext uri="{FF2B5EF4-FFF2-40B4-BE49-F238E27FC236}">
                <a16:creationId xmlns:a16="http://schemas.microsoft.com/office/drawing/2014/main" id="{EEA9FA2F-DDB5-44B5-BA27-515961C38123}"/>
              </a:ext>
            </a:extLst>
          </p:cNvPr>
          <p:cNvSpPr>
            <a:spLocks/>
          </p:cNvSpPr>
          <p:nvPr/>
        </p:nvSpPr>
        <p:spPr bwMode="auto">
          <a:xfrm>
            <a:off x="4373563" y="6045200"/>
            <a:ext cx="26988" cy="25400"/>
          </a:xfrm>
          <a:custGeom>
            <a:avLst/>
            <a:gdLst>
              <a:gd name="T0" fmla="*/ 0 w 82"/>
              <a:gd name="T1" fmla="*/ 81 h 81"/>
              <a:gd name="T2" fmla="*/ 82 w 82"/>
              <a:gd name="T3" fmla="*/ 0 h 81"/>
              <a:gd name="T4" fmla="*/ 0 w 82"/>
              <a:gd name="T5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2" h="81">
                <a:moveTo>
                  <a:pt x="0" y="81"/>
                </a:moveTo>
                <a:cubicBezTo>
                  <a:pt x="68" y="81"/>
                  <a:pt x="82" y="67"/>
                  <a:pt x="82" y="0"/>
                </a:cubicBezTo>
                <a:cubicBezTo>
                  <a:pt x="54" y="0"/>
                  <a:pt x="14" y="40"/>
                  <a:pt x="0" y="8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5" name="Freeform 245">
            <a:extLst>
              <a:ext uri="{FF2B5EF4-FFF2-40B4-BE49-F238E27FC236}">
                <a16:creationId xmlns:a16="http://schemas.microsoft.com/office/drawing/2014/main" id="{A9D4BD5C-88DB-4CC6-B7BF-B94487045321}"/>
              </a:ext>
            </a:extLst>
          </p:cNvPr>
          <p:cNvSpPr>
            <a:spLocks/>
          </p:cNvSpPr>
          <p:nvPr/>
        </p:nvSpPr>
        <p:spPr bwMode="auto">
          <a:xfrm>
            <a:off x="3054350" y="1146175"/>
            <a:ext cx="46038" cy="30162"/>
          </a:xfrm>
          <a:custGeom>
            <a:avLst/>
            <a:gdLst>
              <a:gd name="T0" fmla="*/ 68 w 149"/>
              <a:gd name="T1" fmla="*/ 27 h 95"/>
              <a:gd name="T2" fmla="*/ 149 w 149"/>
              <a:gd name="T3" fmla="*/ 81 h 95"/>
              <a:gd name="T4" fmla="*/ 122 w 149"/>
              <a:gd name="T5" fmla="*/ 14 h 95"/>
              <a:gd name="T6" fmla="*/ 109 w 149"/>
              <a:gd name="T7" fmla="*/ 14 h 95"/>
              <a:gd name="T8" fmla="*/ 68 w 149"/>
              <a:gd name="T9" fmla="*/ 27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95">
                <a:moveTo>
                  <a:pt x="68" y="27"/>
                </a:moveTo>
                <a:cubicBezTo>
                  <a:pt x="109" y="95"/>
                  <a:pt x="68" y="54"/>
                  <a:pt x="149" y="81"/>
                </a:cubicBezTo>
                <a:cubicBezTo>
                  <a:pt x="149" y="54"/>
                  <a:pt x="149" y="27"/>
                  <a:pt x="122" y="14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0" y="14"/>
                  <a:pt x="149" y="0"/>
                  <a:pt x="68" y="2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6" name="Freeform 246">
            <a:extLst>
              <a:ext uri="{FF2B5EF4-FFF2-40B4-BE49-F238E27FC236}">
                <a16:creationId xmlns:a16="http://schemas.microsoft.com/office/drawing/2014/main" id="{13D7BBB7-0515-4169-93C4-FA9BEBFEAE99}"/>
              </a:ext>
            </a:extLst>
          </p:cNvPr>
          <p:cNvSpPr>
            <a:spLocks/>
          </p:cNvSpPr>
          <p:nvPr/>
        </p:nvSpPr>
        <p:spPr bwMode="auto">
          <a:xfrm>
            <a:off x="3525838" y="5986463"/>
            <a:ext cx="25400" cy="20637"/>
          </a:xfrm>
          <a:custGeom>
            <a:avLst/>
            <a:gdLst>
              <a:gd name="T0" fmla="*/ 0 w 82"/>
              <a:gd name="T1" fmla="*/ 54 h 68"/>
              <a:gd name="T2" fmla="*/ 68 w 82"/>
              <a:gd name="T3" fmla="*/ 0 h 68"/>
              <a:gd name="T4" fmla="*/ 0 w 82"/>
              <a:gd name="T5" fmla="*/ 0 h 68"/>
              <a:gd name="T6" fmla="*/ 0 w 82"/>
              <a:gd name="T7" fmla="*/ 5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68">
                <a:moveTo>
                  <a:pt x="0" y="54"/>
                </a:moveTo>
                <a:cubicBezTo>
                  <a:pt x="82" y="68"/>
                  <a:pt x="54" y="41"/>
                  <a:pt x="68" y="0"/>
                </a:cubicBezTo>
                <a:lnTo>
                  <a:pt x="0" y="0"/>
                </a:lnTo>
                <a:lnTo>
                  <a:pt x="0" y="54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7" name="Freeform 247">
            <a:extLst>
              <a:ext uri="{FF2B5EF4-FFF2-40B4-BE49-F238E27FC236}">
                <a16:creationId xmlns:a16="http://schemas.microsoft.com/office/drawing/2014/main" id="{DCB2B70E-8000-4FC6-A97A-526C51D9118C}"/>
              </a:ext>
            </a:extLst>
          </p:cNvPr>
          <p:cNvSpPr>
            <a:spLocks/>
          </p:cNvSpPr>
          <p:nvPr/>
        </p:nvSpPr>
        <p:spPr bwMode="auto">
          <a:xfrm>
            <a:off x="650875" y="4810125"/>
            <a:ext cx="38100" cy="25400"/>
          </a:xfrm>
          <a:custGeom>
            <a:avLst/>
            <a:gdLst>
              <a:gd name="T0" fmla="*/ 68 w 122"/>
              <a:gd name="T1" fmla="*/ 67 h 81"/>
              <a:gd name="T2" fmla="*/ 81 w 122"/>
              <a:gd name="T3" fmla="*/ 0 h 81"/>
              <a:gd name="T4" fmla="*/ 68 w 122"/>
              <a:gd name="T5" fmla="*/ 67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2" h="81">
                <a:moveTo>
                  <a:pt x="68" y="67"/>
                </a:moveTo>
                <a:cubicBezTo>
                  <a:pt x="68" y="67"/>
                  <a:pt x="122" y="81"/>
                  <a:pt x="81" y="0"/>
                </a:cubicBezTo>
                <a:cubicBezTo>
                  <a:pt x="13" y="13"/>
                  <a:pt x="0" y="27"/>
                  <a:pt x="68" y="6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8" name="Freeform 248">
            <a:extLst>
              <a:ext uri="{FF2B5EF4-FFF2-40B4-BE49-F238E27FC236}">
                <a16:creationId xmlns:a16="http://schemas.microsoft.com/office/drawing/2014/main" id="{66BEDF47-271F-44A8-8938-093FCC001443}"/>
              </a:ext>
            </a:extLst>
          </p:cNvPr>
          <p:cNvSpPr>
            <a:spLocks/>
          </p:cNvSpPr>
          <p:nvPr/>
        </p:nvSpPr>
        <p:spPr bwMode="auto">
          <a:xfrm>
            <a:off x="2684463" y="4635500"/>
            <a:ext cx="25400" cy="33337"/>
          </a:xfrm>
          <a:custGeom>
            <a:avLst/>
            <a:gdLst>
              <a:gd name="T0" fmla="*/ 82 w 82"/>
              <a:gd name="T1" fmla="*/ 54 h 108"/>
              <a:gd name="T2" fmla="*/ 0 w 82"/>
              <a:gd name="T3" fmla="*/ 27 h 108"/>
              <a:gd name="T4" fmla="*/ 82 w 82"/>
              <a:gd name="T5" fmla="*/ 54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2" h="108">
                <a:moveTo>
                  <a:pt x="82" y="54"/>
                </a:moveTo>
                <a:cubicBezTo>
                  <a:pt x="41" y="0"/>
                  <a:pt x="82" y="14"/>
                  <a:pt x="0" y="27"/>
                </a:cubicBezTo>
                <a:cubicBezTo>
                  <a:pt x="14" y="68"/>
                  <a:pt x="27" y="108"/>
                  <a:pt x="82" y="5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9" name="Freeform 249">
            <a:extLst>
              <a:ext uri="{FF2B5EF4-FFF2-40B4-BE49-F238E27FC236}">
                <a16:creationId xmlns:a16="http://schemas.microsoft.com/office/drawing/2014/main" id="{92295392-F7F7-48A8-8614-A0E16F238148}"/>
              </a:ext>
            </a:extLst>
          </p:cNvPr>
          <p:cNvSpPr>
            <a:spLocks/>
          </p:cNvSpPr>
          <p:nvPr/>
        </p:nvSpPr>
        <p:spPr bwMode="auto">
          <a:xfrm>
            <a:off x="3262313" y="6308725"/>
            <a:ext cx="25400" cy="15875"/>
          </a:xfrm>
          <a:custGeom>
            <a:avLst/>
            <a:gdLst>
              <a:gd name="T0" fmla="*/ 0 w 81"/>
              <a:gd name="T1" fmla="*/ 54 h 54"/>
              <a:gd name="T2" fmla="*/ 81 w 81"/>
              <a:gd name="T3" fmla="*/ 40 h 54"/>
              <a:gd name="T4" fmla="*/ 68 w 81"/>
              <a:gd name="T5" fmla="*/ 0 h 54"/>
              <a:gd name="T6" fmla="*/ 0 w 81"/>
              <a:gd name="T7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" h="54">
                <a:moveTo>
                  <a:pt x="0" y="54"/>
                </a:moveTo>
                <a:lnTo>
                  <a:pt x="81" y="40"/>
                </a:lnTo>
                <a:lnTo>
                  <a:pt x="68" y="0"/>
                </a:lnTo>
                <a:cubicBezTo>
                  <a:pt x="14" y="0"/>
                  <a:pt x="14" y="0"/>
                  <a:pt x="0" y="5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0" name="Rectangle 250">
            <a:extLst>
              <a:ext uri="{FF2B5EF4-FFF2-40B4-BE49-F238E27FC236}">
                <a16:creationId xmlns:a16="http://schemas.microsoft.com/office/drawing/2014/main" id="{07F59AB2-5C25-4835-ABF9-74848A3BB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8" y="619125"/>
            <a:ext cx="6037263" cy="5961062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A600C8-231F-4B9D-864F-C37F0BD27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745" y="2662969"/>
            <a:ext cx="3324603" cy="106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79">
            <a:extLst>
              <a:ext uri="{FF2B5EF4-FFF2-40B4-BE49-F238E27FC236}">
                <a16:creationId xmlns:a16="http://schemas.microsoft.com/office/drawing/2014/main" id="{C59AA0F5-CAAB-46D7-B36E-B84FB34A3B24}"/>
              </a:ext>
            </a:extLst>
          </p:cNvPr>
          <p:cNvSpPr>
            <a:spLocks/>
          </p:cNvSpPr>
          <p:nvPr/>
        </p:nvSpPr>
        <p:spPr bwMode="auto">
          <a:xfrm>
            <a:off x="435254" y="604757"/>
            <a:ext cx="4943940" cy="5989798"/>
          </a:xfrm>
          <a:custGeom>
            <a:avLst/>
            <a:gdLst>
              <a:gd name="T0" fmla="*/ 2390 w 16572"/>
              <a:gd name="T1" fmla="*/ 15507 h 20070"/>
              <a:gd name="T2" fmla="*/ 2726 w 16572"/>
              <a:gd name="T3" fmla="*/ 14673 h 20070"/>
              <a:gd name="T4" fmla="*/ 1887 w 16572"/>
              <a:gd name="T5" fmla="*/ 13675 h 20070"/>
              <a:gd name="T6" fmla="*/ 1413 w 16572"/>
              <a:gd name="T7" fmla="*/ 14307 h 20070"/>
              <a:gd name="T8" fmla="*/ 477 w 16572"/>
              <a:gd name="T9" fmla="*/ 14655 h 20070"/>
              <a:gd name="T10" fmla="*/ 554 w 16572"/>
              <a:gd name="T11" fmla="*/ 16328 h 20070"/>
              <a:gd name="T12" fmla="*/ 1423 w 16572"/>
              <a:gd name="T13" fmla="*/ 16825 h 20070"/>
              <a:gd name="T14" fmla="*/ 2062 w 16572"/>
              <a:gd name="T15" fmla="*/ 17836 h 20070"/>
              <a:gd name="T16" fmla="*/ 3650 w 16572"/>
              <a:gd name="T17" fmla="*/ 16311 h 20070"/>
              <a:gd name="T18" fmla="*/ 7076 w 16572"/>
              <a:gd name="T19" fmla="*/ 17163 h 20070"/>
              <a:gd name="T20" fmla="*/ 16485 w 16572"/>
              <a:gd name="T21" fmla="*/ 13587 h 20070"/>
              <a:gd name="T22" fmla="*/ 14876 w 16572"/>
              <a:gd name="T23" fmla="*/ 6010 h 20070"/>
              <a:gd name="T24" fmla="*/ 13987 w 16572"/>
              <a:gd name="T25" fmla="*/ 490 h 20070"/>
              <a:gd name="T26" fmla="*/ 13242 w 16572"/>
              <a:gd name="T27" fmla="*/ 1150 h 20070"/>
              <a:gd name="T28" fmla="*/ 12163 w 16572"/>
              <a:gd name="T29" fmla="*/ 2682 h 20070"/>
              <a:gd name="T30" fmla="*/ 11630 w 16572"/>
              <a:gd name="T31" fmla="*/ 3642 h 20070"/>
              <a:gd name="T32" fmla="*/ 14621 w 16572"/>
              <a:gd name="T33" fmla="*/ 5302 h 20070"/>
              <a:gd name="T34" fmla="*/ 13788 w 16572"/>
              <a:gd name="T35" fmla="*/ 6198 h 20070"/>
              <a:gd name="T36" fmla="*/ 13042 w 16572"/>
              <a:gd name="T37" fmla="*/ 6714 h 20070"/>
              <a:gd name="T38" fmla="*/ 14356 w 16572"/>
              <a:gd name="T39" fmla="*/ 8996 h 20070"/>
              <a:gd name="T40" fmla="*/ 14625 w 16572"/>
              <a:gd name="T41" fmla="*/ 11201 h 20070"/>
              <a:gd name="T42" fmla="*/ 15753 w 16572"/>
              <a:gd name="T43" fmla="*/ 12597 h 20070"/>
              <a:gd name="T44" fmla="*/ 13267 w 16572"/>
              <a:gd name="T45" fmla="*/ 15415 h 20070"/>
              <a:gd name="T46" fmla="*/ 13649 w 16572"/>
              <a:gd name="T47" fmla="*/ 14163 h 20070"/>
              <a:gd name="T48" fmla="*/ 14424 w 16572"/>
              <a:gd name="T49" fmla="*/ 13426 h 20070"/>
              <a:gd name="T50" fmla="*/ 11759 w 16572"/>
              <a:gd name="T51" fmla="*/ 12208 h 20070"/>
              <a:gd name="T52" fmla="*/ 12332 w 16572"/>
              <a:gd name="T53" fmla="*/ 11749 h 20070"/>
              <a:gd name="T54" fmla="*/ 11980 w 16572"/>
              <a:gd name="T55" fmla="*/ 10724 h 20070"/>
              <a:gd name="T56" fmla="*/ 11680 w 16572"/>
              <a:gd name="T57" fmla="*/ 8812 h 20070"/>
              <a:gd name="T58" fmla="*/ 12326 w 16572"/>
              <a:gd name="T59" fmla="*/ 7213 h 20070"/>
              <a:gd name="T60" fmla="*/ 11885 w 16572"/>
              <a:gd name="T61" fmla="*/ 5139 h 20070"/>
              <a:gd name="T62" fmla="*/ 10153 w 16572"/>
              <a:gd name="T63" fmla="*/ 5235 h 20070"/>
              <a:gd name="T64" fmla="*/ 8051 w 16572"/>
              <a:gd name="T65" fmla="*/ 5492 h 20070"/>
              <a:gd name="T66" fmla="*/ 7689 w 16572"/>
              <a:gd name="T67" fmla="*/ 5656 h 20070"/>
              <a:gd name="T68" fmla="*/ 10709 w 16572"/>
              <a:gd name="T69" fmla="*/ 8225 h 20070"/>
              <a:gd name="T70" fmla="*/ 9624 w 16572"/>
              <a:gd name="T71" fmla="*/ 7733 h 20070"/>
              <a:gd name="T72" fmla="*/ 8134 w 16572"/>
              <a:gd name="T73" fmla="*/ 6217 h 20070"/>
              <a:gd name="T74" fmla="*/ 8968 w 16572"/>
              <a:gd name="T75" fmla="*/ 7307 h 20070"/>
              <a:gd name="T76" fmla="*/ 9251 w 16572"/>
              <a:gd name="T77" fmla="*/ 8996 h 20070"/>
              <a:gd name="T78" fmla="*/ 8448 w 16572"/>
              <a:gd name="T79" fmla="*/ 9029 h 20070"/>
              <a:gd name="T80" fmla="*/ 7157 w 16572"/>
              <a:gd name="T81" fmla="*/ 8076 h 20070"/>
              <a:gd name="T82" fmla="*/ 6836 w 16572"/>
              <a:gd name="T83" fmla="*/ 9630 h 20070"/>
              <a:gd name="T84" fmla="*/ 8282 w 16572"/>
              <a:gd name="T85" fmla="*/ 10208 h 20070"/>
              <a:gd name="T86" fmla="*/ 10298 w 16572"/>
              <a:gd name="T87" fmla="*/ 9802 h 20070"/>
              <a:gd name="T88" fmla="*/ 11803 w 16572"/>
              <a:gd name="T89" fmla="*/ 12099 h 20070"/>
              <a:gd name="T90" fmla="*/ 10074 w 16572"/>
              <a:gd name="T91" fmla="*/ 10938 h 20070"/>
              <a:gd name="T92" fmla="*/ 9575 w 16572"/>
              <a:gd name="T93" fmla="*/ 11681 h 20070"/>
              <a:gd name="T94" fmla="*/ 9484 w 16572"/>
              <a:gd name="T95" fmla="*/ 11757 h 20070"/>
              <a:gd name="T96" fmla="*/ 10264 w 16572"/>
              <a:gd name="T97" fmla="*/ 13687 h 20070"/>
              <a:gd name="T98" fmla="*/ 9438 w 16572"/>
              <a:gd name="T99" fmla="*/ 13926 h 20070"/>
              <a:gd name="T100" fmla="*/ 8323 w 16572"/>
              <a:gd name="T101" fmla="*/ 13237 h 20070"/>
              <a:gd name="T102" fmla="*/ 8658 w 16572"/>
              <a:gd name="T103" fmla="*/ 14495 h 20070"/>
              <a:gd name="T104" fmla="*/ 7630 w 16572"/>
              <a:gd name="T105" fmla="*/ 16335 h 20070"/>
              <a:gd name="T106" fmla="*/ 5569 w 16572"/>
              <a:gd name="T107" fmla="*/ 17059 h 20070"/>
              <a:gd name="T108" fmla="*/ 6638 w 16572"/>
              <a:gd name="T109" fmla="*/ 13737 h 20070"/>
              <a:gd name="T110" fmla="*/ 6092 w 16572"/>
              <a:gd name="T111" fmla="*/ 11544 h 20070"/>
              <a:gd name="T112" fmla="*/ 5096 w 16572"/>
              <a:gd name="T113" fmla="*/ 11479 h 20070"/>
              <a:gd name="T114" fmla="*/ 6756 w 16572"/>
              <a:gd name="T115" fmla="*/ 14669 h 20070"/>
              <a:gd name="T116" fmla="*/ 5496 w 16572"/>
              <a:gd name="T117" fmla="*/ 15443 h 20070"/>
              <a:gd name="T118" fmla="*/ 5467 w 16572"/>
              <a:gd name="T119" fmla="*/ 16105 h 20070"/>
              <a:gd name="T120" fmla="*/ 5412 w 16572"/>
              <a:gd name="T121" fmla="*/ 17592 h 20070"/>
              <a:gd name="T122" fmla="*/ 3879 w 16572"/>
              <a:gd name="T123" fmla="*/ 17160 h 20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572" h="20070">
                <a:moveTo>
                  <a:pt x="4686" y="16465"/>
                </a:moveTo>
                <a:cubicBezTo>
                  <a:pt x="4625" y="16464"/>
                  <a:pt x="4607" y="16473"/>
                  <a:pt x="4552" y="16497"/>
                </a:cubicBezTo>
                <a:cubicBezTo>
                  <a:pt x="4401" y="16562"/>
                  <a:pt x="4382" y="16607"/>
                  <a:pt x="4293" y="16749"/>
                </a:cubicBezTo>
                <a:cubicBezTo>
                  <a:pt x="4197" y="16901"/>
                  <a:pt x="4095" y="17022"/>
                  <a:pt x="3906" y="17049"/>
                </a:cubicBezTo>
                <a:cubicBezTo>
                  <a:pt x="3644" y="17086"/>
                  <a:pt x="3786" y="16683"/>
                  <a:pt x="3762" y="16271"/>
                </a:cubicBezTo>
                <a:cubicBezTo>
                  <a:pt x="3787" y="16251"/>
                  <a:pt x="3862" y="16208"/>
                  <a:pt x="3892" y="16200"/>
                </a:cubicBezTo>
                <a:cubicBezTo>
                  <a:pt x="4251" y="15950"/>
                  <a:pt x="4214" y="15938"/>
                  <a:pt x="4141" y="15957"/>
                </a:cubicBezTo>
                <a:cubicBezTo>
                  <a:pt x="4036" y="16065"/>
                  <a:pt x="4049" y="16067"/>
                  <a:pt x="3857" y="16118"/>
                </a:cubicBezTo>
                <a:cubicBezTo>
                  <a:pt x="3769" y="16141"/>
                  <a:pt x="3740" y="16207"/>
                  <a:pt x="3662" y="16135"/>
                </a:cubicBezTo>
                <a:cubicBezTo>
                  <a:pt x="3622" y="16099"/>
                  <a:pt x="3632" y="16090"/>
                  <a:pt x="3582" y="16063"/>
                </a:cubicBezTo>
                <a:cubicBezTo>
                  <a:pt x="3484" y="16010"/>
                  <a:pt x="3371" y="15966"/>
                  <a:pt x="3253" y="16000"/>
                </a:cubicBezTo>
                <a:cubicBezTo>
                  <a:pt x="3230" y="16007"/>
                  <a:pt x="3219" y="16011"/>
                  <a:pt x="3197" y="16025"/>
                </a:cubicBezTo>
                <a:cubicBezTo>
                  <a:pt x="3176" y="16039"/>
                  <a:pt x="3195" y="16028"/>
                  <a:pt x="3174" y="16042"/>
                </a:cubicBezTo>
                <a:lnTo>
                  <a:pt x="3069" y="16103"/>
                </a:lnTo>
                <a:cubicBezTo>
                  <a:pt x="2971" y="16164"/>
                  <a:pt x="2800" y="16271"/>
                  <a:pt x="2646" y="16255"/>
                </a:cubicBezTo>
                <a:cubicBezTo>
                  <a:pt x="2579" y="16248"/>
                  <a:pt x="2634" y="16252"/>
                  <a:pt x="2582" y="16237"/>
                </a:cubicBezTo>
                <a:cubicBezTo>
                  <a:pt x="2358" y="16174"/>
                  <a:pt x="2471" y="16227"/>
                  <a:pt x="2338" y="16109"/>
                </a:cubicBezTo>
                <a:cubicBezTo>
                  <a:pt x="2282" y="16060"/>
                  <a:pt x="2269" y="15977"/>
                  <a:pt x="2235" y="15920"/>
                </a:cubicBezTo>
                <a:cubicBezTo>
                  <a:pt x="2210" y="15876"/>
                  <a:pt x="2204" y="15870"/>
                  <a:pt x="2202" y="15815"/>
                </a:cubicBezTo>
                <a:cubicBezTo>
                  <a:pt x="2199" y="15750"/>
                  <a:pt x="2167" y="15681"/>
                  <a:pt x="2156" y="15597"/>
                </a:cubicBezTo>
                <a:cubicBezTo>
                  <a:pt x="2148" y="15530"/>
                  <a:pt x="2110" y="15466"/>
                  <a:pt x="2178" y="15449"/>
                </a:cubicBezTo>
                <a:cubicBezTo>
                  <a:pt x="2206" y="15441"/>
                  <a:pt x="2265" y="15503"/>
                  <a:pt x="2287" y="15525"/>
                </a:cubicBezTo>
                <a:cubicBezTo>
                  <a:pt x="2316" y="15555"/>
                  <a:pt x="2320" y="15572"/>
                  <a:pt x="2349" y="15603"/>
                </a:cubicBezTo>
                <a:cubicBezTo>
                  <a:pt x="2397" y="15656"/>
                  <a:pt x="2665" y="15897"/>
                  <a:pt x="2656" y="15653"/>
                </a:cubicBezTo>
                <a:cubicBezTo>
                  <a:pt x="2562" y="15653"/>
                  <a:pt x="2579" y="15679"/>
                  <a:pt x="2509" y="15608"/>
                </a:cubicBezTo>
                <a:lnTo>
                  <a:pt x="2390" y="15507"/>
                </a:lnTo>
                <a:cubicBezTo>
                  <a:pt x="2360" y="15472"/>
                  <a:pt x="2331" y="15418"/>
                  <a:pt x="2287" y="15387"/>
                </a:cubicBezTo>
                <a:cubicBezTo>
                  <a:pt x="2246" y="15357"/>
                  <a:pt x="2197" y="15349"/>
                  <a:pt x="2144" y="15311"/>
                </a:cubicBezTo>
                <a:lnTo>
                  <a:pt x="2221" y="15060"/>
                </a:lnTo>
                <a:cubicBezTo>
                  <a:pt x="2235" y="14983"/>
                  <a:pt x="2316" y="14890"/>
                  <a:pt x="2401" y="14916"/>
                </a:cubicBezTo>
                <a:cubicBezTo>
                  <a:pt x="2542" y="14958"/>
                  <a:pt x="2625" y="15221"/>
                  <a:pt x="2741" y="15255"/>
                </a:cubicBezTo>
                <a:cubicBezTo>
                  <a:pt x="2858" y="15185"/>
                  <a:pt x="2777" y="15156"/>
                  <a:pt x="2772" y="15152"/>
                </a:cubicBezTo>
                <a:cubicBezTo>
                  <a:pt x="2770" y="15150"/>
                  <a:pt x="2766" y="15148"/>
                  <a:pt x="2764" y="15146"/>
                </a:cubicBezTo>
                <a:lnTo>
                  <a:pt x="2612" y="14969"/>
                </a:lnTo>
                <a:cubicBezTo>
                  <a:pt x="2578" y="14923"/>
                  <a:pt x="2554" y="14933"/>
                  <a:pt x="2529" y="14880"/>
                </a:cubicBezTo>
                <a:cubicBezTo>
                  <a:pt x="2560" y="14795"/>
                  <a:pt x="2817" y="14718"/>
                  <a:pt x="2871" y="14740"/>
                </a:cubicBezTo>
                <a:cubicBezTo>
                  <a:pt x="2939" y="14767"/>
                  <a:pt x="3044" y="14936"/>
                  <a:pt x="3117" y="14972"/>
                </a:cubicBezTo>
                <a:cubicBezTo>
                  <a:pt x="3197" y="15012"/>
                  <a:pt x="3263" y="14915"/>
                  <a:pt x="3285" y="14867"/>
                </a:cubicBezTo>
                <a:lnTo>
                  <a:pt x="3250" y="14832"/>
                </a:lnTo>
                <a:cubicBezTo>
                  <a:pt x="3200" y="14842"/>
                  <a:pt x="3193" y="14854"/>
                  <a:pt x="3154" y="14867"/>
                </a:cubicBezTo>
                <a:cubicBezTo>
                  <a:pt x="3078" y="14802"/>
                  <a:pt x="3035" y="14766"/>
                  <a:pt x="2994" y="14679"/>
                </a:cubicBezTo>
                <a:cubicBezTo>
                  <a:pt x="3051" y="14640"/>
                  <a:pt x="3110" y="14611"/>
                  <a:pt x="3168" y="14564"/>
                </a:cubicBezTo>
                <a:cubicBezTo>
                  <a:pt x="3214" y="14528"/>
                  <a:pt x="3270" y="14459"/>
                  <a:pt x="3355" y="14473"/>
                </a:cubicBezTo>
                <a:cubicBezTo>
                  <a:pt x="3431" y="14486"/>
                  <a:pt x="3739" y="14681"/>
                  <a:pt x="3732" y="14484"/>
                </a:cubicBezTo>
                <a:cubicBezTo>
                  <a:pt x="3626" y="14452"/>
                  <a:pt x="3659" y="14487"/>
                  <a:pt x="3513" y="14426"/>
                </a:cubicBezTo>
                <a:cubicBezTo>
                  <a:pt x="3430" y="14392"/>
                  <a:pt x="3385" y="14391"/>
                  <a:pt x="3303" y="14369"/>
                </a:cubicBezTo>
                <a:cubicBezTo>
                  <a:pt x="3302" y="14234"/>
                  <a:pt x="3421" y="14125"/>
                  <a:pt x="3513" y="14055"/>
                </a:cubicBezTo>
                <a:cubicBezTo>
                  <a:pt x="3552" y="14026"/>
                  <a:pt x="3578" y="14010"/>
                  <a:pt x="3557" y="13954"/>
                </a:cubicBezTo>
                <a:cubicBezTo>
                  <a:pt x="3453" y="13945"/>
                  <a:pt x="3323" y="14099"/>
                  <a:pt x="3275" y="14176"/>
                </a:cubicBezTo>
                <a:cubicBezTo>
                  <a:pt x="3143" y="14387"/>
                  <a:pt x="3262" y="14459"/>
                  <a:pt x="2923" y="14611"/>
                </a:cubicBezTo>
                <a:cubicBezTo>
                  <a:pt x="2894" y="14624"/>
                  <a:pt x="2857" y="14637"/>
                  <a:pt x="2825" y="14650"/>
                </a:cubicBezTo>
                <a:cubicBezTo>
                  <a:pt x="2785" y="14666"/>
                  <a:pt x="2766" y="14666"/>
                  <a:pt x="2726" y="14673"/>
                </a:cubicBezTo>
                <a:cubicBezTo>
                  <a:pt x="2652" y="14686"/>
                  <a:pt x="2598" y="14723"/>
                  <a:pt x="2530" y="14737"/>
                </a:cubicBezTo>
                <a:cubicBezTo>
                  <a:pt x="2465" y="14749"/>
                  <a:pt x="2474" y="14732"/>
                  <a:pt x="2413" y="14760"/>
                </a:cubicBezTo>
                <a:cubicBezTo>
                  <a:pt x="2290" y="14815"/>
                  <a:pt x="2349" y="14761"/>
                  <a:pt x="2389" y="14637"/>
                </a:cubicBezTo>
                <a:lnTo>
                  <a:pt x="2473" y="14297"/>
                </a:lnTo>
                <a:cubicBezTo>
                  <a:pt x="2488" y="14224"/>
                  <a:pt x="2470" y="14183"/>
                  <a:pt x="2491" y="14109"/>
                </a:cubicBezTo>
                <a:cubicBezTo>
                  <a:pt x="2505" y="14062"/>
                  <a:pt x="2516" y="13975"/>
                  <a:pt x="2516" y="13917"/>
                </a:cubicBezTo>
                <a:cubicBezTo>
                  <a:pt x="2517" y="13816"/>
                  <a:pt x="2509" y="13810"/>
                  <a:pt x="2558" y="13748"/>
                </a:cubicBezTo>
                <a:cubicBezTo>
                  <a:pt x="2619" y="13673"/>
                  <a:pt x="2739" y="13601"/>
                  <a:pt x="2840" y="13636"/>
                </a:cubicBezTo>
                <a:cubicBezTo>
                  <a:pt x="2894" y="13654"/>
                  <a:pt x="2939" y="13673"/>
                  <a:pt x="3002" y="13693"/>
                </a:cubicBezTo>
                <a:cubicBezTo>
                  <a:pt x="3152" y="13739"/>
                  <a:pt x="3313" y="13829"/>
                  <a:pt x="3468" y="13763"/>
                </a:cubicBezTo>
                <a:cubicBezTo>
                  <a:pt x="3652" y="13685"/>
                  <a:pt x="3700" y="13605"/>
                  <a:pt x="3765" y="13426"/>
                </a:cubicBezTo>
                <a:cubicBezTo>
                  <a:pt x="3793" y="13352"/>
                  <a:pt x="3785" y="13321"/>
                  <a:pt x="3755" y="13277"/>
                </a:cubicBezTo>
                <a:cubicBezTo>
                  <a:pt x="3674" y="13302"/>
                  <a:pt x="3693" y="13329"/>
                  <a:pt x="3671" y="13405"/>
                </a:cubicBezTo>
                <a:cubicBezTo>
                  <a:pt x="3633" y="13540"/>
                  <a:pt x="3562" y="13677"/>
                  <a:pt x="3389" y="13689"/>
                </a:cubicBezTo>
                <a:cubicBezTo>
                  <a:pt x="3271" y="13697"/>
                  <a:pt x="2899" y="13582"/>
                  <a:pt x="2800" y="13517"/>
                </a:cubicBezTo>
                <a:lnTo>
                  <a:pt x="2792" y="13273"/>
                </a:lnTo>
                <a:cubicBezTo>
                  <a:pt x="2673" y="13273"/>
                  <a:pt x="2718" y="13396"/>
                  <a:pt x="2708" y="13489"/>
                </a:cubicBezTo>
                <a:cubicBezTo>
                  <a:pt x="2702" y="13550"/>
                  <a:pt x="2683" y="13552"/>
                  <a:pt x="2637" y="13579"/>
                </a:cubicBezTo>
                <a:cubicBezTo>
                  <a:pt x="2602" y="13600"/>
                  <a:pt x="2569" y="13624"/>
                  <a:pt x="2534" y="13637"/>
                </a:cubicBezTo>
                <a:cubicBezTo>
                  <a:pt x="2459" y="13553"/>
                  <a:pt x="2458" y="13312"/>
                  <a:pt x="2312" y="13217"/>
                </a:cubicBezTo>
                <a:cubicBezTo>
                  <a:pt x="2225" y="13253"/>
                  <a:pt x="2263" y="13204"/>
                  <a:pt x="2234" y="13312"/>
                </a:cubicBezTo>
                <a:cubicBezTo>
                  <a:pt x="2296" y="13370"/>
                  <a:pt x="2272" y="13312"/>
                  <a:pt x="2331" y="13403"/>
                </a:cubicBezTo>
                <a:cubicBezTo>
                  <a:pt x="2379" y="13477"/>
                  <a:pt x="2430" y="13601"/>
                  <a:pt x="2427" y="13696"/>
                </a:cubicBezTo>
                <a:cubicBezTo>
                  <a:pt x="2422" y="13883"/>
                  <a:pt x="2384" y="14395"/>
                  <a:pt x="2300" y="14508"/>
                </a:cubicBezTo>
                <a:cubicBezTo>
                  <a:pt x="2214" y="14468"/>
                  <a:pt x="1950" y="14280"/>
                  <a:pt x="1919" y="14201"/>
                </a:cubicBezTo>
                <a:cubicBezTo>
                  <a:pt x="1868" y="14071"/>
                  <a:pt x="2012" y="13674"/>
                  <a:pt x="1887" y="13675"/>
                </a:cubicBezTo>
                <a:cubicBezTo>
                  <a:pt x="1812" y="13702"/>
                  <a:pt x="1850" y="13750"/>
                  <a:pt x="1844" y="13817"/>
                </a:cubicBezTo>
                <a:cubicBezTo>
                  <a:pt x="1835" y="13933"/>
                  <a:pt x="1797" y="14089"/>
                  <a:pt x="1808" y="14219"/>
                </a:cubicBezTo>
                <a:cubicBezTo>
                  <a:pt x="1813" y="14289"/>
                  <a:pt x="1964" y="14389"/>
                  <a:pt x="1722" y="14356"/>
                </a:cubicBezTo>
                <a:cubicBezTo>
                  <a:pt x="1656" y="14347"/>
                  <a:pt x="1699" y="14348"/>
                  <a:pt x="1648" y="14321"/>
                </a:cubicBezTo>
                <a:cubicBezTo>
                  <a:pt x="1578" y="14283"/>
                  <a:pt x="1574" y="14322"/>
                  <a:pt x="1491" y="14258"/>
                </a:cubicBezTo>
                <a:cubicBezTo>
                  <a:pt x="1419" y="14202"/>
                  <a:pt x="1361" y="14076"/>
                  <a:pt x="1338" y="13983"/>
                </a:cubicBezTo>
                <a:cubicBezTo>
                  <a:pt x="1274" y="13732"/>
                  <a:pt x="1241" y="13741"/>
                  <a:pt x="1423" y="13633"/>
                </a:cubicBezTo>
                <a:cubicBezTo>
                  <a:pt x="1456" y="13614"/>
                  <a:pt x="1464" y="13605"/>
                  <a:pt x="1488" y="13587"/>
                </a:cubicBezTo>
                <a:cubicBezTo>
                  <a:pt x="1511" y="13569"/>
                  <a:pt x="1525" y="13560"/>
                  <a:pt x="1548" y="13537"/>
                </a:cubicBezTo>
                <a:cubicBezTo>
                  <a:pt x="1647" y="13436"/>
                  <a:pt x="1745" y="13364"/>
                  <a:pt x="1747" y="13202"/>
                </a:cubicBezTo>
                <a:cubicBezTo>
                  <a:pt x="1748" y="13051"/>
                  <a:pt x="1751" y="12934"/>
                  <a:pt x="1670" y="12856"/>
                </a:cubicBezTo>
                <a:cubicBezTo>
                  <a:pt x="1637" y="12873"/>
                  <a:pt x="1631" y="12874"/>
                  <a:pt x="1605" y="12902"/>
                </a:cubicBezTo>
                <a:cubicBezTo>
                  <a:pt x="1612" y="13017"/>
                  <a:pt x="1714" y="13108"/>
                  <a:pt x="1633" y="13277"/>
                </a:cubicBezTo>
                <a:cubicBezTo>
                  <a:pt x="1608" y="13331"/>
                  <a:pt x="1613" y="13346"/>
                  <a:pt x="1565" y="13367"/>
                </a:cubicBezTo>
                <a:cubicBezTo>
                  <a:pt x="1489" y="13271"/>
                  <a:pt x="1444" y="12714"/>
                  <a:pt x="1414" y="12648"/>
                </a:cubicBezTo>
                <a:cubicBezTo>
                  <a:pt x="1302" y="12663"/>
                  <a:pt x="1329" y="12722"/>
                  <a:pt x="1351" y="12812"/>
                </a:cubicBezTo>
                <a:cubicBezTo>
                  <a:pt x="1375" y="12909"/>
                  <a:pt x="1356" y="12946"/>
                  <a:pt x="1373" y="13023"/>
                </a:cubicBezTo>
                <a:cubicBezTo>
                  <a:pt x="1434" y="13295"/>
                  <a:pt x="1405" y="13221"/>
                  <a:pt x="1489" y="13449"/>
                </a:cubicBezTo>
                <a:cubicBezTo>
                  <a:pt x="1453" y="13521"/>
                  <a:pt x="1413" y="13539"/>
                  <a:pt x="1347" y="13569"/>
                </a:cubicBezTo>
                <a:cubicBezTo>
                  <a:pt x="1262" y="13608"/>
                  <a:pt x="1257" y="13647"/>
                  <a:pt x="1181" y="13675"/>
                </a:cubicBezTo>
                <a:lnTo>
                  <a:pt x="1096" y="13482"/>
                </a:lnTo>
                <a:cubicBezTo>
                  <a:pt x="1073" y="13450"/>
                  <a:pt x="1067" y="13392"/>
                  <a:pt x="1046" y="13354"/>
                </a:cubicBezTo>
                <a:cubicBezTo>
                  <a:pt x="995" y="13262"/>
                  <a:pt x="1020" y="13220"/>
                  <a:pt x="935" y="13200"/>
                </a:cubicBezTo>
                <a:cubicBezTo>
                  <a:pt x="874" y="13297"/>
                  <a:pt x="939" y="13350"/>
                  <a:pt x="974" y="13452"/>
                </a:cubicBezTo>
                <a:cubicBezTo>
                  <a:pt x="1019" y="13583"/>
                  <a:pt x="1090" y="13711"/>
                  <a:pt x="1167" y="13824"/>
                </a:cubicBezTo>
                <a:cubicBezTo>
                  <a:pt x="1280" y="13989"/>
                  <a:pt x="1232" y="14145"/>
                  <a:pt x="1413" y="14307"/>
                </a:cubicBezTo>
                <a:cubicBezTo>
                  <a:pt x="1452" y="14342"/>
                  <a:pt x="1457" y="14363"/>
                  <a:pt x="1510" y="14389"/>
                </a:cubicBezTo>
                <a:lnTo>
                  <a:pt x="1656" y="14434"/>
                </a:lnTo>
                <a:cubicBezTo>
                  <a:pt x="1765" y="14477"/>
                  <a:pt x="1890" y="14405"/>
                  <a:pt x="1977" y="14430"/>
                </a:cubicBezTo>
                <a:cubicBezTo>
                  <a:pt x="2021" y="14444"/>
                  <a:pt x="2048" y="14482"/>
                  <a:pt x="2086" y="14502"/>
                </a:cubicBezTo>
                <a:cubicBezTo>
                  <a:pt x="2132" y="14528"/>
                  <a:pt x="2158" y="14530"/>
                  <a:pt x="2199" y="14568"/>
                </a:cubicBezTo>
                <a:cubicBezTo>
                  <a:pt x="2227" y="14593"/>
                  <a:pt x="2252" y="14630"/>
                  <a:pt x="2283" y="14660"/>
                </a:cubicBezTo>
                <a:cubicBezTo>
                  <a:pt x="2265" y="14715"/>
                  <a:pt x="2241" y="14776"/>
                  <a:pt x="2219" y="14839"/>
                </a:cubicBezTo>
                <a:cubicBezTo>
                  <a:pt x="2199" y="14893"/>
                  <a:pt x="2169" y="14929"/>
                  <a:pt x="2145" y="15001"/>
                </a:cubicBezTo>
                <a:cubicBezTo>
                  <a:pt x="2123" y="15066"/>
                  <a:pt x="2107" y="15106"/>
                  <a:pt x="2082" y="15170"/>
                </a:cubicBezTo>
                <a:cubicBezTo>
                  <a:pt x="1986" y="15408"/>
                  <a:pt x="2110" y="15704"/>
                  <a:pt x="2030" y="15738"/>
                </a:cubicBezTo>
                <a:lnTo>
                  <a:pt x="1680" y="15665"/>
                </a:lnTo>
                <a:cubicBezTo>
                  <a:pt x="1621" y="15646"/>
                  <a:pt x="1539" y="15658"/>
                  <a:pt x="1483" y="15616"/>
                </a:cubicBezTo>
                <a:cubicBezTo>
                  <a:pt x="1442" y="15586"/>
                  <a:pt x="1403" y="15564"/>
                  <a:pt x="1389" y="15513"/>
                </a:cubicBezTo>
                <a:cubicBezTo>
                  <a:pt x="1336" y="15325"/>
                  <a:pt x="1346" y="15346"/>
                  <a:pt x="1181" y="15255"/>
                </a:cubicBezTo>
                <a:cubicBezTo>
                  <a:pt x="1102" y="15212"/>
                  <a:pt x="1111" y="15204"/>
                  <a:pt x="1093" y="15110"/>
                </a:cubicBezTo>
                <a:cubicBezTo>
                  <a:pt x="1080" y="15039"/>
                  <a:pt x="1061" y="14992"/>
                  <a:pt x="1062" y="14931"/>
                </a:cubicBezTo>
                <a:cubicBezTo>
                  <a:pt x="1064" y="14838"/>
                  <a:pt x="1055" y="14813"/>
                  <a:pt x="1011" y="14751"/>
                </a:cubicBezTo>
                <a:cubicBezTo>
                  <a:pt x="979" y="14707"/>
                  <a:pt x="962" y="14645"/>
                  <a:pt x="916" y="14612"/>
                </a:cubicBezTo>
                <a:cubicBezTo>
                  <a:pt x="879" y="14629"/>
                  <a:pt x="875" y="14639"/>
                  <a:pt x="848" y="14660"/>
                </a:cubicBezTo>
                <a:cubicBezTo>
                  <a:pt x="909" y="14765"/>
                  <a:pt x="1027" y="14982"/>
                  <a:pt x="962" y="15112"/>
                </a:cubicBezTo>
                <a:cubicBezTo>
                  <a:pt x="908" y="15108"/>
                  <a:pt x="845" y="15034"/>
                  <a:pt x="802" y="15001"/>
                </a:cubicBezTo>
                <a:cubicBezTo>
                  <a:pt x="667" y="14894"/>
                  <a:pt x="611" y="14819"/>
                  <a:pt x="593" y="14658"/>
                </a:cubicBezTo>
                <a:cubicBezTo>
                  <a:pt x="584" y="14572"/>
                  <a:pt x="596" y="14488"/>
                  <a:pt x="568" y="14422"/>
                </a:cubicBezTo>
                <a:cubicBezTo>
                  <a:pt x="528" y="14330"/>
                  <a:pt x="418" y="14365"/>
                  <a:pt x="445" y="14436"/>
                </a:cubicBezTo>
                <a:cubicBezTo>
                  <a:pt x="459" y="14473"/>
                  <a:pt x="480" y="14495"/>
                  <a:pt x="483" y="14537"/>
                </a:cubicBezTo>
                <a:cubicBezTo>
                  <a:pt x="487" y="14585"/>
                  <a:pt x="470" y="14590"/>
                  <a:pt x="477" y="14655"/>
                </a:cubicBezTo>
                <a:cubicBezTo>
                  <a:pt x="503" y="14903"/>
                  <a:pt x="617" y="14951"/>
                  <a:pt x="629" y="15032"/>
                </a:cubicBezTo>
                <a:cubicBezTo>
                  <a:pt x="539" y="15141"/>
                  <a:pt x="357" y="15108"/>
                  <a:pt x="218" y="15081"/>
                </a:cubicBezTo>
                <a:cubicBezTo>
                  <a:pt x="187" y="15075"/>
                  <a:pt x="187" y="15071"/>
                  <a:pt x="149" y="15067"/>
                </a:cubicBezTo>
                <a:cubicBezTo>
                  <a:pt x="78" y="15060"/>
                  <a:pt x="32" y="15047"/>
                  <a:pt x="0" y="15114"/>
                </a:cubicBezTo>
                <a:cubicBezTo>
                  <a:pt x="32" y="15157"/>
                  <a:pt x="37" y="15151"/>
                  <a:pt x="91" y="15159"/>
                </a:cubicBezTo>
                <a:cubicBezTo>
                  <a:pt x="279" y="15187"/>
                  <a:pt x="415" y="15249"/>
                  <a:pt x="612" y="15160"/>
                </a:cubicBezTo>
                <a:cubicBezTo>
                  <a:pt x="686" y="15127"/>
                  <a:pt x="688" y="15066"/>
                  <a:pt x="761" y="15110"/>
                </a:cubicBezTo>
                <a:cubicBezTo>
                  <a:pt x="811" y="15140"/>
                  <a:pt x="853" y="15180"/>
                  <a:pt x="909" y="15212"/>
                </a:cubicBezTo>
                <a:lnTo>
                  <a:pt x="1217" y="15398"/>
                </a:lnTo>
                <a:cubicBezTo>
                  <a:pt x="1283" y="15452"/>
                  <a:pt x="1284" y="15471"/>
                  <a:pt x="1284" y="15582"/>
                </a:cubicBezTo>
                <a:cubicBezTo>
                  <a:pt x="1254" y="15686"/>
                  <a:pt x="1058" y="15667"/>
                  <a:pt x="986" y="15669"/>
                </a:cubicBezTo>
                <a:cubicBezTo>
                  <a:pt x="921" y="15671"/>
                  <a:pt x="909" y="15679"/>
                  <a:pt x="854" y="15720"/>
                </a:cubicBezTo>
                <a:cubicBezTo>
                  <a:pt x="755" y="15793"/>
                  <a:pt x="669" y="15828"/>
                  <a:pt x="540" y="15816"/>
                </a:cubicBezTo>
                <a:cubicBezTo>
                  <a:pt x="447" y="15807"/>
                  <a:pt x="400" y="15806"/>
                  <a:pt x="282" y="15730"/>
                </a:cubicBezTo>
                <a:cubicBezTo>
                  <a:pt x="226" y="15695"/>
                  <a:pt x="121" y="15647"/>
                  <a:pt x="160" y="15765"/>
                </a:cubicBezTo>
                <a:cubicBezTo>
                  <a:pt x="181" y="15829"/>
                  <a:pt x="253" y="15840"/>
                  <a:pt x="308" y="15867"/>
                </a:cubicBezTo>
                <a:cubicBezTo>
                  <a:pt x="342" y="15883"/>
                  <a:pt x="346" y="15890"/>
                  <a:pt x="392" y="15905"/>
                </a:cubicBezTo>
                <a:lnTo>
                  <a:pt x="454" y="15928"/>
                </a:lnTo>
                <a:cubicBezTo>
                  <a:pt x="457" y="15930"/>
                  <a:pt x="463" y="15937"/>
                  <a:pt x="464" y="15934"/>
                </a:cubicBezTo>
                <a:cubicBezTo>
                  <a:pt x="466" y="15931"/>
                  <a:pt x="471" y="15938"/>
                  <a:pt x="475" y="15940"/>
                </a:cubicBezTo>
                <a:cubicBezTo>
                  <a:pt x="475" y="16005"/>
                  <a:pt x="467" y="16000"/>
                  <a:pt x="459" y="16045"/>
                </a:cubicBezTo>
                <a:cubicBezTo>
                  <a:pt x="457" y="16061"/>
                  <a:pt x="458" y="16101"/>
                  <a:pt x="462" y="16144"/>
                </a:cubicBezTo>
                <a:cubicBezTo>
                  <a:pt x="472" y="16246"/>
                  <a:pt x="492" y="16259"/>
                  <a:pt x="426" y="16337"/>
                </a:cubicBezTo>
                <a:cubicBezTo>
                  <a:pt x="365" y="16410"/>
                  <a:pt x="240" y="16552"/>
                  <a:pt x="372" y="16654"/>
                </a:cubicBezTo>
                <a:cubicBezTo>
                  <a:pt x="499" y="16609"/>
                  <a:pt x="364" y="16527"/>
                  <a:pt x="471" y="16425"/>
                </a:cubicBezTo>
                <a:cubicBezTo>
                  <a:pt x="522" y="16376"/>
                  <a:pt x="522" y="16404"/>
                  <a:pt x="554" y="16328"/>
                </a:cubicBezTo>
                <a:cubicBezTo>
                  <a:pt x="563" y="16305"/>
                  <a:pt x="574" y="16276"/>
                  <a:pt x="578" y="16256"/>
                </a:cubicBezTo>
                <a:cubicBezTo>
                  <a:pt x="596" y="16161"/>
                  <a:pt x="511" y="16015"/>
                  <a:pt x="591" y="15938"/>
                </a:cubicBezTo>
                <a:lnTo>
                  <a:pt x="859" y="15839"/>
                </a:lnTo>
                <a:cubicBezTo>
                  <a:pt x="869" y="15928"/>
                  <a:pt x="845" y="16141"/>
                  <a:pt x="950" y="16179"/>
                </a:cubicBezTo>
                <a:cubicBezTo>
                  <a:pt x="1041" y="16118"/>
                  <a:pt x="994" y="16089"/>
                  <a:pt x="980" y="16020"/>
                </a:cubicBezTo>
                <a:cubicBezTo>
                  <a:pt x="972" y="15985"/>
                  <a:pt x="963" y="15839"/>
                  <a:pt x="966" y="15804"/>
                </a:cubicBezTo>
                <a:cubicBezTo>
                  <a:pt x="1047" y="15768"/>
                  <a:pt x="1031" y="15794"/>
                  <a:pt x="1103" y="15780"/>
                </a:cubicBezTo>
                <a:cubicBezTo>
                  <a:pt x="1202" y="15760"/>
                  <a:pt x="1328" y="15679"/>
                  <a:pt x="1392" y="15704"/>
                </a:cubicBezTo>
                <a:cubicBezTo>
                  <a:pt x="1501" y="15747"/>
                  <a:pt x="1572" y="15761"/>
                  <a:pt x="1694" y="15769"/>
                </a:cubicBezTo>
                <a:cubicBezTo>
                  <a:pt x="1745" y="15773"/>
                  <a:pt x="1798" y="15788"/>
                  <a:pt x="1845" y="15805"/>
                </a:cubicBezTo>
                <a:cubicBezTo>
                  <a:pt x="1962" y="15848"/>
                  <a:pt x="2064" y="15822"/>
                  <a:pt x="2099" y="15921"/>
                </a:cubicBezTo>
                <a:cubicBezTo>
                  <a:pt x="2202" y="16211"/>
                  <a:pt x="2418" y="16230"/>
                  <a:pt x="2306" y="16373"/>
                </a:cubicBezTo>
                <a:cubicBezTo>
                  <a:pt x="2233" y="16467"/>
                  <a:pt x="2247" y="16485"/>
                  <a:pt x="2144" y="16582"/>
                </a:cubicBezTo>
                <a:cubicBezTo>
                  <a:pt x="2087" y="16637"/>
                  <a:pt x="2001" y="16694"/>
                  <a:pt x="1901" y="16706"/>
                </a:cubicBezTo>
                <a:cubicBezTo>
                  <a:pt x="1819" y="16633"/>
                  <a:pt x="1846" y="16669"/>
                  <a:pt x="1809" y="16556"/>
                </a:cubicBezTo>
                <a:lnTo>
                  <a:pt x="1761" y="16399"/>
                </a:lnTo>
                <a:cubicBezTo>
                  <a:pt x="1747" y="16373"/>
                  <a:pt x="1725" y="16345"/>
                  <a:pt x="1711" y="16322"/>
                </a:cubicBezTo>
                <a:cubicBezTo>
                  <a:pt x="1687" y="16286"/>
                  <a:pt x="1695" y="16287"/>
                  <a:pt x="1667" y="16256"/>
                </a:cubicBezTo>
                <a:cubicBezTo>
                  <a:pt x="1621" y="16208"/>
                  <a:pt x="1575" y="16183"/>
                  <a:pt x="1528" y="16243"/>
                </a:cubicBezTo>
                <a:cubicBezTo>
                  <a:pt x="1537" y="16315"/>
                  <a:pt x="1560" y="16281"/>
                  <a:pt x="1605" y="16346"/>
                </a:cubicBezTo>
                <a:cubicBezTo>
                  <a:pt x="1658" y="16422"/>
                  <a:pt x="1671" y="16499"/>
                  <a:pt x="1697" y="16584"/>
                </a:cubicBezTo>
                <a:cubicBezTo>
                  <a:pt x="1713" y="16633"/>
                  <a:pt x="1728" y="16640"/>
                  <a:pt x="1738" y="16717"/>
                </a:cubicBezTo>
                <a:cubicBezTo>
                  <a:pt x="1509" y="16725"/>
                  <a:pt x="1450" y="16712"/>
                  <a:pt x="1251" y="16779"/>
                </a:cubicBezTo>
                <a:cubicBezTo>
                  <a:pt x="1147" y="16813"/>
                  <a:pt x="928" y="16957"/>
                  <a:pt x="950" y="17055"/>
                </a:cubicBezTo>
                <a:cubicBezTo>
                  <a:pt x="1008" y="17159"/>
                  <a:pt x="1101" y="16980"/>
                  <a:pt x="1152" y="16940"/>
                </a:cubicBezTo>
                <a:cubicBezTo>
                  <a:pt x="1208" y="16897"/>
                  <a:pt x="1354" y="16836"/>
                  <a:pt x="1423" y="16825"/>
                </a:cubicBezTo>
                <a:cubicBezTo>
                  <a:pt x="1613" y="16795"/>
                  <a:pt x="1603" y="16852"/>
                  <a:pt x="1589" y="17008"/>
                </a:cubicBezTo>
                <a:cubicBezTo>
                  <a:pt x="1583" y="17069"/>
                  <a:pt x="1513" y="17125"/>
                  <a:pt x="1494" y="17188"/>
                </a:cubicBezTo>
                <a:cubicBezTo>
                  <a:pt x="1476" y="17250"/>
                  <a:pt x="1525" y="17348"/>
                  <a:pt x="1622" y="17164"/>
                </a:cubicBezTo>
                <a:cubicBezTo>
                  <a:pt x="1709" y="16999"/>
                  <a:pt x="1707" y="17063"/>
                  <a:pt x="1707" y="16833"/>
                </a:cubicBezTo>
                <a:lnTo>
                  <a:pt x="2013" y="16795"/>
                </a:lnTo>
                <a:cubicBezTo>
                  <a:pt x="2017" y="16862"/>
                  <a:pt x="2011" y="16921"/>
                  <a:pt x="2003" y="16964"/>
                </a:cubicBezTo>
                <a:cubicBezTo>
                  <a:pt x="1996" y="16996"/>
                  <a:pt x="1965" y="17106"/>
                  <a:pt x="2013" y="17115"/>
                </a:cubicBezTo>
                <a:cubicBezTo>
                  <a:pt x="2118" y="17136"/>
                  <a:pt x="2109" y="16842"/>
                  <a:pt x="2114" y="16816"/>
                </a:cubicBezTo>
                <a:cubicBezTo>
                  <a:pt x="2144" y="16672"/>
                  <a:pt x="2260" y="16622"/>
                  <a:pt x="2331" y="16506"/>
                </a:cubicBezTo>
                <a:lnTo>
                  <a:pt x="2410" y="16380"/>
                </a:lnTo>
                <a:cubicBezTo>
                  <a:pt x="2439" y="16335"/>
                  <a:pt x="2423" y="16384"/>
                  <a:pt x="2447" y="16321"/>
                </a:cubicBezTo>
                <a:lnTo>
                  <a:pt x="2644" y="16349"/>
                </a:lnTo>
                <a:cubicBezTo>
                  <a:pt x="2735" y="16339"/>
                  <a:pt x="2759" y="16316"/>
                  <a:pt x="2829" y="16333"/>
                </a:cubicBezTo>
                <a:cubicBezTo>
                  <a:pt x="2842" y="16417"/>
                  <a:pt x="2621" y="16721"/>
                  <a:pt x="2817" y="16979"/>
                </a:cubicBezTo>
                <a:cubicBezTo>
                  <a:pt x="2861" y="17038"/>
                  <a:pt x="2885" y="17071"/>
                  <a:pt x="2905" y="17150"/>
                </a:cubicBezTo>
                <a:cubicBezTo>
                  <a:pt x="2918" y="17205"/>
                  <a:pt x="2931" y="17228"/>
                  <a:pt x="2905" y="17288"/>
                </a:cubicBezTo>
                <a:cubicBezTo>
                  <a:pt x="2884" y="17337"/>
                  <a:pt x="2871" y="17369"/>
                  <a:pt x="2846" y="17408"/>
                </a:cubicBezTo>
                <a:cubicBezTo>
                  <a:pt x="2815" y="17458"/>
                  <a:pt x="2805" y="17477"/>
                  <a:pt x="2732" y="17474"/>
                </a:cubicBezTo>
                <a:cubicBezTo>
                  <a:pt x="2390" y="17461"/>
                  <a:pt x="2335" y="17618"/>
                  <a:pt x="2200" y="17669"/>
                </a:cubicBezTo>
                <a:cubicBezTo>
                  <a:pt x="2046" y="17727"/>
                  <a:pt x="1982" y="17541"/>
                  <a:pt x="1873" y="17515"/>
                </a:cubicBezTo>
                <a:cubicBezTo>
                  <a:pt x="1846" y="17532"/>
                  <a:pt x="1806" y="17545"/>
                  <a:pt x="1829" y="17594"/>
                </a:cubicBezTo>
                <a:cubicBezTo>
                  <a:pt x="1867" y="17672"/>
                  <a:pt x="2048" y="17745"/>
                  <a:pt x="2058" y="17806"/>
                </a:cubicBezTo>
                <a:cubicBezTo>
                  <a:pt x="2059" y="17808"/>
                  <a:pt x="2061" y="17813"/>
                  <a:pt x="2061" y="17816"/>
                </a:cubicBezTo>
                <a:cubicBezTo>
                  <a:pt x="2061" y="17822"/>
                  <a:pt x="2062" y="17827"/>
                  <a:pt x="2063" y="17831"/>
                </a:cubicBezTo>
                <a:cubicBezTo>
                  <a:pt x="2068" y="17872"/>
                  <a:pt x="2068" y="17778"/>
                  <a:pt x="2063" y="17831"/>
                </a:cubicBezTo>
                <a:cubicBezTo>
                  <a:pt x="2062" y="17832"/>
                  <a:pt x="2062" y="17834"/>
                  <a:pt x="2062" y="17836"/>
                </a:cubicBezTo>
                <a:cubicBezTo>
                  <a:pt x="2062" y="17838"/>
                  <a:pt x="2054" y="17865"/>
                  <a:pt x="2053" y="17866"/>
                </a:cubicBezTo>
                <a:cubicBezTo>
                  <a:pt x="2023" y="17929"/>
                  <a:pt x="1944" y="17926"/>
                  <a:pt x="1889" y="17994"/>
                </a:cubicBezTo>
                <a:cubicBezTo>
                  <a:pt x="1835" y="18061"/>
                  <a:pt x="1731" y="18128"/>
                  <a:pt x="1723" y="18211"/>
                </a:cubicBezTo>
                <a:cubicBezTo>
                  <a:pt x="1802" y="18253"/>
                  <a:pt x="1830" y="18221"/>
                  <a:pt x="1877" y="18160"/>
                </a:cubicBezTo>
                <a:cubicBezTo>
                  <a:pt x="1972" y="18035"/>
                  <a:pt x="2113" y="17977"/>
                  <a:pt x="2162" y="17879"/>
                </a:cubicBezTo>
                <a:cubicBezTo>
                  <a:pt x="2216" y="17772"/>
                  <a:pt x="2134" y="17818"/>
                  <a:pt x="2246" y="17758"/>
                </a:cubicBezTo>
                <a:cubicBezTo>
                  <a:pt x="2405" y="17673"/>
                  <a:pt x="2437" y="17571"/>
                  <a:pt x="2670" y="17580"/>
                </a:cubicBezTo>
                <a:cubicBezTo>
                  <a:pt x="2671" y="17653"/>
                  <a:pt x="2690" y="17680"/>
                  <a:pt x="2681" y="17754"/>
                </a:cubicBezTo>
                <a:cubicBezTo>
                  <a:pt x="2672" y="17839"/>
                  <a:pt x="2667" y="17826"/>
                  <a:pt x="2687" y="17921"/>
                </a:cubicBezTo>
                <a:cubicBezTo>
                  <a:pt x="2706" y="18015"/>
                  <a:pt x="2651" y="18133"/>
                  <a:pt x="2618" y="18212"/>
                </a:cubicBezTo>
                <a:cubicBezTo>
                  <a:pt x="2550" y="18371"/>
                  <a:pt x="2594" y="18309"/>
                  <a:pt x="2421" y="18400"/>
                </a:cubicBezTo>
                <a:cubicBezTo>
                  <a:pt x="2363" y="18430"/>
                  <a:pt x="2217" y="18480"/>
                  <a:pt x="2209" y="18550"/>
                </a:cubicBezTo>
                <a:cubicBezTo>
                  <a:pt x="2339" y="18628"/>
                  <a:pt x="2444" y="18456"/>
                  <a:pt x="2562" y="18443"/>
                </a:cubicBezTo>
                <a:cubicBezTo>
                  <a:pt x="2582" y="18472"/>
                  <a:pt x="2589" y="18509"/>
                  <a:pt x="2590" y="18543"/>
                </a:cubicBezTo>
                <a:cubicBezTo>
                  <a:pt x="2594" y="18643"/>
                  <a:pt x="2566" y="18721"/>
                  <a:pt x="2585" y="18835"/>
                </a:cubicBezTo>
                <a:cubicBezTo>
                  <a:pt x="2722" y="18846"/>
                  <a:pt x="2705" y="18780"/>
                  <a:pt x="2697" y="18680"/>
                </a:cubicBezTo>
                <a:lnTo>
                  <a:pt x="2684" y="18390"/>
                </a:lnTo>
                <a:cubicBezTo>
                  <a:pt x="2684" y="18304"/>
                  <a:pt x="2795" y="18087"/>
                  <a:pt x="2799" y="17895"/>
                </a:cubicBezTo>
                <a:cubicBezTo>
                  <a:pt x="2802" y="17794"/>
                  <a:pt x="2770" y="17733"/>
                  <a:pt x="2782" y="17636"/>
                </a:cubicBezTo>
                <a:cubicBezTo>
                  <a:pt x="2792" y="17561"/>
                  <a:pt x="2876" y="17540"/>
                  <a:pt x="2922" y="17482"/>
                </a:cubicBezTo>
                <a:cubicBezTo>
                  <a:pt x="2959" y="17436"/>
                  <a:pt x="3006" y="17351"/>
                  <a:pt x="3020" y="17279"/>
                </a:cubicBezTo>
                <a:cubicBezTo>
                  <a:pt x="3047" y="17145"/>
                  <a:pt x="2990" y="17031"/>
                  <a:pt x="2920" y="16930"/>
                </a:cubicBezTo>
                <a:cubicBezTo>
                  <a:pt x="2834" y="16807"/>
                  <a:pt x="2819" y="16622"/>
                  <a:pt x="2886" y="16485"/>
                </a:cubicBezTo>
                <a:cubicBezTo>
                  <a:pt x="2918" y="16419"/>
                  <a:pt x="2937" y="16336"/>
                  <a:pt x="2979" y="16274"/>
                </a:cubicBezTo>
                <a:cubicBezTo>
                  <a:pt x="3002" y="16239"/>
                  <a:pt x="3236" y="16101"/>
                  <a:pt x="3267" y="16094"/>
                </a:cubicBezTo>
                <a:cubicBezTo>
                  <a:pt x="3440" y="16052"/>
                  <a:pt x="3586" y="16168"/>
                  <a:pt x="3650" y="16311"/>
                </a:cubicBezTo>
                <a:cubicBezTo>
                  <a:pt x="3697" y="16418"/>
                  <a:pt x="3645" y="16739"/>
                  <a:pt x="3646" y="16877"/>
                </a:cubicBezTo>
                <a:cubicBezTo>
                  <a:pt x="3646" y="16949"/>
                  <a:pt x="3678" y="17067"/>
                  <a:pt x="3710" y="17117"/>
                </a:cubicBezTo>
                <a:cubicBezTo>
                  <a:pt x="3804" y="17266"/>
                  <a:pt x="3742" y="17109"/>
                  <a:pt x="3880" y="17401"/>
                </a:cubicBezTo>
                <a:lnTo>
                  <a:pt x="4051" y="17701"/>
                </a:lnTo>
                <a:cubicBezTo>
                  <a:pt x="4127" y="17845"/>
                  <a:pt x="4057" y="18061"/>
                  <a:pt x="4001" y="18205"/>
                </a:cubicBezTo>
                <a:lnTo>
                  <a:pt x="3903" y="18409"/>
                </a:lnTo>
                <a:cubicBezTo>
                  <a:pt x="3834" y="18540"/>
                  <a:pt x="3776" y="18752"/>
                  <a:pt x="3774" y="18900"/>
                </a:cubicBezTo>
                <a:cubicBezTo>
                  <a:pt x="3773" y="18954"/>
                  <a:pt x="3802" y="19100"/>
                  <a:pt x="3828" y="19148"/>
                </a:cubicBezTo>
                <a:cubicBezTo>
                  <a:pt x="3943" y="19360"/>
                  <a:pt x="3920" y="19293"/>
                  <a:pt x="4030" y="19415"/>
                </a:cubicBezTo>
                <a:cubicBezTo>
                  <a:pt x="4122" y="19519"/>
                  <a:pt x="4156" y="19602"/>
                  <a:pt x="4072" y="19734"/>
                </a:cubicBezTo>
                <a:cubicBezTo>
                  <a:pt x="3991" y="19862"/>
                  <a:pt x="3879" y="19946"/>
                  <a:pt x="3801" y="20070"/>
                </a:cubicBezTo>
                <a:lnTo>
                  <a:pt x="3942" y="20070"/>
                </a:lnTo>
                <a:cubicBezTo>
                  <a:pt x="4027" y="19959"/>
                  <a:pt x="4136" y="19852"/>
                  <a:pt x="4197" y="19723"/>
                </a:cubicBezTo>
                <a:cubicBezTo>
                  <a:pt x="4271" y="19566"/>
                  <a:pt x="4191" y="19628"/>
                  <a:pt x="4362" y="19588"/>
                </a:cubicBezTo>
                <a:cubicBezTo>
                  <a:pt x="4491" y="19558"/>
                  <a:pt x="4562" y="19494"/>
                  <a:pt x="4650" y="19418"/>
                </a:cubicBezTo>
                <a:cubicBezTo>
                  <a:pt x="4685" y="19388"/>
                  <a:pt x="4705" y="19382"/>
                  <a:pt x="4737" y="19354"/>
                </a:cubicBezTo>
                <a:lnTo>
                  <a:pt x="5571" y="18523"/>
                </a:lnTo>
                <a:cubicBezTo>
                  <a:pt x="5597" y="18476"/>
                  <a:pt x="5595" y="18470"/>
                  <a:pt x="5629" y="18429"/>
                </a:cubicBezTo>
                <a:cubicBezTo>
                  <a:pt x="5661" y="18391"/>
                  <a:pt x="5666" y="18393"/>
                  <a:pt x="5693" y="18341"/>
                </a:cubicBezTo>
                <a:cubicBezTo>
                  <a:pt x="5720" y="18289"/>
                  <a:pt x="5716" y="18274"/>
                  <a:pt x="5734" y="18230"/>
                </a:cubicBezTo>
                <a:cubicBezTo>
                  <a:pt x="5761" y="18161"/>
                  <a:pt x="5861" y="18152"/>
                  <a:pt x="5922" y="18115"/>
                </a:cubicBezTo>
                <a:lnTo>
                  <a:pt x="6251" y="17839"/>
                </a:lnTo>
                <a:cubicBezTo>
                  <a:pt x="6355" y="17743"/>
                  <a:pt x="6474" y="17669"/>
                  <a:pt x="6589" y="17584"/>
                </a:cubicBezTo>
                <a:cubicBezTo>
                  <a:pt x="6644" y="17542"/>
                  <a:pt x="6686" y="17481"/>
                  <a:pt x="6742" y="17435"/>
                </a:cubicBezTo>
                <a:cubicBezTo>
                  <a:pt x="6775" y="17409"/>
                  <a:pt x="6802" y="17397"/>
                  <a:pt x="6832" y="17373"/>
                </a:cubicBezTo>
                <a:lnTo>
                  <a:pt x="7076" y="17163"/>
                </a:lnTo>
                <a:cubicBezTo>
                  <a:pt x="7202" y="17068"/>
                  <a:pt x="7249" y="16970"/>
                  <a:pt x="7398" y="16878"/>
                </a:cubicBezTo>
                <a:cubicBezTo>
                  <a:pt x="7441" y="16852"/>
                  <a:pt x="7457" y="16832"/>
                  <a:pt x="7486" y="16816"/>
                </a:cubicBezTo>
                <a:cubicBezTo>
                  <a:pt x="7524" y="16793"/>
                  <a:pt x="7543" y="16796"/>
                  <a:pt x="7587" y="16765"/>
                </a:cubicBezTo>
                <a:cubicBezTo>
                  <a:pt x="7713" y="16675"/>
                  <a:pt x="7790" y="16577"/>
                  <a:pt x="7918" y="16490"/>
                </a:cubicBezTo>
                <a:cubicBezTo>
                  <a:pt x="8043" y="16405"/>
                  <a:pt x="8377" y="16211"/>
                  <a:pt x="8506" y="16172"/>
                </a:cubicBezTo>
                <a:cubicBezTo>
                  <a:pt x="8600" y="16144"/>
                  <a:pt x="8642" y="16113"/>
                  <a:pt x="8718" y="16079"/>
                </a:cubicBezTo>
                <a:cubicBezTo>
                  <a:pt x="8889" y="16001"/>
                  <a:pt x="9214" y="15896"/>
                  <a:pt x="9302" y="15768"/>
                </a:cubicBezTo>
                <a:cubicBezTo>
                  <a:pt x="9353" y="15768"/>
                  <a:pt x="9425" y="15776"/>
                  <a:pt x="9472" y="15768"/>
                </a:cubicBezTo>
                <a:cubicBezTo>
                  <a:pt x="9529" y="15758"/>
                  <a:pt x="9524" y="15740"/>
                  <a:pt x="9564" y="15713"/>
                </a:cubicBezTo>
                <a:lnTo>
                  <a:pt x="9860" y="15768"/>
                </a:lnTo>
                <a:lnTo>
                  <a:pt x="10369" y="15781"/>
                </a:lnTo>
                <a:cubicBezTo>
                  <a:pt x="10643" y="15793"/>
                  <a:pt x="10425" y="15837"/>
                  <a:pt x="10832" y="15773"/>
                </a:cubicBezTo>
                <a:cubicBezTo>
                  <a:pt x="10943" y="15756"/>
                  <a:pt x="11030" y="15750"/>
                  <a:pt x="11148" y="15724"/>
                </a:cubicBezTo>
                <a:cubicBezTo>
                  <a:pt x="11191" y="15715"/>
                  <a:pt x="11184" y="15711"/>
                  <a:pt x="11225" y="15706"/>
                </a:cubicBezTo>
                <a:lnTo>
                  <a:pt x="12169" y="15546"/>
                </a:lnTo>
                <a:cubicBezTo>
                  <a:pt x="12273" y="15533"/>
                  <a:pt x="12373" y="15505"/>
                  <a:pt x="12477" y="15498"/>
                </a:cubicBezTo>
                <a:cubicBezTo>
                  <a:pt x="12956" y="15465"/>
                  <a:pt x="13421" y="15545"/>
                  <a:pt x="13548" y="15536"/>
                </a:cubicBezTo>
                <a:lnTo>
                  <a:pt x="13857" y="15502"/>
                </a:lnTo>
                <a:cubicBezTo>
                  <a:pt x="14036" y="15470"/>
                  <a:pt x="14320" y="15480"/>
                  <a:pt x="14515" y="15473"/>
                </a:cubicBezTo>
                <a:cubicBezTo>
                  <a:pt x="14580" y="15471"/>
                  <a:pt x="14608" y="15456"/>
                  <a:pt x="14665" y="15445"/>
                </a:cubicBezTo>
                <a:cubicBezTo>
                  <a:pt x="14810" y="15415"/>
                  <a:pt x="14968" y="15405"/>
                  <a:pt x="15111" y="15364"/>
                </a:cubicBezTo>
                <a:cubicBezTo>
                  <a:pt x="15424" y="15273"/>
                  <a:pt x="15468" y="15205"/>
                  <a:pt x="15717" y="15091"/>
                </a:cubicBezTo>
                <a:cubicBezTo>
                  <a:pt x="15762" y="15071"/>
                  <a:pt x="15788" y="15048"/>
                  <a:pt x="15822" y="15016"/>
                </a:cubicBezTo>
                <a:cubicBezTo>
                  <a:pt x="15988" y="14857"/>
                  <a:pt x="16205" y="14681"/>
                  <a:pt x="16299" y="14461"/>
                </a:cubicBezTo>
                <a:cubicBezTo>
                  <a:pt x="16371" y="14295"/>
                  <a:pt x="16399" y="14065"/>
                  <a:pt x="16397" y="13862"/>
                </a:cubicBezTo>
                <a:cubicBezTo>
                  <a:pt x="16395" y="13667"/>
                  <a:pt x="16435" y="13714"/>
                  <a:pt x="16485" y="13587"/>
                </a:cubicBezTo>
                <a:cubicBezTo>
                  <a:pt x="16568" y="13378"/>
                  <a:pt x="16572" y="12937"/>
                  <a:pt x="16549" y="12693"/>
                </a:cubicBezTo>
                <a:cubicBezTo>
                  <a:pt x="16541" y="12600"/>
                  <a:pt x="16520" y="12479"/>
                  <a:pt x="16513" y="12388"/>
                </a:cubicBezTo>
                <a:cubicBezTo>
                  <a:pt x="16509" y="12329"/>
                  <a:pt x="16515" y="12271"/>
                  <a:pt x="16509" y="12211"/>
                </a:cubicBezTo>
                <a:cubicBezTo>
                  <a:pt x="16498" y="12110"/>
                  <a:pt x="16498" y="12176"/>
                  <a:pt x="16538" y="12100"/>
                </a:cubicBezTo>
                <a:cubicBezTo>
                  <a:pt x="16511" y="12075"/>
                  <a:pt x="16483" y="12058"/>
                  <a:pt x="16476" y="12014"/>
                </a:cubicBezTo>
                <a:cubicBezTo>
                  <a:pt x="16465" y="11932"/>
                  <a:pt x="16474" y="11846"/>
                  <a:pt x="16456" y="11758"/>
                </a:cubicBezTo>
                <a:cubicBezTo>
                  <a:pt x="16433" y="11647"/>
                  <a:pt x="16439" y="11524"/>
                  <a:pt x="16412" y="11419"/>
                </a:cubicBezTo>
                <a:cubicBezTo>
                  <a:pt x="16372" y="11262"/>
                  <a:pt x="16431" y="11088"/>
                  <a:pt x="16423" y="10915"/>
                </a:cubicBezTo>
                <a:cubicBezTo>
                  <a:pt x="16417" y="10799"/>
                  <a:pt x="16348" y="10778"/>
                  <a:pt x="16370" y="10708"/>
                </a:cubicBezTo>
                <a:cubicBezTo>
                  <a:pt x="16399" y="10610"/>
                  <a:pt x="16423" y="10629"/>
                  <a:pt x="16423" y="10490"/>
                </a:cubicBezTo>
                <a:cubicBezTo>
                  <a:pt x="16423" y="10359"/>
                  <a:pt x="16415" y="10354"/>
                  <a:pt x="16393" y="10248"/>
                </a:cubicBezTo>
                <a:cubicBezTo>
                  <a:pt x="16374" y="10161"/>
                  <a:pt x="16357" y="10126"/>
                  <a:pt x="16344" y="10022"/>
                </a:cubicBezTo>
                <a:cubicBezTo>
                  <a:pt x="16337" y="9966"/>
                  <a:pt x="16322" y="9956"/>
                  <a:pt x="16311" y="9920"/>
                </a:cubicBezTo>
                <a:cubicBezTo>
                  <a:pt x="16298" y="9876"/>
                  <a:pt x="16300" y="9846"/>
                  <a:pt x="16291" y="9803"/>
                </a:cubicBezTo>
                <a:cubicBezTo>
                  <a:pt x="16240" y="9566"/>
                  <a:pt x="16079" y="9257"/>
                  <a:pt x="15948" y="9042"/>
                </a:cubicBezTo>
                <a:cubicBezTo>
                  <a:pt x="15910" y="8980"/>
                  <a:pt x="15875" y="8962"/>
                  <a:pt x="15827" y="8890"/>
                </a:cubicBezTo>
                <a:cubicBezTo>
                  <a:pt x="15771" y="8809"/>
                  <a:pt x="15769" y="8806"/>
                  <a:pt x="15685" y="8756"/>
                </a:cubicBezTo>
                <a:cubicBezTo>
                  <a:pt x="15630" y="8724"/>
                  <a:pt x="15625" y="8636"/>
                  <a:pt x="15591" y="8573"/>
                </a:cubicBezTo>
                <a:cubicBezTo>
                  <a:pt x="15556" y="8507"/>
                  <a:pt x="15530" y="8463"/>
                  <a:pt x="15492" y="8398"/>
                </a:cubicBezTo>
                <a:cubicBezTo>
                  <a:pt x="15385" y="8215"/>
                  <a:pt x="15214" y="8044"/>
                  <a:pt x="15148" y="7915"/>
                </a:cubicBezTo>
                <a:lnTo>
                  <a:pt x="15052" y="7737"/>
                </a:lnTo>
                <a:cubicBezTo>
                  <a:pt x="15019" y="7670"/>
                  <a:pt x="15046" y="7564"/>
                  <a:pt x="15026" y="7486"/>
                </a:cubicBezTo>
                <a:cubicBezTo>
                  <a:pt x="14987" y="7340"/>
                  <a:pt x="14962" y="7167"/>
                  <a:pt x="14959" y="7007"/>
                </a:cubicBezTo>
                <a:cubicBezTo>
                  <a:pt x="14955" y="6835"/>
                  <a:pt x="14920" y="6670"/>
                  <a:pt x="14898" y="6509"/>
                </a:cubicBezTo>
                <a:cubicBezTo>
                  <a:pt x="14885" y="6414"/>
                  <a:pt x="14894" y="6337"/>
                  <a:pt x="14894" y="6264"/>
                </a:cubicBezTo>
                <a:cubicBezTo>
                  <a:pt x="14894" y="6224"/>
                  <a:pt x="14883" y="6051"/>
                  <a:pt x="14876" y="6010"/>
                </a:cubicBezTo>
                <a:lnTo>
                  <a:pt x="14815" y="5551"/>
                </a:lnTo>
                <a:lnTo>
                  <a:pt x="14728" y="5369"/>
                </a:lnTo>
                <a:cubicBezTo>
                  <a:pt x="14747" y="5310"/>
                  <a:pt x="14773" y="5313"/>
                  <a:pt x="14798" y="5239"/>
                </a:cubicBezTo>
                <a:lnTo>
                  <a:pt x="14946" y="4350"/>
                </a:lnTo>
                <a:cubicBezTo>
                  <a:pt x="14946" y="4226"/>
                  <a:pt x="14979" y="4081"/>
                  <a:pt x="14969" y="3967"/>
                </a:cubicBezTo>
                <a:cubicBezTo>
                  <a:pt x="14963" y="3894"/>
                  <a:pt x="14944" y="3884"/>
                  <a:pt x="14951" y="3794"/>
                </a:cubicBezTo>
                <a:cubicBezTo>
                  <a:pt x="14958" y="3691"/>
                  <a:pt x="14945" y="3526"/>
                  <a:pt x="14921" y="3424"/>
                </a:cubicBezTo>
                <a:cubicBezTo>
                  <a:pt x="14906" y="3359"/>
                  <a:pt x="14877" y="3333"/>
                  <a:pt x="14914" y="3276"/>
                </a:cubicBezTo>
                <a:cubicBezTo>
                  <a:pt x="15007" y="3133"/>
                  <a:pt x="15034" y="2961"/>
                  <a:pt x="14988" y="2776"/>
                </a:cubicBezTo>
                <a:cubicBezTo>
                  <a:pt x="14936" y="2571"/>
                  <a:pt x="14904" y="2684"/>
                  <a:pt x="15009" y="2504"/>
                </a:cubicBezTo>
                <a:cubicBezTo>
                  <a:pt x="15036" y="2456"/>
                  <a:pt x="15046" y="2424"/>
                  <a:pt x="15049" y="2354"/>
                </a:cubicBezTo>
                <a:cubicBezTo>
                  <a:pt x="15058" y="2073"/>
                  <a:pt x="15090" y="1720"/>
                  <a:pt x="15147" y="1442"/>
                </a:cubicBezTo>
                <a:cubicBezTo>
                  <a:pt x="15158" y="1388"/>
                  <a:pt x="15177" y="1344"/>
                  <a:pt x="15185" y="1290"/>
                </a:cubicBezTo>
                <a:cubicBezTo>
                  <a:pt x="15196" y="1223"/>
                  <a:pt x="15192" y="1165"/>
                  <a:pt x="15203" y="1102"/>
                </a:cubicBezTo>
                <a:cubicBezTo>
                  <a:pt x="15224" y="985"/>
                  <a:pt x="15263" y="896"/>
                  <a:pt x="15273" y="785"/>
                </a:cubicBezTo>
                <a:cubicBezTo>
                  <a:pt x="15297" y="536"/>
                  <a:pt x="15349" y="379"/>
                  <a:pt x="15409" y="152"/>
                </a:cubicBezTo>
                <a:cubicBezTo>
                  <a:pt x="15423" y="100"/>
                  <a:pt x="15433" y="50"/>
                  <a:pt x="15447" y="0"/>
                </a:cubicBezTo>
                <a:lnTo>
                  <a:pt x="15318" y="0"/>
                </a:lnTo>
                <a:cubicBezTo>
                  <a:pt x="15318" y="75"/>
                  <a:pt x="15276" y="258"/>
                  <a:pt x="15262" y="351"/>
                </a:cubicBezTo>
                <a:lnTo>
                  <a:pt x="15119" y="1016"/>
                </a:lnTo>
                <a:cubicBezTo>
                  <a:pt x="15080" y="1079"/>
                  <a:pt x="14862" y="1092"/>
                  <a:pt x="14790" y="1092"/>
                </a:cubicBezTo>
                <a:cubicBezTo>
                  <a:pt x="14551" y="1091"/>
                  <a:pt x="14521" y="1061"/>
                  <a:pt x="14361" y="897"/>
                </a:cubicBezTo>
                <a:cubicBezTo>
                  <a:pt x="14326" y="862"/>
                  <a:pt x="14300" y="837"/>
                  <a:pt x="14258" y="808"/>
                </a:cubicBezTo>
                <a:cubicBezTo>
                  <a:pt x="14094" y="694"/>
                  <a:pt x="14108" y="802"/>
                  <a:pt x="14083" y="567"/>
                </a:cubicBezTo>
                <a:cubicBezTo>
                  <a:pt x="14077" y="507"/>
                  <a:pt x="14041" y="256"/>
                  <a:pt x="13957" y="339"/>
                </a:cubicBezTo>
                <a:cubicBezTo>
                  <a:pt x="13944" y="361"/>
                  <a:pt x="13978" y="430"/>
                  <a:pt x="13987" y="490"/>
                </a:cubicBezTo>
                <a:cubicBezTo>
                  <a:pt x="14000" y="577"/>
                  <a:pt x="14016" y="554"/>
                  <a:pt x="14022" y="633"/>
                </a:cubicBezTo>
                <a:cubicBezTo>
                  <a:pt x="14030" y="731"/>
                  <a:pt x="14035" y="749"/>
                  <a:pt x="13964" y="771"/>
                </a:cubicBezTo>
                <a:cubicBezTo>
                  <a:pt x="13915" y="786"/>
                  <a:pt x="13881" y="799"/>
                  <a:pt x="13818" y="793"/>
                </a:cubicBezTo>
                <a:cubicBezTo>
                  <a:pt x="13780" y="725"/>
                  <a:pt x="13738" y="700"/>
                  <a:pt x="13677" y="645"/>
                </a:cubicBezTo>
                <a:cubicBezTo>
                  <a:pt x="13594" y="571"/>
                  <a:pt x="13475" y="382"/>
                  <a:pt x="13424" y="347"/>
                </a:cubicBezTo>
                <a:cubicBezTo>
                  <a:pt x="13359" y="302"/>
                  <a:pt x="13275" y="304"/>
                  <a:pt x="13251" y="382"/>
                </a:cubicBezTo>
                <a:cubicBezTo>
                  <a:pt x="13335" y="428"/>
                  <a:pt x="13330" y="356"/>
                  <a:pt x="13413" y="455"/>
                </a:cubicBezTo>
                <a:cubicBezTo>
                  <a:pt x="13452" y="501"/>
                  <a:pt x="13472" y="540"/>
                  <a:pt x="13506" y="582"/>
                </a:cubicBezTo>
                <a:cubicBezTo>
                  <a:pt x="13553" y="639"/>
                  <a:pt x="13713" y="754"/>
                  <a:pt x="13725" y="812"/>
                </a:cubicBezTo>
                <a:cubicBezTo>
                  <a:pt x="13683" y="838"/>
                  <a:pt x="13647" y="829"/>
                  <a:pt x="13576" y="813"/>
                </a:cubicBezTo>
                <a:cubicBezTo>
                  <a:pt x="13508" y="798"/>
                  <a:pt x="13467" y="792"/>
                  <a:pt x="13385" y="796"/>
                </a:cubicBezTo>
                <a:cubicBezTo>
                  <a:pt x="13245" y="803"/>
                  <a:pt x="13166" y="821"/>
                  <a:pt x="13018" y="793"/>
                </a:cubicBezTo>
                <a:cubicBezTo>
                  <a:pt x="12907" y="771"/>
                  <a:pt x="12792" y="740"/>
                  <a:pt x="12713" y="688"/>
                </a:cubicBezTo>
                <a:cubicBezTo>
                  <a:pt x="12620" y="628"/>
                  <a:pt x="12588" y="526"/>
                  <a:pt x="12474" y="549"/>
                </a:cubicBezTo>
                <a:cubicBezTo>
                  <a:pt x="12463" y="520"/>
                  <a:pt x="12461" y="518"/>
                  <a:pt x="12449" y="490"/>
                </a:cubicBezTo>
                <a:cubicBezTo>
                  <a:pt x="12369" y="485"/>
                  <a:pt x="12342" y="480"/>
                  <a:pt x="12292" y="447"/>
                </a:cubicBezTo>
                <a:cubicBezTo>
                  <a:pt x="12273" y="425"/>
                  <a:pt x="12248" y="205"/>
                  <a:pt x="12148" y="210"/>
                </a:cubicBezTo>
                <a:cubicBezTo>
                  <a:pt x="12001" y="218"/>
                  <a:pt x="12394" y="417"/>
                  <a:pt x="12057" y="559"/>
                </a:cubicBezTo>
                <a:cubicBezTo>
                  <a:pt x="11990" y="587"/>
                  <a:pt x="11949" y="576"/>
                  <a:pt x="11946" y="641"/>
                </a:cubicBezTo>
                <a:cubicBezTo>
                  <a:pt x="12023" y="683"/>
                  <a:pt x="12141" y="594"/>
                  <a:pt x="12189" y="552"/>
                </a:cubicBezTo>
                <a:cubicBezTo>
                  <a:pt x="12256" y="494"/>
                  <a:pt x="12367" y="572"/>
                  <a:pt x="12474" y="549"/>
                </a:cubicBezTo>
                <a:cubicBezTo>
                  <a:pt x="12492" y="608"/>
                  <a:pt x="12524" y="627"/>
                  <a:pt x="12562" y="658"/>
                </a:cubicBezTo>
                <a:cubicBezTo>
                  <a:pt x="12703" y="778"/>
                  <a:pt x="12734" y="796"/>
                  <a:pt x="12926" y="849"/>
                </a:cubicBezTo>
                <a:cubicBezTo>
                  <a:pt x="13148" y="911"/>
                  <a:pt x="13538" y="805"/>
                  <a:pt x="13546" y="922"/>
                </a:cubicBezTo>
                <a:cubicBezTo>
                  <a:pt x="13551" y="986"/>
                  <a:pt x="13330" y="1100"/>
                  <a:pt x="13277" y="1130"/>
                </a:cubicBezTo>
                <a:cubicBezTo>
                  <a:pt x="13242" y="1150"/>
                  <a:pt x="13286" y="1132"/>
                  <a:pt x="13242" y="1150"/>
                </a:cubicBezTo>
                <a:cubicBezTo>
                  <a:pt x="13078" y="1215"/>
                  <a:pt x="12899" y="1164"/>
                  <a:pt x="12801" y="1189"/>
                </a:cubicBezTo>
                <a:cubicBezTo>
                  <a:pt x="12806" y="1251"/>
                  <a:pt x="12792" y="1251"/>
                  <a:pt x="12861" y="1260"/>
                </a:cubicBezTo>
                <a:cubicBezTo>
                  <a:pt x="12986" y="1276"/>
                  <a:pt x="13178" y="1257"/>
                  <a:pt x="13289" y="1201"/>
                </a:cubicBezTo>
                <a:cubicBezTo>
                  <a:pt x="13443" y="1123"/>
                  <a:pt x="13511" y="1077"/>
                  <a:pt x="13628" y="944"/>
                </a:cubicBezTo>
                <a:cubicBezTo>
                  <a:pt x="13674" y="891"/>
                  <a:pt x="13697" y="902"/>
                  <a:pt x="13784" y="890"/>
                </a:cubicBezTo>
                <a:cubicBezTo>
                  <a:pt x="13906" y="871"/>
                  <a:pt x="13984" y="806"/>
                  <a:pt x="14113" y="825"/>
                </a:cubicBezTo>
                <a:cubicBezTo>
                  <a:pt x="14248" y="846"/>
                  <a:pt x="14351" y="992"/>
                  <a:pt x="14450" y="1084"/>
                </a:cubicBezTo>
                <a:cubicBezTo>
                  <a:pt x="14519" y="1147"/>
                  <a:pt x="14633" y="1175"/>
                  <a:pt x="14763" y="1169"/>
                </a:cubicBezTo>
                <a:cubicBezTo>
                  <a:pt x="14859" y="1164"/>
                  <a:pt x="15004" y="1127"/>
                  <a:pt x="15093" y="1133"/>
                </a:cubicBezTo>
                <a:cubicBezTo>
                  <a:pt x="15129" y="1223"/>
                  <a:pt x="15052" y="1552"/>
                  <a:pt x="15025" y="1680"/>
                </a:cubicBezTo>
                <a:cubicBezTo>
                  <a:pt x="14997" y="1810"/>
                  <a:pt x="14975" y="2166"/>
                  <a:pt x="14972" y="2299"/>
                </a:cubicBezTo>
                <a:cubicBezTo>
                  <a:pt x="14969" y="2403"/>
                  <a:pt x="14917" y="2558"/>
                  <a:pt x="14813" y="2587"/>
                </a:cubicBezTo>
                <a:cubicBezTo>
                  <a:pt x="14686" y="2622"/>
                  <a:pt x="14350" y="2522"/>
                  <a:pt x="14061" y="2618"/>
                </a:cubicBezTo>
                <a:cubicBezTo>
                  <a:pt x="13916" y="2666"/>
                  <a:pt x="13357" y="2711"/>
                  <a:pt x="13284" y="2607"/>
                </a:cubicBezTo>
                <a:cubicBezTo>
                  <a:pt x="13275" y="2594"/>
                  <a:pt x="13290" y="2401"/>
                  <a:pt x="13213" y="2252"/>
                </a:cubicBezTo>
                <a:cubicBezTo>
                  <a:pt x="13179" y="2186"/>
                  <a:pt x="13201" y="2198"/>
                  <a:pt x="13122" y="2196"/>
                </a:cubicBezTo>
                <a:cubicBezTo>
                  <a:pt x="13099" y="2337"/>
                  <a:pt x="13199" y="2230"/>
                  <a:pt x="13199" y="2620"/>
                </a:cubicBezTo>
                <a:cubicBezTo>
                  <a:pt x="13080" y="2620"/>
                  <a:pt x="13084" y="2567"/>
                  <a:pt x="12962" y="2488"/>
                </a:cubicBezTo>
                <a:cubicBezTo>
                  <a:pt x="12927" y="2465"/>
                  <a:pt x="12893" y="2438"/>
                  <a:pt x="12859" y="2412"/>
                </a:cubicBezTo>
                <a:cubicBezTo>
                  <a:pt x="12813" y="2377"/>
                  <a:pt x="12797" y="2364"/>
                  <a:pt x="12724" y="2363"/>
                </a:cubicBezTo>
                <a:cubicBezTo>
                  <a:pt x="12726" y="2429"/>
                  <a:pt x="12731" y="2431"/>
                  <a:pt x="12780" y="2464"/>
                </a:cubicBezTo>
                <a:cubicBezTo>
                  <a:pt x="12857" y="2515"/>
                  <a:pt x="13010" y="2565"/>
                  <a:pt x="13045" y="2657"/>
                </a:cubicBezTo>
                <a:cubicBezTo>
                  <a:pt x="13023" y="2691"/>
                  <a:pt x="13045" y="2667"/>
                  <a:pt x="13007" y="2691"/>
                </a:cubicBezTo>
                <a:cubicBezTo>
                  <a:pt x="13004" y="2693"/>
                  <a:pt x="12980" y="2706"/>
                  <a:pt x="12971" y="2711"/>
                </a:cubicBezTo>
                <a:cubicBezTo>
                  <a:pt x="12889" y="2754"/>
                  <a:pt x="12780" y="2772"/>
                  <a:pt x="12695" y="2802"/>
                </a:cubicBezTo>
                <a:cubicBezTo>
                  <a:pt x="12356" y="2919"/>
                  <a:pt x="12325" y="2797"/>
                  <a:pt x="12163" y="2682"/>
                </a:cubicBezTo>
                <a:cubicBezTo>
                  <a:pt x="12065" y="2613"/>
                  <a:pt x="12023" y="2495"/>
                  <a:pt x="11964" y="2385"/>
                </a:cubicBezTo>
                <a:cubicBezTo>
                  <a:pt x="11930" y="2321"/>
                  <a:pt x="11940" y="2248"/>
                  <a:pt x="11868" y="2267"/>
                </a:cubicBezTo>
                <a:lnTo>
                  <a:pt x="11853" y="2326"/>
                </a:lnTo>
                <a:cubicBezTo>
                  <a:pt x="11856" y="2447"/>
                  <a:pt x="11975" y="2502"/>
                  <a:pt x="11980" y="2631"/>
                </a:cubicBezTo>
                <a:cubicBezTo>
                  <a:pt x="11924" y="2634"/>
                  <a:pt x="11828" y="2643"/>
                  <a:pt x="11767" y="2651"/>
                </a:cubicBezTo>
                <a:cubicBezTo>
                  <a:pt x="11699" y="2660"/>
                  <a:pt x="11600" y="2634"/>
                  <a:pt x="11569" y="2687"/>
                </a:cubicBezTo>
                <a:cubicBezTo>
                  <a:pt x="11536" y="2752"/>
                  <a:pt x="11703" y="2740"/>
                  <a:pt x="11769" y="2731"/>
                </a:cubicBezTo>
                <a:cubicBezTo>
                  <a:pt x="12247" y="2669"/>
                  <a:pt x="12089" y="2878"/>
                  <a:pt x="12427" y="2924"/>
                </a:cubicBezTo>
                <a:cubicBezTo>
                  <a:pt x="12528" y="2938"/>
                  <a:pt x="12581" y="2915"/>
                  <a:pt x="12663" y="2884"/>
                </a:cubicBezTo>
                <a:cubicBezTo>
                  <a:pt x="12736" y="2857"/>
                  <a:pt x="12814" y="2846"/>
                  <a:pt x="12889" y="2823"/>
                </a:cubicBezTo>
                <a:cubicBezTo>
                  <a:pt x="13013" y="2785"/>
                  <a:pt x="13136" y="2660"/>
                  <a:pt x="13328" y="2713"/>
                </a:cubicBezTo>
                <a:cubicBezTo>
                  <a:pt x="13398" y="2733"/>
                  <a:pt x="13499" y="2733"/>
                  <a:pt x="13585" y="2744"/>
                </a:cubicBezTo>
                <a:cubicBezTo>
                  <a:pt x="13861" y="2780"/>
                  <a:pt x="14069" y="2637"/>
                  <a:pt x="14336" y="2645"/>
                </a:cubicBezTo>
                <a:cubicBezTo>
                  <a:pt x="14425" y="2647"/>
                  <a:pt x="14504" y="2658"/>
                  <a:pt x="14611" y="2658"/>
                </a:cubicBezTo>
                <a:cubicBezTo>
                  <a:pt x="14731" y="2658"/>
                  <a:pt x="14792" y="2635"/>
                  <a:pt x="14849" y="2708"/>
                </a:cubicBezTo>
                <a:cubicBezTo>
                  <a:pt x="14935" y="2820"/>
                  <a:pt x="14948" y="3060"/>
                  <a:pt x="14873" y="3180"/>
                </a:cubicBezTo>
                <a:cubicBezTo>
                  <a:pt x="14856" y="3207"/>
                  <a:pt x="14827" y="3247"/>
                  <a:pt x="14801" y="3260"/>
                </a:cubicBezTo>
                <a:cubicBezTo>
                  <a:pt x="14768" y="3277"/>
                  <a:pt x="14745" y="3266"/>
                  <a:pt x="14699" y="3258"/>
                </a:cubicBezTo>
                <a:cubicBezTo>
                  <a:pt x="14609" y="3241"/>
                  <a:pt x="14538" y="3230"/>
                  <a:pt x="14451" y="3217"/>
                </a:cubicBezTo>
                <a:cubicBezTo>
                  <a:pt x="14186" y="3179"/>
                  <a:pt x="13935" y="3244"/>
                  <a:pt x="13690" y="3303"/>
                </a:cubicBezTo>
                <a:cubicBezTo>
                  <a:pt x="13627" y="3318"/>
                  <a:pt x="13534" y="3363"/>
                  <a:pt x="13469" y="3365"/>
                </a:cubicBezTo>
                <a:cubicBezTo>
                  <a:pt x="13038" y="3376"/>
                  <a:pt x="12869" y="3231"/>
                  <a:pt x="12528" y="3160"/>
                </a:cubicBezTo>
                <a:cubicBezTo>
                  <a:pt x="12257" y="3103"/>
                  <a:pt x="12313" y="3163"/>
                  <a:pt x="12085" y="3229"/>
                </a:cubicBezTo>
                <a:cubicBezTo>
                  <a:pt x="11901" y="3282"/>
                  <a:pt x="11818" y="3293"/>
                  <a:pt x="11706" y="3428"/>
                </a:cubicBezTo>
                <a:cubicBezTo>
                  <a:pt x="11657" y="3488"/>
                  <a:pt x="11464" y="3700"/>
                  <a:pt x="11477" y="3767"/>
                </a:cubicBezTo>
                <a:cubicBezTo>
                  <a:pt x="11546" y="3785"/>
                  <a:pt x="11596" y="3693"/>
                  <a:pt x="11630" y="3642"/>
                </a:cubicBezTo>
                <a:cubicBezTo>
                  <a:pt x="11651" y="3611"/>
                  <a:pt x="11661" y="3589"/>
                  <a:pt x="11684" y="3558"/>
                </a:cubicBezTo>
                <a:cubicBezTo>
                  <a:pt x="11711" y="3522"/>
                  <a:pt x="11725" y="3511"/>
                  <a:pt x="11747" y="3484"/>
                </a:cubicBezTo>
                <a:cubicBezTo>
                  <a:pt x="11841" y="3370"/>
                  <a:pt x="11876" y="3376"/>
                  <a:pt x="12003" y="3324"/>
                </a:cubicBezTo>
                <a:cubicBezTo>
                  <a:pt x="12084" y="3291"/>
                  <a:pt x="12229" y="3238"/>
                  <a:pt x="12316" y="3226"/>
                </a:cubicBezTo>
                <a:cubicBezTo>
                  <a:pt x="12494" y="3202"/>
                  <a:pt x="12812" y="3308"/>
                  <a:pt x="12967" y="3386"/>
                </a:cubicBezTo>
                <a:cubicBezTo>
                  <a:pt x="12969" y="3460"/>
                  <a:pt x="12886" y="3601"/>
                  <a:pt x="12868" y="3680"/>
                </a:cubicBezTo>
                <a:cubicBezTo>
                  <a:pt x="12837" y="3812"/>
                  <a:pt x="12845" y="3998"/>
                  <a:pt x="12836" y="4032"/>
                </a:cubicBezTo>
                <a:cubicBezTo>
                  <a:pt x="12587" y="4129"/>
                  <a:pt x="11948" y="4471"/>
                  <a:pt x="12407" y="4348"/>
                </a:cubicBezTo>
                <a:cubicBezTo>
                  <a:pt x="12428" y="4319"/>
                  <a:pt x="12514" y="4286"/>
                  <a:pt x="12551" y="4271"/>
                </a:cubicBezTo>
                <a:cubicBezTo>
                  <a:pt x="12617" y="4243"/>
                  <a:pt x="12791" y="4153"/>
                  <a:pt x="12851" y="4168"/>
                </a:cubicBezTo>
                <a:cubicBezTo>
                  <a:pt x="12927" y="4329"/>
                  <a:pt x="12808" y="4454"/>
                  <a:pt x="12849" y="4516"/>
                </a:cubicBezTo>
                <a:cubicBezTo>
                  <a:pt x="12918" y="4511"/>
                  <a:pt x="12904" y="4498"/>
                  <a:pt x="12926" y="4442"/>
                </a:cubicBezTo>
                <a:cubicBezTo>
                  <a:pt x="12945" y="4394"/>
                  <a:pt x="12957" y="4387"/>
                  <a:pt x="12957" y="4323"/>
                </a:cubicBezTo>
                <a:cubicBezTo>
                  <a:pt x="12957" y="4144"/>
                  <a:pt x="12839" y="3880"/>
                  <a:pt x="12991" y="3545"/>
                </a:cubicBezTo>
                <a:cubicBezTo>
                  <a:pt x="13120" y="3263"/>
                  <a:pt x="13144" y="3536"/>
                  <a:pt x="13630" y="3398"/>
                </a:cubicBezTo>
                <a:cubicBezTo>
                  <a:pt x="13827" y="3342"/>
                  <a:pt x="13840" y="3313"/>
                  <a:pt x="13872" y="3519"/>
                </a:cubicBezTo>
                <a:cubicBezTo>
                  <a:pt x="13929" y="3876"/>
                  <a:pt x="13923" y="3738"/>
                  <a:pt x="13732" y="4159"/>
                </a:cubicBezTo>
                <a:cubicBezTo>
                  <a:pt x="13716" y="4194"/>
                  <a:pt x="13635" y="4456"/>
                  <a:pt x="13738" y="4361"/>
                </a:cubicBezTo>
                <a:lnTo>
                  <a:pt x="13831" y="4106"/>
                </a:lnTo>
                <a:cubicBezTo>
                  <a:pt x="13873" y="4015"/>
                  <a:pt x="13908" y="3981"/>
                  <a:pt x="13951" y="3895"/>
                </a:cubicBezTo>
                <a:cubicBezTo>
                  <a:pt x="14047" y="3700"/>
                  <a:pt x="13879" y="3384"/>
                  <a:pt x="13949" y="3326"/>
                </a:cubicBezTo>
                <a:cubicBezTo>
                  <a:pt x="13992" y="3306"/>
                  <a:pt x="14249" y="3286"/>
                  <a:pt x="14323" y="3287"/>
                </a:cubicBezTo>
                <a:cubicBezTo>
                  <a:pt x="14419" y="3288"/>
                  <a:pt x="14582" y="3313"/>
                  <a:pt x="14676" y="3332"/>
                </a:cubicBezTo>
                <a:cubicBezTo>
                  <a:pt x="14948" y="3389"/>
                  <a:pt x="14820" y="3553"/>
                  <a:pt x="14875" y="3945"/>
                </a:cubicBezTo>
                <a:cubicBezTo>
                  <a:pt x="14906" y="4164"/>
                  <a:pt x="14859" y="4463"/>
                  <a:pt x="14827" y="4691"/>
                </a:cubicBezTo>
                <a:cubicBezTo>
                  <a:pt x="14805" y="4855"/>
                  <a:pt x="14791" y="5234"/>
                  <a:pt x="14621" y="5302"/>
                </a:cubicBezTo>
                <a:cubicBezTo>
                  <a:pt x="14611" y="5280"/>
                  <a:pt x="14602" y="5261"/>
                  <a:pt x="14586" y="5242"/>
                </a:cubicBezTo>
                <a:cubicBezTo>
                  <a:pt x="14404" y="5034"/>
                  <a:pt x="14192" y="4979"/>
                  <a:pt x="13923" y="5017"/>
                </a:cubicBezTo>
                <a:cubicBezTo>
                  <a:pt x="13833" y="5030"/>
                  <a:pt x="13519" y="5174"/>
                  <a:pt x="13433" y="5222"/>
                </a:cubicBezTo>
                <a:cubicBezTo>
                  <a:pt x="13315" y="5288"/>
                  <a:pt x="13165" y="5333"/>
                  <a:pt x="13027" y="5341"/>
                </a:cubicBezTo>
                <a:cubicBezTo>
                  <a:pt x="12964" y="5345"/>
                  <a:pt x="12924" y="5351"/>
                  <a:pt x="12875" y="5354"/>
                </a:cubicBezTo>
                <a:cubicBezTo>
                  <a:pt x="12793" y="5360"/>
                  <a:pt x="12634" y="5318"/>
                  <a:pt x="12582" y="5377"/>
                </a:cubicBezTo>
                <a:cubicBezTo>
                  <a:pt x="12574" y="5398"/>
                  <a:pt x="12560" y="5349"/>
                  <a:pt x="12580" y="5405"/>
                </a:cubicBezTo>
                <a:cubicBezTo>
                  <a:pt x="12601" y="5465"/>
                  <a:pt x="13017" y="5419"/>
                  <a:pt x="13071" y="5419"/>
                </a:cubicBezTo>
                <a:cubicBezTo>
                  <a:pt x="13071" y="5508"/>
                  <a:pt x="13067" y="5733"/>
                  <a:pt x="13038" y="5791"/>
                </a:cubicBezTo>
                <a:cubicBezTo>
                  <a:pt x="12999" y="5866"/>
                  <a:pt x="12855" y="5931"/>
                  <a:pt x="12871" y="6004"/>
                </a:cubicBezTo>
                <a:cubicBezTo>
                  <a:pt x="12955" y="6051"/>
                  <a:pt x="13088" y="5855"/>
                  <a:pt x="13112" y="5797"/>
                </a:cubicBezTo>
                <a:lnTo>
                  <a:pt x="13174" y="5393"/>
                </a:lnTo>
                <a:cubicBezTo>
                  <a:pt x="13488" y="5298"/>
                  <a:pt x="13600" y="5190"/>
                  <a:pt x="13878" y="5106"/>
                </a:cubicBezTo>
                <a:cubicBezTo>
                  <a:pt x="14104" y="5037"/>
                  <a:pt x="14261" y="5084"/>
                  <a:pt x="14426" y="5208"/>
                </a:cubicBezTo>
                <a:lnTo>
                  <a:pt x="14442" y="5220"/>
                </a:lnTo>
                <a:cubicBezTo>
                  <a:pt x="14497" y="5265"/>
                  <a:pt x="14524" y="5262"/>
                  <a:pt x="14535" y="5335"/>
                </a:cubicBezTo>
                <a:cubicBezTo>
                  <a:pt x="14457" y="5384"/>
                  <a:pt x="14384" y="5395"/>
                  <a:pt x="14293" y="5464"/>
                </a:cubicBezTo>
                <a:cubicBezTo>
                  <a:pt x="14255" y="5492"/>
                  <a:pt x="14116" y="5619"/>
                  <a:pt x="14088" y="5623"/>
                </a:cubicBezTo>
                <a:cubicBezTo>
                  <a:pt x="14033" y="5630"/>
                  <a:pt x="13882" y="5450"/>
                  <a:pt x="13857" y="5537"/>
                </a:cubicBezTo>
                <a:cubicBezTo>
                  <a:pt x="13840" y="5599"/>
                  <a:pt x="13901" y="5601"/>
                  <a:pt x="13938" y="5628"/>
                </a:cubicBezTo>
                <a:cubicBezTo>
                  <a:pt x="14070" y="5726"/>
                  <a:pt x="14045" y="5727"/>
                  <a:pt x="13972" y="5860"/>
                </a:cubicBezTo>
                <a:cubicBezTo>
                  <a:pt x="13938" y="5923"/>
                  <a:pt x="13943" y="5933"/>
                  <a:pt x="13895" y="5983"/>
                </a:cubicBezTo>
                <a:cubicBezTo>
                  <a:pt x="13822" y="5979"/>
                  <a:pt x="13744" y="5919"/>
                  <a:pt x="13681" y="5886"/>
                </a:cubicBezTo>
                <a:cubicBezTo>
                  <a:pt x="13613" y="5849"/>
                  <a:pt x="13518" y="5754"/>
                  <a:pt x="13508" y="5883"/>
                </a:cubicBezTo>
                <a:cubicBezTo>
                  <a:pt x="13638" y="5935"/>
                  <a:pt x="13710" y="6000"/>
                  <a:pt x="13838" y="6059"/>
                </a:cubicBezTo>
                <a:cubicBezTo>
                  <a:pt x="13847" y="6145"/>
                  <a:pt x="13833" y="6153"/>
                  <a:pt x="13788" y="6198"/>
                </a:cubicBezTo>
                <a:cubicBezTo>
                  <a:pt x="13640" y="6346"/>
                  <a:pt x="13538" y="6276"/>
                  <a:pt x="13354" y="6326"/>
                </a:cubicBezTo>
                <a:cubicBezTo>
                  <a:pt x="13362" y="6386"/>
                  <a:pt x="13368" y="6401"/>
                  <a:pt x="13435" y="6393"/>
                </a:cubicBezTo>
                <a:cubicBezTo>
                  <a:pt x="13546" y="6380"/>
                  <a:pt x="13701" y="6361"/>
                  <a:pt x="13781" y="6300"/>
                </a:cubicBezTo>
                <a:cubicBezTo>
                  <a:pt x="13892" y="6214"/>
                  <a:pt x="13906" y="6149"/>
                  <a:pt x="13960" y="6040"/>
                </a:cubicBezTo>
                <a:cubicBezTo>
                  <a:pt x="13978" y="6003"/>
                  <a:pt x="13992" y="5993"/>
                  <a:pt x="14011" y="5952"/>
                </a:cubicBezTo>
                <a:cubicBezTo>
                  <a:pt x="14115" y="5726"/>
                  <a:pt x="14177" y="5603"/>
                  <a:pt x="14399" y="5472"/>
                </a:cubicBezTo>
                <a:cubicBezTo>
                  <a:pt x="14460" y="5436"/>
                  <a:pt x="14535" y="5409"/>
                  <a:pt x="14625" y="5407"/>
                </a:cubicBezTo>
                <a:cubicBezTo>
                  <a:pt x="14767" y="5546"/>
                  <a:pt x="14744" y="5699"/>
                  <a:pt x="14775" y="5909"/>
                </a:cubicBezTo>
                <a:cubicBezTo>
                  <a:pt x="14803" y="6102"/>
                  <a:pt x="14792" y="6313"/>
                  <a:pt x="14822" y="6507"/>
                </a:cubicBezTo>
                <a:cubicBezTo>
                  <a:pt x="14833" y="6582"/>
                  <a:pt x="14851" y="6717"/>
                  <a:pt x="14856" y="6801"/>
                </a:cubicBezTo>
                <a:cubicBezTo>
                  <a:pt x="14859" y="6872"/>
                  <a:pt x="14865" y="6884"/>
                  <a:pt x="14872" y="6949"/>
                </a:cubicBezTo>
                <a:cubicBezTo>
                  <a:pt x="14879" y="7005"/>
                  <a:pt x="14867" y="7005"/>
                  <a:pt x="14874" y="7070"/>
                </a:cubicBezTo>
                <a:lnTo>
                  <a:pt x="14941" y="7506"/>
                </a:lnTo>
                <a:cubicBezTo>
                  <a:pt x="14966" y="7617"/>
                  <a:pt x="14923" y="7617"/>
                  <a:pt x="14909" y="7627"/>
                </a:cubicBezTo>
                <a:cubicBezTo>
                  <a:pt x="14853" y="7661"/>
                  <a:pt x="14511" y="7559"/>
                  <a:pt x="14443" y="7536"/>
                </a:cubicBezTo>
                <a:cubicBezTo>
                  <a:pt x="14391" y="7519"/>
                  <a:pt x="14077" y="7349"/>
                  <a:pt x="14073" y="7309"/>
                </a:cubicBezTo>
                <a:cubicBezTo>
                  <a:pt x="14095" y="7190"/>
                  <a:pt x="14150" y="7071"/>
                  <a:pt x="14090" y="6949"/>
                </a:cubicBezTo>
                <a:cubicBezTo>
                  <a:pt x="14055" y="6879"/>
                  <a:pt x="13949" y="6718"/>
                  <a:pt x="13853" y="6730"/>
                </a:cubicBezTo>
                <a:cubicBezTo>
                  <a:pt x="13674" y="6754"/>
                  <a:pt x="14188" y="6913"/>
                  <a:pt x="14003" y="7265"/>
                </a:cubicBezTo>
                <a:cubicBezTo>
                  <a:pt x="13965" y="7337"/>
                  <a:pt x="13867" y="7286"/>
                  <a:pt x="13815" y="7253"/>
                </a:cubicBezTo>
                <a:cubicBezTo>
                  <a:pt x="13667" y="7156"/>
                  <a:pt x="13682" y="7103"/>
                  <a:pt x="13578" y="7020"/>
                </a:cubicBezTo>
                <a:cubicBezTo>
                  <a:pt x="13525" y="6979"/>
                  <a:pt x="13477" y="6970"/>
                  <a:pt x="13431" y="6933"/>
                </a:cubicBezTo>
                <a:lnTo>
                  <a:pt x="13281" y="6851"/>
                </a:lnTo>
                <a:cubicBezTo>
                  <a:pt x="13105" y="6785"/>
                  <a:pt x="13168" y="6706"/>
                  <a:pt x="13086" y="6576"/>
                </a:cubicBezTo>
                <a:cubicBezTo>
                  <a:pt x="13061" y="6536"/>
                  <a:pt x="13004" y="6464"/>
                  <a:pt x="12954" y="6520"/>
                </a:cubicBezTo>
                <a:cubicBezTo>
                  <a:pt x="12926" y="6567"/>
                  <a:pt x="13064" y="6614"/>
                  <a:pt x="13042" y="6714"/>
                </a:cubicBezTo>
                <a:cubicBezTo>
                  <a:pt x="13014" y="6840"/>
                  <a:pt x="12813" y="6667"/>
                  <a:pt x="12801" y="6849"/>
                </a:cubicBezTo>
                <a:cubicBezTo>
                  <a:pt x="12883" y="6869"/>
                  <a:pt x="12883" y="6838"/>
                  <a:pt x="12947" y="6833"/>
                </a:cubicBezTo>
                <a:cubicBezTo>
                  <a:pt x="13027" y="6826"/>
                  <a:pt x="13290" y="6930"/>
                  <a:pt x="13328" y="6953"/>
                </a:cubicBezTo>
                <a:cubicBezTo>
                  <a:pt x="13465" y="7038"/>
                  <a:pt x="13600" y="7133"/>
                  <a:pt x="13675" y="7282"/>
                </a:cubicBezTo>
                <a:cubicBezTo>
                  <a:pt x="13649" y="7348"/>
                  <a:pt x="13521" y="7446"/>
                  <a:pt x="13427" y="7448"/>
                </a:cubicBezTo>
                <a:cubicBezTo>
                  <a:pt x="13383" y="7426"/>
                  <a:pt x="13392" y="7421"/>
                  <a:pt x="13361" y="7389"/>
                </a:cubicBezTo>
                <a:cubicBezTo>
                  <a:pt x="13316" y="7342"/>
                  <a:pt x="13231" y="7267"/>
                  <a:pt x="13175" y="7246"/>
                </a:cubicBezTo>
                <a:cubicBezTo>
                  <a:pt x="13149" y="7236"/>
                  <a:pt x="13118" y="7230"/>
                  <a:pt x="13091" y="7220"/>
                </a:cubicBezTo>
                <a:cubicBezTo>
                  <a:pt x="13030" y="7198"/>
                  <a:pt x="12883" y="7134"/>
                  <a:pt x="12879" y="7239"/>
                </a:cubicBezTo>
                <a:cubicBezTo>
                  <a:pt x="12928" y="7268"/>
                  <a:pt x="13263" y="7317"/>
                  <a:pt x="13301" y="7475"/>
                </a:cubicBezTo>
                <a:cubicBezTo>
                  <a:pt x="13244" y="7520"/>
                  <a:pt x="13220" y="7518"/>
                  <a:pt x="13140" y="7516"/>
                </a:cubicBezTo>
                <a:cubicBezTo>
                  <a:pt x="13054" y="7513"/>
                  <a:pt x="13000" y="7479"/>
                  <a:pt x="12981" y="7580"/>
                </a:cubicBezTo>
                <a:cubicBezTo>
                  <a:pt x="13150" y="7632"/>
                  <a:pt x="13406" y="7558"/>
                  <a:pt x="13575" y="7471"/>
                </a:cubicBezTo>
                <a:cubicBezTo>
                  <a:pt x="13629" y="7443"/>
                  <a:pt x="13651" y="7427"/>
                  <a:pt x="13690" y="7394"/>
                </a:cubicBezTo>
                <a:cubicBezTo>
                  <a:pt x="13734" y="7357"/>
                  <a:pt x="13748" y="7327"/>
                  <a:pt x="13797" y="7340"/>
                </a:cubicBezTo>
                <a:cubicBezTo>
                  <a:pt x="13916" y="7372"/>
                  <a:pt x="14042" y="7414"/>
                  <a:pt x="14147" y="7470"/>
                </a:cubicBezTo>
                <a:lnTo>
                  <a:pt x="14328" y="7580"/>
                </a:lnTo>
                <a:cubicBezTo>
                  <a:pt x="14438" y="7639"/>
                  <a:pt x="14637" y="7684"/>
                  <a:pt x="14766" y="7717"/>
                </a:cubicBezTo>
                <a:cubicBezTo>
                  <a:pt x="15098" y="7803"/>
                  <a:pt x="14930" y="7789"/>
                  <a:pt x="15162" y="8081"/>
                </a:cubicBezTo>
                <a:cubicBezTo>
                  <a:pt x="15202" y="8131"/>
                  <a:pt x="15199" y="8150"/>
                  <a:pt x="15235" y="8200"/>
                </a:cubicBezTo>
                <a:cubicBezTo>
                  <a:pt x="15306" y="8298"/>
                  <a:pt x="15380" y="8373"/>
                  <a:pt x="15433" y="8483"/>
                </a:cubicBezTo>
                <a:cubicBezTo>
                  <a:pt x="15462" y="8545"/>
                  <a:pt x="15515" y="8601"/>
                  <a:pt x="15535" y="8673"/>
                </a:cubicBezTo>
                <a:cubicBezTo>
                  <a:pt x="15554" y="8742"/>
                  <a:pt x="15557" y="8773"/>
                  <a:pt x="15518" y="8821"/>
                </a:cubicBezTo>
                <a:cubicBezTo>
                  <a:pt x="15461" y="8891"/>
                  <a:pt x="15384" y="8940"/>
                  <a:pt x="15298" y="8973"/>
                </a:cubicBezTo>
                <a:cubicBezTo>
                  <a:pt x="14828" y="9157"/>
                  <a:pt x="14862" y="8786"/>
                  <a:pt x="14590" y="8874"/>
                </a:cubicBezTo>
                <a:cubicBezTo>
                  <a:pt x="14516" y="8898"/>
                  <a:pt x="14382" y="8933"/>
                  <a:pt x="14356" y="8996"/>
                </a:cubicBezTo>
                <a:cubicBezTo>
                  <a:pt x="14425" y="9088"/>
                  <a:pt x="14611" y="8862"/>
                  <a:pt x="14799" y="9007"/>
                </a:cubicBezTo>
                <a:lnTo>
                  <a:pt x="14837" y="9038"/>
                </a:lnTo>
                <a:cubicBezTo>
                  <a:pt x="14859" y="9055"/>
                  <a:pt x="14895" y="9079"/>
                  <a:pt x="14925" y="9090"/>
                </a:cubicBezTo>
                <a:cubicBezTo>
                  <a:pt x="14989" y="9115"/>
                  <a:pt x="15092" y="9104"/>
                  <a:pt x="15171" y="9104"/>
                </a:cubicBezTo>
                <a:cubicBezTo>
                  <a:pt x="15170" y="9250"/>
                  <a:pt x="14928" y="9475"/>
                  <a:pt x="14839" y="9546"/>
                </a:cubicBezTo>
                <a:cubicBezTo>
                  <a:pt x="14718" y="9642"/>
                  <a:pt x="14552" y="9898"/>
                  <a:pt x="14594" y="10065"/>
                </a:cubicBezTo>
                <a:cubicBezTo>
                  <a:pt x="14755" y="10065"/>
                  <a:pt x="14564" y="9967"/>
                  <a:pt x="14867" y="9630"/>
                </a:cubicBezTo>
                <a:cubicBezTo>
                  <a:pt x="14905" y="9587"/>
                  <a:pt x="14943" y="9566"/>
                  <a:pt x="14980" y="9530"/>
                </a:cubicBezTo>
                <a:cubicBezTo>
                  <a:pt x="14995" y="9651"/>
                  <a:pt x="15025" y="9749"/>
                  <a:pt x="15053" y="9867"/>
                </a:cubicBezTo>
                <a:cubicBezTo>
                  <a:pt x="15067" y="9928"/>
                  <a:pt x="15092" y="9967"/>
                  <a:pt x="15105" y="10020"/>
                </a:cubicBezTo>
                <a:cubicBezTo>
                  <a:pt x="15129" y="10111"/>
                  <a:pt x="15078" y="10127"/>
                  <a:pt x="15175" y="10157"/>
                </a:cubicBezTo>
                <a:cubicBezTo>
                  <a:pt x="15220" y="10095"/>
                  <a:pt x="15210" y="10053"/>
                  <a:pt x="15178" y="9977"/>
                </a:cubicBezTo>
                <a:cubicBezTo>
                  <a:pt x="15135" y="9874"/>
                  <a:pt x="15114" y="9732"/>
                  <a:pt x="15079" y="9621"/>
                </a:cubicBezTo>
                <a:cubicBezTo>
                  <a:pt x="15052" y="9538"/>
                  <a:pt x="15045" y="9456"/>
                  <a:pt x="15108" y="9390"/>
                </a:cubicBezTo>
                <a:cubicBezTo>
                  <a:pt x="15222" y="9268"/>
                  <a:pt x="15222" y="9151"/>
                  <a:pt x="15371" y="9045"/>
                </a:cubicBezTo>
                <a:lnTo>
                  <a:pt x="15556" y="8887"/>
                </a:lnTo>
                <a:cubicBezTo>
                  <a:pt x="15638" y="8785"/>
                  <a:pt x="15725" y="8923"/>
                  <a:pt x="15773" y="8983"/>
                </a:cubicBezTo>
                <a:lnTo>
                  <a:pt x="15934" y="9208"/>
                </a:lnTo>
                <a:cubicBezTo>
                  <a:pt x="15980" y="9264"/>
                  <a:pt x="15981" y="9305"/>
                  <a:pt x="16012" y="9364"/>
                </a:cubicBezTo>
                <a:cubicBezTo>
                  <a:pt x="16216" y="9741"/>
                  <a:pt x="16175" y="9793"/>
                  <a:pt x="16285" y="10202"/>
                </a:cubicBezTo>
                <a:cubicBezTo>
                  <a:pt x="16323" y="10346"/>
                  <a:pt x="16350" y="10424"/>
                  <a:pt x="16315" y="10581"/>
                </a:cubicBezTo>
                <a:cubicBezTo>
                  <a:pt x="16262" y="10817"/>
                  <a:pt x="16125" y="10656"/>
                  <a:pt x="15696" y="10855"/>
                </a:cubicBezTo>
                <a:cubicBezTo>
                  <a:pt x="15471" y="10959"/>
                  <a:pt x="15401" y="11149"/>
                  <a:pt x="15154" y="11213"/>
                </a:cubicBezTo>
                <a:cubicBezTo>
                  <a:pt x="14960" y="11263"/>
                  <a:pt x="14912" y="11184"/>
                  <a:pt x="14783" y="11142"/>
                </a:cubicBezTo>
                <a:cubicBezTo>
                  <a:pt x="14566" y="11070"/>
                  <a:pt x="14474" y="11157"/>
                  <a:pt x="14522" y="11207"/>
                </a:cubicBezTo>
                <a:cubicBezTo>
                  <a:pt x="14546" y="11233"/>
                  <a:pt x="14614" y="11202"/>
                  <a:pt x="14625" y="11201"/>
                </a:cubicBezTo>
                <a:cubicBezTo>
                  <a:pt x="14692" y="11196"/>
                  <a:pt x="14871" y="11269"/>
                  <a:pt x="14920" y="11308"/>
                </a:cubicBezTo>
                <a:cubicBezTo>
                  <a:pt x="14917" y="11371"/>
                  <a:pt x="14896" y="11365"/>
                  <a:pt x="14877" y="11417"/>
                </a:cubicBezTo>
                <a:cubicBezTo>
                  <a:pt x="14859" y="11464"/>
                  <a:pt x="14861" y="11498"/>
                  <a:pt x="14841" y="11545"/>
                </a:cubicBezTo>
                <a:cubicBezTo>
                  <a:pt x="14825" y="11583"/>
                  <a:pt x="14804" y="11624"/>
                  <a:pt x="14808" y="11670"/>
                </a:cubicBezTo>
                <a:cubicBezTo>
                  <a:pt x="14817" y="11764"/>
                  <a:pt x="14848" y="11765"/>
                  <a:pt x="14873" y="11775"/>
                </a:cubicBezTo>
                <a:cubicBezTo>
                  <a:pt x="14966" y="11730"/>
                  <a:pt x="14885" y="11707"/>
                  <a:pt x="14895" y="11622"/>
                </a:cubicBezTo>
                <a:cubicBezTo>
                  <a:pt x="14899" y="11592"/>
                  <a:pt x="14914" y="11575"/>
                  <a:pt x="14926" y="11547"/>
                </a:cubicBezTo>
                <a:cubicBezTo>
                  <a:pt x="14992" y="11403"/>
                  <a:pt x="14992" y="11290"/>
                  <a:pt x="15215" y="11302"/>
                </a:cubicBezTo>
                <a:cubicBezTo>
                  <a:pt x="15208" y="11427"/>
                  <a:pt x="15184" y="11485"/>
                  <a:pt x="15225" y="11608"/>
                </a:cubicBezTo>
                <a:cubicBezTo>
                  <a:pt x="15353" y="11566"/>
                  <a:pt x="15226" y="11402"/>
                  <a:pt x="15338" y="11242"/>
                </a:cubicBezTo>
                <a:cubicBezTo>
                  <a:pt x="15373" y="11193"/>
                  <a:pt x="15427" y="11167"/>
                  <a:pt x="15468" y="11125"/>
                </a:cubicBezTo>
                <a:cubicBezTo>
                  <a:pt x="15506" y="11087"/>
                  <a:pt x="15547" y="11035"/>
                  <a:pt x="15603" y="11031"/>
                </a:cubicBezTo>
                <a:cubicBezTo>
                  <a:pt x="15632" y="11074"/>
                  <a:pt x="15660" y="11167"/>
                  <a:pt x="15665" y="11234"/>
                </a:cubicBezTo>
                <a:lnTo>
                  <a:pt x="15677" y="11461"/>
                </a:lnTo>
                <a:cubicBezTo>
                  <a:pt x="15840" y="11484"/>
                  <a:pt x="15694" y="11051"/>
                  <a:pt x="15686" y="10958"/>
                </a:cubicBezTo>
                <a:cubicBezTo>
                  <a:pt x="15794" y="10885"/>
                  <a:pt x="15915" y="10864"/>
                  <a:pt x="16058" y="10822"/>
                </a:cubicBezTo>
                <a:cubicBezTo>
                  <a:pt x="16409" y="10718"/>
                  <a:pt x="16318" y="11012"/>
                  <a:pt x="16320" y="11219"/>
                </a:cubicBezTo>
                <a:cubicBezTo>
                  <a:pt x="16321" y="11307"/>
                  <a:pt x="16287" y="11377"/>
                  <a:pt x="16302" y="11428"/>
                </a:cubicBezTo>
                <a:cubicBezTo>
                  <a:pt x="16336" y="11553"/>
                  <a:pt x="16321" y="11559"/>
                  <a:pt x="16340" y="11652"/>
                </a:cubicBezTo>
                <a:cubicBezTo>
                  <a:pt x="16407" y="11977"/>
                  <a:pt x="16517" y="12940"/>
                  <a:pt x="16456" y="13253"/>
                </a:cubicBezTo>
                <a:cubicBezTo>
                  <a:pt x="16422" y="13428"/>
                  <a:pt x="16442" y="13496"/>
                  <a:pt x="16341" y="13649"/>
                </a:cubicBezTo>
                <a:cubicBezTo>
                  <a:pt x="16099" y="13649"/>
                  <a:pt x="15963" y="13501"/>
                  <a:pt x="15762" y="13439"/>
                </a:cubicBezTo>
                <a:cubicBezTo>
                  <a:pt x="15568" y="13380"/>
                  <a:pt x="15544" y="13355"/>
                  <a:pt x="15573" y="13143"/>
                </a:cubicBezTo>
                <a:cubicBezTo>
                  <a:pt x="15585" y="13053"/>
                  <a:pt x="15592" y="13020"/>
                  <a:pt x="15633" y="12956"/>
                </a:cubicBezTo>
                <a:cubicBezTo>
                  <a:pt x="15668" y="12901"/>
                  <a:pt x="15685" y="12828"/>
                  <a:pt x="15709" y="12768"/>
                </a:cubicBezTo>
                <a:cubicBezTo>
                  <a:pt x="15728" y="12720"/>
                  <a:pt x="15791" y="12671"/>
                  <a:pt x="15753" y="12597"/>
                </a:cubicBezTo>
                <a:cubicBezTo>
                  <a:pt x="15714" y="12603"/>
                  <a:pt x="15715" y="12605"/>
                  <a:pt x="15696" y="12632"/>
                </a:cubicBezTo>
                <a:lnTo>
                  <a:pt x="15600" y="12813"/>
                </a:lnTo>
                <a:cubicBezTo>
                  <a:pt x="15532" y="12816"/>
                  <a:pt x="15538" y="12816"/>
                  <a:pt x="15503" y="12777"/>
                </a:cubicBezTo>
                <a:cubicBezTo>
                  <a:pt x="15462" y="12729"/>
                  <a:pt x="15427" y="12673"/>
                  <a:pt x="15407" y="12611"/>
                </a:cubicBezTo>
                <a:cubicBezTo>
                  <a:pt x="15394" y="12572"/>
                  <a:pt x="15397" y="12565"/>
                  <a:pt x="15369" y="12532"/>
                </a:cubicBezTo>
                <a:cubicBezTo>
                  <a:pt x="15239" y="12534"/>
                  <a:pt x="15311" y="12607"/>
                  <a:pt x="15341" y="12678"/>
                </a:cubicBezTo>
                <a:cubicBezTo>
                  <a:pt x="15411" y="12842"/>
                  <a:pt x="15466" y="12845"/>
                  <a:pt x="15562" y="12891"/>
                </a:cubicBezTo>
                <a:cubicBezTo>
                  <a:pt x="15548" y="12943"/>
                  <a:pt x="15546" y="12952"/>
                  <a:pt x="15485" y="12950"/>
                </a:cubicBezTo>
                <a:cubicBezTo>
                  <a:pt x="15312" y="12943"/>
                  <a:pt x="15250" y="12856"/>
                  <a:pt x="15173" y="12854"/>
                </a:cubicBezTo>
                <a:cubicBezTo>
                  <a:pt x="15113" y="13006"/>
                  <a:pt x="15363" y="13009"/>
                  <a:pt x="15498" y="13046"/>
                </a:cubicBezTo>
                <a:cubicBezTo>
                  <a:pt x="15483" y="13151"/>
                  <a:pt x="15454" y="13298"/>
                  <a:pt x="15484" y="13399"/>
                </a:cubicBezTo>
                <a:cubicBezTo>
                  <a:pt x="15386" y="13420"/>
                  <a:pt x="15269" y="13447"/>
                  <a:pt x="15157" y="13442"/>
                </a:cubicBezTo>
                <a:cubicBezTo>
                  <a:pt x="15040" y="13438"/>
                  <a:pt x="14963" y="13310"/>
                  <a:pt x="14921" y="13373"/>
                </a:cubicBezTo>
                <a:cubicBezTo>
                  <a:pt x="14903" y="13400"/>
                  <a:pt x="14930" y="13437"/>
                  <a:pt x="14950" y="13455"/>
                </a:cubicBezTo>
                <a:cubicBezTo>
                  <a:pt x="15035" y="13533"/>
                  <a:pt x="15111" y="13513"/>
                  <a:pt x="15226" y="13526"/>
                </a:cubicBezTo>
                <a:cubicBezTo>
                  <a:pt x="15366" y="13541"/>
                  <a:pt x="15453" y="13458"/>
                  <a:pt x="15611" y="13486"/>
                </a:cubicBezTo>
                <a:cubicBezTo>
                  <a:pt x="15774" y="13515"/>
                  <a:pt x="15936" y="13636"/>
                  <a:pt x="16095" y="13682"/>
                </a:cubicBezTo>
                <a:lnTo>
                  <a:pt x="16267" y="13734"/>
                </a:lnTo>
                <a:cubicBezTo>
                  <a:pt x="16320" y="13847"/>
                  <a:pt x="16288" y="14045"/>
                  <a:pt x="16281" y="14179"/>
                </a:cubicBezTo>
                <a:cubicBezTo>
                  <a:pt x="16274" y="14339"/>
                  <a:pt x="16186" y="14493"/>
                  <a:pt x="16093" y="14600"/>
                </a:cubicBezTo>
                <a:cubicBezTo>
                  <a:pt x="15914" y="14806"/>
                  <a:pt x="15755" y="14964"/>
                  <a:pt x="15514" y="15108"/>
                </a:cubicBezTo>
                <a:cubicBezTo>
                  <a:pt x="15283" y="15245"/>
                  <a:pt x="15021" y="15271"/>
                  <a:pt x="14768" y="15325"/>
                </a:cubicBezTo>
                <a:cubicBezTo>
                  <a:pt x="14535" y="15375"/>
                  <a:pt x="14523" y="15350"/>
                  <a:pt x="14332" y="15376"/>
                </a:cubicBezTo>
                <a:cubicBezTo>
                  <a:pt x="14139" y="15402"/>
                  <a:pt x="13975" y="15379"/>
                  <a:pt x="13900" y="15397"/>
                </a:cubicBezTo>
                <a:cubicBezTo>
                  <a:pt x="13853" y="15409"/>
                  <a:pt x="13760" y="15430"/>
                  <a:pt x="13703" y="15434"/>
                </a:cubicBezTo>
                <a:cubicBezTo>
                  <a:pt x="13540" y="15445"/>
                  <a:pt x="13402" y="15434"/>
                  <a:pt x="13267" y="15415"/>
                </a:cubicBezTo>
                <a:cubicBezTo>
                  <a:pt x="13096" y="15391"/>
                  <a:pt x="12561" y="15370"/>
                  <a:pt x="12397" y="15409"/>
                </a:cubicBezTo>
                <a:lnTo>
                  <a:pt x="11187" y="15610"/>
                </a:lnTo>
                <a:cubicBezTo>
                  <a:pt x="11035" y="15645"/>
                  <a:pt x="10972" y="15689"/>
                  <a:pt x="10786" y="15676"/>
                </a:cubicBezTo>
                <a:cubicBezTo>
                  <a:pt x="10787" y="15548"/>
                  <a:pt x="10950" y="15333"/>
                  <a:pt x="11025" y="15274"/>
                </a:cubicBezTo>
                <a:cubicBezTo>
                  <a:pt x="11111" y="15206"/>
                  <a:pt x="11216" y="15123"/>
                  <a:pt x="11325" y="15093"/>
                </a:cubicBezTo>
                <a:cubicBezTo>
                  <a:pt x="11446" y="15059"/>
                  <a:pt x="11687" y="14976"/>
                  <a:pt x="11745" y="14878"/>
                </a:cubicBezTo>
                <a:cubicBezTo>
                  <a:pt x="11774" y="14827"/>
                  <a:pt x="11755" y="14814"/>
                  <a:pt x="11812" y="14792"/>
                </a:cubicBezTo>
                <a:cubicBezTo>
                  <a:pt x="11905" y="14755"/>
                  <a:pt x="12280" y="14795"/>
                  <a:pt x="12394" y="14793"/>
                </a:cubicBezTo>
                <a:cubicBezTo>
                  <a:pt x="12730" y="14786"/>
                  <a:pt x="12879" y="14770"/>
                  <a:pt x="13219" y="14883"/>
                </a:cubicBezTo>
                <a:cubicBezTo>
                  <a:pt x="13273" y="14901"/>
                  <a:pt x="13276" y="14920"/>
                  <a:pt x="13334" y="14931"/>
                </a:cubicBezTo>
                <a:cubicBezTo>
                  <a:pt x="13556" y="14970"/>
                  <a:pt x="13790" y="15045"/>
                  <a:pt x="14024" y="15004"/>
                </a:cubicBezTo>
                <a:cubicBezTo>
                  <a:pt x="14088" y="14993"/>
                  <a:pt x="14193" y="14943"/>
                  <a:pt x="14244" y="14912"/>
                </a:cubicBezTo>
                <a:cubicBezTo>
                  <a:pt x="14318" y="14868"/>
                  <a:pt x="14363" y="14818"/>
                  <a:pt x="14359" y="14734"/>
                </a:cubicBezTo>
                <a:cubicBezTo>
                  <a:pt x="14359" y="14728"/>
                  <a:pt x="14357" y="14727"/>
                  <a:pt x="14355" y="14723"/>
                </a:cubicBezTo>
                <a:cubicBezTo>
                  <a:pt x="14281" y="14712"/>
                  <a:pt x="14229" y="14836"/>
                  <a:pt x="14109" y="14888"/>
                </a:cubicBezTo>
                <a:cubicBezTo>
                  <a:pt x="14015" y="14929"/>
                  <a:pt x="13758" y="14940"/>
                  <a:pt x="13726" y="14909"/>
                </a:cubicBezTo>
                <a:cubicBezTo>
                  <a:pt x="13704" y="14889"/>
                  <a:pt x="13713" y="14892"/>
                  <a:pt x="13738" y="14835"/>
                </a:cubicBezTo>
                <a:cubicBezTo>
                  <a:pt x="13778" y="14746"/>
                  <a:pt x="13743" y="14636"/>
                  <a:pt x="13778" y="14555"/>
                </a:cubicBezTo>
                <a:cubicBezTo>
                  <a:pt x="13852" y="14383"/>
                  <a:pt x="13941" y="14361"/>
                  <a:pt x="13903" y="14294"/>
                </a:cubicBezTo>
                <a:cubicBezTo>
                  <a:pt x="13790" y="14348"/>
                  <a:pt x="13808" y="14333"/>
                  <a:pt x="13742" y="14452"/>
                </a:cubicBezTo>
                <a:cubicBezTo>
                  <a:pt x="13682" y="14560"/>
                  <a:pt x="13676" y="14543"/>
                  <a:pt x="13675" y="14702"/>
                </a:cubicBezTo>
                <a:cubicBezTo>
                  <a:pt x="13675" y="14764"/>
                  <a:pt x="13665" y="14790"/>
                  <a:pt x="13635" y="14827"/>
                </a:cubicBezTo>
                <a:cubicBezTo>
                  <a:pt x="13555" y="14925"/>
                  <a:pt x="13373" y="14864"/>
                  <a:pt x="13289" y="14818"/>
                </a:cubicBezTo>
                <a:cubicBezTo>
                  <a:pt x="13305" y="14763"/>
                  <a:pt x="13311" y="14768"/>
                  <a:pt x="13346" y="14730"/>
                </a:cubicBezTo>
                <a:cubicBezTo>
                  <a:pt x="13624" y="14432"/>
                  <a:pt x="13460" y="14508"/>
                  <a:pt x="13560" y="14326"/>
                </a:cubicBezTo>
                <a:cubicBezTo>
                  <a:pt x="13588" y="14275"/>
                  <a:pt x="13644" y="14244"/>
                  <a:pt x="13649" y="14163"/>
                </a:cubicBezTo>
                <a:cubicBezTo>
                  <a:pt x="13559" y="14165"/>
                  <a:pt x="13570" y="14190"/>
                  <a:pt x="13523" y="14247"/>
                </a:cubicBezTo>
                <a:cubicBezTo>
                  <a:pt x="13485" y="14293"/>
                  <a:pt x="13462" y="14310"/>
                  <a:pt x="13448" y="14377"/>
                </a:cubicBezTo>
                <a:cubicBezTo>
                  <a:pt x="13433" y="14454"/>
                  <a:pt x="13446" y="14483"/>
                  <a:pt x="13407" y="14543"/>
                </a:cubicBezTo>
                <a:cubicBezTo>
                  <a:pt x="13382" y="14582"/>
                  <a:pt x="13348" y="14615"/>
                  <a:pt x="13317" y="14646"/>
                </a:cubicBezTo>
                <a:cubicBezTo>
                  <a:pt x="13208" y="14755"/>
                  <a:pt x="13209" y="14779"/>
                  <a:pt x="13058" y="14740"/>
                </a:cubicBezTo>
                <a:cubicBezTo>
                  <a:pt x="12955" y="14713"/>
                  <a:pt x="12821" y="14707"/>
                  <a:pt x="12699" y="14701"/>
                </a:cubicBezTo>
                <a:cubicBezTo>
                  <a:pt x="12704" y="14604"/>
                  <a:pt x="12752" y="14602"/>
                  <a:pt x="12773" y="14505"/>
                </a:cubicBezTo>
                <a:cubicBezTo>
                  <a:pt x="12822" y="14282"/>
                  <a:pt x="12847" y="14213"/>
                  <a:pt x="13004" y="14058"/>
                </a:cubicBezTo>
                <a:lnTo>
                  <a:pt x="13036" y="13990"/>
                </a:lnTo>
                <a:cubicBezTo>
                  <a:pt x="13036" y="13985"/>
                  <a:pt x="13035" y="13983"/>
                  <a:pt x="13034" y="13979"/>
                </a:cubicBezTo>
                <a:cubicBezTo>
                  <a:pt x="12976" y="13966"/>
                  <a:pt x="12919" y="14041"/>
                  <a:pt x="12887" y="14078"/>
                </a:cubicBezTo>
                <a:cubicBezTo>
                  <a:pt x="12793" y="14183"/>
                  <a:pt x="12727" y="14279"/>
                  <a:pt x="12701" y="14416"/>
                </a:cubicBezTo>
                <a:cubicBezTo>
                  <a:pt x="12684" y="14510"/>
                  <a:pt x="12693" y="14527"/>
                  <a:pt x="12633" y="14595"/>
                </a:cubicBezTo>
                <a:cubicBezTo>
                  <a:pt x="12474" y="14777"/>
                  <a:pt x="12167" y="14680"/>
                  <a:pt x="11800" y="14702"/>
                </a:cubicBezTo>
                <a:cubicBezTo>
                  <a:pt x="11800" y="14557"/>
                  <a:pt x="11678" y="14497"/>
                  <a:pt x="11612" y="14202"/>
                </a:cubicBezTo>
                <a:cubicBezTo>
                  <a:pt x="11598" y="14141"/>
                  <a:pt x="11582" y="14124"/>
                  <a:pt x="11581" y="14055"/>
                </a:cubicBezTo>
                <a:cubicBezTo>
                  <a:pt x="11580" y="14002"/>
                  <a:pt x="11578" y="13946"/>
                  <a:pt x="11587" y="13895"/>
                </a:cubicBezTo>
                <a:cubicBezTo>
                  <a:pt x="11604" y="13802"/>
                  <a:pt x="11645" y="13729"/>
                  <a:pt x="11699" y="13676"/>
                </a:cubicBezTo>
                <a:cubicBezTo>
                  <a:pt x="11787" y="13590"/>
                  <a:pt x="11827" y="13611"/>
                  <a:pt x="11981" y="13611"/>
                </a:cubicBezTo>
                <a:cubicBezTo>
                  <a:pt x="12043" y="13611"/>
                  <a:pt x="12078" y="13603"/>
                  <a:pt x="12128" y="13604"/>
                </a:cubicBezTo>
                <a:cubicBezTo>
                  <a:pt x="12196" y="13605"/>
                  <a:pt x="12187" y="13591"/>
                  <a:pt x="12256" y="13586"/>
                </a:cubicBezTo>
                <a:cubicBezTo>
                  <a:pt x="12939" y="13537"/>
                  <a:pt x="12715" y="13426"/>
                  <a:pt x="13015" y="13328"/>
                </a:cubicBezTo>
                <a:cubicBezTo>
                  <a:pt x="13138" y="13287"/>
                  <a:pt x="13347" y="13271"/>
                  <a:pt x="13488" y="13295"/>
                </a:cubicBezTo>
                <a:cubicBezTo>
                  <a:pt x="13535" y="13303"/>
                  <a:pt x="13576" y="13315"/>
                  <a:pt x="13633" y="13316"/>
                </a:cubicBezTo>
                <a:cubicBezTo>
                  <a:pt x="14127" y="13325"/>
                  <a:pt x="14055" y="13217"/>
                  <a:pt x="14185" y="13352"/>
                </a:cubicBezTo>
                <a:cubicBezTo>
                  <a:pt x="14231" y="13401"/>
                  <a:pt x="14356" y="13444"/>
                  <a:pt x="14424" y="13426"/>
                </a:cubicBezTo>
                <a:cubicBezTo>
                  <a:pt x="14532" y="13398"/>
                  <a:pt x="14729" y="13171"/>
                  <a:pt x="14693" y="13051"/>
                </a:cubicBezTo>
                <a:cubicBezTo>
                  <a:pt x="14608" y="13040"/>
                  <a:pt x="14611" y="13064"/>
                  <a:pt x="14586" y="13133"/>
                </a:cubicBezTo>
                <a:cubicBezTo>
                  <a:pt x="14536" y="13265"/>
                  <a:pt x="14450" y="13382"/>
                  <a:pt x="14285" y="13308"/>
                </a:cubicBezTo>
                <a:cubicBezTo>
                  <a:pt x="14170" y="13256"/>
                  <a:pt x="14209" y="13186"/>
                  <a:pt x="14265" y="13103"/>
                </a:cubicBezTo>
                <a:cubicBezTo>
                  <a:pt x="14337" y="12996"/>
                  <a:pt x="14406" y="13035"/>
                  <a:pt x="14406" y="12879"/>
                </a:cubicBezTo>
                <a:cubicBezTo>
                  <a:pt x="14345" y="12883"/>
                  <a:pt x="14246" y="12975"/>
                  <a:pt x="14213" y="13023"/>
                </a:cubicBezTo>
                <a:cubicBezTo>
                  <a:pt x="14169" y="13088"/>
                  <a:pt x="14127" y="13165"/>
                  <a:pt x="14054" y="13195"/>
                </a:cubicBezTo>
                <a:cubicBezTo>
                  <a:pt x="14012" y="13212"/>
                  <a:pt x="13958" y="13212"/>
                  <a:pt x="13916" y="13222"/>
                </a:cubicBezTo>
                <a:cubicBezTo>
                  <a:pt x="13853" y="13237"/>
                  <a:pt x="13873" y="13225"/>
                  <a:pt x="13794" y="13234"/>
                </a:cubicBezTo>
                <a:cubicBezTo>
                  <a:pt x="13681" y="13246"/>
                  <a:pt x="13606" y="13236"/>
                  <a:pt x="13510" y="13213"/>
                </a:cubicBezTo>
                <a:cubicBezTo>
                  <a:pt x="13391" y="13185"/>
                  <a:pt x="13353" y="13219"/>
                  <a:pt x="13296" y="13098"/>
                </a:cubicBezTo>
                <a:cubicBezTo>
                  <a:pt x="13250" y="12999"/>
                  <a:pt x="13286" y="12777"/>
                  <a:pt x="13255" y="12750"/>
                </a:cubicBezTo>
                <a:cubicBezTo>
                  <a:pt x="13183" y="12685"/>
                  <a:pt x="13186" y="12837"/>
                  <a:pt x="13186" y="12884"/>
                </a:cubicBezTo>
                <a:cubicBezTo>
                  <a:pt x="13187" y="12933"/>
                  <a:pt x="13183" y="12999"/>
                  <a:pt x="13189" y="13046"/>
                </a:cubicBezTo>
                <a:cubicBezTo>
                  <a:pt x="13194" y="13094"/>
                  <a:pt x="13214" y="13143"/>
                  <a:pt x="13211" y="13200"/>
                </a:cubicBezTo>
                <a:cubicBezTo>
                  <a:pt x="13049" y="13200"/>
                  <a:pt x="12964" y="13333"/>
                  <a:pt x="12967" y="13104"/>
                </a:cubicBezTo>
                <a:cubicBezTo>
                  <a:pt x="12968" y="13016"/>
                  <a:pt x="12978" y="13001"/>
                  <a:pt x="13004" y="12931"/>
                </a:cubicBezTo>
                <a:cubicBezTo>
                  <a:pt x="13027" y="12871"/>
                  <a:pt x="13039" y="12821"/>
                  <a:pt x="12986" y="12789"/>
                </a:cubicBezTo>
                <a:cubicBezTo>
                  <a:pt x="12933" y="12812"/>
                  <a:pt x="12925" y="12888"/>
                  <a:pt x="12905" y="12940"/>
                </a:cubicBezTo>
                <a:cubicBezTo>
                  <a:pt x="12862" y="13050"/>
                  <a:pt x="12918" y="13244"/>
                  <a:pt x="12830" y="13319"/>
                </a:cubicBezTo>
                <a:cubicBezTo>
                  <a:pt x="12678" y="13450"/>
                  <a:pt x="12546" y="13485"/>
                  <a:pt x="12326" y="13495"/>
                </a:cubicBezTo>
                <a:cubicBezTo>
                  <a:pt x="11971" y="13511"/>
                  <a:pt x="11912" y="13570"/>
                  <a:pt x="11884" y="13430"/>
                </a:cubicBezTo>
                <a:lnTo>
                  <a:pt x="11861" y="13262"/>
                </a:lnTo>
                <a:cubicBezTo>
                  <a:pt x="11852" y="13224"/>
                  <a:pt x="11848" y="13241"/>
                  <a:pt x="11833" y="13196"/>
                </a:cubicBezTo>
                <a:cubicBezTo>
                  <a:pt x="11777" y="13022"/>
                  <a:pt x="11695" y="12788"/>
                  <a:pt x="11657" y="12608"/>
                </a:cubicBezTo>
                <a:cubicBezTo>
                  <a:pt x="11608" y="12372"/>
                  <a:pt x="11556" y="12319"/>
                  <a:pt x="11759" y="12208"/>
                </a:cubicBezTo>
                <a:cubicBezTo>
                  <a:pt x="11833" y="12168"/>
                  <a:pt x="11833" y="12191"/>
                  <a:pt x="11908" y="12189"/>
                </a:cubicBezTo>
                <a:cubicBezTo>
                  <a:pt x="12063" y="12184"/>
                  <a:pt x="12027" y="12112"/>
                  <a:pt x="12147" y="12250"/>
                </a:cubicBezTo>
                <a:cubicBezTo>
                  <a:pt x="12189" y="12298"/>
                  <a:pt x="12409" y="12456"/>
                  <a:pt x="12346" y="12302"/>
                </a:cubicBezTo>
                <a:cubicBezTo>
                  <a:pt x="12318" y="12235"/>
                  <a:pt x="12174" y="12227"/>
                  <a:pt x="12159" y="12113"/>
                </a:cubicBezTo>
                <a:cubicBezTo>
                  <a:pt x="12181" y="12068"/>
                  <a:pt x="12183" y="12086"/>
                  <a:pt x="12224" y="12053"/>
                </a:cubicBezTo>
                <a:cubicBezTo>
                  <a:pt x="12335" y="11962"/>
                  <a:pt x="12296" y="11769"/>
                  <a:pt x="12560" y="11798"/>
                </a:cubicBezTo>
                <a:cubicBezTo>
                  <a:pt x="12729" y="11817"/>
                  <a:pt x="12690" y="11842"/>
                  <a:pt x="12808" y="11892"/>
                </a:cubicBezTo>
                <a:cubicBezTo>
                  <a:pt x="12854" y="11911"/>
                  <a:pt x="12856" y="11898"/>
                  <a:pt x="12902" y="11921"/>
                </a:cubicBezTo>
                <a:cubicBezTo>
                  <a:pt x="13060" y="11999"/>
                  <a:pt x="13217" y="12010"/>
                  <a:pt x="13242" y="12079"/>
                </a:cubicBezTo>
                <a:cubicBezTo>
                  <a:pt x="13262" y="12136"/>
                  <a:pt x="13258" y="12227"/>
                  <a:pt x="13268" y="12300"/>
                </a:cubicBezTo>
                <a:cubicBezTo>
                  <a:pt x="13376" y="12300"/>
                  <a:pt x="13329" y="12192"/>
                  <a:pt x="13336" y="12133"/>
                </a:cubicBezTo>
                <a:cubicBezTo>
                  <a:pt x="13434" y="12098"/>
                  <a:pt x="13604" y="12169"/>
                  <a:pt x="13659" y="12253"/>
                </a:cubicBezTo>
                <a:cubicBezTo>
                  <a:pt x="13694" y="12304"/>
                  <a:pt x="13653" y="12298"/>
                  <a:pt x="13697" y="12353"/>
                </a:cubicBezTo>
                <a:cubicBezTo>
                  <a:pt x="13732" y="12346"/>
                  <a:pt x="13746" y="12326"/>
                  <a:pt x="13751" y="12289"/>
                </a:cubicBezTo>
                <a:cubicBezTo>
                  <a:pt x="13762" y="12211"/>
                  <a:pt x="13737" y="12254"/>
                  <a:pt x="13729" y="12181"/>
                </a:cubicBezTo>
                <a:cubicBezTo>
                  <a:pt x="13768" y="12158"/>
                  <a:pt x="13893" y="12115"/>
                  <a:pt x="13936" y="12110"/>
                </a:cubicBezTo>
                <a:cubicBezTo>
                  <a:pt x="14045" y="12098"/>
                  <a:pt x="14077" y="12117"/>
                  <a:pt x="14161" y="12064"/>
                </a:cubicBezTo>
                <a:cubicBezTo>
                  <a:pt x="14153" y="12024"/>
                  <a:pt x="14166" y="12014"/>
                  <a:pt x="14109" y="12013"/>
                </a:cubicBezTo>
                <a:cubicBezTo>
                  <a:pt x="13921" y="12009"/>
                  <a:pt x="13697" y="12140"/>
                  <a:pt x="13560" y="12063"/>
                </a:cubicBezTo>
                <a:cubicBezTo>
                  <a:pt x="13582" y="11993"/>
                  <a:pt x="13665" y="11835"/>
                  <a:pt x="13655" y="11774"/>
                </a:cubicBezTo>
                <a:cubicBezTo>
                  <a:pt x="13513" y="11752"/>
                  <a:pt x="13563" y="12139"/>
                  <a:pt x="13341" y="12021"/>
                </a:cubicBezTo>
                <a:lnTo>
                  <a:pt x="13272" y="11966"/>
                </a:lnTo>
                <a:cubicBezTo>
                  <a:pt x="13205" y="11893"/>
                  <a:pt x="13129" y="11947"/>
                  <a:pt x="12918" y="11824"/>
                </a:cubicBezTo>
                <a:cubicBezTo>
                  <a:pt x="12864" y="11793"/>
                  <a:pt x="12809" y="11781"/>
                  <a:pt x="12747" y="11746"/>
                </a:cubicBezTo>
                <a:cubicBezTo>
                  <a:pt x="12680" y="11710"/>
                  <a:pt x="12631" y="11705"/>
                  <a:pt x="12531" y="11711"/>
                </a:cubicBezTo>
                <a:cubicBezTo>
                  <a:pt x="12449" y="11715"/>
                  <a:pt x="12407" y="11749"/>
                  <a:pt x="12332" y="11749"/>
                </a:cubicBezTo>
                <a:cubicBezTo>
                  <a:pt x="12304" y="11598"/>
                  <a:pt x="12543" y="11544"/>
                  <a:pt x="12666" y="11503"/>
                </a:cubicBezTo>
                <a:cubicBezTo>
                  <a:pt x="12802" y="11457"/>
                  <a:pt x="12931" y="11481"/>
                  <a:pt x="13152" y="11414"/>
                </a:cubicBezTo>
                <a:cubicBezTo>
                  <a:pt x="13208" y="11396"/>
                  <a:pt x="13315" y="11448"/>
                  <a:pt x="13408" y="11421"/>
                </a:cubicBezTo>
                <a:cubicBezTo>
                  <a:pt x="13477" y="11400"/>
                  <a:pt x="13536" y="11349"/>
                  <a:pt x="13630" y="11364"/>
                </a:cubicBezTo>
                <a:cubicBezTo>
                  <a:pt x="13684" y="11372"/>
                  <a:pt x="13686" y="11387"/>
                  <a:pt x="13757" y="11390"/>
                </a:cubicBezTo>
                <a:cubicBezTo>
                  <a:pt x="13857" y="11394"/>
                  <a:pt x="14094" y="11419"/>
                  <a:pt x="14124" y="11332"/>
                </a:cubicBezTo>
                <a:cubicBezTo>
                  <a:pt x="14051" y="11265"/>
                  <a:pt x="13849" y="11336"/>
                  <a:pt x="13662" y="11286"/>
                </a:cubicBezTo>
                <a:cubicBezTo>
                  <a:pt x="13662" y="11188"/>
                  <a:pt x="13760" y="11103"/>
                  <a:pt x="13748" y="11008"/>
                </a:cubicBezTo>
                <a:cubicBezTo>
                  <a:pt x="13630" y="11003"/>
                  <a:pt x="13628" y="11262"/>
                  <a:pt x="13427" y="11327"/>
                </a:cubicBezTo>
                <a:cubicBezTo>
                  <a:pt x="13355" y="11351"/>
                  <a:pt x="13316" y="11362"/>
                  <a:pt x="13278" y="11315"/>
                </a:cubicBezTo>
                <a:cubicBezTo>
                  <a:pt x="13294" y="11213"/>
                  <a:pt x="13436" y="11129"/>
                  <a:pt x="13443" y="10979"/>
                </a:cubicBezTo>
                <a:cubicBezTo>
                  <a:pt x="13261" y="10993"/>
                  <a:pt x="13292" y="11414"/>
                  <a:pt x="12844" y="11374"/>
                </a:cubicBezTo>
                <a:cubicBezTo>
                  <a:pt x="12800" y="11306"/>
                  <a:pt x="12831" y="11275"/>
                  <a:pt x="12787" y="11197"/>
                </a:cubicBezTo>
                <a:cubicBezTo>
                  <a:pt x="12595" y="10855"/>
                  <a:pt x="12637" y="11027"/>
                  <a:pt x="12367" y="10930"/>
                </a:cubicBezTo>
                <a:cubicBezTo>
                  <a:pt x="12358" y="10763"/>
                  <a:pt x="12539" y="10577"/>
                  <a:pt x="12689" y="10522"/>
                </a:cubicBezTo>
                <a:cubicBezTo>
                  <a:pt x="12732" y="10506"/>
                  <a:pt x="12745" y="10496"/>
                  <a:pt x="12786" y="10483"/>
                </a:cubicBezTo>
                <a:cubicBezTo>
                  <a:pt x="13193" y="10355"/>
                  <a:pt x="13088" y="10374"/>
                  <a:pt x="13331" y="10186"/>
                </a:cubicBezTo>
                <a:cubicBezTo>
                  <a:pt x="13395" y="10137"/>
                  <a:pt x="13564" y="9947"/>
                  <a:pt x="13556" y="9865"/>
                </a:cubicBezTo>
                <a:cubicBezTo>
                  <a:pt x="13484" y="9873"/>
                  <a:pt x="13358" y="10064"/>
                  <a:pt x="13296" y="10125"/>
                </a:cubicBezTo>
                <a:cubicBezTo>
                  <a:pt x="13264" y="10157"/>
                  <a:pt x="13240" y="10183"/>
                  <a:pt x="13204" y="10211"/>
                </a:cubicBezTo>
                <a:cubicBezTo>
                  <a:pt x="12855" y="10489"/>
                  <a:pt x="13101" y="10125"/>
                  <a:pt x="13034" y="9964"/>
                </a:cubicBezTo>
                <a:cubicBezTo>
                  <a:pt x="12956" y="9984"/>
                  <a:pt x="12979" y="10032"/>
                  <a:pt x="12965" y="10126"/>
                </a:cubicBezTo>
                <a:cubicBezTo>
                  <a:pt x="12960" y="10156"/>
                  <a:pt x="12936" y="10265"/>
                  <a:pt x="12922" y="10301"/>
                </a:cubicBezTo>
                <a:cubicBezTo>
                  <a:pt x="12872" y="10431"/>
                  <a:pt x="12574" y="10401"/>
                  <a:pt x="12395" y="10656"/>
                </a:cubicBezTo>
                <a:cubicBezTo>
                  <a:pt x="12254" y="10857"/>
                  <a:pt x="12297" y="11003"/>
                  <a:pt x="12137" y="10938"/>
                </a:cubicBezTo>
                <a:cubicBezTo>
                  <a:pt x="12019" y="10891"/>
                  <a:pt x="12026" y="10841"/>
                  <a:pt x="11980" y="10724"/>
                </a:cubicBezTo>
                <a:cubicBezTo>
                  <a:pt x="11944" y="10635"/>
                  <a:pt x="11954" y="10621"/>
                  <a:pt x="11954" y="10503"/>
                </a:cubicBezTo>
                <a:cubicBezTo>
                  <a:pt x="11954" y="10196"/>
                  <a:pt x="11915" y="10307"/>
                  <a:pt x="12157" y="10228"/>
                </a:cubicBezTo>
                <a:cubicBezTo>
                  <a:pt x="12214" y="10209"/>
                  <a:pt x="12272" y="10182"/>
                  <a:pt x="12317" y="10151"/>
                </a:cubicBezTo>
                <a:cubicBezTo>
                  <a:pt x="12401" y="10094"/>
                  <a:pt x="12580" y="9882"/>
                  <a:pt x="12656" y="9788"/>
                </a:cubicBezTo>
                <a:lnTo>
                  <a:pt x="12865" y="9528"/>
                </a:lnTo>
                <a:cubicBezTo>
                  <a:pt x="12928" y="9470"/>
                  <a:pt x="12922" y="9502"/>
                  <a:pt x="12956" y="9403"/>
                </a:cubicBezTo>
                <a:cubicBezTo>
                  <a:pt x="12886" y="9396"/>
                  <a:pt x="12902" y="9397"/>
                  <a:pt x="12863" y="9431"/>
                </a:cubicBezTo>
                <a:cubicBezTo>
                  <a:pt x="12740" y="9537"/>
                  <a:pt x="12657" y="9703"/>
                  <a:pt x="12560" y="9788"/>
                </a:cubicBezTo>
                <a:cubicBezTo>
                  <a:pt x="12486" y="9855"/>
                  <a:pt x="12421" y="9936"/>
                  <a:pt x="12359" y="10013"/>
                </a:cubicBezTo>
                <a:cubicBezTo>
                  <a:pt x="12357" y="10015"/>
                  <a:pt x="12355" y="10019"/>
                  <a:pt x="12353" y="10021"/>
                </a:cubicBezTo>
                <a:cubicBezTo>
                  <a:pt x="12262" y="10135"/>
                  <a:pt x="12128" y="10171"/>
                  <a:pt x="11957" y="10169"/>
                </a:cubicBezTo>
                <a:cubicBezTo>
                  <a:pt x="11921" y="10108"/>
                  <a:pt x="11904" y="10013"/>
                  <a:pt x="11875" y="9950"/>
                </a:cubicBezTo>
                <a:cubicBezTo>
                  <a:pt x="11841" y="9876"/>
                  <a:pt x="11775" y="9843"/>
                  <a:pt x="11749" y="9787"/>
                </a:cubicBezTo>
                <a:cubicBezTo>
                  <a:pt x="11844" y="9733"/>
                  <a:pt x="11878" y="9770"/>
                  <a:pt x="11969" y="9679"/>
                </a:cubicBezTo>
                <a:cubicBezTo>
                  <a:pt x="12029" y="9618"/>
                  <a:pt x="12100" y="9555"/>
                  <a:pt x="12089" y="9489"/>
                </a:cubicBezTo>
                <a:cubicBezTo>
                  <a:pt x="11984" y="9495"/>
                  <a:pt x="11962" y="9586"/>
                  <a:pt x="11892" y="9643"/>
                </a:cubicBezTo>
                <a:cubicBezTo>
                  <a:pt x="11844" y="9684"/>
                  <a:pt x="11673" y="9736"/>
                  <a:pt x="11621" y="9680"/>
                </a:cubicBezTo>
                <a:cubicBezTo>
                  <a:pt x="11604" y="9661"/>
                  <a:pt x="11604" y="9644"/>
                  <a:pt x="11586" y="9617"/>
                </a:cubicBezTo>
                <a:cubicBezTo>
                  <a:pt x="11571" y="9593"/>
                  <a:pt x="11567" y="9595"/>
                  <a:pt x="11548" y="9573"/>
                </a:cubicBezTo>
                <a:cubicBezTo>
                  <a:pt x="11498" y="9514"/>
                  <a:pt x="11453" y="9409"/>
                  <a:pt x="11423" y="9339"/>
                </a:cubicBezTo>
                <a:cubicBezTo>
                  <a:pt x="11400" y="9286"/>
                  <a:pt x="11399" y="9260"/>
                  <a:pt x="11415" y="9207"/>
                </a:cubicBezTo>
                <a:cubicBezTo>
                  <a:pt x="11493" y="9207"/>
                  <a:pt x="11676" y="9195"/>
                  <a:pt x="11747" y="9181"/>
                </a:cubicBezTo>
                <a:cubicBezTo>
                  <a:pt x="11846" y="9163"/>
                  <a:pt x="11983" y="9206"/>
                  <a:pt x="11975" y="9105"/>
                </a:cubicBezTo>
                <a:cubicBezTo>
                  <a:pt x="11854" y="9041"/>
                  <a:pt x="11575" y="9173"/>
                  <a:pt x="11376" y="9089"/>
                </a:cubicBezTo>
                <a:cubicBezTo>
                  <a:pt x="11379" y="8910"/>
                  <a:pt x="11468" y="8974"/>
                  <a:pt x="11565" y="8890"/>
                </a:cubicBezTo>
                <a:lnTo>
                  <a:pt x="11680" y="8812"/>
                </a:lnTo>
                <a:cubicBezTo>
                  <a:pt x="11908" y="8641"/>
                  <a:pt x="11821" y="8620"/>
                  <a:pt x="11980" y="8783"/>
                </a:cubicBezTo>
                <a:cubicBezTo>
                  <a:pt x="12047" y="8851"/>
                  <a:pt x="12100" y="8937"/>
                  <a:pt x="12211" y="8919"/>
                </a:cubicBezTo>
                <a:cubicBezTo>
                  <a:pt x="12210" y="8830"/>
                  <a:pt x="12141" y="8820"/>
                  <a:pt x="12078" y="8767"/>
                </a:cubicBezTo>
                <a:cubicBezTo>
                  <a:pt x="12039" y="8734"/>
                  <a:pt x="11972" y="8657"/>
                  <a:pt x="11954" y="8603"/>
                </a:cubicBezTo>
                <a:cubicBezTo>
                  <a:pt x="12026" y="8502"/>
                  <a:pt x="12140" y="8576"/>
                  <a:pt x="12241" y="8619"/>
                </a:cubicBezTo>
                <a:cubicBezTo>
                  <a:pt x="12317" y="8652"/>
                  <a:pt x="12460" y="8758"/>
                  <a:pt x="12493" y="8626"/>
                </a:cubicBezTo>
                <a:cubicBezTo>
                  <a:pt x="12438" y="8600"/>
                  <a:pt x="12446" y="8613"/>
                  <a:pt x="12386" y="8598"/>
                </a:cubicBezTo>
                <a:lnTo>
                  <a:pt x="12123" y="8479"/>
                </a:lnTo>
                <a:cubicBezTo>
                  <a:pt x="12159" y="8363"/>
                  <a:pt x="12354" y="8245"/>
                  <a:pt x="12419" y="8144"/>
                </a:cubicBezTo>
                <a:lnTo>
                  <a:pt x="12431" y="8085"/>
                </a:lnTo>
                <a:cubicBezTo>
                  <a:pt x="12363" y="8084"/>
                  <a:pt x="12237" y="8233"/>
                  <a:pt x="12190" y="8288"/>
                </a:cubicBezTo>
                <a:cubicBezTo>
                  <a:pt x="12109" y="8381"/>
                  <a:pt x="12026" y="8417"/>
                  <a:pt x="11945" y="8499"/>
                </a:cubicBezTo>
                <a:lnTo>
                  <a:pt x="11692" y="8700"/>
                </a:lnTo>
                <a:cubicBezTo>
                  <a:pt x="11619" y="8758"/>
                  <a:pt x="11528" y="8858"/>
                  <a:pt x="11407" y="8860"/>
                </a:cubicBezTo>
                <a:cubicBezTo>
                  <a:pt x="11358" y="8735"/>
                  <a:pt x="11376" y="8554"/>
                  <a:pt x="11376" y="8397"/>
                </a:cubicBezTo>
                <a:cubicBezTo>
                  <a:pt x="11376" y="7865"/>
                  <a:pt x="11376" y="8012"/>
                  <a:pt x="11577" y="7869"/>
                </a:cubicBezTo>
                <a:cubicBezTo>
                  <a:pt x="11768" y="7732"/>
                  <a:pt x="11728" y="8027"/>
                  <a:pt x="12043" y="8018"/>
                </a:cubicBezTo>
                <a:lnTo>
                  <a:pt x="12070" y="7984"/>
                </a:lnTo>
                <a:cubicBezTo>
                  <a:pt x="12051" y="7942"/>
                  <a:pt x="12041" y="7947"/>
                  <a:pt x="11994" y="7934"/>
                </a:cubicBezTo>
                <a:cubicBezTo>
                  <a:pt x="11895" y="7909"/>
                  <a:pt x="11831" y="7843"/>
                  <a:pt x="11761" y="7781"/>
                </a:cubicBezTo>
                <a:cubicBezTo>
                  <a:pt x="11786" y="7708"/>
                  <a:pt x="11825" y="7705"/>
                  <a:pt x="11873" y="7656"/>
                </a:cubicBezTo>
                <a:cubicBezTo>
                  <a:pt x="11942" y="7586"/>
                  <a:pt x="11932" y="7595"/>
                  <a:pt x="12019" y="7628"/>
                </a:cubicBezTo>
                <a:cubicBezTo>
                  <a:pt x="12100" y="7659"/>
                  <a:pt x="12326" y="7694"/>
                  <a:pt x="12403" y="7649"/>
                </a:cubicBezTo>
                <a:cubicBezTo>
                  <a:pt x="12400" y="7534"/>
                  <a:pt x="12233" y="7626"/>
                  <a:pt x="12037" y="7543"/>
                </a:cubicBezTo>
                <a:cubicBezTo>
                  <a:pt x="12026" y="7459"/>
                  <a:pt x="12076" y="7433"/>
                  <a:pt x="12125" y="7385"/>
                </a:cubicBezTo>
                <a:cubicBezTo>
                  <a:pt x="12246" y="7267"/>
                  <a:pt x="12334" y="7257"/>
                  <a:pt x="12326" y="7213"/>
                </a:cubicBezTo>
                <a:cubicBezTo>
                  <a:pt x="12269" y="7122"/>
                  <a:pt x="12124" y="7284"/>
                  <a:pt x="12088" y="7320"/>
                </a:cubicBezTo>
                <a:cubicBezTo>
                  <a:pt x="12048" y="7360"/>
                  <a:pt x="12029" y="7387"/>
                  <a:pt x="11991" y="7429"/>
                </a:cubicBezTo>
                <a:cubicBezTo>
                  <a:pt x="11959" y="7465"/>
                  <a:pt x="11923" y="7497"/>
                  <a:pt x="11890" y="7535"/>
                </a:cubicBezTo>
                <a:cubicBezTo>
                  <a:pt x="11793" y="7643"/>
                  <a:pt x="11706" y="7685"/>
                  <a:pt x="11592" y="7761"/>
                </a:cubicBezTo>
                <a:cubicBezTo>
                  <a:pt x="11562" y="7781"/>
                  <a:pt x="11574" y="7780"/>
                  <a:pt x="11535" y="7800"/>
                </a:cubicBezTo>
                <a:cubicBezTo>
                  <a:pt x="11528" y="7804"/>
                  <a:pt x="11459" y="7834"/>
                  <a:pt x="11457" y="7835"/>
                </a:cubicBezTo>
                <a:cubicBezTo>
                  <a:pt x="11421" y="7844"/>
                  <a:pt x="11422" y="7849"/>
                  <a:pt x="11415" y="7806"/>
                </a:cubicBezTo>
                <a:cubicBezTo>
                  <a:pt x="11413" y="7788"/>
                  <a:pt x="11428" y="7646"/>
                  <a:pt x="11428" y="7599"/>
                </a:cubicBezTo>
                <a:cubicBezTo>
                  <a:pt x="11426" y="7281"/>
                  <a:pt x="11382" y="7246"/>
                  <a:pt x="11555" y="7104"/>
                </a:cubicBezTo>
                <a:cubicBezTo>
                  <a:pt x="11667" y="7014"/>
                  <a:pt x="11626" y="6988"/>
                  <a:pt x="11810" y="6944"/>
                </a:cubicBezTo>
                <a:cubicBezTo>
                  <a:pt x="11871" y="6929"/>
                  <a:pt x="12078" y="6910"/>
                  <a:pt x="12081" y="6824"/>
                </a:cubicBezTo>
                <a:cubicBezTo>
                  <a:pt x="12003" y="6769"/>
                  <a:pt x="11851" y="6885"/>
                  <a:pt x="11710" y="6865"/>
                </a:cubicBezTo>
                <a:cubicBezTo>
                  <a:pt x="11694" y="6804"/>
                  <a:pt x="11703" y="6785"/>
                  <a:pt x="11694" y="6719"/>
                </a:cubicBezTo>
                <a:cubicBezTo>
                  <a:pt x="11676" y="6583"/>
                  <a:pt x="11650" y="6479"/>
                  <a:pt x="11708" y="6335"/>
                </a:cubicBezTo>
                <a:cubicBezTo>
                  <a:pt x="11814" y="6322"/>
                  <a:pt x="11867" y="6402"/>
                  <a:pt x="11981" y="6408"/>
                </a:cubicBezTo>
                <a:cubicBezTo>
                  <a:pt x="12084" y="6414"/>
                  <a:pt x="12211" y="6392"/>
                  <a:pt x="12224" y="6310"/>
                </a:cubicBezTo>
                <a:cubicBezTo>
                  <a:pt x="12169" y="6277"/>
                  <a:pt x="11963" y="6386"/>
                  <a:pt x="11787" y="6242"/>
                </a:cubicBezTo>
                <a:cubicBezTo>
                  <a:pt x="11790" y="6157"/>
                  <a:pt x="11844" y="6127"/>
                  <a:pt x="11882" y="6069"/>
                </a:cubicBezTo>
                <a:cubicBezTo>
                  <a:pt x="11971" y="5933"/>
                  <a:pt x="11924" y="5840"/>
                  <a:pt x="12111" y="5799"/>
                </a:cubicBezTo>
                <a:cubicBezTo>
                  <a:pt x="12389" y="5757"/>
                  <a:pt x="12072" y="5746"/>
                  <a:pt x="12252" y="5700"/>
                </a:cubicBezTo>
                <a:cubicBezTo>
                  <a:pt x="12260" y="5698"/>
                  <a:pt x="12269" y="5696"/>
                  <a:pt x="12279" y="5694"/>
                </a:cubicBezTo>
                <a:cubicBezTo>
                  <a:pt x="12275" y="5695"/>
                  <a:pt x="12265" y="5698"/>
                  <a:pt x="12252" y="5700"/>
                </a:cubicBezTo>
                <a:cubicBezTo>
                  <a:pt x="12220" y="5707"/>
                  <a:pt x="12171" y="5715"/>
                  <a:pt x="12153" y="5719"/>
                </a:cubicBezTo>
                <a:cubicBezTo>
                  <a:pt x="12105" y="5730"/>
                  <a:pt x="12071" y="5727"/>
                  <a:pt x="12018" y="5727"/>
                </a:cubicBezTo>
                <a:cubicBezTo>
                  <a:pt x="12018" y="5320"/>
                  <a:pt x="11993" y="5470"/>
                  <a:pt x="11942" y="5257"/>
                </a:cubicBezTo>
                <a:cubicBezTo>
                  <a:pt x="11927" y="5194"/>
                  <a:pt x="11935" y="5158"/>
                  <a:pt x="11885" y="5139"/>
                </a:cubicBezTo>
                <a:cubicBezTo>
                  <a:pt x="11810" y="5232"/>
                  <a:pt x="11965" y="5413"/>
                  <a:pt x="11933" y="5663"/>
                </a:cubicBezTo>
                <a:cubicBezTo>
                  <a:pt x="11873" y="6130"/>
                  <a:pt x="11544" y="6231"/>
                  <a:pt x="11584" y="6592"/>
                </a:cubicBezTo>
                <a:cubicBezTo>
                  <a:pt x="11606" y="6788"/>
                  <a:pt x="11662" y="6986"/>
                  <a:pt x="11452" y="7057"/>
                </a:cubicBezTo>
                <a:cubicBezTo>
                  <a:pt x="11421" y="6964"/>
                  <a:pt x="11402" y="6802"/>
                  <a:pt x="11362" y="6717"/>
                </a:cubicBezTo>
                <a:lnTo>
                  <a:pt x="11196" y="6469"/>
                </a:lnTo>
                <a:cubicBezTo>
                  <a:pt x="11110" y="6367"/>
                  <a:pt x="11114" y="6384"/>
                  <a:pt x="11160" y="6268"/>
                </a:cubicBezTo>
                <a:cubicBezTo>
                  <a:pt x="11206" y="6151"/>
                  <a:pt x="11315" y="6021"/>
                  <a:pt x="11324" y="5920"/>
                </a:cubicBezTo>
                <a:cubicBezTo>
                  <a:pt x="11181" y="5925"/>
                  <a:pt x="11154" y="6202"/>
                  <a:pt x="11045" y="6290"/>
                </a:cubicBezTo>
                <a:cubicBezTo>
                  <a:pt x="10669" y="6149"/>
                  <a:pt x="11077" y="5736"/>
                  <a:pt x="11227" y="5579"/>
                </a:cubicBezTo>
                <a:cubicBezTo>
                  <a:pt x="11260" y="5545"/>
                  <a:pt x="11294" y="5531"/>
                  <a:pt x="11318" y="5491"/>
                </a:cubicBezTo>
                <a:cubicBezTo>
                  <a:pt x="11343" y="5451"/>
                  <a:pt x="11335" y="5487"/>
                  <a:pt x="11338" y="5419"/>
                </a:cubicBezTo>
                <a:cubicBezTo>
                  <a:pt x="11240" y="5421"/>
                  <a:pt x="11207" y="5500"/>
                  <a:pt x="11158" y="5551"/>
                </a:cubicBezTo>
                <a:lnTo>
                  <a:pt x="11084" y="5628"/>
                </a:lnTo>
                <a:cubicBezTo>
                  <a:pt x="10952" y="5779"/>
                  <a:pt x="10873" y="5859"/>
                  <a:pt x="10802" y="6074"/>
                </a:cubicBezTo>
                <a:cubicBezTo>
                  <a:pt x="10737" y="6058"/>
                  <a:pt x="10701" y="6015"/>
                  <a:pt x="10648" y="5984"/>
                </a:cubicBezTo>
                <a:cubicBezTo>
                  <a:pt x="10590" y="5951"/>
                  <a:pt x="10572" y="5931"/>
                  <a:pt x="10498" y="5902"/>
                </a:cubicBezTo>
                <a:cubicBezTo>
                  <a:pt x="10458" y="5887"/>
                  <a:pt x="10176" y="5793"/>
                  <a:pt x="10165" y="5750"/>
                </a:cubicBezTo>
                <a:lnTo>
                  <a:pt x="10157" y="5713"/>
                </a:lnTo>
                <a:cubicBezTo>
                  <a:pt x="10156" y="5702"/>
                  <a:pt x="10156" y="5683"/>
                  <a:pt x="10156" y="5672"/>
                </a:cubicBezTo>
                <a:cubicBezTo>
                  <a:pt x="10155" y="5645"/>
                  <a:pt x="10158" y="5617"/>
                  <a:pt x="10156" y="5590"/>
                </a:cubicBezTo>
                <a:cubicBezTo>
                  <a:pt x="10153" y="5547"/>
                  <a:pt x="10137" y="5490"/>
                  <a:pt x="10133" y="5449"/>
                </a:cubicBezTo>
                <a:cubicBezTo>
                  <a:pt x="10116" y="5304"/>
                  <a:pt x="10193" y="5315"/>
                  <a:pt x="10269" y="5253"/>
                </a:cubicBezTo>
                <a:cubicBezTo>
                  <a:pt x="10335" y="5200"/>
                  <a:pt x="10374" y="5151"/>
                  <a:pt x="10403" y="5043"/>
                </a:cubicBezTo>
                <a:cubicBezTo>
                  <a:pt x="10420" y="4978"/>
                  <a:pt x="10481" y="4862"/>
                  <a:pt x="10453" y="4790"/>
                </a:cubicBezTo>
                <a:cubicBezTo>
                  <a:pt x="10411" y="4802"/>
                  <a:pt x="10408" y="4801"/>
                  <a:pt x="10391" y="4852"/>
                </a:cubicBezTo>
                <a:cubicBezTo>
                  <a:pt x="10310" y="5095"/>
                  <a:pt x="10368" y="5067"/>
                  <a:pt x="10153" y="5235"/>
                </a:cubicBezTo>
                <a:cubicBezTo>
                  <a:pt x="10104" y="5273"/>
                  <a:pt x="10088" y="5329"/>
                  <a:pt x="10026" y="5340"/>
                </a:cubicBezTo>
                <a:cubicBezTo>
                  <a:pt x="9969" y="5287"/>
                  <a:pt x="9955" y="5197"/>
                  <a:pt x="9938" y="5129"/>
                </a:cubicBezTo>
                <a:cubicBezTo>
                  <a:pt x="9908" y="5002"/>
                  <a:pt x="9916" y="4769"/>
                  <a:pt x="9833" y="4753"/>
                </a:cubicBezTo>
                <a:cubicBezTo>
                  <a:pt x="9791" y="4794"/>
                  <a:pt x="9817" y="4820"/>
                  <a:pt x="9828" y="4879"/>
                </a:cubicBezTo>
                <a:cubicBezTo>
                  <a:pt x="9846" y="4971"/>
                  <a:pt x="9838" y="5086"/>
                  <a:pt x="9867" y="5155"/>
                </a:cubicBezTo>
                <a:cubicBezTo>
                  <a:pt x="9888" y="5208"/>
                  <a:pt x="9886" y="5233"/>
                  <a:pt x="9901" y="5286"/>
                </a:cubicBezTo>
                <a:cubicBezTo>
                  <a:pt x="9937" y="5413"/>
                  <a:pt x="10018" y="5394"/>
                  <a:pt x="10058" y="5474"/>
                </a:cubicBezTo>
                <a:cubicBezTo>
                  <a:pt x="10091" y="5541"/>
                  <a:pt x="10103" y="5678"/>
                  <a:pt x="10067" y="5739"/>
                </a:cubicBezTo>
                <a:cubicBezTo>
                  <a:pt x="10013" y="5764"/>
                  <a:pt x="9973" y="5751"/>
                  <a:pt x="9910" y="5747"/>
                </a:cubicBezTo>
                <a:cubicBezTo>
                  <a:pt x="9760" y="5736"/>
                  <a:pt x="9577" y="5781"/>
                  <a:pt x="9426" y="5761"/>
                </a:cubicBezTo>
                <a:cubicBezTo>
                  <a:pt x="9425" y="5716"/>
                  <a:pt x="9453" y="5568"/>
                  <a:pt x="9464" y="5522"/>
                </a:cubicBezTo>
                <a:cubicBezTo>
                  <a:pt x="9470" y="5494"/>
                  <a:pt x="9501" y="5285"/>
                  <a:pt x="9433" y="5278"/>
                </a:cubicBezTo>
                <a:cubicBezTo>
                  <a:pt x="9389" y="5290"/>
                  <a:pt x="9400" y="5253"/>
                  <a:pt x="9390" y="5324"/>
                </a:cubicBezTo>
                <a:cubicBezTo>
                  <a:pt x="9382" y="5384"/>
                  <a:pt x="9434" y="5608"/>
                  <a:pt x="9319" y="5777"/>
                </a:cubicBezTo>
                <a:cubicBezTo>
                  <a:pt x="9231" y="5780"/>
                  <a:pt x="9166" y="5790"/>
                  <a:pt x="9090" y="5792"/>
                </a:cubicBezTo>
                <a:cubicBezTo>
                  <a:pt x="8997" y="5794"/>
                  <a:pt x="8947" y="5781"/>
                  <a:pt x="8869" y="5778"/>
                </a:cubicBezTo>
                <a:cubicBezTo>
                  <a:pt x="8783" y="5776"/>
                  <a:pt x="8719" y="5764"/>
                  <a:pt x="8645" y="5756"/>
                </a:cubicBezTo>
                <a:cubicBezTo>
                  <a:pt x="8526" y="5745"/>
                  <a:pt x="8558" y="5757"/>
                  <a:pt x="8536" y="5632"/>
                </a:cubicBezTo>
                <a:cubicBezTo>
                  <a:pt x="8512" y="5490"/>
                  <a:pt x="8454" y="5396"/>
                  <a:pt x="8427" y="5256"/>
                </a:cubicBezTo>
                <a:cubicBezTo>
                  <a:pt x="8403" y="5132"/>
                  <a:pt x="8387" y="4978"/>
                  <a:pt x="8314" y="4908"/>
                </a:cubicBezTo>
                <a:lnTo>
                  <a:pt x="8282" y="4942"/>
                </a:lnTo>
                <a:cubicBezTo>
                  <a:pt x="8293" y="4991"/>
                  <a:pt x="8299" y="4974"/>
                  <a:pt x="8307" y="5038"/>
                </a:cubicBezTo>
                <a:lnTo>
                  <a:pt x="8375" y="5338"/>
                </a:lnTo>
                <a:cubicBezTo>
                  <a:pt x="8416" y="5487"/>
                  <a:pt x="8474" y="5562"/>
                  <a:pt x="8474" y="5727"/>
                </a:cubicBezTo>
                <a:cubicBezTo>
                  <a:pt x="8375" y="5727"/>
                  <a:pt x="8125" y="5690"/>
                  <a:pt x="8019" y="5654"/>
                </a:cubicBezTo>
                <a:cubicBezTo>
                  <a:pt x="8015" y="5585"/>
                  <a:pt x="8050" y="5568"/>
                  <a:pt x="8051" y="5492"/>
                </a:cubicBezTo>
                <a:cubicBezTo>
                  <a:pt x="8053" y="5369"/>
                  <a:pt x="8008" y="5353"/>
                  <a:pt x="7963" y="5270"/>
                </a:cubicBezTo>
                <a:cubicBezTo>
                  <a:pt x="7741" y="4859"/>
                  <a:pt x="8029" y="4568"/>
                  <a:pt x="7962" y="4404"/>
                </a:cubicBezTo>
                <a:cubicBezTo>
                  <a:pt x="7862" y="4419"/>
                  <a:pt x="7913" y="4557"/>
                  <a:pt x="7839" y="4683"/>
                </a:cubicBezTo>
                <a:cubicBezTo>
                  <a:pt x="7730" y="4675"/>
                  <a:pt x="7664" y="4579"/>
                  <a:pt x="7593" y="4525"/>
                </a:cubicBezTo>
                <a:cubicBezTo>
                  <a:pt x="7551" y="4493"/>
                  <a:pt x="7535" y="4429"/>
                  <a:pt x="7470" y="4438"/>
                </a:cubicBezTo>
                <a:cubicBezTo>
                  <a:pt x="7441" y="4572"/>
                  <a:pt x="7774" y="4697"/>
                  <a:pt x="7806" y="4793"/>
                </a:cubicBezTo>
                <a:cubicBezTo>
                  <a:pt x="7849" y="4922"/>
                  <a:pt x="7748" y="5134"/>
                  <a:pt x="7925" y="5348"/>
                </a:cubicBezTo>
                <a:cubicBezTo>
                  <a:pt x="8090" y="5548"/>
                  <a:pt x="7880" y="5670"/>
                  <a:pt x="7660" y="5571"/>
                </a:cubicBezTo>
                <a:cubicBezTo>
                  <a:pt x="7581" y="5535"/>
                  <a:pt x="7480" y="5521"/>
                  <a:pt x="7395" y="5494"/>
                </a:cubicBezTo>
                <a:cubicBezTo>
                  <a:pt x="7306" y="5466"/>
                  <a:pt x="7209" y="5449"/>
                  <a:pt x="7141" y="5402"/>
                </a:cubicBezTo>
                <a:cubicBezTo>
                  <a:pt x="7160" y="5299"/>
                  <a:pt x="7256" y="5171"/>
                  <a:pt x="7266" y="5091"/>
                </a:cubicBezTo>
                <a:cubicBezTo>
                  <a:pt x="7272" y="5046"/>
                  <a:pt x="7274" y="5002"/>
                  <a:pt x="7278" y="4966"/>
                </a:cubicBezTo>
                <a:cubicBezTo>
                  <a:pt x="7290" y="4865"/>
                  <a:pt x="7187" y="4565"/>
                  <a:pt x="7100" y="4598"/>
                </a:cubicBezTo>
                <a:cubicBezTo>
                  <a:pt x="7053" y="4746"/>
                  <a:pt x="7395" y="4780"/>
                  <a:pt x="7047" y="5379"/>
                </a:cubicBezTo>
                <a:cubicBezTo>
                  <a:pt x="6876" y="5387"/>
                  <a:pt x="6475" y="5162"/>
                  <a:pt x="6333" y="5066"/>
                </a:cubicBezTo>
                <a:cubicBezTo>
                  <a:pt x="6285" y="5034"/>
                  <a:pt x="6173" y="4934"/>
                  <a:pt x="6123" y="4992"/>
                </a:cubicBezTo>
                <a:lnTo>
                  <a:pt x="6124" y="5028"/>
                </a:lnTo>
                <a:cubicBezTo>
                  <a:pt x="6141" y="5061"/>
                  <a:pt x="6333" y="5166"/>
                  <a:pt x="6369" y="5182"/>
                </a:cubicBezTo>
                <a:cubicBezTo>
                  <a:pt x="6421" y="5205"/>
                  <a:pt x="6621" y="5307"/>
                  <a:pt x="6650" y="5341"/>
                </a:cubicBezTo>
                <a:cubicBezTo>
                  <a:pt x="6638" y="5460"/>
                  <a:pt x="6422" y="5550"/>
                  <a:pt x="6407" y="5698"/>
                </a:cubicBezTo>
                <a:cubicBezTo>
                  <a:pt x="6485" y="5703"/>
                  <a:pt x="6476" y="5657"/>
                  <a:pt x="6625" y="5507"/>
                </a:cubicBezTo>
                <a:cubicBezTo>
                  <a:pt x="6786" y="5345"/>
                  <a:pt x="6753" y="5377"/>
                  <a:pt x="6872" y="5421"/>
                </a:cubicBezTo>
                <a:cubicBezTo>
                  <a:pt x="7074" y="5495"/>
                  <a:pt x="7311" y="5521"/>
                  <a:pt x="7506" y="5614"/>
                </a:cubicBezTo>
                <a:cubicBezTo>
                  <a:pt x="7482" y="5683"/>
                  <a:pt x="7371" y="5767"/>
                  <a:pt x="7376" y="5826"/>
                </a:cubicBezTo>
                <a:cubicBezTo>
                  <a:pt x="7421" y="5851"/>
                  <a:pt x="7436" y="5843"/>
                  <a:pt x="7485" y="5760"/>
                </a:cubicBezTo>
                <a:cubicBezTo>
                  <a:pt x="7543" y="5662"/>
                  <a:pt x="7568" y="5629"/>
                  <a:pt x="7689" y="5656"/>
                </a:cubicBezTo>
                <a:cubicBezTo>
                  <a:pt x="7873" y="5697"/>
                  <a:pt x="7837" y="5736"/>
                  <a:pt x="7794" y="5879"/>
                </a:cubicBezTo>
                <a:cubicBezTo>
                  <a:pt x="7784" y="5912"/>
                  <a:pt x="7782" y="5951"/>
                  <a:pt x="7827" y="5935"/>
                </a:cubicBezTo>
                <a:cubicBezTo>
                  <a:pt x="7905" y="5909"/>
                  <a:pt x="7894" y="5774"/>
                  <a:pt x="7935" y="5743"/>
                </a:cubicBezTo>
                <a:cubicBezTo>
                  <a:pt x="7968" y="5718"/>
                  <a:pt x="8511" y="5825"/>
                  <a:pt x="8552" y="5828"/>
                </a:cubicBezTo>
                <a:lnTo>
                  <a:pt x="9061" y="5869"/>
                </a:lnTo>
                <a:cubicBezTo>
                  <a:pt x="9131" y="5871"/>
                  <a:pt x="9153" y="5856"/>
                  <a:pt x="9226" y="5855"/>
                </a:cubicBezTo>
                <a:cubicBezTo>
                  <a:pt x="9544" y="5852"/>
                  <a:pt x="9907" y="5759"/>
                  <a:pt x="10212" y="5872"/>
                </a:cubicBezTo>
                <a:cubicBezTo>
                  <a:pt x="10277" y="5896"/>
                  <a:pt x="10374" y="5924"/>
                  <a:pt x="10430" y="5968"/>
                </a:cubicBezTo>
                <a:cubicBezTo>
                  <a:pt x="10450" y="5984"/>
                  <a:pt x="10436" y="5969"/>
                  <a:pt x="10449" y="5988"/>
                </a:cubicBezTo>
                <a:cubicBezTo>
                  <a:pt x="10413" y="6022"/>
                  <a:pt x="10373" y="6042"/>
                  <a:pt x="10326" y="6068"/>
                </a:cubicBezTo>
                <a:cubicBezTo>
                  <a:pt x="10272" y="6097"/>
                  <a:pt x="10220" y="6100"/>
                  <a:pt x="10209" y="6153"/>
                </a:cubicBezTo>
                <a:cubicBezTo>
                  <a:pt x="10267" y="6210"/>
                  <a:pt x="10399" y="6113"/>
                  <a:pt x="10454" y="6086"/>
                </a:cubicBezTo>
                <a:cubicBezTo>
                  <a:pt x="10582" y="6023"/>
                  <a:pt x="10610" y="6051"/>
                  <a:pt x="10701" y="6125"/>
                </a:cubicBezTo>
                <a:cubicBezTo>
                  <a:pt x="10772" y="6182"/>
                  <a:pt x="10821" y="6249"/>
                  <a:pt x="10885" y="6313"/>
                </a:cubicBezTo>
                <a:lnTo>
                  <a:pt x="11161" y="6602"/>
                </a:lnTo>
                <a:cubicBezTo>
                  <a:pt x="11290" y="6734"/>
                  <a:pt x="11286" y="6779"/>
                  <a:pt x="11346" y="6965"/>
                </a:cubicBezTo>
                <a:cubicBezTo>
                  <a:pt x="11386" y="7089"/>
                  <a:pt x="11364" y="7171"/>
                  <a:pt x="11352" y="7285"/>
                </a:cubicBezTo>
                <a:cubicBezTo>
                  <a:pt x="11341" y="7395"/>
                  <a:pt x="11371" y="7541"/>
                  <a:pt x="11339" y="7632"/>
                </a:cubicBezTo>
                <a:cubicBezTo>
                  <a:pt x="11297" y="7642"/>
                  <a:pt x="11143" y="7620"/>
                  <a:pt x="11085" y="7615"/>
                </a:cubicBezTo>
                <a:cubicBezTo>
                  <a:pt x="11001" y="7609"/>
                  <a:pt x="10927" y="7578"/>
                  <a:pt x="10889" y="7640"/>
                </a:cubicBezTo>
                <a:cubicBezTo>
                  <a:pt x="10904" y="7675"/>
                  <a:pt x="10876" y="7658"/>
                  <a:pt x="10933" y="7682"/>
                </a:cubicBezTo>
                <a:cubicBezTo>
                  <a:pt x="11036" y="7727"/>
                  <a:pt x="11211" y="7677"/>
                  <a:pt x="11332" y="7751"/>
                </a:cubicBezTo>
                <a:cubicBezTo>
                  <a:pt x="11349" y="7865"/>
                  <a:pt x="11315" y="7962"/>
                  <a:pt x="11312" y="8066"/>
                </a:cubicBezTo>
                <a:lnTo>
                  <a:pt x="11291" y="8380"/>
                </a:lnTo>
                <a:cubicBezTo>
                  <a:pt x="11290" y="8378"/>
                  <a:pt x="11289" y="8388"/>
                  <a:pt x="11287" y="8391"/>
                </a:cubicBezTo>
                <a:cubicBezTo>
                  <a:pt x="11086" y="8436"/>
                  <a:pt x="10852" y="8194"/>
                  <a:pt x="10709" y="8225"/>
                </a:cubicBezTo>
                <a:cubicBezTo>
                  <a:pt x="10715" y="8280"/>
                  <a:pt x="10716" y="8278"/>
                  <a:pt x="10751" y="8306"/>
                </a:cubicBezTo>
                <a:cubicBezTo>
                  <a:pt x="10775" y="8325"/>
                  <a:pt x="10797" y="8334"/>
                  <a:pt x="10825" y="8344"/>
                </a:cubicBezTo>
                <a:cubicBezTo>
                  <a:pt x="10938" y="8384"/>
                  <a:pt x="11022" y="8437"/>
                  <a:pt x="11143" y="8461"/>
                </a:cubicBezTo>
                <a:cubicBezTo>
                  <a:pt x="11201" y="8473"/>
                  <a:pt x="11243" y="8494"/>
                  <a:pt x="11299" y="8513"/>
                </a:cubicBezTo>
                <a:cubicBezTo>
                  <a:pt x="11299" y="8814"/>
                  <a:pt x="11266" y="9099"/>
                  <a:pt x="11346" y="9335"/>
                </a:cubicBezTo>
                <a:cubicBezTo>
                  <a:pt x="11378" y="9431"/>
                  <a:pt x="11440" y="9569"/>
                  <a:pt x="11495" y="9639"/>
                </a:cubicBezTo>
                <a:cubicBezTo>
                  <a:pt x="11541" y="9698"/>
                  <a:pt x="11674" y="9841"/>
                  <a:pt x="11684" y="9900"/>
                </a:cubicBezTo>
                <a:cubicBezTo>
                  <a:pt x="11636" y="9913"/>
                  <a:pt x="11585" y="9910"/>
                  <a:pt x="11527" y="9913"/>
                </a:cubicBezTo>
                <a:cubicBezTo>
                  <a:pt x="11325" y="9924"/>
                  <a:pt x="11210" y="9969"/>
                  <a:pt x="10982" y="9906"/>
                </a:cubicBezTo>
                <a:cubicBezTo>
                  <a:pt x="10927" y="9891"/>
                  <a:pt x="10916" y="9895"/>
                  <a:pt x="10866" y="9867"/>
                </a:cubicBezTo>
                <a:lnTo>
                  <a:pt x="10671" y="9762"/>
                </a:lnTo>
                <a:cubicBezTo>
                  <a:pt x="10681" y="9626"/>
                  <a:pt x="10864" y="9309"/>
                  <a:pt x="10631" y="9297"/>
                </a:cubicBezTo>
                <a:cubicBezTo>
                  <a:pt x="10632" y="9416"/>
                  <a:pt x="10670" y="9394"/>
                  <a:pt x="10645" y="9526"/>
                </a:cubicBezTo>
                <a:cubicBezTo>
                  <a:pt x="10633" y="9595"/>
                  <a:pt x="10612" y="9676"/>
                  <a:pt x="10582" y="9724"/>
                </a:cubicBezTo>
                <a:cubicBezTo>
                  <a:pt x="10538" y="9757"/>
                  <a:pt x="10118" y="9719"/>
                  <a:pt x="9980" y="9557"/>
                </a:cubicBezTo>
                <a:cubicBezTo>
                  <a:pt x="9771" y="9311"/>
                  <a:pt x="9913" y="9084"/>
                  <a:pt x="9693" y="8813"/>
                </a:cubicBezTo>
                <a:cubicBezTo>
                  <a:pt x="9674" y="8790"/>
                  <a:pt x="9616" y="8689"/>
                  <a:pt x="9604" y="8662"/>
                </a:cubicBezTo>
                <a:cubicBezTo>
                  <a:pt x="9684" y="8595"/>
                  <a:pt x="9777" y="8616"/>
                  <a:pt x="9863" y="8482"/>
                </a:cubicBezTo>
                <a:cubicBezTo>
                  <a:pt x="9893" y="8434"/>
                  <a:pt x="9965" y="8203"/>
                  <a:pt x="9961" y="8158"/>
                </a:cubicBezTo>
                <a:cubicBezTo>
                  <a:pt x="9853" y="8143"/>
                  <a:pt x="9852" y="8349"/>
                  <a:pt x="9806" y="8424"/>
                </a:cubicBezTo>
                <a:cubicBezTo>
                  <a:pt x="9725" y="8553"/>
                  <a:pt x="9675" y="8557"/>
                  <a:pt x="9527" y="8578"/>
                </a:cubicBezTo>
                <a:cubicBezTo>
                  <a:pt x="9457" y="8346"/>
                  <a:pt x="9391" y="8241"/>
                  <a:pt x="9400" y="7970"/>
                </a:cubicBezTo>
                <a:cubicBezTo>
                  <a:pt x="9493" y="7916"/>
                  <a:pt x="9609" y="7882"/>
                  <a:pt x="9673" y="7797"/>
                </a:cubicBezTo>
                <a:cubicBezTo>
                  <a:pt x="9721" y="7734"/>
                  <a:pt x="9823" y="7593"/>
                  <a:pt x="9778" y="7520"/>
                </a:cubicBezTo>
                <a:cubicBezTo>
                  <a:pt x="9717" y="7544"/>
                  <a:pt x="9719" y="7564"/>
                  <a:pt x="9693" y="7624"/>
                </a:cubicBezTo>
                <a:cubicBezTo>
                  <a:pt x="9677" y="7662"/>
                  <a:pt x="9655" y="7700"/>
                  <a:pt x="9624" y="7733"/>
                </a:cubicBezTo>
                <a:cubicBezTo>
                  <a:pt x="9577" y="7783"/>
                  <a:pt x="9479" y="7867"/>
                  <a:pt x="9401" y="7852"/>
                </a:cubicBezTo>
                <a:cubicBezTo>
                  <a:pt x="9399" y="7849"/>
                  <a:pt x="9398" y="7844"/>
                  <a:pt x="9397" y="7841"/>
                </a:cubicBezTo>
                <a:cubicBezTo>
                  <a:pt x="9343" y="7699"/>
                  <a:pt x="9340" y="7624"/>
                  <a:pt x="9248" y="7481"/>
                </a:cubicBezTo>
                <a:cubicBezTo>
                  <a:pt x="9172" y="7364"/>
                  <a:pt x="9048" y="7318"/>
                  <a:pt x="9095" y="7150"/>
                </a:cubicBezTo>
                <a:cubicBezTo>
                  <a:pt x="9111" y="7090"/>
                  <a:pt x="9174" y="7044"/>
                  <a:pt x="9167" y="6967"/>
                </a:cubicBezTo>
                <a:cubicBezTo>
                  <a:pt x="9164" y="6928"/>
                  <a:pt x="9145" y="6917"/>
                  <a:pt x="9127" y="6872"/>
                </a:cubicBezTo>
                <a:cubicBezTo>
                  <a:pt x="9013" y="6584"/>
                  <a:pt x="9132" y="6464"/>
                  <a:pt x="9095" y="6396"/>
                </a:cubicBezTo>
                <a:cubicBezTo>
                  <a:pt x="9075" y="6360"/>
                  <a:pt x="9095" y="6383"/>
                  <a:pt x="9062" y="6369"/>
                </a:cubicBezTo>
                <a:cubicBezTo>
                  <a:pt x="9051" y="6376"/>
                  <a:pt x="9047" y="6378"/>
                  <a:pt x="9045" y="6378"/>
                </a:cubicBezTo>
                <a:cubicBezTo>
                  <a:pt x="9043" y="6379"/>
                  <a:pt x="9046" y="6376"/>
                  <a:pt x="9045" y="6378"/>
                </a:cubicBezTo>
                <a:cubicBezTo>
                  <a:pt x="9045" y="6380"/>
                  <a:pt x="9043" y="6384"/>
                  <a:pt x="9038" y="6393"/>
                </a:cubicBezTo>
                <a:cubicBezTo>
                  <a:pt x="9010" y="6439"/>
                  <a:pt x="9009" y="6534"/>
                  <a:pt x="9002" y="6579"/>
                </a:cubicBezTo>
                <a:cubicBezTo>
                  <a:pt x="8956" y="6840"/>
                  <a:pt x="9160" y="6905"/>
                  <a:pt x="9020" y="7156"/>
                </a:cubicBezTo>
                <a:cubicBezTo>
                  <a:pt x="9000" y="7192"/>
                  <a:pt x="9014" y="7171"/>
                  <a:pt x="8993" y="7193"/>
                </a:cubicBezTo>
                <a:cubicBezTo>
                  <a:pt x="8941" y="7182"/>
                  <a:pt x="8953" y="7185"/>
                  <a:pt x="8918" y="7150"/>
                </a:cubicBezTo>
                <a:cubicBezTo>
                  <a:pt x="8884" y="7115"/>
                  <a:pt x="8768" y="7020"/>
                  <a:pt x="8757" y="6979"/>
                </a:cubicBezTo>
                <a:cubicBezTo>
                  <a:pt x="8732" y="6890"/>
                  <a:pt x="8870" y="6763"/>
                  <a:pt x="8682" y="6589"/>
                </a:cubicBezTo>
                <a:cubicBezTo>
                  <a:pt x="8668" y="6606"/>
                  <a:pt x="8667" y="6598"/>
                  <a:pt x="8642" y="6635"/>
                </a:cubicBezTo>
                <a:cubicBezTo>
                  <a:pt x="8659" y="6672"/>
                  <a:pt x="8701" y="6745"/>
                  <a:pt x="8705" y="6787"/>
                </a:cubicBezTo>
                <a:cubicBezTo>
                  <a:pt x="8711" y="6847"/>
                  <a:pt x="8692" y="6919"/>
                  <a:pt x="8635" y="6921"/>
                </a:cubicBezTo>
                <a:cubicBezTo>
                  <a:pt x="8586" y="6923"/>
                  <a:pt x="8537" y="6864"/>
                  <a:pt x="8501" y="6838"/>
                </a:cubicBezTo>
                <a:cubicBezTo>
                  <a:pt x="8451" y="6802"/>
                  <a:pt x="8399" y="6802"/>
                  <a:pt x="8371" y="6756"/>
                </a:cubicBezTo>
                <a:cubicBezTo>
                  <a:pt x="8322" y="6671"/>
                  <a:pt x="8428" y="6437"/>
                  <a:pt x="8370" y="6424"/>
                </a:cubicBezTo>
                <a:cubicBezTo>
                  <a:pt x="8309" y="6410"/>
                  <a:pt x="8309" y="6496"/>
                  <a:pt x="8298" y="6544"/>
                </a:cubicBezTo>
                <a:cubicBezTo>
                  <a:pt x="8272" y="6653"/>
                  <a:pt x="8291" y="6727"/>
                  <a:pt x="8171" y="6673"/>
                </a:cubicBezTo>
                <a:cubicBezTo>
                  <a:pt x="7930" y="6564"/>
                  <a:pt x="7893" y="6655"/>
                  <a:pt x="8134" y="6217"/>
                </a:cubicBezTo>
                <a:cubicBezTo>
                  <a:pt x="8159" y="6171"/>
                  <a:pt x="8184" y="6149"/>
                  <a:pt x="8153" y="6099"/>
                </a:cubicBezTo>
                <a:cubicBezTo>
                  <a:pt x="8095" y="6121"/>
                  <a:pt x="8029" y="6234"/>
                  <a:pt x="7995" y="6299"/>
                </a:cubicBezTo>
                <a:cubicBezTo>
                  <a:pt x="7955" y="6376"/>
                  <a:pt x="7924" y="6504"/>
                  <a:pt x="7891" y="6549"/>
                </a:cubicBezTo>
                <a:cubicBezTo>
                  <a:pt x="7809" y="6544"/>
                  <a:pt x="7740" y="6488"/>
                  <a:pt x="7679" y="6446"/>
                </a:cubicBezTo>
                <a:cubicBezTo>
                  <a:pt x="7563" y="6365"/>
                  <a:pt x="7380" y="6265"/>
                  <a:pt x="7244" y="6265"/>
                </a:cubicBezTo>
                <a:cubicBezTo>
                  <a:pt x="7189" y="6265"/>
                  <a:pt x="7158" y="6274"/>
                  <a:pt x="7113" y="6284"/>
                </a:cubicBezTo>
                <a:cubicBezTo>
                  <a:pt x="6969" y="6318"/>
                  <a:pt x="7034" y="6350"/>
                  <a:pt x="6896" y="6211"/>
                </a:cubicBezTo>
                <a:lnTo>
                  <a:pt x="6688" y="6034"/>
                </a:lnTo>
                <a:cubicBezTo>
                  <a:pt x="6620" y="5980"/>
                  <a:pt x="6667" y="5946"/>
                  <a:pt x="6585" y="5949"/>
                </a:cubicBezTo>
                <a:cubicBezTo>
                  <a:pt x="6532" y="6088"/>
                  <a:pt x="6721" y="6136"/>
                  <a:pt x="6826" y="6268"/>
                </a:cubicBezTo>
                <a:cubicBezTo>
                  <a:pt x="6891" y="6348"/>
                  <a:pt x="6949" y="6376"/>
                  <a:pt x="6870" y="6482"/>
                </a:cubicBezTo>
                <a:cubicBezTo>
                  <a:pt x="6738" y="6663"/>
                  <a:pt x="6612" y="6710"/>
                  <a:pt x="6392" y="6621"/>
                </a:cubicBezTo>
                <a:cubicBezTo>
                  <a:pt x="6303" y="6585"/>
                  <a:pt x="6295" y="6564"/>
                  <a:pt x="6208" y="6590"/>
                </a:cubicBezTo>
                <a:cubicBezTo>
                  <a:pt x="6213" y="6662"/>
                  <a:pt x="6240" y="6660"/>
                  <a:pt x="6303" y="6680"/>
                </a:cubicBezTo>
                <a:cubicBezTo>
                  <a:pt x="6427" y="6720"/>
                  <a:pt x="6531" y="6763"/>
                  <a:pt x="6651" y="6743"/>
                </a:cubicBezTo>
                <a:cubicBezTo>
                  <a:pt x="6747" y="6727"/>
                  <a:pt x="6813" y="6682"/>
                  <a:pt x="6865" y="6627"/>
                </a:cubicBezTo>
                <a:cubicBezTo>
                  <a:pt x="6897" y="6592"/>
                  <a:pt x="6906" y="6568"/>
                  <a:pt x="6935" y="6533"/>
                </a:cubicBezTo>
                <a:cubicBezTo>
                  <a:pt x="6968" y="6493"/>
                  <a:pt x="6990" y="6490"/>
                  <a:pt x="7022" y="6455"/>
                </a:cubicBezTo>
                <a:cubicBezTo>
                  <a:pt x="7081" y="6389"/>
                  <a:pt x="7150" y="6334"/>
                  <a:pt x="7256" y="6345"/>
                </a:cubicBezTo>
                <a:cubicBezTo>
                  <a:pt x="7424" y="6362"/>
                  <a:pt x="7566" y="6489"/>
                  <a:pt x="7695" y="6570"/>
                </a:cubicBezTo>
                <a:cubicBezTo>
                  <a:pt x="7784" y="6626"/>
                  <a:pt x="7829" y="6632"/>
                  <a:pt x="7932" y="6663"/>
                </a:cubicBezTo>
                <a:cubicBezTo>
                  <a:pt x="8058" y="6701"/>
                  <a:pt x="8169" y="6766"/>
                  <a:pt x="8279" y="6826"/>
                </a:cubicBezTo>
                <a:cubicBezTo>
                  <a:pt x="8320" y="6849"/>
                  <a:pt x="8348" y="6856"/>
                  <a:pt x="8390" y="6879"/>
                </a:cubicBezTo>
                <a:lnTo>
                  <a:pt x="8599" y="6999"/>
                </a:lnTo>
                <a:cubicBezTo>
                  <a:pt x="8638" y="7020"/>
                  <a:pt x="8661" y="7042"/>
                  <a:pt x="8695" y="7070"/>
                </a:cubicBezTo>
                <a:cubicBezTo>
                  <a:pt x="8824" y="7176"/>
                  <a:pt x="8831" y="7170"/>
                  <a:pt x="8968" y="7307"/>
                </a:cubicBezTo>
                <a:cubicBezTo>
                  <a:pt x="9232" y="7569"/>
                  <a:pt x="8867" y="7370"/>
                  <a:pt x="8688" y="7445"/>
                </a:cubicBezTo>
                <a:cubicBezTo>
                  <a:pt x="8565" y="7496"/>
                  <a:pt x="8486" y="7423"/>
                  <a:pt x="8411" y="7443"/>
                </a:cubicBezTo>
                <a:cubicBezTo>
                  <a:pt x="8414" y="7532"/>
                  <a:pt x="8473" y="7536"/>
                  <a:pt x="8552" y="7538"/>
                </a:cubicBezTo>
                <a:cubicBezTo>
                  <a:pt x="8807" y="7546"/>
                  <a:pt x="8663" y="7461"/>
                  <a:pt x="8947" y="7532"/>
                </a:cubicBezTo>
                <a:cubicBezTo>
                  <a:pt x="9035" y="7554"/>
                  <a:pt x="9077" y="7511"/>
                  <a:pt x="9129" y="7517"/>
                </a:cubicBezTo>
                <a:cubicBezTo>
                  <a:pt x="9222" y="7527"/>
                  <a:pt x="9280" y="7712"/>
                  <a:pt x="9302" y="7812"/>
                </a:cubicBezTo>
                <a:cubicBezTo>
                  <a:pt x="9323" y="7904"/>
                  <a:pt x="9318" y="7936"/>
                  <a:pt x="9314" y="8014"/>
                </a:cubicBezTo>
                <a:cubicBezTo>
                  <a:pt x="9312" y="8055"/>
                  <a:pt x="9322" y="8151"/>
                  <a:pt x="9322" y="8216"/>
                </a:cubicBezTo>
                <a:cubicBezTo>
                  <a:pt x="9186" y="8209"/>
                  <a:pt x="9097" y="8173"/>
                  <a:pt x="8980" y="8132"/>
                </a:cubicBezTo>
                <a:cubicBezTo>
                  <a:pt x="8916" y="8109"/>
                  <a:pt x="8724" y="8035"/>
                  <a:pt x="8667" y="8042"/>
                </a:cubicBezTo>
                <a:cubicBezTo>
                  <a:pt x="8675" y="8110"/>
                  <a:pt x="8688" y="8125"/>
                  <a:pt x="8749" y="8147"/>
                </a:cubicBezTo>
                <a:cubicBezTo>
                  <a:pt x="8769" y="8155"/>
                  <a:pt x="8790" y="8160"/>
                  <a:pt x="8810" y="8167"/>
                </a:cubicBezTo>
                <a:lnTo>
                  <a:pt x="8830" y="8175"/>
                </a:lnTo>
                <a:cubicBezTo>
                  <a:pt x="8834" y="8176"/>
                  <a:pt x="8837" y="8177"/>
                  <a:pt x="8841" y="8178"/>
                </a:cubicBezTo>
                <a:cubicBezTo>
                  <a:pt x="8841" y="8178"/>
                  <a:pt x="8873" y="8187"/>
                  <a:pt x="8874" y="8187"/>
                </a:cubicBezTo>
                <a:cubicBezTo>
                  <a:pt x="8959" y="8208"/>
                  <a:pt x="9033" y="8233"/>
                  <a:pt x="9115" y="8260"/>
                </a:cubicBezTo>
                <a:cubicBezTo>
                  <a:pt x="9183" y="8282"/>
                  <a:pt x="9308" y="8277"/>
                  <a:pt x="9356" y="8339"/>
                </a:cubicBezTo>
                <a:cubicBezTo>
                  <a:pt x="9378" y="8368"/>
                  <a:pt x="9426" y="8531"/>
                  <a:pt x="9437" y="8582"/>
                </a:cubicBezTo>
                <a:cubicBezTo>
                  <a:pt x="9320" y="8575"/>
                  <a:pt x="9175" y="8592"/>
                  <a:pt x="9077" y="8562"/>
                </a:cubicBezTo>
                <a:cubicBezTo>
                  <a:pt x="8945" y="8521"/>
                  <a:pt x="8889" y="8424"/>
                  <a:pt x="8833" y="8443"/>
                </a:cubicBezTo>
                <a:lnTo>
                  <a:pt x="8831" y="8489"/>
                </a:lnTo>
                <a:cubicBezTo>
                  <a:pt x="8839" y="8529"/>
                  <a:pt x="8881" y="8561"/>
                  <a:pt x="8909" y="8577"/>
                </a:cubicBezTo>
                <a:cubicBezTo>
                  <a:pt x="9148" y="8705"/>
                  <a:pt x="9345" y="8621"/>
                  <a:pt x="9447" y="8672"/>
                </a:cubicBezTo>
                <a:cubicBezTo>
                  <a:pt x="9607" y="8752"/>
                  <a:pt x="9764" y="9032"/>
                  <a:pt x="9757" y="9202"/>
                </a:cubicBezTo>
                <a:cubicBezTo>
                  <a:pt x="9722" y="9225"/>
                  <a:pt x="9706" y="9231"/>
                  <a:pt x="9667" y="9223"/>
                </a:cubicBezTo>
                <a:cubicBezTo>
                  <a:pt x="9362" y="9161"/>
                  <a:pt x="9308" y="8891"/>
                  <a:pt x="9251" y="8996"/>
                </a:cubicBezTo>
                <a:cubicBezTo>
                  <a:pt x="9218" y="9056"/>
                  <a:pt x="9429" y="9240"/>
                  <a:pt x="9520" y="9264"/>
                </a:cubicBezTo>
                <a:cubicBezTo>
                  <a:pt x="9895" y="9362"/>
                  <a:pt x="9711" y="9294"/>
                  <a:pt x="9831" y="9500"/>
                </a:cubicBezTo>
                <a:lnTo>
                  <a:pt x="9944" y="9663"/>
                </a:lnTo>
                <a:cubicBezTo>
                  <a:pt x="9941" y="9666"/>
                  <a:pt x="9936" y="9667"/>
                  <a:pt x="9934" y="9668"/>
                </a:cubicBezTo>
                <a:lnTo>
                  <a:pt x="9901" y="9680"/>
                </a:lnTo>
                <a:cubicBezTo>
                  <a:pt x="9890" y="9683"/>
                  <a:pt x="9869" y="9685"/>
                  <a:pt x="9855" y="9688"/>
                </a:cubicBezTo>
                <a:cubicBezTo>
                  <a:pt x="9831" y="9694"/>
                  <a:pt x="9795" y="9706"/>
                  <a:pt x="9772" y="9713"/>
                </a:cubicBezTo>
                <a:cubicBezTo>
                  <a:pt x="9701" y="9737"/>
                  <a:pt x="9675" y="9762"/>
                  <a:pt x="9624" y="9784"/>
                </a:cubicBezTo>
                <a:cubicBezTo>
                  <a:pt x="9476" y="9849"/>
                  <a:pt x="9404" y="9833"/>
                  <a:pt x="9226" y="9836"/>
                </a:cubicBezTo>
                <a:cubicBezTo>
                  <a:pt x="9101" y="9837"/>
                  <a:pt x="8557" y="9853"/>
                  <a:pt x="8469" y="9819"/>
                </a:cubicBezTo>
                <a:cubicBezTo>
                  <a:pt x="8438" y="9807"/>
                  <a:pt x="8436" y="9800"/>
                  <a:pt x="8426" y="9773"/>
                </a:cubicBezTo>
                <a:cubicBezTo>
                  <a:pt x="8402" y="9711"/>
                  <a:pt x="8421" y="9643"/>
                  <a:pt x="8433" y="9576"/>
                </a:cubicBezTo>
                <a:cubicBezTo>
                  <a:pt x="8457" y="9446"/>
                  <a:pt x="8468" y="9472"/>
                  <a:pt x="8561" y="9423"/>
                </a:cubicBezTo>
                <a:cubicBezTo>
                  <a:pt x="8837" y="9281"/>
                  <a:pt x="8445" y="9233"/>
                  <a:pt x="8539" y="8893"/>
                </a:cubicBezTo>
                <a:cubicBezTo>
                  <a:pt x="8579" y="8749"/>
                  <a:pt x="8637" y="8756"/>
                  <a:pt x="8568" y="8601"/>
                </a:cubicBezTo>
                <a:cubicBezTo>
                  <a:pt x="8548" y="8556"/>
                  <a:pt x="8553" y="8539"/>
                  <a:pt x="8540" y="8491"/>
                </a:cubicBezTo>
                <a:cubicBezTo>
                  <a:pt x="8510" y="8385"/>
                  <a:pt x="8557" y="8364"/>
                  <a:pt x="8530" y="8269"/>
                </a:cubicBezTo>
                <a:cubicBezTo>
                  <a:pt x="8452" y="8280"/>
                  <a:pt x="8460" y="8297"/>
                  <a:pt x="8461" y="8382"/>
                </a:cubicBezTo>
                <a:cubicBezTo>
                  <a:pt x="8461" y="8432"/>
                  <a:pt x="8454" y="8494"/>
                  <a:pt x="8467" y="8540"/>
                </a:cubicBezTo>
                <a:cubicBezTo>
                  <a:pt x="8494" y="8638"/>
                  <a:pt x="8550" y="8677"/>
                  <a:pt x="8501" y="8783"/>
                </a:cubicBezTo>
                <a:cubicBezTo>
                  <a:pt x="8406" y="8769"/>
                  <a:pt x="8288" y="8642"/>
                  <a:pt x="8245" y="8579"/>
                </a:cubicBezTo>
                <a:lnTo>
                  <a:pt x="8145" y="8446"/>
                </a:lnTo>
                <a:cubicBezTo>
                  <a:pt x="8106" y="8397"/>
                  <a:pt x="8092" y="8351"/>
                  <a:pt x="8027" y="8368"/>
                </a:cubicBezTo>
                <a:cubicBezTo>
                  <a:pt x="7999" y="8426"/>
                  <a:pt x="8035" y="8451"/>
                  <a:pt x="8072" y="8492"/>
                </a:cubicBezTo>
                <a:cubicBezTo>
                  <a:pt x="8167" y="8596"/>
                  <a:pt x="8221" y="8706"/>
                  <a:pt x="8336" y="8791"/>
                </a:cubicBezTo>
                <a:cubicBezTo>
                  <a:pt x="8491" y="8906"/>
                  <a:pt x="8446" y="8866"/>
                  <a:pt x="8448" y="9029"/>
                </a:cubicBezTo>
                <a:cubicBezTo>
                  <a:pt x="8450" y="9183"/>
                  <a:pt x="8556" y="9229"/>
                  <a:pt x="8564" y="9278"/>
                </a:cubicBezTo>
                <a:cubicBezTo>
                  <a:pt x="8557" y="9396"/>
                  <a:pt x="8439" y="9345"/>
                  <a:pt x="8383" y="9467"/>
                </a:cubicBezTo>
                <a:cubicBezTo>
                  <a:pt x="8348" y="9543"/>
                  <a:pt x="8349" y="9621"/>
                  <a:pt x="8329" y="9701"/>
                </a:cubicBezTo>
                <a:cubicBezTo>
                  <a:pt x="8302" y="9808"/>
                  <a:pt x="8244" y="9755"/>
                  <a:pt x="8115" y="9688"/>
                </a:cubicBezTo>
                <a:cubicBezTo>
                  <a:pt x="7937" y="9597"/>
                  <a:pt x="7941" y="9555"/>
                  <a:pt x="7817" y="9434"/>
                </a:cubicBezTo>
                <a:cubicBezTo>
                  <a:pt x="7774" y="9392"/>
                  <a:pt x="7704" y="9347"/>
                  <a:pt x="7691" y="9292"/>
                </a:cubicBezTo>
                <a:cubicBezTo>
                  <a:pt x="7722" y="9246"/>
                  <a:pt x="7761" y="9224"/>
                  <a:pt x="7802" y="9189"/>
                </a:cubicBezTo>
                <a:cubicBezTo>
                  <a:pt x="7894" y="9109"/>
                  <a:pt x="7913" y="9004"/>
                  <a:pt x="7926" y="8897"/>
                </a:cubicBezTo>
                <a:cubicBezTo>
                  <a:pt x="7935" y="8826"/>
                  <a:pt x="7958" y="8787"/>
                  <a:pt x="7919" y="8732"/>
                </a:cubicBezTo>
                <a:cubicBezTo>
                  <a:pt x="7874" y="8753"/>
                  <a:pt x="7881" y="8747"/>
                  <a:pt x="7867" y="8803"/>
                </a:cubicBezTo>
                <a:cubicBezTo>
                  <a:pt x="7836" y="8923"/>
                  <a:pt x="7829" y="9088"/>
                  <a:pt x="7727" y="9168"/>
                </a:cubicBezTo>
                <a:cubicBezTo>
                  <a:pt x="7691" y="9196"/>
                  <a:pt x="7647" y="9218"/>
                  <a:pt x="7605" y="9232"/>
                </a:cubicBezTo>
                <a:cubicBezTo>
                  <a:pt x="7534" y="9135"/>
                  <a:pt x="7466" y="8956"/>
                  <a:pt x="7402" y="8844"/>
                </a:cubicBezTo>
                <a:cubicBezTo>
                  <a:pt x="7340" y="8737"/>
                  <a:pt x="7353" y="8709"/>
                  <a:pt x="7316" y="8601"/>
                </a:cubicBezTo>
                <a:cubicBezTo>
                  <a:pt x="7271" y="8469"/>
                  <a:pt x="7451" y="8431"/>
                  <a:pt x="7660" y="8276"/>
                </a:cubicBezTo>
                <a:cubicBezTo>
                  <a:pt x="7721" y="8231"/>
                  <a:pt x="7766" y="8239"/>
                  <a:pt x="7764" y="8165"/>
                </a:cubicBezTo>
                <a:cubicBezTo>
                  <a:pt x="7690" y="8135"/>
                  <a:pt x="7569" y="8258"/>
                  <a:pt x="7511" y="8293"/>
                </a:cubicBezTo>
                <a:cubicBezTo>
                  <a:pt x="7447" y="8331"/>
                  <a:pt x="7437" y="8340"/>
                  <a:pt x="7387" y="8375"/>
                </a:cubicBezTo>
                <a:cubicBezTo>
                  <a:pt x="7348" y="8402"/>
                  <a:pt x="7298" y="8426"/>
                  <a:pt x="7261" y="8446"/>
                </a:cubicBezTo>
                <a:cubicBezTo>
                  <a:pt x="7223" y="8415"/>
                  <a:pt x="7199" y="8391"/>
                  <a:pt x="7167" y="8350"/>
                </a:cubicBezTo>
                <a:cubicBezTo>
                  <a:pt x="7127" y="8300"/>
                  <a:pt x="7105" y="8299"/>
                  <a:pt x="7087" y="8239"/>
                </a:cubicBezTo>
                <a:cubicBezTo>
                  <a:pt x="7154" y="8195"/>
                  <a:pt x="7174" y="8204"/>
                  <a:pt x="7219" y="8124"/>
                </a:cubicBezTo>
                <a:cubicBezTo>
                  <a:pt x="7253" y="8063"/>
                  <a:pt x="7263" y="8028"/>
                  <a:pt x="7303" y="7975"/>
                </a:cubicBezTo>
                <a:cubicBezTo>
                  <a:pt x="7369" y="7886"/>
                  <a:pt x="7447" y="7774"/>
                  <a:pt x="7447" y="7656"/>
                </a:cubicBezTo>
                <a:cubicBezTo>
                  <a:pt x="7377" y="7663"/>
                  <a:pt x="7369" y="7716"/>
                  <a:pt x="7330" y="7783"/>
                </a:cubicBezTo>
                <a:lnTo>
                  <a:pt x="7157" y="8076"/>
                </a:lnTo>
                <a:cubicBezTo>
                  <a:pt x="7117" y="8138"/>
                  <a:pt x="7097" y="8160"/>
                  <a:pt x="7010" y="8166"/>
                </a:cubicBezTo>
                <a:cubicBezTo>
                  <a:pt x="6883" y="8029"/>
                  <a:pt x="6870" y="7967"/>
                  <a:pt x="6699" y="7894"/>
                </a:cubicBezTo>
                <a:lnTo>
                  <a:pt x="6411" y="7799"/>
                </a:lnTo>
                <a:cubicBezTo>
                  <a:pt x="6352" y="7782"/>
                  <a:pt x="6320" y="7769"/>
                  <a:pt x="6270" y="7749"/>
                </a:cubicBezTo>
                <a:cubicBezTo>
                  <a:pt x="6144" y="7698"/>
                  <a:pt x="6087" y="7644"/>
                  <a:pt x="5996" y="7698"/>
                </a:cubicBezTo>
                <a:cubicBezTo>
                  <a:pt x="6017" y="7753"/>
                  <a:pt x="5999" y="7741"/>
                  <a:pt x="6069" y="7758"/>
                </a:cubicBezTo>
                <a:lnTo>
                  <a:pt x="6537" y="7920"/>
                </a:lnTo>
                <a:cubicBezTo>
                  <a:pt x="6564" y="7937"/>
                  <a:pt x="6542" y="7917"/>
                  <a:pt x="6561" y="7943"/>
                </a:cubicBezTo>
                <a:cubicBezTo>
                  <a:pt x="6482" y="8079"/>
                  <a:pt x="6113" y="8033"/>
                  <a:pt x="6044" y="8065"/>
                </a:cubicBezTo>
                <a:cubicBezTo>
                  <a:pt x="6000" y="8205"/>
                  <a:pt x="6264" y="8123"/>
                  <a:pt x="6342" y="8111"/>
                </a:cubicBezTo>
                <a:cubicBezTo>
                  <a:pt x="6630" y="8066"/>
                  <a:pt x="6533" y="8052"/>
                  <a:pt x="6651" y="7998"/>
                </a:cubicBezTo>
                <a:cubicBezTo>
                  <a:pt x="6780" y="7938"/>
                  <a:pt x="6932" y="8201"/>
                  <a:pt x="6988" y="8281"/>
                </a:cubicBezTo>
                <a:cubicBezTo>
                  <a:pt x="7023" y="8331"/>
                  <a:pt x="6996" y="8297"/>
                  <a:pt x="7041" y="8339"/>
                </a:cubicBezTo>
                <a:cubicBezTo>
                  <a:pt x="7060" y="8357"/>
                  <a:pt x="7068" y="8368"/>
                  <a:pt x="7085" y="8390"/>
                </a:cubicBezTo>
                <a:lnTo>
                  <a:pt x="7169" y="8529"/>
                </a:lnTo>
                <a:cubicBezTo>
                  <a:pt x="7185" y="8565"/>
                  <a:pt x="7191" y="8550"/>
                  <a:pt x="7220" y="8586"/>
                </a:cubicBezTo>
                <a:cubicBezTo>
                  <a:pt x="7264" y="8641"/>
                  <a:pt x="7269" y="8775"/>
                  <a:pt x="7223" y="8830"/>
                </a:cubicBezTo>
                <a:cubicBezTo>
                  <a:pt x="7117" y="8957"/>
                  <a:pt x="6897" y="8820"/>
                  <a:pt x="6784" y="8760"/>
                </a:cubicBezTo>
                <a:cubicBezTo>
                  <a:pt x="6698" y="8715"/>
                  <a:pt x="6586" y="8625"/>
                  <a:pt x="6480" y="8652"/>
                </a:cubicBezTo>
                <a:cubicBezTo>
                  <a:pt x="6453" y="8759"/>
                  <a:pt x="6563" y="8738"/>
                  <a:pt x="6655" y="8779"/>
                </a:cubicBezTo>
                <a:cubicBezTo>
                  <a:pt x="6731" y="8814"/>
                  <a:pt x="6790" y="8853"/>
                  <a:pt x="6858" y="8891"/>
                </a:cubicBezTo>
                <a:cubicBezTo>
                  <a:pt x="7166" y="9060"/>
                  <a:pt x="7146" y="8920"/>
                  <a:pt x="7309" y="8886"/>
                </a:cubicBezTo>
                <a:cubicBezTo>
                  <a:pt x="7360" y="8930"/>
                  <a:pt x="7387" y="8991"/>
                  <a:pt x="7414" y="9071"/>
                </a:cubicBezTo>
                <a:cubicBezTo>
                  <a:pt x="7373" y="9102"/>
                  <a:pt x="7282" y="9128"/>
                  <a:pt x="7221" y="9173"/>
                </a:cubicBezTo>
                <a:cubicBezTo>
                  <a:pt x="7110" y="9254"/>
                  <a:pt x="7042" y="9386"/>
                  <a:pt x="6949" y="9479"/>
                </a:cubicBezTo>
                <a:cubicBezTo>
                  <a:pt x="6901" y="9526"/>
                  <a:pt x="6824" y="9543"/>
                  <a:pt x="6836" y="9630"/>
                </a:cubicBezTo>
                <a:cubicBezTo>
                  <a:pt x="6966" y="9629"/>
                  <a:pt x="7124" y="9358"/>
                  <a:pt x="7256" y="9250"/>
                </a:cubicBezTo>
                <a:cubicBezTo>
                  <a:pt x="7462" y="9081"/>
                  <a:pt x="7495" y="9244"/>
                  <a:pt x="7526" y="9285"/>
                </a:cubicBezTo>
                <a:cubicBezTo>
                  <a:pt x="7564" y="9335"/>
                  <a:pt x="7576" y="9333"/>
                  <a:pt x="7618" y="9372"/>
                </a:cubicBezTo>
                <a:cubicBezTo>
                  <a:pt x="7666" y="9419"/>
                  <a:pt x="7759" y="9489"/>
                  <a:pt x="7781" y="9553"/>
                </a:cubicBezTo>
                <a:cubicBezTo>
                  <a:pt x="7754" y="9605"/>
                  <a:pt x="7707" y="9687"/>
                  <a:pt x="7662" y="9724"/>
                </a:cubicBezTo>
                <a:cubicBezTo>
                  <a:pt x="7491" y="9865"/>
                  <a:pt x="7583" y="9909"/>
                  <a:pt x="7649" y="9849"/>
                </a:cubicBezTo>
                <a:cubicBezTo>
                  <a:pt x="7670" y="9830"/>
                  <a:pt x="7676" y="9819"/>
                  <a:pt x="7698" y="9801"/>
                </a:cubicBezTo>
                <a:cubicBezTo>
                  <a:pt x="7802" y="9712"/>
                  <a:pt x="7819" y="9620"/>
                  <a:pt x="7892" y="9661"/>
                </a:cubicBezTo>
                <a:lnTo>
                  <a:pt x="8149" y="9807"/>
                </a:lnTo>
                <a:cubicBezTo>
                  <a:pt x="8292" y="9881"/>
                  <a:pt x="8455" y="9894"/>
                  <a:pt x="8614" y="9918"/>
                </a:cubicBezTo>
                <a:cubicBezTo>
                  <a:pt x="8594" y="9988"/>
                  <a:pt x="8554" y="9986"/>
                  <a:pt x="8513" y="10037"/>
                </a:cubicBezTo>
                <a:cubicBezTo>
                  <a:pt x="8477" y="10081"/>
                  <a:pt x="8470" y="10132"/>
                  <a:pt x="8374" y="10131"/>
                </a:cubicBezTo>
                <a:lnTo>
                  <a:pt x="7977" y="10087"/>
                </a:lnTo>
                <a:cubicBezTo>
                  <a:pt x="7886" y="10068"/>
                  <a:pt x="7675" y="10075"/>
                  <a:pt x="7588" y="10092"/>
                </a:cubicBezTo>
                <a:cubicBezTo>
                  <a:pt x="7486" y="10112"/>
                  <a:pt x="7340" y="10256"/>
                  <a:pt x="7382" y="10310"/>
                </a:cubicBezTo>
                <a:cubicBezTo>
                  <a:pt x="7481" y="10371"/>
                  <a:pt x="7449" y="10218"/>
                  <a:pt x="7568" y="10179"/>
                </a:cubicBezTo>
                <a:cubicBezTo>
                  <a:pt x="7606" y="10166"/>
                  <a:pt x="7675" y="10164"/>
                  <a:pt x="7711" y="10165"/>
                </a:cubicBezTo>
                <a:lnTo>
                  <a:pt x="7819" y="10174"/>
                </a:lnTo>
                <a:cubicBezTo>
                  <a:pt x="7920" y="10199"/>
                  <a:pt x="7853" y="10354"/>
                  <a:pt x="7832" y="10418"/>
                </a:cubicBezTo>
                <a:cubicBezTo>
                  <a:pt x="7804" y="10506"/>
                  <a:pt x="7775" y="10551"/>
                  <a:pt x="7801" y="10632"/>
                </a:cubicBezTo>
                <a:cubicBezTo>
                  <a:pt x="7909" y="10608"/>
                  <a:pt x="7878" y="10535"/>
                  <a:pt x="7909" y="10436"/>
                </a:cubicBezTo>
                <a:cubicBezTo>
                  <a:pt x="7922" y="10394"/>
                  <a:pt x="7932" y="10367"/>
                  <a:pt x="7941" y="10317"/>
                </a:cubicBezTo>
                <a:cubicBezTo>
                  <a:pt x="7973" y="10128"/>
                  <a:pt x="7949" y="10186"/>
                  <a:pt x="8179" y="10197"/>
                </a:cubicBezTo>
                <a:cubicBezTo>
                  <a:pt x="8179" y="10353"/>
                  <a:pt x="8038" y="10534"/>
                  <a:pt x="8148" y="10513"/>
                </a:cubicBezTo>
                <a:cubicBezTo>
                  <a:pt x="8197" y="10504"/>
                  <a:pt x="8206" y="10418"/>
                  <a:pt x="8225" y="10371"/>
                </a:cubicBezTo>
                <a:cubicBezTo>
                  <a:pt x="8252" y="10305"/>
                  <a:pt x="8259" y="10283"/>
                  <a:pt x="8282" y="10208"/>
                </a:cubicBezTo>
                <a:cubicBezTo>
                  <a:pt x="8488" y="10208"/>
                  <a:pt x="8403" y="10266"/>
                  <a:pt x="8478" y="10386"/>
                </a:cubicBezTo>
                <a:cubicBezTo>
                  <a:pt x="8498" y="10419"/>
                  <a:pt x="8531" y="10447"/>
                  <a:pt x="8537" y="10505"/>
                </a:cubicBezTo>
                <a:cubicBezTo>
                  <a:pt x="8542" y="10549"/>
                  <a:pt x="8526" y="10596"/>
                  <a:pt x="8526" y="10656"/>
                </a:cubicBezTo>
                <a:cubicBezTo>
                  <a:pt x="8604" y="10658"/>
                  <a:pt x="8617" y="10638"/>
                  <a:pt x="8627" y="10558"/>
                </a:cubicBezTo>
                <a:cubicBezTo>
                  <a:pt x="8636" y="10490"/>
                  <a:pt x="8628" y="10450"/>
                  <a:pt x="8598" y="10403"/>
                </a:cubicBezTo>
                <a:cubicBezTo>
                  <a:pt x="8557" y="10339"/>
                  <a:pt x="8467" y="10266"/>
                  <a:pt x="8531" y="10151"/>
                </a:cubicBezTo>
                <a:cubicBezTo>
                  <a:pt x="8569" y="10082"/>
                  <a:pt x="8645" y="10011"/>
                  <a:pt x="8718" y="9979"/>
                </a:cubicBezTo>
                <a:cubicBezTo>
                  <a:pt x="8813" y="9939"/>
                  <a:pt x="8839" y="9870"/>
                  <a:pt x="8985" y="9913"/>
                </a:cubicBezTo>
                <a:cubicBezTo>
                  <a:pt x="8976" y="9979"/>
                  <a:pt x="8923" y="10014"/>
                  <a:pt x="8880" y="10059"/>
                </a:cubicBezTo>
                <a:cubicBezTo>
                  <a:pt x="8797" y="10146"/>
                  <a:pt x="8840" y="10213"/>
                  <a:pt x="8872" y="10322"/>
                </a:cubicBezTo>
                <a:cubicBezTo>
                  <a:pt x="8894" y="10396"/>
                  <a:pt x="8915" y="10532"/>
                  <a:pt x="8951" y="10581"/>
                </a:cubicBezTo>
                <a:cubicBezTo>
                  <a:pt x="9042" y="10576"/>
                  <a:pt x="9013" y="10500"/>
                  <a:pt x="8998" y="10441"/>
                </a:cubicBezTo>
                <a:cubicBezTo>
                  <a:pt x="8981" y="10379"/>
                  <a:pt x="8970" y="10320"/>
                  <a:pt x="8944" y="10262"/>
                </a:cubicBezTo>
                <a:cubicBezTo>
                  <a:pt x="8888" y="10138"/>
                  <a:pt x="8961" y="10005"/>
                  <a:pt x="9103" y="10003"/>
                </a:cubicBezTo>
                <a:cubicBezTo>
                  <a:pt x="9101" y="10068"/>
                  <a:pt x="9074" y="10112"/>
                  <a:pt x="9089" y="10160"/>
                </a:cubicBezTo>
                <a:cubicBezTo>
                  <a:pt x="9089" y="10160"/>
                  <a:pt x="9103" y="10195"/>
                  <a:pt x="9105" y="10198"/>
                </a:cubicBezTo>
                <a:lnTo>
                  <a:pt x="9161" y="10265"/>
                </a:lnTo>
                <a:cubicBezTo>
                  <a:pt x="9215" y="10326"/>
                  <a:pt x="9169" y="10366"/>
                  <a:pt x="9228" y="10375"/>
                </a:cubicBezTo>
                <a:cubicBezTo>
                  <a:pt x="9287" y="10383"/>
                  <a:pt x="9278" y="10285"/>
                  <a:pt x="9261" y="10250"/>
                </a:cubicBezTo>
                <a:cubicBezTo>
                  <a:pt x="9224" y="10174"/>
                  <a:pt x="9097" y="10175"/>
                  <a:pt x="9205" y="9999"/>
                </a:cubicBezTo>
                <a:cubicBezTo>
                  <a:pt x="9274" y="9887"/>
                  <a:pt x="9305" y="9905"/>
                  <a:pt x="9474" y="9913"/>
                </a:cubicBezTo>
                <a:cubicBezTo>
                  <a:pt x="9476" y="10003"/>
                  <a:pt x="9441" y="10009"/>
                  <a:pt x="9487" y="10105"/>
                </a:cubicBezTo>
                <a:cubicBezTo>
                  <a:pt x="9511" y="10153"/>
                  <a:pt x="9530" y="10211"/>
                  <a:pt x="9564" y="10247"/>
                </a:cubicBezTo>
                <a:cubicBezTo>
                  <a:pt x="9617" y="10234"/>
                  <a:pt x="9622" y="10210"/>
                  <a:pt x="9607" y="10163"/>
                </a:cubicBezTo>
                <a:cubicBezTo>
                  <a:pt x="9558" y="10016"/>
                  <a:pt x="9474" y="9973"/>
                  <a:pt x="9705" y="9824"/>
                </a:cubicBezTo>
                <a:cubicBezTo>
                  <a:pt x="9823" y="9748"/>
                  <a:pt x="10180" y="9725"/>
                  <a:pt x="10298" y="9802"/>
                </a:cubicBezTo>
                <a:cubicBezTo>
                  <a:pt x="10287" y="9889"/>
                  <a:pt x="10205" y="10022"/>
                  <a:pt x="10195" y="10119"/>
                </a:cubicBezTo>
                <a:cubicBezTo>
                  <a:pt x="10183" y="10237"/>
                  <a:pt x="10210" y="10410"/>
                  <a:pt x="10306" y="10412"/>
                </a:cubicBezTo>
                <a:cubicBezTo>
                  <a:pt x="10347" y="10349"/>
                  <a:pt x="10317" y="10343"/>
                  <a:pt x="10298" y="10299"/>
                </a:cubicBezTo>
                <a:cubicBezTo>
                  <a:pt x="10285" y="10267"/>
                  <a:pt x="10276" y="10214"/>
                  <a:pt x="10278" y="10176"/>
                </a:cubicBezTo>
                <a:cubicBezTo>
                  <a:pt x="10282" y="10092"/>
                  <a:pt x="10316" y="10006"/>
                  <a:pt x="10339" y="9938"/>
                </a:cubicBezTo>
                <a:cubicBezTo>
                  <a:pt x="10354" y="9891"/>
                  <a:pt x="10359" y="9875"/>
                  <a:pt x="10401" y="9844"/>
                </a:cubicBezTo>
                <a:cubicBezTo>
                  <a:pt x="10445" y="9811"/>
                  <a:pt x="10450" y="9814"/>
                  <a:pt x="10507" y="9824"/>
                </a:cubicBezTo>
                <a:cubicBezTo>
                  <a:pt x="10579" y="9837"/>
                  <a:pt x="10684" y="9852"/>
                  <a:pt x="10733" y="9911"/>
                </a:cubicBezTo>
                <a:cubicBezTo>
                  <a:pt x="10722" y="9971"/>
                  <a:pt x="10692" y="9976"/>
                  <a:pt x="10672" y="10035"/>
                </a:cubicBezTo>
                <a:cubicBezTo>
                  <a:pt x="10659" y="10075"/>
                  <a:pt x="10581" y="10304"/>
                  <a:pt x="10681" y="10269"/>
                </a:cubicBezTo>
                <a:cubicBezTo>
                  <a:pt x="10720" y="10255"/>
                  <a:pt x="10713" y="10196"/>
                  <a:pt x="10723" y="10144"/>
                </a:cubicBezTo>
                <a:cubicBezTo>
                  <a:pt x="10739" y="10061"/>
                  <a:pt x="10786" y="9964"/>
                  <a:pt x="10878" y="9968"/>
                </a:cubicBezTo>
                <a:cubicBezTo>
                  <a:pt x="10904" y="9969"/>
                  <a:pt x="11114" y="10019"/>
                  <a:pt x="11136" y="10037"/>
                </a:cubicBezTo>
                <a:cubicBezTo>
                  <a:pt x="11195" y="10093"/>
                  <a:pt x="11175" y="10247"/>
                  <a:pt x="11209" y="10324"/>
                </a:cubicBezTo>
                <a:cubicBezTo>
                  <a:pt x="11262" y="10305"/>
                  <a:pt x="11285" y="10268"/>
                  <a:pt x="11270" y="10194"/>
                </a:cubicBezTo>
                <a:cubicBezTo>
                  <a:pt x="11259" y="10145"/>
                  <a:pt x="11240" y="10115"/>
                  <a:pt x="11251" y="10064"/>
                </a:cubicBezTo>
                <a:cubicBezTo>
                  <a:pt x="11256" y="10036"/>
                  <a:pt x="11255" y="10043"/>
                  <a:pt x="11265" y="10027"/>
                </a:cubicBezTo>
                <a:cubicBezTo>
                  <a:pt x="11309" y="10005"/>
                  <a:pt x="11674" y="9987"/>
                  <a:pt x="11726" y="9998"/>
                </a:cubicBezTo>
                <a:cubicBezTo>
                  <a:pt x="11826" y="10021"/>
                  <a:pt x="11816" y="10043"/>
                  <a:pt x="11845" y="10133"/>
                </a:cubicBezTo>
                <a:cubicBezTo>
                  <a:pt x="11937" y="10420"/>
                  <a:pt x="11762" y="10984"/>
                  <a:pt x="12180" y="11037"/>
                </a:cubicBezTo>
                <a:cubicBezTo>
                  <a:pt x="12314" y="11054"/>
                  <a:pt x="12509" y="10982"/>
                  <a:pt x="12613" y="11083"/>
                </a:cubicBezTo>
                <a:cubicBezTo>
                  <a:pt x="12652" y="11122"/>
                  <a:pt x="12681" y="11184"/>
                  <a:pt x="12709" y="11234"/>
                </a:cubicBezTo>
                <a:cubicBezTo>
                  <a:pt x="12846" y="11474"/>
                  <a:pt x="12430" y="11448"/>
                  <a:pt x="12336" y="11546"/>
                </a:cubicBezTo>
                <a:cubicBezTo>
                  <a:pt x="12229" y="11657"/>
                  <a:pt x="12247" y="11799"/>
                  <a:pt x="12231" y="11941"/>
                </a:cubicBezTo>
                <a:cubicBezTo>
                  <a:pt x="12186" y="11976"/>
                  <a:pt x="12146" y="12025"/>
                  <a:pt x="12098" y="12051"/>
                </a:cubicBezTo>
                <a:cubicBezTo>
                  <a:pt x="11931" y="12142"/>
                  <a:pt x="11903" y="12087"/>
                  <a:pt x="11803" y="12099"/>
                </a:cubicBezTo>
                <a:cubicBezTo>
                  <a:pt x="11760" y="12104"/>
                  <a:pt x="11751" y="12125"/>
                  <a:pt x="11718" y="12139"/>
                </a:cubicBezTo>
                <a:cubicBezTo>
                  <a:pt x="11651" y="12167"/>
                  <a:pt x="11601" y="12118"/>
                  <a:pt x="11582" y="12072"/>
                </a:cubicBezTo>
                <a:cubicBezTo>
                  <a:pt x="11598" y="12009"/>
                  <a:pt x="11599" y="12045"/>
                  <a:pt x="11640" y="11994"/>
                </a:cubicBezTo>
                <a:cubicBezTo>
                  <a:pt x="11679" y="11944"/>
                  <a:pt x="11709" y="11871"/>
                  <a:pt x="11734" y="11809"/>
                </a:cubicBezTo>
                <a:cubicBezTo>
                  <a:pt x="11745" y="11783"/>
                  <a:pt x="11761" y="11736"/>
                  <a:pt x="11726" y="11721"/>
                </a:cubicBezTo>
                <a:cubicBezTo>
                  <a:pt x="11658" y="11709"/>
                  <a:pt x="11657" y="11812"/>
                  <a:pt x="11619" y="11876"/>
                </a:cubicBezTo>
                <a:lnTo>
                  <a:pt x="11506" y="12032"/>
                </a:lnTo>
                <a:lnTo>
                  <a:pt x="11311" y="11999"/>
                </a:lnTo>
                <a:cubicBezTo>
                  <a:pt x="11189" y="11817"/>
                  <a:pt x="11304" y="11815"/>
                  <a:pt x="11280" y="11711"/>
                </a:cubicBezTo>
                <a:cubicBezTo>
                  <a:pt x="11266" y="11647"/>
                  <a:pt x="11230" y="11624"/>
                  <a:pt x="11228" y="11564"/>
                </a:cubicBezTo>
                <a:cubicBezTo>
                  <a:pt x="11227" y="11522"/>
                  <a:pt x="11235" y="11441"/>
                  <a:pt x="11235" y="11384"/>
                </a:cubicBezTo>
                <a:cubicBezTo>
                  <a:pt x="11257" y="11308"/>
                  <a:pt x="11447" y="11275"/>
                  <a:pt x="11432" y="11069"/>
                </a:cubicBezTo>
                <a:cubicBezTo>
                  <a:pt x="11432" y="11069"/>
                  <a:pt x="11415" y="11015"/>
                  <a:pt x="11414" y="11014"/>
                </a:cubicBezTo>
                <a:cubicBezTo>
                  <a:pt x="11399" y="10998"/>
                  <a:pt x="11382" y="10993"/>
                  <a:pt x="11343" y="10994"/>
                </a:cubicBezTo>
                <a:cubicBezTo>
                  <a:pt x="11329" y="11078"/>
                  <a:pt x="11359" y="11117"/>
                  <a:pt x="11310" y="11182"/>
                </a:cubicBezTo>
                <a:cubicBezTo>
                  <a:pt x="11244" y="11268"/>
                  <a:pt x="11169" y="11349"/>
                  <a:pt x="11059" y="11301"/>
                </a:cubicBezTo>
                <a:cubicBezTo>
                  <a:pt x="10930" y="11246"/>
                  <a:pt x="10890" y="11172"/>
                  <a:pt x="10953" y="11043"/>
                </a:cubicBezTo>
                <a:cubicBezTo>
                  <a:pt x="11010" y="10924"/>
                  <a:pt x="11239" y="10819"/>
                  <a:pt x="11128" y="10658"/>
                </a:cubicBezTo>
                <a:cubicBezTo>
                  <a:pt x="11063" y="10667"/>
                  <a:pt x="11064" y="10685"/>
                  <a:pt x="11055" y="10750"/>
                </a:cubicBezTo>
                <a:cubicBezTo>
                  <a:pt x="11045" y="10825"/>
                  <a:pt x="11039" y="10817"/>
                  <a:pt x="11007" y="10863"/>
                </a:cubicBezTo>
                <a:cubicBezTo>
                  <a:pt x="10797" y="10863"/>
                  <a:pt x="10771" y="10602"/>
                  <a:pt x="10703" y="10714"/>
                </a:cubicBezTo>
                <a:cubicBezTo>
                  <a:pt x="10655" y="10792"/>
                  <a:pt x="10883" y="10893"/>
                  <a:pt x="10874" y="10994"/>
                </a:cubicBezTo>
                <a:cubicBezTo>
                  <a:pt x="10870" y="11039"/>
                  <a:pt x="10844" y="11086"/>
                  <a:pt x="10841" y="11124"/>
                </a:cubicBezTo>
                <a:cubicBezTo>
                  <a:pt x="10839" y="11153"/>
                  <a:pt x="10850" y="11210"/>
                  <a:pt x="10850" y="11259"/>
                </a:cubicBezTo>
                <a:cubicBezTo>
                  <a:pt x="10747" y="11265"/>
                  <a:pt x="10696" y="11230"/>
                  <a:pt x="10630" y="11194"/>
                </a:cubicBezTo>
                <a:cubicBezTo>
                  <a:pt x="10474" y="11110"/>
                  <a:pt x="10268" y="10871"/>
                  <a:pt x="10074" y="10938"/>
                </a:cubicBezTo>
                <a:lnTo>
                  <a:pt x="10066" y="10992"/>
                </a:lnTo>
                <a:cubicBezTo>
                  <a:pt x="10135" y="11035"/>
                  <a:pt x="10232" y="11002"/>
                  <a:pt x="10432" y="11155"/>
                </a:cubicBezTo>
                <a:cubicBezTo>
                  <a:pt x="10489" y="11199"/>
                  <a:pt x="10579" y="11237"/>
                  <a:pt x="10591" y="11301"/>
                </a:cubicBezTo>
                <a:cubicBezTo>
                  <a:pt x="10500" y="11372"/>
                  <a:pt x="10374" y="11277"/>
                  <a:pt x="10321" y="11335"/>
                </a:cubicBezTo>
                <a:cubicBezTo>
                  <a:pt x="10302" y="11404"/>
                  <a:pt x="10334" y="11390"/>
                  <a:pt x="10381" y="11396"/>
                </a:cubicBezTo>
                <a:cubicBezTo>
                  <a:pt x="10424" y="11402"/>
                  <a:pt x="10434" y="11419"/>
                  <a:pt x="10508" y="11417"/>
                </a:cubicBezTo>
                <a:cubicBezTo>
                  <a:pt x="10596" y="11414"/>
                  <a:pt x="10667" y="11343"/>
                  <a:pt x="10712" y="11341"/>
                </a:cubicBezTo>
                <a:cubicBezTo>
                  <a:pt x="10731" y="11340"/>
                  <a:pt x="10804" y="11361"/>
                  <a:pt x="10838" y="11363"/>
                </a:cubicBezTo>
                <a:cubicBezTo>
                  <a:pt x="10923" y="11369"/>
                  <a:pt x="11129" y="11361"/>
                  <a:pt x="11132" y="11485"/>
                </a:cubicBezTo>
                <a:cubicBezTo>
                  <a:pt x="11074" y="11500"/>
                  <a:pt x="11046" y="11488"/>
                  <a:pt x="10989" y="11507"/>
                </a:cubicBezTo>
                <a:cubicBezTo>
                  <a:pt x="10953" y="11519"/>
                  <a:pt x="10911" y="11547"/>
                  <a:pt x="10873" y="11560"/>
                </a:cubicBezTo>
                <a:cubicBezTo>
                  <a:pt x="10799" y="11583"/>
                  <a:pt x="10636" y="11496"/>
                  <a:pt x="10667" y="11610"/>
                </a:cubicBezTo>
                <a:cubicBezTo>
                  <a:pt x="10695" y="11642"/>
                  <a:pt x="10725" y="11634"/>
                  <a:pt x="10782" y="11648"/>
                </a:cubicBezTo>
                <a:cubicBezTo>
                  <a:pt x="10902" y="11678"/>
                  <a:pt x="10999" y="11539"/>
                  <a:pt x="11108" y="11596"/>
                </a:cubicBezTo>
                <a:cubicBezTo>
                  <a:pt x="11179" y="11633"/>
                  <a:pt x="11201" y="11715"/>
                  <a:pt x="11164" y="11807"/>
                </a:cubicBezTo>
                <a:cubicBezTo>
                  <a:pt x="11123" y="11909"/>
                  <a:pt x="11201" y="11902"/>
                  <a:pt x="11209" y="12006"/>
                </a:cubicBezTo>
                <a:cubicBezTo>
                  <a:pt x="11142" y="12041"/>
                  <a:pt x="11125" y="12022"/>
                  <a:pt x="11031" y="12019"/>
                </a:cubicBezTo>
                <a:lnTo>
                  <a:pt x="10466" y="12019"/>
                </a:lnTo>
                <a:cubicBezTo>
                  <a:pt x="10106" y="12002"/>
                  <a:pt x="10230" y="11591"/>
                  <a:pt x="10106" y="11553"/>
                </a:cubicBezTo>
                <a:cubicBezTo>
                  <a:pt x="10043" y="11533"/>
                  <a:pt x="10096" y="11548"/>
                  <a:pt x="10074" y="11556"/>
                </a:cubicBezTo>
                <a:cubicBezTo>
                  <a:pt x="10036" y="11580"/>
                  <a:pt x="10090" y="11733"/>
                  <a:pt x="10101" y="11776"/>
                </a:cubicBezTo>
                <a:cubicBezTo>
                  <a:pt x="10117" y="11841"/>
                  <a:pt x="10122" y="11819"/>
                  <a:pt x="10143" y="11871"/>
                </a:cubicBezTo>
                <a:cubicBezTo>
                  <a:pt x="10158" y="11906"/>
                  <a:pt x="10171" y="11941"/>
                  <a:pt x="10138" y="11965"/>
                </a:cubicBezTo>
                <a:cubicBezTo>
                  <a:pt x="10122" y="11988"/>
                  <a:pt x="10140" y="11984"/>
                  <a:pt x="10090" y="11966"/>
                </a:cubicBezTo>
                <a:cubicBezTo>
                  <a:pt x="9962" y="11920"/>
                  <a:pt x="9765" y="11795"/>
                  <a:pt x="9683" y="11756"/>
                </a:cubicBezTo>
                <a:cubicBezTo>
                  <a:pt x="9614" y="11723"/>
                  <a:pt x="9609" y="11744"/>
                  <a:pt x="9575" y="11681"/>
                </a:cubicBezTo>
                <a:cubicBezTo>
                  <a:pt x="9478" y="11504"/>
                  <a:pt x="9604" y="11377"/>
                  <a:pt x="9618" y="11300"/>
                </a:cubicBezTo>
                <a:lnTo>
                  <a:pt x="9617" y="11284"/>
                </a:lnTo>
                <a:cubicBezTo>
                  <a:pt x="9475" y="11233"/>
                  <a:pt x="9463" y="11520"/>
                  <a:pt x="9463" y="11659"/>
                </a:cubicBezTo>
                <a:cubicBezTo>
                  <a:pt x="9406" y="11656"/>
                  <a:pt x="9405" y="11644"/>
                  <a:pt x="9350" y="11634"/>
                </a:cubicBezTo>
                <a:cubicBezTo>
                  <a:pt x="9240" y="11613"/>
                  <a:pt x="9123" y="11590"/>
                  <a:pt x="9016" y="11551"/>
                </a:cubicBezTo>
                <a:lnTo>
                  <a:pt x="9015" y="11447"/>
                </a:lnTo>
                <a:cubicBezTo>
                  <a:pt x="9305" y="11253"/>
                  <a:pt x="9199" y="11074"/>
                  <a:pt x="9158" y="11069"/>
                </a:cubicBezTo>
                <a:cubicBezTo>
                  <a:pt x="9040" y="11053"/>
                  <a:pt x="9190" y="11282"/>
                  <a:pt x="9034" y="11325"/>
                </a:cubicBezTo>
                <a:cubicBezTo>
                  <a:pt x="8982" y="11280"/>
                  <a:pt x="8941" y="11226"/>
                  <a:pt x="8917" y="11156"/>
                </a:cubicBezTo>
                <a:cubicBezTo>
                  <a:pt x="8869" y="11018"/>
                  <a:pt x="8730" y="11020"/>
                  <a:pt x="8859" y="11243"/>
                </a:cubicBezTo>
                <a:cubicBezTo>
                  <a:pt x="8900" y="11314"/>
                  <a:pt x="9005" y="11352"/>
                  <a:pt x="8907" y="11518"/>
                </a:cubicBezTo>
                <a:cubicBezTo>
                  <a:pt x="8736" y="11518"/>
                  <a:pt x="8519" y="11474"/>
                  <a:pt x="8381" y="11431"/>
                </a:cubicBezTo>
                <a:cubicBezTo>
                  <a:pt x="8322" y="11236"/>
                  <a:pt x="8487" y="11214"/>
                  <a:pt x="8387" y="11122"/>
                </a:cubicBezTo>
                <a:cubicBezTo>
                  <a:pt x="8333" y="11145"/>
                  <a:pt x="8321" y="11209"/>
                  <a:pt x="8296" y="11266"/>
                </a:cubicBezTo>
                <a:cubicBezTo>
                  <a:pt x="8225" y="11262"/>
                  <a:pt x="8204" y="11241"/>
                  <a:pt x="8144" y="11216"/>
                </a:cubicBezTo>
                <a:cubicBezTo>
                  <a:pt x="7973" y="11145"/>
                  <a:pt x="7871" y="11033"/>
                  <a:pt x="7806" y="11002"/>
                </a:cubicBezTo>
                <a:lnTo>
                  <a:pt x="7768" y="11054"/>
                </a:lnTo>
                <a:cubicBezTo>
                  <a:pt x="7797" y="11099"/>
                  <a:pt x="7835" y="11130"/>
                  <a:pt x="7880" y="11162"/>
                </a:cubicBezTo>
                <a:cubicBezTo>
                  <a:pt x="8045" y="11280"/>
                  <a:pt x="8250" y="11319"/>
                  <a:pt x="8269" y="11428"/>
                </a:cubicBezTo>
                <a:cubicBezTo>
                  <a:pt x="8177" y="11440"/>
                  <a:pt x="8089" y="11431"/>
                  <a:pt x="7996" y="11419"/>
                </a:cubicBezTo>
                <a:cubicBezTo>
                  <a:pt x="7893" y="11407"/>
                  <a:pt x="7817" y="11385"/>
                  <a:pt x="7769" y="11439"/>
                </a:cubicBezTo>
                <a:cubicBezTo>
                  <a:pt x="7806" y="11507"/>
                  <a:pt x="7887" y="11500"/>
                  <a:pt x="7974" y="11505"/>
                </a:cubicBezTo>
                <a:cubicBezTo>
                  <a:pt x="8070" y="11510"/>
                  <a:pt x="8165" y="11512"/>
                  <a:pt x="8250" y="11518"/>
                </a:cubicBezTo>
                <a:cubicBezTo>
                  <a:pt x="8524" y="11536"/>
                  <a:pt x="8508" y="11554"/>
                  <a:pt x="8782" y="11585"/>
                </a:cubicBezTo>
                <a:cubicBezTo>
                  <a:pt x="8890" y="11597"/>
                  <a:pt x="9055" y="11654"/>
                  <a:pt x="9146" y="11671"/>
                </a:cubicBezTo>
                <a:lnTo>
                  <a:pt x="9484" y="11757"/>
                </a:lnTo>
                <a:cubicBezTo>
                  <a:pt x="9629" y="11806"/>
                  <a:pt x="9748" y="11905"/>
                  <a:pt x="9888" y="11951"/>
                </a:cubicBezTo>
                <a:cubicBezTo>
                  <a:pt x="9955" y="11974"/>
                  <a:pt x="9930" y="11970"/>
                  <a:pt x="9980" y="12007"/>
                </a:cubicBezTo>
                <a:cubicBezTo>
                  <a:pt x="10095" y="12091"/>
                  <a:pt x="10434" y="12112"/>
                  <a:pt x="10585" y="12103"/>
                </a:cubicBezTo>
                <a:cubicBezTo>
                  <a:pt x="10774" y="12092"/>
                  <a:pt x="10970" y="12105"/>
                  <a:pt x="11144" y="12104"/>
                </a:cubicBezTo>
                <a:cubicBezTo>
                  <a:pt x="11331" y="12102"/>
                  <a:pt x="11469" y="12067"/>
                  <a:pt x="11580" y="12210"/>
                </a:cubicBezTo>
                <a:cubicBezTo>
                  <a:pt x="11564" y="12302"/>
                  <a:pt x="11542" y="12300"/>
                  <a:pt x="11543" y="12430"/>
                </a:cubicBezTo>
                <a:cubicBezTo>
                  <a:pt x="11543" y="12522"/>
                  <a:pt x="11563" y="12582"/>
                  <a:pt x="11581" y="12651"/>
                </a:cubicBezTo>
                <a:cubicBezTo>
                  <a:pt x="11601" y="12726"/>
                  <a:pt x="11619" y="12764"/>
                  <a:pt x="11641" y="12851"/>
                </a:cubicBezTo>
                <a:cubicBezTo>
                  <a:pt x="11669" y="12958"/>
                  <a:pt x="11716" y="13055"/>
                  <a:pt x="11743" y="13151"/>
                </a:cubicBezTo>
                <a:cubicBezTo>
                  <a:pt x="11751" y="13181"/>
                  <a:pt x="11757" y="13223"/>
                  <a:pt x="11764" y="13252"/>
                </a:cubicBezTo>
                <a:cubicBezTo>
                  <a:pt x="11864" y="13670"/>
                  <a:pt x="11709" y="13443"/>
                  <a:pt x="11558" y="13739"/>
                </a:cubicBezTo>
                <a:cubicBezTo>
                  <a:pt x="11465" y="13728"/>
                  <a:pt x="10925" y="13573"/>
                  <a:pt x="10989" y="13724"/>
                </a:cubicBezTo>
                <a:cubicBezTo>
                  <a:pt x="11006" y="13735"/>
                  <a:pt x="10990" y="13729"/>
                  <a:pt x="11020" y="13736"/>
                </a:cubicBezTo>
                <a:cubicBezTo>
                  <a:pt x="11099" y="13754"/>
                  <a:pt x="11273" y="13749"/>
                  <a:pt x="11505" y="13812"/>
                </a:cubicBezTo>
                <a:cubicBezTo>
                  <a:pt x="11505" y="13915"/>
                  <a:pt x="11532" y="13985"/>
                  <a:pt x="11426" y="14026"/>
                </a:cubicBezTo>
                <a:cubicBezTo>
                  <a:pt x="11289" y="14078"/>
                  <a:pt x="11139" y="14157"/>
                  <a:pt x="10988" y="14112"/>
                </a:cubicBezTo>
                <a:cubicBezTo>
                  <a:pt x="10916" y="14090"/>
                  <a:pt x="10868" y="14040"/>
                  <a:pt x="10826" y="14123"/>
                </a:cubicBezTo>
                <a:cubicBezTo>
                  <a:pt x="10888" y="14201"/>
                  <a:pt x="11066" y="14215"/>
                  <a:pt x="11163" y="14197"/>
                </a:cubicBezTo>
                <a:cubicBezTo>
                  <a:pt x="11307" y="14172"/>
                  <a:pt x="11450" y="14043"/>
                  <a:pt x="11498" y="14140"/>
                </a:cubicBezTo>
                <a:cubicBezTo>
                  <a:pt x="11503" y="14151"/>
                  <a:pt x="11506" y="14160"/>
                  <a:pt x="11509" y="14171"/>
                </a:cubicBezTo>
                <a:cubicBezTo>
                  <a:pt x="11521" y="14204"/>
                  <a:pt x="11521" y="14206"/>
                  <a:pt x="11529" y="14246"/>
                </a:cubicBezTo>
                <a:cubicBezTo>
                  <a:pt x="11542" y="14310"/>
                  <a:pt x="11567" y="14349"/>
                  <a:pt x="11565" y="14396"/>
                </a:cubicBezTo>
                <a:cubicBezTo>
                  <a:pt x="11498" y="14438"/>
                  <a:pt x="11420" y="14426"/>
                  <a:pt x="11320" y="14434"/>
                </a:cubicBezTo>
                <a:cubicBezTo>
                  <a:pt x="11061" y="14457"/>
                  <a:pt x="10864" y="14418"/>
                  <a:pt x="10624" y="14337"/>
                </a:cubicBezTo>
                <a:cubicBezTo>
                  <a:pt x="9978" y="14117"/>
                  <a:pt x="10606" y="13995"/>
                  <a:pt x="10333" y="13665"/>
                </a:cubicBezTo>
                <a:lnTo>
                  <a:pt x="10264" y="13687"/>
                </a:lnTo>
                <a:cubicBezTo>
                  <a:pt x="10251" y="13789"/>
                  <a:pt x="10300" y="13730"/>
                  <a:pt x="10320" y="13827"/>
                </a:cubicBezTo>
                <a:cubicBezTo>
                  <a:pt x="10336" y="13900"/>
                  <a:pt x="10310" y="13927"/>
                  <a:pt x="10273" y="13957"/>
                </a:cubicBezTo>
                <a:cubicBezTo>
                  <a:pt x="10192" y="13982"/>
                  <a:pt x="10106" y="13804"/>
                  <a:pt x="10035" y="13857"/>
                </a:cubicBezTo>
                <a:cubicBezTo>
                  <a:pt x="9945" y="13924"/>
                  <a:pt x="10185" y="14028"/>
                  <a:pt x="10227" y="14045"/>
                </a:cubicBezTo>
                <a:cubicBezTo>
                  <a:pt x="10270" y="14269"/>
                  <a:pt x="10236" y="14275"/>
                  <a:pt x="10457" y="14366"/>
                </a:cubicBezTo>
                <a:cubicBezTo>
                  <a:pt x="10529" y="14395"/>
                  <a:pt x="10593" y="14410"/>
                  <a:pt x="10661" y="14435"/>
                </a:cubicBezTo>
                <a:cubicBezTo>
                  <a:pt x="10751" y="14469"/>
                  <a:pt x="11011" y="14535"/>
                  <a:pt x="11099" y="14537"/>
                </a:cubicBezTo>
                <a:cubicBezTo>
                  <a:pt x="11204" y="14539"/>
                  <a:pt x="11519" y="14483"/>
                  <a:pt x="11601" y="14518"/>
                </a:cubicBezTo>
                <a:cubicBezTo>
                  <a:pt x="11754" y="14583"/>
                  <a:pt x="11771" y="14885"/>
                  <a:pt x="11456" y="14962"/>
                </a:cubicBezTo>
                <a:cubicBezTo>
                  <a:pt x="10858" y="15108"/>
                  <a:pt x="10915" y="15301"/>
                  <a:pt x="10578" y="15691"/>
                </a:cubicBezTo>
                <a:cubicBezTo>
                  <a:pt x="10492" y="15691"/>
                  <a:pt x="10432" y="15676"/>
                  <a:pt x="10341" y="15678"/>
                </a:cubicBezTo>
                <a:lnTo>
                  <a:pt x="10122" y="15678"/>
                </a:lnTo>
                <a:cubicBezTo>
                  <a:pt x="9978" y="15679"/>
                  <a:pt x="9802" y="15696"/>
                  <a:pt x="9678" y="15628"/>
                </a:cubicBezTo>
                <a:cubicBezTo>
                  <a:pt x="9630" y="15601"/>
                  <a:pt x="9639" y="15617"/>
                  <a:pt x="9623" y="15553"/>
                </a:cubicBezTo>
                <a:lnTo>
                  <a:pt x="9508" y="14818"/>
                </a:lnTo>
                <a:cubicBezTo>
                  <a:pt x="9613" y="14816"/>
                  <a:pt x="9911" y="14634"/>
                  <a:pt x="9836" y="14561"/>
                </a:cubicBezTo>
                <a:cubicBezTo>
                  <a:pt x="9791" y="14515"/>
                  <a:pt x="9695" y="14652"/>
                  <a:pt x="9666" y="14673"/>
                </a:cubicBezTo>
                <a:cubicBezTo>
                  <a:pt x="9584" y="14733"/>
                  <a:pt x="9564" y="14689"/>
                  <a:pt x="9494" y="14792"/>
                </a:cubicBezTo>
                <a:cubicBezTo>
                  <a:pt x="9430" y="14630"/>
                  <a:pt x="9483" y="14545"/>
                  <a:pt x="9549" y="14417"/>
                </a:cubicBezTo>
                <a:cubicBezTo>
                  <a:pt x="9780" y="13971"/>
                  <a:pt x="9828" y="13776"/>
                  <a:pt x="9797" y="13239"/>
                </a:cubicBezTo>
                <a:cubicBezTo>
                  <a:pt x="9734" y="13239"/>
                  <a:pt x="9715" y="13234"/>
                  <a:pt x="9708" y="13298"/>
                </a:cubicBezTo>
                <a:cubicBezTo>
                  <a:pt x="9702" y="13351"/>
                  <a:pt x="9718" y="13351"/>
                  <a:pt x="9720" y="13408"/>
                </a:cubicBezTo>
                <a:cubicBezTo>
                  <a:pt x="9721" y="13467"/>
                  <a:pt x="9706" y="13472"/>
                  <a:pt x="9709" y="13530"/>
                </a:cubicBezTo>
                <a:cubicBezTo>
                  <a:pt x="9711" y="13573"/>
                  <a:pt x="9721" y="13573"/>
                  <a:pt x="9719" y="13636"/>
                </a:cubicBezTo>
                <a:cubicBezTo>
                  <a:pt x="9714" y="13754"/>
                  <a:pt x="9676" y="13932"/>
                  <a:pt x="9625" y="14026"/>
                </a:cubicBezTo>
                <a:cubicBezTo>
                  <a:pt x="9555" y="14016"/>
                  <a:pt x="9501" y="13967"/>
                  <a:pt x="9438" y="13926"/>
                </a:cubicBezTo>
                <a:cubicBezTo>
                  <a:pt x="9381" y="13888"/>
                  <a:pt x="9342" y="13806"/>
                  <a:pt x="9282" y="13792"/>
                </a:cubicBezTo>
                <a:cubicBezTo>
                  <a:pt x="9192" y="13857"/>
                  <a:pt x="9307" y="13934"/>
                  <a:pt x="9366" y="13985"/>
                </a:cubicBezTo>
                <a:cubicBezTo>
                  <a:pt x="9442" y="14050"/>
                  <a:pt x="9499" y="14090"/>
                  <a:pt x="9597" y="14073"/>
                </a:cubicBezTo>
                <a:cubicBezTo>
                  <a:pt x="9563" y="14272"/>
                  <a:pt x="9486" y="14317"/>
                  <a:pt x="9414" y="14471"/>
                </a:cubicBezTo>
                <a:cubicBezTo>
                  <a:pt x="9331" y="14464"/>
                  <a:pt x="9295" y="14394"/>
                  <a:pt x="9256" y="14342"/>
                </a:cubicBezTo>
                <a:cubicBezTo>
                  <a:pt x="9207" y="14277"/>
                  <a:pt x="9203" y="14232"/>
                  <a:pt x="9169" y="14176"/>
                </a:cubicBezTo>
                <a:lnTo>
                  <a:pt x="9113" y="14176"/>
                </a:lnTo>
                <a:cubicBezTo>
                  <a:pt x="9085" y="14241"/>
                  <a:pt x="9086" y="14235"/>
                  <a:pt x="9122" y="14296"/>
                </a:cubicBezTo>
                <a:cubicBezTo>
                  <a:pt x="9185" y="14404"/>
                  <a:pt x="9260" y="14521"/>
                  <a:pt x="9373" y="14561"/>
                </a:cubicBezTo>
                <a:cubicBezTo>
                  <a:pt x="9373" y="14769"/>
                  <a:pt x="9445" y="14927"/>
                  <a:pt x="9471" y="15133"/>
                </a:cubicBezTo>
                <a:cubicBezTo>
                  <a:pt x="9473" y="15156"/>
                  <a:pt x="9475" y="15185"/>
                  <a:pt x="9479" y="15207"/>
                </a:cubicBezTo>
                <a:cubicBezTo>
                  <a:pt x="9485" y="15239"/>
                  <a:pt x="9492" y="15244"/>
                  <a:pt x="9497" y="15270"/>
                </a:cubicBezTo>
                <a:cubicBezTo>
                  <a:pt x="9508" y="15324"/>
                  <a:pt x="9498" y="15370"/>
                  <a:pt x="9510" y="15422"/>
                </a:cubicBezTo>
                <a:cubicBezTo>
                  <a:pt x="9542" y="15560"/>
                  <a:pt x="9543" y="15584"/>
                  <a:pt x="9476" y="15678"/>
                </a:cubicBezTo>
                <a:cubicBezTo>
                  <a:pt x="9329" y="15678"/>
                  <a:pt x="9360" y="15629"/>
                  <a:pt x="9326" y="15524"/>
                </a:cubicBezTo>
                <a:lnTo>
                  <a:pt x="8749" y="14476"/>
                </a:lnTo>
                <a:cubicBezTo>
                  <a:pt x="8732" y="14435"/>
                  <a:pt x="8730" y="14416"/>
                  <a:pt x="8715" y="14374"/>
                </a:cubicBezTo>
                <a:cubicBezTo>
                  <a:pt x="8637" y="14151"/>
                  <a:pt x="8551" y="14243"/>
                  <a:pt x="8713" y="14022"/>
                </a:cubicBezTo>
                <a:cubicBezTo>
                  <a:pt x="8748" y="13974"/>
                  <a:pt x="8792" y="13937"/>
                  <a:pt x="8751" y="13856"/>
                </a:cubicBezTo>
                <a:cubicBezTo>
                  <a:pt x="8695" y="13875"/>
                  <a:pt x="8679" y="13918"/>
                  <a:pt x="8648" y="13970"/>
                </a:cubicBezTo>
                <a:cubicBezTo>
                  <a:pt x="8616" y="14024"/>
                  <a:pt x="8583" y="14068"/>
                  <a:pt x="8554" y="14111"/>
                </a:cubicBezTo>
                <a:cubicBezTo>
                  <a:pt x="8345" y="14115"/>
                  <a:pt x="8218" y="14023"/>
                  <a:pt x="8217" y="13821"/>
                </a:cubicBezTo>
                <a:cubicBezTo>
                  <a:pt x="8216" y="13698"/>
                  <a:pt x="8263" y="13410"/>
                  <a:pt x="8353" y="13346"/>
                </a:cubicBezTo>
                <a:cubicBezTo>
                  <a:pt x="8391" y="13319"/>
                  <a:pt x="8751" y="13209"/>
                  <a:pt x="8729" y="13104"/>
                </a:cubicBezTo>
                <a:cubicBezTo>
                  <a:pt x="8710" y="13011"/>
                  <a:pt x="8610" y="13145"/>
                  <a:pt x="8548" y="13170"/>
                </a:cubicBezTo>
                <a:cubicBezTo>
                  <a:pt x="8466" y="13202"/>
                  <a:pt x="8435" y="13242"/>
                  <a:pt x="8323" y="13237"/>
                </a:cubicBezTo>
                <a:cubicBezTo>
                  <a:pt x="8270" y="13143"/>
                  <a:pt x="8221" y="13002"/>
                  <a:pt x="8190" y="12901"/>
                </a:cubicBezTo>
                <a:cubicBezTo>
                  <a:pt x="8183" y="12875"/>
                  <a:pt x="8175" y="12861"/>
                  <a:pt x="8169" y="12840"/>
                </a:cubicBezTo>
                <a:cubicBezTo>
                  <a:pt x="8168" y="12838"/>
                  <a:pt x="8165" y="12818"/>
                  <a:pt x="8164" y="12816"/>
                </a:cubicBezTo>
                <a:cubicBezTo>
                  <a:pt x="8160" y="12779"/>
                  <a:pt x="8263" y="12729"/>
                  <a:pt x="8299" y="12687"/>
                </a:cubicBezTo>
                <a:cubicBezTo>
                  <a:pt x="8342" y="12637"/>
                  <a:pt x="8367" y="12599"/>
                  <a:pt x="8353" y="12520"/>
                </a:cubicBezTo>
                <a:cubicBezTo>
                  <a:pt x="8228" y="12548"/>
                  <a:pt x="8241" y="12704"/>
                  <a:pt x="8098" y="12698"/>
                </a:cubicBezTo>
                <a:cubicBezTo>
                  <a:pt x="8064" y="12655"/>
                  <a:pt x="8019" y="12609"/>
                  <a:pt x="7997" y="12558"/>
                </a:cubicBezTo>
                <a:cubicBezTo>
                  <a:pt x="7989" y="12539"/>
                  <a:pt x="7982" y="12517"/>
                  <a:pt x="7976" y="12496"/>
                </a:cubicBezTo>
                <a:cubicBezTo>
                  <a:pt x="7954" y="12420"/>
                  <a:pt x="7951" y="12273"/>
                  <a:pt x="7841" y="12311"/>
                </a:cubicBezTo>
                <a:cubicBezTo>
                  <a:pt x="7815" y="12402"/>
                  <a:pt x="7861" y="12352"/>
                  <a:pt x="7870" y="12437"/>
                </a:cubicBezTo>
                <a:cubicBezTo>
                  <a:pt x="7767" y="12455"/>
                  <a:pt x="7751" y="12309"/>
                  <a:pt x="7632" y="12349"/>
                </a:cubicBezTo>
                <a:cubicBezTo>
                  <a:pt x="7621" y="12441"/>
                  <a:pt x="7697" y="12442"/>
                  <a:pt x="7756" y="12482"/>
                </a:cubicBezTo>
                <a:cubicBezTo>
                  <a:pt x="7799" y="12512"/>
                  <a:pt x="7781" y="12511"/>
                  <a:pt x="7823" y="12538"/>
                </a:cubicBezTo>
                <a:cubicBezTo>
                  <a:pt x="7900" y="12587"/>
                  <a:pt x="7902" y="12598"/>
                  <a:pt x="7957" y="12666"/>
                </a:cubicBezTo>
                <a:cubicBezTo>
                  <a:pt x="8016" y="12737"/>
                  <a:pt x="8094" y="12804"/>
                  <a:pt x="8082" y="12910"/>
                </a:cubicBezTo>
                <a:cubicBezTo>
                  <a:pt x="8017" y="12952"/>
                  <a:pt x="7992" y="12953"/>
                  <a:pt x="7916" y="12945"/>
                </a:cubicBezTo>
                <a:cubicBezTo>
                  <a:pt x="7816" y="12934"/>
                  <a:pt x="7792" y="12928"/>
                  <a:pt x="7795" y="13020"/>
                </a:cubicBezTo>
                <a:cubicBezTo>
                  <a:pt x="7859" y="13024"/>
                  <a:pt x="7896" y="13038"/>
                  <a:pt x="7973" y="13033"/>
                </a:cubicBezTo>
                <a:cubicBezTo>
                  <a:pt x="8034" y="13030"/>
                  <a:pt x="8063" y="13009"/>
                  <a:pt x="8129" y="13008"/>
                </a:cubicBezTo>
                <a:cubicBezTo>
                  <a:pt x="8318" y="13362"/>
                  <a:pt x="8195" y="13337"/>
                  <a:pt x="8138" y="13682"/>
                </a:cubicBezTo>
                <a:cubicBezTo>
                  <a:pt x="8126" y="13760"/>
                  <a:pt x="8146" y="13851"/>
                  <a:pt x="8117" y="13936"/>
                </a:cubicBezTo>
                <a:cubicBezTo>
                  <a:pt x="8053" y="13954"/>
                  <a:pt x="8000" y="13947"/>
                  <a:pt x="7943" y="13932"/>
                </a:cubicBezTo>
                <a:cubicBezTo>
                  <a:pt x="7890" y="13918"/>
                  <a:pt x="7841" y="13935"/>
                  <a:pt x="7883" y="13993"/>
                </a:cubicBezTo>
                <a:cubicBezTo>
                  <a:pt x="7934" y="14065"/>
                  <a:pt x="8131" y="14026"/>
                  <a:pt x="8171" y="14022"/>
                </a:cubicBezTo>
                <a:cubicBezTo>
                  <a:pt x="8229" y="14108"/>
                  <a:pt x="8251" y="14124"/>
                  <a:pt x="8359" y="14164"/>
                </a:cubicBezTo>
                <a:cubicBezTo>
                  <a:pt x="8565" y="14241"/>
                  <a:pt x="8587" y="14288"/>
                  <a:pt x="8658" y="14495"/>
                </a:cubicBezTo>
                <a:cubicBezTo>
                  <a:pt x="8695" y="14601"/>
                  <a:pt x="8791" y="14688"/>
                  <a:pt x="8699" y="14751"/>
                </a:cubicBezTo>
                <a:cubicBezTo>
                  <a:pt x="8694" y="14754"/>
                  <a:pt x="8661" y="14769"/>
                  <a:pt x="8653" y="14773"/>
                </a:cubicBezTo>
                <a:cubicBezTo>
                  <a:pt x="8615" y="14790"/>
                  <a:pt x="8603" y="14798"/>
                  <a:pt x="8562" y="14812"/>
                </a:cubicBezTo>
                <a:cubicBezTo>
                  <a:pt x="8518" y="14826"/>
                  <a:pt x="8402" y="14866"/>
                  <a:pt x="8449" y="14914"/>
                </a:cubicBezTo>
                <a:cubicBezTo>
                  <a:pt x="8498" y="14966"/>
                  <a:pt x="8727" y="14820"/>
                  <a:pt x="8811" y="14818"/>
                </a:cubicBezTo>
                <a:cubicBezTo>
                  <a:pt x="8841" y="14877"/>
                  <a:pt x="8848" y="14866"/>
                  <a:pt x="8880" y="14911"/>
                </a:cubicBezTo>
                <a:cubicBezTo>
                  <a:pt x="8905" y="14948"/>
                  <a:pt x="8920" y="14981"/>
                  <a:pt x="8939" y="15017"/>
                </a:cubicBezTo>
                <a:cubicBezTo>
                  <a:pt x="9001" y="15137"/>
                  <a:pt x="9018" y="15146"/>
                  <a:pt x="9066" y="15220"/>
                </a:cubicBezTo>
                <a:cubicBezTo>
                  <a:pt x="9090" y="15256"/>
                  <a:pt x="9102" y="15295"/>
                  <a:pt x="9121" y="15330"/>
                </a:cubicBezTo>
                <a:cubicBezTo>
                  <a:pt x="9178" y="15435"/>
                  <a:pt x="9280" y="15544"/>
                  <a:pt x="9239" y="15688"/>
                </a:cubicBezTo>
                <a:cubicBezTo>
                  <a:pt x="9214" y="15775"/>
                  <a:pt x="9117" y="15804"/>
                  <a:pt x="9049" y="15832"/>
                </a:cubicBezTo>
                <a:lnTo>
                  <a:pt x="8588" y="16032"/>
                </a:lnTo>
                <a:cubicBezTo>
                  <a:pt x="8252" y="16196"/>
                  <a:pt x="8363" y="16077"/>
                  <a:pt x="8188" y="15877"/>
                </a:cubicBezTo>
                <a:lnTo>
                  <a:pt x="8169" y="15855"/>
                </a:lnTo>
                <a:cubicBezTo>
                  <a:pt x="8169" y="15854"/>
                  <a:pt x="8153" y="15831"/>
                  <a:pt x="8152" y="15830"/>
                </a:cubicBezTo>
                <a:cubicBezTo>
                  <a:pt x="8023" y="15642"/>
                  <a:pt x="8087" y="15750"/>
                  <a:pt x="8002" y="15636"/>
                </a:cubicBezTo>
                <a:lnTo>
                  <a:pt x="7937" y="15564"/>
                </a:lnTo>
                <a:cubicBezTo>
                  <a:pt x="7901" y="15528"/>
                  <a:pt x="7893" y="15511"/>
                  <a:pt x="7861" y="15474"/>
                </a:cubicBezTo>
                <a:cubicBezTo>
                  <a:pt x="7791" y="15394"/>
                  <a:pt x="7723" y="15455"/>
                  <a:pt x="7795" y="15539"/>
                </a:cubicBezTo>
                <a:lnTo>
                  <a:pt x="7926" y="15714"/>
                </a:lnTo>
                <a:cubicBezTo>
                  <a:pt x="7953" y="15758"/>
                  <a:pt x="8006" y="15792"/>
                  <a:pt x="8039" y="15834"/>
                </a:cubicBezTo>
                <a:cubicBezTo>
                  <a:pt x="8146" y="15970"/>
                  <a:pt x="8179" y="16020"/>
                  <a:pt x="8179" y="16216"/>
                </a:cubicBezTo>
                <a:cubicBezTo>
                  <a:pt x="8114" y="16268"/>
                  <a:pt x="8022" y="16305"/>
                  <a:pt x="7948" y="16355"/>
                </a:cubicBezTo>
                <a:lnTo>
                  <a:pt x="7740" y="16499"/>
                </a:lnTo>
                <a:cubicBezTo>
                  <a:pt x="7719" y="16476"/>
                  <a:pt x="7702" y="16447"/>
                  <a:pt x="7691" y="16418"/>
                </a:cubicBezTo>
                <a:cubicBezTo>
                  <a:pt x="7670" y="16362"/>
                  <a:pt x="7688" y="16333"/>
                  <a:pt x="7630" y="16335"/>
                </a:cubicBezTo>
                <a:cubicBezTo>
                  <a:pt x="7540" y="16338"/>
                  <a:pt x="7616" y="16482"/>
                  <a:pt x="7624" y="16538"/>
                </a:cubicBezTo>
                <a:cubicBezTo>
                  <a:pt x="7638" y="16630"/>
                  <a:pt x="7570" y="16642"/>
                  <a:pt x="7510" y="16688"/>
                </a:cubicBezTo>
                <a:cubicBezTo>
                  <a:pt x="7454" y="16731"/>
                  <a:pt x="7401" y="16773"/>
                  <a:pt x="7340" y="16793"/>
                </a:cubicBezTo>
                <a:cubicBezTo>
                  <a:pt x="7286" y="16686"/>
                  <a:pt x="7360" y="16656"/>
                  <a:pt x="7256" y="16562"/>
                </a:cubicBezTo>
                <a:cubicBezTo>
                  <a:pt x="7220" y="16529"/>
                  <a:pt x="7201" y="16528"/>
                  <a:pt x="7165" y="16500"/>
                </a:cubicBezTo>
                <a:cubicBezTo>
                  <a:pt x="7134" y="16475"/>
                  <a:pt x="7123" y="16450"/>
                  <a:pt x="7092" y="16423"/>
                </a:cubicBezTo>
                <a:cubicBezTo>
                  <a:pt x="7035" y="16372"/>
                  <a:pt x="7064" y="16432"/>
                  <a:pt x="7034" y="16328"/>
                </a:cubicBezTo>
                <a:cubicBezTo>
                  <a:pt x="7025" y="16293"/>
                  <a:pt x="7008" y="16250"/>
                  <a:pt x="6996" y="16215"/>
                </a:cubicBezTo>
                <a:cubicBezTo>
                  <a:pt x="6974" y="16150"/>
                  <a:pt x="6983" y="16024"/>
                  <a:pt x="6899" y="16012"/>
                </a:cubicBezTo>
                <a:cubicBezTo>
                  <a:pt x="6847" y="16067"/>
                  <a:pt x="6883" y="16125"/>
                  <a:pt x="6898" y="16201"/>
                </a:cubicBezTo>
                <a:cubicBezTo>
                  <a:pt x="6912" y="16274"/>
                  <a:pt x="6925" y="16322"/>
                  <a:pt x="6955" y="16395"/>
                </a:cubicBezTo>
                <a:cubicBezTo>
                  <a:pt x="6974" y="16441"/>
                  <a:pt x="7025" y="16506"/>
                  <a:pt x="7059" y="16538"/>
                </a:cubicBezTo>
                <a:cubicBezTo>
                  <a:pt x="7172" y="16646"/>
                  <a:pt x="7244" y="16641"/>
                  <a:pt x="7216" y="16834"/>
                </a:cubicBezTo>
                <a:cubicBezTo>
                  <a:pt x="7193" y="16986"/>
                  <a:pt x="6723" y="17314"/>
                  <a:pt x="6597" y="17440"/>
                </a:cubicBezTo>
                <a:cubicBezTo>
                  <a:pt x="6434" y="17603"/>
                  <a:pt x="6236" y="17717"/>
                  <a:pt x="6070" y="17878"/>
                </a:cubicBezTo>
                <a:cubicBezTo>
                  <a:pt x="6018" y="17928"/>
                  <a:pt x="5983" y="17921"/>
                  <a:pt x="5925" y="17981"/>
                </a:cubicBezTo>
                <a:cubicBezTo>
                  <a:pt x="5884" y="18023"/>
                  <a:pt x="5847" y="18053"/>
                  <a:pt x="5774" y="18054"/>
                </a:cubicBezTo>
                <a:lnTo>
                  <a:pt x="5673" y="17786"/>
                </a:lnTo>
                <a:cubicBezTo>
                  <a:pt x="5621" y="17601"/>
                  <a:pt x="5805" y="17508"/>
                  <a:pt x="5902" y="17394"/>
                </a:cubicBezTo>
                <a:lnTo>
                  <a:pt x="5973" y="17283"/>
                </a:lnTo>
                <a:cubicBezTo>
                  <a:pt x="5994" y="17224"/>
                  <a:pt x="6078" y="17029"/>
                  <a:pt x="5957" y="17075"/>
                </a:cubicBezTo>
                <a:cubicBezTo>
                  <a:pt x="5921" y="17089"/>
                  <a:pt x="5896" y="17278"/>
                  <a:pt x="5832" y="17351"/>
                </a:cubicBezTo>
                <a:cubicBezTo>
                  <a:pt x="5787" y="17403"/>
                  <a:pt x="5760" y="17419"/>
                  <a:pt x="5715" y="17469"/>
                </a:cubicBezTo>
                <a:cubicBezTo>
                  <a:pt x="5693" y="17492"/>
                  <a:pt x="5680" y="17509"/>
                  <a:pt x="5658" y="17533"/>
                </a:cubicBezTo>
                <a:cubicBezTo>
                  <a:pt x="5613" y="17585"/>
                  <a:pt x="5655" y="17569"/>
                  <a:pt x="5584" y="17585"/>
                </a:cubicBezTo>
                <a:cubicBezTo>
                  <a:pt x="5463" y="17270"/>
                  <a:pt x="5584" y="17272"/>
                  <a:pt x="5569" y="17059"/>
                </a:cubicBezTo>
                <a:cubicBezTo>
                  <a:pt x="5566" y="17011"/>
                  <a:pt x="5539" y="16941"/>
                  <a:pt x="5541" y="16893"/>
                </a:cubicBezTo>
                <a:cubicBezTo>
                  <a:pt x="5563" y="16838"/>
                  <a:pt x="5798" y="16770"/>
                  <a:pt x="5792" y="16621"/>
                </a:cubicBezTo>
                <a:cubicBezTo>
                  <a:pt x="5791" y="16615"/>
                  <a:pt x="5790" y="16613"/>
                  <a:pt x="5788" y="16610"/>
                </a:cubicBezTo>
                <a:cubicBezTo>
                  <a:pt x="5687" y="16588"/>
                  <a:pt x="5638" y="16781"/>
                  <a:pt x="5493" y="16795"/>
                </a:cubicBezTo>
                <a:cubicBezTo>
                  <a:pt x="5466" y="16756"/>
                  <a:pt x="5470" y="16770"/>
                  <a:pt x="5451" y="16714"/>
                </a:cubicBezTo>
                <a:cubicBezTo>
                  <a:pt x="5444" y="16692"/>
                  <a:pt x="5440" y="16677"/>
                  <a:pt x="5435" y="16663"/>
                </a:cubicBezTo>
                <a:lnTo>
                  <a:pt x="5423" y="16633"/>
                </a:lnTo>
                <a:cubicBezTo>
                  <a:pt x="5357" y="16463"/>
                  <a:pt x="5463" y="16192"/>
                  <a:pt x="5601" y="16101"/>
                </a:cubicBezTo>
                <a:cubicBezTo>
                  <a:pt x="5639" y="16075"/>
                  <a:pt x="5649" y="16080"/>
                  <a:pt x="5687" y="16063"/>
                </a:cubicBezTo>
                <a:cubicBezTo>
                  <a:pt x="5817" y="16004"/>
                  <a:pt x="5994" y="15948"/>
                  <a:pt x="6097" y="15854"/>
                </a:cubicBezTo>
                <a:cubicBezTo>
                  <a:pt x="6223" y="15739"/>
                  <a:pt x="6346" y="15616"/>
                  <a:pt x="6454" y="15481"/>
                </a:cubicBezTo>
                <a:cubicBezTo>
                  <a:pt x="6525" y="15394"/>
                  <a:pt x="6601" y="15298"/>
                  <a:pt x="6649" y="15195"/>
                </a:cubicBezTo>
                <a:cubicBezTo>
                  <a:pt x="6695" y="15097"/>
                  <a:pt x="6778" y="14956"/>
                  <a:pt x="6810" y="14859"/>
                </a:cubicBezTo>
                <a:cubicBezTo>
                  <a:pt x="6906" y="14560"/>
                  <a:pt x="6848" y="14561"/>
                  <a:pt x="6878" y="14474"/>
                </a:cubicBezTo>
                <a:cubicBezTo>
                  <a:pt x="6891" y="14435"/>
                  <a:pt x="6952" y="14456"/>
                  <a:pt x="6998" y="14468"/>
                </a:cubicBezTo>
                <a:cubicBezTo>
                  <a:pt x="7098" y="14495"/>
                  <a:pt x="7235" y="14464"/>
                  <a:pt x="7330" y="14415"/>
                </a:cubicBezTo>
                <a:cubicBezTo>
                  <a:pt x="7558" y="14295"/>
                  <a:pt x="7557" y="14156"/>
                  <a:pt x="7403" y="14269"/>
                </a:cubicBezTo>
                <a:cubicBezTo>
                  <a:pt x="7375" y="14290"/>
                  <a:pt x="7354" y="14307"/>
                  <a:pt x="7324" y="14328"/>
                </a:cubicBezTo>
                <a:cubicBezTo>
                  <a:pt x="7245" y="14384"/>
                  <a:pt x="7115" y="14413"/>
                  <a:pt x="7015" y="14391"/>
                </a:cubicBezTo>
                <a:cubicBezTo>
                  <a:pt x="6939" y="14373"/>
                  <a:pt x="6865" y="14375"/>
                  <a:pt x="6842" y="14291"/>
                </a:cubicBezTo>
                <a:cubicBezTo>
                  <a:pt x="6751" y="13973"/>
                  <a:pt x="6803" y="14099"/>
                  <a:pt x="7091" y="13983"/>
                </a:cubicBezTo>
                <a:cubicBezTo>
                  <a:pt x="7178" y="13948"/>
                  <a:pt x="7279" y="13902"/>
                  <a:pt x="7280" y="13797"/>
                </a:cubicBezTo>
                <a:cubicBezTo>
                  <a:pt x="7203" y="13785"/>
                  <a:pt x="7158" y="13854"/>
                  <a:pt x="7093" y="13890"/>
                </a:cubicBezTo>
                <a:cubicBezTo>
                  <a:pt x="7053" y="13913"/>
                  <a:pt x="6947" y="13958"/>
                  <a:pt x="6897" y="13969"/>
                </a:cubicBezTo>
                <a:cubicBezTo>
                  <a:pt x="6875" y="13973"/>
                  <a:pt x="6794" y="13989"/>
                  <a:pt x="6791" y="13989"/>
                </a:cubicBezTo>
                <a:cubicBezTo>
                  <a:pt x="6686" y="13987"/>
                  <a:pt x="6675" y="13813"/>
                  <a:pt x="6638" y="13737"/>
                </a:cubicBezTo>
                <a:cubicBezTo>
                  <a:pt x="6603" y="13662"/>
                  <a:pt x="6597" y="13601"/>
                  <a:pt x="6558" y="13530"/>
                </a:cubicBezTo>
                <a:cubicBezTo>
                  <a:pt x="6488" y="13400"/>
                  <a:pt x="6555" y="13421"/>
                  <a:pt x="6641" y="13396"/>
                </a:cubicBezTo>
                <a:cubicBezTo>
                  <a:pt x="6754" y="13363"/>
                  <a:pt x="6954" y="13289"/>
                  <a:pt x="6942" y="13149"/>
                </a:cubicBezTo>
                <a:cubicBezTo>
                  <a:pt x="6863" y="13153"/>
                  <a:pt x="6879" y="13174"/>
                  <a:pt x="6826" y="13210"/>
                </a:cubicBezTo>
                <a:cubicBezTo>
                  <a:pt x="6752" y="13259"/>
                  <a:pt x="6615" y="13373"/>
                  <a:pt x="6520" y="13319"/>
                </a:cubicBezTo>
                <a:cubicBezTo>
                  <a:pt x="6445" y="13277"/>
                  <a:pt x="6430" y="12777"/>
                  <a:pt x="6417" y="12680"/>
                </a:cubicBezTo>
                <a:cubicBezTo>
                  <a:pt x="6406" y="12604"/>
                  <a:pt x="6381" y="12584"/>
                  <a:pt x="6381" y="12488"/>
                </a:cubicBezTo>
                <a:cubicBezTo>
                  <a:pt x="6448" y="12457"/>
                  <a:pt x="6518" y="12517"/>
                  <a:pt x="6626" y="12485"/>
                </a:cubicBezTo>
                <a:cubicBezTo>
                  <a:pt x="6698" y="12464"/>
                  <a:pt x="6794" y="12458"/>
                  <a:pt x="6787" y="12365"/>
                </a:cubicBezTo>
                <a:cubicBezTo>
                  <a:pt x="6676" y="12365"/>
                  <a:pt x="6703" y="12404"/>
                  <a:pt x="6583" y="12405"/>
                </a:cubicBezTo>
                <a:cubicBezTo>
                  <a:pt x="6359" y="12407"/>
                  <a:pt x="6328" y="12374"/>
                  <a:pt x="6291" y="12212"/>
                </a:cubicBezTo>
                <a:lnTo>
                  <a:pt x="6241" y="12033"/>
                </a:lnTo>
                <a:cubicBezTo>
                  <a:pt x="6376" y="11874"/>
                  <a:pt x="6932" y="11899"/>
                  <a:pt x="6956" y="11603"/>
                </a:cubicBezTo>
                <a:cubicBezTo>
                  <a:pt x="6872" y="11594"/>
                  <a:pt x="6845" y="11673"/>
                  <a:pt x="6791" y="11717"/>
                </a:cubicBezTo>
                <a:cubicBezTo>
                  <a:pt x="6696" y="11795"/>
                  <a:pt x="6436" y="11855"/>
                  <a:pt x="6306" y="11892"/>
                </a:cubicBezTo>
                <a:cubicBezTo>
                  <a:pt x="6232" y="11913"/>
                  <a:pt x="6237" y="11907"/>
                  <a:pt x="6217" y="11887"/>
                </a:cubicBezTo>
                <a:cubicBezTo>
                  <a:pt x="6184" y="11853"/>
                  <a:pt x="6175" y="11671"/>
                  <a:pt x="6164" y="11618"/>
                </a:cubicBezTo>
                <a:cubicBezTo>
                  <a:pt x="6450" y="11380"/>
                  <a:pt x="6383" y="11333"/>
                  <a:pt x="6477" y="11223"/>
                </a:cubicBezTo>
                <a:cubicBezTo>
                  <a:pt x="6535" y="11155"/>
                  <a:pt x="6760" y="11164"/>
                  <a:pt x="6853" y="11193"/>
                </a:cubicBezTo>
                <a:cubicBezTo>
                  <a:pt x="6884" y="11203"/>
                  <a:pt x="7022" y="11288"/>
                  <a:pt x="6978" y="11172"/>
                </a:cubicBezTo>
                <a:cubicBezTo>
                  <a:pt x="6945" y="11085"/>
                  <a:pt x="6699" y="11103"/>
                  <a:pt x="6587" y="11091"/>
                </a:cubicBezTo>
                <a:cubicBezTo>
                  <a:pt x="6587" y="10980"/>
                  <a:pt x="6737" y="10784"/>
                  <a:pt x="6705" y="10751"/>
                </a:cubicBezTo>
                <a:cubicBezTo>
                  <a:pt x="6636" y="10677"/>
                  <a:pt x="6544" y="10952"/>
                  <a:pt x="6516" y="11015"/>
                </a:cubicBezTo>
                <a:cubicBezTo>
                  <a:pt x="6484" y="11086"/>
                  <a:pt x="6458" y="11100"/>
                  <a:pt x="6422" y="11168"/>
                </a:cubicBezTo>
                <a:cubicBezTo>
                  <a:pt x="6370" y="11263"/>
                  <a:pt x="6310" y="11386"/>
                  <a:pt x="6228" y="11457"/>
                </a:cubicBezTo>
                <a:cubicBezTo>
                  <a:pt x="6200" y="11481"/>
                  <a:pt x="6135" y="11527"/>
                  <a:pt x="6092" y="11544"/>
                </a:cubicBezTo>
                <a:cubicBezTo>
                  <a:pt x="6049" y="11483"/>
                  <a:pt x="6065" y="11511"/>
                  <a:pt x="6020" y="11465"/>
                </a:cubicBezTo>
                <a:cubicBezTo>
                  <a:pt x="5998" y="11444"/>
                  <a:pt x="5977" y="11396"/>
                  <a:pt x="5965" y="11367"/>
                </a:cubicBezTo>
                <a:cubicBezTo>
                  <a:pt x="5921" y="11265"/>
                  <a:pt x="5918" y="11249"/>
                  <a:pt x="5905" y="11124"/>
                </a:cubicBezTo>
                <a:cubicBezTo>
                  <a:pt x="5897" y="11036"/>
                  <a:pt x="5846" y="10954"/>
                  <a:pt x="5911" y="10877"/>
                </a:cubicBezTo>
                <a:cubicBezTo>
                  <a:pt x="5969" y="10807"/>
                  <a:pt x="5985" y="10801"/>
                  <a:pt x="6015" y="10690"/>
                </a:cubicBezTo>
                <a:cubicBezTo>
                  <a:pt x="6025" y="10651"/>
                  <a:pt x="6088" y="10327"/>
                  <a:pt x="6042" y="10306"/>
                </a:cubicBezTo>
                <a:cubicBezTo>
                  <a:pt x="5960" y="10268"/>
                  <a:pt x="5963" y="10511"/>
                  <a:pt x="5942" y="10636"/>
                </a:cubicBezTo>
                <a:cubicBezTo>
                  <a:pt x="5931" y="10702"/>
                  <a:pt x="5901" y="10785"/>
                  <a:pt x="5845" y="10821"/>
                </a:cubicBezTo>
                <a:cubicBezTo>
                  <a:pt x="5804" y="10800"/>
                  <a:pt x="5783" y="10767"/>
                  <a:pt x="5778" y="10710"/>
                </a:cubicBezTo>
                <a:cubicBezTo>
                  <a:pt x="5760" y="10505"/>
                  <a:pt x="5803" y="10299"/>
                  <a:pt x="5802" y="10292"/>
                </a:cubicBezTo>
                <a:cubicBezTo>
                  <a:pt x="5689" y="10266"/>
                  <a:pt x="5703" y="10362"/>
                  <a:pt x="5696" y="10457"/>
                </a:cubicBezTo>
                <a:cubicBezTo>
                  <a:pt x="5689" y="10545"/>
                  <a:pt x="5683" y="10730"/>
                  <a:pt x="5723" y="10826"/>
                </a:cubicBezTo>
                <a:cubicBezTo>
                  <a:pt x="5740" y="10868"/>
                  <a:pt x="5756" y="10866"/>
                  <a:pt x="5775" y="10914"/>
                </a:cubicBezTo>
                <a:cubicBezTo>
                  <a:pt x="5812" y="11004"/>
                  <a:pt x="5794" y="11050"/>
                  <a:pt x="5811" y="11154"/>
                </a:cubicBezTo>
                <a:cubicBezTo>
                  <a:pt x="5817" y="11192"/>
                  <a:pt x="5821" y="11249"/>
                  <a:pt x="5823" y="11261"/>
                </a:cubicBezTo>
                <a:lnTo>
                  <a:pt x="5958" y="11527"/>
                </a:lnTo>
                <a:cubicBezTo>
                  <a:pt x="6064" y="11638"/>
                  <a:pt x="6135" y="11679"/>
                  <a:pt x="6108" y="11914"/>
                </a:cubicBezTo>
                <a:cubicBezTo>
                  <a:pt x="6015" y="11920"/>
                  <a:pt x="5970" y="11887"/>
                  <a:pt x="5896" y="11864"/>
                </a:cubicBezTo>
                <a:cubicBezTo>
                  <a:pt x="5834" y="11844"/>
                  <a:pt x="5756" y="11821"/>
                  <a:pt x="5689" y="11798"/>
                </a:cubicBezTo>
                <a:lnTo>
                  <a:pt x="5496" y="11713"/>
                </a:lnTo>
                <a:cubicBezTo>
                  <a:pt x="5447" y="11686"/>
                  <a:pt x="5354" y="11654"/>
                  <a:pt x="5317" y="11630"/>
                </a:cubicBezTo>
                <a:cubicBezTo>
                  <a:pt x="5124" y="11505"/>
                  <a:pt x="5186" y="11402"/>
                  <a:pt x="5234" y="11251"/>
                </a:cubicBezTo>
                <a:cubicBezTo>
                  <a:pt x="5252" y="11194"/>
                  <a:pt x="5341" y="10802"/>
                  <a:pt x="5240" y="10825"/>
                </a:cubicBezTo>
                <a:cubicBezTo>
                  <a:pt x="5188" y="10844"/>
                  <a:pt x="5206" y="10836"/>
                  <a:pt x="5199" y="10901"/>
                </a:cubicBezTo>
                <a:lnTo>
                  <a:pt x="5166" y="11140"/>
                </a:lnTo>
                <a:cubicBezTo>
                  <a:pt x="5134" y="11308"/>
                  <a:pt x="5101" y="11295"/>
                  <a:pt x="5096" y="11479"/>
                </a:cubicBezTo>
                <a:cubicBezTo>
                  <a:pt x="4842" y="11479"/>
                  <a:pt x="4830" y="11287"/>
                  <a:pt x="4758" y="11267"/>
                </a:cubicBezTo>
                <a:cubicBezTo>
                  <a:pt x="4700" y="11251"/>
                  <a:pt x="4652" y="11307"/>
                  <a:pt x="4762" y="11414"/>
                </a:cubicBezTo>
                <a:cubicBezTo>
                  <a:pt x="4939" y="11585"/>
                  <a:pt x="5035" y="11542"/>
                  <a:pt x="5189" y="11648"/>
                </a:cubicBezTo>
                <a:lnTo>
                  <a:pt x="5636" y="11862"/>
                </a:lnTo>
                <a:cubicBezTo>
                  <a:pt x="6130" y="12099"/>
                  <a:pt x="6128" y="11832"/>
                  <a:pt x="6244" y="12357"/>
                </a:cubicBezTo>
                <a:cubicBezTo>
                  <a:pt x="6301" y="12617"/>
                  <a:pt x="6359" y="12782"/>
                  <a:pt x="6367" y="13054"/>
                </a:cubicBezTo>
                <a:lnTo>
                  <a:pt x="6221" y="13125"/>
                </a:lnTo>
                <a:cubicBezTo>
                  <a:pt x="6118" y="13166"/>
                  <a:pt x="5988" y="13193"/>
                  <a:pt x="5887" y="13234"/>
                </a:cubicBezTo>
                <a:cubicBezTo>
                  <a:pt x="5838" y="13255"/>
                  <a:pt x="5795" y="13280"/>
                  <a:pt x="5743" y="13301"/>
                </a:cubicBezTo>
                <a:lnTo>
                  <a:pt x="5684" y="13231"/>
                </a:lnTo>
                <a:cubicBezTo>
                  <a:pt x="5661" y="13206"/>
                  <a:pt x="5641" y="13199"/>
                  <a:pt x="5608" y="13185"/>
                </a:cubicBezTo>
                <a:cubicBezTo>
                  <a:pt x="5500" y="13137"/>
                  <a:pt x="5413" y="13073"/>
                  <a:pt x="5343" y="12980"/>
                </a:cubicBezTo>
                <a:cubicBezTo>
                  <a:pt x="5306" y="12931"/>
                  <a:pt x="5278" y="12902"/>
                  <a:pt x="5214" y="12939"/>
                </a:cubicBezTo>
                <a:cubicBezTo>
                  <a:pt x="5216" y="13003"/>
                  <a:pt x="5265" y="13015"/>
                  <a:pt x="5296" y="13055"/>
                </a:cubicBezTo>
                <a:cubicBezTo>
                  <a:pt x="5364" y="13144"/>
                  <a:pt x="5366" y="13144"/>
                  <a:pt x="5465" y="13203"/>
                </a:cubicBezTo>
                <a:cubicBezTo>
                  <a:pt x="5489" y="13217"/>
                  <a:pt x="5503" y="13225"/>
                  <a:pt x="5526" y="13238"/>
                </a:cubicBezTo>
                <a:cubicBezTo>
                  <a:pt x="5575" y="13266"/>
                  <a:pt x="5617" y="13279"/>
                  <a:pt x="5619" y="13339"/>
                </a:cubicBezTo>
                <a:cubicBezTo>
                  <a:pt x="5542" y="13384"/>
                  <a:pt x="5363" y="13327"/>
                  <a:pt x="5273" y="13302"/>
                </a:cubicBezTo>
                <a:cubicBezTo>
                  <a:pt x="5172" y="13274"/>
                  <a:pt x="5025" y="13227"/>
                  <a:pt x="5007" y="13332"/>
                </a:cubicBezTo>
                <a:cubicBezTo>
                  <a:pt x="5042" y="13352"/>
                  <a:pt x="5147" y="13372"/>
                  <a:pt x="5181" y="13377"/>
                </a:cubicBezTo>
                <a:cubicBezTo>
                  <a:pt x="5523" y="13429"/>
                  <a:pt x="5537" y="13508"/>
                  <a:pt x="5874" y="13333"/>
                </a:cubicBezTo>
                <a:lnTo>
                  <a:pt x="6366" y="13162"/>
                </a:lnTo>
                <a:cubicBezTo>
                  <a:pt x="6377" y="13223"/>
                  <a:pt x="6403" y="13291"/>
                  <a:pt x="6416" y="13356"/>
                </a:cubicBezTo>
                <a:cubicBezTo>
                  <a:pt x="6436" y="13461"/>
                  <a:pt x="6491" y="13630"/>
                  <a:pt x="6541" y="13726"/>
                </a:cubicBezTo>
                <a:lnTo>
                  <a:pt x="6735" y="14248"/>
                </a:lnTo>
                <a:cubicBezTo>
                  <a:pt x="6769" y="14370"/>
                  <a:pt x="6794" y="14550"/>
                  <a:pt x="6756" y="14669"/>
                </a:cubicBezTo>
                <a:cubicBezTo>
                  <a:pt x="6716" y="14654"/>
                  <a:pt x="6716" y="14661"/>
                  <a:pt x="6686" y="14625"/>
                </a:cubicBezTo>
                <a:lnTo>
                  <a:pt x="6544" y="14396"/>
                </a:lnTo>
                <a:cubicBezTo>
                  <a:pt x="6506" y="14340"/>
                  <a:pt x="6472" y="14290"/>
                  <a:pt x="6411" y="14255"/>
                </a:cubicBezTo>
                <a:cubicBezTo>
                  <a:pt x="6400" y="14265"/>
                  <a:pt x="6382" y="14278"/>
                  <a:pt x="6370" y="14288"/>
                </a:cubicBezTo>
                <a:lnTo>
                  <a:pt x="6666" y="14755"/>
                </a:lnTo>
                <a:cubicBezTo>
                  <a:pt x="6679" y="14772"/>
                  <a:pt x="6692" y="14784"/>
                  <a:pt x="6701" y="14803"/>
                </a:cubicBezTo>
                <a:cubicBezTo>
                  <a:pt x="6734" y="14867"/>
                  <a:pt x="6622" y="15071"/>
                  <a:pt x="6571" y="15126"/>
                </a:cubicBezTo>
                <a:cubicBezTo>
                  <a:pt x="6502" y="15117"/>
                  <a:pt x="6391" y="14975"/>
                  <a:pt x="6346" y="14924"/>
                </a:cubicBezTo>
                <a:cubicBezTo>
                  <a:pt x="6218" y="14779"/>
                  <a:pt x="6284" y="14710"/>
                  <a:pt x="6219" y="14625"/>
                </a:cubicBezTo>
                <a:cubicBezTo>
                  <a:pt x="6144" y="14640"/>
                  <a:pt x="6150" y="14721"/>
                  <a:pt x="6165" y="14806"/>
                </a:cubicBezTo>
                <a:cubicBezTo>
                  <a:pt x="6181" y="14890"/>
                  <a:pt x="6231" y="14916"/>
                  <a:pt x="6271" y="14972"/>
                </a:cubicBezTo>
                <a:cubicBezTo>
                  <a:pt x="6318" y="15039"/>
                  <a:pt x="6356" y="15065"/>
                  <a:pt x="6405" y="15113"/>
                </a:cubicBezTo>
                <a:cubicBezTo>
                  <a:pt x="6443" y="15150"/>
                  <a:pt x="6513" y="15210"/>
                  <a:pt x="6486" y="15278"/>
                </a:cubicBezTo>
                <a:cubicBezTo>
                  <a:pt x="6482" y="15287"/>
                  <a:pt x="6392" y="15445"/>
                  <a:pt x="6385" y="15454"/>
                </a:cubicBezTo>
                <a:cubicBezTo>
                  <a:pt x="6281" y="15581"/>
                  <a:pt x="6173" y="15313"/>
                  <a:pt x="6143" y="15236"/>
                </a:cubicBezTo>
                <a:cubicBezTo>
                  <a:pt x="6103" y="15137"/>
                  <a:pt x="6163" y="15069"/>
                  <a:pt x="6073" y="15036"/>
                </a:cubicBezTo>
                <a:cubicBezTo>
                  <a:pt x="6018" y="15085"/>
                  <a:pt x="6032" y="15092"/>
                  <a:pt x="6046" y="15170"/>
                </a:cubicBezTo>
                <a:cubicBezTo>
                  <a:pt x="6062" y="15268"/>
                  <a:pt x="6083" y="15377"/>
                  <a:pt x="6151" y="15449"/>
                </a:cubicBezTo>
                <a:cubicBezTo>
                  <a:pt x="6197" y="15498"/>
                  <a:pt x="6201" y="15483"/>
                  <a:pt x="6227" y="15555"/>
                </a:cubicBezTo>
                <a:cubicBezTo>
                  <a:pt x="6207" y="15611"/>
                  <a:pt x="6170" y="15658"/>
                  <a:pt x="6124" y="15678"/>
                </a:cubicBezTo>
                <a:cubicBezTo>
                  <a:pt x="5993" y="15557"/>
                  <a:pt x="5965" y="15479"/>
                  <a:pt x="5878" y="15392"/>
                </a:cubicBezTo>
                <a:lnTo>
                  <a:pt x="5818" y="15431"/>
                </a:lnTo>
                <a:cubicBezTo>
                  <a:pt x="5838" y="15535"/>
                  <a:pt x="6001" y="15678"/>
                  <a:pt x="6073" y="15742"/>
                </a:cubicBezTo>
                <a:cubicBezTo>
                  <a:pt x="6043" y="15840"/>
                  <a:pt x="6036" y="15813"/>
                  <a:pt x="5944" y="15852"/>
                </a:cubicBezTo>
                <a:cubicBezTo>
                  <a:pt x="5863" y="15886"/>
                  <a:pt x="5882" y="15909"/>
                  <a:pt x="5769" y="15909"/>
                </a:cubicBezTo>
                <a:cubicBezTo>
                  <a:pt x="5729" y="15594"/>
                  <a:pt x="5791" y="15679"/>
                  <a:pt x="5496" y="15443"/>
                </a:cubicBezTo>
                <a:cubicBezTo>
                  <a:pt x="5458" y="15413"/>
                  <a:pt x="5436" y="15385"/>
                  <a:pt x="5404" y="15342"/>
                </a:cubicBezTo>
                <a:cubicBezTo>
                  <a:pt x="5315" y="15221"/>
                  <a:pt x="5238" y="15199"/>
                  <a:pt x="5214" y="14991"/>
                </a:cubicBezTo>
                <a:cubicBezTo>
                  <a:pt x="5202" y="14887"/>
                  <a:pt x="5173" y="14933"/>
                  <a:pt x="5180" y="14845"/>
                </a:cubicBezTo>
                <a:cubicBezTo>
                  <a:pt x="5188" y="14746"/>
                  <a:pt x="5181" y="14652"/>
                  <a:pt x="5230" y="14562"/>
                </a:cubicBezTo>
                <a:cubicBezTo>
                  <a:pt x="5254" y="14517"/>
                  <a:pt x="5277" y="14506"/>
                  <a:pt x="5302" y="14453"/>
                </a:cubicBezTo>
                <a:cubicBezTo>
                  <a:pt x="5364" y="14319"/>
                  <a:pt x="5337" y="14006"/>
                  <a:pt x="5270" y="13868"/>
                </a:cubicBezTo>
                <a:cubicBezTo>
                  <a:pt x="5224" y="13871"/>
                  <a:pt x="5226" y="13883"/>
                  <a:pt x="5201" y="13903"/>
                </a:cubicBezTo>
                <a:cubicBezTo>
                  <a:pt x="5200" y="14043"/>
                  <a:pt x="5276" y="14197"/>
                  <a:pt x="5241" y="14335"/>
                </a:cubicBezTo>
                <a:cubicBezTo>
                  <a:pt x="5240" y="14336"/>
                  <a:pt x="5222" y="14397"/>
                  <a:pt x="5222" y="14398"/>
                </a:cubicBezTo>
                <a:lnTo>
                  <a:pt x="5187" y="14440"/>
                </a:lnTo>
                <a:cubicBezTo>
                  <a:pt x="5161" y="14448"/>
                  <a:pt x="5151" y="14437"/>
                  <a:pt x="5125" y="14424"/>
                </a:cubicBezTo>
                <a:cubicBezTo>
                  <a:pt x="5025" y="14372"/>
                  <a:pt x="4929" y="14342"/>
                  <a:pt x="4836" y="14273"/>
                </a:cubicBezTo>
                <a:lnTo>
                  <a:pt x="4745" y="14197"/>
                </a:lnTo>
                <a:cubicBezTo>
                  <a:pt x="4695" y="14160"/>
                  <a:pt x="4704" y="14150"/>
                  <a:pt x="4622" y="14150"/>
                </a:cubicBezTo>
                <a:cubicBezTo>
                  <a:pt x="4602" y="14226"/>
                  <a:pt x="4639" y="14243"/>
                  <a:pt x="4690" y="14280"/>
                </a:cubicBezTo>
                <a:cubicBezTo>
                  <a:pt x="4737" y="14314"/>
                  <a:pt x="4764" y="14348"/>
                  <a:pt x="4812" y="14379"/>
                </a:cubicBezTo>
                <a:cubicBezTo>
                  <a:pt x="4905" y="14439"/>
                  <a:pt x="5020" y="14464"/>
                  <a:pt x="5110" y="14521"/>
                </a:cubicBezTo>
                <a:cubicBezTo>
                  <a:pt x="5110" y="14616"/>
                  <a:pt x="5088" y="14684"/>
                  <a:pt x="5085" y="14758"/>
                </a:cubicBezTo>
                <a:cubicBezTo>
                  <a:pt x="5081" y="14839"/>
                  <a:pt x="5116" y="14890"/>
                  <a:pt x="5106" y="14974"/>
                </a:cubicBezTo>
                <a:cubicBezTo>
                  <a:pt x="4969" y="15060"/>
                  <a:pt x="4852" y="14969"/>
                  <a:pt x="4722" y="14908"/>
                </a:cubicBezTo>
                <a:cubicBezTo>
                  <a:pt x="4701" y="14899"/>
                  <a:pt x="4708" y="14885"/>
                  <a:pt x="4662" y="14900"/>
                </a:cubicBezTo>
                <a:cubicBezTo>
                  <a:pt x="4611" y="14918"/>
                  <a:pt x="4632" y="14909"/>
                  <a:pt x="4620" y="14945"/>
                </a:cubicBezTo>
                <a:cubicBezTo>
                  <a:pt x="4614" y="14985"/>
                  <a:pt x="4674" y="15000"/>
                  <a:pt x="4711" y="15018"/>
                </a:cubicBezTo>
                <a:cubicBezTo>
                  <a:pt x="4993" y="15155"/>
                  <a:pt x="4882" y="15067"/>
                  <a:pt x="5093" y="15103"/>
                </a:cubicBezTo>
                <a:cubicBezTo>
                  <a:pt x="5216" y="15124"/>
                  <a:pt x="5168" y="15297"/>
                  <a:pt x="5465" y="15529"/>
                </a:cubicBezTo>
                <a:cubicBezTo>
                  <a:pt x="5885" y="15859"/>
                  <a:pt x="5591" y="15949"/>
                  <a:pt x="5467" y="16105"/>
                </a:cubicBezTo>
                <a:cubicBezTo>
                  <a:pt x="5421" y="16163"/>
                  <a:pt x="5415" y="16191"/>
                  <a:pt x="5357" y="16241"/>
                </a:cubicBezTo>
                <a:cubicBezTo>
                  <a:pt x="5288" y="16232"/>
                  <a:pt x="5261" y="16206"/>
                  <a:pt x="5126" y="16174"/>
                </a:cubicBezTo>
                <a:cubicBezTo>
                  <a:pt x="4759" y="16087"/>
                  <a:pt x="4856" y="16088"/>
                  <a:pt x="4697" y="15843"/>
                </a:cubicBezTo>
                <a:cubicBezTo>
                  <a:pt x="4666" y="15795"/>
                  <a:pt x="4682" y="15790"/>
                  <a:pt x="4627" y="15781"/>
                </a:cubicBezTo>
                <a:cubicBezTo>
                  <a:pt x="4544" y="15829"/>
                  <a:pt x="4607" y="15890"/>
                  <a:pt x="4646" y="15964"/>
                </a:cubicBezTo>
                <a:cubicBezTo>
                  <a:pt x="4701" y="16069"/>
                  <a:pt x="4723" y="16152"/>
                  <a:pt x="4833" y="16190"/>
                </a:cubicBezTo>
                <a:cubicBezTo>
                  <a:pt x="4869" y="16203"/>
                  <a:pt x="4901" y="16212"/>
                  <a:pt x="4940" y="16220"/>
                </a:cubicBezTo>
                <a:cubicBezTo>
                  <a:pt x="5015" y="16237"/>
                  <a:pt x="5077" y="16255"/>
                  <a:pt x="5163" y="16272"/>
                </a:cubicBezTo>
                <a:cubicBezTo>
                  <a:pt x="5209" y="16280"/>
                  <a:pt x="5220" y="16292"/>
                  <a:pt x="5275" y="16309"/>
                </a:cubicBezTo>
                <a:cubicBezTo>
                  <a:pt x="5326" y="16326"/>
                  <a:pt x="5333" y="16313"/>
                  <a:pt x="5325" y="16387"/>
                </a:cubicBezTo>
                <a:cubicBezTo>
                  <a:pt x="5320" y="16432"/>
                  <a:pt x="5328" y="16616"/>
                  <a:pt x="5295" y="16636"/>
                </a:cubicBezTo>
                <a:cubicBezTo>
                  <a:pt x="4922" y="16858"/>
                  <a:pt x="5048" y="16271"/>
                  <a:pt x="4779" y="16666"/>
                </a:cubicBezTo>
                <a:cubicBezTo>
                  <a:pt x="4934" y="16625"/>
                  <a:pt x="4722" y="16647"/>
                  <a:pt x="5112" y="16713"/>
                </a:cubicBezTo>
                <a:cubicBezTo>
                  <a:pt x="5201" y="16728"/>
                  <a:pt x="5260" y="16740"/>
                  <a:pt x="5350" y="16746"/>
                </a:cubicBezTo>
                <a:cubicBezTo>
                  <a:pt x="5385" y="16801"/>
                  <a:pt x="5468" y="16987"/>
                  <a:pt x="5466" y="17068"/>
                </a:cubicBezTo>
                <a:cubicBezTo>
                  <a:pt x="5382" y="17097"/>
                  <a:pt x="5314" y="17078"/>
                  <a:pt x="5220" y="17094"/>
                </a:cubicBezTo>
                <a:cubicBezTo>
                  <a:pt x="5031" y="17125"/>
                  <a:pt x="5024" y="17138"/>
                  <a:pt x="4998" y="17009"/>
                </a:cubicBezTo>
                <a:lnTo>
                  <a:pt x="4934" y="17036"/>
                </a:lnTo>
                <a:cubicBezTo>
                  <a:pt x="4955" y="17205"/>
                  <a:pt x="4887" y="17248"/>
                  <a:pt x="4911" y="17229"/>
                </a:cubicBezTo>
                <a:cubicBezTo>
                  <a:pt x="4966" y="17188"/>
                  <a:pt x="5012" y="17211"/>
                  <a:pt x="5095" y="17206"/>
                </a:cubicBezTo>
                <a:cubicBezTo>
                  <a:pt x="5203" y="17198"/>
                  <a:pt x="5358" y="17150"/>
                  <a:pt x="5456" y="17190"/>
                </a:cubicBezTo>
                <a:cubicBezTo>
                  <a:pt x="5456" y="17291"/>
                  <a:pt x="5431" y="17234"/>
                  <a:pt x="5431" y="17358"/>
                </a:cubicBezTo>
                <a:cubicBezTo>
                  <a:pt x="5431" y="17415"/>
                  <a:pt x="5464" y="17441"/>
                  <a:pt x="5424" y="17480"/>
                </a:cubicBezTo>
                <a:cubicBezTo>
                  <a:pt x="5399" y="17506"/>
                  <a:pt x="5234" y="17536"/>
                  <a:pt x="5178" y="17539"/>
                </a:cubicBezTo>
                <a:cubicBezTo>
                  <a:pt x="5105" y="17543"/>
                  <a:pt x="5101" y="17540"/>
                  <a:pt x="5085" y="17602"/>
                </a:cubicBezTo>
                <a:cubicBezTo>
                  <a:pt x="5204" y="17666"/>
                  <a:pt x="5247" y="17592"/>
                  <a:pt x="5412" y="17592"/>
                </a:cubicBezTo>
                <a:cubicBezTo>
                  <a:pt x="5532" y="17592"/>
                  <a:pt x="5649" y="18032"/>
                  <a:pt x="5649" y="18032"/>
                </a:cubicBezTo>
                <a:cubicBezTo>
                  <a:pt x="5649" y="18155"/>
                  <a:pt x="5642" y="18154"/>
                  <a:pt x="5602" y="18288"/>
                </a:cubicBezTo>
                <a:cubicBezTo>
                  <a:pt x="5584" y="18348"/>
                  <a:pt x="5604" y="18317"/>
                  <a:pt x="5563" y="18360"/>
                </a:cubicBezTo>
                <a:cubicBezTo>
                  <a:pt x="5449" y="18480"/>
                  <a:pt x="5543" y="18417"/>
                  <a:pt x="5401" y="18558"/>
                </a:cubicBezTo>
                <a:cubicBezTo>
                  <a:pt x="5358" y="18601"/>
                  <a:pt x="5322" y="18632"/>
                  <a:pt x="5281" y="18672"/>
                </a:cubicBezTo>
                <a:cubicBezTo>
                  <a:pt x="5255" y="18696"/>
                  <a:pt x="5254" y="18718"/>
                  <a:pt x="5173" y="18798"/>
                </a:cubicBezTo>
                <a:lnTo>
                  <a:pt x="4937" y="19030"/>
                </a:lnTo>
                <a:cubicBezTo>
                  <a:pt x="4882" y="19097"/>
                  <a:pt x="4711" y="19241"/>
                  <a:pt x="4632" y="19303"/>
                </a:cubicBezTo>
                <a:cubicBezTo>
                  <a:pt x="4604" y="19325"/>
                  <a:pt x="4590" y="19334"/>
                  <a:pt x="4560" y="19355"/>
                </a:cubicBezTo>
                <a:cubicBezTo>
                  <a:pt x="4498" y="19400"/>
                  <a:pt x="4392" y="19503"/>
                  <a:pt x="4257" y="19478"/>
                </a:cubicBezTo>
                <a:cubicBezTo>
                  <a:pt x="4169" y="19462"/>
                  <a:pt x="4172" y="19395"/>
                  <a:pt x="4108" y="19350"/>
                </a:cubicBezTo>
                <a:cubicBezTo>
                  <a:pt x="4063" y="19318"/>
                  <a:pt x="4086" y="19345"/>
                  <a:pt x="4051" y="19296"/>
                </a:cubicBezTo>
                <a:lnTo>
                  <a:pt x="3921" y="19071"/>
                </a:lnTo>
                <a:lnTo>
                  <a:pt x="3895" y="18918"/>
                </a:lnTo>
                <a:cubicBezTo>
                  <a:pt x="3876" y="18853"/>
                  <a:pt x="3877" y="18948"/>
                  <a:pt x="3877" y="18817"/>
                </a:cubicBezTo>
                <a:cubicBezTo>
                  <a:pt x="3877" y="18756"/>
                  <a:pt x="3923" y="18626"/>
                  <a:pt x="3947" y="18578"/>
                </a:cubicBezTo>
                <a:cubicBezTo>
                  <a:pt x="3985" y="18503"/>
                  <a:pt x="4006" y="18416"/>
                  <a:pt x="4047" y="18347"/>
                </a:cubicBezTo>
                <a:cubicBezTo>
                  <a:pt x="4126" y="18215"/>
                  <a:pt x="4186" y="17965"/>
                  <a:pt x="4186" y="17785"/>
                </a:cubicBezTo>
                <a:cubicBezTo>
                  <a:pt x="4186" y="17736"/>
                  <a:pt x="4092" y="17557"/>
                  <a:pt x="4070" y="17513"/>
                </a:cubicBezTo>
                <a:cubicBezTo>
                  <a:pt x="4263" y="17247"/>
                  <a:pt x="4512" y="17592"/>
                  <a:pt x="4655" y="17592"/>
                </a:cubicBezTo>
                <a:cubicBezTo>
                  <a:pt x="4819" y="17592"/>
                  <a:pt x="4831" y="17482"/>
                  <a:pt x="4853" y="17434"/>
                </a:cubicBezTo>
                <a:lnTo>
                  <a:pt x="4822" y="17404"/>
                </a:lnTo>
                <a:cubicBezTo>
                  <a:pt x="4729" y="17438"/>
                  <a:pt x="4763" y="17489"/>
                  <a:pt x="4655" y="17489"/>
                </a:cubicBezTo>
                <a:lnTo>
                  <a:pt x="4407" y="17358"/>
                </a:lnTo>
                <a:cubicBezTo>
                  <a:pt x="4256" y="17275"/>
                  <a:pt x="4170" y="17338"/>
                  <a:pt x="4031" y="17408"/>
                </a:cubicBezTo>
                <a:cubicBezTo>
                  <a:pt x="3964" y="17340"/>
                  <a:pt x="3903" y="17245"/>
                  <a:pt x="3879" y="17160"/>
                </a:cubicBezTo>
                <a:cubicBezTo>
                  <a:pt x="3938" y="17137"/>
                  <a:pt x="3980" y="17139"/>
                  <a:pt x="4038" y="17115"/>
                </a:cubicBezTo>
                <a:cubicBezTo>
                  <a:pt x="4096" y="17092"/>
                  <a:pt x="4135" y="17065"/>
                  <a:pt x="4179" y="17033"/>
                </a:cubicBezTo>
                <a:cubicBezTo>
                  <a:pt x="4242" y="16987"/>
                  <a:pt x="4333" y="16847"/>
                  <a:pt x="4421" y="16847"/>
                </a:cubicBezTo>
                <a:cubicBezTo>
                  <a:pt x="4472" y="16847"/>
                  <a:pt x="4452" y="16860"/>
                  <a:pt x="4517" y="16860"/>
                </a:cubicBezTo>
                <a:cubicBezTo>
                  <a:pt x="4574" y="16860"/>
                  <a:pt x="4550" y="16829"/>
                  <a:pt x="4591" y="16838"/>
                </a:cubicBezTo>
                <a:cubicBezTo>
                  <a:pt x="4620" y="16798"/>
                  <a:pt x="4642" y="16773"/>
                  <a:pt x="4657" y="16749"/>
                </a:cubicBezTo>
                <a:lnTo>
                  <a:pt x="4623" y="16721"/>
                </a:lnTo>
                <a:cubicBezTo>
                  <a:pt x="4609" y="16755"/>
                  <a:pt x="4562" y="16764"/>
                  <a:pt x="4517" y="16757"/>
                </a:cubicBezTo>
                <a:lnTo>
                  <a:pt x="4413" y="16741"/>
                </a:lnTo>
                <a:cubicBezTo>
                  <a:pt x="4415" y="16707"/>
                  <a:pt x="4411" y="16703"/>
                  <a:pt x="4426" y="16676"/>
                </a:cubicBezTo>
                <a:lnTo>
                  <a:pt x="4455" y="16648"/>
                </a:lnTo>
                <a:cubicBezTo>
                  <a:pt x="4458" y="16645"/>
                  <a:pt x="4467" y="16638"/>
                  <a:pt x="4471" y="16636"/>
                </a:cubicBezTo>
                <a:cubicBezTo>
                  <a:pt x="4505" y="16610"/>
                  <a:pt x="4535" y="16593"/>
                  <a:pt x="4586" y="16591"/>
                </a:cubicBezTo>
                <a:cubicBezTo>
                  <a:pt x="4669" y="16600"/>
                  <a:pt x="4603" y="16461"/>
                  <a:pt x="4686" y="16465"/>
                </a:cubicBezTo>
                <a:close/>
              </a:path>
            </a:pathLst>
          </a:custGeom>
          <a:solidFill>
            <a:srgbClr val="00A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B441DFE7-5793-4289-80F1-E01459B70B81}"/>
              </a:ext>
            </a:extLst>
          </p:cNvPr>
          <p:cNvSpPr>
            <a:spLocks/>
          </p:cNvSpPr>
          <p:nvPr/>
        </p:nvSpPr>
        <p:spPr bwMode="auto">
          <a:xfrm>
            <a:off x="2274797" y="1326771"/>
            <a:ext cx="3392405" cy="5267784"/>
          </a:xfrm>
          <a:custGeom>
            <a:avLst/>
            <a:gdLst>
              <a:gd name="T0" fmla="*/ 296 w 11374"/>
              <a:gd name="T1" fmla="*/ 17389 h 17650"/>
              <a:gd name="T2" fmla="*/ 640 w 11374"/>
              <a:gd name="T3" fmla="*/ 16879 h 17650"/>
              <a:gd name="T4" fmla="*/ 1935 w 11374"/>
              <a:gd name="T5" fmla="*/ 16083 h 17650"/>
              <a:gd name="T6" fmla="*/ 2417 w 11374"/>
              <a:gd name="T7" fmla="*/ 16990 h 17650"/>
              <a:gd name="T8" fmla="*/ 2421 w 11374"/>
              <a:gd name="T9" fmla="*/ 16860 h 17650"/>
              <a:gd name="T10" fmla="*/ 2044 w 11374"/>
              <a:gd name="T11" fmla="*/ 16053 h 17650"/>
              <a:gd name="T12" fmla="*/ 2492 w 11374"/>
              <a:gd name="T13" fmla="*/ 16390 h 17650"/>
              <a:gd name="T14" fmla="*/ 2755 w 11374"/>
              <a:gd name="T15" fmla="*/ 16610 h 17650"/>
              <a:gd name="T16" fmla="*/ 2274 w 11374"/>
              <a:gd name="T17" fmla="*/ 15888 h 17650"/>
              <a:gd name="T18" fmla="*/ 2995 w 11374"/>
              <a:gd name="T19" fmla="*/ 15288 h 17650"/>
              <a:gd name="T20" fmla="*/ 3308 w 11374"/>
              <a:gd name="T21" fmla="*/ 15809 h 17650"/>
              <a:gd name="T22" fmla="*/ 4042 w 11374"/>
              <a:gd name="T23" fmla="*/ 16934 h 17650"/>
              <a:gd name="T24" fmla="*/ 4190 w 11374"/>
              <a:gd name="T25" fmla="*/ 16524 h 17650"/>
              <a:gd name="T26" fmla="*/ 4100 w 11374"/>
              <a:gd name="T27" fmla="*/ 16398 h 17650"/>
              <a:gd name="T28" fmla="*/ 3276 w 11374"/>
              <a:gd name="T29" fmla="*/ 15634 h 17650"/>
              <a:gd name="T30" fmla="*/ 3609 w 11374"/>
              <a:gd name="T31" fmla="*/ 15274 h 17650"/>
              <a:gd name="T32" fmla="*/ 3873 w 11374"/>
              <a:gd name="T33" fmla="*/ 15560 h 17650"/>
              <a:gd name="T34" fmla="*/ 4646 w 11374"/>
              <a:gd name="T35" fmla="*/ 15969 h 17650"/>
              <a:gd name="T36" fmla="*/ 4017 w 11374"/>
              <a:gd name="T37" fmla="*/ 15568 h 17650"/>
              <a:gd name="T38" fmla="*/ 3853 w 11374"/>
              <a:gd name="T39" fmla="*/ 14905 h 17650"/>
              <a:gd name="T40" fmla="*/ 4222 w 11374"/>
              <a:gd name="T41" fmla="*/ 15060 h 17650"/>
              <a:gd name="T42" fmla="*/ 4422 w 11374"/>
              <a:gd name="T43" fmla="*/ 15383 h 17650"/>
              <a:gd name="T44" fmla="*/ 4400 w 11374"/>
              <a:gd name="T45" fmla="*/ 15212 h 17650"/>
              <a:gd name="T46" fmla="*/ 4906 w 11374"/>
              <a:gd name="T47" fmla="*/ 14996 h 17650"/>
              <a:gd name="T48" fmla="*/ 5698 w 11374"/>
              <a:gd name="T49" fmla="*/ 15222 h 17650"/>
              <a:gd name="T50" fmla="*/ 5960 w 11374"/>
              <a:gd name="T51" fmla="*/ 15471 h 17650"/>
              <a:gd name="T52" fmla="*/ 6253 w 11374"/>
              <a:gd name="T53" fmla="*/ 16476 h 17650"/>
              <a:gd name="T54" fmla="*/ 6409 w 11374"/>
              <a:gd name="T55" fmla="*/ 16330 h 17650"/>
              <a:gd name="T56" fmla="*/ 6825 w 11374"/>
              <a:gd name="T57" fmla="*/ 16081 h 17650"/>
              <a:gd name="T58" fmla="*/ 7216 w 11374"/>
              <a:gd name="T59" fmla="*/ 16255 h 17650"/>
              <a:gd name="T60" fmla="*/ 6163 w 11374"/>
              <a:gd name="T61" fmla="*/ 15570 h 17650"/>
              <a:gd name="T62" fmla="*/ 6017 w 11374"/>
              <a:gd name="T63" fmla="*/ 15371 h 17650"/>
              <a:gd name="T64" fmla="*/ 6493 w 11374"/>
              <a:gd name="T65" fmla="*/ 15274 h 17650"/>
              <a:gd name="T66" fmla="*/ 7802 w 11374"/>
              <a:gd name="T67" fmla="*/ 14980 h 17650"/>
              <a:gd name="T68" fmla="*/ 8962 w 11374"/>
              <a:gd name="T69" fmla="*/ 14364 h 17650"/>
              <a:gd name="T70" fmla="*/ 9880 w 11374"/>
              <a:gd name="T71" fmla="*/ 13699 h 17650"/>
              <a:gd name="T72" fmla="*/ 10389 w 11374"/>
              <a:gd name="T73" fmla="*/ 13230 h 17650"/>
              <a:gd name="T74" fmla="*/ 11017 w 11374"/>
              <a:gd name="T75" fmla="*/ 12550 h 17650"/>
              <a:gd name="T76" fmla="*/ 11374 w 11374"/>
              <a:gd name="T77" fmla="*/ 10963 h 17650"/>
              <a:gd name="T78" fmla="*/ 11176 w 11374"/>
              <a:gd name="T79" fmla="*/ 9112 h 17650"/>
              <a:gd name="T80" fmla="*/ 10674 w 11374"/>
              <a:gd name="T81" fmla="*/ 6604 h 17650"/>
              <a:gd name="T82" fmla="*/ 9860 w 11374"/>
              <a:gd name="T83" fmla="*/ 3888 h 17650"/>
              <a:gd name="T84" fmla="*/ 9764 w 11374"/>
              <a:gd name="T85" fmla="*/ 3286 h 17650"/>
              <a:gd name="T86" fmla="*/ 9756 w 11374"/>
              <a:gd name="T87" fmla="*/ 1446 h 17650"/>
              <a:gd name="T88" fmla="*/ 9801 w 11374"/>
              <a:gd name="T89" fmla="*/ 791 h 17650"/>
              <a:gd name="T90" fmla="*/ 9776 w 11374"/>
              <a:gd name="T91" fmla="*/ 408 h 17650"/>
              <a:gd name="T92" fmla="*/ 9656 w 11374"/>
              <a:gd name="T93" fmla="*/ 2715 h 17650"/>
              <a:gd name="T94" fmla="*/ 10310 w 11374"/>
              <a:gd name="T95" fmla="*/ 5769 h 17650"/>
              <a:gd name="T96" fmla="*/ 10812 w 11374"/>
              <a:gd name="T97" fmla="*/ 7514 h 17650"/>
              <a:gd name="T98" fmla="*/ 11132 w 11374"/>
              <a:gd name="T99" fmla="*/ 9391 h 17650"/>
              <a:gd name="T100" fmla="*/ 11265 w 11374"/>
              <a:gd name="T101" fmla="*/ 10742 h 17650"/>
              <a:gd name="T102" fmla="*/ 11188 w 11374"/>
              <a:gd name="T103" fmla="*/ 11857 h 17650"/>
              <a:gd name="T104" fmla="*/ 10900 w 11374"/>
              <a:gd name="T105" fmla="*/ 12558 h 17650"/>
              <a:gd name="T106" fmla="*/ 9365 w 11374"/>
              <a:gd name="T107" fmla="*/ 14010 h 17650"/>
              <a:gd name="T108" fmla="*/ 8275 w 11374"/>
              <a:gd name="T109" fmla="*/ 14654 h 17650"/>
              <a:gd name="T110" fmla="*/ 6950 w 11374"/>
              <a:gd name="T111" fmla="*/ 15074 h 17650"/>
              <a:gd name="T112" fmla="*/ 6093 w 11374"/>
              <a:gd name="T113" fmla="*/ 15184 h 17650"/>
              <a:gd name="T114" fmla="*/ 4901 w 11374"/>
              <a:gd name="T115" fmla="*/ 14889 h 17650"/>
              <a:gd name="T116" fmla="*/ 3650 w 11374"/>
              <a:gd name="T117" fmla="*/ 14848 h 17650"/>
              <a:gd name="T118" fmla="*/ 3052 w 11374"/>
              <a:gd name="T119" fmla="*/ 15120 h 17650"/>
              <a:gd name="T120" fmla="*/ 2163 w 11374"/>
              <a:gd name="T121" fmla="*/ 15839 h 17650"/>
              <a:gd name="T122" fmla="*/ 1104 w 11374"/>
              <a:gd name="T123" fmla="*/ 16269 h 17650"/>
              <a:gd name="T124" fmla="*/ 0 w 11374"/>
              <a:gd name="T125" fmla="*/ 17650 h 17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374" h="17650">
                <a:moveTo>
                  <a:pt x="0" y="17650"/>
                </a:moveTo>
                <a:lnTo>
                  <a:pt x="128" y="17650"/>
                </a:lnTo>
                <a:cubicBezTo>
                  <a:pt x="156" y="17536"/>
                  <a:pt x="244" y="17475"/>
                  <a:pt x="296" y="17389"/>
                </a:cubicBezTo>
                <a:cubicBezTo>
                  <a:pt x="314" y="17360"/>
                  <a:pt x="318" y="17341"/>
                  <a:pt x="335" y="17317"/>
                </a:cubicBezTo>
                <a:lnTo>
                  <a:pt x="558" y="17003"/>
                </a:lnTo>
                <a:cubicBezTo>
                  <a:pt x="593" y="16956"/>
                  <a:pt x="612" y="16924"/>
                  <a:pt x="640" y="16879"/>
                </a:cubicBezTo>
                <a:lnTo>
                  <a:pt x="915" y="16520"/>
                </a:lnTo>
                <a:cubicBezTo>
                  <a:pt x="1084" y="16399"/>
                  <a:pt x="1250" y="16293"/>
                  <a:pt x="1455" y="16224"/>
                </a:cubicBezTo>
                <a:cubicBezTo>
                  <a:pt x="1572" y="16185"/>
                  <a:pt x="1812" y="16083"/>
                  <a:pt x="1935" y="16083"/>
                </a:cubicBezTo>
                <a:cubicBezTo>
                  <a:pt x="1962" y="16120"/>
                  <a:pt x="1982" y="16166"/>
                  <a:pt x="2006" y="16215"/>
                </a:cubicBezTo>
                <a:cubicBezTo>
                  <a:pt x="2075" y="16359"/>
                  <a:pt x="2148" y="16473"/>
                  <a:pt x="2180" y="16634"/>
                </a:cubicBezTo>
                <a:cubicBezTo>
                  <a:pt x="2214" y="16808"/>
                  <a:pt x="2315" y="16874"/>
                  <a:pt x="2417" y="16990"/>
                </a:cubicBezTo>
                <a:lnTo>
                  <a:pt x="2448" y="17026"/>
                </a:lnTo>
                <a:cubicBezTo>
                  <a:pt x="2470" y="17052"/>
                  <a:pt x="2481" y="17078"/>
                  <a:pt x="2527" y="17073"/>
                </a:cubicBezTo>
                <a:cubicBezTo>
                  <a:pt x="2680" y="17056"/>
                  <a:pt x="2441" y="16880"/>
                  <a:pt x="2421" y="16860"/>
                </a:cubicBezTo>
                <a:cubicBezTo>
                  <a:pt x="2353" y="16792"/>
                  <a:pt x="2290" y="16704"/>
                  <a:pt x="2276" y="16602"/>
                </a:cubicBezTo>
                <a:cubicBezTo>
                  <a:pt x="2252" y="16440"/>
                  <a:pt x="2179" y="16381"/>
                  <a:pt x="2137" y="16251"/>
                </a:cubicBezTo>
                <a:cubicBezTo>
                  <a:pt x="2113" y="16176"/>
                  <a:pt x="2066" y="16132"/>
                  <a:pt x="2044" y="16053"/>
                </a:cubicBezTo>
                <a:cubicBezTo>
                  <a:pt x="2082" y="16008"/>
                  <a:pt x="2091" y="15990"/>
                  <a:pt x="2169" y="15980"/>
                </a:cubicBezTo>
                <a:cubicBezTo>
                  <a:pt x="2235" y="16049"/>
                  <a:pt x="2239" y="16148"/>
                  <a:pt x="2299" y="16225"/>
                </a:cubicBezTo>
                <a:cubicBezTo>
                  <a:pt x="2352" y="16291"/>
                  <a:pt x="2439" y="16318"/>
                  <a:pt x="2492" y="16390"/>
                </a:cubicBezTo>
                <a:lnTo>
                  <a:pt x="2638" y="16602"/>
                </a:lnTo>
                <a:cubicBezTo>
                  <a:pt x="2688" y="16683"/>
                  <a:pt x="2710" y="16754"/>
                  <a:pt x="2769" y="16828"/>
                </a:cubicBezTo>
                <a:cubicBezTo>
                  <a:pt x="2939" y="16806"/>
                  <a:pt x="2784" y="16676"/>
                  <a:pt x="2755" y="16610"/>
                </a:cubicBezTo>
                <a:cubicBezTo>
                  <a:pt x="2725" y="16539"/>
                  <a:pt x="2682" y="16489"/>
                  <a:pt x="2639" y="16424"/>
                </a:cubicBezTo>
                <a:cubicBezTo>
                  <a:pt x="2479" y="16180"/>
                  <a:pt x="2446" y="16245"/>
                  <a:pt x="2391" y="16174"/>
                </a:cubicBezTo>
                <a:cubicBezTo>
                  <a:pt x="2355" y="16128"/>
                  <a:pt x="2273" y="15965"/>
                  <a:pt x="2274" y="15888"/>
                </a:cubicBezTo>
                <a:cubicBezTo>
                  <a:pt x="2298" y="15826"/>
                  <a:pt x="2492" y="15719"/>
                  <a:pt x="2546" y="15659"/>
                </a:cubicBezTo>
                <a:cubicBezTo>
                  <a:pt x="2587" y="15614"/>
                  <a:pt x="2586" y="15611"/>
                  <a:pt x="2634" y="15581"/>
                </a:cubicBezTo>
                <a:cubicBezTo>
                  <a:pt x="2767" y="15497"/>
                  <a:pt x="2944" y="15311"/>
                  <a:pt x="2995" y="15288"/>
                </a:cubicBezTo>
                <a:cubicBezTo>
                  <a:pt x="3067" y="15371"/>
                  <a:pt x="3015" y="15443"/>
                  <a:pt x="3095" y="15540"/>
                </a:cubicBezTo>
                <a:cubicBezTo>
                  <a:pt x="3123" y="15573"/>
                  <a:pt x="3147" y="15601"/>
                  <a:pt x="3173" y="15642"/>
                </a:cubicBezTo>
                <a:cubicBezTo>
                  <a:pt x="3239" y="15749"/>
                  <a:pt x="3247" y="15732"/>
                  <a:pt x="3308" y="15809"/>
                </a:cubicBezTo>
                <a:lnTo>
                  <a:pt x="3601" y="16081"/>
                </a:lnTo>
                <a:cubicBezTo>
                  <a:pt x="3965" y="16330"/>
                  <a:pt x="3832" y="16510"/>
                  <a:pt x="3896" y="16762"/>
                </a:cubicBezTo>
                <a:cubicBezTo>
                  <a:pt x="3915" y="16838"/>
                  <a:pt x="3948" y="16962"/>
                  <a:pt x="4042" y="16934"/>
                </a:cubicBezTo>
                <a:cubicBezTo>
                  <a:pt x="4064" y="16890"/>
                  <a:pt x="4045" y="16867"/>
                  <a:pt x="4023" y="16816"/>
                </a:cubicBezTo>
                <a:cubicBezTo>
                  <a:pt x="3983" y="16721"/>
                  <a:pt x="3937" y="16524"/>
                  <a:pt x="3985" y="16456"/>
                </a:cubicBezTo>
                <a:cubicBezTo>
                  <a:pt x="4051" y="16478"/>
                  <a:pt x="4123" y="16499"/>
                  <a:pt x="4190" y="16524"/>
                </a:cubicBezTo>
                <a:cubicBezTo>
                  <a:pt x="4261" y="16551"/>
                  <a:pt x="4293" y="16605"/>
                  <a:pt x="4352" y="16528"/>
                </a:cubicBezTo>
                <a:cubicBezTo>
                  <a:pt x="4330" y="16450"/>
                  <a:pt x="4237" y="16439"/>
                  <a:pt x="4172" y="16420"/>
                </a:cubicBezTo>
                <a:cubicBezTo>
                  <a:pt x="4155" y="16415"/>
                  <a:pt x="4128" y="16407"/>
                  <a:pt x="4100" y="16398"/>
                </a:cubicBezTo>
                <a:cubicBezTo>
                  <a:pt x="3890" y="16335"/>
                  <a:pt x="3877" y="16155"/>
                  <a:pt x="3675" y="16022"/>
                </a:cubicBezTo>
                <a:cubicBezTo>
                  <a:pt x="3598" y="15971"/>
                  <a:pt x="3545" y="15898"/>
                  <a:pt x="3473" y="15837"/>
                </a:cubicBezTo>
                <a:cubicBezTo>
                  <a:pt x="3403" y="15777"/>
                  <a:pt x="3334" y="15716"/>
                  <a:pt x="3276" y="15634"/>
                </a:cubicBezTo>
                <a:cubicBezTo>
                  <a:pt x="3236" y="15577"/>
                  <a:pt x="3138" y="15450"/>
                  <a:pt x="3124" y="15388"/>
                </a:cubicBezTo>
                <a:cubicBezTo>
                  <a:pt x="3084" y="15211"/>
                  <a:pt x="3110" y="15197"/>
                  <a:pt x="3212" y="15114"/>
                </a:cubicBezTo>
                <a:cubicBezTo>
                  <a:pt x="3550" y="14839"/>
                  <a:pt x="3460" y="15096"/>
                  <a:pt x="3609" y="15274"/>
                </a:cubicBezTo>
                <a:lnTo>
                  <a:pt x="3675" y="15345"/>
                </a:lnTo>
                <a:cubicBezTo>
                  <a:pt x="3709" y="15381"/>
                  <a:pt x="3706" y="15383"/>
                  <a:pt x="3736" y="15422"/>
                </a:cubicBezTo>
                <a:lnTo>
                  <a:pt x="3873" y="15560"/>
                </a:lnTo>
                <a:cubicBezTo>
                  <a:pt x="3916" y="15592"/>
                  <a:pt x="3912" y="15590"/>
                  <a:pt x="3947" y="15624"/>
                </a:cubicBezTo>
                <a:cubicBezTo>
                  <a:pt x="4138" y="15809"/>
                  <a:pt x="4249" y="15824"/>
                  <a:pt x="4452" y="15945"/>
                </a:cubicBezTo>
                <a:cubicBezTo>
                  <a:pt x="4520" y="15985"/>
                  <a:pt x="4557" y="16011"/>
                  <a:pt x="4646" y="15969"/>
                </a:cubicBezTo>
                <a:cubicBezTo>
                  <a:pt x="4649" y="15873"/>
                  <a:pt x="4568" y="15895"/>
                  <a:pt x="4500" y="15858"/>
                </a:cubicBezTo>
                <a:cubicBezTo>
                  <a:pt x="4444" y="15827"/>
                  <a:pt x="4384" y="15814"/>
                  <a:pt x="4317" y="15777"/>
                </a:cubicBezTo>
                <a:cubicBezTo>
                  <a:pt x="4220" y="15723"/>
                  <a:pt x="4113" y="15628"/>
                  <a:pt x="4017" y="15568"/>
                </a:cubicBezTo>
                <a:cubicBezTo>
                  <a:pt x="3911" y="15503"/>
                  <a:pt x="3772" y="15336"/>
                  <a:pt x="3691" y="15233"/>
                </a:cubicBezTo>
                <a:cubicBezTo>
                  <a:pt x="3635" y="15162"/>
                  <a:pt x="3582" y="15063"/>
                  <a:pt x="3583" y="14966"/>
                </a:cubicBezTo>
                <a:cubicBezTo>
                  <a:pt x="3671" y="14940"/>
                  <a:pt x="3760" y="14916"/>
                  <a:pt x="3853" y="14905"/>
                </a:cubicBezTo>
                <a:cubicBezTo>
                  <a:pt x="3972" y="14890"/>
                  <a:pt x="3998" y="14868"/>
                  <a:pt x="4143" y="14878"/>
                </a:cubicBezTo>
                <a:cubicBezTo>
                  <a:pt x="4167" y="14913"/>
                  <a:pt x="4172" y="14919"/>
                  <a:pt x="4185" y="14969"/>
                </a:cubicBezTo>
                <a:cubicBezTo>
                  <a:pt x="4201" y="15036"/>
                  <a:pt x="4194" y="15007"/>
                  <a:pt x="4222" y="15060"/>
                </a:cubicBezTo>
                <a:cubicBezTo>
                  <a:pt x="4266" y="15139"/>
                  <a:pt x="4258" y="15164"/>
                  <a:pt x="4312" y="15232"/>
                </a:cubicBezTo>
                <a:cubicBezTo>
                  <a:pt x="4347" y="15275"/>
                  <a:pt x="4341" y="15262"/>
                  <a:pt x="4370" y="15314"/>
                </a:cubicBezTo>
                <a:cubicBezTo>
                  <a:pt x="4397" y="15365"/>
                  <a:pt x="4391" y="15346"/>
                  <a:pt x="4422" y="15383"/>
                </a:cubicBezTo>
                <a:cubicBezTo>
                  <a:pt x="4471" y="15444"/>
                  <a:pt x="4455" y="15515"/>
                  <a:pt x="4562" y="15499"/>
                </a:cubicBezTo>
                <a:cubicBezTo>
                  <a:pt x="4588" y="15418"/>
                  <a:pt x="4535" y="15398"/>
                  <a:pt x="4500" y="15347"/>
                </a:cubicBezTo>
                <a:cubicBezTo>
                  <a:pt x="4461" y="15294"/>
                  <a:pt x="4435" y="15265"/>
                  <a:pt x="4400" y="15212"/>
                </a:cubicBezTo>
                <a:cubicBezTo>
                  <a:pt x="4355" y="15146"/>
                  <a:pt x="4257" y="14942"/>
                  <a:pt x="4269" y="14877"/>
                </a:cubicBezTo>
                <a:cubicBezTo>
                  <a:pt x="4428" y="14874"/>
                  <a:pt x="4565" y="14904"/>
                  <a:pt x="4716" y="14927"/>
                </a:cubicBezTo>
                <a:cubicBezTo>
                  <a:pt x="4785" y="14937"/>
                  <a:pt x="4844" y="14971"/>
                  <a:pt x="4906" y="14996"/>
                </a:cubicBezTo>
                <a:cubicBezTo>
                  <a:pt x="4972" y="15023"/>
                  <a:pt x="5013" y="15047"/>
                  <a:pt x="5074" y="15075"/>
                </a:cubicBezTo>
                <a:cubicBezTo>
                  <a:pt x="5157" y="15113"/>
                  <a:pt x="5381" y="15169"/>
                  <a:pt x="5473" y="15186"/>
                </a:cubicBezTo>
                <a:cubicBezTo>
                  <a:pt x="5552" y="15200"/>
                  <a:pt x="5623" y="15206"/>
                  <a:pt x="5698" y="15222"/>
                </a:cubicBezTo>
                <a:cubicBezTo>
                  <a:pt x="5800" y="15244"/>
                  <a:pt x="5820" y="15219"/>
                  <a:pt x="5865" y="15306"/>
                </a:cubicBezTo>
                <a:cubicBezTo>
                  <a:pt x="5891" y="15355"/>
                  <a:pt x="5895" y="15346"/>
                  <a:pt x="5920" y="15387"/>
                </a:cubicBezTo>
                <a:cubicBezTo>
                  <a:pt x="5937" y="15416"/>
                  <a:pt x="5941" y="15439"/>
                  <a:pt x="5960" y="15471"/>
                </a:cubicBezTo>
                <a:cubicBezTo>
                  <a:pt x="5988" y="15518"/>
                  <a:pt x="6032" y="15554"/>
                  <a:pt x="6066" y="15612"/>
                </a:cubicBezTo>
                <a:cubicBezTo>
                  <a:pt x="6322" y="16061"/>
                  <a:pt x="6121" y="16000"/>
                  <a:pt x="6200" y="16414"/>
                </a:cubicBezTo>
                <a:cubicBezTo>
                  <a:pt x="6208" y="16455"/>
                  <a:pt x="6203" y="16489"/>
                  <a:pt x="6253" y="16476"/>
                </a:cubicBezTo>
                <a:cubicBezTo>
                  <a:pt x="6300" y="16465"/>
                  <a:pt x="6296" y="16440"/>
                  <a:pt x="6291" y="16386"/>
                </a:cubicBezTo>
                <a:cubicBezTo>
                  <a:pt x="6283" y="16316"/>
                  <a:pt x="6251" y="16260"/>
                  <a:pt x="6275" y="16179"/>
                </a:cubicBezTo>
                <a:cubicBezTo>
                  <a:pt x="6335" y="16203"/>
                  <a:pt x="6376" y="16271"/>
                  <a:pt x="6409" y="16330"/>
                </a:cubicBezTo>
                <a:cubicBezTo>
                  <a:pt x="6493" y="16480"/>
                  <a:pt x="6625" y="16392"/>
                  <a:pt x="6400" y="16160"/>
                </a:cubicBezTo>
                <a:cubicBezTo>
                  <a:pt x="6369" y="16127"/>
                  <a:pt x="6308" y="16044"/>
                  <a:pt x="6325" y="15981"/>
                </a:cubicBezTo>
                <a:lnTo>
                  <a:pt x="6825" y="16081"/>
                </a:lnTo>
                <a:cubicBezTo>
                  <a:pt x="6882" y="16092"/>
                  <a:pt x="6891" y="16100"/>
                  <a:pt x="6940" y="16115"/>
                </a:cubicBezTo>
                <a:cubicBezTo>
                  <a:pt x="7042" y="16146"/>
                  <a:pt x="7044" y="16171"/>
                  <a:pt x="7117" y="16241"/>
                </a:cubicBezTo>
                <a:cubicBezTo>
                  <a:pt x="7156" y="16279"/>
                  <a:pt x="7158" y="16286"/>
                  <a:pt x="7216" y="16255"/>
                </a:cubicBezTo>
                <a:cubicBezTo>
                  <a:pt x="7213" y="16050"/>
                  <a:pt x="6824" y="15981"/>
                  <a:pt x="6681" y="15960"/>
                </a:cubicBezTo>
                <a:cubicBezTo>
                  <a:pt x="6234" y="15892"/>
                  <a:pt x="6314" y="15891"/>
                  <a:pt x="6190" y="15612"/>
                </a:cubicBezTo>
                <a:cubicBezTo>
                  <a:pt x="6170" y="15565"/>
                  <a:pt x="6195" y="15606"/>
                  <a:pt x="6163" y="15570"/>
                </a:cubicBezTo>
                <a:lnTo>
                  <a:pt x="6078" y="15450"/>
                </a:lnTo>
                <a:cubicBezTo>
                  <a:pt x="6057" y="15421"/>
                  <a:pt x="6067" y="15437"/>
                  <a:pt x="6047" y="15411"/>
                </a:cubicBezTo>
                <a:cubicBezTo>
                  <a:pt x="6033" y="15394"/>
                  <a:pt x="6031" y="15389"/>
                  <a:pt x="6017" y="15371"/>
                </a:cubicBezTo>
                <a:cubicBezTo>
                  <a:pt x="6003" y="15353"/>
                  <a:pt x="5994" y="15350"/>
                  <a:pt x="5990" y="15330"/>
                </a:cubicBezTo>
                <a:cubicBezTo>
                  <a:pt x="5976" y="15272"/>
                  <a:pt x="5994" y="15296"/>
                  <a:pt x="6003" y="15287"/>
                </a:cubicBezTo>
                <a:lnTo>
                  <a:pt x="6493" y="15274"/>
                </a:lnTo>
                <a:cubicBezTo>
                  <a:pt x="6592" y="15267"/>
                  <a:pt x="6853" y="15207"/>
                  <a:pt x="6942" y="15180"/>
                </a:cubicBezTo>
                <a:cubicBezTo>
                  <a:pt x="7045" y="15148"/>
                  <a:pt x="7116" y="15139"/>
                  <a:pt x="7225" y="15121"/>
                </a:cubicBezTo>
                <a:cubicBezTo>
                  <a:pt x="7403" y="15093"/>
                  <a:pt x="7629" y="15029"/>
                  <a:pt x="7802" y="14980"/>
                </a:cubicBezTo>
                <a:cubicBezTo>
                  <a:pt x="7982" y="14929"/>
                  <a:pt x="8133" y="14869"/>
                  <a:pt x="8289" y="14765"/>
                </a:cubicBezTo>
                <a:cubicBezTo>
                  <a:pt x="8435" y="14667"/>
                  <a:pt x="8593" y="14592"/>
                  <a:pt x="8738" y="14499"/>
                </a:cubicBezTo>
                <a:cubicBezTo>
                  <a:pt x="8814" y="14451"/>
                  <a:pt x="8880" y="14404"/>
                  <a:pt x="8962" y="14364"/>
                </a:cubicBezTo>
                <a:cubicBezTo>
                  <a:pt x="9374" y="14165"/>
                  <a:pt x="9365" y="14093"/>
                  <a:pt x="9490" y="14012"/>
                </a:cubicBezTo>
                <a:cubicBezTo>
                  <a:pt x="9642" y="13913"/>
                  <a:pt x="9641" y="13896"/>
                  <a:pt x="9780" y="13779"/>
                </a:cubicBezTo>
                <a:cubicBezTo>
                  <a:pt x="9815" y="13750"/>
                  <a:pt x="9846" y="13730"/>
                  <a:pt x="9880" y="13699"/>
                </a:cubicBezTo>
                <a:lnTo>
                  <a:pt x="10060" y="13534"/>
                </a:lnTo>
                <a:cubicBezTo>
                  <a:pt x="10101" y="13501"/>
                  <a:pt x="10115" y="13488"/>
                  <a:pt x="10155" y="13450"/>
                </a:cubicBezTo>
                <a:cubicBezTo>
                  <a:pt x="10224" y="13383"/>
                  <a:pt x="10328" y="13307"/>
                  <a:pt x="10389" y="13230"/>
                </a:cubicBezTo>
                <a:cubicBezTo>
                  <a:pt x="10400" y="13216"/>
                  <a:pt x="10408" y="13199"/>
                  <a:pt x="10424" y="13183"/>
                </a:cubicBezTo>
                <a:cubicBezTo>
                  <a:pt x="10457" y="13148"/>
                  <a:pt x="10486" y="13139"/>
                  <a:pt x="10522" y="13102"/>
                </a:cubicBezTo>
                <a:cubicBezTo>
                  <a:pt x="10632" y="12988"/>
                  <a:pt x="10941" y="12668"/>
                  <a:pt x="11017" y="12550"/>
                </a:cubicBezTo>
                <a:cubicBezTo>
                  <a:pt x="11220" y="12231"/>
                  <a:pt x="11264" y="11996"/>
                  <a:pt x="11322" y="11618"/>
                </a:cubicBezTo>
                <a:cubicBezTo>
                  <a:pt x="11332" y="11558"/>
                  <a:pt x="11347" y="11521"/>
                  <a:pt x="11351" y="11469"/>
                </a:cubicBezTo>
                <a:lnTo>
                  <a:pt x="11374" y="10963"/>
                </a:lnTo>
                <a:cubicBezTo>
                  <a:pt x="11372" y="10919"/>
                  <a:pt x="11363" y="10874"/>
                  <a:pt x="11364" y="10809"/>
                </a:cubicBezTo>
                <a:cubicBezTo>
                  <a:pt x="11364" y="10669"/>
                  <a:pt x="11297" y="10008"/>
                  <a:pt x="11282" y="9890"/>
                </a:cubicBezTo>
                <a:cubicBezTo>
                  <a:pt x="11250" y="9629"/>
                  <a:pt x="11222" y="9368"/>
                  <a:pt x="11176" y="9112"/>
                </a:cubicBezTo>
                <a:lnTo>
                  <a:pt x="11031" y="8383"/>
                </a:lnTo>
                <a:cubicBezTo>
                  <a:pt x="11001" y="8086"/>
                  <a:pt x="10952" y="7740"/>
                  <a:pt x="10883" y="7454"/>
                </a:cubicBezTo>
                <a:lnTo>
                  <a:pt x="10674" y="6604"/>
                </a:lnTo>
                <a:cubicBezTo>
                  <a:pt x="10638" y="6445"/>
                  <a:pt x="10533" y="6199"/>
                  <a:pt x="10501" y="6072"/>
                </a:cubicBezTo>
                <a:cubicBezTo>
                  <a:pt x="10450" y="5870"/>
                  <a:pt x="10366" y="5745"/>
                  <a:pt x="10319" y="5553"/>
                </a:cubicBezTo>
                <a:lnTo>
                  <a:pt x="9860" y="3888"/>
                </a:lnTo>
                <a:cubicBezTo>
                  <a:pt x="9840" y="3793"/>
                  <a:pt x="9825" y="3686"/>
                  <a:pt x="9804" y="3589"/>
                </a:cubicBezTo>
                <a:cubicBezTo>
                  <a:pt x="9794" y="3540"/>
                  <a:pt x="9779" y="3481"/>
                  <a:pt x="9774" y="3441"/>
                </a:cubicBezTo>
                <a:cubicBezTo>
                  <a:pt x="9768" y="3388"/>
                  <a:pt x="9771" y="3341"/>
                  <a:pt x="9764" y="3286"/>
                </a:cubicBezTo>
                <a:cubicBezTo>
                  <a:pt x="9731" y="3038"/>
                  <a:pt x="9746" y="2964"/>
                  <a:pt x="9732" y="2783"/>
                </a:cubicBezTo>
                <a:cubicBezTo>
                  <a:pt x="9709" y="2472"/>
                  <a:pt x="9709" y="1920"/>
                  <a:pt x="9734" y="1601"/>
                </a:cubicBezTo>
                <a:cubicBezTo>
                  <a:pt x="9738" y="1554"/>
                  <a:pt x="9751" y="1494"/>
                  <a:pt x="9756" y="1446"/>
                </a:cubicBezTo>
                <a:lnTo>
                  <a:pt x="9772" y="1118"/>
                </a:lnTo>
                <a:cubicBezTo>
                  <a:pt x="9775" y="1069"/>
                  <a:pt x="9789" y="1007"/>
                  <a:pt x="9794" y="963"/>
                </a:cubicBezTo>
                <a:cubicBezTo>
                  <a:pt x="9801" y="905"/>
                  <a:pt x="9792" y="848"/>
                  <a:pt x="9801" y="791"/>
                </a:cubicBezTo>
                <a:cubicBezTo>
                  <a:pt x="9829" y="608"/>
                  <a:pt x="9898" y="162"/>
                  <a:pt x="9883" y="0"/>
                </a:cubicBezTo>
                <a:cubicBezTo>
                  <a:pt x="9809" y="23"/>
                  <a:pt x="9802" y="94"/>
                  <a:pt x="9790" y="175"/>
                </a:cubicBezTo>
                <a:cubicBezTo>
                  <a:pt x="9779" y="255"/>
                  <a:pt x="9787" y="337"/>
                  <a:pt x="9776" y="408"/>
                </a:cubicBezTo>
                <a:cubicBezTo>
                  <a:pt x="9755" y="545"/>
                  <a:pt x="9730" y="709"/>
                  <a:pt x="9721" y="843"/>
                </a:cubicBezTo>
                <a:lnTo>
                  <a:pt x="9649" y="1770"/>
                </a:lnTo>
                <a:cubicBezTo>
                  <a:pt x="9609" y="2051"/>
                  <a:pt x="9655" y="2429"/>
                  <a:pt x="9656" y="2715"/>
                </a:cubicBezTo>
                <a:cubicBezTo>
                  <a:pt x="9656" y="2944"/>
                  <a:pt x="9693" y="3170"/>
                  <a:pt x="9694" y="3389"/>
                </a:cubicBezTo>
                <a:cubicBezTo>
                  <a:pt x="9695" y="3624"/>
                  <a:pt x="10034" y="4975"/>
                  <a:pt x="10158" y="5301"/>
                </a:cubicBezTo>
                <a:cubicBezTo>
                  <a:pt x="10193" y="5393"/>
                  <a:pt x="10223" y="5575"/>
                  <a:pt x="10310" y="5769"/>
                </a:cubicBezTo>
                <a:lnTo>
                  <a:pt x="10374" y="5951"/>
                </a:lnTo>
                <a:cubicBezTo>
                  <a:pt x="10392" y="6013"/>
                  <a:pt x="10418" y="6058"/>
                  <a:pt x="10438" y="6132"/>
                </a:cubicBezTo>
                <a:lnTo>
                  <a:pt x="10812" y="7514"/>
                </a:lnTo>
                <a:cubicBezTo>
                  <a:pt x="10852" y="7641"/>
                  <a:pt x="10926" y="8205"/>
                  <a:pt x="10946" y="8338"/>
                </a:cubicBezTo>
                <a:lnTo>
                  <a:pt x="11057" y="8975"/>
                </a:lnTo>
                <a:cubicBezTo>
                  <a:pt x="11081" y="9110"/>
                  <a:pt x="11121" y="9248"/>
                  <a:pt x="11132" y="9391"/>
                </a:cubicBezTo>
                <a:cubicBezTo>
                  <a:pt x="11139" y="9468"/>
                  <a:pt x="11154" y="9527"/>
                  <a:pt x="11165" y="9604"/>
                </a:cubicBezTo>
                <a:cubicBezTo>
                  <a:pt x="11205" y="9869"/>
                  <a:pt x="11229" y="10242"/>
                  <a:pt x="11249" y="10520"/>
                </a:cubicBezTo>
                <a:cubicBezTo>
                  <a:pt x="11255" y="10605"/>
                  <a:pt x="11266" y="10653"/>
                  <a:pt x="11265" y="10742"/>
                </a:cubicBezTo>
                <a:cubicBezTo>
                  <a:pt x="11264" y="10795"/>
                  <a:pt x="11281" y="10902"/>
                  <a:pt x="11286" y="10961"/>
                </a:cubicBezTo>
                <a:cubicBezTo>
                  <a:pt x="11293" y="11044"/>
                  <a:pt x="11273" y="11103"/>
                  <a:pt x="11274" y="11194"/>
                </a:cubicBezTo>
                <a:cubicBezTo>
                  <a:pt x="11275" y="11432"/>
                  <a:pt x="11244" y="11626"/>
                  <a:pt x="11188" y="11857"/>
                </a:cubicBezTo>
                <a:cubicBezTo>
                  <a:pt x="11172" y="11924"/>
                  <a:pt x="11151" y="11972"/>
                  <a:pt x="11130" y="12044"/>
                </a:cubicBezTo>
                <a:cubicBezTo>
                  <a:pt x="11074" y="12232"/>
                  <a:pt x="11084" y="12246"/>
                  <a:pt x="10976" y="12386"/>
                </a:cubicBezTo>
                <a:cubicBezTo>
                  <a:pt x="10926" y="12452"/>
                  <a:pt x="10953" y="12489"/>
                  <a:pt x="10900" y="12558"/>
                </a:cubicBezTo>
                <a:cubicBezTo>
                  <a:pt x="10777" y="12714"/>
                  <a:pt x="10641" y="12836"/>
                  <a:pt x="10511" y="12980"/>
                </a:cubicBezTo>
                <a:lnTo>
                  <a:pt x="10162" y="13320"/>
                </a:lnTo>
                <a:cubicBezTo>
                  <a:pt x="9912" y="13572"/>
                  <a:pt x="9633" y="13781"/>
                  <a:pt x="9365" y="14010"/>
                </a:cubicBezTo>
                <a:cubicBezTo>
                  <a:pt x="9227" y="14128"/>
                  <a:pt x="9048" y="14186"/>
                  <a:pt x="8896" y="14285"/>
                </a:cubicBezTo>
                <a:lnTo>
                  <a:pt x="8595" y="14479"/>
                </a:lnTo>
                <a:cubicBezTo>
                  <a:pt x="8489" y="14549"/>
                  <a:pt x="8380" y="14591"/>
                  <a:pt x="8275" y="14654"/>
                </a:cubicBezTo>
                <a:cubicBezTo>
                  <a:pt x="8066" y="14778"/>
                  <a:pt x="7904" y="14865"/>
                  <a:pt x="7652" y="14916"/>
                </a:cubicBezTo>
                <a:cubicBezTo>
                  <a:pt x="7599" y="14927"/>
                  <a:pt x="7621" y="14930"/>
                  <a:pt x="7562" y="14947"/>
                </a:cubicBezTo>
                <a:cubicBezTo>
                  <a:pt x="7360" y="15002"/>
                  <a:pt x="7157" y="15023"/>
                  <a:pt x="6950" y="15074"/>
                </a:cubicBezTo>
                <a:cubicBezTo>
                  <a:pt x="6882" y="15091"/>
                  <a:pt x="6823" y="15109"/>
                  <a:pt x="6748" y="15126"/>
                </a:cubicBezTo>
                <a:cubicBezTo>
                  <a:pt x="6559" y="15171"/>
                  <a:pt x="6496" y="15169"/>
                  <a:pt x="6315" y="15186"/>
                </a:cubicBezTo>
                <a:cubicBezTo>
                  <a:pt x="6220" y="15195"/>
                  <a:pt x="6196" y="15183"/>
                  <a:pt x="6093" y="15184"/>
                </a:cubicBezTo>
                <a:cubicBezTo>
                  <a:pt x="5894" y="15186"/>
                  <a:pt x="5838" y="15131"/>
                  <a:pt x="5677" y="15110"/>
                </a:cubicBezTo>
                <a:lnTo>
                  <a:pt x="5257" y="15028"/>
                </a:lnTo>
                <a:cubicBezTo>
                  <a:pt x="5120" y="14993"/>
                  <a:pt x="5039" y="14940"/>
                  <a:pt x="4901" y="14889"/>
                </a:cubicBezTo>
                <a:cubicBezTo>
                  <a:pt x="4733" y="14826"/>
                  <a:pt x="4479" y="14769"/>
                  <a:pt x="4290" y="14773"/>
                </a:cubicBezTo>
                <a:lnTo>
                  <a:pt x="3853" y="14803"/>
                </a:lnTo>
                <a:cubicBezTo>
                  <a:pt x="3770" y="14825"/>
                  <a:pt x="3734" y="14809"/>
                  <a:pt x="3650" y="14848"/>
                </a:cubicBezTo>
                <a:cubicBezTo>
                  <a:pt x="3582" y="14880"/>
                  <a:pt x="3514" y="14879"/>
                  <a:pt x="3444" y="14895"/>
                </a:cubicBezTo>
                <a:cubicBezTo>
                  <a:pt x="3328" y="14921"/>
                  <a:pt x="3206" y="14985"/>
                  <a:pt x="3118" y="15061"/>
                </a:cubicBezTo>
                <a:cubicBezTo>
                  <a:pt x="3090" y="15085"/>
                  <a:pt x="3086" y="15098"/>
                  <a:pt x="3052" y="15120"/>
                </a:cubicBezTo>
                <a:cubicBezTo>
                  <a:pt x="2928" y="15201"/>
                  <a:pt x="2823" y="15297"/>
                  <a:pt x="2712" y="15398"/>
                </a:cubicBezTo>
                <a:cubicBezTo>
                  <a:pt x="2576" y="15521"/>
                  <a:pt x="2429" y="15607"/>
                  <a:pt x="2303" y="15733"/>
                </a:cubicBezTo>
                <a:lnTo>
                  <a:pt x="2163" y="15839"/>
                </a:lnTo>
                <a:cubicBezTo>
                  <a:pt x="2063" y="15911"/>
                  <a:pt x="1952" y="15967"/>
                  <a:pt x="1819" y="15990"/>
                </a:cubicBezTo>
                <a:cubicBezTo>
                  <a:pt x="1697" y="16011"/>
                  <a:pt x="1553" y="16066"/>
                  <a:pt x="1447" y="16117"/>
                </a:cubicBezTo>
                <a:cubicBezTo>
                  <a:pt x="1324" y="16176"/>
                  <a:pt x="1228" y="16198"/>
                  <a:pt x="1104" y="16269"/>
                </a:cubicBezTo>
                <a:cubicBezTo>
                  <a:pt x="926" y="16372"/>
                  <a:pt x="704" y="16585"/>
                  <a:pt x="598" y="16754"/>
                </a:cubicBezTo>
                <a:lnTo>
                  <a:pt x="194" y="17341"/>
                </a:lnTo>
                <a:cubicBezTo>
                  <a:pt x="145" y="17408"/>
                  <a:pt x="21" y="17573"/>
                  <a:pt x="0" y="17650"/>
                </a:cubicBezTo>
                <a:close/>
              </a:path>
            </a:pathLst>
          </a:custGeom>
          <a:solidFill>
            <a:srgbClr val="00A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0ED7C7B6-DC56-4640-AB22-82DE959CE232}"/>
              </a:ext>
            </a:extLst>
          </p:cNvPr>
          <p:cNvSpPr>
            <a:spLocks/>
          </p:cNvSpPr>
          <p:nvPr/>
        </p:nvSpPr>
        <p:spPr bwMode="auto">
          <a:xfrm>
            <a:off x="205643" y="2647366"/>
            <a:ext cx="1831580" cy="1272816"/>
          </a:xfrm>
          <a:custGeom>
            <a:avLst/>
            <a:gdLst>
              <a:gd name="T0" fmla="*/ 396 w 6138"/>
              <a:gd name="T1" fmla="*/ 2987 h 4263"/>
              <a:gd name="T2" fmla="*/ 672 w 6138"/>
              <a:gd name="T3" fmla="*/ 3181 h 4263"/>
              <a:gd name="T4" fmla="*/ 762 w 6138"/>
              <a:gd name="T5" fmla="*/ 2826 h 4263"/>
              <a:gd name="T6" fmla="*/ 1521 w 6138"/>
              <a:gd name="T7" fmla="*/ 3391 h 4263"/>
              <a:gd name="T8" fmla="*/ 1728 w 6138"/>
              <a:gd name="T9" fmla="*/ 3845 h 4263"/>
              <a:gd name="T10" fmla="*/ 1593 w 6138"/>
              <a:gd name="T11" fmla="*/ 3255 h 4263"/>
              <a:gd name="T12" fmla="*/ 2333 w 6138"/>
              <a:gd name="T13" fmla="*/ 4132 h 4263"/>
              <a:gd name="T14" fmla="*/ 2776 w 6138"/>
              <a:gd name="T15" fmla="*/ 4201 h 4263"/>
              <a:gd name="T16" fmla="*/ 2812 w 6138"/>
              <a:gd name="T17" fmla="*/ 4108 h 4263"/>
              <a:gd name="T18" fmla="*/ 2480 w 6138"/>
              <a:gd name="T19" fmla="*/ 3173 h 4263"/>
              <a:gd name="T20" fmla="*/ 3127 w 6138"/>
              <a:gd name="T21" fmla="*/ 3822 h 4263"/>
              <a:gd name="T22" fmla="*/ 2870 w 6138"/>
              <a:gd name="T23" fmla="*/ 3446 h 4263"/>
              <a:gd name="T24" fmla="*/ 3467 w 6138"/>
              <a:gd name="T25" fmla="*/ 3743 h 4263"/>
              <a:gd name="T26" fmla="*/ 3586 w 6138"/>
              <a:gd name="T27" fmla="*/ 3776 h 4263"/>
              <a:gd name="T28" fmla="*/ 3698 w 6138"/>
              <a:gd name="T29" fmla="*/ 3338 h 4263"/>
              <a:gd name="T30" fmla="*/ 3796 w 6138"/>
              <a:gd name="T31" fmla="*/ 3372 h 4263"/>
              <a:gd name="T32" fmla="*/ 4197 w 6138"/>
              <a:gd name="T33" fmla="*/ 3483 h 4263"/>
              <a:gd name="T34" fmla="*/ 4268 w 6138"/>
              <a:gd name="T35" fmla="*/ 3050 h 4263"/>
              <a:gd name="T36" fmla="*/ 4811 w 6138"/>
              <a:gd name="T37" fmla="*/ 2924 h 4263"/>
              <a:gd name="T38" fmla="*/ 5156 w 6138"/>
              <a:gd name="T39" fmla="*/ 3432 h 4263"/>
              <a:gd name="T40" fmla="*/ 5761 w 6138"/>
              <a:gd name="T41" fmla="*/ 3171 h 4263"/>
              <a:gd name="T42" fmla="*/ 4903 w 6138"/>
              <a:gd name="T43" fmla="*/ 2415 h 4263"/>
              <a:gd name="T44" fmla="*/ 5606 w 6138"/>
              <a:gd name="T45" fmla="*/ 2669 h 4263"/>
              <a:gd name="T46" fmla="*/ 5727 w 6138"/>
              <a:gd name="T47" fmla="*/ 2210 h 4263"/>
              <a:gd name="T48" fmla="*/ 4982 w 6138"/>
              <a:gd name="T49" fmla="*/ 2351 h 4263"/>
              <a:gd name="T50" fmla="*/ 5916 w 6138"/>
              <a:gd name="T51" fmla="*/ 1516 h 4263"/>
              <a:gd name="T52" fmla="*/ 5229 w 6138"/>
              <a:gd name="T53" fmla="*/ 1682 h 4263"/>
              <a:gd name="T54" fmla="*/ 6052 w 6138"/>
              <a:gd name="T55" fmla="*/ 1254 h 4263"/>
              <a:gd name="T56" fmla="*/ 5850 w 6138"/>
              <a:gd name="T57" fmla="*/ 859 h 4263"/>
              <a:gd name="T58" fmla="*/ 5502 w 6138"/>
              <a:gd name="T59" fmla="*/ 897 h 4263"/>
              <a:gd name="T60" fmla="*/ 5573 w 6138"/>
              <a:gd name="T61" fmla="*/ 525 h 4263"/>
              <a:gd name="T62" fmla="*/ 5482 w 6138"/>
              <a:gd name="T63" fmla="*/ 451 h 4263"/>
              <a:gd name="T64" fmla="*/ 5196 w 6138"/>
              <a:gd name="T65" fmla="*/ 1009 h 4263"/>
              <a:gd name="T66" fmla="*/ 5262 w 6138"/>
              <a:gd name="T67" fmla="*/ 1296 h 4263"/>
              <a:gd name="T68" fmla="*/ 4311 w 6138"/>
              <a:gd name="T69" fmla="*/ 1180 h 4263"/>
              <a:gd name="T70" fmla="*/ 4207 w 6138"/>
              <a:gd name="T71" fmla="*/ 1159 h 4263"/>
              <a:gd name="T72" fmla="*/ 4238 w 6138"/>
              <a:gd name="T73" fmla="*/ 1495 h 4263"/>
              <a:gd name="T74" fmla="*/ 3634 w 6138"/>
              <a:gd name="T75" fmla="*/ 1428 h 4263"/>
              <a:gd name="T76" fmla="*/ 3928 w 6138"/>
              <a:gd name="T77" fmla="*/ 1940 h 4263"/>
              <a:gd name="T78" fmla="*/ 4146 w 6138"/>
              <a:gd name="T79" fmla="*/ 1979 h 4263"/>
              <a:gd name="T80" fmla="*/ 5087 w 6138"/>
              <a:gd name="T81" fmla="*/ 1846 h 4263"/>
              <a:gd name="T82" fmla="*/ 4435 w 6138"/>
              <a:gd name="T83" fmla="*/ 2760 h 4263"/>
              <a:gd name="T84" fmla="*/ 4150 w 6138"/>
              <a:gd name="T85" fmla="*/ 2690 h 4263"/>
              <a:gd name="T86" fmla="*/ 3883 w 6138"/>
              <a:gd name="T87" fmla="*/ 3145 h 4263"/>
              <a:gd name="T88" fmla="*/ 3743 w 6138"/>
              <a:gd name="T89" fmla="*/ 3094 h 4263"/>
              <a:gd name="T90" fmla="*/ 3504 w 6138"/>
              <a:gd name="T91" fmla="*/ 3072 h 4263"/>
              <a:gd name="T92" fmla="*/ 3341 w 6138"/>
              <a:gd name="T93" fmla="*/ 2974 h 4263"/>
              <a:gd name="T94" fmla="*/ 3009 w 6138"/>
              <a:gd name="T95" fmla="*/ 2841 h 4263"/>
              <a:gd name="T96" fmla="*/ 3005 w 6138"/>
              <a:gd name="T97" fmla="*/ 2420 h 4263"/>
              <a:gd name="T98" fmla="*/ 2586 w 6138"/>
              <a:gd name="T99" fmla="*/ 2923 h 4263"/>
              <a:gd name="T100" fmla="*/ 2640 w 6138"/>
              <a:gd name="T101" fmla="*/ 2482 h 4263"/>
              <a:gd name="T102" fmla="*/ 1886 w 6138"/>
              <a:gd name="T103" fmla="*/ 3172 h 4263"/>
              <a:gd name="T104" fmla="*/ 335 w 6138"/>
              <a:gd name="T105" fmla="*/ 2754 h 4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138" h="4263">
                <a:moveTo>
                  <a:pt x="0" y="2798"/>
                </a:moveTo>
                <a:lnTo>
                  <a:pt x="0" y="2901"/>
                </a:lnTo>
                <a:cubicBezTo>
                  <a:pt x="97" y="2877"/>
                  <a:pt x="227" y="2831"/>
                  <a:pt x="333" y="2899"/>
                </a:cubicBezTo>
                <a:cubicBezTo>
                  <a:pt x="391" y="2935"/>
                  <a:pt x="362" y="2934"/>
                  <a:pt x="396" y="2987"/>
                </a:cubicBezTo>
                <a:cubicBezTo>
                  <a:pt x="417" y="3018"/>
                  <a:pt x="442" y="3030"/>
                  <a:pt x="463" y="3057"/>
                </a:cubicBezTo>
                <a:lnTo>
                  <a:pt x="613" y="3333"/>
                </a:lnTo>
                <a:cubicBezTo>
                  <a:pt x="628" y="3379"/>
                  <a:pt x="709" y="3542"/>
                  <a:pt x="732" y="3412"/>
                </a:cubicBezTo>
                <a:cubicBezTo>
                  <a:pt x="739" y="3372"/>
                  <a:pt x="690" y="3210"/>
                  <a:pt x="672" y="3181"/>
                </a:cubicBezTo>
                <a:lnTo>
                  <a:pt x="582" y="3062"/>
                </a:lnTo>
                <a:cubicBezTo>
                  <a:pt x="555" y="3014"/>
                  <a:pt x="521" y="2998"/>
                  <a:pt x="491" y="2945"/>
                </a:cubicBezTo>
                <a:cubicBezTo>
                  <a:pt x="470" y="2909"/>
                  <a:pt x="456" y="2875"/>
                  <a:pt x="454" y="2831"/>
                </a:cubicBezTo>
                <a:cubicBezTo>
                  <a:pt x="520" y="2794"/>
                  <a:pt x="689" y="2790"/>
                  <a:pt x="762" y="2826"/>
                </a:cubicBezTo>
                <a:cubicBezTo>
                  <a:pt x="856" y="2872"/>
                  <a:pt x="831" y="2917"/>
                  <a:pt x="993" y="2953"/>
                </a:cubicBezTo>
                <a:cubicBezTo>
                  <a:pt x="1099" y="2976"/>
                  <a:pt x="1188" y="2978"/>
                  <a:pt x="1293" y="3008"/>
                </a:cubicBezTo>
                <a:cubicBezTo>
                  <a:pt x="1422" y="3046"/>
                  <a:pt x="1404" y="3109"/>
                  <a:pt x="1495" y="3169"/>
                </a:cubicBezTo>
                <a:cubicBezTo>
                  <a:pt x="1485" y="3293"/>
                  <a:pt x="1482" y="3295"/>
                  <a:pt x="1521" y="3391"/>
                </a:cubicBezTo>
                <a:cubicBezTo>
                  <a:pt x="1571" y="3514"/>
                  <a:pt x="1531" y="3470"/>
                  <a:pt x="1545" y="3586"/>
                </a:cubicBezTo>
                <a:cubicBezTo>
                  <a:pt x="1552" y="3643"/>
                  <a:pt x="1572" y="3699"/>
                  <a:pt x="1609" y="3742"/>
                </a:cubicBezTo>
                <a:cubicBezTo>
                  <a:pt x="1612" y="3745"/>
                  <a:pt x="1620" y="3754"/>
                  <a:pt x="1623" y="3757"/>
                </a:cubicBezTo>
                <a:cubicBezTo>
                  <a:pt x="1647" y="3784"/>
                  <a:pt x="1684" y="3837"/>
                  <a:pt x="1728" y="3845"/>
                </a:cubicBezTo>
                <a:cubicBezTo>
                  <a:pt x="1793" y="3857"/>
                  <a:pt x="1764" y="3841"/>
                  <a:pt x="1773" y="3832"/>
                </a:cubicBezTo>
                <a:cubicBezTo>
                  <a:pt x="1836" y="3755"/>
                  <a:pt x="1657" y="3708"/>
                  <a:pt x="1644" y="3601"/>
                </a:cubicBezTo>
                <a:cubicBezTo>
                  <a:pt x="1636" y="3534"/>
                  <a:pt x="1655" y="3468"/>
                  <a:pt x="1634" y="3403"/>
                </a:cubicBezTo>
                <a:cubicBezTo>
                  <a:pt x="1616" y="3345"/>
                  <a:pt x="1591" y="3332"/>
                  <a:pt x="1593" y="3255"/>
                </a:cubicBezTo>
                <a:cubicBezTo>
                  <a:pt x="1635" y="3244"/>
                  <a:pt x="1874" y="3264"/>
                  <a:pt x="1918" y="3269"/>
                </a:cubicBezTo>
                <a:cubicBezTo>
                  <a:pt x="2073" y="3288"/>
                  <a:pt x="2071" y="3298"/>
                  <a:pt x="2234" y="3286"/>
                </a:cubicBezTo>
                <a:cubicBezTo>
                  <a:pt x="2234" y="3565"/>
                  <a:pt x="2295" y="3444"/>
                  <a:pt x="2306" y="3784"/>
                </a:cubicBezTo>
                <a:cubicBezTo>
                  <a:pt x="2308" y="3851"/>
                  <a:pt x="2316" y="4085"/>
                  <a:pt x="2333" y="4132"/>
                </a:cubicBezTo>
                <a:cubicBezTo>
                  <a:pt x="2355" y="4195"/>
                  <a:pt x="2360" y="4196"/>
                  <a:pt x="2431" y="4175"/>
                </a:cubicBezTo>
                <a:cubicBezTo>
                  <a:pt x="2447" y="4109"/>
                  <a:pt x="2402" y="4085"/>
                  <a:pt x="2418" y="3969"/>
                </a:cubicBezTo>
                <a:lnTo>
                  <a:pt x="2653" y="4116"/>
                </a:lnTo>
                <a:cubicBezTo>
                  <a:pt x="2723" y="4153"/>
                  <a:pt x="2721" y="4154"/>
                  <a:pt x="2776" y="4201"/>
                </a:cubicBezTo>
                <a:cubicBezTo>
                  <a:pt x="2814" y="4233"/>
                  <a:pt x="2827" y="4260"/>
                  <a:pt x="2865" y="4259"/>
                </a:cubicBezTo>
                <a:cubicBezTo>
                  <a:pt x="2931" y="4259"/>
                  <a:pt x="2881" y="4263"/>
                  <a:pt x="2901" y="4245"/>
                </a:cubicBezTo>
                <a:cubicBezTo>
                  <a:pt x="2910" y="4235"/>
                  <a:pt x="2937" y="4246"/>
                  <a:pt x="2887" y="4174"/>
                </a:cubicBezTo>
                <a:cubicBezTo>
                  <a:pt x="2852" y="4123"/>
                  <a:pt x="2866" y="4140"/>
                  <a:pt x="2812" y="4108"/>
                </a:cubicBezTo>
                <a:lnTo>
                  <a:pt x="2498" y="3900"/>
                </a:lnTo>
                <a:cubicBezTo>
                  <a:pt x="2444" y="3853"/>
                  <a:pt x="2472" y="3899"/>
                  <a:pt x="2440" y="3835"/>
                </a:cubicBezTo>
                <a:cubicBezTo>
                  <a:pt x="2329" y="3611"/>
                  <a:pt x="2417" y="3655"/>
                  <a:pt x="2378" y="3516"/>
                </a:cubicBezTo>
                <a:cubicBezTo>
                  <a:pt x="2340" y="3382"/>
                  <a:pt x="2266" y="3203"/>
                  <a:pt x="2480" y="3173"/>
                </a:cubicBezTo>
                <a:cubicBezTo>
                  <a:pt x="2560" y="3162"/>
                  <a:pt x="2663" y="3174"/>
                  <a:pt x="2717" y="3200"/>
                </a:cubicBezTo>
                <a:cubicBezTo>
                  <a:pt x="2751" y="3237"/>
                  <a:pt x="2682" y="3397"/>
                  <a:pt x="2894" y="3601"/>
                </a:cubicBezTo>
                <a:cubicBezTo>
                  <a:pt x="2950" y="3654"/>
                  <a:pt x="3001" y="3688"/>
                  <a:pt x="3049" y="3748"/>
                </a:cubicBezTo>
                <a:cubicBezTo>
                  <a:pt x="3076" y="3781"/>
                  <a:pt x="3097" y="3799"/>
                  <a:pt x="3127" y="3822"/>
                </a:cubicBezTo>
                <a:cubicBezTo>
                  <a:pt x="3184" y="3866"/>
                  <a:pt x="3193" y="3859"/>
                  <a:pt x="3236" y="3826"/>
                </a:cubicBezTo>
                <a:cubicBezTo>
                  <a:pt x="3227" y="3779"/>
                  <a:pt x="3208" y="3777"/>
                  <a:pt x="3179" y="3756"/>
                </a:cubicBezTo>
                <a:cubicBezTo>
                  <a:pt x="3153" y="3736"/>
                  <a:pt x="3140" y="3723"/>
                  <a:pt x="3115" y="3697"/>
                </a:cubicBezTo>
                <a:cubicBezTo>
                  <a:pt x="3022" y="3599"/>
                  <a:pt x="2917" y="3525"/>
                  <a:pt x="2870" y="3446"/>
                </a:cubicBezTo>
                <a:cubicBezTo>
                  <a:pt x="2847" y="3406"/>
                  <a:pt x="2823" y="3313"/>
                  <a:pt x="2827" y="3249"/>
                </a:cubicBezTo>
                <a:cubicBezTo>
                  <a:pt x="2864" y="3257"/>
                  <a:pt x="2883" y="3269"/>
                  <a:pt x="2924" y="3282"/>
                </a:cubicBezTo>
                <a:cubicBezTo>
                  <a:pt x="3042" y="3318"/>
                  <a:pt x="3154" y="3358"/>
                  <a:pt x="3282" y="3378"/>
                </a:cubicBezTo>
                <a:cubicBezTo>
                  <a:pt x="3328" y="3640"/>
                  <a:pt x="3395" y="3588"/>
                  <a:pt x="3467" y="3743"/>
                </a:cubicBezTo>
                <a:cubicBezTo>
                  <a:pt x="3488" y="3788"/>
                  <a:pt x="3474" y="3775"/>
                  <a:pt x="3505" y="3816"/>
                </a:cubicBezTo>
                <a:cubicBezTo>
                  <a:pt x="3529" y="3849"/>
                  <a:pt x="3554" y="3887"/>
                  <a:pt x="3597" y="3889"/>
                </a:cubicBezTo>
                <a:cubicBezTo>
                  <a:pt x="3664" y="3892"/>
                  <a:pt x="3674" y="3855"/>
                  <a:pt x="3641" y="3820"/>
                </a:cubicBezTo>
                <a:cubicBezTo>
                  <a:pt x="3638" y="3817"/>
                  <a:pt x="3598" y="3788"/>
                  <a:pt x="3586" y="3776"/>
                </a:cubicBezTo>
                <a:cubicBezTo>
                  <a:pt x="3523" y="3718"/>
                  <a:pt x="3527" y="3662"/>
                  <a:pt x="3476" y="3598"/>
                </a:cubicBezTo>
                <a:cubicBezTo>
                  <a:pt x="3423" y="3532"/>
                  <a:pt x="3390" y="3489"/>
                  <a:pt x="3390" y="3392"/>
                </a:cubicBezTo>
                <a:lnTo>
                  <a:pt x="3535" y="3376"/>
                </a:lnTo>
                <a:cubicBezTo>
                  <a:pt x="3599" y="3365"/>
                  <a:pt x="3636" y="3346"/>
                  <a:pt x="3698" y="3338"/>
                </a:cubicBezTo>
                <a:cubicBezTo>
                  <a:pt x="3699" y="3454"/>
                  <a:pt x="3723" y="3415"/>
                  <a:pt x="3752" y="3475"/>
                </a:cubicBezTo>
                <a:cubicBezTo>
                  <a:pt x="3773" y="3519"/>
                  <a:pt x="3828" y="3943"/>
                  <a:pt x="3946" y="3884"/>
                </a:cubicBezTo>
                <a:cubicBezTo>
                  <a:pt x="4017" y="3849"/>
                  <a:pt x="3903" y="3760"/>
                  <a:pt x="3869" y="3601"/>
                </a:cubicBezTo>
                <a:cubicBezTo>
                  <a:pt x="3838" y="3456"/>
                  <a:pt x="3823" y="3465"/>
                  <a:pt x="3796" y="3372"/>
                </a:cubicBezTo>
                <a:cubicBezTo>
                  <a:pt x="3778" y="3310"/>
                  <a:pt x="3791" y="3317"/>
                  <a:pt x="3797" y="3297"/>
                </a:cubicBezTo>
                <a:cubicBezTo>
                  <a:pt x="3814" y="3237"/>
                  <a:pt x="3880" y="3238"/>
                  <a:pt x="3942" y="3217"/>
                </a:cubicBezTo>
                <a:cubicBezTo>
                  <a:pt x="4012" y="3193"/>
                  <a:pt x="4027" y="3172"/>
                  <a:pt x="4122" y="3171"/>
                </a:cubicBezTo>
                <a:cubicBezTo>
                  <a:pt x="4122" y="3312"/>
                  <a:pt x="4138" y="3386"/>
                  <a:pt x="4197" y="3483"/>
                </a:cubicBezTo>
                <a:cubicBezTo>
                  <a:pt x="4214" y="3511"/>
                  <a:pt x="4332" y="3709"/>
                  <a:pt x="4352" y="3710"/>
                </a:cubicBezTo>
                <a:cubicBezTo>
                  <a:pt x="4415" y="3691"/>
                  <a:pt x="4414" y="3644"/>
                  <a:pt x="4376" y="3592"/>
                </a:cubicBezTo>
                <a:cubicBezTo>
                  <a:pt x="4277" y="3455"/>
                  <a:pt x="4159" y="3293"/>
                  <a:pt x="4225" y="3106"/>
                </a:cubicBezTo>
                <a:cubicBezTo>
                  <a:pt x="4244" y="3052"/>
                  <a:pt x="4227" y="3088"/>
                  <a:pt x="4268" y="3050"/>
                </a:cubicBezTo>
                <a:lnTo>
                  <a:pt x="4440" y="2893"/>
                </a:lnTo>
                <a:cubicBezTo>
                  <a:pt x="4498" y="2837"/>
                  <a:pt x="4473" y="2839"/>
                  <a:pt x="4554" y="2785"/>
                </a:cubicBezTo>
                <a:cubicBezTo>
                  <a:pt x="4611" y="2746"/>
                  <a:pt x="4610" y="2705"/>
                  <a:pt x="4685" y="2696"/>
                </a:cubicBezTo>
                <a:cubicBezTo>
                  <a:pt x="4763" y="2779"/>
                  <a:pt x="4730" y="2851"/>
                  <a:pt x="4811" y="2924"/>
                </a:cubicBezTo>
                <a:cubicBezTo>
                  <a:pt x="4920" y="3023"/>
                  <a:pt x="5104" y="2951"/>
                  <a:pt x="5058" y="3122"/>
                </a:cubicBezTo>
                <a:cubicBezTo>
                  <a:pt x="5028" y="3234"/>
                  <a:pt x="5063" y="3596"/>
                  <a:pt x="5156" y="3681"/>
                </a:cubicBezTo>
                <a:cubicBezTo>
                  <a:pt x="5198" y="3719"/>
                  <a:pt x="5274" y="3719"/>
                  <a:pt x="5244" y="3637"/>
                </a:cubicBezTo>
                <a:cubicBezTo>
                  <a:pt x="5229" y="3594"/>
                  <a:pt x="5187" y="3581"/>
                  <a:pt x="5156" y="3432"/>
                </a:cubicBezTo>
                <a:cubicBezTo>
                  <a:pt x="5056" y="2949"/>
                  <a:pt x="5221" y="3070"/>
                  <a:pt x="5343" y="3107"/>
                </a:cubicBezTo>
                <a:cubicBezTo>
                  <a:pt x="5459" y="3143"/>
                  <a:pt x="5615" y="3152"/>
                  <a:pt x="5701" y="3246"/>
                </a:cubicBezTo>
                <a:cubicBezTo>
                  <a:pt x="5745" y="3295"/>
                  <a:pt x="5756" y="3365"/>
                  <a:pt x="5825" y="3340"/>
                </a:cubicBezTo>
                <a:cubicBezTo>
                  <a:pt x="5879" y="3268"/>
                  <a:pt x="5797" y="3204"/>
                  <a:pt x="5761" y="3171"/>
                </a:cubicBezTo>
                <a:cubicBezTo>
                  <a:pt x="5663" y="3083"/>
                  <a:pt x="5519" y="3057"/>
                  <a:pt x="5385" y="3027"/>
                </a:cubicBezTo>
                <a:cubicBezTo>
                  <a:pt x="5320" y="3013"/>
                  <a:pt x="5258" y="2985"/>
                  <a:pt x="5167" y="2964"/>
                </a:cubicBezTo>
                <a:lnTo>
                  <a:pt x="4971" y="2901"/>
                </a:lnTo>
                <a:cubicBezTo>
                  <a:pt x="4766" y="2823"/>
                  <a:pt x="4706" y="2553"/>
                  <a:pt x="4903" y="2415"/>
                </a:cubicBezTo>
                <a:cubicBezTo>
                  <a:pt x="4935" y="2428"/>
                  <a:pt x="4940" y="2452"/>
                  <a:pt x="4974" y="2472"/>
                </a:cubicBezTo>
                <a:cubicBezTo>
                  <a:pt x="5085" y="2537"/>
                  <a:pt x="5187" y="2500"/>
                  <a:pt x="5275" y="2490"/>
                </a:cubicBezTo>
                <a:cubicBezTo>
                  <a:pt x="5317" y="2560"/>
                  <a:pt x="5320" y="2673"/>
                  <a:pt x="5395" y="2711"/>
                </a:cubicBezTo>
                <a:cubicBezTo>
                  <a:pt x="5644" y="2841"/>
                  <a:pt x="5768" y="2674"/>
                  <a:pt x="5606" y="2669"/>
                </a:cubicBezTo>
                <a:cubicBezTo>
                  <a:pt x="5549" y="2667"/>
                  <a:pt x="5514" y="2673"/>
                  <a:pt x="5470" y="2651"/>
                </a:cubicBezTo>
                <a:cubicBezTo>
                  <a:pt x="5405" y="2619"/>
                  <a:pt x="5372" y="2520"/>
                  <a:pt x="5367" y="2447"/>
                </a:cubicBezTo>
                <a:cubicBezTo>
                  <a:pt x="5383" y="2389"/>
                  <a:pt x="5600" y="2320"/>
                  <a:pt x="5662" y="2298"/>
                </a:cubicBezTo>
                <a:cubicBezTo>
                  <a:pt x="5718" y="2277"/>
                  <a:pt x="5726" y="2283"/>
                  <a:pt x="5727" y="2210"/>
                </a:cubicBezTo>
                <a:cubicBezTo>
                  <a:pt x="5659" y="2208"/>
                  <a:pt x="5641" y="2223"/>
                  <a:pt x="5584" y="2248"/>
                </a:cubicBezTo>
                <a:cubicBezTo>
                  <a:pt x="5540" y="2268"/>
                  <a:pt x="5494" y="2282"/>
                  <a:pt x="5455" y="2297"/>
                </a:cubicBezTo>
                <a:cubicBezTo>
                  <a:pt x="5366" y="2332"/>
                  <a:pt x="5293" y="2396"/>
                  <a:pt x="5221" y="2419"/>
                </a:cubicBezTo>
                <a:cubicBezTo>
                  <a:pt x="5131" y="2447"/>
                  <a:pt x="5018" y="2424"/>
                  <a:pt x="4982" y="2351"/>
                </a:cubicBezTo>
                <a:cubicBezTo>
                  <a:pt x="4951" y="2288"/>
                  <a:pt x="5041" y="2154"/>
                  <a:pt x="5065" y="2084"/>
                </a:cubicBezTo>
                <a:cubicBezTo>
                  <a:pt x="5093" y="1998"/>
                  <a:pt x="5135" y="1919"/>
                  <a:pt x="5199" y="1862"/>
                </a:cubicBezTo>
                <a:cubicBezTo>
                  <a:pt x="5294" y="1778"/>
                  <a:pt x="5274" y="1744"/>
                  <a:pt x="5440" y="1733"/>
                </a:cubicBezTo>
                <a:cubicBezTo>
                  <a:pt x="5517" y="1728"/>
                  <a:pt x="6012" y="1682"/>
                  <a:pt x="5916" y="1516"/>
                </a:cubicBezTo>
                <a:cubicBezTo>
                  <a:pt x="5875" y="1518"/>
                  <a:pt x="5815" y="1570"/>
                  <a:pt x="5767" y="1590"/>
                </a:cubicBezTo>
                <a:cubicBezTo>
                  <a:pt x="5700" y="1618"/>
                  <a:pt x="5660" y="1626"/>
                  <a:pt x="5583" y="1637"/>
                </a:cubicBezTo>
                <a:cubicBezTo>
                  <a:pt x="5509" y="1648"/>
                  <a:pt x="5444" y="1649"/>
                  <a:pt x="5385" y="1653"/>
                </a:cubicBezTo>
                <a:cubicBezTo>
                  <a:pt x="5311" y="1657"/>
                  <a:pt x="5276" y="1708"/>
                  <a:pt x="5229" y="1682"/>
                </a:cubicBezTo>
                <a:cubicBezTo>
                  <a:pt x="5260" y="1639"/>
                  <a:pt x="5307" y="1408"/>
                  <a:pt x="5322" y="1352"/>
                </a:cubicBezTo>
                <a:cubicBezTo>
                  <a:pt x="5350" y="1244"/>
                  <a:pt x="5365" y="1076"/>
                  <a:pt x="5507" y="1093"/>
                </a:cubicBezTo>
                <a:cubicBezTo>
                  <a:pt x="5606" y="1105"/>
                  <a:pt x="5696" y="1210"/>
                  <a:pt x="5793" y="1253"/>
                </a:cubicBezTo>
                <a:cubicBezTo>
                  <a:pt x="5855" y="1281"/>
                  <a:pt x="5976" y="1307"/>
                  <a:pt x="6052" y="1254"/>
                </a:cubicBezTo>
                <a:lnTo>
                  <a:pt x="6077" y="1217"/>
                </a:lnTo>
                <a:cubicBezTo>
                  <a:pt x="6095" y="1124"/>
                  <a:pt x="5973" y="1283"/>
                  <a:pt x="5775" y="1148"/>
                </a:cubicBezTo>
                <a:cubicBezTo>
                  <a:pt x="5658" y="1069"/>
                  <a:pt x="5576" y="1036"/>
                  <a:pt x="5522" y="1002"/>
                </a:cubicBezTo>
                <a:cubicBezTo>
                  <a:pt x="5553" y="916"/>
                  <a:pt x="5768" y="888"/>
                  <a:pt x="5850" y="859"/>
                </a:cubicBezTo>
                <a:cubicBezTo>
                  <a:pt x="5902" y="840"/>
                  <a:pt x="5951" y="803"/>
                  <a:pt x="6005" y="782"/>
                </a:cubicBezTo>
                <a:cubicBezTo>
                  <a:pt x="6073" y="754"/>
                  <a:pt x="6113" y="755"/>
                  <a:pt x="6138" y="685"/>
                </a:cubicBezTo>
                <a:cubicBezTo>
                  <a:pt x="6046" y="671"/>
                  <a:pt x="5919" y="761"/>
                  <a:pt x="5826" y="795"/>
                </a:cubicBezTo>
                <a:lnTo>
                  <a:pt x="5502" y="897"/>
                </a:lnTo>
                <a:cubicBezTo>
                  <a:pt x="5488" y="802"/>
                  <a:pt x="5589" y="685"/>
                  <a:pt x="5643" y="612"/>
                </a:cubicBezTo>
                <a:cubicBezTo>
                  <a:pt x="5702" y="530"/>
                  <a:pt x="5843" y="431"/>
                  <a:pt x="5837" y="359"/>
                </a:cubicBezTo>
                <a:cubicBezTo>
                  <a:pt x="5762" y="360"/>
                  <a:pt x="5749" y="392"/>
                  <a:pt x="5706" y="428"/>
                </a:cubicBezTo>
                <a:cubicBezTo>
                  <a:pt x="5660" y="466"/>
                  <a:pt x="5642" y="512"/>
                  <a:pt x="5573" y="525"/>
                </a:cubicBezTo>
                <a:cubicBezTo>
                  <a:pt x="5539" y="399"/>
                  <a:pt x="5563" y="233"/>
                  <a:pt x="5566" y="101"/>
                </a:cubicBezTo>
                <a:cubicBezTo>
                  <a:pt x="5567" y="36"/>
                  <a:pt x="5579" y="41"/>
                  <a:pt x="5536" y="0"/>
                </a:cubicBezTo>
                <a:cubicBezTo>
                  <a:pt x="5453" y="52"/>
                  <a:pt x="5497" y="175"/>
                  <a:pt x="5490" y="267"/>
                </a:cubicBezTo>
                <a:cubicBezTo>
                  <a:pt x="5486" y="320"/>
                  <a:pt x="5482" y="384"/>
                  <a:pt x="5482" y="451"/>
                </a:cubicBezTo>
                <a:cubicBezTo>
                  <a:pt x="5484" y="562"/>
                  <a:pt x="5502" y="535"/>
                  <a:pt x="5525" y="600"/>
                </a:cubicBezTo>
                <a:cubicBezTo>
                  <a:pt x="5538" y="636"/>
                  <a:pt x="5446" y="814"/>
                  <a:pt x="5419" y="858"/>
                </a:cubicBezTo>
                <a:cubicBezTo>
                  <a:pt x="5374" y="932"/>
                  <a:pt x="5366" y="1079"/>
                  <a:pt x="5288" y="1116"/>
                </a:cubicBezTo>
                <a:cubicBezTo>
                  <a:pt x="5241" y="1090"/>
                  <a:pt x="5228" y="1050"/>
                  <a:pt x="5196" y="1009"/>
                </a:cubicBezTo>
                <a:cubicBezTo>
                  <a:pt x="5135" y="928"/>
                  <a:pt x="5130" y="896"/>
                  <a:pt x="5089" y="816"/>
                </a:cubicBezTo>
                <a:cubicBezTo>
                  <a:pt x="5082" y="804"/>
                  <a:pt x="5089" y="758"/>
                  <a:pt x="5032" y="785"/>
                </a:cubicBezTo>
                <a:cubicBezTo>
                  <a:pt x="4943" y="828"/>
                  <a:pt x="5104" y="997"/>
                  <a:pt x="5134" y="1045"/>
                </a:cubicBezTo>
                <a:cubicBezTo>
                  <a:pt x="5164" y="1095"/>
                  <a:pt x="5267" y="1248"/>
                  <a:pt x="5262" y="1296"/>
                </a:cubicBezTo>
                <a:cubicBezTo>
                  <a:pt x="5260" y="1312"/>
                  <a:pt x="5249" y="1353"/>
                  <a:pt x="5242" y="1373"/>
                </a:cubicBezTo>
                <a:cubicBezTo>
                  <a:pt x="5234" y="1398"/>
                  <a:pt x="5228" y="1423"/>
                  <a:pt x="5219" y="1448"/>
                </a:cubicBezTo>
                <a:cubicBezTo>
                  <a:pt x="5141" y="1448"/>
                  <a:pt x="5114" y="1402"/>
                  <a:pt x="5039" y="1387"/>
                </a:cubicBezTo>
                <a:cubicBezTo>
                  <a:pt x="4691" y="1318"/>
                  <a:pt x="4611" y="1575"/>
                  <a:pt x="4311" y="1180"/>
                </a:cubicBezTo>
                <a:cubicBezTo>
                  <a:pt x="4216" y="1053"/>
                  <a:pt x="4254" y="987"/>
                  <a:pt x="4015" y="968"/>
                </a:cubicBezTo>
                <a:cubicBezTo>
                  <a:pt x="3980" y="965"/>
                  <a:pt x="3952" y="969"/>
                  <a:pt x="3911" y="974"/>
                </a:cubicBezTo>
                <a:cubicBezTo>
                  <a:pt x="3840" y="982"/>
                  <a:pt x="3849" y="975"/>
                  <a:pt x="3829" y="1029"/>
                </a:cubicBezTo>
                <a:cubicBezTo>
                  <a:pt x="3971" y="1080"/>
                  <a:pt x="4123" y="973"/>
                  <a:pt x="4207" y="1159"/>
                </a:cubicBezTo>
                <a:cubicBezTo>
                  <a:pt x="4235" y="1221"/>
                  <a:pt x="4279" y="1266"/>
                  <a:pt x="4326" y="1315"/>
                </a:cubicBezTo>
                <a:lnTo>
                  <a:pt x="4440" y="1409"/>
                </a:lnTo>
                <a:cubicBezTo>
                  <a:pt x="4489" y="1457"/>
                  <a:pt x="4452" y="1411"/>
                  <a:pt x="4473" y="1463"/>
                </a:cubicBezTo>
                <a:cubicBezTo>
                  <a:pt x="4388" y="1485"/>
                  <a:pt x="4323" y="1466"/>
                  <a:pt x="4238" y="1495"/>
                </a:cubicBezTo>
                <a:cubicBezTo>
                  <a:pt x="3987" y="1582"/>
                  <a:pt x="4068" y="1479"/>
                  <a:pt x="3948" y="1455"/>
                </a:cubicBezTo>
                <a:cubicBezTo>
                  <a:pt x="3878" y="1441"/>
                  <a:pt x="3857" y="1410"/>
                  <a:pt x="3744" y="1399"/>
                </a:cubicBezTo>
                <a:lnTo>
                  <a:pt x="3658" y="1408"/>
                </a:lnTo>
                <a:cubicBezTo>
                  <a:pt x="3634" y="1420"/>
                  <a:pt x="3648" y="1412"/>
                  <a:pt x="3634" y="1428"/>
                </a:cubicBezTo>
                <a:cubicBezTo>
                  <a:pt x="3648" y="1469"/>
                  <a:pt x="3656" y="1471"/>
                  <a:pt x="3703" y="1476"/>
                </a:cubicBezTo>
                <a:cubicBezTo>
                  <a:pt x="3808" y="1486"/>
                  <a:pt x="3917" y="1484"/>
                  <a:pt x="3981" y="1565"/>
                </a:cubicBezTo>
                <a:cubicBezTo>
                  <a:pt x="4062" y="1670"/>
                  <a:pt x="4191" y="1553"/>
                  <a:pt x="4339" y="1553"/>
                </a:cubicBezTo>
                <a:cubicBezTo>
                  <a:pt x="4351" y="1979"/>
                  <a:pt x="4221" y="1881"/>
                  <a:pt x="3928" y="1940"/>
                </a:cubicBezTo>
                <a:cubicBezTo>
                  <a:pt x="3854" y="1955"/>
                  <a:pt x="3747" y="1942"/>
                  <a:pt x="3741" y="2007"/>
                </a:cubicBezTo>
                <a:cubicBezTo>
                  <a:pt x="3765" y="2032"/>
                  <a:pt x="3766" y="2025"/>
                  <a:pt x="3828" y="2017"/>
                </a:cubicBezTo>
                <a:cubicBezTo>
                  <a:pt x="3879" y="2011"/>
                  <a:pt x="3884" y="2010"/>
                  <a:pt x="3933" y="1998"/>
                </a:cubicBezTo>
                <a:cubicBezTo>
                  <a:pt x="4025" y="1976"/>
                  <a:pt x="4053" y="1998"/>
                  <a:pt x="4146" y="1979"/>
                </a:cubicBezTo>
                <a:cubicBezTo>
                  <a:pt x="4375" y="1932"/>
                  <a:pt x="4344" y="1927"/>
                  <a:pt x="4385" y="1696"/>
                </a:cubicBezTo>
                <a:cubicBezTo>
                  <a:pt x="4401" y="1607"/>
                  <a:pt x="4413" y="1578"/>
                  <a:pt x="4482" y="1545"/>
                </a:cubicBezTo>
                <a:cubicBezTo>
                  <a:pt x="4583" y="1498"/>
                  <a:pt x="4977" y="1387"/>
                  <a:pt x="5111" y="1492"/>
                </a:cubicBezTo>
                <a:cubicBezTo>
                  <a:pt x="5235" y="1589"/>
                  <a:pt x="5136" y="1726"/>
                  <a:pt x="5087" y="1846"/>
                </a:cubicBezTo>
                <a:lnTo>
                  <a:pt x="4968" y="2113"/>
                </a:lnTo>
                <a:cubicBezTo>
                  <a:pt x="4947" y="2167"/>
                  <a:pt x="4966" y="2187"/>
                  <a:pt x="4950" y="2234"/>
                </a:cubicBezTo>
                <a:lnTo>
                  <a:pt x="4776" y="2444"/>
                </a:lnTo>
                <a:cubicBezTo>
                  <a:pt x="4713" y="2535"/>
                  <a:pt x="4529" y="2730"/>
                  <a:pt x="4435" y="2760"/>
                </a:cubicBezTo>
                <a:cubicBezTo>
                  <a:pt x="4392" y="2580"/>
                  <a:pt x="4514" y="2551"/>
                  <a:pt x="4481" y="2439"/>
                </a:cubicBezTo>
                <a:cubicBezTo>
                  <a:pt x="4319" y="2473"/>
                  <a:pt x="4349" y="2715"/>
                  <a:pt x="4348" y="2837"/>
                </a:cubicBezTo>
                <a:cubicBezTo>
                  <a:pt x="4347" y="2887"/>
                  <a:pt x="4309" y="2919"/>
                  <a:pt x="4255" y="2927"/>
                </a:cubicBezTo>
                <a:cubicBezTo>
                  <a:pt x="4202" y="2884"/>
                  <a:pt x="4187" y="2750"/>
                  <a:pt x="4150" y="2690"/>
                </a:cubicBezTo>
                <a:cubicBezTo>
                  <a:pt x="4116" y="2635"/>
                  <a:pt x="4097" y="2480"/>
                  <a:pt x="4006" y="2514"/>
                </a:cubicBezTo>
                <a:cubicBezTo>
                  <a:pt x="3975" y="2586"/>
                  <a:pt x="4023" y="2626"/>
                  <a:pt x="4048" y="2693"/>
                </a:cubicBezTo>
                <a:cubicBezTo>
                  <a:pt x="4085" y="2793"/>
                  <a:pt x="4157" y="2903"/>
                  <a:pt x="4186" y="3003"/>
                </a:cubicBezTo>
                <a:cubicBezTo>
                  <a:pt x="4119" y="3070"/>
                  <a:pt x="4005" y="3127"/>
                  <a:pt x="3883" y="3145"/>
                </a:cubicBezTo>
                <a:cubicBezTo>
                  <a:pt x="3766" y="2939"/>
                  <a:pt x="3826" y="3138"/>
                  <a:pt x="3785" y="2848"/>
                </a:cubicBezTo>
                <a:lnTo>
                  <a:pt x="3711" y="2516"/>
                </a:lnTo>
                <a:cubicBezTo>
                  <a:pt x="3567" y="2535"/>
                  <a:pt x="3671" y="2706"/>
                  <a:pt x="3694" y="2812"/>
                </a:cubicBezTo>
                <a:cubicBezTo>
                  <a:pt x="3715" y="2907"/>
                  <a:pt x="3689" y="3005"/>
                  <a:pt x="3743" y="3094"/>
                </a:cubicBezTo>
                <a:cubicBezTo>
                  <a:pt x="3765" y="3131"/>
                  <a:pt x="3773" y="3120"/>
                  <a:pt x="3775" y="3176"/>
                </a:cubicBezTo>
                <a:cubicBezTo>
                  <a:pt x="3743" y="3222"/>
                  <a:pt x="3638" y="3269"/>
                  <a:pt x="3581" y="3272"/>
                </a:cubicBezTo>
                <a:cubicBezTo>
                  <a:pt x="3552" y="3234"/>
                  <a:pt x="3539" y="3204"/>
                  <a:pt x="3525" y="3145"/>
                </a:cubicBezTo>
                <a:cubicBezTo>
                  <a:pt x="3513" y="3094"/>
                  <a:pt x="3521" y="3109"/>
                  <a:pt x="3504" y="3072"/>
                </a:cubicBezTo>
                <a:cubicBezTo>
                  <a:pt x="3495" y="3054"/>
                  <a:pt x="3475" y="3030"/>
                  <a:pt x="3465" y="3016"/>
                </a:cubicBezTo>
                <a:cubicBezTo>
                  <a:pt x="3392" y="2906"/>
                  <a:pt x="3417" y="2810"/>
                  <a:pt x="3378" y="2721"/>
                </a:cubicBezTo>
                <a:lnTo>
                  <a:pt x="3325" y="2735"/>
                </a:lnTo>
                <a:cubicBezTo>
                  <a:pt x="3298" y="2792"/>
                  <a:pt x="3317" y="2917"/>
                  <a:pt x="3341" y="2974"/>
                </a:cubicBezTo>
                <a:lnTo>
                  <a:pt x="3445" y="3160"/>
                </a:lnTo>
                <a:cubicBezTo>
                  <a:pt x="3560" y="3385"/>
                  <a:pt x="3235" y="3288"/>
                  <a:pt x="3122" y="3250"/>
                </a:cubicBezTo>
                <a:cubicBezTo>
                  <a:pt x="3053" y="3227"/>
                  <a:pt x="3076" y="3245"/>
                  <a:pt x="3044" y="3189"/>
                </a:cubicBezTo>
                <a:cubicBezTo>
                  <a:pt x="2993" y="3098"/>
                  <a:pt x="3007" y="2942"/>
                  <a:pt x="3009" y="2841"/>
                </a:cubicBezTo>
                <a:cubicBezTo>
                  <a:pt x="3012" y="2695"/>
                  <a:pt x="3068" y="2561"/>
                  <a:pt x="3076" y="2436"/>
                </a:cubicBezTo>
                <a:cubicBezTo>
                  <a:pt x="3079" y="2380"/>
                  <a:pt x="3096" y="2413"/>
                  <a:pt x="3061" y="2387"/>
                </a:cubicBezTo>
                <a:cubicBezTo>
                  <a:pt x="3058" y="2387"/>
                  <a:pt x="3053" y="2384"/>
                  <a:pt x="3053" y="2387"/>
                </a:cubicBezTo>
                <a:cubicBezTo>
                  <a:pt x="3051" y="2392"/>
                  <a:pt x="3018" y="2394"/>
                  <a:pt x="3005" y="2420"/>
                </a:cubicBezTo>
                <a:lnTo>
                  <a:pt x="2957" y="2727"/>
                </a:lnTo>
                <a:cubicBezTo>
                  <a:pt x="2940" y="2873"/>
                  <a:pt x="2941" y="2999"/>
                  <a:pt x="2941" y="3171"/>
                </a:cubicBezTo>
                <a:cubicBezTo>
                  <a:pt x="2872" y="3157"/>
                  <a:pt x="2877" y="3144"/>
                  <a:pt x="2813" y="3130"/>
                </a:cubicBezTo>
                <a:cubicBezTo>
                  <a:pt x="2707" y="3106"/>
                  <a:pt x="2524" y="3100"/>
                  <a:pt x="2586" y="2923"/>
                </a:cubicBezTo>
                <a:cubicBezTo>
                  <a:pt x="2601" y="2878"/>
                  <a:pt x="2617" y="2889"/>
                  <a:pt x="2643" y="2831"/>
                </a:cubicBezTo>
                <a:cubicBezTo>
                  <a:pt x="2676" y="2757"/>
                  <a:pt x="2715" y="2685"/>
                  <a:pt x="2710" y="2600"/>
                </a:cubicBezTo>
                <a:cubicBezTo>
                  <a:pt x="2707" y="2554"/>
                  <a:pt x="2703" y="2493"/>
                  <a:pt x="2679" y="2466"/>
                </a:cubicBezTo>
                <a:cubicBezTo>
                  <a:pt x="2665" y="2447"/>
                  <a:pt x="2673" y="2440"/>
                  <a:pt x="2640" y="2482"/>
                </a:cubicBezTo>
                <a:cubicBezTo>
                  <a:pt x="2606" y="2523"/>
                  <a:pt x="2650" y="2632"/>
                  <a:pt x="2605" y="2736"/>
                </a:cubicBezTo>
                <a:cubicBezTo>
                  <a:pt x="2527" y="2917"/>
                  <a:pt x="2504" y="2808"/>
                  <a:pt x="2504" y="3066"/>
                </a:cubicBezTo>
                <a:cubicBezTo>
                  <a:pt x="2472" y="3089"/>
                  <a:pt x="2405" y="3101"/>
                  <a:pt x="2366" y="3118"/>
                </a:cubicBezTo>
                <a:cubicBezTo>
                  <a:pt x="2112" y="3234"/>
                  <a:pt x="2164" y="3200"/>
                  <a:pt x="1886" y="3172"/>
                </a:cubicBezTo>
                <a:cubicBezTo>
                  <a:pt x="1717" y="3156"/>
                  <a:pt x="1659" y="3196"/>
                  <a:pt x="1556" y="3094"/>
                </a:cubicBezTo>
                <a:cubicBezTo>
                  <a:pt x="1405" y="2942"/>
                  <a:pt x="1386" y="2908"/>
                  <a:pt x="1144" y="2887"/>
                </a:cubicBezTo>
                <a:cubicBezTo>
                  <a:pt x="1020" y="2876"/>
                  <a:pt x="941" y="2836"/>
                  <a:pt x="852" y="2764"/>
                </a:cubicBezTo>
                <a:cubicBezTo>
                  <a:pt x="731" y="2666"/>
                  <a:pt x="460" y="2726"/>
                  <a:pt x="335" y="2754"/>
                </a:cubicBezTo>
                <a:cubicBezTo>
                  <a:pt x="228" y="2778"/>
                  <a:pt x="191" y="2746"/>
                  <a:pt x="0" y="2798"/>
                </a:cubicBezTo>
                <a:close/>
              </a:path>
            </a:pathLst>
          </a:custGeom>
          <a:solidFill>
            <a:srgbClr val="00A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072A3B16-411F-424B-AF84-2330683D8594}"/>
              </a:ext>
            </a:extLst>
          </p:cNvPr>
          <p:cNvSpPr>
            <a:spLocks/>
          </p:cNvSpPr>
          <p:nvPr/>
        </p:nvSpPr>
        <p:spPr bwMode="auto">
          <a:xfrm>
            <a:off x="2071731" y="604757"/>
            <a:ext cx="1824944" cy="1287415"/>
          </a:xfrm>
          <a:custGeom>
            <a:avLst/>
            <a:gdLst>
              <a:gd name="T0" fmla="*/ 4595 w 6120"/>
              <a:gd name="T1" fmla="*/ 966 h 4312"/>
              <a:gd name="T2" fmla="*/ 5212 w 6120"/>
              <a:gd name="T3" fmla="*/ 1407 h 4312"/>
              <a:gd name="T4" fmla="*/ 4423 w 6120"/>
              <a:gd name="T5" fmla="*/ 1854 h 4312"/>
              <a:gd name="T6" fmla="*/ 3545 w 6120"/>
              <a:gd name="T7" fmla="*/ 1866 h 4312"/>
              <a:gd name="T8" fmla="*/ 2283 w 6120"/>
              <a:gd name="T9" fmla="*/ 1666 h 4312"/>
              <a:gd name="T10" fmla="*/ 1039 w 6120"/>
              <a:gd name="T11" fmla="*/ 2115 h 4312"/>
              <a:gd name="T12" fmla="*/ 1375 w 6120"/>
              <a:gd name="T13" fmla="*/ 2144 h 4312"/>
              <a:gd name="T14" fmla="*/ 1599 w 6120"/>
              <a:gd name="T15" fmla="*/ 2357 h 4312"/>
              <a:gd name="T16" fmla="*/ 1254 w 6120"/>
              <a:gd name="T17" fmla="*/ 3019 h 4312"/>
              <a:gd name="T18" fmla="*/ 221 w 6120"/>
              <a:gd name="T19" fmla="*/ 4035 h 4312"/>
              <a:gd name="T20" fmla="*/ 252 w 6120"/>
              <a:gd name="T21" fmla="*/ 3792 h 4312"/>
              <a:gd name="T22" fmla="*/ 783 w 6120"/>
              <a:gd name="T23" fmla="*/ 4160 h 4312"/>
              <a:gd name="T24" fmla="*/ 936 w 6120"/>
              <a:gd name="T25" fmla="*/ 3389 h 4312"/>
              <a:gd name="T26" fmla="*/ 1351 w 6120"/>
              <a:gd name="T27" fmla="*/ 3788 h 4312"/>
              <a:gd name="T28" fmla="*/ 1329 w 6120"/>
              <a:gd name="T29" fmla="*/ 3037 h 4312"/>
              <a:gd name="T30" fmla="*/ 1692 w 6120"/>
              <a:gd name="T31" fmla="*/ 2355 h 4312"/>
              <a:gd name="T32" fmla="*/ 2746 w 6120"/>
              <a:gd name="T33" fmla="*/ 1851 h 4312"/>
              <a:gd name="T34" fmla="*/ 2088 w 6120"/>
              <a:gd name="T35" fmla="*/ 2887 h 4312"/>
              <a:gd name="T36" fmla="*/ 1602 w 6120"/>
              <a:gd name="T37" fmla="*/ 3201 h 4312"/>
              <a:gd name="T38" fmla="*/ 2032 w 6120"/>
              <a:gd name="T39" fmla="*/ 3369 h 4312"/>
              <a:gd name="T40" fmla="*/ 2152 w 6120"/>
              <a:gd name="T41" fmla="*/ 3093 h 4312"/>
              <a:gd name="T42" fmla="*/ 2435 w 6120"/>
              <a:gd name="T43" fmla="*/ 3387 h 4312"/>
              <a:gd name="T44" fmla="*/ 2577 w 6120"/>
              <a:gd name="T45" fmla="*/ 2645 h 4312"/>
              <a:gd name="T46" fmla="*/ 2843 w 6120"/>
              <a:gd name="T47" fmla="*/ 2953 h 4312"/>
              <a:gd name="T48" fmla="*/ 2896 w 6120"/>
              <a:gd name="T49" fmla="*/ 2514 h 4312"/>
              <a:gd name="T50" fmla="*/ 3014 w 6120"/>
              <a:gd name="T51" fmla="*/ 1942 h 4312"/>
              <a:gd name="T52" fmla="*/ 3195 w 6120"/>
              <a:gd name="T53" fmla="*/ 1946 h 4312"/>
              <a:gd name="T54" fmla="*/ 3714 w 6120"/>
              <a:gd name="T55" fmla="*/ 2186 h 4312"/>
              <a:gd name="T56" fmla="*/ 3105 w 6120"/>
              <a:gd name="T57" fmla="*/ 2983 h 4312"/>
              <a:gd name="T58" fmla="*/ 3020 w 6120"/>
              <a:gd name="T59" fmla="*/ 3788 h 4312"/>
              <a:gd name="T60" fmla="*/ 3323 w 6120"/>
              <a:gd name="T61" fmla="*/ 3204 h 4312"/>
              <a:gd name="T62" fmla="*/ 3392 w 6120"/>
              <a:gd name="T63" fmla="*/ 3162 h 4312"/>
              <a:gd name="T64" fmla="*/ 3634 w 6120"/>
              <a:gd name="T65" fmla="*/ 2901 h 4312"/>
              <a:gd name="T66" fmla="*/ 3531 w 6120"/>
              <a:gd name="T67" fmla="*/ 2664 h 4312"/>
              <a:gd name="T68" fmla="*/ 3845 w 6120"/>
              <a:gd name="T69" fmla="*/ 2592 h 4312"/>
              <a:gd name="T70" fmla="*/ 4161 w 6120"/>
              <a:gd name="T71" fmla="*/ 1878 h 4312"/>
              <a:gd name="T72" fmla="*/ 5007 w 6120"/>
              <a:gd name="T73" fmla="*/ 1924 h 4312"/>
              <a:gd name="T74" fmla="*/ 5214 w 6120"/>
              <a:gd name="T75" fmla="*/ 1982 h 4312"/>
              <a:gd name="T76" fmla="*/ 4846 w 6120"/>
              <a:gd name="T77" fmla="*/ 2618 h 4312"/>
              <a:gd name="T78" fmla="*/ 3996 w 6120"/>
              <a:gd name="T79" fmla="*/ 3527 h 4312"/>
              <a:gd name="T80" fmla="*/ 4051 w 6120"/>
              <a:gd name="T81" fmla="*/ 4312 h 4312"/>
              <a:gd name="T82" fmla="*/ 4060 w 6120"/>
              <a:gd name="T83" fmla="*/ 3714 h 4312"/>
              <a:gd name="T84" fmla="*/ 4092 w 6120"/>
              <a:gd name="T85" fmla="*/ 3611 h 4312"/>
              <a:gd name="T86" fmla="*/ 4225 w 6120"/>
              <a:gd name="T87" fmla="*/ 3676 h 4312"/>
              <a:gd name="T88" fmla="*/ 4445 w 6120"/>
              <a:gd name="T89" fmla="*/ 3814 h 4312"/>
              <a:gd name="T90" fmla="*/ 4083 w 6120"/>
              <a:gd name="T91" fmla="*/ 3483 h 4312"/>
              <a:gd name="T92" fmla="*/ 4750 w 6120"/>
              <a:gd name="T93" fmla="*/ 2902 h 4312"/>
              <a:gd name="T94" fmla="*/ 4801 w 6120"/>
              <a:gd name="T95" fmla="*/ 3208 h 4312"/>
              <a:gd name="T96" fmla="*/ 5119 w 6120"/>
              <a:gd name="T97" fmla="*/ 3114 h 4312"/>
              <a:gd name="T98" fmla="*/ 5168 w 6120"/>
              <a:gd name="T99" fmla="*/ 2235 h 4312"/>
              <a:gd name="T100" fmla="*/ 5438 w 6120"/>
              <a:gd name="T101" fmla="*/ 2782 h 4312"/>
              <a:gd name="T102" fmla="*/ 5905 w 6120"/>
              <a:gd name="T103" fmla="*/ 2877 h 4312"/>
              <a:gd name="T104" fmla="*/ 5975 w 6120"/>
              <a:gd name="T105" fmla="*/ 2955 h 4312"/>
              <a:gd name="T106" fmla="*/ 5891 w 6120"/>
              <a:gd name="T107" fmla="*/ 2700 h 4312"/>
              <a:gd name="T108" fmla="*/ 5408 w 6120"/>
              <a:gd name="T109" fmla="*/ 2108 h 4312"/>
              <a:gd name="T110" fmla="*/ 5234 w 6120"/>
              <a:gd name="T111" fmla="*/ 1250 h 4312"/>
              <a:gd name="T112" fmla="*/ 4618 w 6120"/>
              <a:gd name="T113" fmla="*/ 722 h 4312"/>
              <a:gd name="T114" fmla="*/ 5294 w 6120"/>
              <a:gd name="T115" fmla="*/ 612 h 4312"/>
              <a:gd name="T116" fmla="*/ 5555 w 6120"/>
              <a:gd name="T117" fmla="*/ 983 h 4312"/>
              <a:gd name="T118" fmla="*/ 5521 w 6120"/>
              <a:gd name="T119" fmla="*/ 617 h 4312"/>
              <a:gd name="T120" fmla="*/ 5895 w 6120"/>
              <a:gd name="T121" fmla="*/ 641 h 4312"/>
              <a:gd name="T122" fmla="*/ 4986 w 6120"/>
              <a:gd name="T123" fmla="*/ 481 h 4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20" h="4312">
                <a:moveTo>
                  <a:pt x="4892" y="0"/>
                </a:moveTo>
                <a:lnTo>
                  <a:pt x="4789" y="0"/>
                </a:lnTo>
                <a:cubicBezTo>
                  <a:pt x="4784" y="334"/>
                  <a:pt x="4354" y="280"/>
                  <a:pt x="4595" y="966"/>
                </a:cubicBezTo>
                <a:cubicBezTo>
                  <a:pt x="4626" y="1056"/>
                  <a:pt x="4635" y="1059"/>
                  <a:pt x="4715" y="1108"/>
                </a:cubicBezTo>
                <a:cubicBezTo>
                  <a:pt x="4785" y="1150"/>
                  <a:pt x="4804" y="1162"/>
                  <a:pt x="4898" y="1185"/>
                </a:cubicBezTo>
                <a:cubicBezTo>
                  <a:pt x="5056" y="1224"/>
                  <a:pt x="5180" y="1228"/>
                  <a:pt x="5212" y="1407"/>
                </a:cubicBezTo>
                <a:cubicBezTo>
                  <a:pt x="5236" y="1541"/>
                  <a:pt x="5164" y="1660"/>
                  <a:pt x="5078" y="1760"/>
                </a:cubicBezTo>
                <a:lnTo>
                  <a:pt x="4785" y="2000"/>
                </a:lnTo>
                <a:cubicBezTo>
                  <a:pt x="4628" y="2038"/>
                  <a:pt x="4527" y="1932"/>
                  <a:pt x="4423" y="1854"/>
                </a:cubicBezTo>
                <a:cubicBezTo>
                  <a:pt x="4309" y="1767"/>
                  <a:pt x="4129" y="1785"/>
                  <a:pt x="3992" y="1834"/>
                </a:cubicBezTo>
                <a:cubicBezTo>
                  <a:pt x="3923" y="1858"/>
                  <a:pt x="3961" y="1844"/>
                  <a:pt x="3892" y="1842"/>
                </a:cubicBezTo>
                <a:cubicBezTo>
                  <a:pt x="3780" y="1839"/>
                  <a:pt x="3688" y="1897"/>
                  <a:pt x="3545" y="1866"/>
                </a:cubicBezTo>
                <a:cubicBezTo>
                  <a:pt x="3303" y="1815"/>
                  <a:pt x="3302" y="1856"/>
                  <a:pt x="3069" y="1861"/>
                </a:cubicBezTo>
                <a:cubicBezTo>
                  <a:pt x="2953" y="1864"/>
                  <a:pt x="2926" y="1866"/>
                  <a:pt x="2847" y="1820"/>
                </a:cubicBezTo>
                <a:cubicBezTo>
                  <a:pt x="2697" y="1731"/>
                  <a:pt x="2461" y="1551"/>
                  <a:pt x="2283" y="1666"/>
                </a:cubicBezTo>
                <a:cubicBezTo>
                  <a:pt x="2246" y="1690"/>
                  <a:pt x="2251" y="1693"/>
                  <a:pt x="2212" y="1718"/>
                </a:cubicBezTo>
                <a:cubicBezTo>
                  <a:pt x="2076" y="1806"/>
                  <a:pt x="1979" y="1936"/>
                  <a:pt x="1812" y="1992"/>
                </a:cubicBezTo>
                <a:cubicBezTo>
                  <a:pt x="1520" y="2090"/>
                  <a:pt x="1300" y="2046"/>
                  <a:pt x="1039" y="2115"/>
                </a:cubicBezTo>
                <a:cubicBezTo>
                  <a:pt x="1001" y="2125"/>
                  <a:pt x="973" y="2136"/>
                  <a:pt x="965" y="2175"/>
                </a:cubicBezTo>
                <a:cubicBezTo>
                  <a:pt x="1025" y="2226"/>
                  <a:pt x="1066" y="2174"/>
                  <a:pt x="1155" y="2170"/>
                </a:cubicBezTo>
                <a:cubicBezTo>
                  <a:pt x="1255" y="2166"/>
                  <a:pt x="1279" y="2144"/>
                  <a:pt x="1375" y="2144"/>
                </a:cubicBezTo>
                <a:cubicBezTo>
                  <a:pt x="1488" y="2144"/>
                  <a:pt x="1506" y="2131"/>
                  <a:pt x="1596" y="2119"/>
                </a:cubicBezTo>
                <a:cubicBezTo>
                  <a:pt x="1678" y="2108"/>
                  <a:pt x="1729" y="2072"/>
                  <a:pt x="1809" y="2085"/>
                </a:cubicBezTo>
                <a:cubicBezTo>
                  <a:pt x="1708" y="2157"/>
                  <a:pt x="1674" y="2257"/>
                  <a:pt x="1599" y="2357"/>
                </a:cubicBezTo>
                <a:cubicBezTo>
                  <a:pt x="1523" y="2459"/>
                  <a:pt x="1518" y="2632"/>
                  <a:pt x="1463" y="2730"/>
                </a:cubicBezTo>
                <a:cubicBezTo>
                  <a:pt x="1431" y="2789"/>
                  <a:pt x="1391" y="2827"/>
                  <a:pt x="1351" y="2866"/>
                </a:cubicBezTo>
                <a:cubicBezTo>
                  <a:pt x="1287" y="2928"/>
                  <a:pt x="1300" y="2938"/>
                  <a:pt x="1254" y="3019"/>
                </a:cubicBezTo>
                <a:cubicBezTo>
                  <a:pt x="1219" y="3079"/>
                  <a:pt x="1142" y="3191"/>
                  <a:pt x="1088" y="3224"/>
                </a:cubicBezTo>
                <a:cubicBezTo>
                  <a:pt x="732" y="3440"/>
                  <a:pt x="502" y="3283"/>
                  <a:pt x="221" y="3472"/>
                </a:cubicBezTo>
                <a:cubicBezTo>
                  <a:pt x="0" y="3619"/>
                  <a:pt x="270" y="3849"/>
                  <a:pt x="221" y="4035"/>
                </a:cubicBezTo>
                <a:cubicBezTo>
                  <a:pt x="202" y="4105"/>
                  <a:pt x="176" y="4168"/>
                  <a:pt x="182" y="4249"/>
                </a:cubicBezTo>
                <a:cubicBezTo>
                  <a:pt x="260" y="4249"/>
                  <a:pt x="263" y="4204"/>
                  <a:pt x="271" y="4130"/>
                </a:cubicBezTo>
                <a:cubicBezTo>
                  <a:pt x="294" y="3915"/>
                  <a:pt x="341" y="4022"/>
                  <a:pt x="252" y="3792"/>
                </a:cubicBezTo>
                <a:cubicBezTo>
                  <a:pt x="223" y="3715"/>
                  <a:pt x="218" y="3693"/>
                  <a:pt x="218" y="3593"/>
                </a:cubicBezTo>
                <a:cubicBezTo>
                  <a:pt x="266" y="3503"/>
                  <a:pt x="468" y="3426"/>
                  <a:pt x="602" y="3430"/>
                </a:cubicBezTo>
                <a:cubicBezTo>
                  <a:pt x="765" y="3721"/>
                  <a:pt x="733" y="4104"/>
                  <a:pt x="783" y="4160"/>
                </a:cubicBezTo>
                <a:cubicBezTo>
                  <a:pt x="863" y="4135"/>
                  <a:pt x="832" y="4084"/>
                  <a:pt x="823" y="4005"/>
                </a:cubicBezTo>
                <a:cubicBezTo>
                  <a:pt x="802" y="3838"/>
                  <a:pt x="822" y="3769"/>
                  <a:pt x="752" y="3610"/>
                </a:cubicBezTo>
                <a:cubicBezTo>
                  <a:pt x="644" y="3363"/>
                  <a:pt x="782" y="3441"/>
                  <a:pt x="936" y="3389"/>
                </a:cubicBezTo>
                <a:cubicBezTo>
                  <a:pt x="1000" y="3368"/>
                  <a:pt x="1037" y="3315"/>
                  <a:pt x="1127" y="3313"/>
                </a:cubicBezTo>
                <a:cubicBezTo>
                  <a:pt x="1135" y="3322"/>
                  <a:pt x="1136" y="3323"/>
                  <a:pt x="1146" y="3340"/>
                </a:cubicBezTo>
                <a:cubicBezTo>
                  <a:pt x="1310" y="3603"/>
                  <a:pt x="1223" y="3781"/>
                  <a:pt x="1351" y="3788"/>
                </a:cubicBezTo>
                <a:cubicBezTo>
                  <a:pt x="1381" y="3693"/>
                  <a:pt x="1295" y="3477"/>
                  <a:pt x="1261" y="3392"/>
                </a:cubicBezTo>
                <a:cubicBezTo>
                  <a:pt x="1233" y="3320"/>
                  <a:pt x="1191" y="3260"/>
                  <a:pt x="1223" y="3194"/>
                </a:cubicBezTo>
                <a:cubicBezTo>
                  <a:pt x="1251" y="3134"/>
                  <a:pt x="1298" y="3092"/>
                  <a:pt x="1329" y="3037"/>
                </a:cubicBezTo>
                <a:cubicBezTo>
                  <a:pt x="1352" y="2999"/>
                  <a:pt x="1354" y="2995"/>
                  <a:pt x="1378" y="2962"/>
                </a:cubicBezTo>
                <a:cubicBezTo>
                  <a:pt x="1434" y="2882"/>
                  <a:pt x="1501" y="2831"/>
                  <a:pt x="1540" y="2725"/>
                </a:cubicBezTo>
                <a:cubicBezTo>
                  <a:pt x="1592" y="2585"/>
                  <a:pt x="1601" y="2472"/>
                  <a:pt x="1692" y="2355"/>
                </a:cubicBezTo>
                <a:cubicBezTo>
                  <a:pt x="1760" y="2268"/>
                  <a:pt x="1759" y="2236"/>
                  <a:pt x="1858" y="2148"/>
                </a:cubicBezTo>
                <a:cubicBezTo>
                  <a:pt x="1976" y="2041"/>
                  <a:pt x="2210" y="1750"/>
                  <a:pt x="2355" y="1723"/>
                </a:cubicBezTo>
                <a:cubicBezTo>
                  <a:pt x="2515" y="1693"/>
                  <a:pt x="2623" y="1781"/>
                  <a:pt x="2746" y="1851"/>
                </a:cubicBezTo>
                <a:cubicBezTo>
                  <a:pt x="2805" y="1885"/>
                  <a:pt x="2865" y="1909"/>
                  <a:pt x="2914" y="1943"/>
                </a:cubicBezTo>
                <a:cubicBezTo>
                  <a:pt x="2912" y="2127"/>
                  <a:pt x="2685" y="2422"/>
                  <a:pt x="2565" y="2552"/>
                </a:cubicBezTo>
                <a:cubicBezTo>
                  <a:pt x="2519" y="2602"/>
                  <a:pt x="2148" y="2862"/>
                  <a:pt x="2088" y="2887"/>
                </a:cubicBezTo>
                <a:cubicBezTo>
                  <a:pt x="2055" y="2901"/>
                  <a:pt x="1986" y="2907"/>
                  <a:pt x="1950" y="2912"/>
                </a:cubicBezTo>
                <a:cubicBezTo>
                  <a:pt x="1849" y="2929"/>
                  <a:pt x="1789" y="2946"/>
                  <a:pt x="1727" y="3008"/>
                </a:cubicBezTo>
                <a:cubicBezTo>
                  <a:pt x="1675" y="3060"/>
                  <a:pt x="1571" y="3112"/>
                  <a:pt x="1602" y="3201"/>
                </a:cubicBezTo>
                <a:cubicBezTo>
                  <a:pt x="1694" y="3225"/>
                  <a:pt x="1670" y="3134"/>
                  <a:pt x="1782" y="3049"/>
                </a:cubicBezTo>
                <a:cubicBezTo>
                  <a:pt x="1884" y="2972"/>
                  <a:pt x="2076" y="2934"/>
                  <a:pt x="2080" y="3111"/>
                </a:cubicBezTo>
                <a:cubicBezTo>
                  <a:pt x="2081" y="3198"/>
                  <a:pt x="2058" y="3285"/>
                  <a:pt x="2032" y="3369"/>
                </a:cubicBezTo>
                <a:cubicBezTo>
                  <a:pt x="2024" y="3393"/>
                  <a:pt x="1994" y="3466"/>
                  <a:pt x="2021" y="3486"/>
                </a:cubicBezTo>
                <a:cubicBezTo>
                  <a:pt x="2093" y="3505"/>
                  <a:pt x="2103" y="3398"/>
                  <a:pt x="2117" y="3330"/>
                </a:cubicBezTo>
                <a:cubicBezTo>
                  <a:pt x="2129" y="3266"/>
                  <a:pt x="2151" y="3151"/>
                  <a:pt x="2152" y="3093"/>
                </a:cubicBezTo>
                <a:cubicBezTo>
                  <a:pt x="2154" y="3016"/>
                  <a:pt x="2085" y="2991"/>
                  <a:pt x="2192" y="2909"/>
                </a:cubicBezTo>
                <a:cubicBezTo>
                  <a:pt x="2230" y="2879"/>
                  <a:pt x="2299" y="2807"/>
                  <a:pt x="2355" y="2817"/>
                </a:cubicBezTo>
                <a:cubicBezTo>
                  <a:pt x="2476" y="2897"/>
                  <a:pt x="2389" y="3228"/>
                  <a:pt x="2435" y="3387"/>
                </a:cubicBezTo>
                <a:cubicBezTo>
                  <a:pt x="2549" y="3393"/>
                  <a:pt x="2492" y="3266"/>
                  <a:pt x="2491" y="3097"/>
                </a:cubicBezTo>
                <a:cubicBezTo>
                  <a:pt x="2490" y="2951"/>
                  <a:pt x="2452" y="2847"/>
                  <a:pt x="2452" y="2726"/>
                </a:cubicBezTo>
                <a:cubicBezTo>
                  <a:pt x="2500" y="2692"/>
                  <a:pt x="2521" y="2654"/>
                  <a:pt x="2577" y="2645"/>
                </a:cubicBezTo>
                <a:cubicBezTo>
                  <a:pt x="2614" y="2680"/>
                  <a:pt x="2651" y="2781"/>
                  <a:pt x="2684" y="2835"/>
                </a:cubicBezTo>
                <a:cubicBezTo>
                  <a:pt x="2702" y="2865"/>
                  <a:pt x="2728" y="2897"/>
                  <a:pt x="2750" y="2921"/>
                </a:cubicBezTo>
                <a:cubicBezTo>
                  <a:pt x="2785" y="2960"/>
                  <a:pt x="2795" y="2965"/>
                  <a:pt x="2843" y="2953"/>
                </a:cubicBezTo>
                <a:cubicBezTo>
                  <a:pt x="2858" y="2874"/>
                  <a:pt x="2704" y="2786"/>
                  <a:pt x="2632" y="2573"/>
                </a:cubicBezTo>
                <a:cubicBezTo>
                  <a:pt x="2675" y="2527"/>
                  <a:pt x="2745" y="2435"/>
                  <a:pt x="2794" y="2408"/>
                </a:cubicBezTo>
                <a:cubicBezTo>
                  <a:pt x="2835" y="2439"/>
                  <a:pt x="2862" y="2468"/>
                  <a:pt x="2896" y="2514"/>
                </a:cubicBezTo>
                <a:cubicBezTo>
                  <a:pt x="2914" y="2538"/>
                  <a:pt x="2959" y="2623"/>
                  <a:pt x="3000" y="2585"/>
                </a:cubicBezTo>
                <a:cubicBezTo>
                  <a:pt x="3070" y="2519"/>
                  <a:pt x="2864" y="2411"/>
                  <a:pt x="2850" y="2354"/>
                </a:cubicBezTo>
                <a:cubicBezTo>
                  <a:pt x="2832" y="2284"/>
                  <a:pt x="2973" y="2009"/>
                  <a:pt x="3014" y="1942"/>
                </a:cubicBezTo>
                <a:cubicBezTo>
                  <a:pt x="3142" y="1929"/>
                  <a:pt x="3213" y="2111"/>
                  <a:pt x="3221" y="2217"/>
                </a:cubicBezTo>
                <a:cubicBezTo>
                  <a:pt x="3227" y="2307"/>
                  <a:pt x="3204" y="2294"/>
                  <a:pt x="3262" y="2336"/>
                </a:cubicBezTo>
                <a:cubicBezTo>
                  <a:pt x="3379" y="2227"/>
                  <a:pt x="3193" y="1948"/>
                  <a:pt x="3195" y="1946"/>
                </a:cubicBezTo>
                <a:cubicBezTo>
                  <a:pt x="3244" y="1883"/>
                  <a:pt x="3422" y="1919"/>
                  <a:pt x="3486" y="1936"/>
                </a:cubicBezTo>
                <a:cubicBezTo>
                  <a:pt x="3590" y="1964"/>
                  <a:pt x="3809" y="1902"/>
                  <a:pt x="3805" y="1979"/>
                </a:cubicBezTo>
                <a:cubicBezTo>
                  <a:pt x="3802" y="2033"/>
                  <a:pt x="3742" y="2144"/>
                  <a:pt x="3714" y="2186"/>
                </a:cubicBezTo>
                <a:lnTo>
                  <a:pt x="3585" y="2415"/>
                </a:lnTo>
                <a:cubicBezTo>
                  <a:pt x="3545" y="2481"/>
                  <a:pt x="3497" y="2562"/>
                  <a:pt x="3458" y="2633"/>
                </a:cubicBezTo>
                <a:cubicBezTo>
                  <a:pt x="3361" y="2810"/>
                  <a:pt x="3167" y="2805"/>
                  <a:pt x="3105" y="2983"/>
                </a:cubicBezTo>
                <a:lnTo>
                  <a:pt x="3017" y="3251"/>
                </a:lnTo>
                <a:cubicBezTo>
                  <a:pt x="2942" y="3455"/>
                  <a:pt x="2907" y="3452"/>
                  <a:pt x="2947" y="3670"/>
                </a:cubicBezTo>
                <a:cubicBezTo>
                  <a:pt x="2964" y="3763"/>
                  <a:pt x="2922" y="3778"/>
                  <a:pt x="3020" y="3788"/>
                </a:cubicBezTo>
                <a:cubicBezTo>
                  <a:pt x="3058" y="3682"/>
                  <a:pt x="2951" y="3559"/>
                  <a:pt x="3048" y="3351"/>
                </a:cubicBezTo>
                <a:cubicBezTo>
                  <a:pt x="3099" y="3243"/>
                  <a:pt x="3131" y="3084"/>
                  <a:pt x="3193" y="2980"/>
                </a:cubicBezTo>
                <a:cubicBezTo>
                  <a:pt x="3281" y="2998"/>
                  <a:pt x="3288" y="3109"/>
                  <a:pt x="3323" y="3204"/>
                </a:cubicBezTo>
                <a:cubicBezTo>
                  <a:pt x="3340" y="3249"/>
                  <a:pt x="3369" y="3268"/>
                  <a:pt x="3391" y="3313"/>
                </a:cubicBezTo>
                <a:cubicBezTo>
                  <a:pt x="3410" y="3352"/>
                  <a:pt x="3414" y="3432"/>
                  <a:pt x="3474" y="3395"/>
                </a:cubicBezTo>
                <a:cubicBezTo>
                  <a:pt x="3528" y="3361"/>
                  <a:pt x="3407" y="3211"/>
                  <a:pt x="3392" y="3162"/>
                </a:cubicBezTo>
                <a:cubicBezTo>
                  <a:pt x="3358" y="3047"/>
                  <a:pt x="3289" y="2958"/>
                  <a:pt x="3274" y="2900"/>
                </a:cubicBezTo>
                <a:cubicBezTo>
                  <a:pt x="3295" y="2884"/>
                  <a:pt x="3457" y="2758"/>
                  <a:pt x="3482" y="2761"/>
                </a:cubicBezTo>
                <a:cubicBezTo>
                  <a:pt x="3574" y="2797"/>
                  <a:pt x="3557" y="2860"/>
                  <a:pt x="3634" y="2901"/>
                </a:cubicBezTo>
                <a:lnTo>
                  <a:pt x="3673" y="2865"/>
                </a:lnTo>
                <a:cubicBezTo>
                  <a:pt x="3665" y="2813"/>
                  <a:pt x="3638" y="2808"/>
                  <a:pt x="3615" y="2759"/>
                </a:cubicBezTo>
                <a:cubicBezTo>
                  <a:pt x="3575" y="2675"/>
                  <a:pt x="3605" y="2715"/>
                  <a:pt x="3531" y="2664"/>
                </a:cubicBezTo>
                <a:cubicBezTo>
                  <a:pt x="3560" y="2596"/>
                  <a:pt x="3591" y="2498"/>
                  <a:pt x="3651" y="2467"/>
                </a:cubicBezTo>
                <a:cubicBezTo>
                  <a:pt x="3689" y="2447"/>
                  <a:pt x="3730" y="2469"/>
                  <a:pt x="3753" y="2495"/>
                </a:cubicBezTo>
                <a:cubicBezTo>
                  <a:pt x="3811" y="2559"/>
                  <a:pt x="3755" y="2577"/>
                  <a:pt x="3845" y="2592"/>
                </a:cubicBezTo>
                <a:cubicBezTo>
                  <a:pt x="3910" y="2477"/>
                  <a:pt x="3755" y="2435"/>
                  <a:pt x="3700" y="2368"/>
                </a:cubicBezTo>
                <a:cubicBezTo>
                  <a:pt x="3706" y="2334"/>
                  <a:pt x="3891" y="1975"/>
                  <a:pt x="3919" y="1951"/>
                </a:cubicBezTo>
                <a:cubicBezTo>
                  <a:pt x="3985" y="1894"/>
                  <a:pt x="4081" y="1890"/>
                  <a:pt x="4161" y="1878"/>
                </a:cubicBezTo>
                <a:cubicBezTo>
                  <a:pt x="4270" y="1861"/>
                  <a:pt x="4315" y="1860"/>
                  <a:pt x="4399" y="1919"/>
                </a:cubicBezTo>
                <a:cubicBezTo>
                  <a:pt x="4486" y="1981"/>
                  <a:pt x="4457" y="2000"/>
                  <a:pt x="4583" y="2053"/>
                </a:cubicBezTo>
                <a:cubicBezTo>
                  <a:pt x="4843" y="2161"/>
                  <a:pt x="4819" y="2045"/>
                  <a:pt x="5007" y="1924"/>
                </a:cubicBezTo>
                <a:cubicBezTo>
                  <a:pt x="5068" y="1884"/>
                  <a:pt x="5046" y="1915"/>
                  <a:pt x="5093" y="1858"/>
                </a:cubicBezTo>
                <a:cubicBezTo>
                  <a:pt x="5122" y="1822"/>
                  <a:pt x="5133" y="1792"/>
                  <a:pt x="5176" y="1774"/>
                </a:cubicBezTo>
                <a:cubicBezTo>
                  <a:pt x="5203" y="1809"/>
                  <a:pt x="5213" y="1925"/>
                  <a:pt x="5214" y="1982"/>
                </a:cubicBezTo>
                <a:cubicBezTo>
                  <a:pt x="5215" y="2098"/>
                  <a:pt x="5196" y="2088"/>
                  <a:pt x="5140" y="2153"/>
                </a:cubicBezTo>
                <a:cubicBezTo>
                  <a:pt x="5090" y="2212"/>
                  <a:pt x="5041" y="2209"/>
                  <a:pt x="4996" y="2257"/>
                </a:cubicBezTo>
                <a:cubicBezTo>
                  <a:pt x="4906" y="2354"/>
                  <a:pt x="4883" y="2490"/>
                  <a:pt x="4846" y="2618"/>
                </a:cubicBezTo>
                <a:cubicBezTo>
                  <a:pt x="4777" y="2862"/>
                  <a:pt x="4789" y="2764"/>
                  <a:pt x="4593" y="2858"/>
                </a:cubicBezTo>
                <a:cubicBezTo>
                  <a:pt x="4533" y="2887"/>
                  <a:pt x="4470" y="2913"/>
                  <a:pt x="4414" y="2939"/>
                </a:cubicBezTo>
                <a:cubicBezTo>
                  <a:pt x="4096" y="3092"/>
                  <a:pt x="4051" y="3213"/>
                  <a:pt x="3996" y="3527"/>
                </a:cubicBezTo>
                <a:cubicBezTo>
                  <a:pt x="3951" y="3781"/>
                  <a:pt x="4057" y="3802"/>
                  <a:pt x="4027" y="3946"/>
                </a:cubicBezTo>
                <a:cubicBezTo>
                  <a:pt x="4005" y="4059"/>
                  <a:pt x="3963" y="4100"/>
                  <a:pt x="3980" y="4239"/>
                </a:cubicBezTo>
                <a:cubicBezTo>
                  <a:pt x="3989" y="4312"/>
                  <a:pt x="3988" y="4311"/>
                  <a:pt x="4051" y="4312"/>
                </a:cubicBezTo>
                <a:cubicBezTo>
                  <a:pt x="4066" y="4235"/>
                  <a:pt x="4039" y="4141"/>
                  <a:pt x="4063" y="4051"/>
                </a:cubicBezTo>
                <a:cubicBezTo>
                  <a:pt x="4086" y="3964"/>
                  <a:pt x="4117" y="3877"/>
                  <a:pt x="4084" y="3787"/>
                </a:cubicBezTo>
                <a:cubicBezTo>
                  <a:pt x="4080" y="3776"/>
                  <a:pt x="4064" y="3739"/>
                  <a:pt x="4060" y="3714"/>
                </a:cubicBezTo>
                <a:cubicBezTo>
                  <a:pt x="4057" y="3697"/>
                  <a:pt x="4055" y="3680"/>
                  <a:pt x="4057" y="3663"/>
                </a:cubicBezTo>
                <a:cubicBezTo>
                  <a:pt x="4067" y="3580"/>
                  <a:pt x="4047" y="3701"/>
                  <a:pt x="4063" y="3639"/>
                </a:cubicBezTo>
                <a:lnTo>
                  <a:pt x="4092" y="3611"/>
                </a:lnTo>
                <a:cubicBezTo>
                  <a:pt x="4168" y="3605"/>
                  <a:pt x="4033" y="3601"/>
                  <a:pt x="4114" y="3609"/>
                </a:cubicBezTo>
                <a:cubicBezTo>
                  <a:pt x="4130" y="3611"/>
                  <a:pt x="4137" y="3614"/>
                  <a:pt x="4153" y="3623"/>
                </a:cubicBezTo>
                <a:lnTo>
                  <a:pt x="4225" y="3676"/>
                </a:lnTo>
                <a:cubicBezTo>
                  <a:pt x="4344" y="3754"/>
                  <a:pt x="4450" y="3987"/>
                  <a:pt x="4570" y="4032"/>
                </a:cubicBezTo>
                <a:cubicBezTo>
                  <a:pt x="4601" y="3996"/>
                  <a:pt x="4606" y="3999"/>
                  <a:pt x="4578" y="3958"/>
                </a:cubicBezTo>
                <a:lnTo>
                  <a:pt x="4445" y="3814"/>
                </a:lnTo>
                <a:cubicBezTo>
                  <a:pt x="4343" y="3677"/>
                  <a:pt x="4440" y="3744"/>
                  <a:pt x="4243" y="3604"/>
                </a:cubicBezTo>
                <a:lnTo>
                  <a:pt x="4119" y="3522"/>
                </a:lnTo>
                <a:cubicBezTo>
                  <a:pt x="4092" y="3502"/>
                  <a:pt x="4098" y="3514"/>
                  <a:pt x="4083" y="3483"/>
                </a:cubicBezTo>
                <a:cubicBezTo>
                  <a:pt x="4083" y="3388"/>
                  <a:pt x="4114" y="3304"/>
                  <a:pt x="4147" y="3241"/>
                </a:cubicBezTo>
                <a:cubicBezTo>
                  <a:pt x="4183" y="3172"/>
                  <a:pt x="4247" y="3126"/>
                  <a:pt x="4311" y="3087"/>
                </a:cubicBezTo>
                <a:cubicBezTo>
                  <a:pt x="4411" y="3027"/>
                  <a:pt x="4608" y="2902"/>
                  <a:pt x="4750" y="2902"/>
                </a:cubicBezTo>
                <a:cubicBezTo>
                  <a:pt x="4747" y="3043"/>
                  <a:pt x="4726" y="3216"/>
                  <a:pt x="4759" y="3364"/>
                </a:cubicBezTo>
                <a:cubicBezTo>
                  <a:pt x="4773" y="3430"/>
                  <a:pt x="4772" y="3457"/>
                  <a:pt x="4832" y="3465"/>
                </a:cubicBezTo>
                <a:cubicBezTo>
                  <a:pt x="4856" y="3409"/>
                  <a:pt x="4805" y="3273"/>
                  <a:pt x="4801" y="3208"/>
                </a:cubicBezTo>
                <a:cubicBezTo>
                  <a:pt x="4796" y="3111"/>
                  <a:pt x="4798" y="2979"/>
                  <a:pt x="4853" y="2928"/>
                </a:cubicBezTo>
                <a:cubicBezTo>
                  <a:pt x="5014" y="2972"/>
                  <a:pt x="5051" y="3248"/>
                  <a:pt x="5148" y="3261"/>
                </a:cubicBezTo>
                <a:cubicBezTo>
                  <a:pt x="5190" y="3212"/>
                  <a:pt x="5150" y="3178"/>
                  <a:pt x="5119" y="3114"/>
                </a:cubicBezTo>
                <a:cubicBezTo>
                  <a:pt x="4954" y="2779"/>
                  <a:pt x="4823" y="2952"/>
                  <a:pt x="4925" y="2583"/>
                </a:cubicBezTo>
                <a:cubicBezTo>
                  <a:pt x="4949" y="2495"/>
                  <a:pt x="4970" y="2398"/>
                  <a:pt x="5033" y="2335"/>
                </a:cubicBezTo>
                <a:cubicBezTo>
                  <a:pt x="5075" y="2292"/>
                  <a:pt x="5121" y="2273"/>
                  <a:pt x="5168" y="2235"/>
                </a:cubicBezTo>
                <a:cubicBezTo>
                  <a:pt x="5217" y="2196"/>
                  <a:pt x="5238" y="2143"/>
                  <a:pt x="5304" y="2119"/>
                </a:cubicBezTo>
                <a:cubicBezTo>
                  <a:pt x="5397" y="2198"/>
                  <a:pt x="5538" y="2280"/>
                  <a:pt x="5535" y="2450"/>
                </a:cubicBezTo>
                <a:cubicBezTo>
                  <a:pt x="5532" y="2576"/>
                  <a:pt x="5481" y="2674"/>
                  <a:pt x="5438" y="2782"/>
                </a:cubicBezTo>
                <a:cubicBezTo>
                  <a:pt x="5417" y="2835"/>
                  <a:pt x="5404" y="2836"/>
                  <a:pt x="5457" y="2864"/>
                </a:cubicBezTo>
                <a:cubicBezTo>
                  <a:pt x="5536" y="2775"/>
                  <a:pt x="5529" y="2636"/>
                  <a:pt x="5603" y="2547"/>
                </a:cubicBezTo>
                <a:cubicBezTo>
                  <a:pt x="5674" y="2572"/>
                  <a:pt x="5887" y="2792"/>
                  <a:pt x="5905" y="2877"/>
                </a:cubicBezTo>
                <a:cubicBezTo>
                  <a:pt x="5870" y="2925"/>
                  <a:pt x="5634" y="3193"/>
                  <a:pt x="5818" y="3210"/>
                </a:cubicBezTo>
                <a:cubicBezTo>
                  <a:pt x="5842" y="3150"/>
                  <a:pt x="5820" y="3134"/>
                  <a:pt x="5863" y="3054"/>
                </a:cubicBezTo>
                <a:cubicBezTo>
                  <a:pt x="5891" y="3000"/>
                  <a:pt x="5918" y="2966"/>
                  <a:pt x="5975" y="2955"/>
                </a:cubicBezTo>
                <a:cubicBezTo>
                  <a:pt x="6011" y="3003"/>
                  <a:pt x="6010" y="3145"/>
                  <a:pt x="6066" y="3121"/>
                </a:cubicBezTo>
                <a:cubicBezTo>
                  <a:pt x="6120" y="3099"/>
                  <a:pt x="6065" y="2932"/>
                  <a:pt x="6050" y="2899"/>
                </a:cubicBezTo>
                <a:cubicBezTo>
                  <a:pt x="6032" y="2855"/>
                  <a:pt x="5936" y="2763"/>
                  <a:pt x="5891" y="2700"/>
                </a:cubicBezTo>
                <a:lnTo>
                  <a:pt x="5878" y="2684"/>
                </a:lnTo>
                <a:cubicBezTo>
                  <a:pt x="5808" y="2601"/>
                  <a:pt x="5700" y="2531"/>
                  <a:pt x="5636" y="2444"/>
                </a:cubicBezTo>
                <a:cubicBezTo>
                  <a:pt x="5547" y="2324"/>
                  <a:pt x="5547" y="2197"/>
                  <a:pt x="5408" y="2108"/>
                </a:cubicBezTo>
                <a:cubicBezTo>
                  <a:pt x="5304" y="2042"/>
                  <a:pt x="5274" y="1958"/>
                  <a:pt x="5274" y="1837"/>
                </a:cubicBezTo>
                <a:cubicBezTo>
                  <a:pt x="5274" y="1765"/>
                  <a:pt x="5260" y="1774"/>
                  <a:pt x="5252" y="1717"/>
                </a:cubicBezTo>
                <a:cubicBezTo>
                  <a:pt x="5231" y="1568"/>
                  <a:pt x="5370" y="1472"/>
                  <a:pt x="5234" y="1250"/>
                </a:cubicBezTo>
                <a:cubicBezTo>
                  <a:pt x="5151" y="1114"/>
                  <a:pt x="4972" y="1150"/>
                  <a:pt x="4823" y="1083"/>
                </a:cubicBezTo>
                <a:cubicBezTo>
                  <a:pt x="4769" y="1059"/>
                  <a:pt x="4690" y="1011"/>
                  <a:pt x="4670" y="958"/>
                </a:cubicBezTo>
                <a:cubicBezTo>
                  <a:pt x="4656" y="920"/>
                  <a:pt x="4625" y="774"/>
                  <a:pt x="4618" y="722"/>
                </a:cubicBezTo>
                <a:cubicBezTo>
                  <a:pt x="4583" y="484"/>
                  <a:pt x="4609" y="459"/>
                  <a:pt x="4749" y="322"/>
                </a:cubicBezTo>
                <a:cubicBezTo>
                  <a:pt x="4824" y="377"/>
                  <a:pt x="4854" y="496"/>
                  <a:pt x="4933" y="546"/>
                </a:cubicBezTo>
                <a:cubicBezTo>
                  <a:pt x="5052" y="621"/>
                  <a:pt x="5218" y="565"/>
                  <a:pt x="5294" y="612"/>
                </a:cubicBezTo>
                <a:cubicBezTo>
                  <a:pt x="5382" y="667"/>
                  <a:pt x="5342" y="915"/>
                  <a:pt x="5424" y="991"/>
                </a:cubicBezTo>
                <a:cubicBezTo>
                  <a:pt x="5464" y="1028"/>
                  <a:pt x="5512" y="1063"/>
                  <a:pt x="5565" y="1075"/>
                </a:cubicBezTo>
                <a:cubicBezTo>
                  <a:pt x="5648" y="1093"/>
                  <a:pt x="5724" y="1047"/>
                  <a:pt x="5555" y="983"/>
                </a:cubicBezTo>
                <a:cubicBezTo>
                  <a:pt x="5504" y="965"/>
                  <a:pt x="5483" y="948"/>
                  <a:pt x="5460" y="895"/>
                </a:cubicBezTo>
                <a:cubicBezTo>
                  <a:pt x="5424" y="810"/>
                  <a:pt x="5421" y="677"/>
                  <a:pt x="5394" y="588"/>
                </a:cubicBezTo>
                <a:cubicBezTo>
                  <a:pt x="5448" y="593"/>
                  <a:pt x="5470" y="608"/>
                  <a:pt x="5521" y="617"/>
                </a:cubicBezTo>
                <a:cubicBezTo>
                  <a:pt x="5614" y="633"/>
                  <a:pt x="5689" y="602"/>
                  <a:pt x="5785" y="657"/>
                </a:cubicBezTo>
                <a:cubicBezTo>
                  <a:pt x="5845" y="692"/>
                  <a:pt x="5813" y="719"/>
                  <a:pt x="5885" y="708"/>
                </a:cubicBezTo>
                <a:lnTo>
                  <a:pt x="5895" y="641"/>
                </a:lnTo>
                <a:cubicBezTo>
                  <a:pt x="5784" y="556"/>
                  <a:pt x="5653" y="573"/>
                  <a:pt x="5531" y="541"/>
                </a:cubicBezTo>
                <a:cubicBezTo>
                  <a:pt x="5468" y="525"/>
                  <a:pt x="5433" y="491"/>
                  <a:pt x="5369" y="471"/>
                </a:cubicBezTo>
                <a:cubicBezTo>
                  <a:pt x="5254" y="436"/>
                  <a:pt x="5158" y="582"/>
                  <a:pt x="4986" y="481"/>
                </a:cubicBezTo>
                <a:cubicBezTo>
                  <a:pt x="4896" y="429"/>
                  <a:pt x="4821" y="285"/>
                  <a:pt x="4829" y="181"/>
                </a:cubicBezTo>
                <a:cubicBezTo>
                  <a:pt x="4833" y="136"/>
                  <a:pt x="4883" y="84"/>
                  <a:pt x="4892" y="0"/>
                </a:cubicBezTo>
                <a:close/>
              </a:path>
            </a:pathLst>
          </a:custGeom>
          <a:solidFill>
            <a:srgbClr val="00A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B39184CF-2E69-464C-AF5B-874DAA9DB642}"/>
              </a:ext>
            </a:extLst>
          </p:cNvPr>
          <p:cNvSpPr>
            <a:spLocks/>
          </p:cNvSpPr>
          <p:nvPr/>
        </p:nvSpPr>
        <p:spPr bwMode="auto">
          <a:xfrm>
            <a:off x="205643" y="842331"/>
            <a:ext cx="1623205" cy="1356431"/>
          </a:xfrm>
          <a:custGeom>
            <a:avLst/>
            <a:gdLst>
              <a:gd name="T0" fmla="*/ 178 w 5443"/>
              <a:gd name="T1" fmla="*/ 3949 h 4545"/>
              <a:gd name="T2" fmla="*/ 280 w 5443"/>
              <a:gd name="T3" fmla="*/ 4359 h 4545"/>
              <a:gd name="T4" fmla="*/ 979 w 5443"/>
              <a:gd name="T5" fmla="*/ 3506 h 4545"/>
              <a:gd name="T6" fmla="*/ 1156 w 5443"/>
              <a:gd name="T7" fmla="*/ 3800 h 4545"/>
              <a:gd name="T8" fmla="*/ 1199 w 5443"/>
              <a:gd name="T9" fmla="*/ 3544 h 4545"/>
              <a:gd name="T10" fmla="*/ 1780 w 5443"/>
              <a:gd name="T11" fmla="*/ 3495 h 4545"/>
              <a:gd name="T12" fmla="*/ 1917 w 5443"/>
              <a:gd name="T13" fmla="*/ 4134 h 4545"/>
              <a:gd name="T14" fmla="*/ 1862 w 5443"/>
              <a:gd name="T15" fmla="*/ 3498 h 4545"/>
              <a:gd name="T16" fmla="*/ 2415 w 5443"/>
              <a:gd name="T17" fmla="*/ 3215 h 4545"/>
              <a:gd name="T18" fmla="*/ 2727 w 5443"/>
              <a:gd name="T19" fmla="*/ 3745 h 4545"/>
              <a:gd name="T20" fmla="*/ 2664 w 5443"/>
              <a:gd name="T21" fmla="*/ 3259 h 4545"/>
              <a:gd name="T22" fmla="*/ 2839 w 5443"/>
              <a:gd name="T23" fmla="*/ 3222 h 4545"/>
              <a:gd name="T24" fmla="*/ 2882 w 5443"/>
              <a:gd name="T25" fmla="*/ 3123 h 4545"/>
              <a:gd name="T26" fmla="*/ 3140 w 5443"/>
              <a:gd name="T27" fmla="*/ 2395 h 4545"/>
              <a:gd name="T28" fmla="*/ 3707 w 5443"/>
              <a:gd name="T29" fmla="*/ 3166 h 4545"/>
              <a:gd name="T30" fmla="*/ 3233 w 5443"/>
              <a:gd name="T31" fmla="*/ 2358 h 4545"/>
              <a:gd name="T32" fmla="*/ 3513 w 5443"/>
              <a:gd name="T33" fmla="*/ 2017 h 4545"/>
              <a:gd name="T34" fmla="*/ 3927 w 5443"/>
              <a:gd name="T35" fmla="*/ 2855 h 4545"/>
              <a:gd name="T36" fmla="*/ 3748 w 5443"/>
              <a:gd name="T37" fmla="*/ 2505 h 4545"/>
              <a:gd name="T38" fmla="*/ 3604 w 5443"/>
              <a:gd name="T39" fmla="*/ 1939 h 4545"/>
              <a:gd name="T40" fmla="*/ 3855 w 5443"/>
              <a:gd name="T41" fmla="*/ 1903 h 4545"/>
              <a:gd name="T42" fmla="*/ 4239 w 5443"/>
              <a:gd name="T43" fmla="*/ 2277 h 4545"/>
              <a:gd name="T44" fmla="*/ 3738 w 5443"/>
              <a:gd name="T45" fmla="*/ 1691 h 4545"/>
              <a:gd name="T46" fmla="*/ 4278 w 5443"/>
              <a:gd name="T47" fmla="*/ 1551 h 4545"/>
              <a:gd name="T48" fmla="*/ 4406 w 5443"/>
              <a:gd name="T49" fmla="*/ 1132 h 4545"/>
              <a:gd name="T50" fmla="*/ 4705 w 5443"/>
              <a:gd name="T51" fmla="*/ 1438 h 4545"/>
              <a:gd name="T52" fmla="*/ 4495 w 5443"/>
              <a:gd name="T53" fmla="*/ 1090 h 4545"/>
              <a:gd name="T54" fmla="*/ 4793 w 5443"/>
              <a:gd name="T55" fmla="*/ 950 h 4545"/>
              <a:gd name="T56" fmla="*/ 5440 w 5443"/>
              <a:gd name="T57" fmla="*/ 470 h 4545"/>
              <a:gd name="T58" fmla="*/ 4509 w 5443"/>
              <a:gd name="T59" fmla="*/ 960 h 4545"/>
              <a:gd name="T60" fmla="*/ 4754 w 5443"/>
              <a:gd name="T61" fmla="*/ 0 h 4545"/>
              <a:gd name="T62" fmla="*/ 4523 w 5443"/>
              <a:gd name="T63" fmla="*/ 751 h 4545"/>
              <a:gd name="T64" fmla="*/ 4033 w 5443"/>
              <a:gd name="T65" fmla="*/ 927 h 4545"/>
              <a:gd name="T66" fmla="*/ 3352 w 5443"/>
              <a:gd name="T67" fmla="*/ 1824 h 4545"/>
              <a:gd name="T68" fmla="*/ 3253 w 5443"/>
              <a:gd name="T69" fmla="*/ 1568 h 4545"/>
              <a:gd name="T70" fmla="*/ 3060 w 5443"/>
              <a:gd name="T71" fmla="*/ 2332 h 4545"/>
              <a:gd name="T72" fmla="*/ 2818 w 5443"/>
              <a:gd name="T73" fmla="*/ 1895 h 4545"/>
              <a:gd name="T74" fmla="*/ 2774 w 5443"/>
              <a:gd name="T75" fmla="*/ 2051 h 4545"/>
              <a:gd name="T76" fmla="*/ 2668 w 5443"/>
              <a:gd name="T77" fmla="*/ 2946 h 4545"/>
              <a:gd name="T78" fmla="*/ 1956 w 5443"/>
              <a:gd name="T79" fmla="*/ 2484 h 4545"/>
              <a:gd name="T80" fmla="*/ 1881 w 5443"/>
              <a:gd name="T81" fmla="*/ 2501 h 4545"/>
              <a:gd name="T82" fmla="*/ 1744 w 5443"/>
              <a:gd name="T83" fmla="*/ 3204 h 4545"/>
              <a:gd name="T84" fmla="*/ 1475 w 5443"/>
              <a:gd name="T85" fmla="*/ 2659 h 4545"/>
              <a:gd name="T86" fmla="*/ 1349 w 5443"/>
              <a:gd name="T87" fmla="*/ 3059 h 4545"/>
              <a:gd name="T88" fmla="*/ 961 w 5443"/>
              <a:gd name="T89" fmla="*/ 3318 h 4545"/>
              <a:gd name="T90" fmla="*/ 561 w 5443"/>
              <a:gd name="T91" fmla="*/ 3518 h 4545"/>
              <a:gd name="T92" fmla="*/ 264 w 5443"/>
              <a:gd name="T93" fmla="*/ 2640 h 4545"/>
              <a:gd name="T94" fmla="*/ 472 w 5443"/>
              <a:gd name="T95" fmla="*/ 3533 h 4545"/>
              <a:gd name="T96" fmla="*/ 0 w 5443"/>
              <a:gd name="T97" fmla="*/ 3852 h 4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443" h="4545">
                <a:moveTo>
                  <a:pt x="0" y="3852"/>
                </a:moveTo>
                <a:lnTo>
                  <a:pt x="0" y="3942"/>
                </a:lnTo>
                <a:lnTo>
                  <a:pt x="178" y="3949"/>
                </a:lnTo>
                <a:cubicBezTo>
                  <a:pt x="200" y="3993"/>
                  <a:pt x="221" y="4180"/>
                  <a:pt x="219" y="4242"/>
                </a:cubicBezTo>
                <a:cubicBezTo>
                  <a:pt x="217" y="4317"/>
                  <a:pt x="151" y="4482"/>
                  <a:pt x="207" y="4545"/>
                </a:cubicBezTo>
                <a:cubicBezTo>
                  <a:pt x="277" y="4506"/>
                  <a:pt x="262" y="4425"/>
                  <a:pt x="280" y="4359"/>
                </a:cubicBezTo>
                <a:cubicBezTo>
                  <a:pt x="314" y="4232"/>
                  <a:pt x="265" y="4102"/>
                  <a:pt x="272" y="3949"/>
                </a:cubicBezTo>
                <a:cubicBezTo>
                  <a:pt x="323" y="3922"/>
                  <a:pt x="371" y="3900"/>
                  <a:pt x="419" y="3875"/>
                </a:cubicBezTo>
                <a:cubicBezTo>
                  <a:pt x="779" y="3688"/>
                  <a:pt x="755" y="3518"/>
                  <a:pt x="979" y="3506"/>
                </a:cubicBezTo>
                <a:cubicBezTo>
                  <a:pt x="1074" y="3502"/>
                  <a:pt x="1098" y="3537"/>
                  <a:pt x="1111" y="3616"/>
                </a:cubicBezTo>
                <a:cubicBezTo>
                  <a:pt x="1120" y="3672"/>
                  <a:pt x="1114" y="3659"/>
                  <a:pt x="1135" y="3700"/>
                </a:cubicBezTo>
                <a:cubicBezTo>
                  <a:pt x="1156" y="3741"/>
                  <a:pt x="1161" y="3727"/>
                  <a:pt x="1156" y="3800"/>
                </a:cubicBezTo>
                <a:cubicBezTo>
                  <a:pt x="1150" y="3872"/>
                  <a:pt x="1113" y="3930"/>
                  <a:pt x="1144" y="3994"/>
                </a:cubicBezTo>
                <a:cubicBezTo>
                  <a:pt x="1247" y="3978"/>
                  <a:pt x="1199" y="3900"/>
                  <a:pt x="1219" y="3812"/>
                </a:cubicBezTo>
                <a:cubicBezTo>
                  <a:pt x="1254" y="3668"/>
                  <a:pt x="1170" y="3683"/>
                  <a:pt x="1199" y="3544"/>
                </a:cubicBezTo>
                <a:cubicBezTo>
                  <a:pt x="1289" y="3532"/>
                  <a:pt x="1374" y="3476"/>
                  <a:pt x="1465" y="3509"/>
                </a:cubicBezTo>
                <a:cubicBezTo>
                  <a:pt x="1658" y="3576"/>
                  <a:pt x="1629" y="3493"/>
                  <a:pt x="1708" y="3442"/>
                </a:cubicBezTo>
                <a:cubicBezTo>
                  <a:pt x="1745" y="3451"/>
                  <a:pt x="1766" y="3453"/>
                  <a:pt x="1780" y="3495"/>
                </a:cubicBezTo>
                <a:cubicBezTo>
                  <a:pt x="1804" y="3568"/>
                  <a:pt x="1686" y="3592"/>
                  <a:pt x="1777" y="3763"/>
                </a:cubicBezTo>
                <a:lnTo>
                  <a:pt x="1804" y="3819"/>
                </a:lnTo>
                <a:cubicBezTo>
                  <a:pt x="1852" y="3946"/>
                  <a:pt x="1813" y="4110"/>
                  <a:pt x="1917" y="4134"/>
                </a:cubicBezTo>
                <a:cubicBezTo>
                  <a:pt x="1937" y="4069"/>
                  <a:pt x="1910" y="4060"/>
                  <a:pt x="1899" y="3899"/>
                </a:cubicBezTo>
                <a:cubicBezTo>
                  <a:pt x="1895" y="3832"/>
                  <a:pt x="1860" y="3749"/>
                  <a:pt x="1832" y="3691"/>
                </a:cubicBezTo>
                <a:cubicBezTo>
                  <a:pt x="1782" y="3588"/>
                  <a:pt x="1853" y="3580"/>
                  <a:pt x="1862" y="3498"/>
                </a:cubicBezTo>
                <a:cubicBezTo>
                  <a:pt x="1873" y="3411"/>
                  <a:pt x="1805" y="3374"/>
                  <a:pt x="1772" y="3320"/>
                </a:cubicBezTo>
                <a:cubicBezTo>
                  <a:pt x="1806" y="3258"/>
                  <a:pt x="1887" y="3176"/>
                  <a:pt x="1983" y="3171"/>
                </a:cubicBezTo>
                <a:cubicBezTo>
                  <a:pt x="2149" y="3163"/>
                  <a:pt x="2263" y="3211"/>
                  <a:pt x="2415" y="3215"/>
                </a:cubicBezTo>
                <a:cubicBezTo>
                  <a:pt x="2495" y="3218"/>
                  <a:pt x="2564" y="3202"/>
                  <a:pt x="2598" y="3299"/>
                </a:cubicBezTo>
                <a:cubicBezTo>
                  <a:pt x="2634" y="3401"/>
                  <a:pt x="2619" y="3519"/>
                  <a:pt x="2665" y="3615"/>
                </a:cubicBezTo>
                <a:cubicBezTo>
                  <a:pt x="2689" y="3665"/>
                  <a:pt x="2703" y="3696"/>
                  <a:pt x="2727" y="3745"/>
                </a:cubicBezTo>
                <a:cubicBezTo>
                  <a:pt x="2743" y="3778"/>
                  <a:pt x="2772" y="3866"/>
                  <a:pt x="2824" y="3816"/>
                </a:cubicBezTo>
                <a:cubicBezTo>
                  <a:pt x="2862" y="3780"/>
                  <a:pt x="2804" y="3726"/>
                  <a:pt x="2786" y="3688"/>
                </a:cubicBezTo>
                <a:cubicBezTo>
                  <a:pt x="2702" y="3522"/>
                  <a:pt x="2715" y="3419"/>
                  <a:pt x="2664" y="3259"/>
                </a:cubicBezTo>
                <a:cubicBezTo>
                  <a:pt x="2633" y="3161"/>
                  <a:pt x="2593" y="3174"/>
                  <a:pt x="2677" y="3078"/>
                </a:cubicBezTo>
                <a:cubicBezTo>
                  <a:pt x="2712" y="3039"/>
                  <a:pt x="2694" y="3050"/>
                  <a:pt x="2749" y="3036"/>
                </a:cubicBezTo>
                <a:cubicBezTo>
                  <a:pt x="2798" y="3111"/>
                  <a:pt x="2806" y="3134"/>
                  <a:pt x="2839" y="3222"/>
                </a:cubicBezTo>
                <a:cubicBezTo>
                  <a:pt x="2863" y="3283"/>
                  <a:pt x="2912" y="3348"/>
                  <a:pt x="2964" y="3387"/>
                </a:cubicBezTo>
                <a:cubicBezTo>
                  <a:pt x="3057" y="3457"/>
                  <a:pt x="3070" y="3375"/>
                  <a:pt x="2992" y="3304"/>
                </a:cubicBezTo>
                <a:cubicBezTo>
                  <a:pt x="2898" y="3219"/>
                  <a:pt x="2934" y="3234"/>
                  <a:pt x="2882" y="3123"/>
                </a:cubicBezTo>
                <a:cubicBezTo>
                  <a:pt x="2754" y="2855"/>
                  <a:pt x="2803" y="2960"/>
                  <a:pt x="2925" y="2748"/>
                </a:cubicBezTo>
                <a:cubicBezTo>
                  <a:pt x="2985" y="2644"/>
                  <a:pt x="3049" y="2607"/>
                  <a:pt x="3086" y="2496"/>
                </a:cubicBezTo>
                <a:cubicBezTo>
                  <a:pt x="3105" y="2438"/>
                  <a:pt x="3100" y="2422"/>
                  <a:pt x="3140" y="2395"/>
                </a:cubicBezTo>
                <a:cubicBezTo>
                  <a:pt x="3194" y="2460"/>
                  <a:pt x="3182" y="2589"/>
                  <a:pt x="3215" y="2668"/>
                </a:cubicBezTo>
                <a:cubicBezTo>
                  <a:pt x="3282" y="2832"/>
                  <a:pt x="3312" y="2929"/>
                  <a:pt x="3431" y="3042"/>
                </a:cubicBezTo>
                <a:cubicBezTo>
                  <a:pt x="3754" y="3351"/>
                  <a:pt x="3833" y="3267"/>
                  <a:pt x="3707" y="3166"/>
                </a:cubicBezTo>
                <a:cubicBezTo>
                  <a:pt x="3458" y="2967"/>
                  <a:pt x="3425" y="2940"/>
                  <a:pt x="3286" y="2635"/>
                </a:cubicBezTo>
                <a:lnTo>
                  <a:pt x="3239" y="2463"/>
                </a:lnTo>
                <a:cubicBezTo>
                  <a:pt x="3233" y="2426"/>
                  <a:pt x="3239" y="2395"/>
                  <a:pt x="3233" y="2358"/>
                </a:cubicBezTo>
                <a:cubicBezTo>
                  <a:pt x="3216" y="2250"/>
                  <a:pt x="3184" y="2277"/>
                  <a:pt x="3282" y="2100"/>
                </a:cubicBezTo>
                <a:cubicBezTo>
                  <a:pt x="3319" y="2032"/>
                  <a:pt x="3420" y="1851"/>
                  <a:pt x="3502" y="1855"/>
                </a:cubicBezTo>
                <a:cubicBezTo>
                  <a:pt x="3527" y="1896"/>
                  <a:pt x="3515" y="1979"/>
                  <a:pt x="3513" y="2017"/>
                </a:cubicBezTo>
                <a:cubicBezTo>
                  <a:pt x="3511" y="2056"/>
                  <a:pt x="3520" y="2135"/>
                  <a:pt x="3515" y="2192"/>
                </a:cubicBezTo>
                <a:cubicBezTo>
                  <a:pt x="3494" y="2449"/>
                  <a:pt x="3693" y="2509"/>
                  <a:pt x="3830" y="2781"/>
                </a:cubicBezTo>
                <a:cubicBezTo>
                  <a:pt x="3854" y="2829"/>
                  <a:pt x="3866" y="2886"/>
                  <a:pt x="3927" y="2855"/>
                </a:cubicBezTo>
                <a:lnTo>
                  <a:pt x="3931" y="2794"/>
                </a:lnTo>
                <a:cubicBezTo>
                  <a:pt x="3919" y="2760"/>
                  <a:pt x="3912" y="2767"/>
                  <a:pt x="3890" y="2734"/>
                </a:cubicBezTo>
                <a:lnTo>
                  <a:pt x="3748" y="2505"/>
                </a:lnTo>
                <a:cubicBezTo>
                  <a:pt x="3706" y="2443"/>
                  <a:pt x="3699" y="2465"/>
                  <a:pt x="3651" y="2410"/>
                </a:cubicBezTo>
                <a:cubicBezTo>
                  <a:pt x="3559" y="2304"/>
                  <a:pt x="3616" y="2249"/>
                  <a:pt x="3608" y="2110"/>
                </a:cubicBezTo>
                <a:cubicBezTo>
                  <a:pt x="3603" y="2032"/>
                  <a:pt x="3591" y="2032"/>
                  <a:pt x="3604" y="1939"/>
                </a:cubicBezTo>
                <a:cubicBezTo>
                  <a:pt x="3610" y="1892"/>
                  <a:pt x="3591" y="1789"/>
                  <a:pt x="3627" y="1766"/>
                </a:cubicBezTo>
                <a:cubicBezTo>
                  <a:pt x="3715" y="1707"/>
                  <a:pt x="3772" y="1804"/>
                  <a:pt x="3809" y="1853"/>
                </a:cubicBezTo>
                <a:cubicBezTo>
                  <a:pt x="3825" y="1874"/>
                  <a:pt x="3838" y="1881"/>
                  <a:pt x="3855" y="1903"/>
                </a:cubicBezTo>
                <a:cubicBezTo>
                  <a:pt x="3878" y="1930"/>
                  <a:pt x="3914" y="1983"/>
                  <a:pt x="3932" y="2020"/>
                </a:cubicBezTo>
                <a:cubicBezTo>
                  <a:pt x="3993" y="2143"/>
                  <a:pt x="4321" y="2516"/>
                  <a:pt x="4443" y="2425"/>
                </a:cubicBezTo>
                <a:cubicBezTo>
                  <a:pt x="4435" y="2375"/>
                  <a:pt x="4371" y="2377"/>
                  <a:pt x="4239" y="2277"/>
                </a:cubicBezTo>
                <a:lnTo>
                  <a:pt x="4063" y="2093"/>
                </a:lnTo>
                <a:cubicBezTo>
                  <a:pt x="4015" y="2022"/>
                  <a:pt x="3978" y="1928"/>
                  <a:pt x="3926" y="1873"/>
                </a:cubicBezTo>
                <a:cubicBezTo>
                  <a:pt x="3819" y="1761"/>
                  <a:pt x="3909" y="1793"/>
                  <a:pt x="3738" y="1691"/>
                </a:cubicBezTo>
                <a:cubicBezTo>
                  <a:pt x="3772" y="1577"/>
                  <a:pt x="3833" y="1551"/>
                  <a:pt x="3953" y="1553"/>
                </a:cubicBezTo>
                <a:cubicBezTo>
                  <a:pt x="4055" y="1555"/>
                  <a:pt x="4142" y="1588"/>
                  <a:pt x="4242" y="1591"/>
                </a:cubicBezTo>
                <a:lnTo>
                  <a:pt x="4278" y="1551"/>
                </a:lnTo>
                <a:cubicBezTo>
                  <a:pt x="4209" y="1492"/>
                  <a:pt x="4038" y="1488"/>
                  <a:pt x="3929" y="1472"/>
                </a:cubicBezTo>
                <a:cubicBezTo>
                  <a:pt x="3976" y="1379"/>
                  <a:pt x="4123" y="1286"/>
                  <a:pt x="4139" y="1276"/>
                </a:cubicBezTo>
                <a:cubicBezTo>
                  <a:pt x="4215" y="1225"/>
                  <a:pt x="4277" y="1125"/>
                  <a:pt x="4406" y="1132"/>
                </a:cubicBezTo>
                <a:cubicBezTo>
                  <a:pt x="4477" y="1304"/>
                  <a:pt x="4542" y="1353"/>
                  <a:pt x="4640" y="1477"/>
                </a:cubicBezTo>
                <a:cubicBezTo>
                  <a:pt x="4669" y="1514"/>
                  <a:pt x="4706" y="1557"/>
                  <a:pt x="4751" y="1541"/>
                </a:cubicBezTo>
                <a:cubicBezTo>
                  <a:pt x="4783" y="1490"/>
                  <a:pt x="4739" y="1473"/>
                  <a:pt x="4705" y="1438"/>
                </a:cubicBezTo>
                <a:cubicBezTo>
                  <a:pt x="4678" y="1409"/>
                  <a:pt x="4642" y="1366"/>
                  <a:pt x="4615" y="1336"/>
                </a:cubicBezTo>
                <a:cubicBezTo>
                  <a:pt x="4600" y="1318"/>
                  <a:pt x="4593" y="1306"/>
                  <a:pt x="4581" y="1287"/>
                </a:cubicBezTo>
                <a:cubicBezTo>
                  <a:pt x="4542" y="1221"/>
                  <a:pt x="4501" y="1176"/>
                  <a:pt x="4495" y="1090"/>
                </a:cubicBezTo>
                <a:cubicBezTo>
                  <a:pt x="4660" y="927"/>
                  <a:pt x="5048" y="1180"/>
                  <a:pt x="5085" y="1015"/>
                </a:cubicBezTo>
                <a:cubicBezTo>
                  <a:pt x="5024" y="997"/>
                  <a:pt x="4986" y="1009"/>
                  <a:pt x="4924" y="996"/>
                </a:cubicBezTo>
                <a:cubicBezTo>
                  <a:pt x="4878" y="986"/>
                  <a:pt x="4824" y="980"/>
                  <a:pt x="4793" y="950"/>
                </a:cubicBezTo>
                <a:cubicBezTo>
                  <a:pt x="4818" y="937"/>
                  <a:pt x="4857" y="923"/>
                  <a:pt x="4892" y="915"/>
                </a:cubicBezTo>
                <a:cubicBezTo>
                  <a:pt x="5150" y="854"/>
                  <a:pt x="5141" y="789"/>
                  <a:pt x="5322" y="642"/>
                </a:cubicBezTo>
                <a:cubicBezTo>
                  <a:pt x="5374" y="600"/>
                  <a:pt x="5443" y="539"/>
                  <a:pt x="5440" y="470"/>
                </a:cubicBezTo>
                <a:cubicBezTo>
                  <a:pt x="5367" y="458"/>
                  <a:pt x="5356" y="492"/>
                  <a:pt x="5324" y="534"/>
                </a:cubicBezTo>
                <a:cubicBezTo>
                  <a:pt x="5306" y="557"/>
                  <a:pt x="5095" y="750"/>
                  <a:pt x="5037" y="784"/>
                </a:cubicBezTo>
                <a:lnTo>
                  <a:pt x="4509" y="960"/>
                </a:lnTo>
                <a:cubicBezTo>
                  <a:pt x="4520" y="907"/>
                  <a:pt x="4572" y="819"/>
                  <a:pt x="4595" y="755"/>
                </a:cubicBezTo>
                <a:cubicBezTo>
                  <a:pt x="4670" y="546"/>
                  <a:pt x="4588" y="456"/>
                  <a:pt x="4734" y="123"/>
                </a:cubicBezTo>
                <a:cubicBezTo>
                  <a:pt x="4754" y="78"/>
                  <a:pt x="4766" y="39"/>
                  <a:pt x="4754" y="0"/>
                </a:cubicBezTo>
                <a:cubicBezTo>
                  <a:pt x="4681" y="21"/>
                  <a:pt x="4689" y="83"/>
                  <a:pt x="4662" y="145"/>
                </a:cubicBezTo>
                <a:cubicBezTo>
                  <a:pt x="4644" y="186"/>
                  <a:pt x="4596" y="279"/>
                  <a:pt x="4588" y="323"/>
                </a:cubicBezTo>
                <a:cubicBezTo>
                  <a:pt x="4556" y="494"/>
                  <a:pt x="4587" y="560"/>
                  <a:pt x="4523" y="751"/>
                </a:cubicBezTo>
                <a:cubicBezTo>
                  <a:pt x="4417" y="1064"/>
                  <a:pt x="4298" y="1047"/>
                  <a:pt x="4175" y="1148"/>
                </a:cubicBezTo>
                <a:cubicBezTo>
                  <a:pt x="4136" y="1180"/>
                  <a:pt x="4072" y="1221"/>
                  <a:pt x="4021" y="1243"/>
                </a:cubicBezTo>
                <a:cubicBezTo>
                  <a:pt x="4016" y="1141"/>
                  <a:pt x="4059" y="986"/>
                  <a:pt x="4033" y="927"/>
                </a:cubicBezTo>
                <a:cubicBezTo>
                  <a:pt x="3911" y="943"/>
                  <a:pt x="4002" y="1132"/>
                  <a:pt x="3886" y="1352"/>
                </a:cubicBezTo>
                <a:cubicBezTo>
                  <a:pt x="3839" y="1443"/>
                  <a:pt x="3689" y="1620"/>
                  <a:pt x="3612" y="1672"/>
                </a:cubicBezTo>
                <a:cubicBezTo>
                  <a:pt x="3556" y="1711"/>
                  <a:pt x="3408" y="1816"/>
                  <a:pt x="3352" y="1824"/>
                </a:cubicBezTo>
                <a:cubicBezTo>
                  <a:pt x="3365" y="1657"/>
                  <a:pt x="3319" y="1536"/>
                  <a:pt x="3294" y="1375"/>
                </a:cubicBezTo>
                <a:cubicBezTo>
                  <a:pt x="3287" y="1330"/>
                  <a:pt x="3304" y="1299"/>
                  <a:pt x="3278" y="1247"/>
                </a:cubicBezTo>
                <a:cubicBezTo>
                  <a:pt x="3170" y="1269"/>
                  <a:pt x="3231" y="1490"/>
                  <a:pt x="3253" y="1568"/>
                </a:cubicBezTo>
                <a:cubicBezTo>
                  <a:pt x="3292" y="1705"/>
                  <a:pt x="3309" y="1770"/>
                  <a:pt x="3261" y="1913"/>
                </a:cubicBezTo>
                <a:cubicBezTo>
                  <a:pt x="3233" y="1996"/>
                  <a:pt x="3210" y="2097"/>
                  <a:pt x="3138" y="2203"/>
                </a:cubicBezTo>
                <a:cubicBezTo>
                  <a:pt x="3106" y="2250"/>
                  <a:pt x="3085" y="2265"/>
                  <a:pt x="3060" y="2332"/>
                </a:cubicBezTo>
                <a:cubicBezTo>
                  <a:pt x="3036" y="2395"/>
                  <a:pt x="3027" y="2423"/>
                  <a:pt x="2991" y="2466"/>
                </a:cubicBezTo>
                <a:cubicBezTo>
                  <a:pt x="2849" y="2399"/>
                  <a:pt x="2882" y="2260"/>
                  <a:pt x="2865" y="2094"/>
                </a:cubicBezTo>
                <a:cubicBezTo>
                  <a:pt x="2857" y="2017"/>
                  <a:pt x="2834" y="1968"/>
                  <a:pt x="2818" y="1895"/>
                </a:cubicBezTo>
                <a:cubicBezTo>
                  <a:pt x="2801" y="1819"/>
                  <a:pt x="2805" y="1756"/>
                  <a:pt x="2741" y="1721"/>
                </a:cubicBezTo>
                <a:cubicBezTo>
                  <a:pt x="2681" y="1765"/>
                  <a:pt x="2727" y="1780"/>
                  <a:pt x="2743" y="1864"/>
                </a:cubicBezTo>
                <a:cubicBezTo>
                  <a:pt x="2757" y="1945"/>
                  <a:pt x="2755" y="1976"/>
                  <a:pt x="2774" y="2051"/>
                </a:cubicBezTo>
                <a:cubicBezTo>
                  <a:pt x="2808" y="2189"/>
                  <a:pt x="2767" y="2301"/>
                  <a:pt x="2833" y="2415"/>
                </a:cubicBezTo>
                <a:cubicBezTo>
                  <a:pt x="2949" y="2615"/>
                  <a:pt x="2982" y="2516"/>
                  <a:pt x="2769" y="2812"/>
                </a:cubicBezTo>
                <a:lnTo>
                  <a:pt x="2668" y="2946"/>
                </a:lnTo>
                <a:cubicBezTo>
                  <a:pt x="2527" y="3146"/>
                  <a:pt x="2449" y="3135"/>
                  <a:pt x="2227" y="3088"/>
                </a:cubicBezTo>
                <a:cubicBezTo>
                  <a:pt x="2129" y="3067"/>
                  <a:pt x="2113" y="3100"/>
                  <a:pt x="2061" y="3023"/>
                </a:cubicBezTo>
                <a:cubicBezTo>
                  <a:pt x="1934" y="2833"/>
                  <a:pt x="2007" y="2677"/>
                  <a:pt x="1956" y="2484"/>
                </a:cubicBezTo>
                <a:cubicBezTo>
                  <a:pt x="1950" y="2460"/>
                  <a:pt x="1942" y="2431"/>
                  <a:pt x="1933" y="2397"/>
                </a:cubicBezTo>
                <a:cubicBezTo>
                  <a:pt x="1916" y="2340"/>
                  <a:pt x="1920" y="2340"/>
                  <a:pt x="1856" y="2340"/>
                </a:cubicBezTo>
                <a:cubicBezTo>
                  <a:pt x="1840" y="2412"/>
                  <a:pt x="1863" y="2437"/>
                  <a:pt x="1881" y="2501"/>
                </a:cubicBezTo>
                <a:cubicBezTo>
                  <a:pt x="1897" y="2556"/>
                  <a:pt x="1895" y="2787"/>
                  <a:pt x="1912" y="2882"/>
                </a:cubicBezTo>
                <a:cubicBezTo>
                  <a:pt x="1927" y="2967"/>
                  <a:pt x="1950" y="2986"/>
                  <a:pt x="1964" y="3045"/>
                </a:cubicBezTo>
                <a:cubicBezTo>
                  <a:pt x="1887" y="3124"/>
                  <a:pt x="1935" y="3029"/>
                  <a:pt x="1744" y="3204"/>
                </a:cubicBezTo>
                <a:cubicBezTo>
                  <a:pt x="1679" y="3264"/>
                  <a:pt x="1632" y="3361"/>
                  <a:pt x="1570" y="3427"/>
                </a:cubicBezTo>
                <a:cubicBezTo>
                  <a:pt x="1449" y="3410"/>
                  <a:pt x="1438" y="3372"/>
                  <a:pt x="1438" y="3238"/>
                </a:cubicBezTo>
                <a:cubicBezTo>
                  <a:pt x="1437" y="2859"/>
                  <a:pt x="1547" y="2898"/>
                  <a:pt x="1475" y="2659"/>
                </a:cubicBezTo>
                <a:cubicBezTo>
                  <a:pt x="1456" y="2594"/>
                  <a:pt x="1436" y="2505"/>
                  <a:pt x="1400" y="2453"/>
                </a:cubicBezTo>
                <a:cubicBezTo>
                  <a:pt x="1291" y="2488"/>
                  <a:pt x="1380" y="2645"/>
                  <a:pt x="1405" y="2740"/>
                </a:cubicBezTo>
                <a:cubicBezTo>
                  <a:pt x="1427" y="2824"/>
                  <a:pt x="1358" y="2932"/>
                  <a:pt x="1349" y="3059"/>
                </a:cubicBezTo>
                <a:cubicBezTo>
                  <a:pt x="1327" y="3366"/>
                  <a:pt x="1459" y="3509"/>
                  <a:pt x="1027" y="3409"/>
                </a:cubicBezTo>
                <a:cubicBezTo>
                  <a:pt x="1029" y="3301"/>
                  <a:pt x="1071" y="3213"/>
                  <a:pt x="1019" y="3148"/>
                </a:cubicBezTo>
                <a:cubicBezTo>
                  <a:pt x="932" y="3162"/>
                  <a:pt x="972" y="3227"/>
                  <a:pt x="961" y="3318"/>
                </a:cubicBezTo>
                <a:cubicBezTo>
                  <a:pt x="944" y="3464"/>
                  <a:pt x="826" y="3417"/>
                  <a:pt x="694" y="3545"/>
                </a:cubicBezTo>
                <a:cubicBezTo>
                  <a:pt x="644" y="3593"/>
                  <a:pt x="624" y="3616"/>
                  <a:pt x="570" y="3659"/>
                </a:cubicBezTo>
                <a:cubicBezTo>
                  <a:pt x="557" y="3568"/>
                  <a:pt x="586" y="3606"/>
                  <a:pt x="561" y="3518"/>
                </a:cubicBezTo>
                <a:lnTo>
                  <a:pt x="495" y="3210"/>
                </a:lnTo>
                <a:cubicBezTo>
                  <a:pt x="480" y="3051"/>
                  <a:pt x="347" y="2854"/>
                  <a:pt x="347" y="2453"/>
                </a:cubicBezTo>
                <a:cubicBezTo>
                  <a:pt x="228" y="2455"/>
                  <a:pt x="250" y="2548"/>
                  <a:pt x="264" y="2640"/>
                </a:cubicBezTo>
                <a:lnTo>
                  <a:pt x="314" y="2864"/>
                </a:lnTo>
                <a:cubicBezTo>
                  <a:pt x="344" y="2947"/>
                  <a:pt x="347" y="3010"/>
                  <a:pt x="373" y="3085"/>
                </a:cubicBezTo>
                <a:lnTo>
                  <a:pt x="472" y="3533"/>
                </a:lnTo>
                <a:cubicBezTo>
                  <a:pt x="485" y="3628"/>
                  <a:pt x="434" y="3772"/>
                  <a:pt x="358" y="3815"/>
                </a:cubicBezTo>
                <a:cubicBezTo>
                  <a:pt x="338" y="3826"/>
                  <a:pt x="292" y="3847"/>
                  <a:pt x="260" y="3855"/>
                </a:cubicBezTo>
                <a:cubicBezTo>
                  <a:pt x="186" y="3875"/>
                  <a:pt x="93" y="3852"/>
                  <a:pt x="0" y="3852"/>
                </a:cubicBezTo>
                <a:close/>
              </a:path>
            </a:pathLst>
          </a:custGeom>
          <a:solidFill>
            <a:srgbClr val="00A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97399A51-E013-4F4E-9ED8-60D7484972E8}"/>
              </a:ext>
            </a:extLst>
          </p:cNvPr>
          <p:cNvSpPr>
            <a:spLocks/>
          </p:cNvSpPr>
          <p:nvPr/>
        </p:nvSpPr>
        <p:spPr bwMode="auto">
          <a:xfrm>
            <a:off x="205643" y="1985078"/>
            <a:ext cx="1527644" cy="934371"/>
          </a:xfrm>
          <a:custGeom>
            <a:avLst/>
            <a:gdLst>
              <a:gd name="T0" fmla="*/ 142 w 5123"/>
              <a:gd name="T1" fmla="*/ 2130 h 3132"/>
              <a:gd name="T2" fmla="*/ 630 w 5123"/>
              <a:gd name="T3" fmla="*/ 2134 h 3132"/>
              <a:gd name="T4" fmla="*/ 1304 w 5123"/>
              <a:gd name="T5" fmla="*/ 2663 h 3132"/>
              <a:gd name="T6" fmla="*/ 1189 w 5123"/>
              <a:gd name="T7" fmla="*/ 2340 h 3132"/>
              <a:gd name="T8" fmla="*/ 1340 w 5123"/>
              <a:gd name="T9" fmla="*/ 2023 h 3132"/>
              <a:gd name="T10" fmla="*/ 1925 w 5123"/>
              <a:gd name="T11" fmla="*/ 2580 h 3132"/>
              <a:gd name="T12" fmla="*/ 2455 w 5123"/>
              <a:gd name="T13" fmla="*/ 2888 h 3132"/>
              <a:gd name="T14" fmla="*/ 2902 w 5123"/>
              <a:gd name="T15" fmla="*/ 3065 h 3132"/>
              <a:gd name="T16" fmla="*/ 2509 w 5123"/>
              <a:gd name="T17" fmla="*/ 2835 h 3132"/>
              <a:gd name="T18" fmla="*/ 2002 w 5123"/>
              <a:gd name="T19" fmla="*/ 2530 h 3132"/>
              <a:gd name="T20" fmla="*/ 2499 w 5123"/>
              <a:gd name="T21" fmla="*/ 1966 h 3132"/>
              <a:gd name="T22" fmla="*/ 3295 w 5123"/>
              <a:gd name="T23" fmla="*/ 2037 h 3132"/>
              <a:gd name="T24" fmla="*/ 3571 w 5123"/>
              <a:gd name="T25" fmla="*/ 2551 h 3132"/>
              <a:gd name="T26" fmla="*/ 3658 w 5123"/>
              <a:gd name="T27" fmla="*/ 3053 h 3132"/>
              <a:gd name="T28" fmla="*/ 3638 w 5123"/>
              <a:gd name="T29" fmla="*/ 2394 h 3132"/>
              <a:gd name="T30" fmla="*/ 3663 w 5123"/>
              <a:gd name="T31" fmla="*/ 2043 h 3132"/>
              <a:gd name="T32" fmla="*/ 4067 w 5123"/>
              <a:gd name="T33" fmla="*/ 2531 h 3132"/>
              <a:gd name="T34" fmla="*/ 3981 w 5123"/>
              <a:gd name="T35" fmla="*/ 2106 h 3132"/>
              <a:gd name="T36" fmla="*/ 4443 w 5123"/>
              <a:gd name="T37" fmla="*/ 2587 h 3132"/>
              <a:gd name="T38" fmla="*/ 4545 w 5123"/>
              <a:gd name="T39" fmla="*/ 2012 h 3132"/>
              <a:gd name="T40" fmla="*/ 4834 w 5123"/>
              <a:gd name="T41" fmla="*/ 2507 h 3132"/>
              <a:gd name="T42" fmla="*/ 4676 w 5123"/>
              <a:gd name="T43" fmla="*/ 2045 h 3132"/>
              <a:gd name="T44" fmla="*/ 5123 w 5123"/>
              <a:gd name="T45" fmla="*/ 1824 h 3132"/>
              <a:gd name="T46" fmla="*/ 3434 w 5123"/>
              <a:gd name="T47" fmla="*/ 1951 h 3132"/>
              <a:gd name="T48" fmla="*/ 2902 w 5123"/>
              <a:gd name="T49" fmla="*/ 1778 h 3132"/>
              <a:gd name="T50" fmla="*/ 4315 w 5123"/>
              <a:gd name="T51" fmla="*/ 1024 h 3132"/>
              <a:gd name="T52" fmla="*/ 4584 w 5123"/>
              <a:gd name="T53" fmla="*/ 982 h 3132"/>
              <a:gd name="T54" fmla="*/ 4842 w 5123"/>
              <a:gd name="T55" fmla="*/ 217 h 3132"/>
              <a:gd name="T56" fmla="*/ 4492 w 5123"/>
              <a:gd name="T57" fmla="*/ 580 h 3132"/>
              <a:gd name="T58" fmla="*/ 3942 w 5123"/>
              <a:gd name="T59" fmla="*/ 1087 h 3132"/>
              <a:gd name="T60" fmla="*/ 3880 w 5123"/>
              <a:gd name="T61" fmla="*/ 1071 h 3132"/>
              <a:gd name="T62" fmla="*/ 3474 w 5123"/>
              <a:gd name="T63" fmla="*/ 1001 h 3132"/>
              <a:gd name="T64" fmla="*/ 3402 w 5123"/>
              <a:gd name="T65" fmla="*/ 463 h 3132"/>
              <a:gd name="T66" fmla="*/ 3437 w 5123"/>
              <a:gd name="T67" fmla="*/ 1084 h 3132"/>
              <a:gd name="T68" fmla="*/ 3034 w 5123"/>
              <a:gd name="T69" fmla="*/ 963 h 3132"/>
              <a:gd name="T70" fmla="*/ 2801 w 5123"/>
              <a:gd name="T71" fmla="*/ 1691 h 3132"/>
              <a:gd name="T72" fmla="*/ 2660 w 5123"/>
              <a:gd name="T73" fmla="*/ 1598 h 3132"/>
              <a:gd name="T74" fmla="*/ 2231 w 5123"/>
              <a:gd name="T75" fmla="*/ 1939 h 3132"/>
              <a:gd name="T76" fmla="*/ 1465 w 5123"/>
              <a:gd name="T77" fmla="*/ 1644 h 3132"/>
              <a:gd name="T78" fmla="*/ 1473 w 5123"/>
              <a:gd name="T79" fmla="*/ 1460 h 3132"/>
              <a:gd name="T80" fmla="*/ 578 w 5123"/>
              <a:gd name="T81" fmla="*/ 2041 h 3132"/>
              <a:gd name="T82" fmla="*/ 835 w 5123"/>
              <a:gd name="T83" fmla="*/ 1386 h 3132"/>
              <a:gd name="T84" fmla="*/ 185 w 5123"/>
              <a:gd name="T85" fmla="*/ 1839 h 3132"/>
              <a:gd name="T86" fmla="*/ 257 w 5123"/>
              <a:gd name="T87" fmla="*/ 1489 h 3132"/>
              <a:gd name="T88" fmla="*/ 0 w 5123"/>
              <a:gd name="T89" fmla="*/ 2015 h 3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123" h="3132">
                <a:moveTo>
                  <a:pt x="0" y="2015"/>
                </a:moveTo>
                <a:lnTo>
                  <a:pt x="0" y="2118"/>
                </a:lnTo>
                <a:cubicBezTo>
                  <a:pt x="42" y="2108"/>
                  <a:pt x="96" y="2113"/>
                  <a:pt x="142" y="2130"/>
                </a:cubicBezTo>
                <a:lnTo>
                  <a:pt x="248" y="2208"/>
                </a:lnTo>
                <a:cubicBezTo>
                  <a:pt x="327" y="2208"/>
                  <a:pt x="399" y="2221"/>
                  <a:pt x="452" y="2204"/>
                </a:cubicBezTo>
                <a:cubicBezTo>
                  <a:pt x="518" y="2182"/>
                  <a:pt x="570" y="2163"/>
                  <a:pt x="630" y="2134"/>
                </a:cubicBezTo>
                <a:cubicBezTo>
                  <a:pt x="761" y="2071"/>
                  <a:pt x="821" y="1973"/>
                  <a:pt x="945" y="2114"/>
                </a:cubicBezTo>
                <a:cubicBezTo>
                  <a:pt x="999" y="2176"/>
                  <a:pt x="1035" y="2264"/>
                  <a:pt x="1082" y="2333"/>
                </a:cubicBezTo>
                <a:cubicBezTo>
                  <a:pt x="1124" y="2395"/>
                  <a:pt x="1238" y="2638"/>
                  <a:pt x="1304" y="2663"/>
                </a:cubicBezTo>
                <a:cubicBezTo>
                  <a:pt x="1352" y="2681"/>
                  <a:pt x="1360" y="2657"/>
                  <a:pt x="1356" y="2622"/>
                </a:cubicBezTo>
                <a:cubicBezTo>
                  <a:pt x="1350" y="2576"/>
                  <a:pt x="1299" y="2553"/>
                  <a:pt x="1277" y="2513"/>
                </a:cubicBezTo>
                <a:cubicBezTo>
                  <a:pt x="1238" y="2440"/>
                  <a:pt x="1270" y="2473"/>
                  <a:pt x="1189" y="2340"/>
                </a:cubicBezTo>
                <a:cubicBezTo>
                  <a:pt x="1144" y="2266"/>
                  <a:pt x="1137" y="2218"/>
                  <a:pt x="1092" y="2173"/>
                </a:cubicBezTo>
                <a:cubicBezTo>
                  <a:pt x="1050" y="2132"/>
                  <a:pt x="1001" y="2054"/>
                  <a:pt x="1006" y="1998"/>
                </a:cubicBezTo>
                <a:cubicBezTo>
                  <a:pt x="1105" y="1970"/>
                  <a:pt x="1253" y="1994"/>
                  <a:pt x="1340" y="2023"/>
                </a:cubicBezTo>
                <a:cubicBezTo>
                  <a:pt x="1400" y="2042"/>
                  <a:pt x="1446" y="2040"/>
                  <a:pt x="1503" y="2052"/>
                </a:cubicBezTo>
                <a:cubicBezTo>
                  <a:pt x="1630" y="2079"/>
                  <a:pt x="1672" y="2103"/>
                  <a:pt x="1763" y="2176"/>
                </a:cubicBezTo>
                <a:cubicBezTo>
                  <a:pt x="1874" y="2265"/>
                  <a:pt x="1801" y="2458"/>
                  <a:pt x="1925" y="2580"/>
                </a:cubicBezTo>
                <a:cubicBezTo>
                  <a:pt x="1991" y="2645"/>
                  <a:pt x="2032" y="2727"/>
                  <a:pt x="2110" y="2780"/>
                </a:cubicBezTo>
                <a:cubicBezTo>
                  <a:pt x="2253" y="2876"/>
                  <a:pt x="2329" y="2791"/>
                  <a:pt x="2407" y="2841"/>
                </a:cubicBezTo>
                <a:cubicBezTo>
                  <a:pt x="2453" y="2870"/>
                  <a:pt x="2424" y="2862"/>
                  <a:pt x="2455" y="2888"/>
                </a:cubicBezTo>
                <a:cubicBezTo>
                  <a:pt x="2469" y="2900"/>
                  <a:pt x="2498" y="2915"/>
                  <a:pt x="2516" y="2924"/>
                </a:cubicBezTo>
                <a:lnTo>
                  <a:pt x="2772" y="3054"/>
                </a:lnTo>
                <a:cubicBezTo>
                  <a:pt x="2811" y="3075"/>
                  <a:pt x="2877" y="3132"/>
                  <a:pt x="2902" y="3065"/>
                </a:cubicBezTo>
                <a:cubicBezTo>
                  <a:pt x="2920" y="3050"/>
                  <a:pt x="2805" y="2994"/>
                  <a:pt x="2773" y="2970"/>
                </a:cubicBezTo>
                <a:cubicBezTo>
                  <a:pt x="2706" y="2921"/>
                  <a:pt x="2649" y="2919"/>
                  <a:pt x="2588" y="2880"/>
                </a:cubicBezTo>
                <a:lnTo>
                  <a:pt x="2509" y="2835"/>
                </a:lnTo>
                <a:cubicBezTo>
                  <a:pt x="2470" y="2808"/>
                  <a:pt x="2487" y="2799"/>
                  <a:pt x="2439" y="2768"/>
                </a:cubicBezTo>
                <a:cubicBezTo>
                  <a:pt x="2376" y="2728"/>
                  <a:pt x="2289" y="2762"/>
                  <a:pt x="2203" y="2731"/>
                </a:cubicBezTo>
                <a:cubicBezTo>
                  <a:pt x="2113" y="2699"/>
                  <a:pt x="2064" y="2598"/>
                  <a:pt x="2002" y="2530"/>
                </a:cubicBezTo>
                <a:cubicBezTo>
                  <a:pt x="1893" y="2412"/>
                  <a:pt x="1950" y="2368"/>
                  <a:pt x="1906" y="2241"/>
                </a:cubicBezTo>
                <a:cubicBezTo>
                  <a:pt x="1869" y="2135"/>
                  <a:pt x="1818" y="2165"/>
                  <a:pt x="1787" y="2075"/>
                </a:cubicBezTo>
                <a:cubicBezTo>
                  <a:pt x="1921" y="1979"/>
                  <a:pt x="2295" y="2046"/>
                  <a:pt x="2499" y="1966"/>
                </a:cubicBezTo>
                <a:cubicBezTo>
                  <a:pt x="2662" y="1901"/>
                  <a:pt x="2708" y="1770"/>
                  <a:pt x="2877" y="1889"/>
                </a:cubicBezTo>
                <a:cubicBezTo>
                  <a:pt x="2940" y="1934"/>
                  <a:pt x="2998" y="1960"/>
                  <a:pt x="3081" y="1979"/>
                </a:cubicBezTo>
                <a:cubicBezTo>
                  <a:pt x="3156" y="1996"/>
                  <a:pt x="3209" y="2025"/>
                  <a:pt x="3295" y="2037"/>
                </a:cubicBezTo>
                <a:cubicBezTo>
                  <a:pt x="3430" y="2058"/>
                  <a:pt x="3433" y="1996"/>
                  <a:pt x="3543" y="2022"/>
                </a:cubicBezTo>
                <a:cubicBezTo>
                  <a:pt x="3544" y="2068"/>
                  <a:pt x="3517" y="2105"/>
                  <a:pt x="3501" y="2140"/>
                </a:cubicBezTo>
                <a:cubicBezTo>
                  <a:pt x="3427" y="2303"/>
                  <a:pt x="3654" y="2428"/>
                  <a:pt x="3571" y="2551"/>
                </a:cubicBezTo>
                <a:cubicBezTo>
                  <a:pt x="3506" y="2648"/>
                  <a:pt x="3479" y="2645"/>
                  <a:pt x="3497" y="2822"/>
                </a:cubicBezTo>
                <a:cubicBezTo>
                  <a:pt x="3500" y="2854"/>
                  <a:pt x="3581" y="3042"/>
                  <a:pt x="3600" y="3094"/>
                </a:cubicBezTo>
                <a:cubicBezTo>
                  <a:pt x="3618" y="3078"/>
                  <a:pt x="3639" y="3066"/>
                  <a:pt x="3658" y="3053"/>
                </a:cubicBezTo>
                <a:cubicBezTo>
                  <a:pt x="3625" y="2992"/>
                  <a:pt x="3610" y="2906"/>
                  <a:pt x="3585" y="2833"/>
                </a:cubicBezTo>
                <a:cubicBezTo>
                  <a:pt x="3570" y="2790"/>
                  <a:pt x="3561" y="2766"/>
                  <a:pt x="3573" y="2706"/>
                </a:cubicBezTo>
                <a:cubicBezTo>
                  <a:pt x="3597" y="2585"/>
                  <a:pt x="3738" y="2542"/>
                  <a:pt x="3638" y="2394"/>
                </a:cubicBezTo>
                <a:cubicBezTo>
                  <a:pt x="3604" y="2343"/>
                  <a:pt x="3557" y="2245"/>
                  <a:pt x="3544" y="2177"/>
                </a:cubicBezTo>
                <a:cubicBezTo>
                  <a:pt x="3560" y="2157"/>
                  <a:pt x="3576" y="2136"/>
                  <a:pt x="3597" y="2111"/>
                </a:cubicBezTo>
                <a:cubicBezTo>
                  <a:pt x="3619" y="2083"/>
                  <a:pt x="3639" y="2062"/>
                  <a:pt x="3663" y="2043"/>
                </a:cubicBezTo>
                <a:cubicBezTo>
                  <a:pt x="3727" y="2071"/>
                  <a:pt x="3845" y="2068"/>
                  <a:pt x="3874" y="2135"/>
                </a:cubicBezTo>
                <a:cubicBezTo>
                  <a:pt x="3925" y="2249"/>
                  <a:pt x="3892" y="2250"/>
                  <a:pt x="3992" y="2398"/>
                </a:cubicBezTo>
                <a:cubicBezTo>
                  <a:pt x="4027" y="2450"/>
                  <a:pt x="4036" y="2472"/>
                  <a:pt x="4067" y="2531"/>
                </a:cubicBezTo>
                <a:cubicBezTo>
                  <a:pt x="4093" y="2580"/>
                  <a:pt x="4116" y="2639"/>
                  <a:pt x="4145" y="2669"/>
                </a:cubicBezTo>
                <a:cubicBezTo>
                  <a:pt x="4218" y="2630"/>
                  <a:pt x="4146" y="2515"/>
                  <a:pt x="4090" y="2412"/>
                </a:cubicBezTo>
                <a:cubicBezTo>
                  <a:pt x="4026" y="2293"/>
                  <a:pt x="3981" y="2256"/>
                  <a:pt x="3981" y="2106"/>
                </a:cubicBezTo>
                <a:cubicBezTo>
                  <a:pt x="4079" y="2104"/>
                  <a:pt x="4098" y="2080"/>
                  <a:pt x="4188" y="2080"/>
                </a:cubicBezTo>
                <a:cubicBezTo>
                  <a:pt x="4256" y="2188"/>
                  <a:pt x="4274" y="2379"/>
                  <a:pt x="4333" y="2485"/>
                </a:cubicBezTo>
                <a:cubicBezTo>
                  <a:pt x="4366" y="2544"/>
                  <a:pt x="4370" y="2607"/>
                  <a:pt x="4443" y="2587"/>
                </a:cubicBezTo>
                <a:cubicBezTo>
                  <a:pt x="4443" y="2437"/>
                  <a:pt x="4417" y="2575"/>
                  <a:pt x="4357" y="2323"/>
                </a:cubicBezTo>
                <a:cubicBezTo>
                  <a:pt x="4334" y="2224"/>
                  <a:pt x="4285" y="2182"/>
                  <a:pt x="4290" y="2046"/>
                </a:cubicBezTo>
                <a:cubicBezTo>
                  <a:pt x="4337" y="2029"/>
                  <a:pt x="4496" y="1989"/>
                  <a:pt x="4545" y="2012"/>
                </a:cubicBezTo>
                <a:cubicBezTo>
                  <a:pt x="4577" y="2027"/>
                  <a:pt x="4595" y="2060"/>
                  <a:pt x="4621" y="2087"/>
                </a:cubicBezTo>
                <a:cubicBezTo>
                  <a:pt x="4698" y="2167"/>
                  <a:pt x="4746" y="2291"/>
                  <a:pt x="4788" y="2401"/>
                </a:cubicBezTo>
                <a:cubicBezTo>
                  <a:pt x="4808" y="2454"/>
                  <a:pt x="4803" y="2459"/>
                  <a:pt x="4834" y="2507"/>
                </a:cubicBezTo>
                <a:cubicBezTo>
                  <a:pt x="4925" y="2645"/>
                  <a:pt x="4942" y="2565"/>
                  <a:pt x="4917" y="2509"/>
                </a:cubicBezTo>
                <a:cubicBezTo>
                  <a:pt x="4873" y="2410"/>
                  <a:pt x="4854" y="2416"/>
                  <a:pt x="4799" y="2265"/>
                </a:cubicBezTo>
                <a:cubicBezTo>
                  <a:pt x="4762" y="2160"/>
                  <a:pt x="4743" y="2125"/>
                  <a:pt x="4676" y="2045"/>
                </a:cubicBezTo>
                <a:cubicBezTo>
                  <a:pt x="4601" y="1958"/>
                  <a:pt x="4691" y="1945"/>
                  <a:pt x="4769" y="1931"/>
                </a:cubicBezTo>
                <a:cubicBezTo>
                  <a:pt x="4818" y="1922"/>
                  <a:pt x="4845" y="1913"/>
                  <a:pt x="4887" y="1900"/>
                </a:cubicBezTo>
                <a:cubicBezTo>
                  <a:pt x="4948" y="1881"/>
                  <a:pt x="5077" y="1850"/>
                  <a:pt x="5123" y="1824"/>
                </a:cubicBezTo>
                <a:cubicBezTo>
                  <a:pt x="5102" y="1716"/>
                  <a:pt x="4968" y="1810"/>
                  <a:pt x="4897" y="1830"/>
                </a:cubicBezTo>
                <a:cubicBezTo>
                  <a:pt x="4756" y="1868"/>
                  <a:pt x="4136" y="2022"/>
                  <a:pt x="4020" y="2028"/>
                </a:cubicBezTo>
                <a:cubicBezTo>
                  <a:pt x="3812" y="2038"/>
                  <a:pt x="3636" y="1891"/>
                  <a:pt x="3434" y="1951"/>
                </a:cubicBezTo>
                <a:cubicBezTo>
                  <a:pt x="3300" y="1991"/>
                  <a:pt x="3249" y="1947"/>
                  <a:pt x="3132" y="1912"/>
                </a:cubicBezTo>
                <a:cubicBezTo>
                  <a:pt x="3084" y="1898"/>
                  <a:pt x="3032" y="1886"/>
                  <a:pt x="2998" y="1865"/>
                </a:cubicBezTo>
                <a:cubicBezTo>
                  <a:pt x="2958" y="1842"/>
                  <a:pt x="2926" y="1819"/>
                  <a:pt x="2902" y="1778"/>
                </a:cubicBezTo>
                <a:cubicBezTo>
                  <a:pt x="2923" y="1703"/>
                  <a:pt x="3121" y="1535"/>
                  <a:pt x="3198" y="1492"/>
                </a:cubicBezTo>
                <a:cubicBezTo>
                  <a:pt x="3323" y="1424"/>
                  <a:pt x="3410" y="1309"/>
                  <a:pt x="3548" y="1265"/>
                </a:cubicBezTo>
                <a:cubicBezTo>
                  <a:pt x="3874" y="1162"/>
                  <a:pt x="4086" y="1244"/>
                  <a:pt x="4315" y="1024"/>
                </a:cubicBezTo>
                <a:cubicBezTo>
                  <a:pt x="4471" y="874"/>
                  <a:pt x="4466" y="1076"/>
                  <a:pt x="4643" y="1102"/>
                </a:cubicBezTo>
                <a:cubicBezTo>
                  <a:pt x="4834" y="1129"/>
                  <a:pt x="4906" y="1152"/>
                  <a:pt x="4942" y="1076"/>
                </a:cubicBezTo>
                <a:cubicBezTo>
                  <a:pt x="4867" y="997"/>
                  <a:pt x="4674" y="1085"/>
                  <a:pt x="4584" y="982"/>
                </a:cubicBezTo>
                <a:cubicBezTo>
                  <a:pt x="4537" y="929"/>
                  <a:pt x="4477" y="912"/>
                  <a:pt x="4431" y="860"/>
                </a:cubicBezTo>
                <a:lnTo>
                  <a:pt x="4552" y="642"/>
                </a:lnTo>
                <a:cubicBezTo>
                  <a:pt x="4594" y="470"/>
                  <a:pt x="4707" y="321"/>
                  <a:pt x="4842" y="217"/>
                </a:cubicBezTo>
                <a:cubicBezTo>
                  <a:pt x="4895" y="176"/>
                  <a:pt x="4993" y="72"/>
                  <a:pt x="4995" y="4"/>
                </a:cubicBezTo>
                <a:cubicBezTo>
                  <a:pt x="4924" y="0"/>
                  <a:pt x="4890" y="67"/>
                  <a:pt x="4850" y="116"/>
                </a:cubicBezTo>
                <a:cubicBezTo>
                  <a:pt x="4700" y="304"/>
                  <a:pt x="4582" y="292"/>
                  <a:pt x="4492" y="580"/>
                </a:cubicBezTo>
                <a:cubicBezTo>
                  <a:pt x="4458" y="690"/>
                  <a:pt x="4450" y="675"/>
                  <a:pt x="4398" y="750"/>
                </a:cubicBezTo>
                <a:cubicBezTo>
                  <a:pt x="4323" y="857"/>
                  <a:pt x="4285" y="1003"/>
                  <a:pt x="4147" y="1052"/>
                </a:cubicBezTo>
                <a:cubicBezTo>
                  <a:pt x="4076" y="1077"/>
                  <a:pt x="4011" y="1112"/>
                  <a:pt x="3942" y="1087"/>
                </a:cubicBezTo>
                <a:cubicBezTo>
                  <a:pt x="3942" y="1004"/>
                  <a:pt x="3917" y="751"/>
                  <a:pt x="3888" y="706"/>
                </a:cubicBezTo>
                <a:cubicBezTo>
                  <a:pt x="3800" y="741"/>
                  <a:pt x="3857" y="795"/>
                  <a:pt x="3864" y="871"/>
                </a:cubicBezTo>
                <a:lnTo>
                  <a:pt x="3880" y="1071"/>
                </a:lnTo>
                <a:cubicBezTo>
                  <a:pt x="3850" y="1133"/>
                  <a:pt x="3799" y="1118"/>
                  <a:pt x="3722" y="1134"/>
                </a:cubicBezTo>
                <a:cubicBezTo>
                  <a:pt x="3661" y="1147"/>
                  <a:pt x="3607" y="1170"/>
                  <a:pt x="3539" y="1166"/>
                </a:cubicBezTo>
                <a:cubicBezTo>
                  <a:pt x="3510" y="1102"/>
                  <a:pt x="3486" y="1075"/>
                  <a:pt x="3474" y="1001"/>
                </a:cubicBezTo>
                <a:cubicBezTo>
                  <a:pt x="3461" y="925"/>
                  <a:pt x="3478" y="949"/>
                  <a:pt x="3436" y="904"/>
                </a:cubicBezTo>
                <a:lnTo>
                  <a:pt x="3389" y="841"/>
                </a:lnTo>
                <a:cubicBezTo>
                  <a:pt x="3345" y="734"/>
                  <a:pt x="3482" y="549"/>
                  <a:pt x="3402" y="463"/>
                </a:cubicBezTo>
                <a:cubicBezTo>
                  <a:pt x="3340" y="547"/>
                  <a:pt x="3368" y="543"/>
                  <a:pt x="3353" y="638"/>
                </a:cubicBezTo>
                <a:cubicBezTo>
                  <a:pt x="3303" y="961"/>
                  <a:pt x="3343" y="867"/>
                  <a:pt x="3423" y="1000"/>
                </a:cubicBezTo>
                <a:cubicBezTo>
                  <a:pt x="3457" y="1057"/>
                  <a:pt x="3425" y="1034"/>
                  <a:pt x="3437" y="1084"/>
                </a:cubicBezTo>
                <a:cubicBezTo>
                  <a:pt x="3472" y="1224"/>
                  <a:pt x="3529" y="1151"/>
                  <a:pt x="3319" y="1296"/>
                </a:cubicBezTo>
                <a:cubicBezTo>
                  <a:pt x="3252" y="1342"/>
                  <a:pt x="3236" y="1390"/>
                  <a:pt x="3154" y="1396"/>
                </a:cubicBezTo>
                <a:cubicBezTo>
                  <a:pt x="3080" y="1305"/>
                  <a:pt x="3073" y="1090"/>
                  <a:pt x="3034" y="963"/>
                </a:cubicBezTo>
                <a:cubicBezTo>
                  <a:pt x="2930" y="977"/>
                  <a:pt x="2996" y="1070"/>
                  <a:pt x="3006" y="1171"/>
                </a:cubicBezTo>
                <a:cubicBezTo>
                  <a:pt x="3023" y="1341"/>
                  <a:pt x="3158" y="1444"/>
                  <a:pt x="2972" y="1568"/>
                </a:cubicBezTo>
                <a:cubicBezTo>
                  <a:pt x="2901" y="1616"/>
                  <a:pt x="2878" y="1684"/>
                  <a:pt x="2801" y="1691"/>
                </a:cubicBezTo>
                <a:cubicBezTo>
                  <a:pt x="2779" y="1674"/>
                  <a:pt x="2731" y="1605"/>
                  <a:pt x="2724" y="1571"/>
                </a:cubicBezTo>
                <a:cubicBezTo>
                  <a:pt x="2709" y="1494"/>
                  <a:pt x="2764" y="1454"/>
                  <a:pt x="2699" y="1425"/>
                </a:cubicBezTo>
                <a:cubicBezTo>
                  <a:pt x="2653" y="1458"/>
                  <a:pt x="2646" y="1519"/>
                  <a:pt x="2660" y="1598"/>
                </a:cubicBezTo>
                <a:cubicBezTo>
                  <a:pt x="2672" y="1667"/>
                  <a:pt x="2719" y="1668"/>
                  <a:pt x="2720" y="1750"/>
                </a:cubicBezTo>
                <a:lnTo>
                  <a:pt x="2647" y="1792"/>
                </a:lnTo>
                <a:cubicBezTo>
                  <a:pt x="2489" y="1876"/>
                  <a:pt x="2441" y="1937"/>
                  <a:pt x="2231" y="1939"/>
                </a:cubicBezTo>
                <a:cubicBezTo>
                  <a:pt x="2117" y="1940"/>
                  <a:pt x="2036" y="1907"/>
                  <a:pt x="1911" y="1938"/>
                </a:cubicBezTo>
                <a:cubicBezTo>
                  <a:pt x="1716" y="1986"/>
                  <a:pt x="1690" y="2009"/>
                  <a:pt x="1484" y="1956"/>
                </a:cubicBezTo>
                <a:cubicBezTo>
                  <a:pt x="1275" y="1904"/>
                  <a:pt x="1394" y="1794"/>
                  <a:pt x="1465" y="1644"/>
                </a:cubicBezTo>
                <a:cubicBezTo>
                  <a:pt x="1502" y="1566"/>
                  <a:pt x="1530" y="1475"/>
                  <a:pt x="1570" y="1406"/>
                </a:cubicBezTo>
                <a:cubicBezTo>
                  <a:pt x="1617" y="1326"/>
                  <a:pt x="1663" y="1247"/>
                  <a:pt x="1669" y="1142"/>
                </a:cubicBezTo>
                <a:cubicBezTo>
                  <a:pt x="1579" y="1150"/>
                  <a:pt x="1553" y="1307"/>
                  <a:pt x="1473" y="1460"/>
                </a:cubicBezTo>
                <a:lnTo>
                  <a:pt x="1301" y="1797"/>
                </a:lnTo>
                <a:cubicBezTo>
                  <a:pt x="1253" y="1991"/>
                  <a:pt x="1222" y="1877"/>
                  <a:pt x="966" y="1914"/>
                </a:cubicBezTo>
                <a:cubicBezTo>
                  <a:pt x="788" y="1940"/>
                  <a:pt x="718" y="2007"/>
                  <a:pt x="578" y="2041"/>
                </a:cubicBezTo>
                <a:cubicBezTo>
                  <a:pt x="593" y="1932"/>
                  <a:pt x="781" y="1656"/>
                  <a:pt x="828" y="1573"/>
                </a:cubicBezTo>
                <a:cubicBezTo>
                  <a:pt x="909" y="1429"/>
                  <a:pt x="992" y="1246"/>
                  <a:pt x="1039" y="1084"/>
                </a:cubicBezTo>
                <a:cubicBezTo>
                  <a:pt x="929" y="1064"/>
                  <a:pt x="923" y="1230"/>
                  <a:pt x="835" y="1386"/>
                </a:cubicBezTo>
                <a:lnTo>
                  <a:pt x="553" y="1890"/>
                </a:lnTo>
                <a:cubicBezTo>
                  <a:pt x="428" y="2056"/>
                  <a:pt x="512" y="2203"/>
                  <a:pt x="227" y="2061"/>
                </a:cubicBezTo>
                <a:cubicBezTo>
                  <a:pt x="74" y="1985"/>
                  <a:pt x="152" y="1951"/>
                  <a:pt x="185" y="1839"/>
                </a:cubicBezTo>
                <a:cubicBezTo>
                  <a:pt x="208" y="1763"/>
                  <a:pt x="192" y="1773"/>
                  <a:pt x="229" y="1705"/>
                </a:cubicBezTo>
                <a:cubicBezTo>
                  <a:pt x="239" y="1686"/>
                  <a:pt x="248" y="1667"/>
                  <a:pt x="258" y="1651"/>
                </a:cubicBezTo>
                <a:cubicBezTo>
                  <a:pt x="290" y="1598"/>
                  <a:pt x="337" y="1527"/>
                  <a:pt x="257" y="1489"/>
                </a:cubicBezTo>
                <a:cubicBezTo>
                  <a:pt x="186" y="1568"/>
                  <a:pt x="244" y="1543"/>
                  <a:pt x="203" y="1623"/>
                </a:cubicBezTo>
                <a:lnTo>
                  <a:pt x="135" y="1746"/>
                </a:lnTo>
                <a:cubicBezTo>
                  <a:pt x="103" y="1836"/>
                  <a:pt x="95" y="1968"/>
                  <a:pt x="0" y="2015"/>
                </a:cubicBezTo>
                <a:close/>
              </a:path>
            </a:pathLst>
          </a:custGeom>
          <a:solidFill>
            <a:srgbClr val="00A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377AF5DE-C8F7-4352-9CF4-0E9F1E0C127A}"/>
              </a:ext>
            </a:extLst>
          </p:cNvPr>
          <p:cNvSpPr>
            <a:spLocks/>
          </p:cNvSpPr>
          <p:nvPr/>
        </p:nvSpPr>
        <p:spPr bwMode="auto">
          <a:xfrm>
            <a:off x="205643" y="604757"/>
            <a:ext cx="1121511" cy="820229"/>
          </a:xfrm>
          <a:custGeom>
            <a:avLst/>
            <a:gdLst>
              <a:gd name="T0" fmla="*/ 0 w 3758"/>
              <a:gd name="T1" fmla="*/ 2029 h 2747"/>
              <a:gd name="T2" fmla="*/ 48 w 3758"/>
              <a:gd name="T3" fmla="*/ 2197 h 2747"/>
              <a:gd name="T4" fmla="*/ 0 w 3758"/>
              <a:gd name="T5" fmla="*/ 2593 h 2747"/>
              <a:gd name="T6" fmla="*/ 151 w 3758"/>
              <a:gd name="T7" fmla="*/ 2090 h 2747"/>
              <a:gd name="T8" fmla="*/ 431 w 3758"/>
              <a:gd name="T9" fmla="*/ 1784 h 2747"/>
              <a:gd name="T10" fmla="*/ 394 w 3758"/>
              <a:gd name="T11" fmla="*/ 2747 h 2747"/>
              <a:gd name="T12" fmla="*/ 513 w 3758"/>
              <a:gd name="T13" fmla="*/ 2092 h 2747"/>
              <a:gd name="T14" fmla="*/ 878 w 3758"/>
              <a:gd name="T15" fmla="*/ 1917 h 2747"/>
              <a:gd name="T16" fmla="*/ 881 w 3758"/>
              <a:gd name="T17" fmla="*/ 2379 h 2747"/>
              <a:gd name="T18" fmla="*/ 983 w 3758"/>
              <a:gd name="T19" fmla="*/ 2154 h 2747"/>
              <a:gd name="T20" fmla="*/ 1171 w 3758"/>
              <a:gd name="T21" fmla="*/ 1568 h 2747"/>
              <a:gd name="T22" fmla="*/ 1460 w 3758"/>
              <a:gd name="T23" fmla="*/ 2299 h 2747"/>
              <a:gd name="T24" fmla="*/ 1343 w 3758"/>
              <a:gd name="T25" fmla="*/ 1685 h 2747"/>
              <a:gd name="T26" fmla="*/ 1328 w 3758"/>
              <a:gd name="T27" fmla="*/ 1396 h 2747"/>
              <a:gd name="T28" fmla="*/ 1667 w 3758"/>
              <a:gd name="T29" fmla="*/ 1404 h 2747"/>
              <a:gd name="T30" fmla="*/ 1749 w 3758"/>
              <a:gd name="T31" fmla="*/ 1375 h 2747"/>
              <a:gd name="T32" fmla="*/ 1848 w 3758"/>
              <a:gd name="T33" fmla="*/ 1033 h 2747"/>
              <a:gd name="T34" fmla="*/ 2029 w 3758"/>
              <a:gd name="T35" fmla="*/ 1719 h 2747"/>
              <a:gd name="T36" fmla="*/ 2107 w 3758"/>
              <a:gd name="T37" fmla="*/ 1569 h 2747"/>
              <a:gd name="T38" fmla="*/ 2168 w 3758"/>
              <a:gd name="T39" fmla="*/ 985 h 2747"/>
              <a:gd name="T40" fmla="*/ 2426 w 3758"/>
              <a:gd name="T41" fmla="*/ 1004 h 2747"/>
              <a:gd name="T42" fmla="*/ 2406 w 3758"/>
              <a:gd name="T43" fmla="*/ 1878 h 2747"/>
              <a:gd name="T44" fmla="*/ 2508 w 3758"/>
              <a:gd name="T45" fmla="*/ 1939 h 2747"/>
              <a:gd name="T46" fmla="*/ 2525 w 3758"/>
              <a:gd name="T47" fmla="*/ 1039 h 2747"/>
              <a:gd name="T48" fmla="*/ 2785 w 3758"/>
              <a:gd name="T49" fmla="*/ 936 h 2747"/>
              <a:gd name="T50" fmla="*/ 2819 w 3758"/>
              <a:gd name="T51" fmla="*/ 1286 h 2747"/>
              <a:gd name="T52" fmla="*/ 2775 w 3758"/>
              <a:gd name="T53" fmla="*/ 812 h 2747"/>
              <a:gd name="T54" fmla="*/ 3139 w 3758"/>
              <a:gd name="T55" fmla="*/ 594 h 2747"/>
              <a:gd name="T56" fmla="*/ 3152 w 3758"/>
              <a:gd name="T57" fmla="*/ 624 h 2747"/>
              <a:gd name="T58" fmla="*/ 3352 w 3758"/>
              <a:gd name="T59" fmla="*/ 1152 h 2747"/>
              <a:gd name="T60" fmla="*/ 3442 w 3758"/>
              <a:gd name="T61" fmla="*/ 1334 h 2747"/>
              <a:gd name="T62" fmla="*/ 3274 w 3758"/>
              <a:gd name="T63" fmla="*/ 731 h 2747"/>
              <a:gd name="T64" fmla="*/ 3286 w 3758"/>
              <a:gd name="T65" fmla="*/ 449 h 2747"/>
              <a:gd name="T66" fmla="*/ 3417 w 3758"/>
              <a:gd name="T67" fmla="*/ 263 h 2747"/>
              <a:gd name="T68" fmla="*/ 3651 w 3758"/>
              <a:gd name="T69" fmla="*/ 385 h 2747"/>
              <a:gd name="T70" fmla="*/ 3640 w 3758"/>
              <a:gd name="T71" fmla="*/ 203 h 2747"/>
              <a:gd name="T72" fmla="*/ 3557 w 3758"/>
              <a:gd name="T73" fmla="*/ 0 h 2747"/>
              <a:gd name="T74" fmla="*/ 3259 w 3758"/>
              <a:gd name="T75" fmla="*/ 26 h 2747"/>
              <a:gd name="T76" fmla="*/ 3119 w 3758"/>
              <a:gd name="T77" fmla="*/ 490 h 2747"/>
              <a:gd name="T78" fmla="*/ 2354 w 3758"/>
              <a:gd name="T79" fmla="*/ 836 h 2747"/>
              <a:gd name="T80" fmla="*/ 2434 w 3758"/>
              <a:gd name="T81" fmla="*/ 546 h 2747"/>
              <a:gd name="T82" fmla="*/ 2541 w 3758"/>
              <a:gd name="T83" fmla="*/ 294 h 2747"/>
              <a:gd name="T84" fmla="*/ 2362 w 3758"/>
              <a:gd name="T85" fmla="*/ 547 h 2747"/>
              <a:gd name="T86" fmla="*/ 2180 w 3758"/>
              <a:gd name="T87" fmla="*/ 831 h 2747"/>
              <a:gd name="T88" fmla="*/ 1487 w 3758"/>
              <a:gd name="T89" fmla="*/ 1141 h 2747"/>
              <a:gd name="T90" fmla="*/ 1554 w 3758"/>
              <a:gd name="T91" fmla="*/ 645 h 2747"/>
              <a:gd name="T92" fmla="*/ 1411 w 3758"/>
              <a:gd name="T93" fmla="*/ 1211 h 2747"/>
              <a:gd name="T94" fmla="*/ 1236 w 3758"/>
              <a:gd name="T95" fmla="*/ 1373 h 2747"/>
              <a:gd name="T96" fmla="*/ 702 w 3758"/>
              <a:gd name="T97" fmla="*/ 1620 h 2747"/>
              <a:gd name="T98" fmla="*/ 209 w 3758"/>
              <a:gd name="T99" fmla="*/ 1759 h 2747"/>
              <a:gd name="T100" fmla="*/ 144 w 3758"/>
              <a:gd name="T101" fmla="*/ 1330 h 2747"/>
              <a:gd name="T102" fmla="*/ 129 w 3758"/>
              <a:gd name="T103" fmla="*/ 1840 h 2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758" h="2747">
                <a:moveTo>
                  <a:pt x="0" y="1938"/>
                </a:moveTo>
                <a:lnTo>
                  <a:pt x="0" y="2029"/>
                </a:lnTo>
                <a:cubicBezTo>
                  <a:pt x="45" y="2016"/>
                  <a:pt x="30" y="2013"/>
                  <a:pt x="60" y="2005"/>
                </a:cubicBezTo>
                <a:cubicBezTo>
                  <a:pt x="83" y="2039"/>
                  <a:pt x="63" y="2144"/>
                  <a:pt x="48" y="2197"/>
                </a:cubicBezTo>
                <a:cubicBezTo>
                  <a:pt x="21" y="2292"/>
                  <a:pt x="46" y="2319"/>
                  <a:pt x="0" y="2375"/>
                </a:cubicBezTo>
                <a:lnTo>
                  <a:pt x="0" y="2593"/>
                </a:lnTo>
                <a:lnTo>
                  <a:pt x="99" y="2370"/>
                </a:lnTo>
                <a:cubicBezTo>
                  <a:pt x="122" y="2299"/>
                  <a:pt x="137" y="2162"/>
                  <a:pt x="151" y="2090"/>
                </a:cubicBezTo>
                <a:cubicBezTo>
                  <a:pt x="177" y="1959"/>
                  <a:pt x="125" y="1926"/>
                  <a:pt x="218" y="1870"/>
                </a:cubicBezTo>
                <a:cubicBezTo>
                  <a:pt x="238" y="1858"/>
                  <a:pt x="428" y="1725"/>
                  <a:pt x="431" y="1784"/>
                </a:cubicBezTo>
                <a:cubicBezTo>
                  <a:pt x="460" y="2271"/>
                  <a:pt x="316" y="2315"/>
                  <a:pt x="350" y="2720"/>
                </a:cubicBezTo>
                <a:cubicBezTo>
                  <a:pt x="365" y="2730"/>
                  <a:pt x="380" y="2736"/>
                  <a:pt x="394" y="2747"/>
                </a:cubicBezTo>
                <a:cubicBezTo>
                  <a:pt x="457" y="2656"/>
                  <a:pt x="402" y="2624"/>
                  <a:pt x="440" y="2411"/>
                </a:cubicBezTo>
                <a:cubicBezTo>
                  <a:pt x="458" y="2310"/>
                  <a:pt x="504" y="2209"/>
                  <a:pt x="513" y="2092"/>
                </a:cubicBezTo>
                <a:cubicBezTo>
                  <a:pt x="539" y="1723"/>
                  <a:pt x="474" y="1695"/>
                  <a:pt x="858" y="1695"/>
                </a:cubicBezTo>
                <a:cubicBezTo>
                  <a:pt x="881" y="1756"/>
                  <a:pt x="872" y="1837"/>
                  <a:pt x="878" y="1917"/>
                </a:cubicBezTo>
                <a:cubicBezTo>
                  <a:pt x="882" y="1978"/>
                  <a:pt x="899" y="2043"/>
                  <a:pt x="899" y="2133"/>
                </a:cubicBezTo>
                <a:cubicBezTo>
                  <a:pt x="899" y="2223"/>
                  <a:pt x="900" y="2302"/>
                  <a:pt x="881" y="2379"/>
                </a:cubicBezTo>
                <a:cubicBezTo>
                  <a:pt x="868" y="2429"/>
                  <a:pt x="800" y="2528"/>
                  <a:pt x="909" y="2531"/>
                </a:cubicBezTo>
                <a:cubicBezTo>
                  <a:pt x="984" y="2452"/>
                  <a:pt x="977" y="2226"/>
                  <a:pt x="983" y="2154"/>
                </a:cubicBezTo>
                <a:cubicBezTo>
                  <a:pt x="997" y="2003"/>
                  <a:pt x="948" y="1850"/>
                  <a:pt x="951" y="1707"/>
                </a:cubicBezTo>
                <a:lnTo>
                  <a:pt x="1171" y="1568"/>
                </a:lnTo>
                <a:cubicBezTo>
                  <a:pt x="1340" y="1689"/>
                  <a:pt x="1174" y="1780"/>
                  <a:pt x="1364" y="2133"/>
                </a:cubicBezTo>
                <a:lnTo>
                  <a:pt x="1460" y="2299"/>
                </a:lnTo>
                <a:cubicBezTo>
                  <a:pt x="1576" y="2319"/>
                  <a:pt x="1439" y="2055"/>
                  <a:pt x="1421" y="2022"/>
                </a:cubicBezTo>
                <a:cubicBezTo>
                  <a:pt x="1292" y="1793"/>
                  <a:pt x="1375" y="1807"/>
                  <a:pt x="1343" y="1685"/>
                </a:cubicBezTo>
                <a:cubicBezTo>
                  <a:pt x="1335" y="1654"/>
                  <a:pt x="1294" y="1582"/>
                  <a:pt x="1280" y="1543"/>
                </a:cubicBezTo>
                <a:cubicBezTo>
                  <a:pt x="1250" y="1458"/>
                  <a:pt x="1287" y="1436"/>
                  <a:pt x="1328" y="1396"/>
                </a:cubicBezTo>
                <a:cubicBezTo>
                  <a:pt x="1412" y="1314"/>
                  <a:pt x="1547" y="1152"/>
                  <a:pt x="1615" y="1264"/>
                </a:cubicBezTo>
                <a:lnTo>
                  <a:pt x="1667" y="1404"/>
                </a:lnTo>
                <a:cubicBezTo>
                  <a:pt x="1706" y="1520"/>
                  <a:pt x="1641" y="1526"/>
                  <a:pt x="1735" y="1591"/>
                </a:cubicBezTo>
                <a:cubicBezTo>
                  <a:pt x="1777" y="1550"/>
                  <a:pt x="1799" y="1541"/>
                  <a:pt x="1749" y="1375"/>
                </a:cubicBezTo>
                <a:cubicBezTo>
                  <a:pt x="1727" y="1300"/>
                  <a:pt x="1681" y="1229"/>
                  <a:pt x="1656" y="1160"/>
                </a:cubicBezTo>
                <a:cubicBezTo>
                  <a:pt x="1702" y="1104"/>
                  <a:pt x="1775" y="1063"/>
                  <a:pt x="1848" y="1033"/>
                </a:cubicBezTo>
                <a:cubicBezTo>
                  <a:pt x="1878" y="1021"/>
                  <a:pt x="2041" y="943"/>
                  <a:pt x="2067" y="962"/>
                </a:cubicBezTo>
                <a:cubicBezTo>
                  <a:pt x="2183" y="1044"/>
                  <a:pt x="1995" y="1534"/>
                  <a:pt x="2029" y="1719"/>
                </a:cubicBezTo>
                <a:cubicBezTo>
                  <a:pt x="2048" y="1821"/>
                  <a:pt x="2011" y="1941"/>
                  <a:pt x="2103" y="1951"/>
                </a:cubicBezTo>
                <a:cubicBezTo>
                  <a:pt x="2173" y="1824"/>
                  <a:pt x="2071" y="1664"/>
                  <a:pt x="2107" y="1569"/>
                </a:cubicBezTo>
                <a:lnTo>
                  <a:pt x="2155" y="1346"/>
                </a:lnTo>
                <a:cubicBezTo>
                  <a:pt x="2191" y="1097"/>
                  <a:pt x="2165" y="1177"/>
                  <a:pt x="2168" y="985"/>
                </a:cubicBezTo>
                <a:cubicBezTo>
                  <a:pt x="2168" y="947"/>
                  <a:pt x="2164" y="945"/>
                  <a:pt x="2235" y="928"/>
                </a:cubicBezTo>
                <a:cubicBezTo>
                  <a:pt x="2395" y="889"/>
                  <a:pt x="2402" y="911"/>
                  <a:pt x="2426" y="1004"/>
                </a:cubicBezTo>
                <a:cubicBezTo>
                  <a:pt x="2454" y="1110"/>
                  <a:pt x="2416" y="1255"/>
                  <a:pt x="2400" y="1363"/>
                </a:cubicBezTo>
                <a:cubicBezTo>
                  <a:pt x="2381" y="1491"/>
                  <a:pt x="2368" y="1749"/>
                  <a:pt x="2406" y="1878"/>
                </a:cubicBezTo>
                <a:cubicBezTo>
                  <a:pt x="2426" y="1947"/>
                  <a:pt x="2420" y="1984"/>
                  <a:pt x="2440" y="2052"/>
                </a:cubicBezTo>
                <a:cubicBezTo>
                  <a:pt x="2518" y="2042"/>
                  <a:pt x="2519" y="2011"/>
                  <a:pt x="2508" y="1939"/>
                </a:cubicBezTo>
                <a:cubicBezTo>
                  <a:pt x="2497" y="1867"/>
                  <a:pt x="2482" y="1843"/>
                  <a:pt x="2471" y="1770"/>
                </a:cubicBezTo>
                <a:cubicBezTo>
                  <a:pt x="2425" y="1443"/>
                  <a:pt x="2546" y="1175"/>
                  <a:pt x="2525" y="1039"/>
                </a:cubicBezTo>
                <a:cubicBezTo>
                  <a:pt x="2511" y="944"/>
                  <a:pt x="2490" y="913"/>
                  <a:pt x="2587" y="910"/>
                </a:cubicBezTo>
                <a:cubicBezTo>
                  <a:pt x="2658" y="908"/>
                  <a:pt x="2742" y="902"/>
                  <a:pt x="2785" y="936"/>
                </a:cubicBezTo>
                <a:cubicBezTo>
                  <a:pt x="2841" y="1037"/>
                  <a:pt x="2639" y="1361"/>
                  <a:pt x="2804" y="1438"/>
                </a:cubicBezTo>
                <a:cubicBezTo>
                  <a:pt x="2856" y="1376"/>
                  <a:pt x="2823" y="1368"/>
                  <a:pt x="2819" y="1286"/>
                </a:cubicBezTo>
                <a:cubicBezTo>
                  <a:pt x="2814" y="1185"/>
                  <a:pt x="2883" y="1073"/>
                  <a:pt x="2878" y="935"/>
                </a:cubicBezTo>
                <a:cubicBezTo>
                  <a:pt x="2874" y="829"/>
                  <a:pt x="2829" y="860"/>
                  <a:pt x="2775" y="812"/>
                </a:cubicBezTo>
                <a:cubicBezTo>
                  <a:pt x="2791" y="736"/>
                  <a:pt x="3006" y="555"/>
                  <a:pt x="3134" y="584"/>
                </a:cubicBezTo>
                <a:cubicBezTo>
                  <a:pt x="3135" y="588"/>
                  <a:pt x="3138" y="589"/>
                  <a:pt x="3139" y="594"/>
                </a:cubicBezTo>
                <a:cubicBezTo>
                  <a:pt x="3139" y="600"/>
                  <a:pt x="3142" y="602"/>
                  <a:pt x="3143" y="604"/>
                </a:cubicBezTo>
                <a:cubicBezTo>
                  <a:pt x="3144" y="607"/>
                  <a:pt x="3150" y="620"/>
                  <a:pt x="3152" y="624"/>
                </a:cubicBezTo>
                <a:cubicBezTo>
                  <a:pt x="3210" y="773"/>
                  <a:pt x="3179" y="823"/>
                  <a:pt x="3259" y="982"/>
                </a:cubicBezTo>
                <a:cubicBezTo>
                  <a:pt x="3290" y="1042"/>
                  <a:pt x="3326" y="1090"/>
                  <a:pt x="3352" y="1152"/>
                </a:cubicBezTo>
                <a:cubicBezTo>
                  <a:pt x="3375" y="1206"/>
                  <a:pt x="3371" y="1200"/>
                  <a:pt x="3376" y="1267"/>
                </a:cubicBezTo>
                <a:cubicBezTo>
                  <a:pt x="3381" y="1331"/>
                  <a:pt x="3375" y="1334"/>
                  <a:pt x="3442" y="1334"/>
                </a:cubicBezTo>
                <a:cubicBezTo>
                  <a:pt x="3504" y="1187"/>
                  <a:pt x="3437" y="1165"/>
                  <a:pt x="3424" y="1135"/>
                </a:cubicBezTo>
                <a:cubicBezTo>
                  <a:pt x="3373" y="1020"/>
                  <a:pt x="3294" y="845"/>
                  <a:pt x="3274" y="731"/>
                </a:cubicBezTo>
                <a:cubicBezTo>
                  <a:pt x="3259" y="647"/>
                  <a:pt x="3222" y="598"/>
                  <a:pt x="3212" y="523"/>
                </a:cubicBezTo>
                <a:cubicBezTo>
                  <a:pt x="3238" y="497"/>
                  <a:pt x="3261" y="477"/>
                  <a:pt x="3286" y="449"/>
                </a:cubicBezTo>
                <a:cubicBezTo>
                  <a:pt x="3320" y="412"/>
                  <a:pt x="3327" y="389"/>
                  <a:pt x="3353" y="350"/>
                </a:cubicBezTo>
                <a:lnTo>
                  <a:pt x="3417" y="263"/>
                </a:lnTo>
                <a:cubicBezTo>
                  <a:pt x="3448" y="219"/>
                  <a:pt x="3457" y="211"/>
                  <a:pt x="3512" y="193"/>
                </a:cubicBezTo>
                <a:cubicBezTo>
                  <a:pt x="3600" y="253"/>
                  <a:pt x="3602" y="331"/>
                  <a:pt x="3651" y="385"/>
                </a:cubicBezTo>
                <a:cubicBezTo>
                  <a:pt x="3676" y="414"/>
                  <a:pt x="3683" y="412"/>
                  <a:pt x="3723" y="404"/>
                </a:cubicBezTo>
                <a:cubicBezTo>
                  <a:pt x="3758" y="322"/>
                  <a:pt x="3681" y="258"/>
                  <a:pt x="3640" y="203"/>
                </a:cubicBezTo>
                <a:cubicBezTo>
                  <a:pt x="3563" y="99"/>
                  <a:pt x="3609" y="86"/>
                  <a:pt x="3659" y="0"/>
                </a:cubicBezTo>
                <a:lnTo>
                  <a:pt x="3557" y="0"/>
                </a:lnTo>
                <a:cubicBezTo>
                  <a:pt x="3533" y="84"/>
                  <a:pt x="3464" y="137"/>
                  <a:pt x="3388" y="166"/>
                </a:cubicBezTo>
                <a:cubicBezTo>
                  <a:pt x="3317" y="102"/>
                  <a:pt x="3354" y="33"/>
                  <a:pt x="3259" y="26"/>
                </a:cubicBezTo>
                <a:cubicBezTo>
                  <a:pt x="3200" y="183"/>
                  <a:pt x="3442" y="188"/>
                  <a:pt x="3190" y="436"/>
                </a:cubicBezTo>
                <a:cubicBezTo>
                  <a:pt x="3165" y="461"/>
                  <a:pt x="3154" y="475"/>
                  <a:pt x="3119" y="490"/>
                </a:cubicBezTo>
                <a:cubicBezTo>
                  <a:pt x="2965" y="551"/>
                  <a:pt x="2910" y="526"/>
                  <a:pt x="2735" y="724"/>
                </a:cubicBezTo>
                <a:cubicBezTo>
                  <a:pt x="2620" y="854"/>
                  <a:pt x="2621" y="835"/>
                  <a:pt x="2354" y="836"/>
                </a:cubicBezTo>
                <a:cubicBezTo>
                  <a:pt x="2191" y="836"/>
                  <a:pt x="2240" y="754"/>
                  <a:pt x="2342" y="689"/>
                </a:cubicBezTo>
                <a:cubicBezTo>
                  <a:pt x="2444" y="624"/>
                  <a:pt x="2401" y="657"/>
                  <a:pt x="2434" y="546"/>
                </a:cubicBezTo>
                <a:cubicBezTo>
                  <a:pt x="2449" y="499"/>
                  <a:pt x="2454" y="513"/>
                  <a:pt x="2465" y="455"/>
                </a:cubicBezTo>
                <a:cubicBezTo>
                  <a:pt x="2495" y="295"/>
                  <a:pt x="2503" y="349"/>
                  <a:pt x="2541" y="294"/>
                </a:cubicBezTo>
                <a:cubicBezTo>
                  <a:pt x="2561" y="265"/>
                  <a:pt x="2563" y="247"/>
                  <a:pt x="2532" y="239"/>
                </a:cubicBezTo>
                <a:cubicBezTo>
                  <a:pt x="2408" y="207"/>
                  <a:pt x="2374" y="501"/>
                  <a:pt x="2362" y="547"/>
                </a:cubicBezTo>
                <a:cubicBezTo>
                  <a:pt x="2341" y="624"/>
                  <a:pt x="2292" y="616"/>
                  <a:pt x="2241" y="658"/>
                </a:cubicBezTo>
                <a:cubicBezTo>
                  <a:pt x="2184" y="705"/>
                  <a:pt x="2188" y="746"/>
                  <a:pt x="2180" y="831"/>
                </a:cubicBezTo>
                <a:cubicBezTo>
                  <a:pt x="2108" y="881"/>
                  <a:pt x="1850" y="912"/>
                  <a:pt x="1647" y="1054"/>
                </a:cubicBezTo>
                <a:cubicBezTo>
                  <a:pt x="1596" y="1090"/>
                  <a:pt x="1555" y="1130"/>
                  <a:pt x="1487" y="1141"/>
                </a:cubicBezTo>
                <a:cubicBezTo>
                  <a:pt x="1455" y="1111"/>
                  <a:pt x="1431" y="1072"/>
                  <a:pt x="1429" y="1018"/>
                </a:cubicBezTo>
                <a:cubicBezTo>
                  <a:pt x="1419" y="704"/>
                  <a:pt x="1547" y="787"/>
                  <a:pt x="1554" y="645"/>
                </a:cubicBezTo>
                <a:cubicBezTo>
                  <a:pt x="1492" y="642"/>
                  <a:pt x="1507" y="642"/>
                  <a:pt x="1472" y="673"/>
                </a:cubicBezTo>
                <a:cubicBezTo>
                  <a:pt x="1237" y="879"/>
                  <a:pt x="1400" y="1138"/>
                  <a:pt x="1411" y="1211"/>
                </a:cubicBezTo>
                <a:cubicBezTo>
                  <a:pt x="1389" y="1229"/>
                  <a:pt x="1373" y="1243"/>
                  <a:pt x="1351" y="1267"/>
                </a:cubicBezTo>
                <a:lnTo>
                  <a:pt x="1236" y="1373"/>
                </a:lnTo>
                <a:cubicBezTo>
                  <a:pt x="1174" y="1437"/>
                  <a:pt x="1073" y="1589"/>
                  <a:pt x="920" y="1604"/>
                </a:cubicBezTo>
                <a:cubicBezTo>
                  <a:pt x="837" y="1612"/>
                  <a:pt x="781" y="1607"/>
                  <a:pt x="702" y="1620"/>
                </a:cubicBezTo>
                <a:cubicBezTo>
                  <a:pt x="654" y="1627"/>
                  <a:pt x="651" y="1635"/>
                  <a:pt x="621" y="1639"/>
                </a:cubicBezTo>
                <a:cubicBezTo>
                  <a:pt x="271" y="1690"/>
                  <a:pt x="332" y="1758"/>
                  <a:pt x="209" y="1759"/>
                </a:cubicBezTo>
                <a:lnTo>
                  <a:pt x="200" y="1494"/>
                </a:lnTo>
                <a:lnTo>
                  <a:pt x="144" y="1330"/>
                </a:lnTo>
                <a:cubicBezTo>
                  <a:pt x="100" y="1261"/>
                  <a:pt x="47" y="1305"/>
                  <a:pt x="76" y="1384"/>
                </a:cubicBezTo>
                <a:cubicBezTo>
                  <a:pt x="159" y="1606"/>
                  <a:pt x="129" y="1543"/>
                  <a:pt x="129" y="1840"/>
                </a:cubicBezTo>
                <a:cubicBezTo>
                  <a:pt x="55" y="1872"/>
                  <a:pt x="56" y="1895"/>
                  <a:pt x="0" y="1938"/>
                </a:cubicBezTo>
                <a:close/>
              </a:path>
            </a:pathLst>
          </a:custGeom>
          <a:solidFill>
            <a:srgbClr val="00A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CC129493-2E20-4A30-9A4D-8C6123FDA2D4}"/>
              </a:ext>
            </a:extLst>
          </p:cNvPr>
          <p:cNvSpPr>
            <a:spLocks/>
          </p:cNvSpPr>
          <p:nvPr/>
        </p:nvSpPr>
        <p:spPr bwMode="auto">
          <a:xfrm>
            <a:off x="205643" y="3852493"/>
            <a:ext cx="1547553" cy="553456"/>
          </a:xfrm>
          <a:custGeom>
            <a:avLst/>
            <a:gdLst>
              <a:gd name="T0" fmla="*/ 0 w 5188"/>
              <a:gd name="T1" fmla="*/ 353 h 1853"/>
              <a:gd name="T2" fmla="*/ 745 w 5188"/>
              <a:gd name="T3" fmla="*/ 442 h 1853"/>
              <a:gd name="T4" fmla="*/ 905 w 5188"/>
              <a:gd name="T5" fmla="*/ 1048 h 1853"/>
              <a:gd name="T6" fmla="*/ 880 w 5188"/>
              <a:gd name="T7" fmla="*/ 830 h 1853"/>
              <a:gd name="T8" fmla="*/ 879 w 5188"/>
              <a:gd name="T9" fmla="*/ 576 h 1853"/>
              <a:gd name="T10" fmla="*/ 1184 w 5188"/>
              <a:gd name="T11" fmla="*/ 290 h 1853"/>
              <a:gd name="T12" fmla="*/ 1498 w 5188"/>
              <a:gd name="T13" fmla="*/ 752 h 1853"/>
              <a:gd name="T14" fmla="*/ 1771 w 5188"/>
              <a:gd name="T15" fmla="*/ 948 h 1853"/>
              <a:gd name="T16" fmla="*/ 1661 w 5188"/>
              <a:gd name="T17" fmla="*/ 836 h 1853"/>
              <a:gd name="T18" fmla="*/ 1358 w 5188"/>
              <a:gd name="T19" fmla="*/ 396 h 1853"/>
              <a:gd name="T20" fmla="*/ 1474 w 5188"/>
              <a:gd name="T21" fmla="*/ 262 h 1853"/>
              <a:gd name="T22" fmla="*/ 1895 w 5188"/>
              <a:gd name="T23" fmla="*/ 309 h 1853"/>
              <a:gd name="T24" fmla="*/ 2071 w 5188"/>
              <a:gd name="T25" fmla="*/ 821 h 1853"/>
              <a:gd name="T26" fmla="*/ 2037 w 5188"/>
              <a:gd name="T27" fmla="*/ 1103 h 1853"/>
              <a:gd name="T28" fmla="*/ 2145 w 5188"/>
              <a:gd name="T29" fmla="*/ 927 h 1853"/>
              <a:gd name="T30" fmla="*/ 2034 w 5188"/>
              <a:gd name="T31" fmla="*/ 409 h 1853"/>
              <a:gd name="T32" fmla="*/ 2509 w 5188"/>
              <a:gd name="T33" fmla="*/ 458 h 1853"/>
              <a:gd name="T34" fmla="*/ 2555 w 5188"/>
              <a:gd name="T35" fmla="*/ 646 h 1853"/>
              <a:gd name="T36" fmla="*/ 2743 w 5188"/>
              <a:gd name="T37" fmla="*/ 1194 h 1853"/>
              <a:gd name="T38" fmla="*/ 2663 w 5188"/>
              <a:gd name="T39" fmla="*/ 859 h 1853"/>
              <a:gd name="T40" fmla="*/ 2676 w 5188"/>
              <a:gd name="T41" fmla="*/ 491 h 1853"/>
              <a:gd name="T42" fmla="*/ 3242 w 5188"/>
              <a:gd name="T43" fmla="*/ 661 h 1853"/>
              <a:gd name="T44" fmla="*/ 3280 w 5188"/>
              <a:gd name="T45" fmla="*/ 1081 h 1853"/>
              <a:gd name="T46" fmla="*/ 3551 w 5188"/>
              <a:gd name="T47" fmla="*/ 752 h 1853"/>
              <a:gd name="T48" fmla="*/ 3671 w 5188"/>
              <a:gd name="T49" fmla="*/ 1328 h 1853"/>
              <a:gd name="T50" fmla="*/ 3749 w 5188"/>
              <a:gd name="T51" fmla="*/ 1286 h 1853"/>
              <a:gd name="T52" fmla="*/ 3889 w 5188"/>
              <a:gd name="T53" fmla="*/ 727 h 1853"/>
              <a:gd name="T54" fmla="*/ 4142 w 5188"/>
              <a:gd name="T55" fmla="*/ 947 h 1853"/>
              <a:gd name="T56" fmla="*/ 4011 w 5188"/>
              <a:gd name="T57" fmla="*/ 1509 h 1853"/>
              <a:gd name="T58" fmla="*/ 4032 w 5188"/>
              <a:gd name="T59" fmla="*/ 1684 h 1853"/>
              <a:gd name="T60" fmla="*/ 4200 w 5188"/>
              <a:gd name="T61" fmla="*/ 1265 h 1853"/>
              <a:gd name="T62" fmla="*/ 4372 w 5188"/>
              <a:gd name="T63" fmla="*/ 1568 h 1853"/>
              <a:gd name="T64" fmla="*/ 4501 w 5188"/>
              <a:gd name="T65" fmla="*/ 1811 h 1853"/>
              <a:gd name="T66" fmla="*/ 4567 w 5188"/>
              <a:gd name="T67" fmla="*/ 1731 h 1853"/>
              <a:gd name="T68" fmla="*/ 4556 w 5188"/>
              <a:gd name="T69" fmla="*/ 1715 h 1853"/>
              <a:gd name="T70" fmla="*/ 4295 w 5188"/>
              <a:gd name="T71" fmla="*/ 1288 h 1853"/>
              <a:gd name="T72" fmla="*/ 4225 w 5188"/>
              <a:gd name="T73" fmla="*/ 970 h 1853"/>
              <a:gd name="T74" fmla="*/ 4526 w 5188"/>
              <a:gd name="T75" fmla="*/ 506 h 1853"/>
              <a:gd name="T76" fmla="*/ 4951 w 5188"/>
              <a:gd name="T77" fmla="*/ 685 h 1853"/>
              <a:gd name="T78" fmla="*/ 5061 w 5188"/>
              <a:gd name="T79" fmla="*/ 690 h 1853"/>
              <a:gd name="T80" fmla="*/ 4639 w 5188"/>
              <a:gd name="T81" fmla="*/ 475 h 1853"/>
              <a:gd name="T82" fmla="*/ 4606 w 5188"/>
              <a:gd name="T83" fmla="*/ 246 h 1853"/>
              <a:gd name="T84" fmla="*/ 4776 w 5188"/>
              <a:gd name="T85" fmla="*/ 155 h 1853"/>
              <a:gd name="T86" fmla="*/ 4904 w 5188"/>
              <a:gd name="T87" fmla="*/ 59 h 1853"/>
              <a:gd name="T88" fmla="*/ 4406 w 5188"/>
              <a:gd name="T89" fmla="*/ 307 h 1853"/>
              <a:gd name="T90" fmla="*/ 4067 w 5188"/>
              <a:gd name="T91" fmla="*/ 139 h 1853"/>
              <a:gd name="T92" fmla="*/ 4088 w 5188"/>
              <a:gd name="T93" fmla="*/ 477 h 1853"/>
              <a:gd name="T94" fmla="*/ 3704 w 5188"/>
              <a:gd name="T95" fmla="*/ 700 h 1853"/>
              <a:gd name="T96" fmla="*/ 3484 w 5188"/>
              <a:gd name="T97" fmla="*/ 349 h 1853"/>
              <a:gd name="T98" fmla="*/ 3460 w 5188"/>
              <a:gd name="T99" fmla="*/ 318 h 1853"/>
              <a:gd name="T100" fmla="*/ 3449 w 5188"/>
              <a:gd name="T101" fmla="*/ 466 h 1853"/>
              <a:gd name="T102" fmla="*/ 2834 w 5188"/>
              <a:gd name="T103" fmla="*/ 447 h 1853"/>
              <a:gd name="T104" fmla="*/ 1790 w 5188"/>
              <a:gd name="T105" fmla="*/ 225 h 1853"/>
              <a:gd name="T106" fmla="*/ 1337 w 5188"/>
              <a:gd name="T107" fmla="*/ 186 h 1853"/>
              <a:gd name="T108" fmla="*/ 218 w 5188"/>
              <a:gd name="T109" fmla="*/ 313 h 1853"/>
              <a:gd name="T110" fmla="*/ 0 w 5188"/>
              <a:gd name="T111" fmla="*/ 263 h 1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188" h="1853">
                <a:moveTo>
                  <a:pt x="0" y="263"/>
                </a:moveTo>
                <a:lnTo>
                  <a:pt x="0" y="353"/>
                </a:lnTo>
                <a:cubicBezTo>
                  <a:pt x="90" y="395"/>
                  <a:pt x="240" y="405"/>
                  <a:pt x="343" y="419"/>
                </a:cubicBezTo>
                <a:cubicBezTo>
                  <a:pt x="479" y="437"/>
                  <a:pt x="585" y="442"/>
                  <a:pt x="745" y="442"/>
                </a:cubicBezTo>
                <a:cubicBezTo>
                  <a:pt x="833" y="747"/>
                  <a:pt x="722" y="596"/>
                  <a:pt x="790" y="962"/>
                </a:cubicBezTo>
                <a:cubicBezTo>
                  <a:pt x="804" y="1034"/>
                  <a:pt x="839" y="1102"/>
                  <a:pt x="905" y="1048"/>
                </a:cubicBezTo>
                <a:cubicBezTo>
                  <a:pt x="912" y="984"/>
                  <a:pt x="867" y="933"/>
                  <a:pt x="865" y="899"/>
                </a:cubicBezTo>
                <a:cubicBezTo>
                  <a:pt x="864" y="875"/>
                  <a:pt x="877" y="856"/>
                  <a:pt x="880" y="830"/>
                </a:cubicBezTo>
                <a:cubicBezTo>
                  <a:pt x="883" y="800"/>
                  <a:pt x="876" y="776"/>
                  <a:pt x="872" y="734"/>
                </a:cubicBezTo>
                <a:cubicBezTo>
                  <a:pt x="863" y="646"/>
                  <a:pt x="881" y="642"/>
                  <a:pt x="879" y="576"/>
                </a:cubicBezTo>
                <a:cubicBezTo>
                  <a:pt x="874" y="486"/>
                  <a:pt x="848" y="490"/>
                  <a:pt x="848" y="398"/>
                </a:cubicBezTo>
                <a:cubicBezTo>
                  <a:pt x="895" y="366"/>
                  <a:pt x="1117" y="299"/>
                  <a:pt x="1184" y="290"/>
                </a:cubicBezTo>
                <a:cubicBezTo>
                  <a:pt x="1243" y="355"/>
                  <a:pt x="1267" y="442"/>
                  <a:pt x="1304" y="520"/>
                </a:cubicBezTo>
                <a:cubicBezTo>
                  <a:pt x="1347" y="613"/>
                  <a:pt x="1450" y="664"/>
                  <a:pt x="1498" y="752"/>
                </a:cubicBezTo>
                <a:cubicBezTo>
                  <a:pt x="1531" y="812"/>
                  <a:pt x="1719" y="1107"/>
                  <a:pt x="1795" y="1028"/>
                </a:cubicBezTo>
                <a:cubicBezTo>
                  <a:pt x="1839" y="988"/>
                  <a:pt x="1798" y="970"/>
                  <a:pt x="1771" y="948"/>
                </a:cubicBezTo>
                <a:cubicBezTo>
                  <a:pt x="1738" y="922"/>
                  <a:pt x="1714" y="900"/>
                  <a:pt x="1686" y="867"/>
                </a:cubicBezTo>
                <a:lnTo>
                  <a:pt x="1661" y="836"/>
                </a:lnTo>
                <a:cubicBezTo>
                  <a:pt x="1577" y="735"/>
                  <a:pt x="1563" y="664"/>
                  <a:pt x="1455" y="548"/>
                </a:cubicBezTo>
                <a:cubicBezTo>
                  <a:pt x="1384" y="471"/>
                  <a:pt x="1406" y="468"/>
                  <a:pt x="1358" y="396"/>
                </a:cubicBezTo>
                <a:cubicBezTo>
                  <a:pt x="1345" y="376"/>
                  <a:pt x="1322" y="354"/>
                  <a:pt x="1316" y="317"/>
                </a:cubicBezTo>
                <a:cubicBezTo>
                  <a:pt x="1303" y="243"/>
                  <a:pt x="1429" y="261"/>
                  <a:pt x="1474" y="262"/>
                </a:cubicBezTo>
                <a:cubicBezTo>
                  <a:pt x="1701" y="266"/>
                  <a:pt x="1532" y="241"/>
                  <a:pt x="1773" y="294"/>
                </a:cubicBezTo>
                <a:lnTo>
                  <a:pt x="1895" y="309"/>
                </a:lnTo>
                <a:cubicBezTo>
                  <a:pt x="1966" y="332"/>
                  <a:pt x="1949" y="400"/>
                  <a:pt x="1963" y="457"/>
                </a:cubicBezTo>
                <a:cubicBezTo>
                  <a:pt x="2007" y="631"/>
                  <a:pt x="2086" y="702"/>
                  <a:pt x="2071" y="821"/>
                </a:cubicBezTo>
                <a:cubicBezTo>
                  <a:pt x="2065" y="873"/>
                  <a:pt x="2069" y="913"/>
                  <a:pt x="2060" y="962"/>
                </a:cubicBezTo>
                <a:cubicBezTo>
                  <a:pt x="2051" y="1015"/>
                  <a:pt x="2046" y="1049"/>
                  <a:pt x="2037" y="1103"/>
                </a:cubicBezTo>
                <a:cubicBezTo>
                  <a:pt x="2026" y="1167"/>
                  <a:pt x="1933" y="1340"/>
                  <a:pt x="2058" y="1292"/>
                </a:cubicBezTo>
                <a:cubicBezTo>
                  <a:pt x="2105" y="1267"/>
                  <a:pt x="2136" y="979"/>
                  <a:pt x="2145" y="927"/>
                </a:cubicBezTo>
                <a:cubicBezTo>
                  <a:pt x="2196" y="639"/>
                  <a:pt x="2125" y="696"/>
                  <a:pt x="2052" y="474"/>
                </a:cubicBezTo>
                <a:cubicBezTo>
                  <a:pt x="2052" y="473"/>
                  <a:pt x="2034" y="410"/>
                  <a:pt x="2034" y="409"/>
                </a:cubicBezTo>
                <a:cubicBezTo>
                  <a:pt x="2013" y="279"/>
                  <a:pt x="2177" y="371"/>
                  <a:pt x="2275" y="389"/>
                </a:cubicBezTo>
                <a:cubicBezTo>
                  <a:pt x="2345" y="401"/>
                  <a:pt x="2460" y="434"/>
                  <a:pt x="2509" y="458"/>
                </a:cubicBezTo>
                <a:cubicBezTo>
                  <a:pt x="2521" y="505"/>
                  <a:pt x="2505" y="492"/>
                  <a:pt x="2517" y="550"/>
                </a:cubicBezTo>
                <a:cubicBezTo>
                  <a:pt x="2524" y="587"/>
                  <a:pt x="2543" y="618"/>
                  <a:pt x="2555" y="646"/>
                </a:cubicBezTo>
                <a:cubicBezTo>
                  <a:pt x="2644" y="851"/>
                  <a:pt x="2515" y="834"/>
                  <a:pt x="2627" y="1055"/>
                </a:cubicBezTo>
                <a:cubicBezTo>
                  <a:pt x="2657" y="1114"/>
                  <a:pt x="2681" y="1206"/>
                  <a:pt x="2743" y="1194"/>
                </a:cubicBezTo>
                <a:cubicBezTo>
                  <a:pt x="2758" y="1178"/>
                  <a:pt x="2756" y="1218"/>
                  <a:pt x="2765" y="1158"/>
                </a:cubicBezTo>
                <a:cubicBezTo>
                  <a:pt x="2776" y="1089"/>
                  <a:pt x="2656" y="981"/>
                  <a:pt x="2663" y="859"/>
                </a:cubicBezTo>
                <a:cubicBezTo>
                  <a:pt x="2666" y="793"/>
                  <a:pt x="2700" y="717"/>
                  <a:pt x="2624" y="575"/>
                </a:cubicBezTo>
                <a:cubicBezTo>
                  <a:pt x="2587" y="504"/>
                  <a:pt x="2593" y="472"/>
                  <a:pt x="2676" y="491"/>
                </a:cubicBezTo>
                <a:lnTo>
                  <a:pt x="2930" y="560"/>
                </a:lnTo>
                <a:cubicBezTo>
                  <a:pt x="3052" y="583"/>
                  <a:pt x="3153" y="603"/>
                  <a:pt x="3242" y="661"/>
                </a:cubicBezTo>
                <a:cubicBezTo>
                  <a:pt x="3226" y="774"/>
                  <a:pt x="3184" y="902"/>
                  <a:pt x="3196" y="1025"/>
                </a:cubicBezTo>
                <a:cubicBezTo>
                  <a:pt x="3202" y="1086"/>
                  <a:pt x="3216" y="1084"/>
                  <a:pt x="3280" y="1081"/>
                </a:cubicBezTo>
                <a:cubicBezTo>
                  <a:pt x="3294" y="1029"/>
                  <a:pt x="3278" y="962"/>
                  <a:pt x="3285" y="884"/>
                </a:cubicBezTo>
                <a:cubicBezTo>
                  <a:pt x="3308" y="641"/>
                  <a:pt x="3303" y="681"/>
                  <a:pt x="3551" y="752"/>
                </a:cubicBezTo>
                <a:cubicBezTo>
                  <a:pt x="3648" y="779"/>
                  <a:pt x="3670" y="813"/>
                  <a:pt x="3702" y="915"/>
                </a:cubicBezTo>
                <a:cubicBezTo>
                  <a:pt x="3735" y="1020"/>
                  <a:pt x="3671" y="1205"/>
                  <a:pt x="3671" y="1328"/>
                </a:cubicBezTo>
                <a:cubicBezTo>
                  <a:pt x="3671" y="1418"/>
                  <a:pt x="3665" y="1426"/>
                  <a:pt x="3742" y="1444"/>
                </a:cubicBezTo>
                <a:cubicBezTo>
                  <a:pt x="3772" y="1362"/>
                  <a:pt x="3751" y="1383"/>
                  <a:pt x="3749" y="1286"/>
                </a:cubicBezTo>
                <a:cubicBezTo>
                  <a:pt x="3746" y="1157"/>
                  <a:pt x="3805" y="1068"/>
                  <a:pt x="3784" y="946"/>
                </a:cubicBezTo>
                <a:cubicBezTo>
                  <a:pt x="3755" y="782"/>
                  <a:pt x="3715" y="801"/>
                  <a:pt x="3889" y="727"/>
                </a:cubicBezTo>
                <a:cubicBezTo>
                  <a:pt x="3948" y="702"/>
                  <a:pt x="4002" y="677"/>
                  <a:pt x="4058" y="674"/>
                </a:cubicBezTo>
                <a:lnTo>
                  <a:pt x="4142" y="947"/>
                </a:lnTo>
                <a:cubicBezTo>
                  <a:pt x="4176" y="1118"/>
                  <a:pt x="4116" y="1236"/>
                  <a:pt x="4056" y="1377"/>
                </a:cubicBezTo>
                <a:cubicBezTo>
                  <a:pt x="4037" y="1424"/>
                  <a:pt x="4030" y="1460"/>
                  <a:pt x="4011" y="1509"/>
                </a:cubicBezTo>
                <a:cubicBezTo>
                  <a:pt x="3985" y="1578"/>
                  <a:pt x="3913" y="1711"/>
                  <a:pt x="3958" y="1789"/>
                </a:cubicBezTo>
                <a:cubicBezTo>
                  <a:pt x="4012" y="1777"/>
                  <a:pt x="4026" y="1746"/>
                  <a:pt x="4032" y="1684"/>
                </a:cubicBezTo>
                <a:cubicBezTo>
                  <a:pt x="4040" y="1597"/>
                  <a:pt x="4050" y="1610"/>
                  <a:pt x="4078" y="1538"/>
                </a:cubicBezTo>
                <a:cubicBezTo>
                  <a:pt x="4114" y="1447"/>
                  <a:pt x="4140" y="1314"/>
                  <a:pt x="4200" y="1265"/>
                </a:cubicBezTo>
                <a:cubicBezTo>
                  <a:pt x="4229" y="1305"/>
                  <a:pt x="4256" y="1362"/>
                  <a:pt x="4283" y="1408"/>
                </a:cubicBezTo>
                <a:cubicBezTo>
                  <a:pt x="4318" y="1468"/>
                  <a:pt x="4346" y="1514"/>
                  <a:pt x="4372" y="1568"/>
                </a:cubicBezTo>
                <a:cubicBezTo>
                  <a:pt x="4407" y="1640"/>
                  <a:pt x="4429" y="1650"/>
                  <a:pt x="4459" y="1726"/>
                </a:cubicBezTo>
                <a:cubicBezTo>
                  <a:pt x="4477" y="1771"/>
                  <a:pt x="4476" y="1777"/>
                  <a:pt x="4501" y="1811"/>
                </a:cubicBezTo>
                <a:cubicBezTo>
                  <a:pt x="4530" y="1851"/>
                  <a:pt x="4529" y="1853"/>
                  <a:pt x="4590" y="1853"/>
                </a:cubicBezTo>
                <a:cubicBezTo>
                  <a:pt x="4602" y="1801"/>
                  <a:pt x="4596" y="1779"/>
                  <a:pt x="4567" y="1731"/>
                </a:cubicBezTo>
                <a:cubicBezTo>
                  <a:pt x="4565" y="1729"/>
                  <a:pt x="4563" y="1725"/>
                  <a:pt x="4561" y="1723"/>
                </a:cubicBezTo>
                <a:cubicBezTo>
                  <a:pt x="4560" y="1720"/>
                  <a:pt x="4557" y="1717"/>
                  <a:pt x="4556" y="1715"/>
                </a:cubicBezTo>
                <a:lnTo>
                  <a:pt x="4384" y="1418"/>
                </a:lnTo>
                <a:cubicBezTo>
                  <a:pt x="4350" y="1381"/>
                  <a:pt x="4321" y="1337"/>
                  <a:pt x="4295" y="1288"/>
                </a:cubicBezTo>
                <a:cubicBezTo>
                  <a:pt x="4258" y="1216"/>
                  <a:pt x="4224" y="1216"/>
                  <a:pt x="4225" y="1134"/>
                </a:cubicBezTo>
                <a:cubicBezTo>
                  <a:pt x="4225" y="1057"/>
                  <a:pt x="4241" y="1051"/>
                  <a:pt x="4225" y="970"/>
                </a:cubicBezTo>
                <a:cubicBezTo>
                  <a:pt x="4202" y="846"/>
                  <a:pt x="4135" y="738"/>
                  <a:pt x="4135" y="613"/>
                </a:cubicBezTo>
                <a:cubicBezTo>
                  <a:pt x="4286" y="557"/>
                  <a:pt x="4363" y="380"/>
                  <a:pt x="4526" y="506"/>
                </a:cubicBezTo>
                <a:cubicBezTo>
                  <a:pt x="4581" y="549"/>
                  <a:pt x="4631" y="597"/>
                  <a:pt x="4717" y="616"/>
                </a:cubicBezTo>
                <a:cubicBezTo>
                  <a:pt x="4847" y="645"/>
                  <a:pt x="4842" y="621"/>
                  <a:pt x="4951" y="685"/>
                </a:cubicBezTo>
                <a:cubicBezTo>
                  <a:pt x="4976" y="700"/>
                  <a:pt x="5035" y="752"/>
                  <a:pt x="5039" y="754"/>
                </a:cubicBezTo>
                <a:cubicBezTo>
                  <a:pt x="5098" y="778"/>
                  <a:pt x="5101" y="736"/>
                  <a:pt x="5061" y="690"/>
                </a:cubicBezTo>
                <a:cubicBezTo>
                  <a:pt x="4930" y="542"/>
                  <a:pt x="4917" y="575"/>
                  <a:pt x="4756" y="539"/>
                </a:cubicBezTo>
                <a:cubicBezTo>
                  <a:pt x="4700" y="527"/>
                  <a:pt x="4675" y="505"/>
                  <a:pt x="4639" y="475"/>
                </a:cubicBezTo>
                <a:cubicBezTo>
                  <a:pt x="4592" y="434"/>
                  <a:pt x="4512" y="404"/>
                  <a:pt x="4471" y="371"/>
                </a:cubicBezTo>
                <a:cubicBezTo>
                  <a:pt x="4494" y="317"/>
                  <a:pt x="4555" y="280"/>
                  <a:pt x="4606" y="246"/>
                </a:cubicBezTo>
                <a:cubicBezTo>
                  <a:pt x="4633" y="227"/>
                  <a:pt x="4656" y="222"/>
                  <a:pt x="4689" y="205"/>
                </a:cubicBezTo>
                <a:cubicBezTo>
                  <a:pt x="4729" y="184"/>
                  <a:pt x="4734" y="174"/>
                  <a:pt x="4776" y="155"/>
                </a:cubicBezTo>
                <a:cubicBezTo>
                  <a:pt x="4980" y="64"/>
                  <a:pt x="5160" y="152"/>
                  <a:pt x="5188" y="33"/>
                </a:cubicBezTo>
                <a:cubicBezTo>
                  <a:pt x="5118" y="0"/>
                  <a:pt x="4989" y="49"/>
                  <a:pt x="4904" y="59"/>
                </a:cubicBezTo>
                <a:cubicBezTo>
                  <a:pt x="4773" y="74"/>
                  <a:pt x="4734" y="108"/>
                  <a:pt x="4627" y="158"/>
                </a:cubicBezTo>
                <a:lnTo>
                  <a:pt x="4406" y="307"/>
                </a:lnTo>
                <a:cubicBezTo>
                  <a:pt x="4331" y="361"/>
                  <a:pt x="4305" y="454"/>
                  <a:pt x="4200" y="468"/>
                </a:cubicBezTo>
                <a:cubicBezTo>
                  <a:pt x="4065" y="356"/>
                  <a:pt x="4102" y="213"/>
                  <a:pt x="4067" y="139"/>
                </a:cubicBezTo>
                <a:cubicBezTo>
                  <a:pt x="4010" y="141"/>
                  <a:pt x="3994" y="142"/>
                  <a:pt x="3995" y="209"/>
                </a:cubicBezTo>
                <a:cubicBezTo>
                  <a:pt x="3996" y="312"/>
                  <a:pt x="4046" y="390"/>
                  <a:pt x="4088" y="477"/>
                </a:cubicBezTo>
                <a:cubicBezTo>
                  <a:pt x="4131" y="564"/>
                  <a:pt x="4032" y="588"/>
                  <a:pt x="3852" y="660"/>
                </a:cubicBezTo>
                <a:cubicBezTo>
                  <a:pt x="3820" y="673"/>
                  <a:pt x="3744" y="700"/>
                  <a:pt x="3704" y="700"/>
                </a:cubicBezTo>
                <a:cubicBezTo>
                  <a:pt x="3666" y="700"/>
                  <a:pt x="3584" y="673"/>
                  <a:pt x="3562" y="656"/>
                </a:cubicBezTo>
                <a:cubicBezTo>
                  <a:pt x="3507" y="613"/>
                  <a:pt x="3571" y="450"/>
                  <a:pt x="3484" y="349"/>
                </a:cubicBezTo>
                <a:lnTo>
                  <a:pt x="3471" y="334"/>
                </a:lnTo>
                <a:cubicBezTo>
                  <a:pt x="3469" y="331"/>
                  <a:pt x="3462" y="321"/>
                  <a:pt x="3460" y="318"/>
                </a:cubicBezTo>
                <a:cubicBezTo>
                  <a:pt x="3420" y="256"/>
                  <a:pt x="3426" y="159"/>
                  <a:pt x="3327" y="178"/>
                </a:cubicBezTo>
                <a:cubicBezTo>
                  <a:pt x="3320" y="361"/>
                  <a:pt x="3423" y="357"/>
                  <a:pt x="3449" y="466"/>
                </a:cubicBezTo>
                <a:cubicBezTo>
                  <a:pt x="3495" y="656"/>
                  <a:pt x="3372" y="609"/>
                  <a:pt x="3247" y="559"/>
                </a:cubicBezTo>
                <a:cubicBezTo>
                  <a:pt x="3128" y="511"/>
                  <a:pt x="2972" y="504"/>
                  <a:pt x="2834" y="447"/>
                </a:cubicBezTo>
                <a:cubicBezTo>
                  <a:pt x="2675" y="382"/>
                  <a:pt x="2506" y="376"/>
                  <a:pt x="2345" y="318"/>
                </a:cubicBezTo>
                <a:cubicBezTo>
                  <a:pt x="2166" y="254"/>
                  <a:pt x="1967" y="261"/>
                  <a:pt x="1790" y="225"/>
                </a:cubicBezTo>
                <a:cubicBezTo>
                  <a:pt x="1686" y="203"/>
                  <a:pt x="1700" y="189"/>
                  <a:pt x="1570" y="186"/>
                </a:cubicBezTo>
                <a:cubicBezTo>
                  <a:pt x="1462" y="183"/>
                  <a:pt x="1457" y="168"/>
                  <a:pt x="1337" y="186"/>
                </a:cubicBezTo>
                <a:cubicBezTo>
                  <a:pt x="1181" y="210"/>
                  <a:pt x="1035" y="230"/>
                  <a:pt x="895" y="279"/>
                </a:cubicBezTo>
                <a:cubicBezTo>
                  <a:pt x="687" y="351"/>
                  <a:pt x="453" y="374"/>
                  <a:pt x="218" y="313"/>
                </a:cubicBezTo>
                <a:cubicBezTo>
                  <a:pt x="178" y="303"/>
                  <a:pt x="146" y="305"/>
                  <a:pt x="100" y="294"/>
                </a:cubicBezTo>
                <a:cubicBezTo>
                  <a:pt x="23" y="275"/>
                  <a:pt x="73" y="265"/>
                  <a:pt x="0" y="263"/>
                </a:cubicBezTo>
                <a:close/>
              </a:path>
            </a:pathLst>
          </a:custGeom>
          <a:solidFill>
            <a:srgbClr val="00A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34C95351-F5DC-4B07-A173-5EB5B9DD9EBC}"/>
              </a:ext>
            </a:extLst>
          </p:cNvPr>
          <p:cNvSpPr>
            <a:spLocks/>
          </p:cNvSpPr>
          <p:nvPr/>
        </p:nvSpPr>
        <p:spPr bwMode="auto">
          <a:xfrm>
            <a:off x="205643" y="5717254"/>
            <a:ext cx="520275" cy="728651"/>
          </a:xfrm>
          <a:custGeom>
            <a:avLst/>
            <a:gdLst>
              <a:gd name="T0" fmla="*/ 0 w 1743"/>
              <a:gd name="T1" fmla="*/ 181 h 2441"/>
              <a:gd name="T2" fmla="*/ 76 w 1743"/>
              <a:gd name="T3" fmla="*/ 381 h 2441"/>
              <a:gd name="T4" fmla="*/ 137 w 1743"/>
              <a:gd name="T5" fmla="*/ 625 h 2441"/>
              <a:gd name="T6" fmla="*/ 198 w 1743"/>
              <a:gd name="T7" fmla="*/ 290 h 2441"/>
              <a:gd name="T8" fmla="*/ 378 w 1743"/>
              <a:gd name="T9" fmla="*/ 239 h 2441"/>
              <a:gd name="T10" fmla="*/ 575 w 1743"/>
              <a:gd name="T11" fmla="*/ 619 h 2441"/>
              <a:gd name="T12" fmla="*/ 732 w 1743"/>
              <a:gd name="T13" fmla="*/ 862 h 2441"/>
              <a:gd name="T14" fmla="*/ 809 w 1743"/>
              <a:gd name="T15" fmla="*/ 1330 h 2441"/>
              <a:gd name="T16" fmla="*/ 712 w 1743"/>
              <a:gd name="T17" fmla="*/ 2136 h 2441"/>
              <a:gd name="T18" fmla="*/ 836 w 1743"/>
              <a:gd name="T19" fmla="*/ 2229 h 2441"/>
              <a:gd name="T20" fmla="*/ 793 w 1743"/>
              <a:gd name="T21" fmla="*/ 1940 h 2441"/>
              <a:gd name="T22" fmla="*/ 1129 w 1743"/>
              <a:gd name="T23" fmla="*/ 1675 h 2441"/>
              <a:gd name="T24" fmla="*/ 1192 w 1743"/>
              <a:gd name="T25" fmla="*/ 2002 h 2441"/>
              <a:gd name="T26" fmla="*/ 1291 w 1743"/>
              <a:gd name="T27" fmla="*/ 1983 h 2441"/>
              <a:gd name="T28" fmla="*/ 1474 w 1743"/>
              <a:gd name="T29" fmla="*/ 1763 h 2441"/>
              <a:gd name="T30" fmla="*/ 1624 w 1743"/>
              <a:gd name="T31" fmla="*/ 1690 h 2441"/>
              <a:gd name="T32" fmla="*/ 1318 w 1743"/>
              <a:gd name="T33" fmla="*/ 1666 h 2441"/>
              <a:gd name="T34" fmla="*/ 1045 w 1743"/>
              <a:gd name="T35" fmla="*/ 1361 h 2441"/>
              <a:gd name="T36" fmla="*/ 905 w 1743"/>
              <a:gd name="T37" fmla="*/ 928 h 2441"/>
              <a:gd name="T38" fmla="*/ 1485 w 1743"/>
              <a:gd name="T39" fmla="*/ 1125 h 2441"/>
              <a:gd name="T40" fmla="*/ 1472 w 1743"/>
              <a:gd name="T41" fmla="*/ 1016 h 2441"/>
              <a:gd name="T42" fmla="*/ 1118 w 1743"/>
              <a:gd name="T43" fmla="*/ 874 h 2441"/>
              <a:gd name="T44" fmla="*/ 730 w 1743"/>
              <a:gd name="T45" fmla="*/ 643 h 2441"/>
              <a:gd name="T46" fmla="*/ 583 w 1743"/>
              <a:gd name="T47" fmla="*/ 334 h 2441"/>
              <a:gd name="T48" fmla="*/ 643 w 1743"/>
              <a:gd name="T49" fmla="*/ 341 h 2441"/>
              <a:gd name="T50" fmla="*/ 1277 w 1743"/>
              <a:gd name="T51" fmla="*/ 511 h 2441"/>
              <a:gd name="T52" fmla="*/ 1712 w 1743"/>
              <a:gd name="T53" fmla="*/ 606 h 2441"/>
              <a:gd name="T54" fmla="*/ 1442 w 1743"/>
              <a:gd name="T55" fmla="*/ 441 h 2441"/>
              <a:gd name="T56" fmla="*/ 1008 w 1743"/>
              <a:gd name="T57" fmla="*/ 396 h 2441"/>
              <a:gd name="T58" fmla="*/ 967 w 1743"/>
              <a:gd name="T59" fmla="*/ 380 h 2441"/>
              <a:gd name="T60" fmla="*/ 1014 w 1743"/>
              <a:gd name="T61" fmla="*/ 156 h 2441"/>
              <a:gd name="T62" fmla="*/ 998 w 1743"/>
              <a:gd name="T63" fmla="*/ 43 h 2441"/>
              <a:gd name="T64" fmla="*/ 577 w 1743"/>
              <a:gd name="T65" fmla="*/ 195 h 2441"/>
              <a:gd name="T66" fmla="*/ 0 w 1743"/>
              <a:gd name="T67" fmla="*/ 78 h 2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43" h="2441">
                <a:moveTo>
                  <a:pt x="0" y="78"/>
                </a:moveTo>
                <a:lnTo>
                  <a:pt x="0" y="181"/>
                </a:lnTo>
                <a:cubicBezTo>
                  <a:pt x="74" y="177"/>
                  <a:pt x="124" y="135"/>
                  <a:pt x="109" y="217"/>
                </a:cubicBezTo>
                <a:cubicBezTo>
                  <a:pt x="96" y="288"/>
                  <a:pt x="76" y="297"/>
                  <a:pt x="76" y="381"/>
                </a:cubicBezTo>
                <a:cubicBezTo>
                  <a:pt x="76" y="434"/>
                  <a:pt x="91" y="514"/>
                  <a:pt x="109" y="561"/>
                </a:cubicBezTo>
                <a:cubicBezTo>
                  <a:pt x="122" y="595"/>
                  <a:pt x="128" y="604"/>
                  <a:pt x="137" y="625"/>
                </a:cubicBezTo>
                <a:lnTo>
                  <a:pt x="170" y="694"/>
                </a:lnTo>
                <a:cubicBezTo>
                  <a:pt x="394" y="698"/>
                  <a:pt x="131" y="527"/>
                  <a:pt x="198" y="290"/>
                </a:cubicBezTo>
                <a:lnTo>
                  <a:pt x="248" y="160"/>
                </a:lnTo>
                <a:cubicBezTo>
                  <a:pt x="282" y="169"/>
                  <a:pt x="328" y="211"/>
                  <a:pt x="378" y="239"/>
                </a:cubicBezTo>
                <a:cubicBezTo>
                  <a:pt x="444" y="275"/>
                  <a:pt x="441" y="283"/>
                  <a:pt x="452" y="368"/>
                </a:cubicBezTo>
                <a:cubicBezTo>
                  <a:pt x="475" y="548"/>
                  <a:pt x="537" y="541"/>
                  <a:pt x="575" y="619"/>
                </a:cubicBezTo>
                <a:lnTo>
                  <a:pt x="698" y="799"/>
                </a:lnTo>
                <a:cubicBezTo>
                  <a:pt x="726" y="838"/>
                  <a:pt x="717" y="817"/>
                  <a:pt x="732" y="862"/>
                </a:cubicBezTo>
                <a:cubicBezTo>
                  <a:pt x="784" y="1016"/>
                  <a:pt x="777" y="926"/>
                  <a:pt x="804" y="994"/>
                </a:cubicBezTo>
                <a:cubicBezTo>
                  <a:pt x="867" y="1154"/>
                  <a:pt x="811" y="1269"/>
                  <a:pt x="809" y="1330"/>
                </a:cubicBezTo>
                <a:cubicBezTo>
                  <a:pt x="802" y="1512"/>
                  <a:pt x="772" y="1615"/>
                  <a:pt x="708" y="1790"/>
                </a:cubicBezTo>
                <a:cubicBezTo>
                  <a:pt x="655" y="1934"/>
                  <a:pt x="688" y="1979"/>
                  <a:pt x="712" y="2136"/>
                </a:cubicBezTo>
                <a:cubicBezTo>
                  <a:pt x="723" y="2216"/>
                  <a:pt x="737" y="2383"/>
                  <a:pt x="776" y="2441"/>
                </a:cubicBezTo>
                <a:cubicBezTo>
                  <a:pt x="872" y="2405"/>
                  <a:pt x="863" y="2318"/>
                  <a:pt x="836" y="2229"/>
                </a:cubicBezTo>
                <a:cubicBezTo>
                  <a:pt x="815" y="2162"/>
                  <a:pt x="826" y="2150"/>
                  <a:pt x="822" y="2075"/>
                </a:cubicBezTo>
                <a:cubicBezTo>
                  <a:pt x="819" y="2022"/>
                  <a:pt x="803" y="1990"/>
                  <a:pt x="793" y="1940"/>
                </a:cubicBezTo>
                <a:cubicBezTo>
                  <a:pt x="779" y="1861"/>
                  <a:pt x="897" y="1502"/>
                  <a:pt x="937" y="1440"/>
                </a:cubicBezTo>
                <a:cubicBezTo>
                  <a:pt x="1020" y="1462"/>
                  <a:pt x="1069" y="1620"/>
                  <a:pt x="1129" y="1675"/>
                </a:cubicBezTo>
                <a:cubicBezTo>
                  <a:pt x="1156" y="1700"/>
                  <a:pt x="1164" y="1692"/>
                  <a:pt x="1176" y="1738"/>
                </a:cubicBezTo>
                <a:lnTo>
                  <a:pt x="1192" y="2002"/>
                </a:lnTo>
                <a:cubicBezTo>
                  <a:pt x="1186" y="2074"/>
                  <a:pt x="1183" y="2166"/>
                  <a:pt x="1253" y="2200"/>
                </a:cubicBezTo>
                <a:cubicBezTo>
                  <a:pt x="1402" y="2271"/>
                  <a:pt x="1291" y="1984"/>
                  <a:pt x="1291" y="1983"/>
                </a:cubicBezTo>
                <a:cubicBezTo>
                  <a:pt x="1275" y="1898"/>
                  <a:pt x="1297" y="1883"/>
                  <a:pt x="1297" y="1801"/>
                </a:cubicBezTo>
                <a:cubicBezTo>
                  <a:pt x="1371" y="1796"/>
                  <a:pt x="1422" y="1760"/>
                  <a:pt x="1474" y="1763"/>
                </a:cubicBezTo>
                <a:cubicBezTo>
                  <a:pt x="1566" y="1767"/>
                  <a:pt x="1511" y="1805"/>
                  <a:pt x="1632" y="1766"/>
                </a:cubicBezTo>
                <a:lnTo>
                  <a:pt x="1624" y="1690"/>
                </a:lnTo>
                <a:cubicBezTo>
                  <a:pt x="1553" y="1661"/>
                  <a:pt x="1528" y="1673"/>
                  <a:pt x="1447" y="1669"/>
                </a:cubicBezTo>
                <a:cubicBezTo>
                  <a:pt x="1294" y="1660"/>
                  <a:pt x="1398" y="1705"/>
                  <a:pt x="1318" y="1666"/>
                </a:cubicBezTo>
                <a:cubicBezTo>
                  <a:pt x="1229" y="1623"/>
                  <a:pt x="1180" y="1545"/>
                  <a:pt x="1132" y="1467"/>
                </a:cubicBezTo>
                <a:cubicBezTo>
                  <a:pt x="1094" y="1407"/>
                  <a:pt x="1094" y="1406"/>
                  <a:pt x="1045" y="1361"/>
                </a:cubicBezTo>
                <a:cubicBezTo>
                  <a:pt x="941" y="1264"/>
                  <a:pt x="954" y="1225"/>
                  <a:pt x="951" y="1069"/>
                </a:cubicBezTo>
                <a:cubicBezTo>
                  <a:pt x="949" y="962"/>
                  <a:pt x="925" y="1004"/>
                  <a:pt x="905" y="928"/>
                </a:cubicBezTo>
                <a:cubicBezTo>
                  <a:pt x="986" y="926"/>
                  <a:pt x="1037" y="968"/>
                  <a:pt x="1102" y="1002"/>
                </a:cubicBezTo>
                <a:cubicBezTo>
                  <a:pt x="1344" y="1127"/>
                  <a:pt x="1323" y="1071"/>
                  <a:pt x="1485" y="1125"/>
                </a:cubicBezTo>
                <a:cubicBezTo>
                  <a:pt x="1563" y="1151"/>
                  <a:pt x="1551" y="1210"/>
                  <a:pt x="1673" y="1173"/>
                </a:cubicBezTo>
                <a:cubicBezTo>
                  <a:pt x="1696" y="1059"/>
                  <a:pt x="1526" y="1039"/>
                  <a:pt x="1472" y="1016"/>
                </a:cubicBezTo>
                <a:cubicBezTo>
                  <a:pt x="1431" y="998"/>
                  <a:pt x="1422" y="998"/>
                  <a:pt x="1376" y="991"/>
                </a:cubicBezTo>
                <a:cubicBezTo>
                  <a:pt x="1307" y="979"/>
                  <a:pt x="1201" y="908"/>
                  <a:pt x="1118" y="874"/>
                </a:cubicBezTo>
                <a:lnTo>
                  <a:pt x="875" y="746"/>
                </a:lnTo>
                <a:cubicBezTo>
                  <a:pt x="801" y="698"/>
                  <a:pt x="779" y="702"/>
                  <a:pt x="730" y="643"/>
                </a:cubicBezTo>
                <a:cubicBezTo>
                  <a:pt x="669" y="571"/>
                  <a:pt x="547" y="425"/>
                  <a:pt x="574" y="335"/>
                </a:cubicBezTo>
                <a:cubicBezTo>
                  <a:pt x="577" y="335"/>
                  <a:pt x="581" y="334"/>
                  <a:pt x="583" y="334"/>
                </a:cubicBezTo>
                <a:lnTo>
                  <a:pt x="611" y="334"/>
                </a:lnTo>
                <a:cubicBezTo>
                  <a:pt x="624" y="335"/>
                  <a:pt x="631" y="337"/>
                  <a:pt x="643" y="341"/>
                </a:cubicBezTo>
                <a:cubicBezTo>
                  <a:pt x="960" y="430"/>
                  <a:pt x="863" y="495"/>
                  <a:pt x="955" y="513"/>
                </a:cubicBezTo>
                <a:cubicBezTo>
                  <a:pt x="1017" y="525"/>
                  <a:pt x="1090" y="464"/>
                  <a:pt x="1277" y="511"/>
                </a:cubicBezTo>
                <a:lnTo>
                  <a:pt x="1416" y="551"/>
                </a:lnTo>
                <a:cubicBezTo>
                  <a:pt x="1510" y="582"/>
                  <a:pt x="1591" y="653"/>
                  <a:pt x="1712" y="606"/>
                </a:cubicBezTo>
                <a:cubicBezTo>
                  <a:pt x="1743" y="496"/>
                  <a:pt x="1649" y="520"/>
                  <a:pt x="1548" y="486"/>
                </a:cubicBezTo>
                <a:cubicBezTo>
                  <a:pt x="1513" y="474"/>
                  <a:pt x="1482" y="451"/>
                  <a:pt x="1442" y="441"/>
                </a:cubicBezTo>
                <a:cubicBezTo>
                  <a:pt x="1305" y="407"/>
                  <a:pt x="1238" y="383"/>
                  <a:pt x="1087" y="398"/>
                </a:cubicBezTo>
                <a:cubicBezTo>
                  <a:pt x="1061" y="401"/>
                  <a:pt x="1033" y="401"/>
                  <a:pt x="1008" y="396"/>
                </a:cubicBezTo>
                <a:cubicBezTo>
                  <a:pt x="1003" y="395"/>
                  <a:pt x="980" y="387"/>
                  <a:pt x="976" y="385"/>
                </a:cubicBezTo>
                <a:cubicBezTo>
                  <a:pt x="973" y="383"/>
                  <a:pt x="970" y="381"/>
                  <a:pt x="967" y="380"/>
                </a:cubicBezTo>
                <a:lnTo>
                  <a:pt x="888" y="306"/>
                </a:lnTo>
                <a:cubicBezTo>
                  <a:pt x="948" y="216"/>
                  <a:pt x="922" y="228"/>
                  <a:pt x="1014" y="156"/>
                </a:cubicBezTo>
                <a:cubicBezTo>
                  <a:pt x="1080" y="104"/>
                  <a:pt x="1144" y="98"/>
                  <a:pt x="1112" y="14"/>
                </a:cubicBezTo>
                <a:cubicBezTo>
                  <a:pt x="1030" y="14"/>
                  <a:pt x="1050" y="5"/>
                  <a:pt x="998" y="43"/>
                </a:cubicBezTo>
                <a:cubicBezTo>
                  <a:pt x="759" y="219"/>
                  <a:pt x="863" y="194"/>
                  <a:pt x="771" y="270"/>
                </a:cubicBezTo>
                <a:cubicBezTo>
                  <a:pt x="709" y="264"/>
                  <a:pt x="618" y="209"/>
                  <a:pt x="577" y="195"/>
                </a:cubicBezTo>
                <a:cubicBezTo>
                  <a:pt x="536" y="181"/>
                  <a:pt x="483" y="179"/>
                  <a:pt x="414" y="119"/>
                </a:cubicBezTo>
                <a:cubicBezTo>
                  <a:pt x="277" y="0"/>
                  <a:pt x="191" y="30"/>
                  <a:pt x="0" y="78"/>
                </a:cubicBezTo>
                <a:close/>
              </a:path>
            </a:pathLst>
          </a:custGeom>
          <a:solidFill>
            <a:srgbClr val="00A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9" name="Freeform 88">
            <a:extLst>
              <a:ext uri="{FF2B5EF4-FFF2-40B4-BE49-F238E27FC236}">
                <a16:creationId xmlns:a16="http://schemas.microsoft.com/office/drawing/2014/main" id="{5FBAC00B-177F-4040-B1CE-EAEDD25823B0}"/>
              </a:ext>
            </a:extLst>
          </p:cNvPr>
          <p:cNvSpPr>
            <a:spLocks/>
          </p:cNvSpPr>
          <p:nvPr/>
        </p:nvSpPr>
        <p:spPr bwMode="auto">
          <a:xfrm>
            <a:off x="1742578" y="604757"/>
            <a:ext cx="793685" cy="996752"/>
          </a:xfrm>
          <a:custGeom>
            <a:avLst/>
            <a:gdLst>
              <a:gd name="T0" fmla="*/ 2361 w 2662"/>
              <a:gd name="T1" fmla="*/ 0 h 3341"/>
              <a:gd name="T2" fmla="*/ 2137 w 2662"/>
              <a:gd name="T3" fmla="*/ 706 h 3341"/>
              <a:gd name="T4" fmla="*/ 1775 w 2662"/>
              <a:gd name="T5" fmla="*/ 647 h 3341"/>
              <a:gd name="T6" fmla="*/ 1040 w 2662"/>
              <a:gd name="T7" fmla="*/ 351 h 3341"/>
              <a:gd name="T8" fmla="*/ 601 w 2662"/>
              <a:gd name="T9" fmla="*/ 408 h 3341"/>
              <a:gd name="T10" fmla="*/ 890 w 2662"/>
              <a:gd name="T11" fmla="*/ 420 h 3341"/>
              <a:gd name="T12" fmla="*/ 1128 w 2662"/>
              <a:gd name="T13" fmla="*/ 990 h 3341"/>
              <a:gd name="T14" fmla="*/ 1270 w 2662"/>
              <a:gd name="T15" fmla="*/ 939 h 3341"/>
              <a:gd name="T16" fmla="*/ 1633 w 2662"/>
              <a:gd name="T17" fmla="*/ 688 h 3341"/>
              <a:gd name="T18" fmla="*/ 2054 w 2662"/>
              <a:gd name="T19" fmla="*/ 802 h 3341"/>
              <a:gd name="T20" fmla="*/ 1548 w 2662"/>
              <a:gd name="T21" fmla="*/ 1425 h 3341"/>
              <a:gd name="T22" fmla="*/ 881 w 2662"/>
              <a:gd name="T23" fmla="*/ 1953 h 3341"/>
              <a:gd name="T24" fmla="*/ 442 w 2662"/>
              <a:gd name="T25" fmla="*/ 2507 h 3341"/>
              <a:gd name="T26" fmla="*/ 38 w 2662"/>
              <a:gd name="T27" fmla="*/ 3264 h 3341"/>
              <a:gd name="T28" fmla="*/ 630 w 2662"/>
              <a:gd name="T29" fmla="*/ 2476 h 3341"/>
              <a:gd name="T30" fmla="*/ 895 w 2662"/>
              <a:gd name="T31" fmla="*/ 2669 h 3341"/>
              <a:gd name="T32" fmla="*/ 943 w 2662"/>
              <a:gd name="T33" fmla="*/ 2099 h 3341"/>
              <a:gd name="T34" fmla="*/ 1202 w 2662"/>
              <a:gd name="T35" fmla="*/ 1701 h 3341"/>
              <a:gd name="T36" fmla="*/ 1322 w 2662"/>
              <a:gd name="T37" fmla="*/ 2133 h 3341"/>
              <a:gd name="T38" fmla="*/ 1471 w 2662"/>
              <a:gd name="T39" fmla="*/ 2396 h 3341"/>
              <a:gd name="T40" fmla="*/ 1489 w 2662"/>
              <a:gd name="T41" fmla="*/ 2269 h 3341"/>
              <a:gd name="T42" fmla="*/ 1343 w 2662"/>
              <a:gd name="T43" fmla="*/ 1877 h 3341"/>
              <a:gd name="T44" fmla="*/ 1542 w 2662"/>
              <a:gd name="T45" fmla="*/ 1528 h 3341"/>
              <a:gd name="T46" fmla="*/ 1796 w 2662"/>
              <a:gd name="T47" fmla="*/ 1881 h 3341"/>
              <a:gd name="T48" fmla="*/ 1647 w 2662"/>
              <a:gd name="T49" fmla="*/ 1505 h 3341"/>
              <a:gd name="T50" fmla="*/ 1892 w 2662"/>
              <a:gd name="T51" fmla="*/ 1233 h 3341"/>
              <a:gd name="T52" fmla="*/ 2057 w 2662"/>
              <a:gd name="T53" fmla="*/ 1631 h 3341"/>
              <a:gd name="T54" fmla="*/ 1987 w 2662"/>
              <a:gd name="T55" fmla="*/ 1104 h 3341"/>
              <a:gd name="T56" fmla="*/ 2259 w 2662"/>
              <a:gd name="T57" fmla="*/ 689 h 3341"/>
              <a:gd name="T58" fmla="*/ 2376 w 2662"/>
              <a:gd name="T59" fmla="*/ 360 h 3341"/>
              <a:gd name="T60" fmla="*/ 2653 w 2662"/>
              <a:gd name="T61" fmla="*/ 675 h 3341"/>
              <a:gd name="T62" fmla="*/ 2433 w 2662"/>
              <a:gd name="T63" fmla="*/ 64 h 3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62" h="3341">
                <a:moveTo>
                  <a:pt x="2464" y="0"/>
                </a:moveTo>
                <a:lnTo>
                  <a:pt x="2361" y="0"/>
                </a:lnTo>
                <a:cubicBezTo>
                  <a:pt x="2360" y="63"/>
                  <a:pt x="2335" y="132"/>
                  <a:pt x="2324" y="194"/>
                </a:cubicBezTo>
                <a:cubicBezTo>
                  <a:pt x="2304" y="311"/>
                  <a:pt x="2233" y="666"/>
                  <a:pt x="2137" y="706"/>
                </a:cubicBezTo>
                <a:cubicBezTo>
                  <a:pt x="2100" y="721"/>
                  <a:pt x="1981" y="738"/>
                  <a:pt x="1928" y="731"/>
                </a:cubicBezTo>
                <a:cubicBezTo>
                  <a:pt x="1854" y="722"/>
                  <a:pt x="1839" y="683"/>
                  <a:pt x="1775" y="647"/>
                </a:cubicBezTo>
                <a:cubicBezTo>
                  <a:pt x="1632" y="564"/>
                  <a:pt x="1553" y="642"/>
                  <a:pt x="1379" y="642"/>
                </a:cubicBezTo>
                <a:cubicBezTo>
                  <a:pt x="1325" y="578"/>
                  <a:pt x="1286" y="396"/>
                  <a:pt x="1040" y="351"/>
                </a:cubicBezTo>
                <a:cubicBezTo>
                  <a:pt x="992" y="342"/>
                  <a:pt x="834" y="325"/>
                  <a:pt x="781" y="342"/>
                </a:cubicBezTo>
                <a:lnTo>
                  <a:pt x="601" y="408"/>
                </a:lnTo>
                <a:cubicBezTo>
                  <a:pt x="543" y="440"/>
                  <a:pt x="577" y="408"/>
                  <a:pt x="563" y="454"/>
                </a:cubicBezTo>
                <a:cubicBezTo>
                  <a:pt x="606" y="529"/>
                  <a:pt x="670" y="447"/>
                  <a:pt x="890" y="420"/>
                </a:cubicBezTo>
                <a:cubicBezTo>
                  <a:pt x="995" y="407"/>
                  <a:pt x="1128" y="446"/>
                  <a:pt x="1210" y="523"/>
                </a:cubicBezTo>
                <a:cubicBezTo>
                  <a:pt x="1316" y="623"/>
                  <a:pt x="1260" y="885"/>
                  <a:pt x="1128" y="990"/>
                </a:cubicBezTo>
                <a:cubicBezTo>
                  <a:pt x="980" y="1107"/>
                  <a:pt x="1057" y="1167"/>
                  <a:pt x="1173" y="1049"/>
                </a:cubicBezTo>
                <a:cubicBezTo>
                  <a:pt x="1213" y="1008"/>
                  <a:pt x="1242" y="986"/>
                  <a:pt x="1270" y="939"/>
                </a:cubicBezTo>
                <a:cubicBezTo>
                  <a:pt x="1389" y="735"/>
                  <a:pt x="1289" y="752"/>
                  <a:pt x="1467" y="725"/>
                </a:cubicBezTo>
                <a:cubicBezTo>
                  <a:pt x="1543" y="714"/>
                  <a:pt x="1565" y="695"/>
                  <a:pt x="1633" y="688"/>
                </a:cubicBezTo>
                <a:cubicBezTo>
                  <a:pt x="1697" y="681"/>
                  <a:pt x="1718" y="715"/>
                  <a:pt x="1764" y="741"/>
                </a:cubicBezTo>
                <a:cubicBezTo>
                  <a:pt x="1907" y="824"/>
                  <a:pt x="1960" y="798"/>
                  <a:pt x="2054" y="802"/>
                </a:cubicBezTo>
                <a:cubicBezTo>
                  <a:pt x="2174" y="807"/>
                  <a:pt x="1989" y="995"/>
                  <a:pt x="1955" y="1032"/>
                </a:cubicBezTo>
                <a:lnTo>
                  <a:pt x="1548" y="1425"/>
                </a:lnTo>
                <a:cubicBezTo>
                  <a:pt x="1479" y="1481"/>
                  <a:pt x="1382" y="1523"/>
                  <a:pt x="1289" y="1564"/>
                </a:cubicBezTo>
                <a:cubicBezTo>
                  <a:pt x="1086" y="1652"/>
                  <a:pt x="931" y="1733"/>
                  <a:pt x="881" y="1953"/>
                </a:cubicBezTo>
                <a:cubicBezTo>
                  <a:pt x="849" y="2094"/>
                  <a:pt x="862" y="2138"/>
                  <a:pt x="770" y="2242"/>
                </a:cubicBezTo>
                <a:cubicBezTo>
                  <a:pt x="670" y="2355"/>
                  <a:pt x="574" y="2445"/>
                  <a:pt x="442" y="2507"/>
                </a:cubicBezTo>
                <a:cubicBezTo>
                  <a:pt x="161" y="2641"/>
                  <a:pt x="242" y="2962"/>
                  <a:pt x="89" y="3145"/>
                </a:cubicBezTo>
                <a:cubicBezTo>
                  <a:pt x="52" y="3190"/>
                  <a:pt x="0" y="3228"/>
                  <a:pt x="38" y="3264"/>
                </a:cubicBezTo>
                <a:cubicBezTo>
                  <a:pt x="120" y="3341"/>
                  <a:pt x="248" y="3020"/>
                  <a:pt x="270" y="2918"/>
                </a:cubicBezTo>
                <a:cubicBezTo>
                  <a:pt x="342" y="2591"/>
                  <a:pt x="448" y="2605"/>
                  <a:pt x="630" y="2476"/>
                </a:cubicBezTo>
                <a:cubicBezTo>
                  <a:pt x="720" y="2412"/>
                  <a:pt x="751" y="2331"/>
                  <a:pt x="858" y="2299"/>
                </a:cubicBezTo>
                <a:cubicBezTo>
                  <a:pt x="854" y="2391"/>
                  <a:pt x="829" y="2608"/>
                  <a:pt x="895" y="2669"/>
                </a:cubicBezTo>
                <a:cubicBezTo>
                  <a:pt x="953" y="2642"/>
                  <a:pt x="942" y="2631"/>
                  <a:pt x="938" y="2572"/>
                </a:cubicBezTo>
                <a:lnTo>
                  <a:pt x="943" y="2099"/>
                </a:lnTo>
                <a:cubicBezTo>
                  <a:pt x="932" y="2002"/>
                  <a:pt x="964" y="1906"/>
                  <a:pt x="1008" y="1835"/>
                </a:cubicBezTo>
                <a:cubicBezTo>
                  <a:pt x="1037" y="1788"/>
                  <a:pt x="1142" y="1698"/>
                  <a:pt x="1202" y="1701"/>
                </a:cubicBezTo>
                <a:cubicBezTo>
                  <a:pt x="1249" y="1717"/>
                  <a:pt x="1269" y="1860"/>
                  <a:pt x="1270" y="1913"/>
                </a:cubicBezTo>
                <a:cubicBezTo>
                  <a:pt x="1271" y="2042"/>
                  <a:pt x="1277" y="2041"/>
                  <a:pt x="1322" y="2133"/>
                </a:cubicBezTo>
                <a:cubicBezTo>
                  <a:pt x="1358" y="2209"/>
                  <a:pt x="1406" y="2243"/>
                  <a:pt x="1427" y="2306"/>
                </a:cubicBezTo>
                <a:cubicBezTo>
                  <a:pt x="1454" y="2388"/>
                  <a:pt x="1418" y="2334"/>
                  <a:pt x="1471" y="2396"/>
                </a:cubicBezTo>
                <a:cubicBezTo>
                  <a:pt x="1525" y="2461"/>
                  <a:pt x="1502" y="2451"/>
                  <a:pt x="1577" y="2453"/>
                </a:cubicBezTo>
                <a:cubicBezTo>
                  <a:pt x="1573" y="2383"/>
                  <a:pt x="1518" y="2323"/>
                  <a:pt x="1489" y="2269"/>
                </a:cubicBezTo>
                <a:cubicBezTo>
                  <a:pt x="1449" y="2192"/>
                  <a:pt x="1423" y="2169"/>
                  <a:pt x="1386" y="2096"/>
                </a:cubicBezTo>
                <a:cubicBezTo>
                  <a:pt x="1336" y="1999"/>
                  <a:pt x="1361" y="1990"/>
                  <a:pt x="1343" y="1877"/>
                </a:cubicBezTo>
                <a:cubicBezTo>
                  <a:pt x="1328" y="1788"/>
                  <a:pt x="1282" y="1746"/>
                  <a:pt x="1282" y="1660"/>
                </a:cubicBezTo>
                <a:lnTo>
                  <a:pt x="1542" y="1528"/>
                </a:lnTo>
                <a:cubicBezTo>
                  <a:pt x="1619" y="1537"/>
                  <a:pt x="1716" y="2042"/>
                  <a:pt x="1819" y="2040"/>
                </a:cubicBezTo>
                <a:cubicBezTo>
                  <a:pt x="1915" y="2038"/>
                  <a:pt x="1811" y="1913"/>
                  <a:pt x="1796" y="1881"/>
                </a:cubicBezTo>
                <a:lnTo>
                  <a:pt x="1680" y="1611"/>
                </a:lnTo>
                <a:cubicBezTo>
                  <a:pt x="1665" y="1559"/>
                  <a:pt x="1659" y="1565"/>
                  <a:pt x="1647" y="1505"/>
                </a:cubicBezTo>
                <a:cubicBezTo>
                  <a:pt x="1630" y="1420"/>
                  <a:pt x="1683" y="1403"/>
                  <a:pt x="1729" y="1344"/>
                </a:cubicBezTo>
                <a:cubicBezTo>
                  <a:pt x="1768" y="1294"/>
                  <a:pt x="1812" y="1241"/>
                  <a:pt x="1892" y="1233"/>
                </a:cubicBezTo>
                <a:cubicBezTo>
                  <a:pt x="1908" y="1318"/>
                  <a:pt x="1926" y="1385"/>
                  <a:pt x="1948" y="1464"/>
                </a:cubicBezTo>
                <a:cubicBezTo>
                  <a:pt x="1967" y="1538"/>
                  <a:pt x="1981" y="1646"/>
                  <a:pt x="2057" y="1631"/>
                </a:cubicBezTo>
                <a:cubicBezTo>
                  <a:pt x="2074" y="1570"/>
                  <a:pt x="1988" y="1352"/>
                  <a:pt x="1974" y="1279"/>
                </a:cubicBezTo>
                <a:cubicBezTo>
                  <a:pt x="1961" y="1214"/>
                  <a:pt x="1957" y="1156"/>
                  <a:pt x="1987" y="1104"/>
                </a:cubicBezTo>
                <a:lnTo>
                  <a:pt x="2088" y="973"/>
                </a:lnTo>
                <a:cubicBezTo>
                  <a:pt x="2160" y="879"/>
                  <a:pt x="2210" y="813"/>
                  <a:pt x="2259" y="689"/>
                </a:cubicBezTo>
                <a:cubicBezTo>
                  <a:pt x="2280" y="637"/>
                  <a:pt x="2305" y="579"/>
                  <a:pt x="2320" y="532"/>
                </a:cubicBezTo>
                <a:cubicBezTo>
                  <a:pt x="2340" y="474"/>
                  <a:pt x="2347" y="401"/>
                  <a:pt x="2376" y="360"/>
                </a:cubicBezTo>
                <a:cubicBezTo>
                  <a:pt x="2474" y="395"/>
                  <a:pt x="2419" y="490"/>
                  <a:pt x="2477" y="580"/>
                </a:cubicBezTo>
                <a:cubicBezTo>
                  <a:pt x="2490" y="601"/>
                  <a:pt x="2640" y="774"/>
                  <a:pt x="2653" y="675"/>
                </a:cubicBezTo>
                <a:cubicBezTo>
                  <a:pt x="2662" y="605"/>
                  <a:pt x="2569" y="650"/>
                  <a:pt x="2527" y="486"/>
                </a:cubicBezTo>
                <a:cubicBezTo>
                  <a:pt x="2464" y="241"/>
                  <a:pt x="2339" y="350"/>
                  <a:pt x="2433" y="64"/>
                </a:cubicBezTo>
                <a:cubicBezTo>
                  <a:pt x="2446" y="24"/>
                  <a:pt x="2449" y="42"/>
                  <a:pt x="2464" y="0"/>
                </a:cubicBezTo>
                <a:close/>
              </a:path>
            </a:pathLst>
          </a:custGeom>
          <a:solidFill>
            <a:srgbClr val="00A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0" name="Freeform 89">
            <a:extLst>
              <a:ext uri="{FF2B5EF4-FFF2-40B4-BE49-F238E27FC236}">
                <a16:creationId xmlns:a16="http://schemas.microsoft.com/office/drawing/2014/main" id="{84D0EAB5-90B6-4EE7-9242-319D5E94FDCF}"/>
              </a:ext>
            </a:extLst>
          </p:cNvPr>
          <p:cNvSpPr>
            <a:spLocks/>
          </p:cNvSpPr>
          <p:nvPr/>
        </p:nvSpPr>
        <p:spPr bwMode="auto">
          <a:xfrm>
            <a:off x="205643" y="2919449"/>
            <a:ext cx="731305" cy="487095"/>
          </a:xfrm>
          <a:custGeom>
            <a:avLst/>
            <a:gdLst>
              <a:gd name="T0" fmla="*/ 0 w 2452"/>
              <a:gd name="T1" fmla="*/ 631 h 1633"/>
              <a:gd name="T2" fmla="*/ 0 w 2452"/>
              <a:gd name="T3" fmla="*/ 733 h 1633"/>
              <a:gd name="T4" fmla="*/ 133 w 2452"/>
              <a:gd name="T5" fmla="*/ 706 h 1633"/>
              <a:gd name="T6" fmla="*/ 259 w 2452"/>
              <a:gd name="T7" fmla="*/ 674 h 1633"/>
              <a:gd name="T8" fmla="*/ 512 w 2452"/>
              <a:gd name="T9" fmla="*/ 1081 h 1633"/>
              <a:gd name="T10" fmla="*/ 640 w 2452"/>
              <a:gd name="T11" fmla="*/ 1125 h 1633"/>
              <a:gd name="T12" fmla="*/ 581 w 2452"/>
              <a:gd name="T13" fmla="*/ 998 h 1633"/>
              <a:gd name="T14" fmla="*/ 540 w 2452"/>
              <a:gd name="T15" fmla="*/ 944 h 1633"/>
              <a:gd name="T16" fmla="*/ 347 w 2452"/>
              <a:gd name="T17" fmla="*/ 629 h 1633"/>
              <a:gd name="T18" fmla="*/ 556 w 2452"/>
              <a:gd name="T19" fmla="*/ 625 h 1633"/>
              <a:gd name="T20" fmla="*/ 967 w 2452"/>
              <a:gd name="T21" fmla="*/ 860 h 1633"/>
              <a:gd name="T22" fmla="*/ 1177 w 2452"/>
              <a:gd name="T23" fmla="*/ 895 h 1633"/>
              <a:gd name="T24" fmla="*/ 1212 w 2452"/>
              <a:gd name="T25" fmla="*/ 903 h 1633"/>
              <a:gd name="T26" fmla="*/ 1285 w 2452"/>
              <a:gd name="T27" fmla="*/ 1135 h 1633"/>
              <a:gd name="T28" fmla="*/ 1380 w 2452"/>
              <a:gd name="T29" fmla="*/ 1315 h 1633"/>
              <a:gd name="T30" fmla="*/ 1501 w 2452"/>
              <a:gd name="T31" fmla="*/ 1455 h 1633"/>
              <a:gd name="T32" fmla="*/ 1598 w 2452"/>
              <a:gd name="T33" fmla="*/ 1633 h 1633"/>
              <a:gd name="T34" fmla="*/ 1610 w 2452"/>
              <a:gd name="T35" fmla="*/ 1469 h 1633"/>
              <a:gd name="T36" fmla="*/ 1565 w 2452"/>
              <a:gd name="T37" fmla="*/ 1377 h 1633"/>
              <a:gd name="T38" fmla="*/ 1500 w 2452"/>
              <a:gd name="T39" fmla="*/ 1305 h 1633"/>
              <a:gd name="T40" fmla="*/ 1361 w 2452"/>
              <a:gd name="T41" fmla="*/ 901 h 1633"/>
              <a:gd name="T42" fmla="*/ 1597 w 2452"/>
              <a:gd name="T43" fmla="*/ 986 h 1633"/>
              <a:gd name="T44" fmla="*/ 1783 w 2452"/>
              <a:gd name="T45" fmla="*/ 1118 h 1633"/>
              <a:gd name="T46" fmla="*/ 1863 w 2452"/>
              <a:gd name="T47" fmla="*/ 1328 h 1633"/>
              <a:gd name="T48" fmla="*/ 2051 w 2452"/>
              <a:gd name="T49" fmla="*/ 1466 h 1633"/>
              <a:gd name="T50" fmla="*/ 1987 w 2452"/>
              <a:gd name="T51" fmla="*/ 1327 h 1633"/>
              <a:gd name="T52" fmla="*/ 1955 w 2452"/>
              <a:gd name="T53" fmla="*/ 1179 h 1633"/>
              <a:gd name="T54" fmla="*/ 2375 w 2452"/>
              <a:gd name="T55" fmla="*/ 1036 h 1633"/>
              <a:gd name="T56" fmla="*/ 2164 w 2452"/>
              <a:gd name="T57" fmla="*/ 1044 h 1633"/>
              <a:gd name="T58" fmla="*/ 1928 w 2452"/>
              <a:gd name="T59" fmla="*/ 1079 h 1633"/>
              <a:gd name="T60" fmla="*/ 1883 w 2452"/>
              <a:gd name="T61" fmla="*/ 1060 h 1633"/>
              <a:gd name="T62" fmla="*/ 1876 w 2452"/>
              <a:gd name="T63" fmla="*/ 1054 h 1633"/>
              <a:gd name="T64" fmla="*/ 1842 w 2452"/>
              <a:gd name="T65" fmla="*/ 1031 h 1633"/>
              <a:gd name="T66" fmla="*/ 1799 w 2452"/>
              <a:gd name="T67" fmla="*/ 1007 h 1633"/>
              <a:gd name="T68" fmla="*/ 1647 w 2452"/>
              <a:gd name="T69" fmla="*/ 882 h 1633"/>
              <a:gd name="T70" fmla="*/ 1619 w 2452"/>
              <a:gd name="T71" fmla="*/ 836 h 1633"/>
              <a:gd name="T72" fmla="*/ 1671 w 2452"/>
              <a:gd name="T73" fmla="*/ 827 h 1633"/>
              <a:gd name="T74" fmla="*/ 1718 w 2452"/>
              <a:gd name="T75" fmla="*/ 804 h 1633"/>
              <a:gd name="T76" fmla="*/ 2109 w 2452"/>
              <a:gd name="T77" fmla="*/ 532 h 1633"/>
              <a:gd name="T78" fmla="*/ 2285 w 2452"/>
              <a:gd name="T79" fmla="*/ 451 h 1633"/>
              <a:gd name="T80" fmla="*/ 2003 w 2452"/>
              <a:gd name="T81" fmla="*/ 470 h 1633"/>
              <a:gd name="T82" fmla="*/ 1779 w 2452"/>
              <a:gd name="T83" fmla="*/ 603 h 1633"/>
              <a:gd name="T84" fmla="*/ 1566 w 2452"/>
              <a:gd name="T85" fmla="*/ 753 h 1633"/>
              <a:gd name="T86" fmla="*/ 1418 w 2452"/>
              <a:gd name="T87" fmla="*/ 782 h 1633"/>
              <a:gd name="T88" fmla="*/ 1271 w 2452"/>
              <a:gd name="T89" fmla="*/ 806 h 1633"/>
              <a:gd name="T90" fmla="*/ 1322 w 2452"/>
              <a:gd name="T91" fmla="*/ 546 h 1633"/>
              <a:gd name="T92" fmla="*/ 1323 w 2452"/>
              <a:gd name="T93" fmla="*/ 311 h 1633"/>
              <a:gd name="T94" fmla="*/ 1270 w 2452"/>
              <a:gd name="T95" fmla="*/ 369 h 1633"/>
              <a:gd name="T96" fmla="*/ 1261 w 2452"/>
              <a:gd name="T97" fmla="*/ 401 h 1633"/>
              <a:gd name="T98" fmla="*/ 1237 w 2452"/>
              <a:gd name="T99" fmla="*/ 457 h 1633"/>
              <a:gd name="T100" fmla="*/ 1184 w 2452"/>
              <a:gd name="T101" fmla="*/ 658 h 1633"/>
              <a:gd name="T102" fmla="*/ 1179 w 2452"/>
              <a:gd name="T103" fmla="*/ 735 h 1633"/>
              <a:gd name="T104" fmla="*/ 988 w 2452"/>
              <a:gd name="T105" fmla="*/ 760 h 1633"/>
              <a:gd name="T106" fmla="*/ 874 w 2452"/>
              <a:gd name="T107" fmla="*/ 704 h 1633"/>
              <a:gd name="T108" fmla="*/ 837 w 2452"/>
              <a:gd name="T109" fmla="*/ 684 h 1633"/>
              <a:gd name="T110" fmla="*/ 893 w 2452"/>
              <a:gd name="T111" fmla="*/ 504 h 1633"/>
              <a:gd name="T112" fmla="*/ 984 w 2452"/>
              <a:gd name="T113" fmla="*/ 166 h 1633"/>
              <a:gd name="T114" fmla="*/ 758 w 2452"/>
              <a:gd name="T115" fmla="*/ 618 h 1633"/>
              <a:gd name="T116" fmla="*/ 388 w 2452"/>
              <a:gd name="T117" fmla="*/ 492 h 1633"/>
              <a:gd name="T118" fmla="*/ 0 w 2452"/>
              <a:gd name="T119" fmla="*/ 631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52" h="1633">
                <a:moveTo>
                  <a:pt x="0" y="631"/>
                </a:moveTo>
                <a:lnTo>
                  <a:pt x="0" y="733"/>
                </a:lnTo>
                <a:cubicBezTo>
                  <a:pt x="49" y="709"/>
                  <a:pt x="73" y="732"/>
                  <a:pt x="133" y="706"/>
                </a:cubicBezTo>
                <a:cubicBezTo>
                  <a:pt x="190" y="681"/>
                  <a:pt x="180" y="664"/>
                  <a:pt x="259" y="674"/>
                </a:cubicBezTo>
                <a:lnTo>
                  <a:pt x="512" y="1081"/>
                </a:lnTo>
                <a:cubicBezTo>
                  <a:pt x="550" y="1131"/>
                  <a:pt x="574" y="1157"/>
                  <a:pt x="640" y="1125"/>
                </a:cubicBezTo>
                <a:cubicBezTo>
                  <a:pt x="643" y="1069"/>
                  <a:pt x="652" y="1093"/>
                  <a:pt x="581" y="998"/>
                </a:cubicBezTo>
                <a:lnTo>
                  <a:pt x="540" y="944"/>
                </a:lnTo>
                <a:cubicBezTo>
                  <a:pt x="492" y="863"/>
                  <a:pt x="343" y="669"/>
                  <a:pt x="347" y="629"/>
                </a:cubicBezTo>
                <a:cubicBezTo>
                  <a:pt x="382" y="555"/>
                  <a:pt x="498" y="586"/>
                  <a:pt x="556" y="625"/>
                </a:cubicBezTo>
                <a:cubicBezTo>
                  <a:pt x="746" y="751"/>
                  <a:pt x="721" y="784"/>
                  <a:pt x="967" y="860"/>
                </a:cubicBezTo>
                <a:cubicBezTo>
                  <a:pt x="1041" y="882"/>
                  <a:pt x="1112" y="882"/>
                  <a:pt x="1177" y="895"/>
                </a:cubicBezTo>
                <a:cubicBezTo>
                  <a:pt x="1178" y="895"/>
                  <a:pt x="1212" y="903"/>
                  <a:pt x="1212" y="903"/>
                </a:cubicBezTo>
                <a:cubicBezTo>
                  <a:pt x="1296" y="929"/>
                  <a:pt x="1241" y="1005"/>
                  <a:pt x="1285" y="1135"/>
                </a:cubicBezTo>
                <a:cubicBezTo>
                  <a:pt x="1305" y="1194"/>
                  <a:pt x="1340" y="1276"/>
                  <a:pt x="1380" y="1315"/>
                </a:cubicBezTo>
                <a:lnTo>
                  <a:pt x="1501" y="1455"/>
                </a:lnTo>
                <a:cubicBezTo>
                  <a:pt x="1556" y="1532"/>
                  <a:pt x="1533" y="1601"/>
                  <a:pt x="1598" y="1633"/>
                </a:cubicBezTo>
                <a:cubicBezTo>
                  <a:pt x="1662" y="1594"/>
                  <a:pt x="1639" y="1528"/>
                  <a:pt x="1610" y="1469"/>
                </a:cubicBezTo>
                <a:cubicBezTo>
                  <a:pt x="1597" y="1443"/>
                  <a:pt x="1581" y="1395"/>
                  <a:pt x="1565" y="1377"/>
                </a:cubicBezTo>
                <a:cubicBezTo>
                  <a:pt x="1531" y="1338"/>
                  <a:pt x="1536" y="1374"/>
                  <a:pt x="1500" y="1305"/>
                </a:cubicBezTo>
                <a:cubicBezTo>
                  <a:pt x="1439" y="1192"/>
                  <a:pt x="1343" y="1131"/>
                  <a:pt x="1361" y="901"/>
                </a:cubicBezTo>
                <a:cubicBezTo>
                  <a:pt x="1506" y="901"/>
                  <a:pt x="1508" y="908"/>
                  <a:pt x="1597" y="986"/>
                </a:cubicBezTo>
                <a:cubicBezTo>
                  <a:pt x="1715" y="1090"/>
                  <a:pt x="1727" y="1071"/>
                  <a:pt x="1783" y="1118"/>
                </a:cubicBezTo>
                <a:cubicBezTo>
                  <a:pt x="1897" y="1214"/>
                  <a:pt x="1823" y="1198"/>
                  <a:pt x="1863" y="1328"/>
                </a:cubicBezTo>
                <a:cubicBezTo>
                  <a:pt x="1891" y="1418"/>
                  <a:pt x="1948" y="1466"/>
                  <a:pt x="2051" y="1466"/>
                </a:cubicBezTo>
                <a:cubicBezTo>
                  <a:pt x="2059" y="1388"/>
                  <a:pt x="2029" y="1368"/>
                  <a:pt x="1987" y="1327"/>
                </a:cubicBezTo>
                <a:cubicBezTo>
                  <a:pt x="1931" y="1273"/>
                  <a:pt x="1947" y="1286"/>
                  <a:pt x="1955" y="1179"/>
                </a:cubicBezTo>
                <a:cubicBezTo>
                  <a:pt x="2151" y="1115"/>
                  <a:pt x="2452" y="1120"/>
                  <a:pt x="2375" y="1036"/>
                </a:cubicBezTo>
                <a:cubicBezTo>
                  <a:pt x="2340" y="999"/>
                  <a:pt x="2308" y="1029"/>
                  <a:pt x="2164" y="1044"/>
                </a:cubicBezTo>
                <a:cubicBezTo>
                  <a:pt x="2126" y="1048"/>
                  <a:pt x="1943" y="1080"/>
                  <a:pt x="1928" y="1079"/>
                </a:cubicBezTo>
                <a:cubicBezTo>
                  <a:pt x="1900" y="1077"/>
                  <a:pt x="1904" y="1075"/>
                  <a:pt x="1883" y="1060"/>
                </a:cubicBezTo>
                <a:cubicBezTo>
                  <a:pt x="1881" y="1058"/>
                  <a:pt x="1878" y="1055"/>
                  <a:pt x="1876" y="1054"/>
                </a:cubicBezTo>
                <a:lnTo>
                  <a:pt x="1842" y="1031"/>
                </a:lnTo>
                <a:cubicBezTo>
                  <a:pt x="1825" y="1020"/>
                  <a:pt x="1821" y="1020"/>
                  <a:pt x="1799" y="1007"/>
                </a:cubicBezTo>
                <a:lnTo>
                  <a:pt x="1647" y="882"/>
                </a:lnTo>
                <a:cubicBezTo>
                  <a:pt x="1621" y="857"/>
                  <a:pt x="1627" y="878"/>
                  <a:pt x="1619" y="836"/>
                </a:cubicBezTo>
                <a:cubicBezTo>
                  <a:pt x="1652" y="832"/>
                  <a:pt x="1646" y="834"/>
                  <a:pt x="1671" y="827"/>
                </a:cubicBezTo>
                <a:cubicBezTo>
                  <a:pt x="1718" y="813"/>
                  <a:pt x="1688" y="825"/>
                  <a:pt x="1718" y="804"/>
                </a:cubicBezTo>
                <a:cubicBezTo>
                  <a:pt x="1813" y="738"/>
                  <a:pt x="1870" y="575"/>
                  <a:pt x="2109" y="532"/>
                </a:cubicBezTo>
                <a:cubicBezTo>
                  <a:pt x="2252" y="506"/>
                  <a:pt x="2250" y="518"/>
                  <a:pt x="2285" y="451"/>
                </a:cubicBezTo>
                <a:cubicBezTo>
                  <a:pt x="2216" y="406"/>
                  <a:pt x="2084" y="442"/>
                  <a:pt x="2003" y="470"/>
                </a:cubicBezTo>
                <a:cubicBezTo>
                  <a:pt x="1912" y="502"/>
                  <a:pt x="1857" y="527"/>
                  <a:pt x="1779" y="603"/>
                </a:cubicBezTo>
                <a:cubicBezTo>
                  <a:pt x="1715" y="665"/>
                  <a:pt x="1684" y="727"/>
                  <a:pt x="1566" y="753"/>
                </a:cubicBezTo>
                <a:cubicBezTo>
                  <a:pt x="1503" y="766"/>
                  <a:pt x="1481" y="762"/>
                  <a:pt x="1418" y="782"/>
                </a:cubicBezTo>
                <a:cubicBezTo>
                  <a:pt x="1362" y="800"/>
                  <a:pt x="1342" y="816"/>
                  <a:pt x="1271" y="806"/>
                </a:cubicBezTo>
                <a:cubicBezTo>
                  <a:pt x="1271" y="651"/>
                  <a:pt x="1280" y="664"/>
                  <a:pt x="1322" y="546"/>
                </a:cubicBezTo>
                <a:cubicBezTo>
                  <a:pt x="1340" y="495"/>
                  <a:pt x="1400" y="314"/>
                  <a:pt x="1323" y="311"/>
                </a:cubicBezTo>
                <a:cubicBezTo>
                  <a:pt x="1273" y="310"/>
                  <a:pt x="1272" y="363"/>
                  <a:pt x="1270" y="369"/>
                </a:cubicBezTo>
                <a:lnTo>
                  <a:pt x="1261" y="401"/>
                </a:lnTo>
                <a:cubicBezTo>
                  <a:pt x="1253" y="421"/>
                  <a:pt x="1242" y="436"/>
                  <a:pt x="1237" y="457"/>
                </a:cubicBezTo>
                <a:lnTo>
                  <a:pt x="1184" y="658"/>
                </a:lnTo>
                <a:cubicBezTo>
                  <a:pt x="1180" y="685"/>
                  <a:pt x="1184" y="711"/>
                  <a:pt x="1179" y="735"/>
                </a:cubicBezTo>
                <a:cubicBezTo>
                  <a:pt x="1159" y="822"/>
                  <a:pt x="1120" y="793"/>
                  <a:pt x="988" y="760"/>
                </a:cubicBezTo>
                <a:lnTo>
                  <a:pt x="874" y="704"/>
                </a:lnTo>
                <a:cubicBezTo>
                  <a:pt x="857" y="695"/>
                  <a:pt x="855" y="696"/>
                  <a:pt x="837" y="684"/>
                </a:cubicBezTo>
                <a:cubicBezTo>
                  <a:pt x="840" y="572"/>
                  <a:pt x="875" y="626"/>
                  <a:pt x="893" y="504"/>
                </a:cubicBezTo>
                <a:cubicBezTo>
                  <a:pt x="898" y="467"/>
                  <a:pt x="1000" y="196"/>
                  <a:pt x="984" y="166"/>
                </a:cubicBezTo>
                <a:cubicBezTo>
                  <a:pt x="897" y="0"/>
                  <a:pt x="779" y="541"/>
                  <a:pt x="758" y="618"/>
                </a:cubicBezTo>
                <a:cubicBezTo>
                  <a:pt x="632" y="603"/>
                  <a:pt x="611" y="449"/>
                  <a:pt x="388" y="492"/>
                </a:cubicBezTo>
                <a:cubicBezTo>
                  <a:pt x="298" y="509"/>
                  <a:pt x="144" y="630"/>
                  <a:pt x="0" y="631"/>
                </a:cubicBezTo>
                <a:close/>
              </a:path>
            </a:pathLst>
          </a:custGeom>
          <a:solidFill>
            <a:srgbClr val="00A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1" name="Freeform 90">
            <a:extLst>
              <a:ext uri="{FF2B5EF4-FFF2-40B4-BE49-F238E27FC236}">
                <a16:creationId xmlns:a16="http://schemas.microsoft.com/office/drawing/2014/main" id="{3C3F8245-746D-40C5-B244-DD0A58FD1679}"/>
              </a:ext>
            </a:extLst>
          </p:cNvPr>
          <p:cNvSpPr>
            <a:spLocks noEditPoints="1"/>
          </p:cNvSpPr>
          <p:nvPr/>
        </p:nvSpPr>
        <p:spPr bwMode="auto">
          <a:xfrm>
            <a:off x="3769261" y="5316430"/>
            <a:ext cx="753868" cy="248193"/>
          </a:xfrm>
          <a:custGeom>
            <a:avLst/>
            <a:gdLst>
              <a:gd name="T0" fmla="*/ 1026 w 2525"/>
              <a:gd name="T1" fmla="*/ 121 h 831"/>
              <a:gd name="T2" fmla="*/ 1401 w 2525"/>
              <a:gd name="T3" fmla="*/ 150 h 831"/>
              <a:gd name="T4" fmla="*/ 1503 w 2525"/>
              <a:gd name="T5" fmla="*/ 154 h 831"/>
              <a:gd name="T6" fmla="*/ 1695 w 2525"/>
              <a:gd name="T7" fmla="*/ 163 h 831"/>
              <a:gd name="T8" fmla="*/ 1867 w 2525"/>
              <a:gd name="T9" fmla="*/ 185 h 831"/>
              <a:gd name="T10" fmla="*/ 2423 w 2525"/>
              <a:gd name="T11" fmla="*/ 496 h 831"/>
              <a:gd name="T12" fmla="*/ 1613 w 2525"/>
              <a:gd name="T13" fmla="*/ 653 h 831"/>
              <a:gd name="T14" fmla="*/ 1023 w 2525"/>
              <a:gd name="T15" fmla="*/ 406 h 831"/>
              <a:gd name="T16" fmla="*/ 627 w 2525"/>
              <a:gd name="T17" fmla="*/ 365 h 831"/>
              <a:gd name="T18" fmla="*/ 515 w 2525"/>
              <a:gd name="T19" fmla="*/ 383 h 831"/>
              <a:gd name="T20" fmla="*/ 143 w 2525"/>
              <a:gd name="T21" fmla="*/ 350 h 831"/>
              <a:gd name="T22" fmla="*/ 459 w 2525"/>
              <a:gd name="T23" fmla="*/ 207 h 831"/>
              <a:gd name="T24" fmla="*/ 875 w 2525"/>
              <a:gd name="T25" fmla="*/ 134 h 831"/>
              <a:gd name="T26" fmla="*/ 1026 w 2525"/>
              <a:gd name="T27" fmla="*/ 121 h 831"/>
              <a:gd name="T28" fmla="*/ 641 w 2525"/>
              <a:gd name="T29" fmla="*/ 32 h 831"/>
              <a:gd name="T30" fmla="*/ 529 w 2525"/>
              <a:gd name="T31" fmla="*/ 81 h 831"/>
              <a:gd name="T32" fmla="*/ 32 w 2525"/>
              <a:gd name="T33" fmla="*/ 386 h 831"/>
              <a:gd name="T34" fmla="*/ 517 w 2525"/>
              <a:gd name="T35" fmla="*/ 481 h 831"/>
              <a:gd name="T36" fmla="*/ 967 w 2525"/>
              <a:gd name="T37" fmla="*/ 499 h 831"/>
              <a:gd name="T38" fmla="*/ 1201 w 2525"/>
              <a:gd name="T39" fmla="*/ 566 h 831"/>
              <a:gd name="T40" fmla="*/ 1884 w 2525"/>
              <a:gd name="T41" fmla="*/ 765 h 831"/>
              <a:gd name="T42" fmla="*/ 2525 w 2525"/>
              <a:gd name="T43" fmla="*/ 524 h 831"/>
              <a:gd name="T44" fmla="*/ 2344 w 2525"/>
              <a:gd name="T45" fmla="*/ 253 h 831"/>
              <a:gd name="T46" fmla="*/ 1994 w 2525"/>
              <a:gd name="T47" fmla="*/ 104 h 831"/>
              <a:gd name="T48" fmla="*/ 1412 w 2525"/>
              <a:gd name="T49" fmla="*/ 44 h 831"/>
              <a:gd name="T50" fmla="*/ 1253 w 2525"/>
              <a:gd name="T51" fmla="*/ 22 h 831"/>
              <a:gd name="T52" fmla="*/ 1183 w 2525"/>
              <a:gd name="T53" fmla="*/ 20 h 831"/>
              <a:gd name="T54" fmla="*/ 1109 w 2525"/>
              <a:gd name="T55" fmla="*/ 19 h 831"/>
              <a:gd name="T56" fmla="*/ 641 w 2525"/>
              <a:gd name="T57" fmla="*/ 32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525" h="831">
                <a:moveTo>
                  <a:pt x="1026" y="121"/>
                </a:moveTo>
                <a:cubicBezTo>
                  <a:pt x="1221" y="121"/>
                  <a:pt x="1233" y="163"/>
                  <a:pt x="1401" y="150"/>
                </a:cubicBezTo>
                <a:cubicBezTo>
                  <a:pt x="1454" y="146"/>
                  <a:pt x="1459" y="148"/>
                  <a:pt x="1503" y="154"/>
                </a:cubicBezTo>
                <a:cubicBezTo>
                  <a:pt x="1567" y="163"/>
                  <a:pt x="1629" y="158"/>
                  <a:pt x="1695" y="163"/>
                </a:cubicBezTo>
                <a:cubicBezTo>
                  <a:pt x="1739" y="166"/>
                  <a:pt x="1801" y="182"/>
                  <a:pt x="1867" y="185"/>
                </a:cubicBezTo>
                <a:cubicBezTo>
                  <a:pt x="2077" y="195"/>
                  <a:pt x="2394" y="344"/>
                  <a:pt x="2423" y="496"/>
                </a:cubicBezTo>
                <a:cubicBezTo>
                  <a:pt x="2414" y="596"/>
                  <a:pt x="1888" y="708"/>
                  <a:pt x="1613" y="653"/>
                </a:cubicBezTo>
                <a:cubicBezTo>
                  <a:pt x="1441" y="618"/>
                  <a:pt x="1366" y="473"/>
                  <a:pt x="1023" y="406"/>
                </a:cubicBezTo>
                <a:cubicBezTo>
                  <a:pt x="859" y="373"/>
                  <a:pt x="779" y="365"/>
                  <a:pt x="627" y="365"/>
                </a:cubicBezTo>
                <a:cubicBezTo>
                  <a:pt x="615" y="365"/>
                  <a:pt x="552" y="382"/>
                  <a:pt x="515" y="383"/>
                </a:cubicBezTo>
                <a:cubicBezTo>
                  <a:pt x="448" y="387"/>
                  <a:pt x="174" y="416"/>
                  <a:pt x="143" y="350"/>
                </a:cubicBezTo>
                <a:cubicBezTo>
                  <a:pt x="108" y="276"/>
                  <a:pt x="432" y="214"/>
                  <a:pt x="459" y="207"/>
                </a:cubicBezTo>
                <a:cubicBezTo>
                  <a:pt x="677" y="158"/>
                  <a:pt x="503" y="132"/>
                  <a:pt x="875" y="134"/>
                </a:cubicBezTo>
                <a:cubicBezTo>
                  <a:pt x="935" y="135"/>
                  <a:pt x="997" y="121"/>
                  <a:pt x="1026" y="121"/>
                </a:cubicBezTo>
                <a:close/>
                <a:moveTo>
                  <a:pt x="641" y="32"/>
                </a:moveTo>
                <a:cubicBezTo>
                  <a:pt x="610" y="32"/>
                  <a:pt x="564" y="67"/>
                  <a:pt x="529" y="81"/>
                </a:cubicBezTo>
                <a:cubicBezTo>
                  <a:pt x="422" y="126"/>
                  <a:pt x="0" y="147"/>
                  <a:pt x="32" y="386"/>
                </a:cubicBezTo>
                <a:cubicBezTo>
                  <a:pt x="52" y="540"/>
                  <a:pt x="432" y="486"/>
                  <a:pt x="517" y="481"/>
                </a:cubicBezTo>
                <a:cubicBezTo>
                  <a:pt x="678" y="473"/>
                  <a:pt x="800" y="456"/>
                  <a:pt x="967" y="499"/>
                </a:cubicBezTo>
                <a:cubicBezTo>
                  <a:pt x="1056" y="523"/>
                  <a:pt x="1127" y="533"/>
                  <a:pt x="1201" y="566"/>
                </a:cubicBezTo>
                <a:cubicBezTo>
                  <a:pt x="1384" y="649"/>
                  <a:pt x="1563" y="831"/>
                  <a:pt x="1884" y="765"/>
                </a:cubicBezTo>
                <a:cubicBezTo>
                  <a:pt x="2028" y="736"/>
                  <a:pt x="2525" y="712"/>
                  <a:pt x="2525" y="524"/>
                </a:cubicBezTo>
                <a:cubicBezTo>
                  <a:pt x="2525" y="373"/>
                  <a:pt x="2489" y="344"/>
                  <a:pt x="2344" y="253"/>
                </a:cubicBezTo>
                <a:cubicBezTo>
                  <a:pt x="2236" y="184"/>
                  <a:pt x="2123" y="128"/>
                  <a:pt x="1994" y="104"/>
                </a:cubicBezTo>
                <a:cubicBezTo>
                  <a:pt x="1850" y="78"/>
                  <a:pt x="1549" y="44"/>
                  <a:pt x="1412" y="44"/>
                </a:cubicBezTo>
                <a:cubicBezTo>
                  <a:pt x="1331" y="44"/>
                  <a:pt x="1347" y="67"/>
                  <a:pt x="1253" y="22"/>
                </a:cubicBezTo>
                <a:cubicBezTo>
                  <a:pt x="1208" y="0"/>
                  <a:pt x="1253" y="7"/>
                  <a:pt x="1183" y="20"/>
                </a:cubicBezTo>
                <a:cubicBezTo>
                  <a:pt x="1116" y="32"/>
                  <a:pt x="1154" y="19"/>
                  <a:pt x="1109" y="19"/>
                </a:cubicBezTo>
                <a:lnTo>
                  <a:pt x="641" y="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EA7E98C5-CD49-4122-8450-958443E8FADF}"/>
              </a:ext>
            </a:extLst>
          </p:cNvPr>
          <p:cNvSpPr>
            <a:spLocks noEditPoints="1"/>
          </p:cNvSpPr>
          <p:nvPr/>
        </p:nvSpPr>
        <p:spPr bwMode="auto">
          <a:xfrm>
            <a:off x="2672967" y="5510206"/>
            <a:ext cx="460550" cy="358353"/>
          </a:xfrm>
          <a:custGeom>
            <a:avLst/>
            <a:gdLst>
              <a:gd name="T0" fmla="*/ 140 w 1544"/>
              <a:gd name="T1" fmla="*/ 951 h 1200"/>
              <a:gd name="T2" fmla="*/ 368 w 1544"/>
              <a:gd name="T3" fmla="*/ 654 h 1200"/>
              <a:gd name="T4" fmla="*/ 688 w 1544"/>
              <a:gd name="T5" fmla="*/ 459 h 1200"/>
              <a:gd name="T6" fmla="*/ 1005 w 1544"/>
              <a:gd name="T7" fmla="*/ 270 h 1200"/>
              <a:gd name="T8" fmla="*/ 1261 w 1544"/>
              <a:gd name="T9" fmla="*/ 141 h 1200"/>
              <a:gd name="T10" fmla="*/ 1419 w 1544"/>
              <a:gd name="T11" fmla="*/ 129 h 1200"/>
              <a:gd name="T12" fmla="*/ 1032 w 1544"/>
              <a:gd name="T13" fmla="*/ 628 h 1200"/>
              <a:gd name="T14" fmla="*/ 520 w 1544"/>
              <a:gd name="T15" fmla="*/ 996 h 1200"/>
              <a:gd name="T16" fmla="*/ 300 w 1544"/>
              <a:gd name="T17" fmla="*/ 1075 h 1200"/>
              <a:gd name="T18" fmla="*/ 140 w 1544"/>
              <a:gd name="T19" fmla="*/ 951 h 1200"/>
              <a:gd name="T20" fmla="*/ 1527 w 1544"/>
              <a:gd name="T21" fmla="*/ 166 h 1200"/>
              <a:gd name="T22" fmla="*/ 1501 w 1544"/>
              <a:gd name="T23" fmla="*/ 35 h 1200"/>
              <a:gd name="T24" fmla="*/ 1370 w 1544"/>
              <a:gd name="T25" fmla="*/ 2 h 1200"/>
              <a:gd name="T26" fmla="*/ 687 w 1544"/>
              <a:gd name="T27" fmla="*/ 339 h 1200"/>
              <a:gd name="T28" fmla="*/ 455 w 1544"/>
              <a:gd name="T29" fmla="*/ 449 h 1200"/>
              <a:gd name="T30" fmla="*/ 92 w 1544"/>
              <a:gd name="T31" fmla="*/ 762 h 1200"/>
              <a:gd name="T32" fmla="*/ 33 w 1544"/>
              <a:gd name="T33" fmla="*/ 1035 h 1200"/>
              <a:gd name="T34" fmla="*/ 39 w 1544"/>
              <a:gd name="T35" fmla="*/ 1070 h 1200"/>
              <a:gd name="T36" fmla="*/ 67 w 1544"/>
              <a:gd name="T37" fmla="*/ 1123 h 1200"/>
              <a:gd name="T38" fmla="*/ 172 w 1544"/>
              <a:gd name="T39" fmla="*/ 1182 h 1200"/>
              <a:gd name="T40" fmla="*/ 692 w 1544"/>
              <a:gd name="T41" fmla="*/ 1017 h 1200"/>
              <a:gd name="T42" fmla="*/ 884 w 1544"/>
              <a:gd name="T43" fmla="*/ 880 h 1200"/>
              <a:gd name="T44" fmla="*/ 1413 w 1544"/>
              <a:gd name="T45" fmla="*/ 390 h 1200"/>
              <a:gd name="T46" fmla="*/ 1527 w 1544"/>
              <a:gd name="T47" fmla="*/ 166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544" h="1200">
                <a:moveTo>
                  <a:pt x="140" y="951"/>
                </a:moveTo>
                <a:cubicBezTo>
                  <a:pt x="140" y="810"/>
                  <a:pt x="288" y="706"/>
                  <a:pt x="368" y="654"/>
                </a:cubicBezTo>
                <a:cubicBezTo>
                  <a:pt x="539" y="545"/>
                  <a:pt x="432" y="533"/>
                  <a:pt x="688" y="459"/>
                </a:cubicBezTo>
                <a:cubicBezTo>
                  <a:pt x="737" y="445"/>
                  <a:pt x="952" y="301"/>
                  <a:pt x="1005" y="270"/>
                </a:cubicBezTo>
                <a:lnTo>
                  <a:pt x="1261" y="141"/>
                </a:lnTo>
                <a:cubicBezTo>
                  <a:pt x="1323" y="107"/>
                  <a:pt x="1340" y="78"/>
                  <a:pt x="1419" y="129"/>
                </a:cubicBezTo>
                <a:cubicBezTo>
                  <a:pt x="1435" y="277"/>
                  <a:pt x="1144" y="536"/>
                  <a:pt x="1032" y="628"/>
                </a:cubicBezTo>
                <a:cubicBezTo>
                  <a:pt x="892" y="743"/>
                  <a:pt x="662" y="943"/>
                  <a:pt x="520" y="996"/>
                </a:cubicBezTo>
                <a:cubicBezTo>
                  <a:pt x="458" y="1020"/>
                  <a:pt x="357" y="1064"/>
                  <a:pt x="300" y="1075"/>
                </a:cubicBezTo>
                <a:cubicBezTo>
                  <a:pt x="203" y="1094"/>
                  <a:pt x="140" y="1053"/>
                  <a:pt x="140" y="951"/>
                </a:cubicBezTo>
                <a:close/>
                <a:moveTo>
                  <a:pt x="1527" y="166"/>
                </a:moveTo>
                <a:cubicBezTo>
                  <a:pt x="1544" y="115"/>
                  <a:pt x="1540" y="65"/>
                  <a:pt x="1501" y="35"/>
                </a:cubicBezTo>
                <a:cubicBezTo>
                  <a:pt x="1480" y="20"/>
                  <a:pt x="1410" y="0"/>
                  <a:pt x="1370" y="2"/>
                </a:cubicBezTo>
                <a:cubicBezTo>
                  <a:pt x="1229" y="7"/>
                  <a:pt x="798" y="299"/>
                  <a:pt x="687" y="339"/>
                </a:cubicBezTo>
                <a:cubicBezTo>
                  <a:pt x="582" y="377"/>
                  <a:pt x="537" y="401"/>
                  <a:pt x="455" y="449"/>
                </a:cubicBezTo>
                <a:cubicBezTo>
                  <a:pt x="412" y="474"/>
                  <a:pt x="125" y="712"/>
                  <a:pt x="92" y="762"/>
                </a:cubicBezTo>
                <a:cubicBezTo>
                  <a:pt x="5" y="895"/>
                  <a:pt x="0" y="890"/>
                  <a:pt x="33" y="1035"/>
                </a:cubicBezTo>
                <a:cubicBezTo>
                  <a:pt x="36" y="1049"/>
                  <a:pt x="36" y="1057"/>
                  <a:pt x="39" y="1070"/>
                </a:cubicBezTo>
                <a:cubicBezTo>
                  <a:pt x="46" y="1095"/>
                  <a:pt x="48" y="1100"/>
                  <a:pt x="67" y="1123"/>
                </a:cubicBezTo>
                <a:cubicBezTo>
                  <a:pt x="95" y="1157"/>
                  <a:pt x="124" y="1176"/>
                  <a:pt x="172" y="1182"/>
                </a:cubicBezTo>
                <a:cubicBezTo>
                  <a:pt x="336" y="1200"/>
                  <a:pt x="568" y="1102"/>
                  <a:pt x="692" y="1017"/>
                </a:cubicBezTo>
                <a:lnTo>
                  <a:pt x="884" y="880"/>
                </a:lnTo>
                <a:cubicBezTo>
                  <a:pt x="1082" y="718"/>
                  <a:pt x="1243" y="585"/>
                  <a:pt x="1413" y="390"/>
                </a:cubicBezTo>
                <a:cubicBezTo>
                  <a:pt x="1509" y="280"/>
                  <a:pt x="1497" y="258"/>
                  <a:pt x="1527" y="1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3" name="Freeform 92">
            <a:extLst>
              <a:ext uri="{FF2B5EF4-FFF2-40B4-BE49-F238E27FC236}">
                <a16:creationId xmlns:a16="http://schemas.microsoft.com/office/drawing/2014/main" id="{43955D19-1292-4C4C-9B23-64A18671AE68}"/>
              </a:ext>
            </a:extLst>
          </p:cNvPr>
          <p:cNvSpPr>
            <a:spLocks/>
          </p:cNvSpPr>
          <p:nvPr/>
        </p:nvSpPr>
        <p:spPr bwMode="auto">
          <a:xfrm>
            <a:off x="205643" y="4374096"/>
            <a:ext cx="431351" cy="439314"/>
          </a:xfrm>
          <a:custGeom>
            <a:avLst/>
            <a:gdLst>
              <a:gd name="T0" fmla="*/ 0 w 1447"/>
              <a:gd name="T1" fmla="*/ 317 h 1472"/>
              <a:gd name="T2" fmla="*/ 0 w 1447"/>
              <a:gd name="T3" fmla="*/ 407 h 1472"/>
              <a:gd name="T4" fmla="*/ 121 w 1447"/>
              <a:gd name="T5" fmla="*/ 454 h 1472"/>
              <a:gd name="T6" fmla="*/ 369 w 1447"/>
              <a:gd name="T7" fmla="*/ 509 h 1472"/>
              <a:gd name="T8" fmla="*/ 456 w 1447"/>
              <a:gd name="T9" fmla="*/ 825 h 1472"/>
              <a:gd name="T10" fmla="*/ 470 w 1447"/>
              <a:gd name="T11" fmla="*/ 1174 h 1472"/>
              <a:gd name="T12" fmla="*/ 578 w 1447"/>
              <a:gd name="T13" fmla="*/ 1343 h 1472"/>
              <a:gd name="T14" fmla="*/ 553 w 1447"/>
              <a:gd name="T15" fmla="*/ 1042 h 1472"/>
              <a:gd name="T16" fmla="*/ 526 w 1447"/>
              <a:gd name="T17" fmla="*/ 712 h 1472"/>
              <a:gd name="T18" fmla="*/ 475 w 1447"/>
              <a:gd name="T19" fmla="*/ 458 h 1472"/>
              <a:gd name="T20" fmla="*/ 617 w 1447"/>
              <a:gd name="T21" fmla="*/ 534 h 1472"/>
              <a:gd name="T22" fmla="*/ 700 w 1447"/>
              <a:gd name="T23" fmla="*/ 730 h 1472"/>
              <a:gd name="T24" fmla="*/ 738 w 1447"/>
              <a:gd name="T25" fmla="*/ 883 h 1472"/>
              <a:gd name="T26" fmla="*/ 823 w 1447"/>
              <a:gd name="T27" fmla="*/ 1303 h 1472"/>
              <a:gd name="T28" fmla="*/ 848 w 1447"/>
              <a:gd name="T29" fmla="*/ 1472 h 1472"/>
              <a:gd name="T30" fmla="*/ 914 w 1447"/>
              <a:gd name="T31" fmla="*/ 1371 h 1472"/>
              <a:gd name="T32" fmla="*/ 856 w 1447"/>
              <a:gd name="T33" fmla="*/ 970 h 1472"/>
              <a:gd name="T34" fmla="*/ 796 w 1447"/>
              <a:gd name="T35" fmla="*/ 754 h 1472"/>
              <a:gd name="T36" fmla="*/ 644 w 1447"/>
              <a:gd name="T37" fmla="*/ 355 h 1472"/>
              <a:gd name="T38" fmla="*/ 751 w 1447"/>
              <a:gd name="T39" fmla="*/ 359 h 1472"/>
              <a:gd name="T40" fmla="*/ 1126 w 1447"/>
              <a:gd name="T41" fmla="*/ 494 h 1472"/>
              <a:gd name="T42" fmla="*/ 1198 w 1447"/>
              <a:gd name="T43" fmla="*/ 881 h 1472"/>
              <a:gd name="T44" fmla="*/ 1183 w 1447"/>
              <a:gd name="T45" fmla="*/ 705 h 1472"/>
              <a:gd name="T46" fmla="*/ 958 w 1447"/>
              <a:gd name="T47" fmla="*/ 334 h 1472"/>
              <a:gd name="T48" fmla="*/ 760 w 1447"/>
              <a:gd name="T49" fmla="*/ 203 h 1472"/>
              <a:gd name="T50" fmla="*/ 1381 w 1447"/>
              <a:gd name="T51" fmla="*/ 121 h 1472"/>
              <a:gd name="T52" fmla="*/ 1438 w 1447"/>
              <a:gd name="T53" fmla="*/ 47 h 1472"/>
              <a:gd name="T54" fmla="*/ 1007 w 1447"/>
              <a:gd name="T55" fmla="*/ 23 h 1472"/>
              <a:gd name="T56" fmla="*/ 375 w 1447"/>
              <a:gd name="T57" fmla="*/ 411 h 1472"/>
              <a:gd name="T58" fmla="*/ 107 w 1447"/>
              <a:gd name="T59" fmla="*/ 344 h 1472"/>
              <a:gd name="T60" fmla="*/ 0 w 1447"/>
              <a:gd name="T61" fmla="*/ 317 h 1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447" h="1472">
                <a:moveTo>
                  <a:pt x="0" y="317"/>
                </a:moveTo>
                <a:lnTo>
                  <a:pt x="0" y="407"/>
                </a:lnTo>
                <a:cubicBezTo>
                  <a:pt x="65" y="433"/>
                  <a:pt x="19" y="396"/>
                  <a:pt x="121" y="454"/>
                </a:cubicBezTo>
                <a:cubicBezTo>
                  <a:pt x="228" y="515"/>
                  <a:pt x="243" y="509"/>
                  <a:pt x="369" y="509"/>
                </a:cubicBezTo>
                <a:cubicBezTo>
                  <a:pt x="445" y="628"/>
                  <a:pt x="453" y="599"/>
                  <a:pt x="456" y="825"/>
                </a:cubicBezTo>
                <a:cubicBezTo>
                  <a:pt x="457" y="916"/>
                  <a:pt x="430" y="966"/>
                  <a:pt x="470" y="1174"/>
                </a:cubicBezTo>
                <a:cubicBezTo>
                  <a:pt x="482" y="1236"/>
                  <a:pt x="509" y="1335"/>
                  <a:pt x="578" y="1343"/>
                </a:cubicBezTo>
                <a:cubicBezTo>
                  <a:pt x="632" y="1276"/>
                  <a:pt x="547" y="1228"/>
                  <a:pt x="553" y="1042"/>
                </a:cubicBezTo>
                <a:cubicBezTo>
                  <a:pt x="557" y="876"/>
                  <a:pt x="509" y="974"/>
                  <a:pt x="526" y="712"/>
                </a:cubicBezTo>
                <a:cubicBezTo>
                  <a:pt x="537" y="550"/>
                  <a:pt x="478" y="552"/>
                  <a:pt x="475" y="458"/>
                </a:cubicBezTo>
                <a:cubicBezTo>
                  <a:pt x="538" y="437"/>
                  <a:pt x="556" y="389"/>
                  <a:pt x="617" y="534"/>
                </a:cubicBezTo>
                <a:lnTo>
                  <a:pt x="700" y="730"/>
                </a:lnTo>
                <a:cubicBezTo>
                  <a:pt x="717" y="794"/>
                  <a:pt x="714" y="822"/>
                  <a:pt x="738" y="883"/>
                </a:cubicBezTo>
                <a:cubicBezTo>
                  <a:pt x="845" y="1146"/>
                  <a:pt x="801" y="1179"/>
                  <a:pt x="823" y="1303"/>
                </a:cubicBezTo>
                <a:cubicBezTo>
                  <a:pt x="832" y="1351"/>
                  <a:pt x="847" y="1415"/>
                  <a:pt x="848" y="1472"/>
                </a:cubicBezTo>
                <a:cubicBezTo>
                  <a:pt x="944" y="1467"/>
                  <a:pt x="924" y="1457"/>
                  <a:pt x="914" y="1371"/>
                </a:cubicBezTo>
                <a:cubicBezTo>
                  <a:pt x="883" y="1098"/>
                  <a:pt x="930" y="1171"/>
                  <a:pt x="856" y="970"/>
                </a:cubicBezTo>
                <a:lnTo>
                  <a:pt x="796" y="754"/>
                </a:lnTo>
                <a:cubicBezTo>
                  <a:pt x="774" y="658"/>
                  <a:pt x="659" y="450"/>
                  <a:pt x="644" y="355"/>
                </a:cubicBezTo>
                <a:cubicBezTo>
                  <a:pt x="709" y="324"/>
                  <a:pt x="679" y="320"/>
                  <a:pt x="751" y="359"/>
                </a:cubicBezTo>
                <a:cubicBezTo>
                  <a:pt x="806" y="390"/>
                  <a:pt x="988" y="408"/>
                  <a:pt x="1126" y="494"/>
                </a:cubicBezTo>
                <a:cubicBezTo>
                  <a:pt x="1141" y="636"/>
                  <a:pt x="1013" y="746"/>
                  <a:pt x="1198" y="881"/>
                </a:cubicBezTo>
                <a:cubicBezTo>
                  <a:pt x="1307" y="797"/>
                  <a:pt x="1195" y="809"/>
                  <a:pt x="1183" y="705"/>
                </a:cubicBezTo>
                <a:cubicBezTo>
                  <a:pt x="1165" y="535"/>
                  <a:pt x="1338" y="428"/>
                  <a:pt x="958" y="334"/>
                </a:cubicBezTo>
                <a:cubicBezTo>
                  <a:pt x="840" y="304"/>
                  <a:pt x="801" y="300"/>
                  <a:pt x="760" y="203"/>
                </a:cubicBezTo>
                <a:cubicBezTo>
                  <a:pt x="935" y="34"/>
                  <a:pt x="1209" y="122"/>
                  <a:pt x="1381" y="121"/>
                </a:cubicBezTo>
                <a:cubicBezTo>
                  <a:pt x="1447" y="121"/>
                  <a:pt x="1437" y="107"/>
                  <a:pt x="1438" y="47"/>
                </a:cubicBezTo>
                <a:cubicBezTo>
                  <a:pt x="1282" y="39"/>
                  <a:pt x="1141" y="0"/>
                  <a:pt x="1007" y="23"/>
                </a:cubicBezTo>
                <a:cubicBezTo>
                  <a:pt x="604" y="89"/>
                  <a:pt x="727" y="314"/>
                  <a:pt x="375" y="411"/>
                </a:cubicBezTo>
                <a:cubicBezTo>
                  <a:pt x="231" y="451"/>
                  <a:pt x="241" y="381"/>
                  <a:pt x="107" y="344"/>
                </a:cubicBezTo>
                <a:cubicBezTo>
                  <a:pt x="64" y="333"/>
                  <a:pt x="36" y="334"/>
                  <a:pt x="0" y="317"/>
                </a:cubicBezTo>
                <a:close/>
              </a:path>
            </a:pathLst>
          </a:custGeom>
          <a:solidFill>
            <a:srgbClr val="00A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4" name="Freeform 93">
            <a:extLst>
              <a:ext uri="{FF2B5EF4-FFF2-40B4-BE49-F238E27FC236}">
                <a16:creationId xmlns:a16="http://schemas.microsoft.com/office/drawing/2014/main" id="{0E43BAEE-5BF2-423D-A817-CAB00D878738}"/>
              </a:ext>
            </a:extLst>
          </p:cNvPr>
          <p:cNvSpPr>
            <a:spLocks noEditPoints="1"/>
          </p:cNvSpPr>
          <p:nvPr/>
        </p:nvSpPr>
        <p:spPr bwMode="auto">
          <a:xfrm>
            <a:off x="1969534" y="6119405"/>
            <a:ext cx="358353" cy="302609"/>
          </a:xfrm>
          <a:custGeom>
            <a:avLst/>
            <a:gdLst>
              <a:gd name="T0" fmla="*/ 149 w 1202"/>
              <a:gd name="T1" fmla="*/ 809 h 1015"/>
              <a:gd name="T2" fmla="*/ 340 w 1202"/>
              <a:gd name="T3" fmla="*/ 575 h 1015"/>
              <a:gd name="T4" fmla="*/ 676 w 1202"/>
              <a:gd name="T5" fmla="*/ 291 h 1015"/>
              <a:gd name="T6" fmla="*/ 797 w 1202"/>
              <a:gd name="T7" fmla="*/ 206 h 1015"/>
              <a:gd name="T8" fmla="*/ 949 w 1202"/>
              <a:gd name="T9" fmla="*/ 148 h 1015"/>
              <a:gd name="T10" fmla="*/ 1063 w 1202"/>
              <a:gd name="T11" fmla="*/ 208 h 1015"/>
              <a:gd name="T12" fmla="*/ 831 w 1202"/>
              <a:gd name="T13" fmla="*/ 391 h 1015"/>
              <a:gd name="T14" fmla="*/ 647 w 1202"/>
              <a:gd name="T15" fmla="*/ 634 h 1015"/>
              <a:gd name="T16" fmla="*/ 406 w 1202"/>
              <a:gd name="T17" fmla="*/ 806 h 1015"/>
              <a:gd name="T18" fmla="*/ 183 w 1202"/>
              <a:gd name="T19" fmla="*/ 870 h 1015"/>
              <a:gd name="T20" fmla="*/ 149 w 1202"/>
              <a:gd name="T21" fmla="*/ 809 h 1015"/>
              <a:gd name="T22" fmla="*/ 1202 w 1202"/>
              <a:gd name="T23" fmla="*/ 80 h 1015"/>
              <a:gd name="T24" fmla="*/ 911 w 1202"/>
              <a:gd name="T25" fmla="*/ 59 h 1015"/>
              <a:gd name="T26" fmla="*/ 629 w 1202"/>
              <a:gd name="T27" fmla="*/ 190 h 1015"/>
              <a:gd name="T28" fmla="*/ 488 w 1202"/>
              <a:gd name="T29" fmla="*/ 310 h 1015"/>
              <a:gd name="T30" fmla="*/ 183 w 1202"/>
              <a:gd name="T31" fmla="*/ 556 h 1015"/>
              <a:gd name="T32" fmla="*/ 47 w 1202"/>
              <a:gd name="T33" fmla="*/ 694 h 1015"/>
              <a:gd name="T34" fmla="*/ 23 w 1202"/>
              <a:gd name="T35" fmla="*/ 905 h 1015"/>
              <a:gd name="T36" fmla="*/ 102 w 1202"/>
              <a:gd name="T37" fmla="*/ 966 h 1015"/>
              <a:gd name="T38" fmla="*/ 423 w 1202"/>
              <a:gd name="T39" fmla="*/ 920 h 1015"/>
              <a:gd name="T40" fmla="*/ 986 w 1202"/>
              <a:gd name="T41" fmla="*/ 395 h 1015"/>
              <a:gd name="T42" fmla="*/ 1202 w 1202"/>
              <a:gd name="T43" fmla="*/ 80 h 1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02" h="1015">
                <a:moveTo>
                  <a:pt x="149" y="809"/>
                </a:moveTo>
                <a:cubicBezTo>
                  <a:pt x="149" y="662"/>
                  <a:pt x="248" y="641"/>
                  <a:pt x="340" y="575"/>
                </a:cubicBezTo>
                <a:cubicBezTo>
                  <a:pt x="416" y="520"/>
                  <a:pt x="525" y="400"/>
                  <a:pt x="676" y="291"/>
                </a:cubicBezTo>
                <a:lnTo>
                  <a:pt x="797" y="206"/>
                </a:lnTo>
                <a:cubicBezTo>
                  <a:pt x="829" y="186"/>
                  <a:pt x="914" y="157"/>
                  <a:pt x="949" y="148"/>
                </a:cubicBezTo>
                <a:cubicBezTo>
                  <a:pt x="1014" y="133"/>
                  <a:pt x="1124" y="130"/>
                  <a:pt x="1063" y="208"/>
                </a:cubicBezTo>
                <a:cubicBezTo>
                  <a:pt x="1027" y="254"/>
                  <a:pt x="955" y="274"/>
                  <a:pt x="831" y="391"/>
                </a:cubicBezTo>
                <a:cubicBezTo>
                  <a:pt x="754" y="463"/>
                  <a:pt x="816" y="461"/>
                  <a:pt x="647" y="634"/>
                </a:cubicBezTo>
                <a:cubicBezTo>
                  <a:pt x="580" y="702"/>
                  <a:pt x="495" y="758"/>
                  <a:pt x="406" y="806"/>
                </a:cubicBezTo>
                <a:cubicBezTo>
                  <a:pt x="346" y="838"/>
                  <a:pt x="259" y="882"/>
                  <a:pt x="183" y="870"/>
                </a:cubicBezTo>
                <a:cubicBezTo>
                  <a:pt x="142" y="863"/>
                  <a:pt x="149" y="865"/>
                  <a:pt x="149" y="809"/>
                </a:cubicBezTo>
                <a:close/>
                <a:moveTo>
                  <a:pt x="1202" y="80"/>
                </a:moveTo>
                <a:cubicBezTo>
                  <a:pt x="1107" y="0"/>
                  <a:pt x="1000" y="26"/>
                  <a:pt x="911" y="59"/>
                </a:cubicBezTo>
                <a:cubicBezTo>
                  <a:pt x="804" y="98"/>
                  <a:pt x="821" y="49"/>
                  <a:pt x="629" y="190"/>
                </a:cubicBezTo>
                <a:cubicBezTo>
                  <a:pt x="580" y="226"/>
                  <a:pt x="537" y="270"/>
                  <a:pt x="488" y="310"/>
                </a:cubicBezTo>
                <a:lnTo>
                  <a:pt x="183" y="556"/>
                </a:lnTo>
                <a:cubicBezTo>
                  <a:pt x="131" y="602"/>
                  <a:pt x="80" y="629"/>
                  <a:pt x="47" y="694"/>
                </a:cubicBezTo>
                <a:cubicBezTo>
                  <a:pt x="16" y="755"/>
                  <a:pt x="0" y="856"/>
                  <a:pt x="23" y="905"/>
                </a:cubicBezTo>
                <a:cubicBezTo>
                  <a:pt x="46" y="956"/>
                  <a:pt x="48" y="943"/>
                  <a:pt x="102" y="966"/>
                </a:cubicBezTo>
                <a:cubicBezTo>
                  <a:pt x="224" y="1015"/>
                  <a:pt x="300" y="984"/>
                  <a:pt x="423" y="920"/>
                </a:cubicBezTo>
                <a:cubicBezTo>
                  <a:pt x="852" y="697"/>
                  <a:pt x="842" y="492"/>
                  <a:pt x="986" y="395"/>
                </a:cubicBezTo>
                <a:cubicBezTo>
                  <a:pt x="1138" y="293"/>
                  <a:pt x="1202" y="253"/>
                  <a:pt x="1202" y="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8C8820BF-2116-4E28-860E-0B9B9A18F047}"/>
              </a:ext>
            </a:extLst>
          </p:cNvPr>
          <p:cNvSpPr>
            <a:spLocks noEditPoints="1"/>
          </p:cNvSpPr>
          <p:nvPr/>
        </p:nvSpPr>
        <p:spPr bwMode="auto">
          <a:xfrm>
            <a:off x="2369031" y="5843341"/>
            <a:ext cx="379588" cy="270755"/>
          </a:xfrm>
          <a:custGeom>
            <a:avLst/>
            <a:gdLst>
              <a:gd name="T0" fmla="*/ 962 w 1272"/>
              <a:gd name="T1" fmla="*/ 183 h 906"/>
              <a:gd name="T2" fmla="*/ 858 w 1272"/>
              <a:gd name="T3" fmla="*/ 426 h 906"/>
              <a:gd name="T4" fmla="*/ 677 w 1272"/>
              <a:gd name="T5" fmla="*/ 603 h 906"/>
              <a:gd name="T6" fmla="*/ 418 w 1272"/>
              <a:gd name="T7" fmla="*/ 699 h 906"/>
              <a:gd name="T8" fmla="*/ 286 w 1272"/>
              <a:gd name="T9" fmla="*/ 747 h 906"/>
              <a:gd name="T10" fmla="*/ 296 w 1272"/>
              <a:gd name="T11" fmla="*/ 567 h 906"/>
              <a:gd name="T12" fmla="*/ 487 w 1272"/>
              <a:gd name="T13" fmla="*/ 400 h 906"/>
              <a:gd name="T14" fmla="*/ 672 w 1272"/>
              <a:gd name="T15" fmla="*/ 227 h 906"/>
              <a:gd name="T16" fmla="*/ 931 w 1272"/>
              <a:gd name="T17" fmla="*/ 159 h 906"/>
              <a:gd name="T18" fmla="*/ 962 w 1272"/>
              <a:gd name="T19" fmla="*/ 183 h 906"/>
              <a:gd name="T20" fmla="*/ 2 w 1272"/>
              <a:gd name="T21" fmla="*/ 813 h 906"/>
              <a:gd name="T22" fmla="*/ 346 w 1272"/>
              <a:gd name="T23" fmla="*/ 836 h 906"/>
              <a:gd name="T24" fmla="*/ 772 w 1272"/>
              <a:gd name="T25" fmla="*/ 657 h 906"/>
              <a:gd name="T26" fmla="*/ 915 w 1272"/>
              <a:gd name="T27" fmla="*/ 42 h 906"/>
              <a:gd name="T28" fmla="*/ 568 w 1272"/>
              <a:gd name="T29" fmla="*/ 177 h 906"/>
              <a:gd name="T30" fmla="*/ 325 w 1272"/>
              <a:gd name="T31" fmla="*/ 416 h 906"/>
              <a:gd name="T32" fmla="*/ 72 w 1272"/>
              <a:gd name="T33" fmla="*/ 646 h 906"/>
              <a:gd name="T34" fmla="*/ 2 w 1272"/>
              <a:gd name="T35" fmla="*/ 813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72" h="906">
                <a:moveTo>
                  <a:pt x="962" y="183"/>
                </a:moveTo>
                <a:cubicBezTo>
                  <a:pt x="940" y="312"/>
                  <a:pt x="931" y="337"/>
                  <a:pt x="858" y="426"/>
                </a:cubicBezTo>
                <a:cubicBezTo>
                  <a:pt x="806" y="490"/>
                  <a:pt x="746" y="559"/>
                  <a:pt x="677" y="603"/>
                </a:cubicBezTo>
                <a:cubicBezTo>
                  <a:pt x="611" y="647"/>
                  <a:pt x="503" y="675"/>
                  <a:pt x="418" y="699"/>
                </a:cubicBezTo>
                <a:cubicBezTo>
                  <a:pt x="362" y="714"/>
                  <a:pt x="336" y="730"/>
                  <a:pt x="286" y="747"/>
                </a:cubicBezTo>
                <a:cubicBezTo>
                  <a:pt x="33" y="831"/>
                  <a:pt x="181" y="665"/>
                  <a:pt x="296" y="567"/>
                </a:cubicBezTo>
                <a:cubicBezTo>
                  <a:pt x="365" y="509"/>
                  <a:pt x="429" y="465"/>
                  <a:pt x="487" y="400"/>
                </a:cubicBezTo>
                <a:cubicBezTo>
                  <a:pt x="546" y="334"/>
                  <a:pt x="598" y="278"/>
                  <a:pt x="672" y="227"/>
                </a:cubicBezTo>
                <a:cubicBezTo>
                  <a:pt x="716" y="195"/>
                  <a:pt x="868" y="157"/>
                  <a:pt x="931" y="159"/>
                </a:cubicBezTo>
                <a:lnTo>
                  <a:pt x="962" y="183"/>
                </a:lnTo>
                <a:close/>
                <a:moveTo>
                  <a:pt x="2" y="813"/>
                </a:moveTo>
                <a:cubicBezTo>
                  <a:pt x="158" y="906"/>
                  <a:pt x="147" y="896"/>
                  <a:pt x="346" y="836"/>
                </a:cubicBezTo>
                <a:cubicBezTo>
                  <a:pt x="553" y="774"/>
                  <a:pt x="589" y="798"/>
                  <a:pt x="772" y="657"/>
                </a:cubicBezTo>
                <a:cubicBezTo>
                  <a:pt x="993" y="484"/>
                  <a:pt x="1272" y="0"/>
                  <a:pt x="915" y="42"/>
                </a:cubicBezTo>
                <a:cubicBezTo>
                  <a:pt x="714" y="65"/>
                  <a:pt x="723" y="51"/>
                  <a:pt x="568" y="177"/>
                </a:cubicBezTo>
                <a:cubicBezTo>
                  <a:pt x="453" y="270"/>
                  <a:pt x="437" y="319"/>
                  <a:pt x="325" y="416"/>
                </a:cubicBezTo>
                <a:cubicBezTo>
                  <a:pt x="170" y="552"/>
                  <a:pt x="273" y="429"/>
                  <a:pt x="72" y="646"/>
                </a:cubicBezTo>
                <a:cubicBezTo>
                  <a:pt x="27" y="694"/>
                  <a:pt x="0" y="721"/>
                  <a:pt x="2" y="8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6" name="Freeform 95">
            <a:extLst>
              <a:ext uri="{FF2B5EF4-FFF2-40B4-BE49-F238E27FC236}">
                <a16:creationId xmlns:a16="http://schemas.microsoft.com/office/drawing/2014/main" id="{EE1DF700-526F-41B6-AA39-C9AE3E94A7DA}"/>
              </a:ext>
            </a:extLst>
          </p:cNvPr>
          <p:cNvSpPr>
            <a:spLocks/>
          </p:cNvSpPr>
          <p:nvPr/>
        </p:nvSpPr>
        <p:spPr bwMode="auto">
          <a:xfrm>
            <a:off x="2757910" y="604757"/>
            <a:ext cx="289337" cy="427369"/>
          </a:xfrm>
          <a:custGeom>
            <a:avLst/>
            <a:gdLst>
              <a:gd name="T0" fmla="*/ 818 w 971"/>
              <a:gd name="T1" fmla="*/ 0 h 1431"/>
              <a:gd name="T2" fmla="*/ 728 w 971"/>
              <a:gd name="T3" fmla="*/ 0 h 1431"/>
              <a:gd name="T4" fmla="*/ 374 w 971"/>
              <a:gd name="T5" fmla="*/ 318 h 1431"/>
              <a:gd name="T6" fmla="*/ 173 w 971"/>
              <a:gd name="T7" fmla="*/ 465 h 1431"/>
              <a:gd name="T8" fmla="*/ 15 w 971"/>
              <a:gd name="T9" fmla="*/ 642 h 1431"/>
              <a:gd name="T10" fmla="*/ 270 w 971"/>
              <a:gd name="T11" fmla="*/ 480 h 1431"/>
              <a:gd name="T12" fmla="*/ 394 w 971"/>
              <a:gd name="T13" fmla="*/ 398 h 1431"/>
              <a:gd name="T14" fmla="*/ 573 w 971"/>
              <a:gd name="T15" fmla="*/ 360 h 1431"/>
              <a:gd name="T16" fmla="*/ 535 w 971"/>
              <a:gd name="T17" fmla="*/ 441 h 1431"/>
              <a:gd name="T18" fmla="*/ 459 w 971"/>
              <a:gd name="T19" fmla="*/ 744 h 1431"/>
              <a:gd name="T20" fmla="*/ 346 w 971"/>
              <a:gd name="T21" fmla="*/ 1026 h 1431"/>
              <a:gd name="T22" fmla="*/ 369 w 971"/>
              <a:gd name="T23" fmla="*/ 1103 h 1431"/>
              <a:gd name="T24" fmla="*/ 451 w 971"/>
              <a:gd name="T25" fmla="*/ 996 h 1431"/>
              <a:gd name="T26" fmla="*/ 529 w 971"/>
              <a:gd name="T27" fmla="*/ 1092 h 1431"/>
              <a:gd name="T28" fmla="*/ 610 w 971"/>
              <a:gd name="T29" fmla="*/ 1370 h 1431"/>
              <a:gd name="T30" fmla="*/ 713 w 971"/>
              <a:gd name="T31" fmla="*/ 1392 h 1431"/>
              <a:gd name="T32" fmla="*/ 656 w 971"/>
              <a:gd name="T33" fmla="*/ 1303 h 1431"/>
              <a:gd name="T34" fmla="*/ 647 w 971"/>
              <a:gd name="T35" fmla="*/ 1163 h 1431"/>
              <a:gd name="T36" fmla="*/ 590 w 971"/>
              <a:gd name="T37" fmla="*/ 1059 h 1431"/>
              <a:gd name="T38" fmla="*/ 535 w 971"/>
              <a:gd name="T39" fmla="*/ 949 h 1431"/>
              <a:gd name="T40" fmla="*/ 547 w 971"/>
              <a:gd name="T41" fmla="*/ 673 h 1431"/>
              <a:gd name="T42" fmla="*/ 644 w 971"/>
              <a:gd name="T43" fmla="*/ 440 h 1431"/>
              <a:gd name="T44" fmla="*/ 783 w 971"/>
              <a:gd name="T45" fmla="*/ 729 h 1431"/>
              <a:gd name="T46" fmla="*/ 856 w 971"/>
              <a:gd name="T47" fmla="*/ 864 h 1431"/>
              <a:gd name="T48" fmla="*/ 929 w 971"/>
              <a:gd name="T49" fmla="*/ 1000 h 1431"/>
              <a:gd name="T50" fmla="*/ 941 w 971"/>
              <a:gd name="T51" fmla="*/ 888 h 1431"/>
              <a:gd name="T52" fmla="*/ 774 w 971"/>
              <a:gd name="T53" fmla="*/ 518 h 1431"/>
              <a:gd name="T54" fmla="*/ 717 w 971"/>
              <a:gd name="T55" fmla="*/ 252 h 1431"/>
              <a:gd name="T56" fmla="*/ 818 w 971"/>
              <a:gd name="T57" fmla="*/ 0 h 1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71" h="1431">
                <a:moveTo>
                  <a:pt x="818" y="0"/>
                </a:moveTo>
                <a:lnTo>
                  <a:pt x="728" y="0"/>
                </a:lnTo>
                <a:cubicBezTo>
                  <a:pt x="607" y="292"/>
                  <a:pt x="663" y="215"/>
                  <a:pt x="374" y="318"/>
                </a:cubicBezTo>
                <a:cubicBezTo>
                  <a:pt x="212" y="375"/>
                  <a:pt x="264" y="389"/>
                  <a:pt x="173" y="465"/>
                </a:cubicBezTo>
                <a:cubicBezTo>
                  <a:pt x="58" y="563"/>
                  <a:pt x="0" y="548"/>
                  <a:pt x="15" y="642"/>
                </a:cubicBezTo>
                <a:cubicBezTo>
                  <a:pt x="126" y="626"/>
                  <a:pt x="206" y="555"/>
                  <a:pt x="270" y="480"/>
                </a:cubicBezTo>
                <a:cubicBezTo>
                  <a:pt x="299" y="445"/>
                  <a:pt x="349" y="414"/>
                  <a:pt x="394" y="398"/>
                </a:cubicBezTo>
                <a:lnTo>
                  <a:pt x="573" y="360"/>
                </a:lnTo>
                <a:cubicBezTo>
                  <a:pt x="556" y="395"/>
                  <a:pt x="549" y="401"/>
                  <a:pt x="535" y="441"/>
                </a:cubicBezTo>
                <a:cubicBezTo>
                  <a:pt x="498" y="544"/>
                  <a:pt x="469" y="627"/>
                  <a:pt x="459" y="744"/>
                </a:cubicBezTo>
                <a:cubicBezTo>
                  <a:pt x="450" y="848"/>
                  <a:pt x="400" y="915"/>
                  <a:pt x="346" y="1026"/>
                </a:cubicBezTo>
                <a:cubicBezTo>
                  <a:pt x="322" y="1076"/>
                  <a:pt x="325" y="1076"/>
                  <a:pt x="369" y="1103"/>
                </a:cubicBezTo>
                <a:cubicBezTo>
                  <a:pt x="418" y="1070"/>
                  <a:pt x="410" y="1046"/>
                  <a:pt x="451" y="996"/>
                </a:cubicBezTo>
                <a:cubicBezTo>
                  <a:pt x="481" y="1018"/>
                  <a:pt x="498" y="1055"/>
                  <a:pt x="529" y="1092"/>
                </a:cubicBezTo>
                <a:cubicBezTo>
                  <a:pt x="622" y="1206"/>
                  <a:pt x="535" y="1262"/>
                  <a:pt x="610" y="1370"/>
                </a:cubicBezTo>
                <a:cubicBezTo>
                  <a:pt x="640" y="1413"/>
                  <a:pt x="666" y="1431"/>
                  <a:pt x="713" y="1392"/>
                </a:cubicBezTo>
                <a:cubicBezTo>
                  <a:pt x="701" y="1296"/>
                  <a:pt x="676" y="1396"/>
                  <a:pt x="656" y="1303"/>
                </a:cubicBezTo>
                <a:cubicBezTo>
                  <a:pt x="653" y="1287"/>
                  <a:pt x="655" y="1203"/>
                  <a:pt x="647" y="1163"/>
                </a:cubicBezTo>
                <a:cubicBezTo>
                  <a:pt x="634" y="1090"/>
                  <a:pt x="625" y="1113"/>
                  <a:pt x="590" y="1059"/>
                </a:cubicBezTo>
                <a:cubicBezTo>
                  <a:pt x="571" y="1030"/>
                  <a:pt x="547" y="983"/>
                  <a:pt x="535" y="949"/>
                </a:cubicBezTo>
                <a:cubicBezTo>
                  <a:pt x="509" y="876"/>
                  <a:pt x="533" y="749"/>
                  <a:pt x="547" y="673"/>
                </a:cubicBezTo>
                <a:cubicBezTo>
                  <a:pt x="561" y="593"/>
                  <a:pt x="576" y="474"/>
                  <a:pt x="644" y="440"/>
                </a:cubicBezTo>
                <a:cubicBezTo>
                  <a:pt x="697" y="498"/>
                  <a:pt x="756" y="674"/>
                  <a:pt x="783" y="729"/>
                </a:cubicBezTo>
                <a:cubicBezTo>
                  <a:pt x="808" y="779"/>
                  <a:pt x="835" y="812"/>
                  <a:pt x="856" y="864"/>
                </a:cubicBezTo>
                <a:cubicBezTo>
                  <a:pt x="886" y="936"/>
                  <a:pt x="868" y="957"/>
                  <a:pt x="929" y="1000"/>
                </a:cubicBezTo>
                <a:cubicBezTo>
                  <a:pt x="971" y="952"/>
                  <a:pt x="966" y="960"/>
                  <a:pt x="941" y="888"/>
                </a:cubicBezTo>
                <a:lnTo>
                  <a:pt x="774" y="518"/>
                </a:lnTo>
                <a:cubicBezTo>
                  <a:pt x="728" y="425"/>
                  <a:pt x="688" y="331"/>
                  <a:pt x="717" y="252"/>
                </a:cubicBezTo>
                <a:cubicBezTo>
                  <a:pt x="747" y="170"/>
                  <a:pt x="782" y="71"/>
                  <a:pt x="818" y="0"/>
                </a:cubicBezTo>
                <a:close/>
              </a:path>
            </a:pathLst>
          </a:custGeom>
          <a:solidFill>
            <a:srgbClr val="00A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7" name="Freeform 96">
            <a:extLst>
              <a:ext uri="{FF2B5EF4-FFF2-40B4-BE49-F238E27FC236}">
                <a16:creationId xmlns:a16="http://schemas.microsoft.com/office/drawing/2014/main" id="{4CFEE0E4-F10F-4F5F-AA36-CE4998C0E0B1}"/>
              </a:ext>
            </a:extLst>
          </p:cNvPr>
          <p:cNvSpPr>
            <a:spLocks/>
          </p:cNvSpPr>
          <p:nvPr/>
        </p:nvSpPr>
        <p:spPr bwMode="auto">
          <a:xfrm>
            <a:off x="5201344" y="604757"/>
            <a:ext cx="144669" cy="716705"/>
          </a:xfrm>
          <a:custGeom>
            <a:avLst/>
            <a:gdLst>
              <a:gd name="T0" fmla="*/ 488 w 488"/>
              <a:gd name="T1" fmla="*/ 0 h 2401"/>
              <a:gd name="T2" fmla="*/ 385 w 488"/>
              <a:gd name="T3" fmla="*/ 0 h 2401"/>
              <a:gd name="T4" fmla="*/ 204 w 488"/>
              <a:gd name="T5" fmla="*/ 879 h 2401"/>
              <a:gd name="T6" fmla="*/ 115 w 488"/>
              <a:gd name="T7" fmla="*/ 1332 h 2401"/>
              <a:gd name="T8" fmla="*/ 95 w 488"/>
              <a:gd name="T9" fmla="*/ 1458 h 2401"/>
              <a:gd name="T10" fmla="*/ 27 w 488"/>
              <a:gd name="T11" fmla="*/ 2107 h 2401"/>
              <a:gd name="T12" fmla="*/ 20 w 488"/>
              <a:gd name="T13" fmla="*/ 2279 h 2401"/>
              <a:gd name="T14" fmla="*/ 77 w 488"/>
              <a:gd name="T15" fmla="*/ 2401 h 2401"/>
              <a:gd name="T16" fmla="*/ 178 w 488"/>
              <a:gd name="T17" fmla="*/ 1471 h 2401"/>
              <a:gd name="T18" fmla="*/ 230 w 488"/>
              <a:gd name="T19" fmla="*/ 1167 h 2401"/>
              <a:gd name="T20" fmla="*/ 307 w 488"/>
              <a:gd name="T21" fmla="*/ 885 h 2401"/>
              <a:gd name="T22" fmla="*/ 382 w 488"/>
              <a:gd name="T23" fmla="*/ 422 h 2401"/>
              <a:gd name="T24" fmla="*/ 424 w 488"/>
              <a:gd name="T25" fmla="*/ 288 h 2401"/>
              <a:gd name="T26" fmla="*/ 488 w 488"/>
              <a:gd name="T27" fmla="*/ 0 h 2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88" h="2401">
                <a:moveTo>
                  <a:pt x="488" y="0"/>
                </a:moveTo>
                <a:lnTo>
                  <a:pt x="385" y="0"/>
                </a:lnTo>
                <a:lnTo>
                  <a:pt x="204" y="879"/>
                </a:lnTo>
                <a:cubicBezTo>
                  <a:pt x="194" y="984"/>
                  <a:pt x="138" y="1203"/>
                  <a:pt x="115" y="1332"/>
                </a:cubicBezTo>
                <a:cubicBezTo>
                  <a:pt x="103" y="1400"/>
                  <a:pt x="116" y="1387"/>
                  <a:pt x="95" y="1458"/>
                </a:cubicBezTo>
                <a:cubicBezTo>
                  <a:pt x="66" y="1555"/>
                  <a:pt x="36" y="1987"/>
                  <a:pt x="27" y="2107"/>
                </a:cubicBezTo>
                <a:cubicBezTo>
                  <a:pt x="22" y="2168"/>
                  <a:pt x="29" y="2218"/>
                  <a:pt x="20" y="2279"/>
                </a:cubicBezTo>
                <a:cubicBezTo>
                  <a:pt x="9" y="2351"/>
                  <a:pt x="0" y="2383"/>
                  <a:pt x="77" y="2401"/>
                </a:cubicBezTo>
                <a:lnTo>
                  <a:pt x="178" y="1471"/>
                </a:lnTo>
                <a:cubicBezTo>
                  <a:pt x="200" y="1366"/>
                  <a:pt x="208" y="1265"/>
                  <a:pt x="230" y="1167"/>
                </a:cubicBezTo>
                <a:cubicBezTo>
                  <a:pt x="252" y="1065"/>
                  <a:pt x="280" y="993"/>
                  <a:pt x="307" y="885"/>
                </a:cubicBezTo>
                <a:cubicBezTo>
                  <a:pt x="329" y="797"/>
                  <a:pt x="347" y="544"/>
                  <a:pt x="382" y="422"/>
                </a:cubicBezTo>
                <a:cubicBezTo>
                  <a:pt x="400" y="364"/>
                  <a:pt x="415" y="365"/>
                  <a:pt x="424" y="288"/>
                </a:cubicBezTo>
                <a:cubicBezTo>
                  <a:pt x="437" y="171"/>
                  <a:pt x="459" y="99"/>
                  <a:pt x="488" y="0"/>
                </a:cubicBezTo>
                <a:close/>
              </a:path>
            </a:pathLst>
          </a:custGeom>
          <a:solidFill>
            <a:srgbClr val="00A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8" name="Freeform 97">
            <a:extLst>
              <a:ext uri="{FF2B5EF4-FFF2-40B4-BE49-F238E27FC236}">
                <a16:creationId xmlns:a16="http://schemas.microsoft.com/office/drawing/2014/main" id="{73F27684-2D7B-4B79-80BC-A5DFB5038041}"/>
              </a:ext>
            </a:extLst>
          </p:cNvPr>
          <p:cNvSpPr>
            <a:spLocks/>
          </p:cNvSpPr>
          <p:nvPr/>
        </p:nvSpPr>
        <p:spPr bwMode="auto">
          <a:xfrm>
            <a:off x="1017909" y="6429977"/>
            <a:ext cx="363662" cy="164577"/>
          </a:xfrm>
          <a:custGeom>
            <a:avLst/>
            <a:gdLst>
              <a:gd name="T0" fmla="*/ 76 w 1219"/>
              <a:gd name="T1" fmla="*/ 554 h 554"/>
              <a:gd name="T2" fmla="*/ 515 w 1219"/>
              <a:gd name="T3" fmla="*/ 554 h 554"/>
              <a:gd name="T4" fmla="*/ 640 w 1219"/>
              <a:gd name="T5" fmla="*/ 504 h 554"/>
              <a:gd name="T6" fmla="*/ 1017 w 1219"/>
              <a:gd name="T7" fmla="*/ 533 h 554"/>
              <a:gd name="T8" fmla="*/ 1040 w 1219"/>
              <a:gd name="T9" fmla="*/ 554 h 554"/>
              <a:gd name="T10" fmla="*/ 1219 w 1219"/>
              <a:gd name="T11" fmla="*/ 554 h 554"/>
              <a:gd name="T12" fmla="*/ 956 w 1219"/>
              <a:gd name="T13" fmla="*/ 360 h 554"/>
              <a:gd name="T14" fmla="*/ 647 w 1219"/>
              <a:gd name="T15" fmla="*/ 187 h 554"/>
              <a:gd name="T16" fmla="*/ 494 w 1219"/>
              <a:gd name="T17" fmla="*/ 94 h 554"/>
              <a:gd name="T18" fmla="*/ 281 w 1219"/>
              <a:gd name="T19" fmla="*/ 14 h 554"/>
              <a:gd name="T20" fmla="*/ 223 w 1219"/>
              <a:gd name="T21" fmla="*/ 58 h 554"/>
              <a:gd name="T22" fmla="*/ 351 w 1219"/>
              <a:gd name="T23" fmla="*/ 152 h 554"/>
              <a:gd name="T24" fmla="*/ 722 w 1219"/>
              <a:gd name="T25" fmla="*/ 334 h 554"/>
              <a:gd name="T26" fmla="*/ 770 w 1219"/>
              <a:gd name="T27" fmla="*/ 375 h 554"/>
              <a:gd name="T28" fmla="*/ 562 w 1219"/>
              <a:gd name="T29" fmla="*/ 425 h 554"/>
              <a:gd name="T30" fmla="*/ 166 w 1219"/>
              <a:gd name="T31" fmla="*/ 478 h 554"/>
              <a:gd name="T32" fmla="*/ 0 w 1219"/>
              <a:gd name="T33" fmla="*/ 519 h 554"/>
              <a:gd name="T34" fmla="*/ 76 w 1219"/>
              <a:gd name="T35" fmla="*/ 554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19" h="554">
                <a:moveTo>
                  <a:pt x="76" y="554"/>
                </a:moveTo>
                <a:lnTo>
                  <a:pt x="515" y="554"/>
                </a:lnTo>
                <a:cubicBezTo>
                  <a:pt x="551" y="522"/>
                  <a:pt x="587" y="510"/>
                  <a:pt x="640" y="504"/>
                </a:cubicBezTo>
                <a:cubicBezTo>
                  <a:pt x="843" y="480"/>
                  <a:pt x="866" y="412"/>
                  <a:pt x="1017" y="533"/>
                </a:cubicBezTo>
                <a:cubicBezTo>
                  <a:pt x="1036" y="548"/>
                  <a:pt x="1026" y="537"/>
                  <a:pt x="1040" y="554"/>
                </a:cubicBezTo>
                <a:lnTo>
                  <a:pt x="1219" y="554"/>
                </a:lnTo>
                <a:cubicBezTo>
                  <a:pt x="1090" y="436"/>
                  <a:pt x="1000" y="399"/>
                  <a:pt x="956" y="360"/>
                </a:cubicBezTo>
                <a:cubicBezTo>
                  <a:pt x="874" y="288"/>
                  <a:pt x="748" y="225"/>
                  <a:pt x="647" y="187"/>
                </a:cubicBezTo>
                <a:cubicBezTo>
                  <a:pt x="489" y="127"/>
                  <a:pt x="601" y="137"/>
                  <a:pt x="494" y="94"/>
                </a:cubicBezTo>
                <a:cubicBezTo>
                  <a:pt x="364" y="42"/>
                  <a:pt x="366" y="0"/>
                  <a:pt x="281" y="14"/>
                </a:cubicBezTo>
                <a:cubicBezTo>
                  <a:pt x="235" y="21"/>
                  <a:pt x="243" y="22"/>
                  <a:pt x="223" y="58"/>
                </a:cubicBezTo>
                <a:cubicBezTo>
                  <a:pt x="250" y="119"/>
                  <a:pt x="219" y="55"/>
                  <a:pt x="351" y="152"/>
                </a:cubicBezTo>
                <a:lnTo>
                  <a:pt x="722" y="334"/>
                </a:lnTo>
                <a:cubicBezTo>
                  <a:pt x="773" y="356"/>
                  <a:pt x="756" y="334"/>
                  <a:pt x="770" y="375"/>
                </a:cubicBezTo>
                <a:cubicBezTo>
                  <a:pt x="726" y="402"/>
                  <a:pt x="625" y="404"/>
                  <a:pt x="562" y="425"/>
                </a:cubicBezTo>
                <a:cubicBezTo>
                  <a:pt x="485" y="450"/>
                  <a:pt x="322" y="539"/>
                  <a:pt x="166" y="478"/>
                </a:cubicBezTo>
                <a:cubicBezTo>
                  <a:pt x="95" y="451"/>
                  <a:pt x="17" y="409"/>
                  <a:pt x="0" y="519"/>
                </a:cubicBezTo>
                <a:lnTo>
                  <a:pt x="76" y="554"/>
                </a:lnTo>
                <a:close/>
              </a:path>
            </a:pathLst>
          </a:custGeom>
          <a:solidFill>
            <a:srgbClr val="00A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9" name="Freeform 98">
            <a:extLst>
              <a:ext uri="{FF2B5EF4-FFF2-40B4-BE49-F238E27FC236}">
                <a16:creationId xmlns:a16="http://schemas.microsoft.com/office/drawing/2014/main" id="{C5BCDE24-6215-49A0-AA9F-790256BD94E5}"/>
              </a:ext>
            </a:extLst>
          </p:cNvPr>
          <p:cNvSpPr>
            <a:spLocks/>
          </p:cNvSpPr>
          <p:nvPr/>
        </p:nvSpPr>
        <p:spPr bwMode="auto">
          <a:xfrm>
            <a:off x="3218460" y="2565078"/>
            <a:ext cx="171213" cy="301282"/>
          </a:xfrm>
          <a:custGeom>
            <a:avLst/>
            <a:gdLst>
              <a:gd name="T0" fmla="*/ 135 w 572"/>
              <a:gd name="T1" fmla="*/ 161 h 1006"/>
              <a:gd name="T2" fmla="*/ 186 w 572"/>
              <a:gd name="T3" fmla="*/ 464 h 1006"/>
              <a:gd name="T4" fmla="*/ 31 w 572"/>
              <a:gd name="T5" fmla="*/ 927 h 1006"/>
              <a:gd name="T6" fmla="*/ 15 w 572"/>
              <a:gd name="T7" fmla="*/ 995 h 1006"/>
              <a:gd name="T8" fmla="*/ 48 w 572"/>
              <a:gd name="T9" fmla="*/ 999 h 1006"/>
              <a:gd name="T10" fmla="*/ 297 w 572"/>
              <a:gd name="T11" fmla="*/ 518 h 1006"/>
              <a:gd name="T12" fmla="*/ 572 w 572"/>
              <a:gd name="T13" fmla="*/ 7 h 1006"/>
              <a:gd name="T14" fmla="*/ 487 w 572"/>
              <a:gd name="T15" fmla="*/ 99 h 1006"/>
              <a:gd name="T16" fmla="*/ 257 w 572"/>
              <a:gd name="T17" fmla="*/ 409 h 1006"/>
              <a:gd name="T18" fmla="*/ 236 w 572"/>
              <a:gd name="T19" fmla="*/ 51 h 1006"/>
              <a:gd name="T20" fmla="*/ 168 w 572"/>
              <a:gd name="T21" fmla="*/ 43 h 1006"/>
              <a:gd name="T22" fmla="*/ 135 w 572"/>
              <a:gd name="T23" fmla="*/ 161 h 1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2" h="1006">
                <a:moveTo>
                  <a:pt x="135" y="161"/>
                </a:moveTo>
                <a:cubicBezTo>
                  <a:pt x="135" y="452"/>
                  <a:pt x="186" y="338"/>
                  <a:pt x="186" y="464"/>
                </a:cubicBezTo>
                <a:cubicBezTo>
                  <a:pt x="186" y="486"/>
                  <a:pt x="72" y="851"/>
                  <a:pt x="31" y="927"/>
                </a:cubicBezTo>
                <a:cubicBezTo>
                  <a:pt x="6" y="972"/>
                  <a:pt x="5" y="946"/>
                  <a:pt x="15" y="995"/>
                </a:cubicBezTo>
                <a:cubicBezTo>
                  <a:pt x="26" y="998"/>
                  <a:pt x="0" y="1006"/>
                  <a:pt x="48" y="999"/>
                </a:cubicBezTo>
                <a:cubicBezTo>
                  <a:pt x="185" y="979"/>
                  <a:pt x="116" y="693"/>
                  <a:pt x="297" y="518"/>
                </a:cubicBezTo>
                <a:cubicBezTo>
                  <a:pt x="357" y="460"/>
                  <a:pt x="572" y="425"/>
                  <a:pt x="572" y="7"/>
                </a:cubicBezTo>
                <a:cubicBezTo>
                  <a:pt x="488" y="2"/>
                  <a:pt x="497" y="30"/>
                  <a:pt x="487" y="99"/>
                </a:cubicBezTo>
                <a:cubicBezTo>
                  <a:pt x="468" y="229"/>
                  <a:pt x="432" y="433"/>
                  <a:pt x="257" y="409"/>
                </a:cubicBezTo>
                <a:cubicBezTo>
                  <a:pt x="177" y="203"/>
                  <a:pt x="221" y="159"/>
                  <a:pt x="236" y="51"/>
                </a:cubicBezTo>
                <a:cubicBezTo>
                  <a:pt x="210" y="31"/>
                  <a:pt x="194" y="0"/>
                  <a:pt x="168" y="43"/>
                </a:cubicBezTo>
                <a:cubicBezTo>
                  <a:pt x="162" y="53"/>
                  <a:pt x="135" y="152"/>
                  <a:pt x="135" y="161"/>
                </a:cubicBezTo>
                <a:close/>
              </a:path>
            </a:pathLst>
          </a:custGeom>
          <a:solidFill>
            <a:srgbClr val="00A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0" name="Freeform 99">
            <a:extLst>
              <a:ext uri="{FF2B5EF4-FFF2-40B4-BE49-F238E27FC236}">
                <a16:creationId xmlns:a16="http://schemas.microsoft.com/office/drawing/2014/main" id="{832392BE-2AF5-4EF5-8E81-DD53661BB14A}"/>
              </a:ext>
            </a:extLst>
          </p:cNvPr>
          <p:cNvSpPr>
            <a:spLocks/>
          </p:cNvSpPr>
          <p:nvPr/>
        </p:nvSpPr>
        <p:spPr bwMode="auto">
          <a:xfrm>
            <a:off x="205643" y="5392082"/>
            <a:ext cx="238902" cy="148650"/>
          </a:xfrm>
          <a:custGeom>
            <a:avLst/>
            <a:gdLst>
              <a:gd name="T0" fmla="*/ 0 w 800"/>
              <a:gd name="T1" fmla="*/ 408 h 499"/>
              <a:gd name="T2" fmla="*/ 0 w 800"/>
              <a:gd name="T3" fmla="*/ 499 h 499"/>
              <a:gd name="T4" fmla="*/ 201 w 800"/>
              <a:gd name="T5" fmla="*/ 444 h 499"/>
              <a:gd name="T6" fmla="*/ 652 w 800"/>
              <a:gd name="T7" fmla="*/ 427 h 499"/>
              <a:gd name="T8" fmla="*/ 768 w 800"/>
              <a:gd name="T9" fmla="*/ 341 h 499"/>
              <a:gd name="T10" fmla="*/ 385 w 800"/>
              <a:gd name="T11" fmla="*/ 344 h 499"/>
              <a:gd name="T12" fmla="*/ 640 w 800"/>
              <a:gd name="T13" fmla="*/ 93 h 499"/>
              <a:gd name="T14" fmla="*/ 616 w 800"/>
              <a:gd name="T15" fmla="*/ 1 h 499"/>
              <a:gd name="T16" fmla="*/ 327 w 800"/>
              <a:gd name="T17" fmla="*/ 227 h 499"/>
              <a:gd name="T18" fmla="*/ 0 w 800"/>
              <a:gd name="T19" fmla="*/ 408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00" h="499">
                <a:moveTo>
                  <a:pt x="0" y="408"/>
                </a:moveTo>
                <a:lnTo>
                  <a:pt x="0" y="499"/>
                </a:lnTo>
                <a:cubicBezTo>
                  <a:pt x="110" y="497"/>
                  <a:pt x="127" y="469"/>
                  <a:pt x="201" y="444"/>
                </a:cubicBezTo>
                <a:cubicBezTo>
                  <a:pt x="275" y="419"/>
                  <a:pt x="455" y="450"/>
                  <a:pt x="652" y="427"/>
                </a:cubicBezTo>
                <a:cubicBezTo>
                  <a:pt x="728" y="418"/>
                  <a:pt x="800" y="418"/>
                  <a:pt x="768" y="341"/>
                </a:cubicBezTo>
                <a:cubicBezTo>
                  <a:pt x="730" y="323"/>
                  <a:pt x="476" y="344"/>
                  <a:pt x="385" y="344"/>
                </a:cubicBezTo>
                <a:cubicBezTo>
                  <a:pt x="406" y="214"/>
                  <a:pt x="533" y="149"/>
                  <a:pt x="640" y="93"/>
                </a:cubicBezTo>
                <a:cubicBezTo>
                  <a:pt x="644" y="32"/>
                  <a:pt x="638" y="35"/>
                  <a:pt x="616" y="1"/>
                </a:cubicBezTo>
                <a:cubicBezTo>
                  <a:pt x="516" y="0"/>
                  <a:pt x="384" y="157"/>
                  <a:pt x="327" y="227"/>
                </a:cubicBezTo>
                <a:cubicBezTo>
                  <a:pt x="216" y="366"/>
                  <a:pt x="97" y="366"/>
                  <a:pt x="0" y="408"/>
                </a:cubicBezTo>
                <a:close/>
              </a:path>
            </a:pathLst>
          </a:custGeom>
          <a:solidFill>
            <a:srgbClr val="00A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1" name="Freeform 100">
            <a:extLst>
              <a:ext uri="{FF2B5EF4-FFF2-40B4-BE49-F238E27FC236}">
                <a16:creationId xmlns:a16="http://schemas.microsoft.com/office/drawing/2014/main" id="{24C8DA3C-5AE8-4542-A0D0-AA1F8FD3E783}"/>
              </a:ext>
            </a:extLst>
          </p:cNvPr>
          <p:cNvSpPr>
            <a:spLocks/>
          </p:cNvSpPr>
          <p:nvPr/>
        </p:nvSpPr>
        <p:spPr bwMode="auto">
          <a:xfrm>
            <a:off x="3456034" y="2614186"/>
            <a:ext cx="311900" cy="142014"/>
          </a:xfrm>
          <a:custGeom>
            <a:avLst/>
            <a:gdLst>
              <a:gd name="T0" fmla="*/ 396 w 1044"/>
              <a:gd name="T1" fmla="*/ 59 h 473"/>
              <a:gd name="T2" fmla="*/ 176 w 1044"/>
              <a:gd name="T3" fmla="*/ 59 h 473"/>
              <a:gd name="T4" fmla="*/ 259 w 1044"/>
              <a:gd name="T5" fmla="*/ 136 h 473"/>
              <a:gd name="T6" fmla="*/ 442 w 1044"/>
              <a:gd name="T7" fmla="*/ 245 h 473"/>
              <a:gd name="T8" fmla="*/ 302 w 1044"/>
              <a:gd name="T9" fmla="*/ 370 h 473"/>
              <a:gd name="T10" fmla="*/ 250 w 1044"/>
              <a:gd name="T11" fmla="*/ 424 h 473"/>
              <a:gd name="T12" fmla="*/ 469 w 1044"/>
              <a:gd name="T13" fmla="*/ 360 h 473"/>
              <a:gd name="T14" fmla="*/ 948 w 1044"/>
              <a:gd name="T15" fmla="*/ 97 h 473"/>
              <a:gd name="T16" fmla="*/ 1023 w 1044"/>
              <a:gd name="T17" fmla="*/ 18 h 473"/>
              <a:gd name="T18" fmla="*/ 681 w 1044"/>
              <a:gd name="T19" fmla="*/ 47 h 473"/>
              <a:gd name="T20" fmla="*/ 396 w 1044"/>
              <a:gd name="T21" fmla="*/ 59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44" h="473">
                <a:moveTo>
                  <a:pt x="396" y="59"/>
                </a:moveTo>
                <a:lnTo>
                  <a:pt x="176" y="59"/>
                </a:lnTo>
                <a:cubicBezTo>
                  <a:pt x="156" y="59"/>
                  <a:pt x="0" y="136"/>
                  <a:pt x="259" y="136"/>
                </a:cubicBezTo>
                <a:cubicBezTo>
                  <a:pt x="395" y="136"/>
                  <a:pt x="442" y="111"/>
                  <a:pt x="442" y="245"/>
                </a:cubicBezTo>
                <a:cubicBezTo>
                  <a:pt x="442" y="336"/>
                  <a:pt x="329" y="360"/>
                  <a:pt x="302" y="370"/>
                </a:cubicBezTo>
                <a:cubicBezTo>
                  <a:pt x="231" y="397"/>
                  <a:pt x="262" y="364"/>
                  <a:pt x="250" y="424"/>
                </a:cubicBezTo>
                <a:cubicBezTo>
                  <a:pt x="322" y="473"/>
                  <a:pt x="411" y="410"/>
                  <a:pt x="469" y="360"/>
                </a:cubicBezTo>
                <a:cubicBezTo>
                  <a:pt x="671" y="184"/>
                  <a:pt x="609" y="93"/>
                  <a:pt x="948" y="97"/>
                </a:cubicBezTo>
                <a:cubicBezTo>
                  <a:pt x="1025" y="98"/>
                  <a:pt x="1044" y="83"/>
                  <a:pt x="1023" y="18"/>
                </a:cubicBezTo>
                <a:cubicBezTo>
                  <a:pt x="975" y="0"/>
                  <a:pt x="749" y="12"/>
                  <a:pt x="681" y="47"/>
                </a:cubicBezTo>
                <a:cubicBezTo>
                  <a:pt x="391" y="199"/>
                  <a:pt x="534" y="59"/>
                  <a:pt x="396" y="59"/>
                </a:cubicBezTo>
                <a:close/>
              </a:path>
            </a:pathLst>
          </a:custGeom>
          <a:solidFill>
            <a:srgbClr val="00A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" name="Freeform 101">
            <a:extLst>
              <a:ext uri="{FF2B5EF4-FFF2-40B4-BE49-F238E27FC236}">
                <a16:creationId xmlns:a16="http://schemas.microsoft.com/office/drawing/2014/main" id="{6A5D3521-E0A3-4D06-804A-67488944DB9F}"/>
              </a:ext>
            </a:extLst>
          </p:cNvPr>
          <p:cNvSpPr>
            <a:spLocks/>
          </p:cNvSpPr>
          <p:nvPr/>
        </p:nvSpPr>
        <p:spPr bwMode="auto">
          <a:xfrm>
            <a:off x="161844" y="5047002"/>
            <a:ext cx="196430" cy="173868"/>
          </a:xfrm>
          <a:custGeom>
            <a:avLst/>
            <a:gdLst>
              <a:gd name="T0" fmla="*/ 145 w 659"/>
              <a:gd name="T1" fmla="*/ 176 h 583"/>
              <a:gd name="T2" fmla="*/ 145 w 659"/>
              <a:gd name="T3" fmla="*/ 434 h 583"/>
              <a:gd name="T4" fmla="*/ 443 w 659"/>
              <a:gd name="T5" fmla="*/ 512 h 583"/>
              <a:gd name="T6" fmla="*/ 583 w 659"/>
              <a:gd name="T7" fmla="*/ 565 h 583"/>
              <a:gd name="T8" fmla="*/ 659 w 659"/>
              <a:gd name="T9" fmla="*/ 472 h 583"/>
              <a:gd name="T10" fmla="*/ 570 w 659"/>
              <a:gd name="T11" fmla="*/ 444 h 583"/>
              <a:gd name="T12" fmla="*/ 316 w 659"/>
              <a:gd name="T13" fmla="*/ 166 h 583"/>
              <a:gd name="T14" fmla="*/ 545 w 659"/>
              <a:gd name="T15" fmla="*/ 76 h 583"/>
              <a:gd name="T16" fmla="*/ 462 w 659"/>
              <a:gd name="T17" fmla="*/ 8 h 583"/>
              <a:gd name="T18" fmla="*/ 206 w 659"/>
              <a:gd name="T19" fmla="*/ 127 h 583"/>
              <a:gd name="T20" fmla="*/ 145 w 659"/>
              <a:gd name="T21" fmla="*/ 176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59" h="583">
                <a:moveTo>
                  <a:pt x="145" y="176"/>
                </a:moveTo>
                <a:lnTo>
                  <a:pt x="145" y="434"/>
                </a:lnTo>
                <a:lnTo>
                  <a:pt x="443" y="512"/>
                </a:lnTo>
                <a:cubicBezTo>
                  <a:pt x="518" y="526"/>
                  <a:pt x="527" y="550"/>
                  <a:pt x="583" y="565"/>
                </a:cubicBezTo>
                <a:cubicBezTo>
                  <a:pt x="646" y="583"/>
                  <a:pt x="658" y="545"/>
                  <a:pt x="659" y="472"/>
                </a:cubicBezTo>
                <a:cubicBezTo>
                  <a:pt x="605" y="466"/>
                  <a:pt x="616" y="458"/>
                  <a:pt x="570" y="444"/>
                </a:cubicBezTo>
                <a:cubicBezTo>
                  <a:pt x="162" y="319"/>
                  <a:pt x="0" y="377"/>
                  <a:pt x="316" y="166"/>
                </a:cubicBezTo>
                <a:cubicBezTo>
                  <a:pt x="462" y="69"/>
                  <a:pt x="504" y="157"/>
                  <a:pt x="545" y="76"/>
                </a:cubicBezTo>
                <a:cubicBezTo>
                  <a:pt x="583" y="0"/>
                  <a:pt x="497" y="7"/>
                  <a:pt x="462" y="8"/>
                </a:cubicBezTo>
                <a:cubicBezTo>
                  <a:pt x="370" y="11"/>
                  <a:pt x="281" y="79"/>
                  <a:pt x="206" y="127"/>
                </a:cubicBezTo>
                <a:cubicBezTo>
                  <a:pt x="168" y="151"/>
                  <a:pt x="185" y="151"/>
                  <a:pt x="145" y="176"/>
                </a:cubicBezTo>
                <a:close/>
              </a:path>
            </a:pathLst>
          </a:custGeom>
          <a:solidFill>
            <a:srgbClr val="00A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" name="Freeform 102">
            <a:extLst>
              <a:ext uri="{FF2B5EF4-FFF2-40B4-BE49-F238E27FC236}">
                <a16:creationId xmlns:a16="http://schemas.microsoft.com/office/drawing/2014/main" id="{E6616304-5D2A-4030-8646-19AF4A4C08E6}"/>
              </a:ext>
            </a:extLst>
          </p:cNvPr>
          <p:cNvSpPr>
            <a:spLocks/>
          </p:cNvSpPr>
          <p:nvPr/>
        </p:nvSpPr>
        <p:spPr bwMode="auto">
          <a:xfrm>
            <a:off x="3012738" y="2016932"/>
            <a:ext cx="78307" cy="281373"/>
          </a:xfrm>
          <a:custGeom>
            <a:avLst/>
            <a:gdLst>
              <a:gd name="T0" fmla="*/ 179 w 261"/>
              <a:gd name="T1" fmla="*/ 945 h 945"/>
              <a:gd name="T2" fmla="*/ 237 w 261"/>
              <a:gd name="T3" fmla="*/ 945 h 945"/>
              <a:gd name="T4" fmla="*/ 204 w 261"/>
              <a:gd name="T5" fmla="*/ 420 h 945"/>
              <a:gd name="T6" fmla="*/ 85 w 261"/>
              <a:gd name="T7" fmla="*/ 80 h 945"/>
              <a:gd name="T8" fmla="*/ 9 w 261"/>
              <a:gd name="T9" fmla="*/ 10 h 945"/>
              <a:gd name="T10" fmla="*/ 53 w 261"/>
              <a:gd name="T11" fmla="*/ 223 h 945"/>
              <a:gd name="T12" fmla="*/ 170 w 261"/>
              <a:gd name="T13" fmla="*/ 679 h 945"/>
              <a:gd name="T14" fmla="*/ 175 w 261"/>
              <a:gd name="T15" fmla="*/ 806 h 945"/>
              <a:gd name="T16" fmla="*/ 179 w 261"/>
              <a:gd name="T17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945">
                <a:moveTo>
                  <a:pt x="179" y="945"/>
                </a:moveTo>
                <a:lnTo>
                  <a:pt x="237" y="945"/>
                </a:lnTo>
                <a:cubicBezTo>
                  <a:pt x="261" y="867"/>
                  <a:pt x="221" y="523"/>
                  <a:pt x="204" y="420"/>
                </a:cubicBezTo>
                <a:cubicBezTo>
                  <a:pt x="196" y="368"/>
                  <a:pt x="121" y="211"/>
                  <a:pt x="85" y="80"/>
                </a:cubicBezTo>
                <a:cubicBezTo>
                  <a:pt x="67" y="11"/>
                  <a:pt x="74" y="0"/>
                  <a:pt x="9" y="10"/>
                </a:cubicBezTo>
                <a:cubicBezTo>
                  <a:pt x="0" y="34"/>
                  <a:pt x="41" y="189"/>
                  <a:pt x="53" y="223"/>
                </a:cubicBezTo>
                <a:cubicBezTo>
                  <a:pt x="105" y="368"/>
                  <a:pt x="158" y="519"/>
                  <a:pt x="170" y="679"/>
                </a:cubicBezTo>
                <a:cubicBezTo>
                  <a:pt x="173" y="731"/>
                  <a:pt x="182" y="756"/>
                  <a:pt x="175" y="806"/>
                </a:cubicBezTo>
                <a:cubicBezTo>
                  <a:pt x="168" y="863"/>
                  <a:pt x="163" y="898"/>
                  <a:pt x="179" y="945"/>
                </a:cubicBezTo>
                <a:close/>
              </a:path>
            </a:pathLst>
          </a:custGeom>
          <a:solidFill>
            <a:srgbClr val="00A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4" name="Freeform 103">
            <a:extLst>
              <a:ext uri="{FF2B5EF4-FFF2-40B4-BE49-F238E27FC236}">
                <a16:creationId xmlns:a16="http://schemas.microsoft.com/office/drawing/2014/main" id="{60620C83-2096-4085-B7A3-3D6A2DBE041F}"/>
              </a:ext>
            </a:extLst>
          </p:cNvPr>
          <p:cNvSpPr>
            <a:spLocks/>
          </p:cNvSpPr>
          <p:nvPr/>
        </p:nvSpPr>
        <p:spPr bwMode="auto">
          <a:xfrm>
            <a:off x="3032647" y="604757"/>
            <a:ext cx="128742" cy="192449"/>
          </a:xfrm>
          <a:custGeom>
            <a:avLst/>
            <a:gdLst>
              <a:gd name="T0" fmla="*/ 91 w 431"/>
              <a:gd name="T1" fmla="*/ 0 h 645"/>
              <a:gd name="T2" fmla="*/ 0 w 431"/>
              <a:gd name="T3" fmla="*/ 0 h 645"/>
              <a:gd name="T4" fmla="*/ 102 w 431"/>
              <a:gd name="T5" fmla="*/ 279 h 645"/>
              <a:gd name="T6" fmla="*/ 130 w 431"/>
              <a:gd name="T7" fmla="*/ 388 h 645"/>
              <a:gd name="T8" fmla="*/ 307 w 431"/>
              <a:gd name="T9" fmla="*/ 602 h 645"/>
              <a:gd name="T10" fmla="*/ 384 w 431"/>
              <a:gd name="T11" fmla="*/ 630 h 645"/>
              <a:gd name="T12" fmla="*/ 299 w 431"/>
              <a:gd name="T13" fmla="*/ 512 h 645"/>
              <a:gd name="T14" fmla="*/ 183 w 431"/>
              <a:gd name="T15" fmla="*/ 286 h 645"/>
              <a:gd name="T16" fmla="*/ 163 w 431"/>
              <a:gd name="T17" fmla="*/ 181 h 645"/>
              <a:gd name="T18" fmla="*/ 91 w 431"/>
              <a:gd name="T19" fmla="*/ 0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1" h="645">
                <a:moveTo>
                  <a:pt x="91" y="0"/>
                </a:moveTo>
                <a:lnTo>
                  <a:pt x="0" y="0"/>
                </a:lnTo>
                <a:cubicBezTo>
                  <a:pt x="48" y="138"/>
                  <a:pt x="71" y="85"/>
                  <a:pt x="102" y="279"/>
                </a:cubicBezTo>
                <a:cubicBezTo>
                  <a:pt x="110" y="330"/>
                  <a:pt x="115" y="344"/>
                  <a:pt x="130" y="388"/>
                </a:cubicBezTo>
                <a:cubicBezTo>
                  <a:pt x="193" y="571"/>
                  <a:pt x="213" y="543"/>
                  <a:pt x="307" y="602"/>
                </a:cubicBezTo>
                <a:cubicBezTo>
                  <a:pt x="357" y="634"/>
                  <a:pt x="342" y="645"/>
                  <a:pt x="384" y="630"/>
                </a:cubicBezTo>
                <a:cubicBezTo>
                  <a:pt x="431" y="559"/>
                  <a:pt x="347" y="545"/>
                  <a:pt x="299" y="512"/>
                </a:cubicBezTo>
                <a:cubicBezTo>
                  <a:pt x="237" y="469"/>
                  <a:pt x="197" y="362"/>
                  <a:pt x="183" y="286"/>
                </a:cubicBezTo>
                <a:cubicBezTo>
                  <a:pt x="173" y="235"/>
                  <a:pt x="178" y="230"/>
                  <a:pt x="163" y="181"/>
                </a:cubicBezTo>
                <a:cubicBezTo>
                  <a:pt x="144" y="117"/>
                  <a:pt x="114" y="52"/>
                  <a:pt x="91" y="0"/>
                </a:cubicBezTo>
                <a:close/>
              </a:path>
            </a:pathLst>
          </a:custGeom>
          <a:solidFill>
            <a:srgbClr val="00A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5" name="Freeform 104">
            <a:extLst>
              <a:ext uri="{FF2B5EF4-FFF2-40B4-BE49-F238E27FC236}">
                <a16:creationId xmlns:a16="http://schemas.microsoft.com/office/drawing/2014/main" id="{BAFBDB2A-0D08-4839-8CCE-995B913F1805}"/>
              </a:ext>
            </a:extLst>
          </p:cNvPr>
          <p:cNvSpPr>
            <a:spLocks/>
          </p:cNvSpPr>
          <p:nvPr/>
        </p:nvSpPr>
        <p:spPr bwMode="auto">
          <a:xfrm>
            <a:off x="1406788" y="4537345"/>
            <a:ext cx="51762" cy="122105"/>
          </a:xfrm>
          <a:custGeom>
            <a:avLst/>
            <a:gdLst>
              <a:gd name="T0" fmla="*/ 78 w 174"/>
              <a:gd name="T1" fmla="*/ 411 h 411"/>
              <a:gd name="T2" fmla="*/ 122 w 174"/>
              <a:gd name="T3" fmla="*/ 233 h 411"/>
              <a:gd name="T4" fmla="*/ 134 w 174"/>
              <a:gd name="T5" fmla="*/ 0 h 411"/>
              <a:gd name="T6" fmla="*/ 35 w 174"/>
              <a:gd name="T7" fmla="*/ 184 h 411"/>
              <a:gd name="T8" fmla="*/ 78 w 174"/>
              <a:gd name="T9" fmla="*/ 41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" h="411">
                <a:moveTo>
                  <a:pt x="78" y="411"/>
                </a:moveTo>
                <a:cubicBezTo>
                  <a:pt x="174" y="411"/>
                  <a:pt x="122" y="339"/>
                  <a:pt x="122" y="233"/>
                </a:cubicBezTo>
                <a:lnTo>
                  <a:pt x="134" y="0"/>
                </a:lnTo>
                <a:cubicBezTo>
                  <a:pt x="56" y="2"/>
                  <a:pt x="37" y="19"/>
                  <a:pt x="35" y="184"/>
                </a:cubicBezTo>
                <a:cubicBezTo>
                  <a:pt x="33" y="326"/>
                  <a:pt x="0" y="411"/>
                  <a:pt x="78" y="411"/>
                </a:cubicBezTo>
                <a:close/>
              </a:path>
            </a:pathLst>
          </a:custGeom>
          <a:solidFill>
            <a:srgbClr val="00A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6" name="Freeform 105">
            <a:extLst>
              <a:ext uri="{FF2B5EF4-FFF2-40B4-BE49-F238E27FC236}">
                <a16:creationId xmlns:a16="http://schemas.microsoft.com/office/drawing/2014/main" id="{9F94A3CA-9236-4928-91DF-DCD77EB4397B}"/>
              </a:ext>
            </a:extLst>
          </p:cNvPr>
          <p:cNvSpPr>
            <a:spLocks/>
          </p:cNvSpPr>
          <p:nvPr/>
        </p:nvSpPr>
        <p:spPr bwMode="auto">
          <a:xfrm>
            <a:off x="3221114" y="4618306"/>
            <a:ext cx="98215" cy="96888"/>
          </a:xfrm>
          <a:custGeom>
            <a:avLst/>
            <a:gdLst>
              <a:gd name="T0" fmla="*/ 17 w 330"/>
              <a:gd name="T1" fmla="*/ 14 h 324"/>
              <a:gd name="T2" fmla="*/ 84 w 330"/>
              <a:gd name="T3" fmla="*/ 177 h 324"/>
              <a:gd name="T4" fmla="*/ 221 w 330"/>
              <a:gd name="T5" fmla="*/ 289 h 324"/>
              <a:gd name="T6" fmla="*/ 330 w 330"/>
              <a:gd name="T7" fmla="*/ 267 h 324"/>
              <a:gd name="T8" fmla="*/ 127 w 330"/>
              <a:gd name="T9" fmla="*/ 79 h 324"/>
              <a:gd name="T10" fmla="*/ 17 w 330"/>
              <a:gd name="T11" fmla="*/ 1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0" h="324">
                <a:moveTo>
                  <a:pt x="17" y="14"/>
                </a:moveTo>
                <a:cubicBezTo>
                  <a:pt x="0" y="80"/>
                  <a:pt x="7" y="89"/>
                  <a:pt x="84" y="177"/>
                </a:cubicBezTo>
                <a:lnTo>
                  <a:pt x="221" y="289"/>
                </a:lnTo>
                <a:cubicBezTo>
                  <a:pt x="290" y="324"/>
                  <a:pt x="297" y="307"/>
                  <a:pt x="330" y="267"/>
                </a:cubicBezTo>
                <a:cubicBezTo>
                  <a:pt x="301" y="206"/>
                  <a:pt x="210" y="216"/>
                  <a:pt x="127" y="79"/>
                </a:cubicBezTo>
                <a:cubicBezTo>
                  <a:pt x="79" y="0"/>
                  <a:pt x="80" y="5"/>
                  <a:pt x="17" y="14"/>
                </a:cubicBezTo>
                <a:close/>
              </a:path>
            </a:pathLst>
          </a:custGeom>
          <a:solidFill>
            <a:srgbClr val="00A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7" name="Freeform 106">
            <a:extLst>
              <a:ext uri="{FF2B5EF4-FFF2-40B4-BE49-F238E27FC236}">
                <a16:creationId xmlns:a16="http://schemas.microsoft.com/office/drawing/2014/main" id="{4808390F-1BE9-42BC-A7DF-DF4C96B658E5}"/>
              </a:ext>
            </a:extLst>
          </p:cNvPr>
          <p:cNvSpPr>
            <a:spLocks/>
          </p:cNvSpPr>
          <p:nvPr/>
        </p:nvSpPr>
        <p:spPr bwMode="auto">
          <a:xfrm>
            <a:off x="2257544" y="604757"/>
            <a:ext cx="111487" cy="39817"/>
          </a:xfrm>
          <a:custGeom>
            <a:avLst/>
            <a:gdLst>
              <a:gd name="T0" fmla="*/ 377 w 377"/>
              <a:gd name="T1" fmla="*/ 0 h 136"/>
              <a:gd name="T2" fmla="*/ 172 w 377"/>
              <a:gd name="T3" fmla="*/ 0 h 136"/>
              <a:gd name="T4" fmla="*/ 0 w 377"/>
              <a:gd name="T5" fmla="*/ 96 h 136"/>
              <a:gd name="T6" fmla="*/ 138 w 377"/>
              <a:gd name="T7" fmla="*/ 105 h 136"/>
              <a:gd name="T8" fmla="*/ 185 w 377"/>
              <a:gd name="T9" fmla="*/ 81 h 136"/>
              <a:gd name="T10" fmla="*/ 377 w 377"/>
              <a:gd name="T11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7" h="136">
                <a:moveTo>
                  <a:pt x="377" y="0"/>
                </a:moveTo>
                <a:lnTo>
                  <a:pt x="172" y="0"/>
                </a:lnTo>
                <a:cubicBezTo>
                  <a:pt x="99" y="62"/>
                  <a:pt x="25" y="12"/>
                  <a:pt x="0" y="96"/>
                </a:cubicBezTo>
                <a:cubicBezTo>
                  <a:pt x="34" y="130"/>
                  <a:pt x="55" y="136"/>
                  <a:pt x="138" y="105"/>
                </a:cubicBezTo>
                <a:cubicBezTo>
                  <a:pt x="194" y="84"/>
                  <a:pt x="142" y="101"/>
                  <a:pt x="185" y="81"/>
                </a:cubicBezTo>
                <a:cubicBezTo>
                  <a:pt x="263" y="43"/>
                  <a:pt x="328" y="60"/>
                  <a:pt x="377" y="0"/>
                </a:cubicBezTo>
                <a:close/>
              </a:path>
            </a:pathLst>
          </a:custGeom>
          <a:solidFill>
            <a:srgbClr val="00A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8" name="Freeform 107">
            <a:extLst>
              <a:ext uri="{FF2B5EF4-FFF2-40B4-BE49-F238E27FC236}">
                <a16:creationId xmlns:a16="http://schemas.microsoft.com/office/drawing/2014/main" id="{57D4CF08-41B0-4C85-B143-91A0592C3080}"/>
              </a:ext>
            </a:extLst>
          </p:cNvPr>
          <p:cNvSpPr>
            <a:spLocks/>
          </p:cNvSpPr>
          <p:nvPr/>
        </p:nvSpPr>
        <p:spPr bwMode="auto">
          <a:xfrm>
            <a:off x="1446605" y="604757"/>
            <a:ext cx="80962" cy="62380"/>
          </a:xfrm>
          <a:custGeom>
            <a:avLst/>
            <a:gdLst>
              <a:gd name="T0" fmla="*/ 115 w 272"/>
              <a:gd name="T1" fmla="*/ 0 h 209"/>
              <a:gd name="T2" fmla="*/ 0 w 272"/>
              <a:gd name="T3" fmla="*/ 0 h 209"/>
              <a:gd name="T4" fmla="*/ 272 w 272"/>
              <a:gd name="T5" fmla="*/ 150 h 209"/>
              <a:gd name="T6" fmla="*/ 202 w 272"/>
              <a:gd name="T7" fmla="*/ 70 h 209"/>
              <a:gd name="T8" fmla="*/ 115 w 272"/>
              <a:gd name="T9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2" h="209">
                <a:moveTo>
                  <a:pt x="115" y="0"/>
                </a:moveTo>
                <a:lnTo>
                  <a:pt x="0" y="0"/>
                </a:lnTo>
                <a:cubicBezTo>
                  <a:pt x="46" y="64"/>
                  <a:pt x="160" y="209"/>
                  <a:pt x="272" y="150"/>
                </a:cubicBezTo>
                <a:cubicBezTo>
                  <a:pt x="272" y="86"/>
                  <a:pt x="259" y="100"/>
                  <a:pt x="202" y="70"/>
                </a:cubicBezTo>
                <a:cubicBezTo>
                  <a:pt x="162" y="50"/>
                  <a:pt x="141" y="26"/>
                  <a:pt x="115" y="0"/>
                </a:cubicBezTo>
                <a:close/>
              </a:path>
            </a:pathLst>
          </a:custGeom>
          <a:solidFill>
            <a:srgbClr val="00A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9" name="Freeform 108">
            <a:extLst>
              <a:ext uri="{FF2B5EF4-FFF2-40B4-BE49-F238E27FC236}">
                <a16:creationId xmlns:a16="http://schemas.microsoft.com/office/drawing/2014/main" id="{2D658215-0776-4ADD-AA60-75B287CBD57A}"/>
              </a:ext>
            </a:extLst>
          </p:cNvPr>
          <p:cNvSpPr>
            <a:spLocks/>
          </p:cNvSpPr>
          <p:nvPr/>
        </p:nvSpPr>
        <p:spPr bwMode="auto">
          <a:xfrm>
            <a:off x="1348389" y="2108510"/>
            <a:ext cx="26545" cy="38490"/>
          </a:xfrm>
          <a:custGeom>
            <a:avLst/>
            <a:gdLst>
              <a:gd name="T0" fmla="*/ 23 w 93"/>
              <a:gd name="T1" fmla="*/ 116 h 131"/>
              <a:gd name="T2" fmla="*/ 55 w 93"/>
              <a:gd name="T3" fmla="*/ 12 h 131"/>
              <a:gd name="T4" fmla="*/ 10 w 93"/>
              <a:gd name="T5" fmla="*/ 82 h 131"/>
              <a:gd name="T6" fmla="*/ 23 w 93"/>
              <a:gd name="T7" fmla="*/ 116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131">
                <a:moveTo>
                  <a:pt x="23" y="116"/>
                </a:moveTo>
                <a:cubicBezTo>
                  <a:pt x="87" y="131"/>
                  <a:pt x="93" y="65"/>
                  <a:pt x="55" y="12"/>
                </a:cubicBezTo>
                <a:cubicBezTo>
                  <a:pt x="44" y="15"/>
                  <a:pt x="0" y="0"/>
                  <a:pt x="10" y="82"/>
                </a:cubicBezTo>
                <a:cubicBezTo>
                  <a:pt x="16" y="130"/>
                  <a:pt x="16" y="102"/>
                  <a:pt x="23" y="116"/>
                </a:cubicBezTo>
                <a:close/>
              </a:path>
            </a:pathLst>
          </a:custGeom>
          <a:solidFill>
            <a:srgbClr val="00A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0" name="Freeform 109">
            <a:extLst>
              <a:ext uri="{FF2B5EF4-FFF2-40B4-BE49-F238E27FC236}">
                <a16:creationId xmlns:a16="http://schemas.microsoft.com/office/drawing/2014/main" id="{E038EE75-43BF-4A9B-AF27-0CEE61EAA179}"/>
              </a:ext>
            </a:extLst>
          </p:cNvPr>
          <p:cNvSpPr>
            <a:spLocks/>
          </p:cNvSpPr>
          <p:nvPr/>
        </p:nvSpPr>
        <p:spPr bwMode="auto">
          <a:xfrm>
            <a:off x="3694936" y="604757"/>
            <a:ext cx="1197163" cy="4261742"/>
          </a:xfrm>
          <a:custGeom>
            <a:avLst/>
            <a:gdLst>
              <a:gd name="T0" fmla="*/ 3811 w 4012"/>
              <a:gd name="T1" fmla="*/ 14278 h 14278"/>
              <a:gd name="T2" fmla="*/ 3864 w 4012"/>
              <a:gd name="T3" fmla="*/ 13347 h 14278"/>
              <a:gd name="T4" fmla="*/ 3756 w 4012"/>
              <a:gd name="T5" fmla="*/ 12570 h 14278"/>
              <a:gd name="T6" fmla="*/ 3256 w 4012"/>
              <a:gd name="T7" fmla="*/ 11070 h 14278"/>
              <a:gd name="T8" fmla="*/ 2499 w 4012"/>
              <a:gd name="T9" fmla="*/ 9018 h 14278"/>
              <a:gd name="T10" fmla="*/ 1756 w 4012"/>
              <a:gd name="T11" fmla="*/ 7570 h 14278"/>
              <a:gd name="T12" fmla="*/ 1620 w 4012"/>
              <a:gd name="T13" fmla="*/ 6648 h 14278"/>
              <a:gd name="T14" fmla="*/ 1673 w 4012"/>
              <a:gd name="T15" fmla="*/ 5759 h 14278"/>
              <a:gd name="T16" fmla="*/ 1388 w 4012"/>
              <a:gd name="T17" fmla="*/ 5166 h 14278"/>
              <a:gd name="T18" fmla="*/ 1256 w 4012"/>
              <a:gd name="T19" fmla="*/ 4570 h 14278"/>
              <a:gd name="T20" fmla="*/ 1091 w 4012"/>
              <a:gd name="T21" fmla="*/ 4097 h 14278"/>
              <a:gd name="T22" fmla="*/ 636 w 4012"/>
              <a:gd name="T23" fmla="*/ 4086 h 14278"/>
              <a:gd name="T24" fmla="*/ 128 w 4012"/>
              <a:gd name="T25" fmla="*/ 3737 h 14278"/>
              <a:gd name="T26" fmla="*/ 668 w 4012"/>
              <a:gd name="T27" fmla="*/ 3250 h 14278"/>
              <a:gd name="T28" fmla="*/ 753 w 4012"/>
              <a:gd name="T29" fmla="*/ 2901 h 14278"/>
              <a:gd name="T30" fmla="*/ 488 w 4012"/>
              <a:gd name="T31" fmla="*/ 2626 h 14278"/>
              <a:gd name="T32" fmla="*/ 456 w 4012"/>
              <a:gd name="T33" fmla="*/ 1462 h 14278"/>
              <a:gd name="T34" fmla="*/ 647 w 4012"/>
              <a:gd name="T35" fmla="*/ 0 h 14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12" h="14278">
                <a:moveTo>
                  <a:pt x="3811" y="14278"/>
                </a:moveTo>
                <a:cubicBezTo>
                  <a:pt x="3854" y="13992"/>
                  <a:pt x="3716" y="13654"/>
                  <a:pt x="3864" y="13347"/>
                </a:cubicBezTo>
                <a:cubicBezTo>
                  <a:pt x="4012" y="13040"/>
                  <a:pt x="3744" y="12819"/>
                  <a:pt x="3756" y="12570"/>
                </a:cubicBezTo>
                <a:cubicBezTo>
                  <a:pt x="3769" y="12320"/>
                  <a:pt x="3304" y="11449"/>
                  <a:pt x="3256" y="11070"/>
                </a:cubicBezTo>
                <a:cubicBezTo>
                  <a:pt x="3208" y="10690"/>
                  <a:pt x="2499" y="9018"/>
                  <a:pt x="2499" y="9018"/>
                </a:cubicBezTo>
                <a:cubicBezTo>
                  <a:pt x="2499" y="9018"/>
                  <a:pt x="1776" y="7772"/>
                  <a:pt x="1756" y="7570"/>
                </a:cubicBezTo>
                <a:cubicBezTo>
                  <a:pt x="1737" y="7367"/>
                  <a:pt x="1589" y="7283"/>
                  <a:pt x="1620" y="6648"/>
                </a:cubicBezTo>
                <a:cubicBezTo>
                  <a:pt x="1652" y="6013"/>
                  <a:pt x="1790" y="6023"/>
                  <a:pt x="1673" y="5759"/>
                </a:cubicBezTo>
                <a:cubicBezTo>
                  <a:pt x="1557" y="5494"/>
                  <a:pt x="1419" y="5409"/>
                  <a:pt x="1388" y="5166"/>
                </a:cubicBezTo>
                <a:cubicBezTo>
                  <a:pt x="1356" y="4923"/>
                  <a:pt x="1294" y="4767"/>
                  <a:pt x="1256" y="4570"/>
                </a:cubicBezTo>
                <a:cubicBezTo>
                  <a:pt x="1218" y="4372"/>
                  <a:pt x="1091" y="4097"/>
                  <a:pt x="1091" y="4097"/>
                </a:cubicBezTo>
                <a:cubicBezTo>
                  <a:pt x="1091" y="4097"/>
                  <a:pt x="943" y="4235"/>
                  <a:pt x="636" y="4086"/>
                </a:cubicBezTo>
                <a:cubicBezTo>
                  <a:pt x="329" y="3938"/>
                  <a:pt x="0" y="3905"/>
                  <a:pt x="128" y="3737"/>
                </a:cubicBezTo>
                <a:cubicBezTo>
                  <a:pt x="256" y="3570"/>
                  <a:pt x="562" y="3324"/>
                  <a:pt x="668" y="3250"/>
                </a:cubicBezTo>
                <a:cubicBezTo>
                  <a:pt x="774" y="3176"/>
                  <a:pt x="753" y="2901"/>
                  <a:pt x="753" y="2901"/>
                </a:cubicBezTo>
                <a:cubicBezTo>
                  <a:pt x="753" y="2901"/>
                  <a:pt x="488" y="2721"/>
                  <a:pt x="488" y="2626"/>
                </a:cubicBezTo>
                <a:cubicBezTo>
                  <a:pt x="488" y="2531"/>
                  <a:pt x="393" y="1610"/>
                  <a:pt x="456" y="1462"/>
                </a:cubicBezTo>
                <a:cubicBezTo>
                  <a:pt x="520" y="1314"/>
                  <a:pt x="647" y="0"/>
                  <a:pt x="647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1" name="Freeform 110">
            <a:extLst>
              <a:ext uri="{FF2B5EF4-FFF2-40B4-BE49-F238E27FC236}">
                <a16:creationId xmlns:a16="http://schemas.microsoft.com/office/drawing/2014/main" id="{824CE880-4927-4C2C-96D2-11B1F4EE736B}"/>
              </a:ext>
            </a:extLst>
          </p:cNvPr>
          <p:cNvSpPr>
            <a:spLocks/>
          </p:cNvSpPr>
          <p:nvPr/>
        </p:nvSpPr>
        <p:spPr bwMode="auto">
          <a:xfrm>
            <a:off x="2313287" y="3523340"/>
            <a:ext cx="602563" cy="1778491"/>
          </a:xfrm>
          <a:custGeom>
            <a:avLst/>
            <a:gdLst>
              <a:gd name="T0" fmla="*/ 2021 w 2021"/>
              <a:gd name="T1" fmla="*/ 5588 h 5959"/>
              <a:gd name="T2" fmla="*/ 1640 w 2021"/>
              <a:gd name="T3" fmla="*/ 5176 h 5959"/>
              <a:gd name="T4" fmla="*/ 1058 w 2021"/>
              <a:gd name="T5" fmla="*/ 2900 h 5959"/>
              <a:gd name="T6" fmla="*/ 890 w 2021"/>
              <a:gd name="T7" fmla="*/ 790 h 5959"/>
              <a:gd name="T8" fmla="*/ 571 w 2021"/>
              <a:gd name="T9" fmla="*/ 223 h 5959"/>
              <a:gd name="T10" fmla="*/ 0 w 2021"/>
              <a:gd name="T11" fmla="*/ 0 h 5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21" h="5959">
                <a:moveTo>
                  <a:pt x="2021" y="5588"/>
                </a:moveTo>
                <a:cubicBezTo>
                  <a:pt x="2021" y="5588"/>
                  <a:pt x="1820" y="5959"/>
                  <a:pt x="1640" y="5176"/>
                </a:cubicBezTo>
                <a:cubicBezTo>
                  <a:pt x="1460" y="4392"/>
                  <a:pt x="1111" y="3345"/>
                  <a:pt x="1058" y="2900"/>
                </a:cubicBezTo>
                <a:cubicBezTo>
                  <a:pt x="1005" y="2456"/>
                  <a:pt x="890" y="790"/>
                  <a:pt x="890" y="790"/>
                </a:cubicBezTo>
                <a:cubicBezTo>
                  <a:pt x="890" y="790"/>
                  <a:pt x="666" y="286"/>
                  <a:pt x="571" y="223"/>
                </a:cubicBezTo>
                <a:cubicBezTo>
                  <a:pt x="476" y="159"/>
                  <a:pt x="0" y="0"/>
                  <a:pt x="0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2" name="Freeform 111">
            <a:extLst>
              <a:ext uri="{FF2B5EF4-FFF2-40B4-BE49-F238E27FC236}">
                <a16:creationId xmlns:a16="http://schemas.microsoft.com/office/drawing/2014/main" id="{B007E3D8-32B9-4578-BDFB-BC841BEA71F1}"/>
              </a:ext>
            </a:extLst>
          </p:cNvPr>
          <p:cNvSpPr>
            <a:spLocks/>
          </p:cNvSpPr>
          <p:nvPr/>
        </p:nvSpPr>
        <p:spPr bwMode="auto">
          <a:xfrm>
            <a:off x="1672234" y="3533957"/>
            <a:ext cx="670253" cy="2558903"/>
          </a:xfrm>
          <a:custGeom>
            <a:avLst/>
            <a:gdLst>
              <a:gd name="T0" fmla="*/ 889 w 2247"/>
              <a:gd name="T1" fmla="*/ 8571 h 8571"/>
              <a:gd name="T2" fmla="*/ 656 w 2247"/>
              <a:gd name="T3" fmla="*/ 7015 h 8571"/>
              <a:gd name="T4" fmla="*/ 39 w 2247"/>
              <a:gd name="T5" fmla="*/ 5756 h 8571"/>
              <a:gd name="T6" fmla="*/ 265 w 2247"/>
              <a:gd name="T7" fmla="*/ 2707 h 8571"/>
              <a:gd name="T8" fmla="*/ 551 w 2247"/>
              <a:gd name="T9" fmla="*/ 898 h 8571"/>
              <a:gd name="T10" fmla="*/ 1397 w 2247"/>
              <a:gd name="T11" fmla="*/ 167 h 8571"/>
              <a:gd name="T12" fmla="*/ 2247 w 2247"/>
              <a:gd name="T13" fmla="*/ 0 h 8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47" h="8571">
                <a:moveTo>
                  <a:pt x="889" y="8571"/>
                </a:moveTo>
                <a:cubicBezTo>
                  <a:pt x="858" y="8465"/>
                  <a:pt x="656" y="7015"/>
                  <a:pt x="656" y="7015"/>
                </a:cubicBezTo>
                <a:cubicBezTo>
                  <a:pt x="656" y="7015"/>
                  <a:pt x="78" y="6052"/>
                  <a:pt x="39" y="5756"/>
                </a:cubicBezTo>
                <a:cubicBezTo>
                  <a:pt x="0" y="5459"/>
                  <a:pt x="223" y="2866"/>
                  <a:pt x="265" y="2707"/>
                </a:cubicBezTo>
                <a:cubicBezTo>
                  <a:pt x="307" y="2549"/>
                  <a:pt x="455" y="1035"/>
                  <a:pt x="551" y="898"/>
                </a:cubicBezTo>
                <a:cubicBezTo>
                  <a:pt x="646" y="760"/>
                  <a:pt x="1397" y="167"/>
                  <a:pt x="1397" y="167"/>
                </a:cubicBezTo>
                <a:lnTo>
                  <a:pt x="2247" y="0"/>
                </a:lnTo>
              </a:path>
            </a:pathLst>
          </a:custGeom>
          <a:noFill/>
          <a:ln w="38100" cap="flat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3" name="Freeform 112">
            <a:extLst>
              <a:ext uri="{FF2B5EF4-FFF2-40B4-BE49-F238E27FC236}">
                <a16:creationId xmlns:a16="http://schemas.microsoft.com/office/drawing/2014/main" id="{D6CEF110-0FF6-4437-99A6-7D4BC086B832}"/>
              </a:ext>
            </a:extLst>
          </p:cNvPr>
          <p:cNvSpPr>
            <a:spLocks/>
          </p:cNvSpPr>
          <p:nvPr/>
        </p:nvSpPr>
        <p:spPr bwMode="auto">
          <a:xfrm>
            <a:off x="1576673" y="604757"/>
            <a:ext cx="537529" cy="2978308"/>
          </a:xfrm>
          <a:custGeom>
            <a:avLst/>
            <a:gdLst>
              <a:gd name="T0" fmla="*/ 995 w 1799"/>
              <a:gd name="T1" fmla="*/ 0 h 9981"/>
              <a:gd name="T2" fmla="*/ 1037 w 1799"/>
              <a:gd name="T3" fmla="*/ 1218 h 9981"/>
              <a:gd name="T4" fmla="*/ 434 w 1799"/>
              <a:gd name="T5" fmla="*/ 2647 h 9981"/>
              <a:gd name="T6" fmla="*/ 211 w 1799"/>
              <a:gd name="T7" fmla="*/ 3145 h 9981"/>
              <a:gd name="T8" fmla="*/ 0 w 1799"/>
              <a:gd name="T9" fmla="*/ 3907 h 9981"/>
              <a:gd name="T10" fmla="*/ 836 w 1799"/>
              <a:gd name="T11" fmla="*/ 4203 h 9981"/>
              <a:gd name="T12" fmla="*/ 1450 w 1799"/>
              <a:gd name="T13" fmla="*/ 4997 h 9981"/>
              <a:gd name="T14" fmla="*/ 1630 w 1799"/>
              <a:gd name="T15" fmla="*/ 6796 h 9981"/>
              <a:gd name="T16" fmla="*/ 1799 w 1799"/>
              <a:gd name="T17" fmla="*/ 7949 h 9981"/>
              <a:gd name="T18" fmla="*/ 1788 w 1799"/>
              <a:gd name="T19" fmla="*/ 9421 h 9981"/>
              <a:gd name="T20" fmla="*/ 1714 w 1799"/>
              <a:gd name="T21" fmla="*/ 9981 h 99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99" h="9981">
                <a:moveTo>
                  <a:pt x="995" y="0"/>
                </a:moveTo>
                <a:lnTo>
                  <a:pt x="1037" y="1218"/>
                </a:lnTo>
                <a:lnTo>
                  <a:pt x="434" y="2647"/>
                </a:lnTo>
                <a:cubicBezTo>
                  <a:pt x="434" y="2647"/>
                  <a:pt x="222" y="3028"/>
                  <a:pt x="211" y="3145"/>
                </a:cubicBezTo>
                <a:cubicBezTo>
                  <a:pt x="201" y="3261"/>
                  <a:pt x="0" y="3907"/>
                  <a:pt x="0" y="3907"/>
                </a:cubicBezTo>
                <a:lnTo>
                  <a:pt x="836" y="4203"/>
                </a:lnTo>
                <a:lnTo>
                  <a:pt x="1450" y="4997"/>
                </a:lnTo>
                <a:lnTo>
                  <a:pt x="1630" y="6796"/>
                </a:lnTo>
                <a:lnTo>
                  <a:pt x="1799" y="7949"/>
                </a:lnTo>
                <a:lnTo>
                  <a:pt x="1788" y="9421"/>
                </a:lnTo>
                <a:lnTo>
                  <a:pt x="1714" y="9981"/>
                </a:lnTo>
              </a:path>
            </a:pathLst>
          </a:custGeom>
          <a:noFill/>
          <a:ln w="38100" cap="flat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EF0070E-AB14-455B-9674-1DBF2B70A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643" y="604757"/>
            <a:ext cx="5952636" cy="5989798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9A082B-59E9-40F7-9FC3-06EDE17C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279" y="2828981"/>
            <a:ext cx="3416425" cy="125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3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  <p:bldP spid="112" grpId="0" animBg="1"/>
      <p:bldP spid="1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 103">
            <a:extLst>
              <a:ext uri="{FF2B5EF4-FFF2-40B4-BE49-F238E27FC236}">
                <a16:creationId xmlns:a16="http://schemas.microsoft.com/office/drawing/2014/main" id="{47FA1369-F188-468B-8839-00AF685CF67C}"/>
              </a:ext>
            </a:extLst>
          </p:cNvPr>
          <p:cNvSpPr>
            <a:spLocks/>
          </p:cNvSpPr>
          <p:nvPr/>
        </p:nvSpPr>
        <p:spPr bwMode="auto">
          <a:xfrm>
            <a:off x="146050" y="3200400"/>
            <a:ext cx="2741613" cy="1228725"/>
          </a:xfrm>
          <a:custGeom>
            <a:avLst/>
            <a:gdLst>
              <a:gd name="T0" fmla="*/ 0 w 8618"/>
              <a:gd name="T1" fmla="*/ 3862 h 3862"/>
              <a:gd name="T2" fmla="*/ 759 w 8618"/>
              <a:gd name="T3" fmla="*/ 3496 h 3862"/>
              <a:gd name="T4" fmla="*/ 2669 w 8618"/>
              <a:gd name="T5" fmla="*/ 3496 h 3862"/>
              <a:gd name="T6" fmla="*/ 2954 w 8618"/>
              <a:gd name="T7" fmla="*/ 3469 h 3862"/>
              <a:gd name="T8" fmla="*/ 3997 w 8618"/>
              <a:gd name="T9" fmla="*/ 3333 h 3862"/>
              <a:gd name="T10" fmla="*/ 3266 w 8618"/>
              <a:gd name="T11" fmla="*/ 3306 h 3862"/>
              <a:gd name="T12" fmla="*/ 3862 w 8618"/>
              <a:gd name="T13" fmla="*/ 2994 h 3862"/>
              <a:gd name="T14" fmla="*/ 3767 w 8618"/>
              <a:gd name="T15" fmla="*/ 2994 h 3862"/>
              <a:gd name="T16" fmla="*/ 3293 w 8618"/>
              <a:gd name="T17" fmla="*/ 3225 h 3862"/>
              <a:gd name="T18" fmla="*/ 3035 w 8618"/>
              <a:gd name="T19" fmla="*/ 3049 h 3862"/>
              <a:gd name="T20" fmla="*/ 3618 w 8618"/>
              <a:gd name="T21" fmla="*/ 2696 h 3862"/>
              <a:gd name="T22" fmla="*/ 4512 w 8618"/>
              <a:gd name="T23" fmla="*/ 2317 h 3862"/>
              <a:gd name="T24" fmla="*/ 5176 w 8618"/>
              <a:gd name="T25" fmla="*/ 2032 h 3862"/>
              <a:gd name="T26" fmla="*/ 5217 w 8618"/>
              <a:gd name="T27" fmla="*/ 1951 h 3862"/>
              <a:gd name="T28" fmla="*/ 4404 w 8618"/>
              <a:gd name="T29" fmla="*/ 2263 h 3862"/>
              <a:gd name="T30" fmla="*/ 5217 w 8618"/>
              <a:gd name="T31" fmla="*/ 1626 h 3862"/>
              <a:gd name="T32" fmla="*/ 2805 w 8618"/>
              <a:gd name="T33" fmla="*/ 3225 h 3862"/>
              <a:gd name="T34" fmla="*/ 1057 w 8618"/>
              <a:gd name="T35" fmla="*/ 3198 h 3862"/>
              <a:gd name="T36" fmla="*/ 1965 w 8618"/>
              <a:gd name="T37" fmla="*/ 2683 h 3862"/>
              <a:gd name="T38" fmla="*/ 2859 w 8618"/>
              <a:gd name="T39" fmla="*/ 2425 h 3862"/>
              <a:gd name="T40" fmla="*/ 4079 w 8618"/>
              <a:gd name="T41" fmla="*/ 1910 h 3862"/>
              <a:gd name="T42" fmla="*/ 5800 w 8618"/>
              <a:gd name="T43" fmla="*/ 1016 h 3862"/>
              <a:gd name="T44" fmla="*/ 7087 w 8618"/>
              <a:gd name="T45" fmla="*/ 610 h 3862"/>
              <a:gd name="T46" fmla="*/ 6938 w 8618"/>
              <a:gd name="T47" fmla="*/ 447 h 3862"/>
              <a:gd name="T48" fmla="*/ 8130 w 8618"/>
              <a:gd name="T49" fmla="*/ 135 h 3862"/>
              <a:gd name="T50" fmla="*/ 8618 w 8618"/>
              <a:gd name="T51" fmla="*/ 40 h 3862"/>
              <a:gd name="T52" fmla="*/ 6260 w 8618"/>
              <a:gd name="T53" fmla="*/ 718 h 3862"/>
              <a:gd name="T54" fmla="*/ 6043 w 8618"/>
              <a:gd name="T55" fmla="*/ 745 h 3862"/>
              <a:gd name="T56" fmla="*/ 6640 w 8618"/>
              <a:gd name="T57" fmla="*/ 257 h 3862"/>
              <a:gd name="T58" fmla="*/ 6369 w 8618"/>
              <a:gd name="T59" fmla="*/ 352 h 3862"/>
              <a:gd name="T60" fmla="*/ 5461 w 8618"/>
              <a:gd name="T61" fmla="*/ 1043 h 3862"/>
              <a:gd name="T62" fmla="*/ 4160 w 8618"/>
              <a:gd name="T63" fmla="*/ 1761 h 3862"/>
              <a:gd name="T64" fmla="*/ 3103 w 8618"/>
              <a:gd name="T65" fmla="*/ 2303 h 3862"/>
              <a:gd name="T66" fmla="*/ 2873 w 8618"/>
              <a:gd name="T67" fmla="*/ 2208 h 3862"/>
              <a:gd name="T68" fmla="*/ 3320 w 8618"/>
              <a:gd name="T69" fmla="*/ 1694 h 3862"/>
              <a:gd name="T70" fmla="*/ 3997 w 8618"/>
              <a:gd name="T71" fmla="*/ 1138 h 3862"/>
              <a:gd name="T72" fmla="*/ 4648 w 8618"/>
              <a:gd name="T73" fmla="*/ 799 h 3862"/>
              <a:gd name="T74" fmla="*/ 4851 w 8618"/>
              <a:gd name="T75" fmla="*/ 731 h 3862"/>
              <a:gd name="T76" fmla="*/ 5312 w 8618"/>
              <a:gd name="T77" fmla="*/ 366 h 3862"/>
              <a:gd name="T78" fmla="*/ 4445 w 8618"/>
              <a:gd name="T79" fmla="*/ 840 h 3862"/>
              <a:gd name="T80" fmla="*/ 3889 w 8618"/>
              <a:gd name="T81" fmla="*/ 1124 h 3862"/>
              <a:gd name="T82" fmla="*/ 3293 w 8618"/>
              <a:gd name="T83" fmla="*/ 1612 h 3862"/>
              <a:gd name="T84" fmla="*/ 2642 w 8618"/>
              <a:gd name="T85" fmla="*/ 2317 h 3862"/>
              <a:gd name="T86" fmla="*/ 1680 w 8618"/>
              <a:gd name="T87" fmla="*/ 2723 h 3862"/>
              <a:gd name="T88" fmla="*/ 352 w 8618"/>
              <a:gd name="T89" fmla="*/ 3563 h 3862"/>
              <a:gd name="T90" fmla="*/ 0 w 8618"/>
              <a:gd name="T91" fmla="*/ 3780 h 3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618" h="3862">
                <a:moveTo>
                  <a:pt x="0" y="3780"/>
                </a:moveTo>
                <a:lnTo>
                  <a:pt x="0" y="3862"/>
                </a:lnTo>
                <a:lnTo>
                  <a:pt x="542" y="3523"/>
                </a:lnTo>
                <a:cubicBezTo>
                  <a:pt x="664" y="3442"/>
                  <a:pt x="610" y="3523"/>
                  <a:pt x="759" y="3496"/>
                </a:cubicBezTo>
                <a:cubicBezTo>
                  <a:pt x="1314" y="3401"/>
                  <a:pt x="1897" y="3591"/>
                  <a:pt x="2453" y="3496"/>
                </a:cubicBezTo>
                <a:cubicBezTo>
                  <a:pt x="2697" y="3469"/>
                  <a:pt x="2561" y="3509"/>
                  <a:pt x="2669" y="3496"/>
                </a:cubicBezTo>
                <a:cubicBezTo>
                  <a:pt x="2724" y="3496"/>
                  <a:pt x="2697" y="3482"/>
                  <a:pt x="2805" y="3482"/>
                </a:cubicBezTo>
                <a:cubicBezTo>
                  <a:pt x="2846" y="3482"/>
                  <a:pt x="2900" y="3482"/>
                  <a:pt x="2954" y="3469"/>
                </a:cubicBezTo>
                <a:cubicBezTo>
                  <a:pt x="3157" y="3469"/>
                  <a:pt x="3333" y="3496"/>
                  <a:pt x="3523" y="3455"/>
                </a:cubicBezTo>
                <a:cubicBezTo>
                  <a:pt x="3645" y="3442"/>
                  <a:pt x="3943" y="3414"/>
                  <a:pt x="3997" y="3333"/>
                </a:cubicBezTo>
                <a:cubicBezTo>
                  <a:pt x="3943" y="3306"/>
                  <a:pt x="3442" y="3414"/>
                  <a:pt x="3171" y="3414"/>
                </a:cubicBezTo>
                <a:cubicBezTo>
                  <a:pt x="3198" y="3333"/>
                  <a:pt x="3198" y="3347"/>
                  <a:pt x="3266" y="3306"/>
                </a:cubicBezTo>
                <a:cubicBezTo>
                  <a:pt x="3388" y="3252"/>
                  <a:pt x="3510" y="3211"/>
                  <a:pt x="3645" y="3143"/>
                </a:cubicBezTo>
                <a:cubicBezTo>
                  <a:pt x="3726" y="3103"/>
                  <a:pt x="3794" y="3049"/>
                  <a:pt x="3862" y="2994"/>
                </a:cubicBezTo>
                <a:cubicBezTo>
                  <a:pt x="3943" y="2927"/>
                  <a:pt x="4038" y="2927"/>
                  <a:pt x="4052" y="2832"/>
                </a:cubicBezTo>
                <a:cubicBezTo>
                  <a:pt x="3984" y="2845"/>
                  <a:pt x="3808" y="2954"/>
                  <a:pt x="3767" y="2994"/>
                </a:cubicBezTo>
                <a:cubicBezTo>
                  <a:pt x="3713" y="3035"/>
                  <a:pt x="3537" y="3130"/>
                  <a:pt x="3455" y="3157"/>
                </a:cubicBezTo>
                <a:cubicBezTo>
                  <a:pt x="3388" y="3184"/>
                  <a:pt x="3374" y="3184"/>
                  <a:pt x="3293" y="3225"/>
                </a:cubicBezTo>
                <a:cubicBezTo>
                  <a:pt x="3035" y="3374"/>
                  <a:pt x="3130" y="3442"/>
                  <a:pt x="2764" y="3401"/>
                </a:cubicBezTo>
                <a:cubicBezTo>
                  <a:pt x="2778" y="3333"/>
                  <a:pt x="2981" y="3103"/>
                  <a:pt x="3035" y="3049"/>
                </a:cubicBezTo>
                <a:cubicBezTo>
                  <a:pt x="3144" y="2940"/>
                  <a:pt x="3239" y="2859"/>
                  <a:pt x="3401" y="2778"/>
                </a:cubicBezTo>
                <a:cubicBezTo>
                  <a:pt x="3469" y="2750"/>
                  <a:pt x="3550" y="2723"/>
                  <a:pt x="3618" y="2696"/>
                </a:cubicBezTo>
                <a:cubicBezTo>
                  <a:pt x="3930" y="2547"/>
                  <a:pt x="3753" y="2710"/>
                  <a:pt x="4255" y="2371"/>
                </a:cubicBezTo>
                <a:cubicBezTo>
                  <a:pt x="4323" y="2330"/>
                  <a:pt x="4417" y="2330"/>
                  <a:pt x="4512" y="2317"/>
                </a:cubicBezTo>
                <a:cubicBezTo>
                  <a:pt x="4621" y="2290"/>
                  <a:pt x="4878" y="2208"/>
                  <a:pt x="4973" y="2154"/>
                </a:cubicBezTo>
                <a:cubicBezTo>
                  <a:pt x="5068" y="2100"/>
                  <a:pt x="5068" y="2073"/>
                  <a:pt x="5176" y="2032"/>
                </a:cubicBezTo>
                <a:cubicBezTo>
                  <a:pt x="5298" y="1978"/>
                  <a:pt x="5867" y="1612"/>
                  <a:pt x="5908" y="1517"/>
                </a:cubicBezTo>
                <a:cubicBezTo>
                  <a:pt x="5664" y="1612"/>
                  <a:pt x="5461" y="1843"/>
                  <a:pt x="5217" y="1951"/>
                </a:cubicBezTo>
                <a:cubicBezTo>
                  <a:pt x="5149" y="1978"/>
                  <a:pt x="5095" y="1992"/>
                  <a:pt x="5041" y="2032"/>
                </a:cubicBezTo>
                <a:cubicBezTo>
                  <a:pt x="4878" y="2154"/>
                  <a:pt x="4607" y="2263"/>
                  <a:pt x="4404" y="2263"/>
                </a:cubicBezTo>
                <a:cubicBezTo>
                  <a:pt x="4485" y="2127"/>
                  <a:pt x="4837" y="1883"/>
                  <a:pt x="5014" y="1775"/>
                </a:cubicBezTo>
                <a:cubicBezTo>
                  <a:pt x="5095" y="1734"/>
                  <a:pt x="5190" y="1707"/>
                  <a:pt x="5217" y="1626"/>
                </a:cubicBezTo>
                <a:cubicBezTo>
                  <a:pt x="4783" y="1734"/>
                  <a:pt x="4174" y="2466"/>
                  <a:pt x="3767" y="2574"/>
                </a:cubicBezTo>
                <a:cubicBezTo>
                  <a:pt x="3361" y="2683"/>
                  <a:pt x="3049" y="2886"/>
                  <a:pt x="2805" y="3225"/>
                </a:cubicBezTo>
                <a:cubicBezTo>
                  <a:pt x="2466" y="3685"/>
                  <a:pt x="1491" y="3320"/>
                  <a:pt x="718" y="3428"/>
                </a:cubicBezTo>
                <a:cubicBezTo>
                  <a:pt x="745" y="3333"/>
                  <a:pt x="962" y="3238"/>
                  <a:pt x="1057" y="3198"/>
                </a:cubicBezTo>
                <a:lnTo>
                  <a:pt x="1775" y="2778"/>
                </a:lnTo>
                <a:cubicBezTo>
                  <a:pt x="1856" y="2723"/>
                  <a:pt x="1884" y="2723"/>
                  <a:pt x="1965" y="2683"/>
                </a:cubicBezTo>
                <a:cubicBezTo>
                  <a:pt x="2046" y="2642"/>
                  <a:pt x="2060" y="2629"/>
                  <a:pt x="2168" y="2588"/>
                </a:cubicBezTo>
                <a:lnTo>
                  <a:pt x="2859" y="2425"/>
                </a:lnTo>
                <a:cubicBezTo>
                  <a:pt x="3157" y="2371"/>
                  <a:pt x="3225" y="2358"/>
                  <a:pt x="3537" y="2236"/>
                </a:cubicBezTo>
                <a:cubicBezTo>
                  <a:pt x="3753" y="2154"/>
                  <a:pt x="3889" y="2032"/>
                  <a:pt x="4079" y="1910"/>
                </a:cubicBezTo>
                <a:cubicBezTo>
                  <a:pt x="4255" y="1775"/>
                  <a:pt x="5230" y="1233"/>
                  <a:pt x="5366" y="1165"/>
                </a:cubicBezTo>
                <a:lnTo>
                  <a:pt x="5800" y="1016"/>
                </a:lnTo>
                <a:cubicBezTo>
                  <a:pt x="6084" y="921"/>
                  <a:pt x="6301" y="759"/>
                  <a:pt x="6585" y="664"/>
                </a:cubicBezTo>
                <a:cubicBezTo>
                  <a:pt x="6734" y="610"/>
                  <a:pt x="7019" y="691"/>
                  <a:pt x="7087" y="610"/>
                </a:cubicBezTo>
                <a:cubicBezTo>
                  <a:pt x="7033" y="582"/>
                  <a:pt x="6870" y="582"/>
                  <a:pt x="6775" y="582"/>
                </a:cubicBezTo>
                <a:cubicBezTo>
                  <a:pt x="6802" y="515"/>
                  <a:pt x="6870" y="474"/>
                  <a:pt x="6938" y="447"/>
                </a:cubicBezTo>
                <a:cubicBezTo>
                  <a:pt x="7046" y="406"/>
                  <a:pt x="7046" y="379"/>
                  <a:pt x="7127" y="339"/>
                </a:cubicBezTo>
                <a:cubicBezTo>
                  <a:pt x="7534" y="122"/>
                  <a:pt x="7778" y="217"/>
                  <a:pt x="8130" y="135"/>
                </a:cubicBezTo>
                <a:cubicBezTo>
                  <a:pt x="8211" y="122"/>
                  <a:pt x="8279" y="81"/>
                  <a:pt x="8388" y="81"/>
                </a:cubicBezTo>
                <a:cubicBezTo>
                  <a:pt x="8482" y="81"/>
                  <a:pt x="8591" y="122"/>
                  <a:pt x="8618" y="40"/>
                </a:cubicBezTo>
                <a:cubicBezTo>
                  <a:pt x="8306" y="0"/>
                  <a:pt x="8130" y="95"/>
                  <a:pt x="7818" y="108"/>
                </a:cubicBezTo>
                <a:cubicBezTo>
                  <a:pt x="6924" y="135"/>
                  <a:pt x="6870" y="569"/>
                  <a:pt x="6260" y="718"/>
                </a:cubicBezTo>
                <a:cubicBezTo>
                  <a:pt x="6152" y="745"/>
                  <a:pt x="6111" y="826"/>
                  <a:pt x="5962" y="853"/>
                </a:cubicBezTo>
                <a:cubicBezTo>
                  <a:pt x="5962" y="826"/>
                  <a:pt x="6016" y="786"/>
                  <a:pt x="6043" y="745"/>
                </a:cubicBezTo>
                <a:cubicBezTo>
                  <a:pt x="6152" y="610"/>
                  <a:pt x="6233" y="555"/>
                  <a:pt x="6382" y="433"/>
                </a:cubicBezTo>
                <a:cubicBezTo>
                  <a:pt x="6477" y="366"/>
                  <a:pt x="6531" y="325"/>
                  <a:pt x="6640" y="257"/>
                </a:cubicBezTo>
                <a:cubicBezTo>
                  <a:pt x="6721" y="217"/>
                  <a:pt x="6884" y="203"/>
                  <a:pt x="6884" y="68"/>
                </a:cubicBezTo>
                <a:cubicBezTo>
                  <a:pt x="6748" y="81"/>
                  <a:pt x="6477" y="271"/>
                  <a:pt x="6369" y="352"/>
                </a:cubicBezTo>
                <a:cubicBezTo>
                  <a:pt x="6179" y="501"/>
                  <a:pt x="6098" y="555"/>
                  <a:pt x="5949" y="745"/>
                </a:cubicBezTo>
                <a:cubicBezTo>
                  <a:pt x="5813" y="921"/>
                  <a:pt x="5745" y="962"/>
                  <a:pt x="5461" y="1043"/>
                </a:cubicBezTo>
                <a:cubicBezTo>
                  <a:pt x="5244" y="1111"/>
                  <a:pt x="5122" y="1233"/>
                  <a:pt x="4919" y="1314"/>
                </a:cubicBezTo>
                <a:cubicBezTo>
                  <a:pt x="4688" y="1409"/>
                  <a:pt x="4390" y="1626"/>
                  <a:pt x="4160" y="1761"/>
                </a:cubicBezTo>
                <a:cubicBezTo>
                  <a:pt x="4079" y="1816"/>
                  <a:pt x="4024" y="1843"/>
                  <a:pt x="3930" y="1924"/>
                </a:cubicBezTo>
                <a:cubicBezTo>
                  <a:pt x="3740" y="2059"/>
                  <a:pt x="3361" y="2249"/>
                  <a:pt x="3103" y="2303"/>
                </a:cubicBezTo>
                <a:cubicBezTo>
                  <a:pt x="2995" y="2317"/>
                  <a:pt x="2873" y="2330"/>
                  <a:pt x="2764" y="2358"/>
                </a:cubicBezTo>
                <a:cubicBezTo>
                  <a:pt x="2778" y="2317"/>
                  <a:pt x="2846" y="2236"/>
                  <a:pt x="2873" y="2208"/>
                </a:cubicBezTo>
                <a:cubicBezTo>
                  <a:pt x="2913" y="2168"/>
                  <a:pt x="2954" y="2141"/>
                  <a:pt x="2995" y="2100"/>
                </a:cubicBezTo>
                <a:cubicBezTo>
                  <a:pt x="3117" y="1965"/>
                  <a:pt x="3198" y="1816"/>
                  <a:pt x="3320" y="1694"/>
                </a:cubicBezTo>
                <a:cubicBezTo>
                  <a:pt x="3455" y="1517"/>
                  <a:pt x="3401" y="1477"/>
                  <a:pt x="3686" y="1314"/>
                </a:cubicBezTo>
                <a:cubicBezTo>
                  <a:pt x="3794" y="1246"/>
                  <a:pt x="3889" y="1192"/>
                  <a:pt x="3997" y="1138"/>
                </a:cubicBezTo>
                <a:cubicBezTo>
                  <a:pt x="4119" y="1084"/>
                  <a:pt x="4241" y="1043"/>
                  <a:pt x="4350" y="989"/>
                </a:cubicBezTo>
                <a:cubicBezTo>
                  <a:pt x="4458" y="935"/>
                  <a:pt x="4553" y="853"/>
                  <a:pt x="4648" y="799"/>
                </a:cubicBezTo>
                <a:cubicBezTo>
                  <a:pt x="4743" y="745"/>
                  <a:pt x="5014" y="840"/>
                  <a:pt x="5041" y="731"/>
                </a:cubicBezTo>
                <a:lnTo>
                  <a:pt x="4851" y="731"/>
                </a:lnTo>
                <a:lnTo>
                  <a:pt x="5217" y="501"/>
                </a:lnTo>
                <a:cubicBezTo>
                  <a:pt x="5285" y="447"/>
                  <a:pt x="5312" y="460"/>
                  <a:pt x="5312" y="366"/>
                </a:cubicBezTo>
                <a:cubicBezTo>
                  <a:pt x="5217" y="406"/>
                  <a:pt x="5095" y="528"/>
                  <a:pt x="4987" y="596"/>
                </a:cubicBezTo>
                <a:cubicBezTo>
                  <a:pt x="4810" y="677"/>
                  <a:pt x="4661" y="704"/>
                  <a:pt x="4445" y="840"/>
                </a:cubicBezTo>
                <a:cubicBezTo>
                  <a:pt x="4377" y="881"/>
                  <a:pt x="4336" y="921"/>
                  <a:pt x="4268" y="962"/>
                </a:cubicBezTo>
                <a:cubicBezTo>
                  <a:pt x="4133" y="1016"/>
                  <a:pt x="4011" y="1057"/>
                  <a:pt x="3889" y="1124"/>
                </a:cubicBezTo>
                <a:cubicBezTo>
                  <a:pt x="3781" y="1192"/>
                  <a:pt x="3659" y="1260"/>
                  <a:pt x="3550" y="1328"/>
                </a:cubicBezTo>
                <a:cubicBezTo>
                  <a:pt x="3401" y="1423"/>
                  <a:pt x="3388" y="1463"/>
                  <a:pt x="3293" y="1612"/>
                </a:cubicBezTo>
                <a:cubicBezTo>
                  <a:pt x="3198" y="1761"/>
                  <a:pt x="2832" y="2181"/>
                  <a:pt x="2737" y="2276"/>
                </a:cubicBezTo>
                <a:cubicBezTo>
                  <a:pt x="2683" y="2303"/>
                  <a:pt x="2683" y="2290"/>
                  <a:pt x="2642" y="2317"/>
                </a:cubicBezTo>
                <a:cubicBezTo>
                  <a:pt x="2588" y="2358"/>
                  <a:pt x="2615" y="2358"/>
                  <a:pt x="2575" y="2385"/>
                </a:cubicBezTo>
                <a:cubicBezTo>
                  <a:pt x="2453" y="2452"/>
                  <a:pt x="1992" y="2507"/>
                  <a:pt x="1680" y="2723"/>
                </a:cubicBezTo>
                <a:cubicBezTo>
                  <a:pt x="1342" y="2967"/>
                  <a:pt x="935" y="3157"/>
                  <a:pt x="664" y="3333"/>
                </a:cubicBezTo>
                <a:cubicBezTo>
                  <a:pt x="583" y="3401"/>
                  <a:pt x="447" y="3509"/>
                  <a:pt x="352" y="3563"/>
                </a:cubicBezTo>
                <a:cubicBezTo>
                  <a:pt x="258" y="3604"/>
                  <a:pt x="244" y="3631"/>
                  <a:pt x="190" y="3672"/>
                </a:cubicBezTo>
                <a:cubicBezTo>
                  <a:pt x="122" y="3713"/>
                  <a:pt x="54" y="3753"/>
                  <a:pt x="0" y="378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" name="Freeform 104">
            <a:extLst>
              <a:ext uri="{FF2B5EF4-FFF2-40B4-BE49-F238E27FC236}">
                <a16:creationId xmlns:a16="http://schemas.microsoft.com/office/drawing/2014/main" id="{C7883B79-A97B-431B-9170-FD16D3F82E0C}"/>
              </a:ext>
            </a:extLst>
          </p:cNvPr>
          <p:cNvSpPr>
            <a:spLocks/>
          </p:cNvSpPr>
          <p:nvPr/>
        </p:nvSpPr>
        <p:spPr bwMode="auto">
          <a:xfrm>
            <a:off x="3076575" y="3708400"/>
            <a:ext cx="3019425" cy="2892425"/>
          </a:xfrm>
          <a:custGeom>
            <a:avLst/>
            <a:gdLst>
              <a:gd name="T0" fmla="*/ 81 w 9485"/>
              <a:gd name="T1" fmla="*/ 244 h 9092"/>
              <a:gd name="T2" fmla="*/ 122 w 9485"/>
              <a:gd name="T3" fmla="*/ 325 h 9092"/>
              <a:gd name="T4" fmla="*/ 258 w 9485"/>
              <a:gd name="T5" fmla="*/ 1233 h 9092"/>
              <a:gd name="T6" fmla="*/ 461 w 9485"/>
              <a:gd name="T7" fmla="*/ 1544 h 9092"/>
              <a:gd name="T8" fmla="*/ 488 w 9485"/>
              <a:gd name="T9" fmla="*/ 1572 h 9092"/>
              <a:gd name="T10" fmla="*/ 705 w 9485"/>
              <a:gd name="T11" fmla="*/ 1775 h 9092"/>
              <a:gd name="T12" fmla="*/ 1193 w 9485"/>
              <a:gd name="T13" fmla="*/ 2235 h 9092"/>
              <a:gd name="T14" fmla="*/ 2114 w 9485"/>
              <a:gd name="T15" fmla="*/ 2899 h 9092"/>
              <a:gd name="T16" fmla="*/ 3157 w 9485"/>
              <a:gd name="T17" fmla="*/ 3428 h 9092"/>
              <a:gd name="T18" fmla="*/ 3835 w 9485"/>
              <a:gd name="T19" fmla="*/ 3943 h 9092"/>
              <a:gd name="T20" fmla="*/ 3577 w 9485"/>
              <a:gd name="T21" fmla="*/ 4282 h 9092"/>
              <a:gd name="T22" fmla="*/ 2385 w 9485"/>
              <a:gd name="T23" fmla="*/ 3699 h 9092"/>
              <a:gd name="T24" fmla="*/ 1382 w 9485"/>
              <a:gd name="T25" fmla="*/ 3496 h 9092"/>
              <a:gd name="T26" fmla="*/ 2100 w 9485"/>
              <a:gd name="T27" fmla="*/ 3753 h 9092"/>
              <a:gd name="T28" fmla="*/ 3103 w 9485"/>
              <a:gd name="T29" fmla="*/ 4241 h 9092"/>
              <a:gd name="T30" fmla="*/ 3943 w 9485"/>
              <a:gd name="T31" fmla="*/ 4295 h 9092"/>
              <a:gd name="T32" fmla="*/ 4174 w 9485"/>
              <a:gd name="T33" fmla="*/ 4607 h 9092"/>
              <a:gd name="T34" fmla="*/ 4919 w 9485"/>
              <a:gd name="T35" fmla="*/ 5162 h 9092"/>
              <a:gd name="T36" fmla="*/ 5976 w 9485"/>
              <a:gd name="T37" fmla="*/ 5677 h 9092"/>
              <a:gd name="T38" fmla="*/ 6585 w 9485"/>
              <a:gd name="T39" fmla="*/ 6382 h 9092"/>
              <a:gd name="T40" fmla="*/ 5867 w 9485"/>
              <a:gd name="T41" fmla="*/ 6301 h 9092"/>
              <a:gd name="T42" fmla="*/ 5420 w 9485"/>
              <a:gd name="T43" fmla="*/ 6084 h 9092"/>
              <a:gd name="T44" fmla="*/ 4092 w 9485"/>
              <a:gd name="T45" fmla="*/ 5786 h 9092"/>
              <a:gd name="T46" fmla="*/ 3333 w 9485"/>
              <a:gd name="T47" fmla="*/ 5691 h 9092"/>
              <a:gd name="T48" fmla="*/ 2656 w 9485"/>
              <a:gd name="T49" fmla="*/ 5366 h 9092"/>
              <a:gd name="T50" fmla="*/ 3577 w 9485"/>
              <a:gd name="T51" fmla="*/ 5826 h 9092"/>
              <a:gd name="T52" fmla="*/ 4607 w 9485"/>
              <a:gd name="T53" fmla="*/ 6043 h 9092"/>
              <a:gd name="T54" fmla="*/ 5434 w 9485"/>
              <a:gd name="T55" fmla="*/ 6165 h 9092"/>
              <a:gd name="T56" fmla="*/ 6680 w 9485"/>
              <a:gd name="T57" fmla="*/ 6436 h 9092"/>
              <a:gd name="T58" fmla="*/ 7046 w 9485"/>
              <a:gd name="T59" fmla="*/ 6856 h 9092"/>
              <a:gd name="T60" fmla="*/ 7778 w 9485"/>
              <a:gd name="T61" fmla="*/ 7276 h 9092"/>
              <a:gd name="T62" fmla="*/ 8469 w 9485"/>
              <a:gd name="T63" fmla="*/ 8347 h 9092"/>
              <a:gd name="T64" fmla="*/ 8347 w 9485"/>
              <a:gd name="T65" fmla="*/ 8347 h 9092"/>
              <a:gd name="T66" fmla="*/ 9363 w 9485"/>
              <a:gd name="T67" fmla="*/ 9092 h 9092"/>
              <a:gd name="T68" fmla="*/ 9241 w 9485"/>
              <a:gd name="T69" fmla="*/ 8834 h 9092"/>
              <a:gd name="T70" fmla="*/ 8672 w 9485"/>
              <a:gd name="T71" fmla="*/ 8442 h 9092"/>
              <a:gd name="T72" fmla="*/ 8103 w 9485"/>
              <a:gd name="T73" fmla="*/ 7507 h 9092"/>
              <a:gd name="T74" fmla="*/ 7805 w 9485"/>
              <a:gd name="T75" fmla="*/ 6802 h 9092"/>
              <a:gd name="T76" fmla="*/ 7805 w 9485"/>
              <a:gd name="T77" fmla="*/ 7005 h 9092"/>
              <a:gd name="T78" fmla="*/ 7209 w 9485"/>
              <a:gd name="T79" fmla="*/ 6897 h 9092"/>
              <a:gd name="T80" fmla="*/ 6870 w 9485"/>
              <a:gd name="T81" fmla="*/ 6531 h 9092"/>
              <a:gd name="T82" fmla="*/ 6247 w 9485"/>
              <a:gd name="T83" fmla="*/ 5745 h 9092"/>
              <a:gd name="T84" fmla="*/ 5678 w 9485"/>
              <a:gd name="T85" fmla="*/ 5379 h 9092"/>
              <a:gd name="T86" fmla="*/ 4851 w 9485"/>
              <a:gd name="T87" fmla="*/ 5027 h 9092"/>
              <a:gd name="T88" fmla="*/ 4106 w 9485"/>
              <a:gd name="T89" fmla="*/ 4363 h 9092"/>
              <a:gd name="T90" fmla="*/ 3835 w 9485"/>
              <a:gd name="T91" fmla="*/ 3807 h 9092"/>
              <a:gd name="T92" fmla="*/ 3672 w 9485"/>
              <a:gd name="T93" fmla="*/ 3631 h 9092"/>
              <a:gd name="T94" fmla="*/ 2873 w 9485"/>
              <a:gd name="T95" fmla="*/ 3252 h 9092"/>
              <a:gd name="T96" fmla="*/ 2412 w 9485"/>
              <a:gd name="T97" fmla="*/ 3008 h 9092"/>
              <a:gd name="T98" fmla="*/ 1409 w 9485"/>
              <a:gd name="T99" fmla="*/ 2357 h 9092"/>
              <a:gd name="T100" fmla="*/ 1057 w 9485"/>
              <a:gd name="T101" fmla="*/ 2019 h 9092"/>
              <a:gd name="T102" fmla="*/ 556 w 9485"/>
              <a:gd name="T103" fmla="*/ 1572 h 9092"/>
              <a:gd name="T104" fmla="*/ 0 w 9485"/>
              <a:gd name="T105" fmla="*/ 0 h 9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485" h="9092">
                <a:moveTo>
                  <a:pt x="68" y="203"/>
                </a:moveTo>
                <a:cubicBezTo>
                  <a:pt x="95" y="217"/>
                  <a:pt x="95" y="176"/>
                  <a:pt x="81" y="244"/>
                </a:cubicBezTo>
                <a:cubicBezTo>
                  <a:pt x="109" y="244"/>
                  <a:pt x="109" y="203"/>
                  <a:pt x="95" y="284"/>
                </a:cubicBezTo>
                <a:cubicBezTo>
                  <a:pt x="122" y="284"/>
                  <a:pt x="109" y="257"/>
                  <a:pt x="122" y="325"/>
                </a:cubicBezTo>
                <a:cubicBezTo>
                  <a:pt x="176" y="488"/>
                  <a:pt x="203" y="731"/>
                  <a:pt x="203" y="935"/>
                </a:cubicBezTo>
                <a:cubicBezTo>
                  <a:pt x="203" y="1070"/>
                  <a:pt x="217" y="1124"/>
                  <a:pt x="258" y="1233"/>
                </a:cubicBezTo>
                <a:cubicBezTo>
                  <a:pt x="298" y="1314"/>
                  <a:pt x="366" y="1395"/>
                  <a:pt x="380" y="1463"/>
                </a:cubicBezTo>
                <a:lnTo>
                  <a:pt x="461" y="1544"/>
                </a:lnTo>
                <a:cubicBezTo>
                  <a:pt x="474" y="1544"/>
                  <a:pt x="474" y="1558"/>
                  <a:pt x="474" y="1558"/>
                </a:cubicBezTo>
                <a:lnTo>
                  <a:pt x="488" y="1572"/>
                </a:lnTo>
                <a:cubicBezTo>
                  <a:pt x="583" y="1666"/>
                  <a:pt x="542" y="1599"/>
                  <a:pt x="678" y="1748"/>
                </a:cubicBezTo>
                <a:cubicBezTo>
                  <a:pt x="691" y="1761"/>
                  <a:pt x="691" y="1761"/>
                  <a:pt x="705" y="1775"/>
                </a:cubicBezTo>
                <a:lnTo>
                  <a:pt x="881" y="1937"/>
                </a:lnTo>
                <a:cubicBezTo>
                  <a:pt x="1165" y="2127"/>
                  <a:pt x="1016" y="2100"/>
                  <a:pt x="1193" y="2235"/>
                </a:cubicBezTo>
                <a:cubicBezTo>
                  <a:pt x="1423" y="2425"/>
                  <a:pt x="1314" y="2385"/>
                  <a:pt x="1613" y="2588"/>
                </a:cubicBezTo>
                <a:cubicBezTo>
                  <a:pt x="1789" y="2696"/>
                  <a:pt x="1924" y="2791"/>
                  <a:pt x="2114" y="2899"/>
                </a:cubicBezTo>
                <a:cubicBezTo>
                  <a:pt x="2331" y="3008"/>
                  <a:pt x="2304" y="3021"/>
                  <a:pt x="2615" y="3170"/>
                </a:cubicBezTo>
                <a:cubicBezTo>
                  <a:pt x="2873" y="3306"/>
                  <a:pt x="2913" y="3360"/>
                  <a:pt x="3157" y="3428"/>
                </a:cubicBezTo>
                <a:cubicBezTo>
                  <a:pt x="3401" y="3509"/>
                  <a:pt x="3618" y="3631"/>
                  <a:pt x="3753" y="3807"/>
                </a:cubicBezTo>
                <a:cubicBezTo>
                  <a:pt x="3794" y="3848"/>
                  <a:pt x="3808" y="3902"/>
                  <a:pt x="3835" y="3943"/>
                </a:cubicBezTo>
                <a:cubicBezTo>
                  <a:pt x="3889" y="4024"/>
                  <a:pt x="3916" y="3970"/>
                  <a:pt x="3943" y="4214"/>
                </a:cubicBezTo>
                <a:cubicBezTo>
                  <a:pt x="3550" y="4227"/>
                  <a:pt x="3821" y="4241"/>
                  <a:pt x="3577" y="4282"/>
                </a:cubicBezTo>
                <a:cubicBezTo>
                  <a:pt x="3239" y="4322"/>
                  <a:pt x="3157" y="4200"/>
                  <a:pt x="2927" y="4051"/>
                </a:cubicBezTo>
                <a:lnTo>
                  <a:pt x="2385" y="3699"/>
                </a:lnTo>
                <a:cubicBezTo>
                  <a:pt x="2263" y="3604"/>
                  <a:pt x="2168" y="3658"/>
                  <a:pt x="2046" y="3699"/>
                </a:cubicBezTo>
                <a:cubicBezTo>
                  <a:pt x="1775" y="3821"/>
                  <a:pt x="1531" y="3509"/>
                  <a:pt x="1382" y="3496"/>
                </a:cubicBezTo>
                <a:cubicBezTo>
                  <a:pt x="1409" y="3536"/>
                  <a:pt x="1613" y="3672"/>
                  <a:pt x="1667" y="3712"/>
                </a:cubicBezTo>
                <a:cubicBezTo>
                  <a:pt x="1762" y="3767"/>
                  <a:pt x="1992" y="3834"/>
                  <a:pt x="2100" y="3753"/>
                </a:cubicBezTo>
                <a:cubicBezTo>
                  <a:pt x="2277" y="3645"/>
                  <a:pt x="2344" y="3740"/>
                  <a:pt x="2466" y="3834"/>
                </a:cubicBezTo>
                <a:lnTo>
                  <a:pt x="3103" y="4241"/>
                </a:lnTo>
                <a:cubicBezTo>
                  <a:pt x="3184" y="4295"/>
                  <a:pt x="3361" y="4363"/>
                  <a:pt x="3496" y="4363"/>
                </a:cubicBezTo>
                <a:cubicBezTo>
                  <a:pt x="3645" y="4349"/>
                  <a:pt x="3821" y="4241"/>
                  <a:pt x="3943" y="4295"/>
                </a:cubicBezTo>
                <a:cubicBezTo>
                  <a:pt x="4024" y="4336"/>
                  <a:pt x="4011" y="4376"/>
                  <a:pt x="4052" y="4458"/>
                </a:cubicBezTo>
                <a:cubicBezTo>
                  <a:pt x="4065" y="4512"/>
                  <a:pt x="4133" y="4566"/>
                  <a:pt x="4174" y="4607"/>
                </a:cubicBezTo>
                <a:cubicBezTo>
                  <a:pt x="4255" y="4702"/>
                  <a:pt x="4377" y="4769"/>
                  <a:pt x="4458" y="4837"/>
                </a:cubicBezTo>
                <a:cubicBezTo>
                  <a:pt x="4648" y="5000"/>
                  <a:pt x="4526" y="4986"/>
                  <a:pt x="4919" y="5162"/>
                </a:cubicBezTo>
                <a:cubicBezTo>
                  <a:pt x="4987" y="5189"/>
                  <a:pt x="5244" y="5217"/>
                  <a:pt x="5352" y="5257"/>
                </a:cubicBezTo>
                <a:cubicBezTo>
                  <a:pt x="5474" y="5298"/>
                  <a:pt x="5745" y="5542"/>
                  <a:pt x="5976" y="5677"/>
                </a:cubicBezTo>
                <a:cubicBezTo>
                  <a:pt x="6233" y="5840"/>
                  <a:pt x="6342" y="5935"/>
                  <a:pt x="6504" y="6192"/>
                </a:cubicBezTo>
                <a:cubicBezTo>
                  <a:pt x="6545" y="6246"/>
                  <a:pt x="6599" y="6273"/>
                  <a:pt x="6585" y="6382"/>
                </a:cubicBezTo>
                <a:cubicBezTo>
                  <a:pt x="6409" y="6531"/>
                  <a:pt x="6287" y="6504"/>
                  <a:pt x="6084" y="6409"/>
                </a:cubicBezTo>
                <a:cubicBezTo>
                  <a:pt x="6003" y="6368"/>
                  <a:pt x="5949" y="6355"/>
                  <a:pt x="5867" y="6301"/>
                </a:cubicBezTo>
                <a:cubicBezTo>
                  <a:pt x="5800" y="6260"/>
                  <a:pt x="5705" y="6219"/>
                  <a:pt x="5637" y="6192"/>
                </a:cubicBezTo>
                <a:cubicBezTo>
                  <a:pt x="5529" y="6152"/>
                  <a:pt x="5501" y="6138"/>
                  <a:pt x="5420" y="6084"/>
                </a:cubicBezTo>
                <a:cubicBezTo>
                  <a:pt x="5095" y="5813"/>
                  <a:pt x="4865" y="6043"/>
                  <a:pt x="4580" y="5975"/>
                </a:cubicBezTo>
                <a:cubicBezTo>
                  <a:pt x="4363" y="5935"/>
                  <a:pt x="4241" y="5894"/>
                  <a:pt x="4092" y="5786"/>
                </a:cubicBezTo>
                <a:cubicBezTo>
                  <a:pt x="3862" y="5637"/>
                  <a:pt x="3835" y="5881"/>
                  <a:pt x="3577" y="5772"/>
                </a:cubicBezTo>
                <a:cubicBezTo>
                  <a:pt x="3510" y="5745"/>
                  <a:pt x="3415" y="5731"/>
                  <a:pt x="3333" y="5691"/>
                </a:cubicBezTo>
                <a:cubicBezTo>
                  <a:pt x="3266" y="5650"/>
                  <a:pt x="3171" y="5610"/>
                  <a:pt x="3103" y="5569"/>
                </a:cubicBezTo>
                <a:cubicBezTo>
                  <a:pt x="3008" y="5528"/>
                  <a:pt x="2778" y="5325"/>
                  <a:pt x="2656" y="5366"/>
                </a:cubicBezTo>
                <a:cubicBezTo>
                  <a:pt x="2669" y="5379"/>
                  <a:pt x="2832" y="5447"/>
                  <a:pt x="2886" y="5488"/>
                </a:cubicBezTo>
                <a:cubicBezTo>
                  <a:pt x="3157" y="5650"/>
                  <a:pt x="3144" y="5691"/>
                  <a:pt x="3577" y="5826"/>
                </a:cubicBezTo>
                <a:cubicBezTo>
                  <a:pt x="3875" y="5921"/>
                  <a:pt x="3889" y="5704"/>
                  <a:pt x="4106" y="5853"/>
                </a:cubicBezTo>
                <a:cubicBezTo>
                  <a:pt x="4268" y="5975"/>
                  <a:pt x="4390" y="6002"/>
                  <a:pt x="4607" y="6043"/>
                </a:cubicBezTo>
                <a:cubicBezTo>
                  <a:pt x="4892" y="6111"/>
                  <a:pt x="4946" y="5935"/>
                  <a:pt x="5203" y="6043"/>
                </a:cubicBezTo>
                <a:cubicBezTo>
                  <a:pt x="5312" y="6084"/>
                  <a:pt x="5352" y="6097"/>
                  <a:pt x="5434" y="6165"/>
                </a:cubicBezTo>
                <a:lnTo>
                  <a:pt x="6138" y="6504"/>
                </a:lnTo>
                <a:cubicBezTo>
                  <a:pt x="6409" y="6639"/>
                  <a:pt x="6450" y="6490"/>
                  <a:pt x="6680" y="6436"/>
                </a:cubicBezTo>
                <a:cubicBezTo>
                  <a:pt x="6762" y="6626"/>
                  <a:pt x="6802" y="6544"/>
                  <a:pt x="6897" y="6666"/>
                </a:cubicBezTo>
                <a:lnTo>
                  <a:pt x="7046" y="6856"/>
                </a:lnTo>
                <a:cubicBezTo>
                  <a:pt x="7127" y="6978"/>
                  <a:pt x="7236" y="7046"/>
                  <a:pt x="7371" y="7114"/>
                </a:cubicBezTo>
                <a:cubicBezTo>
                  <a:pt x="7480" y="7154"/>
                  <a:pt x="7710" y="7222"/>
                  <a:pt x="7778" y="7276"/>
                </a:cubicBezTo>
                <a:cubicBezTo>
                  <a:pt x="7954" y="7425"/>
                  <a:pt x="8022" y="7520"/>
                  <a:pt x="8144" y="7737"/>
                </a:cubicBezTo>
                <a:cubicBezTo>
                  <a:pt x="8252" y="7927"/>
                  <a:pt x="8401" y="8103"/>
                  <a:pt x="8469" y="8347"/>
                </a:cubicBezTo>
                <a:cubicBezTo>
                  <a:pt x="8401" y="8320"/>
                  <a:pt x="8279" y="8211"/>
                  <a:pt x="8225" y="8252"/>
                </a:cubicBezTo>
                <a:cubicBezTo>
                  <a:pt x="8239" y="8306"/>
                  <a:pt x="8279" y="8320"/>
                  <a:pt x="8347" y="8347"/>
                </a:cubicBezTo>
                <a:lnTo>
                  <a:pt x="8794" y="8658"/>
                </a:lnTo>
                <a:cubicBezTo>
                  <a:pt x="8970" y="8740"/>
                  <a:pt x="9282" y="8916"/>
                  <a:pt x="9363" y="9092"/>
                </a:cubicBezTo>
                <a:lnTo>
                  <a:pt x="9485" y="9092"/>
                </a:lnTo>
                <a:cubicBezTo>
                  <a:pt x="9444" y="8970"/>
                  <a:pt x="9295" y="8889"/>
                  <a:pt x="9241" y="8834"/>
                </a:cubicBezTo>
                <a:cubicBezTo>
                  <a:pt x="9146" y="8726"/>
                  <a:pt x="9024" y="8672"/>
                  <a:pt x="8889" y="8591"/>
                </a:cubicBezTo>
                <a:cubicBezTo>
                  <a:pt x="8821" y="8563"/>
                  <a:pt x="8699" y="8496"/>
                  <a:pt x="8672" y="8442"/>
                </a:cubicBezTo>
                <a:cubicBezTo>
                  <a:pt x="8510" y="8238"/>
                  <a:pt x="8510" y="8130"/>
                  <a:pt x="8293" y="7818"/>
                </a:cubicBezTo>
                <a:lnTo>
                  <a:pt x="8103" y="7507"/>
                </a:lnTo>
                <a:cubicBezTo>
                  <a:pt x="8062" y="7439"/>
                  <a:pt x="8035" y="7412"/>
                  <a:pt x="8008" y="7357"/>
                </a:cubicBezTo>
                <a:cubicBezTo>
                  <a:pt x="7818" y="7046"/>
                  <a:pt x="7927" y="6870"/>
                  <a:pt x="7805" y="6802"/>
                </a:cubicBezTo>
                <a:cubicBezTo>
                  <a:pt x="7805" y="6829"/>
                  <a:pt x="7805" y="6815"/>
                  <a:pt x="7791" y="6843"/>
                </a:cubicBezTo>
                <a:cubicBezTo>
                  <a:pt x="7778" y="6910"/>
                  <a:pt x="7791" y="6951"/>
                  <a:pt x="7805" y="7005"/>
                </a:cubicBezTo>
                <a:cubicBezTo>
                  <a:pt x="7832" y="7086"/>
                  <a:pt x="7846" y="7100"/>
                  <a:pt x="7832" y="7181"/>
                </a:cubicBezTo>
                <a:cubicBezTo>
                  <a:pt x="7697" y="7168"/>
                  <a:pt x="7276" y="6965"/>
                  <a:pt x="7209" y="6897"/>
                </a:cubicBezTo>
                <a:cubicBezTo>
                  <a:pt x="7100" y="6815"/>
                  <a:pt x="7060" y="6721"/>
                  <a:pt x="6992" y="6639"/>
                </a:cubicBezTo>
                <a:cubicBezTo>
                  <a:pt x="6951" y="6599"/>
                  <a:pt x="6911" y="6572"/>
                  <a:pt x="6870" y="6531"/>
                </a:cubicBezTo>
                <a:cubicBezTo>
                  <a:pt x="6667" y="6328"/>
                  <a:pt x="6829" y="6504"/>
                  <a:pt x="6667" y="6273"/>
                </a:cubicBezTo>
                <a:cubicBezTo>
                  <a:pt x="6558" y="6124"/>
                  <a:pt x="6396" y="5840"/>
                  <a:pt x="6247" y="5745"/>
                </a:cubicBezTo>
                <a:cubicBezTo>
                  <a:pt x="6165" y="5691"/>
                  <a:pt x="5962" y="5596"/>
                  <a:pt x="5813" y="5474"/>
                </a:cubicBezTo>
                <a:cubicBezTo>
                  <a:pt x="5759" y="5433"/>
                  <a:pt x="5732" y="5420"/>
                  <a:pt x="5678" y="5379"/>
                </a:cubicBezTo>
                <a:cubicBezTo>
                  <a:pt x="5542" y="5298"/>
                  <a:pt x="5556" y="5203"/>
                  <a:pt x="5217" y="5135"/>
                </a:cubicBezTo>
                <a:cubicBezTo>
                  <a:pt x="5068" y="5108"/>
                  <a:pt x="4959" y="5081"/>
                  <a:pt x="4851" y="5027"/>
                </a:cubicBezTo>
                <a:cubicBezTo>
                  <a:pt x="4716" y="4946"/>
                  <a:pt x="4661" y="4946"/>
                  <a:pt x="4566" y="4837"/>
                </a:cubicBezTo>
                <a:cubicBezTo>
                  <a:pt x="4458" y="4688"/>
                  <a:pt x="4295" y="4715"/>
                  <a:pt x="4106" y="4363"/>
                </a:cubicBezTo>
                <a:cubicBezTo>
                  <a:pt x="4011" y="4200"/>
                  <a:pt x="4011" y="3916"/>
                  <a:pt x="3903" y="3875"/>
                </a:cubicBezTo>
                <a:cubicBezTo>
                  <a:pt x="3835" y="3834"/>
                  <a:pt x="3889" y="3889"/>
                  <a:pt x="3835" y="3807"/>
                </a:cubicBezTo>
                <a:cubicBezTo>
                  <a:pt x="3821" y="3794"/>
                  <a:pt x="3808" y="3753"/>
                  <a:pt x="3794" y="3740"/>
                </a:cubicBezTo>
                <a:cubicBezTo>
                  <a:pt x="3753" y="3672"/>
                  <a:pt x="3726" y="3672"/>
                  <a:pt x="3672" y="3631"/>
                </a:cubicBezTo>
                <a:cubicBezTo>
                  <a:pt x="3482" y="3496"/>
                  <a:pt x="3510" y="3482"/>
                  <a:pt x="3211" y="3387"/>
                </a:cubicBezTo>
                <a:cubicBezTo>
                  <a:pt x="2900" y="3292"/>
                  <a:pt x="3130" y="3374"/>
                  <a:pt x="2873" y="3252"/>
                </a:cubicBezTo>
                <a:cubicBezTo>
                  <a:pt x="2805" y="3225"/>
                  <a:pt x="2846" y="3252"/>
                  <a:pt x="2805" y="3211"/>
                </a:cubicBezTo>
                <a:cubicBezTo>
                  <a:pt x="2751" y="3170"/>
                  <a:pt x="2493" y="3049"/>
                  <a:pt x="2412" y="3008"/>
                </a:cubicBezTo>
                <a:lnTo>
                  <a:pt x="1680" y="2561"/>
                </a:lnTo>
                <a:cubicBezTo>
                  <a:pt x="1585" y="2493"/>
                  <a:pt x="1491" y="2439"/>
                  <a:pt x="1409" y="2357"/>
                </a:cubicBezTo>
                <a:cubicBezTo>
                  <a:pt x="1369" y="2317"/>
                  <a:pt x="1328" y="2290"/>
                  <a:pt x="1287" y="2249"/>
                </a:cubicBezTo>
                <a:cubicBezTo>
                  <a:pt x="1152" y="2114"/>
                  <a:pt x="1247" y="2235"/>
                  <a:pt x="1057" y="2019"/>
                </a:cubicBezTo>
                <a:cubicBezTo>
                  <a:pt x="935" y="1883"/>
                  <a:pt x="962" y="1978"/>
                  <a:pt x="800" y="1802"/>
                </a:cubicBezTo>
                <a:lnTo>
                  <a:pt x="556" y="1572"/>
                </a:lnTo>
                <a:cubicBezTo>
                  <a:pt x="81" y="1097"/>
                  <a:pt x="393" y="880"/>
                  <a:pt x="109" y="149"/>
                </a:cubicBezTo>
                <a:cubicBezTo>
                  <a:pt x="68" y="27"/>
                  <a:pt x="54" y="27"/>
                  <a:pt x="0" y="0"/>
                </a:cubicBezTo>
                <a:cubicBezTo>
                  <a:pt x="54" y="122"/>
                  <a:pt x="68" y="122"/>
                  <a:pt x="68" y="20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4" name="Freeform 105">
            <a:extLst>
              <a:ext uri="{FF2B5EF4-FFF2-40B4-BE49-F238E27FC236}">
                <a16:creationId xmlns:a16="http://schemas.microsoft.com/office/drawing/2014/main" id="{2577188E-4527-450C-A095-E428725BA5AB}"/>
              </a:ext>
            </a:extLst>
          </p:cNvPr>
          <p:cNvSpPr>
            <a:spLocks/>
          </p:cNvSpPr>
          <p:nvPr/>
        </p:nvSpPr>
        <p:spPr bwMode="auto">
          <a:xfrm>
            <a:off x="141288" y="638175"/>
            <a:ext cx="2698750" cy="2195512"/>
          </a:xfrm>
          <a:custGeom>
            <a:avLst/>
            <a:gdLst>
              <a:gd name="T0" fmla="*/ 284 w 8482"/>
              <a:gd name="T1" fmla="*/ 840 h 6897"/>
              <a:gd name="T2" fmla="*/ 1612 w 8482"/>
              <a:gd name="T3" fmla="*/ 1667 h 6897"/>
              <a:gd name="T4" fmla="*/ 1978 w 8482"/>
              <a:gd name="T5" fmla="*/ 2127 h 6897"/>
              <a:gd name="T6" fmla="*/ 2059 w 8482"/>
              <a:gd name="T7" fmla="*/ 2507 h 6897"/>
              <a:gd name="T8" fmla="*/ 2723 w 8482"/>
              <a:gd name="T9" fmla="*/ 3333 h 6897"/>
              <a:gd name="T10" fmla="*/ 3807 w 8482"/>
              <a:gd name="T11" fmla="*/ 4472 h 6897"/>
              <a:gd name="T12" fmla="*/ 3916 w 8482"/>
              <a:gd name="T13" fmla="*/ 4526 h 6897"/>
              <a:gd name="T14" fmla="*/ 3089 w 8482"/>
              <a:gd name="T15" fmla="*/ 3658 h 6897"/>
              <a:gd name="T16" fmla="*/ 2181 w 8482"/>
              <a:gd name="T17" fmla="*/ 2588 h 6897"/>
              <a:gd name="T18" fmla="*/ 2317 w 8482"/>
              <a:gd name="T19" fmla="*/ 2493 h 6897"/>
              <a:gd name="T20" fmla="*/ 3170 w 8482"/>
              <a:gd name="T21" fmla="*/ 3035 h 6897"/>
              <a:gd name="T22" fmla="*/ 3672 w 8482"/>
              <a:gd name="T23" fmla="*/ 3645 h 6897"/>
              <a:gd name="T24" fmla="*/ 4200 w 8482"/>
              <a:gd name="T25" fmla="*/ 4241 h 6897"/>
              <a:gd name="T26" fmla="*/ 4607 w 8482"/>
              <a:gd name="T27" fmla="*/ 4675 h 6897"/>
              <a:gd name="T28" fmla="*/ 5243 w 8482"/>
              <a:gd name="T29" fmla="*/ 5434 h 6897"/>
              <a:gd name="T30" fmla="*/ 5758 w 8482"/>
              <a:gd name="T31" fmla="*/ 5772 h 6897"/>
              <a:gd name="T32" fmla="*/ 6287 w 8482"/>
              <a:gd name="T33" fmla="*/ 6084 h 6897"/>
              <a:gd name="T34" fmla="*/ 6964 w 8482"/>
              <a:gd name="T35" fmla="*/ 6490 h 6897"/>
              <a:gd name="T36" fmla="*/ 6016 w 8482"/>
              <a:gd name="T37" fmla="*/ 5827 h 6897"/>
              <a:gd name="T38" fmla="*/ 5013 w 8482"/>
              <a:gd name="T39" fmla="*/ 5027 h 6897"/>
              <a:gd name="T40" fmla="*/ 4322 w 8482"/>
              <a:gd name="T41" fmla="*/ 4282 h 6897"/>
              <a:gd name="T42" fmla="*/ 4024 w 8482"/>
              <a:gd name="T43" fmla="*/ 3984 h 6897"/>
              <a:gd name="T44" fmla="*/ 3685 w 8482"/>
              <a:gd name="T45" fmla="*/ 3293 h 6897"/>
              <a:gd name="T46" fmla="*/ 4756 w 8482"/>
              <a:gd name="T47" fmla="*/ 4214 h 6897"/>
              <a:gd name="T48" fmla="*/ 5474 w 8482"/>
              <a:gd name="T49" fmla="*/ 5000 h 6897"/>
              <a:gd name="T50" fmla="*/ 5663 w 8482"/>
              <a:gd name="T51" fmla="*/ 5271 h 6897"/>
              <a:gd name="T52" fmla="*/ 5555 w 8482"/>
              <a:gd name="T53" fmla="*/ 5014 h 6897"/>
              <a:gd name="T54" fmla="*/ 5907 w 8482"/>
              <a:gd name="T55" fmla="*/ 5081 h 6897"/>
              <a:gd name="T56" fmla="*/ 6964 w 8482"/>
              <a:gd name="T57" fmla="*/ 6043 h 6897"/>
              <a:gd name="T58" fmla="*/ 7737 w 8482"/>
              <a:gd name="T59" fmla="*/ 6694 h 6897"/>
              <a:gd name="T60" fmla="*/ 7249 w 8482"/>
              <a:gd name="T61" fmla="*/ 6138 h 6897"/>
              <a:gd name="T62" fmla="*/ 8482 w 8482"/>
              <a:gd name="T63" fmla="*/ 6883 h 6897"/>
              <a:gd name="T64" fmla="*/ 8211 w 8482"/>
              <a:gd name="T65" fmla="*/ 6680 h 6897"/>
              <a:gd name="T66" fmla="*/ 7981 w 8482"/>
              <a:gd name="T67" fmla="*/ 6450 h 6897"/>
              <a:gd name="T68" fmla="*/ 6680 w 8482"/>
              <a:gd name="T69" fmla="*/ 5745 h 6897"/>
              <a:gd name="T70" fmla="*/ 6016 w 8482"/>
              <a:gd name="T71" fmla="*/ 5081 h 6897"/>
              <a:gd name="T72" fmla="*/ 5176 w 8482"/>
              <a:gd name="T73" fmla="*/ 4485 h 6897"/>
              <a:gd name="T74" fmla="*/ 4471 w 8482"/>
              <a:gd name="T75" fmla="*/ 3753 h 6897"/>
              <a:gd name="T76" fmla="*/ 3292 w 8482"/>
              <a:gd name="T77" fmla="*/ 3022 h 6897"/>
              <a:gd name="T78" fmla="*/ 2181 w 8482"/>
              <a:gd name="T79" fmla="*/ 2209 h 6897"/>
              <a:gd name="T80" fmla="*/ 1504 w 8482"/>
              <a:gd name="T81" fmla="*/ 1450 h 6897"/>
              <a:gd name="T82" fmla="*/ 569 w 8482"/>
              <a:gd name="T83" fmla="*/ 962 h 6897"/>
              <a:gd name="T84" fmla="*/ 162 w 8482"/>
              <a:gd name="T85" fmla="*/ 406 h 6897"/>
              <a:gd name="T86" fmla="*/ 13 w 8482"/>
              <a:gd name="T87" fmla="*/ 0 h 6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482" h="6897">
                <a:moveTo>
                  <a:pt x="13" y="41"/>
                </a:moveTo>
                <a:cubicBezTo>
                  <a:pt x="81" y="149"/>
                  <a:pt x="0" y="488"/>
                  <a:pt x="284" y="840"/>
                </a:cubicBezTo>
                <a:cubicBezTo>
                  <a:pt x="447" y="1057"/>
                  <a:pt x="691" y="1084"/>
                  <a:pt x="989" y="1206"/>
                </a:cubicBezTo>
                <a:cubicBezTo>
                  <a:pt x="1219" y="1301"/>
                  <a:pt x="1463" y="1504"/>
                  <a:pt x="1612" y="1667"/>
                </a:cubicBezTo>
                <a:cubicBezTo>
                  <a:pt x="1653" y="1734"/>
                  <a:pt x="1666" y="1775"/>
                  <a:pt x="1707" y="1829"/>
                </a:cubicBezTo>
                <a:lnTo>
                  <a:pt x="1978" y="2127"/>
                </a:lnTo>
                <a:cubicBezTo>
                  <a:pt x="2032" y="2168"/>
                  <a:pt x="2086" y="2209"/>
                  <a:pt x="2113" y="2263"/>
                </a:cubicBezTo>
                <a:cubicBezTo>
                  <a:pt x="2113" y="2385"/>
                  <a:pt x="2046" y="2371"/>
                  <a:pt x="2059" y="2507"/>
                </a:cubicBezTo>
                <a:cubicBezTo>
                  <a:pt x="2073" y="2588"/>
                  <a:pt x="2140" y="2629"/>
                  <a:pt x="2181" y="2683"/>
                </a:cubicBezTo>
                <a:cubicBezTo>
                  <a:pt x="2303" y="2873"/>
                  <a:pt x="2506" y="3022"/>
                  <a:pt x="2723" y="3333"/>
                </a:cubicBezTo>
                <a:cubicBezTo>
                  <a:pt x="2777" y="3401"/>
                  <a:pt x="2791" y="3428"/>
                  <a:pt x="2845" y="3496"/>
                </a:cubicBezTo>
                <a:lnTo>
                  <a:pt x="3807" y="4472"/>
                </a:lnTo>
                <a:cubicBezTo>
                  <a:pt x="3888" y="4553"/>
                  <a:pt x="4078" y="4864"/>
                  <a:pt x="4200" y="4797"/>
                </a:cubicBezTo>
                <a:cubicBezTo>
                  <a:pt x="4159" y="4743"/>
                  <a:pt x="3997" y="4634"/>
                  <a:pt x="3916" y="4526"/>
                </a:cubicBezTo>
                <a:cubicBezTo>
                  <a:pt x="3848" y="4417"/>
                  <a:pt x="3739" y="4336"/>
                  <a:pt x="3645" y="4228"/>
                </a:cubicBezTo>
                <a:lnTo>
                  <a:pt x="3089" y="3658"/>
                </a:lnTo>
                <a:cubicBezTo>
                  <a:pt x="2981" y="3564"/>
                  <a:pt x="2669" y="3171"/>
                  <a:pt x="2574" y="3035"/>
                </a:cubicBezTo>
                <a:cubicBezTo>
                  <a:pt x="2493" y="2913"/>
                  <a:pt x="2317" y="2751"/>
                  <a:pt x="2181" y="2588"/>
                </a:cubicBezTo>
                <a:cubicBezTo>
                  <a:pt x="2113" y="2493"/>
                  <a:pt x="2127" y="2453"/>
                  <a:pt x="2168" y="2371"/>
                </a:cubicBezTo>
                <a:cubicBezTo>
                  <a:pt x="2262" y="2385"/>
                  <a:pt x="2249" y="2439"/>
                  <a:pt x="2317" y="2493"/>
                </a:cubicBezTo>
                <a:lnTo>
                  <a:pt x="2723" y="2791"/>
                </a:lnTo>
                <a:cubicBezTo>
                  <a:pt x="2845" y="2886"/>
                  <a:pt x="3008" y="2967"/>
                  <a:pt x="3170" y="3035"/>
                </a:cubicBezTo>
                <a:lnTo>
                  <a:pt x="3536" y="3225"/>
                </a:lnTo>
                <a:cubicBezTo>
                  <a:pt x="3645" y="3320"/>
                  <a:pt x="3604" y="3496"/>
                  <a:pt x="3672" y="3645"/>
                </a:cubicBezTo>
                <a:cubicBezTo>
                  <a:pt x="3739" y="3794"/>
                  <a:pt x="3821" y="3862"/>
                  <a:pt x="3916" y="3957"/>
                </a:cubicBezTo>
                <a:cubicBezTo>
                  <a:pt x="4024" y="4051"/>
                  <a:pt x="4092" y="4133"/>
                  <a:pt x="4200" y="4241"/>
                </a:cubicBezTo>
                <a:cubicBezTo>
                  <a:pt x="4295" y="4350"/>
                  <a:pt x="4376" y="4404"/>
                  <a:pt x="4485" y="4526"/>
                </a:cubicBezTo>
                <a:cubicBezTo>
                  <a:pt x="4552" y="4621"/>
                  <a:pt x="4552" y="4621"/>
                  <a:pt x="4607" y="4675"/>
                </a:cubicBezTo>
                <a:cubicBezTo>
                  <a:pt x="4729" y="4783"/>
                  <a:pt x="4918" y="5000"/>
                  <a:pt x="4986" y="5122"/>
                </a:cubicBezTo>
                <a:cubicBezTo>
                  <a:pt x="5067" y="5257"/>
                  <a:pt x="5149" y="5325"/>
                  <a:pt x="5243" y="5434"/>
                </a:cubicBezTo>
                <a:cubicBezTo>
                  <a:pt x="5325" y="5515"/>
                  <a:pt x="5298" y="5501"/>
                  <a:pt x="5406" y="5556"/>
                </a:cubicBezTo>
                <a:lnTo>
                  <a:pt x="5758" y="5772"/>
                </a:lnTo>
                <a:cubicBezTo>
                  <a:pt x="5813" y="5799"/>
                  <a:pt x="5880" y="5827"/>
                  <a:pt x="5948" y="5867"/>
                </a:cubicBezTo>
                <a:cubicBezTo>
                  <a:pt x="6070" y="5921"/>
                  <a:pt x="6178" y="6003"/>
                  <a:pt x="6287" y="6084"/>
                </a:cubicBezTo>
                <a:cubicBezTo>
                  <a:pt x="6395" y="6152"/>
                  <a:pt x="6504" y="6247"/>
                  <a:pt x="6612" y="6314"/>
                </a:cubicBezTo>
                <a:cubicBezTo>
                  <a:pt x="6693" y="6369"/>
                  <a:pt x="6856" y="6545"/>
                  <a:pt x="6964" y="6490"/>
                </a:cubicBezTo>
                <a:cubicBezTo>
                  <a:pt x="6951" y="6436"/>
                  <a:pt x="6910" y="6436"/>
                  <a:pt x="6856" y="6409"/>
                </a:cubicBezTo>
                <a:cubicBezTo>
                  <a:pt x="6734" y="6341"/>
                  <a:pt x="6260" y="5976"/>
                  <a:pt x="6016" y="5827"/>
                </a:cubicBezTo>
                <a:cubicBezTo>
                  <a:pt x="5663" y="5623"/>
                  <a:pt x="5311" y="5501"/>
                  <a:pt x="5081" y="5135"/>
                </a:cubicBezTo>
                <a:cubicBezTo>
                  <a:pt x="5054" y="5095"/>
                  <a:pt x="5040" y="5054"/>
                  <a:pt x="5013" y="5027"/>
                </a:cubicBezTo>
                <a:cubicBezTo>
                  <a:pt x="4891" y="4878"/>
                  <a:pt x="4742" y="4743"/>
                  <a:pt x="4620" y="4607"/>
                </a:cubicBezTo>
                <a:cubicBezTo>
                  <a:pt x="4525" y="4499"/>
                  <a:pt x="4444" y="4377"/>
                  <a:pt x="4322" y="4282"/>
                </a:cubicBezTo>
                <a:cubicBezTo>
                  <a:pt x="4241" y="4201"/>
                  <a:pt x="4200" y="4173"/>
                  <a:pt x="4119" y="4079"/>
                </a:cubicBezTo>
                <a:cubicBezTo>
                  <a:pt x="4078" y="4024"/>
                  <a:pt x="4078" y="4024"/>
                  <a:pt x="4024" y="3984"/>
                </a:cubicBezTo>
                <a:lnTo>
                  <a:pt x="3902" y="3875"/>
                </a:lnTo>
                <a:cubicBezTo>
                  <a:pt x="3794" y="3767"/>
                  <a:pt x="3645" y="3550"/>
                  <a:pt x="3685" y="3293"/>
                </a:cubicBezTo>
                <a:cubicBezTo>
                  <a:pt x="3929" y="3306"/>
                  <a:pt x="4281" y="3604"/>
                  <a:pt x="4417" y="3794"/>
                </a:cubicBezTo>
                <a:cubicBezTo>
                  <a:pt x="4498" y="3929"/>
                  <a:pt x="4634" y="4119"/>
                  <a:pt x="4756" y="4214"/>
                </a:cubicBezTo>
                <a:cubicBezTo>
                  <a:pt x="4850" y="4282"/>
                  <a:pt x="4932" y="4377"/>
                  <a:pt x="5013" y="4444"/>
                </a:cubicBezTo>
                <a:cubicBezTo>
                  <a:pt x="5325" y="4715"/>
                  <a:pt x="5284" y="4607"/>
                  <a:pt x="5474" y="5000"/>
                </a:cubicBezTo>
                <a:cubicBezTo>
                  <a:pt x="5501" y="5054"/>
                  <a:pt x="5542" y="5081"/>
                  <a:pt x="5569" y="5149"/>
                </a:cubicBezTo>
                <a:cubicBezTo>
                  <a:pt x="5596" y="5217"/>
                  <a:pt x="5596" y="5298"/>
                  <a:pt x="5663" y="5271"/>
                </a:cubicBezTo>
                <a:cubicBezTo>
                  <a:pt x="5677" y="5230"/>
                  <a:pt x="5650" y="5190"/>
                  <a:pt x="5636" y="5149"/>
                </a:cubicBezTo>
                <a:cubicBezTo>
                  <a:pt x="5609" y="5095"/>
                  <a:pt x="5582" y="5054"/>
                  <a:pt x="5555" y="5014"/>
                </a:cubicBezTo>
                <a:lnTo>
                  <a:pt x="5433" y="4715"/>
                </a:lnTo>
                <a:cubicBezTo>
                  <a:pt x="5636" y="4743"/>
                  <a:pt x="5772" y="4946"/>
                  <a:pt x="5907" y="5081"/>
                </a:cubicBezTo>
                <a:cubicBezTo>
                  <a:pt x="6097" y="5244"/>
                  <a:pt x="6341" y="5434"/>
                  <a:pt x="6504" y="5637"/>
                </a:cubicBezTo>
                <a:cubicBezTo>
                  <a:pt x="6639" y="5786"/>
                  <a:pt x="6761" y="5962"/>
                  <a:pt x="6964" y="6043"/>
                </a:cubicBezTo>
                <a:cubicBezTo>
                  <a:pt x="7127" y="6098"/>
                  <a:pt x="7411" y="6450"/>
                  <a:pt x="7574" y="6572"/>
                </a:cubicBezTo>
                <a:cubicBezTo>
                  <a:pt x="7655" y="6626"/>
                  <a:pt x="7682" y="6653"/>
                  <a:pt x="7737" y="6694"/>
                </a:cubicBezTo>
                <a:cubicBezTo>
                  <a:pt x="7791" y="6748"/>
                  <a:pt x="7818" y="6816"/>
                  <a:pt x="7899" y="6816"/>
                </a:cubicBezTo>
                <a:cubicBezTo>
                  <a:pt x="7886" y="6707"/>
                  <a:pt x="7344" y="6314"/>
                  <a:pt x="7249" y="6138"/>
                </a:cubicBezTo>
                <a:cubicBezTo>
                  <a:pt x="7398" y="6152"/>
                  <a:pt x="7804" y="6382"/>
                  <a:pt x="7913" y="6463"/>
                </a:cubicBezTo>
                <a:cubicBezTo>
                  <a:pt x="8035" y="6558"/>
                  <a:pt x="8306" y="6897"/>
                  <a:pt x="8482" y="6883"/>
                </a:cubicBezTo>
                <a:cubicBezTo>
                  <a:pt x="8455" y="6856"/>
                  <a:pt x="8387" y="6829"/>
                  <a:pt x="8346" y="6789"/>
                </a:cubicBezTo>
                <a:cubicBezTo>
                  <a:pt x="8306" y="6762"/>
                  <a:pt x="8252" y="6721"/>
                  <a:pt x="8211" y="6680"/>
                </a:cubicBezTo>
                <a:cubicBezTo>
                  <a:pt x="8184" y="6653"/>
                  <a:pt x="8143" y="6612"/>
                  <a:pt x="8102" y="6572"/>
                </a:cubicBezTo>
                <a:cubicBezTo>
                  <a:pt x="8062" y="6518"/>
                  <a:pt x="8035" y="6490"/>
                  <a:pt x="7981" y="6450"/>
                </a:cubicBezTo>
                <a:cubicBezTo>
                  <a:pt x="7791" y="6274"/>
                  <a:pt x="7601" y="6219"/>
                  <a:pt x="7371" y="6098"/>
                </a:cubicBezTo>
                <a:cubicBezTo>
                  <a:pt x="7113" y="5962"/>
                  <a:pt x="6991" y="6030"/>
                  <a:pt x="6680" y="5745"/>
                </a:cubicBezTo>
                <a:cubicBezTo>
                  <a:pt x="6612" y="5677"/>
                  <a:pt x="6666" y="5745"/>
                  <a:pt x="6626" y="5677"/>
                </a:cubicBezTo>
                <a:cubicBezTo>
                  <a:pt x="6544" y="5556"/>
                  <a:pt x="6138" y="5176"/>
                  <a:pt x="6016" y="5081"/>
                </a:cubicBezTo>
                <a:cubicBezTo>
                  <a:pt x="5853" y="4959"/>
                  <a:pt x="5745" y="4756"/>
                  <a:pt x="5487" y="4648"/>
                </a:cubicBezTo>
                <a:lnTo>
                  <a:pt x="5176" y="4485"/>
                </a:lnTo>
                <a:lnTo>
                  <a:pt x="4674" y="4024"/>
                </a:lnTo>
                <a:cubicBezTo>
                  <a:pt x="4593" y="3929"/>
                  <a:pt x="4552" y="3835"/>
                  <a:pt x="4471" y="3753"/>
                </a:cubicBezTo>
                <a:cubicBezTo>
                  <a:pt x="4227" y="3415"/>
                  <a:pt x="4037" y="3333"/>
                  <a:pt x="3617" y="3157"/>
                </a:cubicBezTo>
                <a:cubicBezTo>
                  <a:pt x="3523" y="3116"/>
                  <a:pt x="3374" y="3062"/>
                  <a:pt x="3292" y="3022"/>
                </a:cubicBezTo>
                <a:cubicBezTo>
                  <a:pt x="3048" y="2886"/>
                  <a:pt x="2899" y="2832"/>
                  <a:pt x="2696" y="2669"/>
                </a:cubicBezTo>
                <a:cubicBezTo>
                  <a:pt x="2506" y="2520"/>
                  <a:pt x="2330" y="2398"/>
                  <a:pt x="2181" y="2209"/>
                </a:cubicBezTo>
                <a:cubicBezTo>
                  <a:pt x="2127" y="2114"/>
                  <a:pt x="2019" y="2046"/>
                  <a:pt x="1937" y="1965"/>
                </a:cubicBezTo>
                <a:cubicBezTo>
                  <a:pt x="1788" y="1802"/>
                  <a:pt x="1680" y="1585"/>
                  <a:pt x="1504" y="1450"/>
                </a:cubicBezTo>
                <a:cubicBezTo>
                  <a:pt x="1273" y="1233"/>
                  <a:pt x="1029" y="1138"/>
                  <a:pt x="731" y="1043"/>
                </a:cubicBezTo>
                <a:cubicBezTo>
                  <a:pt x="664" y="1016"/>
                  <a:pt x="623" y="989"/>
                  <a:pt x="569" y="962"/>
                </a:cubicBezTo>
                <a:cubicBezTo>
                  <a:pt x="433" y="921"/>
                  <a:pt x="379" y="854"/>
                  <a:pt x="298" y="732"/>
                </a:cubicBezTo>
                <a:cubicBezTo>
                  <a:pt x="243" y="637"/>
                  <a:pt x="189" y="555"/>
                  <a:pt x="162" y="406"/>
                </a:cubicBezTo>
                <a:cubicBezTo>
                  <a:pt x="135" y="271"/>
                  <a:pt x="122" y="135"/>
                  <a:pt x="81" y="0"/>
                </a:cubicBezTo>
                <a:lnTo>
                  <a:pt x="13" y="0"/>
                </a:lnTo>
                <a:lnTo>
                  <a:pt x="13" y="41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5" name="Freeform 106">
            <a:extLst>
              <a:ext uri="{FF2B5EF4-FFF2-40B4-BE49-F238E27FC236}">
                <a16:creationId xmlns:a16="http://schemas.microsoft.com/office/drawing/2014/main" id="{98B5604A-B095-45B4-886D-8A95CE7E7D7B}"/>
              </a:ext>
            </a:extLst>
          </p:cNvPr>
          <p:cNvSpPr>
            <a:spLocks/>
          </p:cNvSpPr>
          <p:nvPr/>
        </p:nvSpPr>
        <p:spPr bwMode="auto">
          <a:xfrm>
            <a:off x="3267075" y="3605213"/>
            <a:ext cx="3087688" cy="2155825"/>
          </a:xfrm>
          <a:custGeom>
            <a:avLst/>
            <a:gdLst>
              <a:gd name="T0" fmla="*/ 9702 w 9702"/>
              <a:gd name="T1" fmla="*/ 6654 h 6776"/>
              <a:gd name="T2" fmla="*/ 8970 w 9702"/>
              <a:gd name="T3" fmla="*/ 6234 h 6776"/>
              <a:gd name="T4" fmla="*/ 7101 w 9702"/>
              <a:gd name="T5" fmla="*/ 5217 h 6776"/>
              <a:gd name="T6" fmla="*/ 6884 w 9702"/>
              <a:gd name="T7" fmla="*/ 5055 h 6776"/>
              <a:gd name="T8" fmla="*/ 6572 w 9702"/>
              <a:gd name="T9" fmla="*/ 4784 h 6776"/>
              <a:gd name="T10" fmla="*/ 6220 w 9702"/>
              <a:gd name="T11" fmla="*/ 4377 h 6776"/>
              <a:gd name="T12" fmla="*/ 5867 w 9702"/>
              <a:gd name="T13" fmla="*/ 4133 h 6776"/>
              <a:gd name="T14" fmla="*/ 4743 w 9702"/>
              <a:gd name="T15" fmla="*/ 3537 h 6776"/>
              <a:gd name="T16" fmla="*/ 3008 w 9702"/>
              <a:gd name="T17" fmla="*/ 2575 h 6776"/>
              <a:gd name="T18" fmla="*/ 2209 w 9702"/>
              <a:gd name="T19" fmla="*/ 2223 h 6776"/>
              <a:gd name="T20" fmla="*/ 1911 w 9702"/>
              <a:gd name="T21" fmla="*/ 2114 h 6776"/>
              <a:gd name="T22" fmla="*/ 1884 w 9702"/>
              <a:gd name="T23" fmla="*/ 2060 h 6776"/>
              <a:gd name="T24" fmla="*/ 1274 w 9702"/>
              <a:gd name="T25" fmla="*/ 1206 h 6776"/>
              <a:gd name="T26" fmla="*/ 976 w 9702"/>
              <a:gd name="T27" fmla="*/ 1532 h 6776"/>
              <a:gd name="T28" fmla="*/ 759 w 9702"/>
              <a:gd name="T29" fmla="*/ 1261 h 6776"/>
              <a:gd name="T30" fmla="*/ 407 w 9702"/>
              <a:gd name="T31" fmla="*/ 664 h 6776"/>
              <a:gd name="T32" fmla="*/ 204 w 9702"/>
              <a:gd name="T33" fmla="*/ 150 h 6776"/>
              <a:gd name="T34" fmla="*/ 109 w 9702"/>
              <a:gd name="T35" fmla="*/ 0 h 6776"/>
              <a:gd name="T36" fmla="*/ 583 w 9702"/>
              <a:gd name="T37" fmla="*/ 1112 h 6776"/>
              <a:gd name="T38" fmla="*/ 800 w 9702"/>
              <a:gd name="T39" fmla="*/ 1410 h 6776"/>
              <a:gd name="T40" fmla="*/ 1125 w 9702"/>
              <a:gd name="T41" fmla="*/ 1789 h 6776"/>
              <a:gd name="T42" fmla="*/ 3022 w 9702"/>
              <a:gd name="T43" fmla="*/ 2670 h 6776"/>
              <a:gd name="T44" fmla="*/ 2656 w 9702"/>
              <a:gd name="T45" fmla="*/ 2995 h 6776"/>
              <a:gd name="T46" fmla="*/ 1626 w 9702"/>
              <a:gd name="T47" fmla="*/ 2711 h 6776"/>
              <a:gd name="T48" fmla="*/ 935 w 9702"/>
              <a:gd name="T49" fmla="*/ 2006 h 6776"/>
              <a:gd name="T50" fmla="*/ 231 w 9702"/>
              <a:gd name="T51" fmla="*/ 1152 h 6776"/>
              <a:gd name="T52" fmla="*/ 109 w 9702"/>
              <a:gd name="T53" fmla="*/ 1003 h 6776"/>
              <a:gd name="T54" fmla="*/ 624 w 9702"/>
              <a:gd name="T55" fmla="*/ 1830 h 6776"/>
              <a:gd name="T56" fmla="*/ 1410 w 9702"/>
              <a:gd name="T57" fmla="*/ 2656 h 6776"/>
              <a:gd name="T58" fmla="*/ 2575 w 9702"/>
              <a:gd name="T59" fmla="*/ 3090 h 6776"/>
              <a:gd name="T60" fmla="*/ 3239 w 9702"/>
              <a:gd name="T61" fmla="*/ 2765 h 6776"/>
              <a:gd name="T62" fmla="*/ 4770 w 9702"/>
              <a:gd name="T63" fmla="*/ 3659 h 6776"/>
              <a:gd name="T64" fmla="*/ 4228 w 9702"/>
              <a:gd name="T65" fmla="*/ 3713 h 6776"/>
              <a:gd name="T66" fmla="*/ 3550 w 9702"/>
              <a:gd name="T67" fmla="*/ 3618 h 6776"/>
              <a:gd name="T68" fmla="*/ 4391 w 9702"/>
              <a:gd name="T69" fmla="*/ 3808 h 6776"/>
              <a:gd name="T70" fmla="*/ 4987 w 9702"/>
              <a:gd name="T71" fmla="*/ 3889 h 6776"/>
              <a:gd name="T72" fmla="*/ 5271 w 9702"/>
              <a:gd name="T73" fmla="*/ 3917 h 6776"/>
              <a:gd name="T74" fmla="*/ 6138 w 9702"/>
              <a:gd name="T75" fmla="*/ 4431 h 6776"/>
              <a:gd name="T76" fmla="*/ 6830 w 9702"/>
              <a:gd name="T77" fmla="*/ 5122 h 6776"/>
              <a:gd name="T78" fmla="*/ 7019 w 9702"/>
              <a:gd name="T79" fmla="*/ 5272 h 6776"/>
              <a:gd name="T80" fmla="*/ 6857 w 9702"/>
              <a:gd name="T81" fmla="*/ 5475 h 6776"/>
              <a:gd name="T82" fmla="*/ 6382 w 9702"/>
              <a:gd name="T83" fmla="*/ 5231 h 6776"/>
              <a:gd name="T84" fmla="*/ 5231 w 9702"/>
              <a:gd name="T85" fmla="*/ 4702 h 6776"/>
              <a:gd name="T86" fmla="*/ 4770 w 9702"/>
              <a:gd name="T87" fmla="*/ 4459 h 6776"/>
              <a:gd name="T88" fmla="*/ 4648 w 9702"/>
              <a:gd name="T89" fmla="*/ 4418 h 6776"/>
              <a:gd name="T90" fmla="*/ 5881 w 9702"/>
              <a:gd name="T91" fmla="*/ 5095 h 6776"/>
              <a:gd name="T92" fmla="*/ 6396 w 9702"/>
              <a:gd name="T93" fmla="*/ 5312 h 6776"/>
              <a:gd name="T94" fmla="*/ 7466 w 9702"/>
              <a:gd name="T95" fmla="*/ 5583 h 6776"/>
              <a:gd name="T96" fmla="*/ 8523 w 9702"/>
              <a:gd name="T97" fmla="*/ 6125 h 6776"/>
              <a:gd name="T98" fmla="*/ 9553 w 9702"/>
              <a:gd name="T99" fmla="*/ 6681 h 6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702" h="6776">
                <a:moveTo>
                  <a:pt x="9702" y="6776"/>
                </a:moveTo>
                <a:lnTo>
                  <a:pt x="9702" y="6654"/>
                </a:lnTo>
                <a:cubicBezTo>
                  <a:pt x="9512" y="6559"/>
                  <a:pt x="9390" y="6491"/>
                  <a:pt x="9228" y="6369"/>
                </a:cubicBezTo>
                <a:cubicBezTo>
                  <a:pt x="9147" y="6301"/>
                  <a:pt x="9065" y="6274"/>
                  <a:pt x="8970" y="6234"/>
                </a:cubicBezTo>
                <a:lnTo>
                  <a:pt x="7656" y="5610"/>
                </a:lnTo>
                <a:cubicBezTo>
                  <a:pt x="7466" y="5502"/>
                  <a:pt x="7277" y="5366"/>
                  <a:pt x="7101" y="5217"/>
                </a:cubicBezTo>
                <a:cubicBezTo>
                  <a:pt x="7060" y="5204"/>
                  <a:pt x="7019" y="5163"/>
                  <a:pt x="6992" y="5136"/>
                </a:cubicBezTo>
                <a:cubicBezTo>
                  <a:pt x="6938" y="5082"/>
                  <a:pt x="6938" y="5095"/>
                  <a:pt x="6884" y="5055"/>
                </a:cubicBezTo>
                <a:lnTo>
                  <a:pt x="6667" y="4879"/>
                </a:lnTo>
                <a:cubicBezTo>
                  <a:pt x="6626" y="4824"/>
                  <a:pt x="6653" y="4838"/>
                  <a:pt x="6572" y="4784"/>
                </a:cubicBezTo>
                <a:cubicBezTo>
                  <a:pt x="6437" y="4675"/>
                  <a:pt x="6464" y="4716"/>
                  <a:pt x="6396" y="4580"/>
                </a:cubicBezTo>
                <a:lnTo>
                  <a:pt x="6220" y="4377"/>
                </a:lnTo>
                <a:cubicBezTo>
                  <a:pt x="6125" y="4309"/>
                  <a:pt x="6152" y="4309"/>
                  <a:pt x="6044" y="4255"/>
                </a:cubicBezTo>
                <a:cubicBezTo>
                  <a:pt x="5976" y="4228"/>
                  <a:pt x="5922" y="4174"/>
                  <a:pt x="5867" y="4133"/>
                </a:cubicBezTo>
                <a:cubicBezTo>
                  <a:pt x="5664" y="3998"/>
                  <a:pt x="5475" y="3849"/>
                  <a:pt x="5217" y="3835"/>
                </a:cubicBezTo>
                <a:cubicBezTo>
                  <a:pt x="4946" y="3808"/>
                  <a:pt x="4946" y="3700"/>
                  <a:pt x="4743" y="3537"/>
                </a:cubicBezTo>
                <a:cubicBezTo>
                  <a:pt x="4567" y="3402"/>
                  <a:pt x="4228" y="3185"/>
                  <a:pt x="4011" y="3104"/>
                </a:cubicBezTo>
                <a:cubicBezTo>
                  <a:pt x="3632" y="2954"/>
                  <a:pt x="3252" y="2670"/>
                  <a:pt x="3008" y="2575"/>
                </a:cubicBezTo>
                <a:cubicBezTo>
                  <a:pt x="2805" y="2507"/>
                  <a:pt x="2683" y="2426"/>
                  <a:pt x="2480" y="2345"/>
                </a:cubicBezTo>
                <a:cubicBezTo>
                  <a:pt x="2399" y="2304"/>
                  <a:pt x="2290" y="2263"/>
                  <a:pt x="2209" y="2223"/>
                </a:cubicBezTo>
                <a:cubicBezTo>
                  <a:pt x="2128" y="2182"/>
                  <a:pt x="1992" y="2182"/>
                  <a:pt x="1911" y="2128"/>
                </a:cubicBezTo>
                <a:cubicBezTo>
                  <a:pt x="1911" y="2128"/>
                  <a:pt x="1911" y="2114"/>
                  <a:pt x="1911" y="2114"/>
                </a:cubicBezTo>
                <a:cubicBezTo>
                  <a:pt x="1911" y="2114"/>
                  <a:pt x="1897" y="2101"/>
                  <a:pt x="1897" y="2101"/>
                </a:cubicBezTo>
                <a:cubicBezTo>
                  <a:pt x="1897" y="2087"/>
                  <a:pt x="1897" y="2087"/>
                  <a:pt x="1884" y="2060"/>
                </a:cubicBezTo>
                <a:lnTo>
                  <a:pt x="1599" y="1654"/>
                </a:lnTo>
                <a:cubicBezTo>
                  <a:pt x="1531" y="1559"/>
                  <a:pt x="1355" y="1247"/>
                  <a:pt x="1274" y="1206"/>
                </a:cubicBezTo>
                <a:cubicBezTo>
                  <a:pt x="1247" y="1356"/>
                  <a:pt x="1748" y="1884"/>
                  <a:pt x="1830" y="2087"/>
                </a:cubicBezTo>
                <a:cubicBezTo>
                  <a:pt x="1396" y="2114"/>
                  <a:pt x="1206" y="1816"/>
                  <a:pt x="976" y="1532"/>
                </a:cubicBezTo>
                <a:cubicBezTo>
                  <a:pt x="935" y="1491"/>
                  <a:pt x="908" y="1450"/>
                  <a:pt x="868" y="1396"/>
                </a:cubicBezTo>
                <a:lnTo>
                  <a:pt x="759" y="1261"/>
                </a:lnTo>
                <a:cubicBezTo>
                  <a:pt x="664" y="1125"/>
                  <a:pt x="664" y="1179"/>
                  <a:pt x="556" y="990"/>
                </a:cubicBezTo>
                <a:cubicBezTo>
                  <a:pt x="502" y="881"/>
                  <a:pt x="447" y="786"/>
                  <a:pt x="407" y="664"/>
                </a:cubicBezTo>
                <a:cubicBezTo>
                  <a:pt x="380" y="610"/>
                  <a:pt x="380" y="556"/>
                  <a:pt x="353" y="502"/>
                </a:cubicBezTo>
                <a:lnTo>
                  <a:pt x="204" y="150"/>
                </a:lnTo>
                <a:cubicBezTo>
                  <a:pt x="204" y="122"/>
                  <a:pt x="190" y="95"/>
                  <a:pt x="176" y="68"/>
                </a:cubicBezTo>
                <a:lnTo>
                  <a:pt x="109" y="0"/>
                </a:lnTo>
                <a:cubicBezTo>
                  <a:pt x="149" y="163"/>
                  <a:pt x="271" y="339"/>
                  <a:pt x="312" y="502"/>
                </a:cubicBezTo>
                <a:cubicBezTo>
                  <a:pt x="380" y="773"/>
                  <a:pt x="475" y="895"/>
                  <a:pt x="583" y="1112"/>
                </a:cubicBezTo>
                <a:cubicBezTo>
                  <a:pt x="624" y="1206"/>
                  <a:pt x="678" y="1220"/>
                  <a:pt x="732" y="1301"/>
                </a:cubicBezTo>
                <a:cubicBezTo>
                  <a:pt x="759" y="1342"/>
                  <a:pt x="773" y="1383"/>
                  <a:pt x="800" y="1410"/>
                </a:cubicBezTo>
                <a:cubicBezTo>
                  <a:pt x="868" y="1491"/>
                  <a:pt x="908" y="1532"/>
                  <a:pt x="962" y="1599"/>
                </a:cubicBezTo>
                <a:lnTo>
                  <a:pt x="1125" y="1789"/>
                </a:lnTo>
                <a:cubicBezTo>
                  <a:pt x="1504" y="2277"/>
                  <a:pt x="1843" y="2060"/>
                  <a:pt x="2548" y="2440"/>
                </a:cubicBezTo>
                <a:cubicBezTo>
                  <a:pt x="2629" y="2480"/>
                  <a:pt x="2968" y="2629"/>
                  <a:pt x="3022" y="2670"/>
                </a:cubicBezTo>
                <a:cubicBezTo>
                  <a:pt x="2954" y="2711"/>
                  <a:pt x="2900" y="2711"/>
                  <a:pt x="2819" y="2805"/>
                </a:cubicBezTo>
                <a:cubicBezTo>
                  <a:pt x="2765" y="2873"/>
                  <a:pt x="2710" y="2941"/>
                  <a:pt x="2656" y="2995"/>
                </a:cubicBezTo>
                <a:cubicBezTo>
                  <a:pt x="2480" y="3104"/>
                  <a:pt x="2236" y="2995"/>
                  <a:pt x="2101" y="2927"/>
                </a:cubicBezTo>
                <a:lnTo>
                  <a:pt x="1626" y="2711"/>
                </a:lnTo>
                <a:cubicBezTo>
                  <a:pt x="1437" y="2656"/>
                  <a:pt x="1342" y="2521"/>
                  <a:pt x="1247" y="2385"/>
                </a:cubicBezTo>
                <a:cubicBezTo>
                  <a:pt x="1166" y="2263"/>
                  <a:pt x="1044" y="2101"/>
                  <a:pt x="935" y="2006"/>
                </a:cubicBezTo>
                <a:cubicBezTo>
                  <a:pt x="610" y="1721"/>
                  <a:pt x="705" y="1938"/>
                  <a:pt x="407" y="1491"/>
                </a:cubicBezTo>
                <a:cubicBezTo>
                  <a:pt x="326" y="1396"/>
                  <a:pt x="298" y="1261"/>
                  <a:pt x="231" y="1152"/>
                </a:cubicBezTo>
                <a:cubicBezTo>
                  <a:pt x="163" y="1057"/>
                  <a:pt x="122" y="895"/>
                  <a:pt x="0" y="854"/>
                </a:cubicBezTo>
                <a:cubicBezTo>
                  <a:pt x="14" y="895"/>
                  <a:pt x="68" y="935"/>
                  <a:pt x="109" y="1003"/>
                </a:cubicBezTo>
                <a:lnTo>
                  <a:pt x="380" y="1545"/>
                </a:lnTo>
                <a:cubicBezTo>
                  <a:pt x="461" y="1654"/>
                  <a:pt x="515" y="1735"/>
                  <a:pt x="624" y="1830"/>
                </a:cubicBezTo>
                <a:cubicBezTo>
                  <a:pt x="705" y="1911"/>
                  <a:pt x="827" y="1979"/>
                  <a:pt x="922" y="2074"/>
                </a:cubicBezTo>
                <a:cubicBezTo>
                  <a:pt x="1111" y="2236"/>
                  <a:pt x="1220" y="2521"/>
                  <a:pt x="1410" y="2656"/>
                </a:cubicBezTo>
                <a:cubicBezTo>
                  <a:pt x="1559" y="2765"/>
                  <a:pt x="1952" y="2887"/>
                  <a:pt x="2141" y="3009"/>
                </a:cubicBezTo>
                <a:cubicBezTo>
                  <a:pt x="2290" y="3090"/>
                  <a:pt x="2358" y="3131"/>
                  <a:pt x="2575" y="3090"/>
                </a:cubicBezTo>
                <a:cubicBezTo>
                  <a:pt x="2737" y="3063"/>
                  <a:pt x="2765" y="2941"/>
                  <a:pt x="2873" y="2846"/>
                </a:cubicBezTo>
                <a:cubicBezTo>
                  <a:pt x="2981" y="2751"/>
                  <a:pt x="3076" y="2670"/>
                  <a:pt x="3239" y="2765"/>
                </a:cubicBezTo>
                <a:lnTo>
                  <a:pt x="4309" y="3320"/>
                </a:lnTo>
                <a:cubicBezTo>
                  <a:pt x="4499" y="3415"/>
                  <a:pt x="4607" y="3510"/>
                  <a:pt x="4770" y="3659"/>
                </a:cubicBezTo>
                <a:cubicBezTo>
                  <a:pt x="4824" y="3713"/>
                  <a:pt x="4878" y="3713"/>
                  <a:pt x="4905" y="3808"/>
                </a:cubicBezTo>
                <a:cubicBezTo>
                  <a:pt x="4675" y="3876"/>
                  <a:pt x="4458" y="3740"/>
                  <a:pt x="4228" y="3713"/>
                </a:cubicBezTo>
                <a:cubicBezTo>
                  <a:pt x="4120" y="3700"/>
                  <a:pt x="3998" y="3713"/>
                  <a:pt x="3876" y="3686"/>
                </a:cubicBezTo>
                <a:cubicBezTo>
                  <a:pt x="3767" y="3673"/>
                  <a:pt x="3672" y="3605"/>
                  <a:pt x="3550" y="3618"/>
                </a:cubicBezTo>
                <a:cubicBezTo>
                  <a:pt x="3591" y="3713"/>
                  <a:pt x="3970" y="3767"/>
                  <a:pt x="4065" y="3767"/>
                </a:cubicBezTo>
                <a:cubicBezTo>
                  <a:pt x="4201" y="3781"/>
                  <a:pt x="4269" y="3781"/>
                  <a:pt x="4391" y="3808"/>
                </a:cubicBezTo>
                <a:cubicBezTo>
                  <a:pt x="4485" y="3822"/>
                  <a:pt x="4580" y="3862"/>
                  <a:pt x="4662" y="3876"/>
                </a:cubicBezTo>
                <a:cubicBezTo>
                  <a:pt x="4783" y="3903"/>
                  <a:pt x="4878" y="3876"/>
                  <a:pt x="4987" y="3889"/>
                </a:cubicBezTo>
                <a:cubicBezTo>
                  <a:pt x="5095" y="3903"/>
                  <a:pt x="5054" y="3917"/>
                  <a:pt x="5122" y="3917"/>
                </a:cubicBezTo>
                <a:cubicBezTo>
                  <a:pt x="5190" y="3917"/>
                  <a:pt x="5190" y="3889"/>
                  <a:pt x="5271" y="3917"/>
                </a:cubicBezTo>
                <a:cubicBezTo>
                  <a:pt x="5529" y="3971"/>
                  <a:pt x="5732" y="4133"/>
                  <a:pt x="5935" y="4282"/>
                </a:cubicBezTo>
                <a:cubicBezTo>
                  <a:pt x="6030" y="4337"/>
                  <a:pt x="6030" y="4364"/>
                  <a:pt x="6138" y="4431"/>
                </a:cubicBezTo>
                <a:cubicBezTo>
                  <a:pt x="6315" y="4540"/>
                  <a:pt x="6288" y="4621"/>
                  <a:pt x="6369" y="4716"/>
                </a:cubicBezTo>
                <a:lnTo>
                  <a:pt x="6830" y="5122"/>
                </a:lnTo>
                <a:cubicBezTo>
                  <a:pt x="6857" y="5150"/>
                  <a:pt x="6897" y="5163"/>
                  <a:pt x="6938" y="5190"/>
                </a:cubicBezTo>
                <a:cubicBezTo>
                  <a:pt x="6979" y="5217"/>
                  <a:pt x="6992" y="5244"/>
                  <a:pt x="7019" y="5272"/>
                </a:cubicBezTo>
                <a:lnTo>
                  <a:pt x="7222" y="5434"/>
                </a:lnTo>
                <a:cubicBezTo>
                  <a:pt x="7155" y="5543"/>
                  <a:pt x="6951" y="5502"/>
                  <a:pt x="6857" y="5475"/>
                </a:cubicBezTo>
                <a:cubicBezTo>
                  <a:pt x="6721" y="5434"/>
                  <a:pt x="6626" y="5366"/>
                  <a:pt x="6531" y="5326"/>
                </a:cubicBezTo>
                <a:cubicBezTo>
                  <a:pt x="6464" y="5285"/>
                  <a:pt x="6450" y="5272"/>
                  <a:pt x="6382" y="5231"/>
                </a:cubicBezTo>
                <a:cubicBezTo>
                  <a:pt x="6017" y="5001"/>
                  <a:pt x="5908" y="5095"/>
                  <a:pt x="5542" y="4879"/>
                </a:cubicBezTo>
                <a:cubicBezTo>
                  <a:pt x="5447" y="4811"/>
                  <a:pt x="5325" y="4757"/>
                  <a:pt x="5231" y="4702"/>
                </a:cubicBezTo>
                <a:cubicBezTo>
                  <a:pt x="5122" y="4648"/>
                  <a:pt x="5027" y="4594"/>
                  <a:pt x="4919" y="4553"/>
                </a:cubicBezTo>
                <a:cubicBezTo>
                  <a:pt x="4865" y="4513"/>
                  <a:pt x="4811" y="4486"/>
                  <a:pt x="4770" y="4459"/>
                </a:cubicBezTo>
                <a:cubicBezTo>
                  <a:pt x="4702" y="4418"/>
                  <a:pt x="4689" y="4364"/>
                  <a:pt x="4621" y="4391"/>
                </a:cubicBezTo>
                <a:cubicBezTo>
                  <a:pt x="4634" y="4404"/>
                  <a:pt x="4621" y="4404"/>
                  <a:pt x="4648" y="4418"/>
                </a:cubicBezTo>
                <a:cubicBezTo>
                  <a:pt x="4783" y="4526"/>
                  <a:pt x="4919" y="4594"/>
                  <a:pt x="5068" y="4675"/>
                </a:cubicBezTo>
                <a:cubicBezTo>
                  <a:pt x="5298" y="4784"/>
                  <a:pt x="5637" y="5055"/>
                  <a:pt x="5881" y="5095"/>
                </a:cubicBezTo>
                <a:cubicBezTo>
                  <a:pt x="6057" y="5122"/>
                  <a:pt x="6111" y="5136"/>
                  <a:pt x="6247" y="5217"/>
                </a:cubicBezTo>
                <a:cubicBezTo>
                  <a:pt x="6301" y="5244"/>
                  <a:pt x="6342" y="5272"/>
                  <a:pt x="6396" y="5312"/>
                </a:cubicBezTo>
                <a:cubicBezTo>
                  <a:pt x="6599" y="5461"/>
                  <a:pt x="6857" y="5610"/>
                  <a:pt x="7128" y="5570"/>
                </a:cubicBezTo>
                <a:cubicBezTo>
                  <a:pt x="7344" y="5529"/>
                  <a:pt x="7236" y="5421"/>
                  <a:pt x="7466" y="5583"/>
                </a:cubicBezTo>
                <a:lnTo>
                  <a:pt x="8198" y="5976"/>
                </a:lnTo>
                <a:cubicBezTo>
                  <a:pt x="8415" y="6057"/>
                  <a:pt x="8334" y="6030"/>
                  <a:pt x="8523" y="6125"/>
                </a:cubicBezTo>
                <a:cubicBezTo>
                  <a:pt x="8781" y="6261"/>
                  <a:pt x="9065" y="6328"/>
                  <a:pt x="9269" y="6505"/>
                </a:cubicBezTo>
                <a:cubicBezTo>
                  <a:pt x="9350" y="6572"/>
                  <a:pt x="9458" y="6627"/>
                  <a:pt x="9553" y="6681"/>
                </a:cubicBezTo>
                <a:cubicBezTo>
                  <a:pt x="9634" y="6708"/>
                  <a:pt x="9648" y="6735"/>
                  <a:pt x="9702" y="677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6" name="Freeform 107">
            <a:extLst>
              <a:ext uri="{FF2B5EF4-FFF2-40B4-BE49-F238E27FC236}">
                <a16:creationId xmlns:a16="http://schemas.microsoft.com/office/drawing/2014/main" id="{FB6B520C-7AE5-4523-A4BE-4FA61F11528D}"/>
              </a:ext>
            </a:extLst>
          </p:cNvPr>
          <p:cNvSpPr>
            <a:spLocks/>
          </p:cNvSpPr>
          <p:nvPr/>
        </p:nvSpPr>
        <p:spPr bwMode="auto">
          <a:xfrm>
            <a:off x="1141413" y="638175"/>
            <a:ext cx="2070100" cy="2497137"/>
          </a:xfrm>
          <a:custGeom>
            <a:avLst/>
            <a:gdLst>
              <a:gd name="T0" fmla="*/ 0 w 6504"/>
              <a:gd name="T1" fmla="*/ 0 h 7846"/>
              <a:gd name="T2" fmla="*/ 325 w 6504"/>
              <a:gd name="T3" fmla="*/ 542 h 7846"/>
              <a:gd name="T4" fmla="*/ 840 w 6504"/>
              <a:gd name="T5" fmla="*/ 1192 h 7846"/>
              <a:gd name="T6" fmla="*/ 1125 w 6504"/>
              <a:gd name="T7" fmla="*/ 1477 h 7846"/>
              <a:gd name="T8" fmla="*/ 1558 w 6504"/>
              <a:gd name="T9" fmla="*/ 1938 h 7846"/>
              <a:gd name="T10" fmla="*/ 1829 w 6504"/>
              <a:gd name="T11" fmla="*/ 2249 h 7846"/>
              <a:gd name="T12" fmla="*/ 3090 w 6504"/>
              <a:gd name="T13" fmla="*/ 4377 h 7846"/>
              <a:gd name="T14" fmla="*/ 3577 w 6504"/>
              <a:gd name="T15" fmla="*/ 5041 h 7846"/>
              <a:gd name="T16" fmla="*/ 3726 w 6504"/>
              <a:gd name="T17" fmla="*/ 5163 h 7846"/>
              <a:gd name="T18" fmla="*/ 3198 w 6504"/>
              <a:gd name="T19" fmla="*/ 4444 h 7846"/>
              <a:gd name="T20" fmla="*/ 2534 w 6504"/>
              <a:gd name="T21" fmla="*/ 3537 h 7846"/>
              <a:gd name="T22" fmla="*/ 1978 w 6504"/>
              <a:gd name="T23" fmla="*/ 2832 h 7846"/>
              <a:gd name="T24" fmla="*/ 2155 w 6504"/>
              <a:gd name="T25" fmla="*/ 2588 h 7846"/>
              <a:gd name="T26" fmla="*/ 2764 w 6504"/>
              <a:gd name="T27" fmla="*/ 3238 h 7846"/>
              <a:gd name="T28" fmla="*/ 3374 w 6504"/>
              <a:gd name="T29" fmla="*/ 3902 h 7846"/>
              <a:gd name="T30" fmla="*/ 3835 w 6504"/>
              <a:gd name="T31" fmla="*/ 4499 h 7846"/>
              <a:gd name="T32" fmla="*/ 4052 w 6504"/>
              <a:gd name="T33" fmla="*/ 4919 h 7846"/>
              <a:gd name="T34" fmla="*/ 4973 w 6504"/>
              <a:gd name="T35" fmla="*/ 6098 h 7846"/>
              <a:gd name="T36" fmla="*/ 4499 w 6504"/>
              <a:gd name="T37" fmla="*/ 5420 h 7846"/>
              <a:gd name="T38" fmla="*/ 3781 w 6504"/>
              <a:gd name="T39" fmla="*/ 4173 h 7846"/>
              <a:gd name="T40" fmla="*/ 4350 w 6504"/>
              <a:gd name="T41" fmla="*/ 4797 h 7846"/>
              <a:gd name="T42" fmla="*/ 5014 w 6504"/>
              <a:gd name="T43" fmla="*/ 5745 h 7846"/>
              <a:gd name="T44" fmla="*/ 5461 w 6504"/>
              <a:gd name="T45" fmla="*/ 6274 h 7846"/>
              <a:gd name="T46" fmla="*/ 5678 w 6504"/>
              <a:gd name="T47" fmla="*/ 6680 h 7846"/>
              <a:gd name="T48" fmla="*/ 5935 w 6504"/>
              <a:gd name="T49" fmla="*/ 7209 h 7846"/>
              <a:gd name="T50" fmla="*/ 6247 w 6504"/>
              <a:gd name="T51" fmla="*/ 7534 h 7846"/>
              <a:gd name="T52" fmla="*/ 5827 w 6504"/>
              <a:gd name="T53" fmla="*/ 6775 h 7846"/>
              <a:gd name="T54" fmla="*/ 6260 w 6504"/>
              <a:gd name="T55" fmla="*/ 7019 h 7846"/>
              <a:gd name="T56" fmla="*/ 6220 w 6504"/>
              <a:gd name="T57" fmla="*/ 6870 h 7846"/>
              <a:gd name="T58" fmla="*/ 5935 w 6504"/>
              <a:gd name="T59" fmla="*/ 6518 h 7846"/>
              <a:gd name="T60" fmla="*/ 5054 w 6504"/>
              <a:gd name="T61" fmla="*/ 5691 h 7846"/>
              <a:gd name="T62" fmla="*/ 4363 w 6504"/>
              <a:gd name="T63" fmla="*/ 4675 h 7846"/>
              <a:gd name="T64" fmla="*/ 3469 w 6504"/>
              <a:gd name="T65" fmla="*/ 3875 h 7846"/>
              <a:gd name="T66" fmla="*/ 2859 w 6504"/>
              <a:gd name="T67" fmla="*/ 3211 h 7846"/>
              <a:gd name="T68" fmla="*/ 1816 w 6504"/>
              <a:gd name="T69" fmla="*/ 2127 h 7846"/>
              <a:gd name="T70" fmla="*/ 1206 w 6504"/>
              <a:gd name="T71" fmla="*/ 1450 h 7846"/>
              <a:gd name="T72" fmla="*/ 894 w 6504"/>
              <a:gd name="T73" fmla="*/ 1138 h 7846"/>
              <a:gd name="T74" fmla="*/ 95 w 6504"/>
              <a:gd name="T75" fmla="*/ 0 h 7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504" h="7846">
                <a:moveTo>
                  <a:pt x="95" y="0"/>
                </a:moveTo>
                <a:lnTo>
                  <a:pt x="0" y="0"/>
                </a:lnTo>
                <a:cubicBezTo>
                  <a:pt x="14" y="27"/>
                  <a:pt x="68" y="163"/>
                  <a:pt x="81" y="190"/>
                </a:cubicBezTo>
                <a:cubicBezTo>
                  <a:pt x="136" y="284"/>
                  <a:pt x="271" y="447"/>
                  <a:pt x="325" y="542"/>
                </a:cubicBezTo>
                <a:lnTo>
                  <a:pt x="461" y="718"/>
                </a:lnTo>
                <a:cubicBezTo>
                  <a:pt x="569" y="881"/>
                  <a:pt x="705" y="1043"/>
                  <a:pt x="840" y="1192"/>
                </a:cubicBezTo>
                <a:cubicBezTo>
                  <a:pt x="894" y="1247"/>
                  <a:pt x="949" y="1274"/>
                  <a:pt x="989" y="1341"/>
                </a:cubicBezTo>
                <a:cubicBezTo>
                  <a:pt x="1044" y="1396"/>
                  <a:pt x="1071" y="1423"/>
                  <a:pt x="1125" y="1477"/>
                </a:cubicBezTo>
                <a:lnTo>
                  <a:pt x="1423" y="1775"/>
                </a:lnTo>
                <a:cubicBezTo>
                  <a:pt x="1491" y="1829"/>
                  <a:pt x="1491" y="1870"/>
                  <a:pt x="1558" y="1938"/>
                </a:cubicBezTo>
                <a:cubicBezTo>
                  <a:pt x="1613" y="1992"/>
                  <a:pt x="1640" y="2032"/>
                  <a:pt x="1694" y="2087"/>
                </a:cubicBezTo>
                <a:cubicBezTo>
                  <a:pt x="1735" y="2141"/>
                  <a:pt x="1789" y="2195"/>
                  <a:pt x="1829" y="2249"/>
                </a:cubicBezTo>
                <a:cubicBezTo>
                  <a:pt x="2006" y="2466"/>
                  <a:pt x="1464" y="2412"/>
                  <a:pt x="2209" y="3225"/>
                </a:cubicBezTo>
                <a:lnTo>
                  <a:pt x="3090" y="4377"/>
                </a:lnTo>
                <a:cubicBezTo>
                  <a:pt x="3144" y="4472"/>
                  <a:pt x="3184" y="4526"/>
                  <a:pt x="3252" y="4621"/>
                </a:cubicBezTo>
                <a:lnTo>
                  <a:pt x="3577" y="5041"/>
                </a:lnTo>
                <a:cubicBezTo>
                  <a:pt x="3632" y="5122"/>
                  <a:pt x="3754" y="5325"/>
                  <a:pt x="3862" y="5312"/>
                </a:cubicBezTo>
                <a:cubicBezTo>
                  <a:pt x="3848" y="5271"/>
                  <a:pt x="3781" y="5217"/>
                  <a:pt x="3726" y="5163"/>
                </a:cubicBezTo>
                <a:cubicBezTo>
                  <a:pt x="3686" y="5095"/>
                  <a:pt x="3659" y="5041"/>
                  <a:pt x="3604" y="4973"/>
                </a:cubicBezTo>
                <a:lnTo>
                  <a:pt x="3198" y="4444"/>
                </a:lnTo>
                <a:cubicBezTo>
                  <a:pt x="3062" y="4228"/>
                  <a:pt x="3103" y="4268"/>
                  <a:pt x="2927" y="4079"/>
                </a:cubicBezTo>
                <a:cubicBezTo>
                  <a:pt x="2791" y="3916"/>
                  <a:pt x="2683" y="3699"/>
                  <a:pt x="2534" y="3537"/>
                </a:cubicBezTo>
                <a:cubicBezTo>
                  <a:pt x="2507" y="3509"/>
                  <a:pt x="2480" y="3496"/>
                  <a:pt x="2453" y="3455"/>
                </a:cubicBezTo>
                <a:lnTo>
                  <a:pt x="1978" y="2832"/>
                </a:lnTo>
                <a:cubicBezTo>
                  <a:pt x="1884" y="2710"/>
                  <a:pt x="1829" y="2534"/>
                  <a:pt x="1924" y="2385"/>
                </a:cubicBezTo>
                <a:cubicBezTo>
                  <a:pt x="2019" y="2398"/>
                  <a:pt x="2087" y="2520"/>
                  <a:pt x="2155" y="2588"/>
                </a:cubicBezTo>
                <a:cubicBezTo>
                  <a:pt x="2222" y="2669"/>
                  <a:pt x="2290" y="2710"/>
                  <a:pt x="2358" y="2791"/>
                </a:cubicBezTo>
                <a:cubicBezTo>
                  <a:pt x="2466" y="2886"/>
                  <a:pt x="2575" y="3076"/>
                  <a:pt x="2764" y="3238"/>
                </a:cubicBezTo>
                <a:cubicBezTo>
                  <a:pt x="2886" y="3347"/>
                  <a:pt x="3022" y="3577"/>
                  <a:pt x="3157" y="3699"/>
                </a:cubicBezTo>
                <a:cubicBezTo>
                  <a:pt x="3239" y="3780"/>
                  <a:pt x="3293" y="3808"/>
                  <a:pt x="3374" y="3902"/>
                </a:cubicBezTo>
                <a:cubicBezTo>
                  <a:pt x="3442" y="3984"/>
                  <a:pt x="3496" y="4065"/>
                  <a:pt x="3577" y="4133"/>
                </a:cubicBezTo>
                <a:cubicBezTo>
                  <a:pt x="3835" y="4350"/>
                  <a:pt x="3686" y="4268"/>
                  <a:pt x="3835" y="4499"/>
                </a:cubicBezTo>
                <a:cubicBezTo>
                  <a:pt x="3875" y="4553"/>
                  <a:pt x="3889" y="4580"/>
                  <a:pt x="3916" y="4648"/>
                </a:cubicBezTo>
                <a:cubicBezTo>
                  <a:pt x="3943" y="4729"/>
                  <a:pt x="4011" y="4837"/>
                  <a:pt x="4052" y="4919"/>
                </a:cubicBezTo>
                <a:cubicBezTo>
                  <a:pt x="4160" y="5108"/>
                  <a:pt x="4675" y="5772"/>
                  <a:pt x="4851" y="6043"/>
                </a:cubicBezTo>
                <a:cubicBezTo>
                  <a:pt x="4892" y="6098"/>
                  <a:pt x="4892" y="6138"/>
                  <a:pt x="4973" y="6098"/>
                </a:cubicBezTo>
                <a:cubicBezTo>
                  <a:pt x="4959" y="6030"/>
                  <a:pt x="4716" y="5732"/>
                  <a:pt x="4661" y="5637"/>
                </a:cubicBezTo>
                <a:cubicBezTo>
                  <a:pt x="4621" y="5569"/>
                  <a:pt x="4539" y="5488"/>
                  <a:pt x="4499" y="5420"/>
                </a:cubicBezTo>
                <a:cubicBezTo>
                  <a:pt x="4431" y="5352"/>
                  <a:pt x="4390" y="5257"/>
                  <a:pt x="4336" y="5190"/>
                </a:cubicBezTo>
                <a:cubicBezTo>
                  <a:pt x="4079" y="4905"/>
                  <a:pt x="3930" y="4526"/>
                  <a:pt x="3781" y="4173"/>
                </a:cubicBezTo>
                <a:cubicBezTo>
                  <a:pt x="3943" y="4201"/>
                  <a:pt x="4133" y="4404"/>
                  <a:pt x="4214" y="4539"/>
                </a:cubicBezTo>
                <a:cubicBezTo>
                  <a:pt x="4268" y="4621"/>
                  <a:pt x="4323" y="4729"/>
                  <a:pt x="4350" y="4797"/>
                </a:cubicBezTo>
                <a:cubicBezTo>
                  <a:pt x="4445" y="5000"/>
                  <a:pt x="4336" y="4824"/>
                  <a:pt x="4485" y="5068"/>
                </a:cubicBezTo>
                <a:cubicBezTo>
                  <a:pt x="4634" y="5312"/>
                  <a:pt x="4851" y="5488"/>
                  <a:pt x="5014" y="5745"/>
                </a:cubicBezTo>
                <a:cubicBezTo>
                  <a:pt x="5109" y="5908"/>
                  <a:pt x="5244" y="6030"/>
                  <a:pt x="5380" y="6165"/>
                </a:cubicBezTo>
                <a:cubicBezTo>
                  <a:pt x="5434" y="6219"/>
                  <a:pt x="5420" y="6219"/>
                  <a:pt x="5461" y="6274"/>
                </a:cubicBezTo>
                <a:cubicBezTo>
                  <a:pt x="5501" y="6341"/>
                  <a:pt x="5515" y="6341"/>
                  <a:pt x="5542" y="6409"/>
                </a:cubicBezTo>
                <a:cubicBezTo>
                  <a:pt x="5596" y="6545"/>
                  <a:pt x="5610" y="6572"/>
                  <a:pt x="5678" y="6680"/>
                </a:cubicBezTo>
                <a:cubicBezTo>
                  <a:pt x="5745" y="6775"/>
                  <a:pt x="5759" y="6816"/>
                  <a:pt x="5813" y="6938"/>
                </a:cubicBezTo>
                <a:cubicBezTo>
                  <a:pt x="5827" y="6978"/>
                  <a:pt x="5922" y="7182"/>
                  <a:pt x="5935" y="7209"/>
                </a:cubicBezTo>
                <a:cubicBezTo>
                  <a:pt x="6043" y="7358"/>
                  <a:pt x="6342" y="7832"/>
                  <a:pt x="6504" y="7846"/>
                </a:cubicBezTo>
                <a:cubicBezTo>
                  <a:pt x="6504" y="7778"/>
                  <a:pt x="6301" y="7602"/>
                  <a:pt x="6247" y="7534"/>
                </a:cubicBezTo>
                <a:cubicBezTo>
                  <a:pt x="6165" y="7425"/>
                  <a:pt x="6084" y="7304"/>
                  <a:pt x="6003" y="7182"/>
                </a:cubicBezTo>
                <a:cubicBezTo>
                  <a:pt x="5881" y="6978"/>
                  <a:pt x="5908" y="6951"/>
                  <a:pt x="5827" y="6775"/>
                </a:cubicBezTo>
                <a:cubicBezTo>
                  <a:pt x="5772" y="6667"/>
                  <a:pt x="5651" y="6545"/>
                  <a:pt x="5637" y="6382"/>
                </a:cubicBezTo>
                <a:cubicBezTo>
                  <a:pt x="5881" y="6436"/>
                  <a:pt x="6098" y="6843"/>
                  <a:pt x="6260" y="7019"/>
                </a:cubicBezTo>
                <a:cubicBezTo>
                  <a:pt x="6314" y="7087"/>
                  <a:pt x="6396" y="7209"/>
                  <a:pt x="6491" y="7222"/>
                </a:cubicBezTo>
                <a:cubicBezTo>
                  <a:pt x="6464" y="7073"/>
                  <a:pt x="6301" y="6978"/>
                  <a:pt x="6220" y="6870"/>
                </a:cubicBezTo>
                <a:cubicBezTo>
                  <a:pt x="6179" y="6816"/>
                  <a:pt x="6179" y="6789"/>
                  <a:pt x="6138" y="6734"/>
                </a:cubicBezTo>
                <a:cubicBezTo>
                  <a:pt x="6071" y="6667"/>
                  <a:pt x="6003" y="6599"/>
                  <a:pt x="5935" y="6518"/>
                </a:cubicBezTo>
                <a:cubicBezTo>
                  <a:pt x="5867" y="6436"/>
                  <a:pt x="5786" y="6382"/>
                  <a:pt x="5691" y="6328"/>
                </a:cubicBezTo>
                <a:cubicBezTo>
                  <a:pt x="5474" y="6192"/>
                  <a:pt x="5176" y="5908"/>
                  <a:pt x="5054" y="5691"/>
                </a:cubicBezTo>
                <a:cubicBezTo>
                  <a:pt x="4959" y="5515"/>
                  <a:pt x="4824" y="5366"/>
                  <a:pt x="4688" y="5217"/>
                </a:cubicBezTo>
                <a:cubicBezTo>
                  <a:pt x="4553" y="5054"/>
                  <a:pt x="4445" y="4878"/>
                  <a:pt x="4363" y="4675"/>
                </a:cubicBezTo>
                <a:cubicBezTo>
                  <a:pt x="4255" y="4390"/>
                  <a:pt x="4038" y="4173"/>
                  <a:pt x="3726" y="4038"/>
                </a:cubicBezTo>
                <a:cubicBezTo>
                  <a:pt x="3550" y="3957"/>
                  <a:pt x="3591" y="4024"/>
                  <a:pt x="3469" y="3875"/>
                </a:cubicBezTo>
                <a:cubicBezTo>
                  <a:pt x="3388" y="3794"/>
                  <a:pt x="3333" y="3740"/>
                  <a:pt x="3239" y="3658"/>
                </a:cubicBezTo>
                <a:cubicBezTo>
                  <a:pt x="3090" y="3550"/>
                  <a:pt x="2995" y="3347"/>
                  <a:pt x="2859" y="3211"/>
                </a:cubicBezTo>
                <a:cubicBezTo>
                  <a:pt x="2602" y="2954"/>
                  <a:pt x="2670" y="3049"/>
                  <a:pt x="2453" y="2764"/>
                </a:cubicBezTo>
                <a:cubicBezTo>
                  <a:pt x="2385" y="2669"/>
                  <a:pt x="1951" y="2290"/>
                  <a:pt x="1816" y="2127"/>
                </a:cubicBezTo>
                <a:cubicBezTo>
                  <a:pt x="1775" y="2087"/>
                  <a:pt x="1775" y="2060"/>
                  <a:pt x="1735" y="2005"/>
                </a:cubicBezTo>
                <a:cubicBezTo>
                  <a:pt x="1545" y="1816"/>
                  <a:pt x="1396" y="1640"/>
                  <a:pt x="1206" y="1450"/>
                </a:cubicBezTo>
                <a:cubicBezTo>
                  <a:pt x="1165" y="1409"/>
                  <a:pt x="1152" y="1396"/>
                  <a:pt x="1098" y="1355"/>
                </a:cubicBezTo>
                <a:lnTo>
                  <a:pt x="894" y="1138"/>
                </a:lnTo>
                <a:cubicBezTo>
                  <a:pt x="732" y="948"/>
                  <a:pt x="393" y="515"/>
                  <a:pt x="244" y="298"/>
                </a:cubicBezTo>
                <a:cubicBezTo>
                  <a:pt x="176" y="190"/>
                  <a:pt x="136" y="135"/>
                  <a:pt x="95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7" name="Freeform 108">
            <a:extLst>
              <a:ext uri="{FF2B5EF4-FFF2-40B4-BE49-F238E27FC236}">
                <a16:creationId xmlns:a16="http://schemas.microsoft.com/office/drawing/2014/main" id="{222FFB7C-A78E-4A46-9E8E-D85EBD9BEF6D}"/>
              </a:ext>
            </a:extLst>
          </p:cNvPr>
          <p:cNvSpPr>
            <a:spLocks/>
          </p:cNvSpPr>
          <p:nvPr/>
        </p:nvSpPr>
        <p:spPr bwMode="auto">
          <a:xfrm>
            <a:off x="2201863" y="3773488"/>
            <a:ext cx="1069975" cy="2827337"/>
          </a:xfrm>
          <a:custGeom>
            <a:avLst/>
            <a:gdLst>
              <a:gd name="T0" fmla="*/ 3036 w 3361"/>
              <a:gd name="T1" fmla="*/ 8889 h 8889"/>
              <a:gd name="T2" fmla="*/ 2981 w 3361"/>
              <a:gd name="T3" fmla="*/ 8279 h 8889"/>
              <a:gd name="T4" fmla="*/ 3049 w 3361"/>
              <a:gd name="T5" fmla="*/ 8198 h 8889"/>
              <a:gd name="T6" fmla="*/ 3131 w 3361"/>
              <a:gd name="T7" fmla="*/ 7846 h 8889"/>
              <a:gd name="T8" fmla="*/ 3347 w 3361"/>
              <a:gd name="T9" fmla="*/ 7222 h 8889"/>
              <a:gd name="T10" fmla="*/ 3266 w 3361"/>
              <a:gd name="T11" fmla="*/ 6965 h 8889"/>
              <a:gd name="T12" fmla="*/ 3144 w 3361"/>
              <a:gd name="T13" fmla="*/ 7615 h 8889"/>
              <a:gd name="T14" fmla="*/ 2927 w 3361"/>
              <a:gd name="T15" fmla="*/ 7873 h 8889"/>
              <a:gd name="T16" fmla="*/ 2683 w 3361"/>
              <a:gd name="T17" fmla="*/ 6138 h 8889"/>
              <a:gd name="T18" fmla="*/ 1992 w 3361"/>
              <a:gd name="T19" fmla="*/ 5176 h 8889"/>
              <a:gd name="T20" fmla="*/ 1572 w 3361"/>
              <a:gd name="T21" fmla="*/ 4431 h 8889"/>
              <a:gd name="T22" fmla="*/ 1545 w 3361"/>
              <a:gd name="T23" fmla="*/ 2724 h 8889"/>
              <a:gd name="T24" fmla="*/ 1464 w 3361"/>
              <a:gd name="T25" fmla="*/ 2642 h 8889"/>
              <a:gd name="T26" fmla="*/ 1423 w 3361"/>
              <a:gd name="T27" fmla="*/ 4011 h 8889"/>
              <a:gd name="T28" fmla="*/ 1247 w 3361"/>
              <a:gd name="T29" fmla="*/ 4431 h 8889"/>
              <a:gd name="T30" fmla="*/ 990 w 3361"/>
              <a:gd name="T31" fmla="*/ 3740 h 8889"/>
              <a:gd name="T32" fmla="*/ 908 w 3361"/>
              <a:gd name="T33" fmla="*/ 4228 h 8889"/>
              <a:gd name="T34" fmla="*/ 800 w 3361"/>
              <a:gd name="T35" fmla="*/ 4160 h 8889"/>
              <a:gd name="T36" fmla="*/ 380 w 3361"/>
              <a:gd name="T37" fmla="*/ 4024 h 8889"/>
              <a:gd name="T38" fmla="*/ 637 w 3361"/>
              <a:gd name="T39" fmla="*/ 2778 h 8889"/>
              <a:gd name="T40" fmla="*/ 868 w 3361"/>
              <a:gd name="T41" fmla="*/ 1856 h 8889"/>
              <a:gd name="T42" fmla="*/ 1193 w 3361"/>
              <a:gd name="T43" fmla="*/ 1003 h 8889"/>
              <a:gd name="T44" fmla="*/ 1342 w 3361"/>
              <a:gd name="T45" fmla="*/ 27 h 8889"/>
              <a:gd name="T46" fmla="*/ 1220 w 3361"/>
              <a:gd name="T47" fmla="*/ 312 h 8889"/>
              <a:gd name="T48" fmla="*/ 1139 w 3361"/>
              <a:gd name="T49" fmla="*/ 244 h 8889"/>
              <a:gd name="T50" fmla="*/ 949 w 3361"/>
              <a:gd name="T51" fmla="*/ 1369 h 8889"/>
              <a:gd name="T52" fmla="*/ 583 w 3361"/>
              <a:gd name="T53" fmla="*/ 2683 h 8889"/>
              <a:gd name="T54" fmla="*/ 515 w 3361"/>
              <a:gd name="T55" fmla="*/ 2886 h 8889"/>
              <a:gd name="T56" fmla="*/ 177 w 3361"/>
              <a:gd name="T57" fmla="*/ 3388 h 8889"/>
              <a:gd name="T58" fmla="*/ 95 w 3361"/>
              <a:gd name="T59" fmla="*/ 3374 h 8889"/>
              <a:gd name="T60" fmla="*/ 502 w 3361"/>
              <a:gd name="T61" fmla="*/ 4119 h 8889"/>
              <a:gd name="T62" fmla="*/ 1152 w 3361"/>
              <a:gd name="T63" fmla="*/ 4458 h 8889"/>
              <a:gd name="T64" fmla="*/ 1952 w 3361"/>
              <a:gd name="T65" fmla="*/ 5257 h 8889"/>
              <a:gd name="T66" fmla="*/ 2683 w 3361"/>
              <a:gd name="T67" fmla="*/ 6355 h 8889"/>
              <a:gd name="T68" fmla="*/ 2751 w 3361"/>
              <a:gd name="T69" fmla="*/ 7697 h 8889"/>
              <a:gd name="T70" fmla="*/ 2968 w 3361"/>
              <a:gd name="T71" fmla="*/ 8889 h 8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61" h="8889">
                <a:moveTo>
                  <a:pt x="2968" y="8889"/>
                </a:moveTo>
                <a:lnTo>
                  <a:pt x="3036" y="8889"/>
                </a:lnTo>
                <a:cubicBezTo>
                  <a:pt x="3022" y="8740"/>
                  <a:pt x="2954" y="8699"/>
                  <a:pt x="2968" y="8482"/>
                </a:cubicBezTo>
                <a:cubicBezTo>
                  <a:pt x="2968" y="8401"/>
                  <a:pt x="2981" y="8360"/>
                  <a:pt x="2981" y="8279"/>
                </a:cubicBezTo>
                <a:cubicBezTo>
                  <a:pt x="2995" y="8211"/>
                  <a:pt x="2968" y="8198"/>
                  <a:pt x="3022" y="8198"/>
                </a:cubicBezTo>
                <a:lnTo>
                  <a:pt x="3049" y="8198"/>
                </a:lnTo>
                <a:cubicBezTo>
                  <a:pt x="3049" y="8198"/>
                  <a:pt x="3049" y="8198"/>
                  <a:pt x="3063" y="8198"/>
                </a:cubicBezTo>
                <a:cubicBezTo>
                  <a:pt x="3090" y="8103"/>
                  <a:pt x="3090" y="7968"/>
                  <a:pt x="3131" y="7846"/>
                </a:cubicBezTo>
                <a:cubicBezTo>
                  <a:pt x="3239" y="7561"/>
                  <a:pt x="3185" y="7737"/>
                  <a:pt x="3266" y="7561"/>
                </a:cubicBezTo>
                <a:cubicBezTo>
                  <a:pt x="3320" y="7439"/>
                  <a:pt x="3347" y="7371"/>
                  <a:pt x="3347" y="7222"/>
                </a:cubicBezTo>
                <a:cubicBezTo>
                  <a:pt x="3347" y="7127"/>
                  <a:pt x="3361" y="6870"/>
                  <a:pt x="3334" y="6816"/>
                </a:cubicBezTo>
                <a:cubicBezTo>
                  <a:pt x="3252" y="6843"/>
                  <a:pt x="3280" y="6856"/>
                  <a:pt x="3266" y="6965"/>
                </a:cubicBezTo>
                <a:cubicBezTo>
                  <a:pt x="3266" y="7046"/>
                  <a:pt x="3266" y="7060"/>
                  <a:pt x="3280" y="7127"/>
                </a:cubicBezTo>
                <a:cubicBezTo>
                  <a:pt x="3293" y="7412"/>
                  <a:pt x="3198" y="7507"/>
                  <a:pt x="3144" y="7615"/>
                </a:cubicBezTo>
                <a:cubicBezTo>
                  <a:pt x="3076" y="7751"/>
                  <a:pt x="3036" y="7995"/>
                  <a:pt x="2995" y="8035"/>
                </a:cubicBezTo>
                <a:cubicBezTo>
                  <a:pt x="2968" y="7968"/>
                  <a:pt x="2954" y="7940"/>
                  <a:pt x="2927" y="7873"/>
                </a:cubicBezTo>
                <a:cubicBezTo>
                  <a:pt x="2900" y="7818"/>
                  <a:pt x="2873" y="7778"/>
                  <a:pt x="2846" y="7724"/>
                </a:cubicBezTo>
                <a:cubicBezTo>
                  <a:pt x="2561" y="7114"/>
                  <a:pt x="2927" y="6721"/>
                  <a:pt x="2683" y="6138"/>
                </a:cubicBezTo>
                <a:cubicBezTo>
                  <a:pt x="2629" y="6003"/>
                  <a:pt x="2575" y="5949"/>
                  <a:pt x="2480" y="5881"/>
                </a:cubicBezTo>
                <a:cubicBezTo>
                  <a:pt x="2087" y="5583"/>
                  <a:pt x="2128" y="5420"/>
                  <a:pt x="1992" y="5176"/>
                </a:cubicBezTo>
                <a:cubicBezTo>
                  <a:pt x="1952" y="5122"/>
                  <a:pt x="1952" y="5081"/>
                  <a:pt x="1911" y="5027"/>
                </a:cubicBezTo>
                <a:cubicBezTo>
                  <a:pt x="1735" y="4688"/>
                  <a:pt x="1626" y="4756"/>
                  <a:pt x="1572" y="4431"/>
                </a:cubicBezTo>
                <a:cubicBezTo>
                  <a:pt x="1559" y="4309"/>
                  <a:pt x="1505" y="4146"/>
                  <a:pt x="1505" y="4038"/>
                </a:cubicBezTo>
                <a:cubicBezTo>
                  <a:pt x="1464" y="3388"/>
                  <a:pt x="1640" y="3225"/>
                  <a:pt x="1545" y="2724"/>
                </a:cubicBezTo>
                <a:cubicBezTo>
                  <a:pt x="1491" y="2480"/>
                  <a:pt x="1572" y="2412"/>
                  <a:pt x="1410" y="2398"/>
                </a:cubicBezTo>
                <a:cubicBezTo>
                  <a:pt x="1423" y="2480"/>
                  <a:pt x="1437" y="2425"/>
                  <a:pt x="1464" y="2642"/>
                </a:cubicBezTo>
                <a:cubicBezTo>
                  <a:pt x="1532" y="3117"/>
                  <a:pt x="1518" y="2927"/>
                  <a:pt x="1450" y="3442"/>
                </a:cubicBezTo>
                <a:cubicBezTo>
                  <a:pt x="1437" y="3618"/>
                  <a:pt x="1423" y="3848"/>
                  <a:pt x="1423" y="4011"/>
                </a:cubicBezTo>
                <a:cubicBezTo>
                  <a:pt x="1437" y="4146"/>
                  <a:pt x="1532" y="4404"/>
                  <a:pt x="1505" y="4499"/>
                </a:cubicBezTo>
                <a:cubicBezTo>
                  <a:pt x="1383" y="4539"/>
                  <a:pt x="1315" y="4485"/>
                  <a:pt x="1247" y="4431"/>
                </a:cubicBezTo>
                <a:cubicBezTo>
                  <a:pt x="1152" y="4336"/>
                  <a:pt x="1112" y="4363"/>
                  <a:pt x="990" y="4322"/>
                </a:cubicBezTo>
                <a:cubicBezTo>
                  <a:pt x="1003" y="4228"/>
                  <a:pt x="1003" y="3848"/>
                  <a:pt x="990" y="3740"/>
                </a:cubicBezTo>
                <a:cubicBezTo>
                  <a:pt x="990" y="3713"/>
                  <a:pt x="976" y="3686"/>
                  <a:pt x="963" y="3672"/>
                </a:cubicBezTo>
                <a:cubicBezTo>
                  <a:pt x="827" y="3564"/>
                  <a:pt x="1017" y="4011"/>
                  <a:pt x="908" y="4228"/>
                </a:cubicBezTo>
                <a:cubicBezTo>
                  <a:pt x="854" y="4201"/>
                  <a:pt x="895" y="4214"/>
                  <a:pt x="854" y="4187"/>
                </a:cubicBezTo>
                <a:cubicBezTo>
                  <a:pt x="827" y="4173"/>
                  <a:pt x="841" y="4173"/>
                  <a:pt x="800" y="4160"/>
                </a:cubicBezTo>
                <a:cubicBezTo>
                  <a:pt x="746" y="4133"/>
                  <a:pt x="732" y="4119"/>
                  <a:pt x="664" y="4106"/>
                </a:cubicBezTo>
                <a:cubicBezTo>
                  <a:pt x="434" y="4024"/>
                  <a:pt x="475" y="4051"/>
                  <a:pt x="380" y="4024"/>
                </a:cubicBezTo>
                <a:cubicBezTo>
                  <a:pt x="163" y="3957"/>
                  <a:pt x="190" y="3753"/>
                  <a:pt x="163" y="3482"/>
                </a:cubicBezTo>
                <a:cubicBezTo>
                  <a:pt x="366" y="3415"/>
                  <a:pt x="583" y="2954"/>
                  <a:pt x="637" y="2778"/>
                </a:cubicBezTo>
                <a:cubicBezTo>
                  <a:pt x="678" y="2602"/>
                  <a:pt x="678" y="2493"/>
                  <a:pt x="759" y="2317"/>
                </a:cubicBezTo>
                <a:cubicBezTo>
                  <a:pt x="841" y="2141"/>
                  <a:pt x="841" y="2060"/>
                  <a:pt x="868" y="1856"/>
                </a:cubicBezTo>
                <a:cubicBezTo>
                  <a:pt x="895" y="1626"/>
                  <a:pt x="895" y="1558"/>
                  <a:pt x="1003" y="1396"/>
                </a:cubicBezTo>
                <a:cubicBezTo>
                  <a:pt x="1084" y="1301"/>
                  <a:pt x="1152" y="1125"/>
                  <a:pt x="1193" y="1003"/>
                </a:cubicBezTo>
                <a:cubicBezTo>
                  <a:pt x="1247" y="772"/>
                  <a:pt x="1234" y="542"/>
                  <a:pt x="1261" y="488"/>
                </a:cubicBezTo>
                <a:cubicBezTo>
                  <a:pt x="1288" y="393"/>
                  <a:pt x="1383" y="108"/>
                  <a:pt x="1342" y="27"/>
                </a:cubicBezTo>
                <a:cubicBezTo>
                  <a:pt x="1301" y="54"/>
                  <a:pt x="1328" y="0"/>
                  <a:pt x="1301" y="81"/>
                </a:cubicBezTo>
                <a:cubicBezTo>
                  <a:pt x="1274" y="149"/>
                  <a:pt x="1288" y="230"/>
                  <a:pt x="1220" y="312"/>
                </a:cubicBezTo>
                <a:cubicBezTo>
                  <a:pt x="1179" y="217"/>
                  <a:pt x="1179" y="68"/>
                  <a:pt x="1084" y="27"/>
                </a:cubicBezTo>
                <a:cubicBezTo>
                  <a:pt x="1057" y="81"/>
                  <a:pt x="1112" y="190"/>
                  <a:pt x="1139" y="244"/>
                </a:cubicBezTo>
                <a:cubicBezTo>
                  <a:pt x="1166" y="312"/>
                  <a:pt x="1166" y="393"/>
                  <a:pt x="1166" y="488"/>
                </a:cubicBezTo>
                <a:cubicBezTo>
                  <a:pt x="1179" y="867"/>
                  <a:pt x="1139" y="1043"/>
                  <a:pt x="949" y="1369"/>
                </a:cubicBezTo>
                <a:cubicBezTo>
                  <a:pt x="705" y="1775"/>
                  <a:pt x="854" y="1883"/>
                  <a:pt x="705" y="2249"/>
                </a:cubicBezTo>
                <a:cubicBezTo>
                  <a:pt x="651" y="2412"/>
                  <a:pt x="624" y="2507"/>
                  <a:pt x="583" y="2683"/>
                </a:cubicBezTo>
                <a:cubicBezTo>
                  <a:pt x="583" y="2710"/>
                  <a:pt x="570" y="2764"/>
                  <a:pt x="556" y="2791"/>
                </a:cubicBezTo>
                <a:cubicBezTo>
                  <a:pt x="556" y="2832"/>
                  <a:pt x="542" y="2846"/>
                  <a:pt x="515" y="2886"/>
                </a:cubicBezTo>
                <a:cubicBezTo>
                  <a:pt x="488" y="2954"/>
                  <a:pt x="448" y="3008"/>
                  <a:pt x="421" y="3076"/>
                </a:cubicBezTo>
                <a:cubicBezTo>
                  <a:pt x="366" y="3211"/>
                  <a:pt x="285" y="3333"/>
                  <a:pt x="177" y="3388"/>
                </a:cubicBezTo>
                <a:cubicBezTo>
                  <a:pt x="95" y="3293"/>
                  <a:pt x="163" y="3103"/>
                  <a:pt x="41" y="3062"/>
                </a:cubicBezTo>
                <a:cubicBezTo>
                  <a:pt x="0" y="3130"/>
                  <a:pt x="68" y="3293"/>
                  <a:pt x="95" y="3374"/>
                </a:cubicBezTo>
                <a:cubicBezTo>
                  <a:pt x="122" y="3482"/>
                  <a:pt x="109" y="3618"/>
                  <a:pt x="109" y="3740"/>
                </a:cubicBezTo>
                <a:cubicBezTo>
                  <a:pt x="122" y="4024"/>
                  <a:pt x="312" y="4079"/>
                  <a:pt x="502" y="4119"/>
                </a:cubicBezTo>
                <a:cubicBezTo>
                  <a:pt x="868" y="4214"/>
                  <a:pt x="868" y="4377"/>
                  <a:pt x="1003" y="4417"/>
                </a:cubicBezTo>
                <a:cubicBezTo>
                  <a:pt x="1057" y="4431"/>
                  <a:pt x="1112" y="4431"/>
                  <a:pt x="1152" y="4458"/>
                </a:cubicBezTo>
                <a:cubicBezTo>
                  <a:pt x="1288" y="4539"/>
                  <a:pt x="1301" y="4648"/>
                  <a:pt x="1532" y="4580"/>
                </a:cubicBezTo>
                <a:cubicBezTo>
                  <a:pt x="1586" y="4743"/>
                  <a:pt x="1748" y="4837"/>
                  <a:pt x="1952" y="5257"/>
                </a:cubicBezTo>
                <a:cubicBezTo>
                  <a:pt x="1992" y="5339"/>
                  <a:pt x="2019" y="5420"/>
                  <a:pt x="2074" y="5501"/>
                </a:cubicBezTo>
                <a:cubicBezTo>
                  <a:pt x="2399" y="6057"/>
                  <a:pt x="2589" y="5908"/>
                  <a:pt x="2683" y="6355"/>
                </a:cubicBezTo>
                <a:cubicBezTo>
                  <a:pt x="2710" y="6477"/>
                  <a:pt x="2683" y="6938"/>
                  <a:pt x="2670" y="7073"/>
                </a:cubicBezTo>
                <a:cubicBezTo>
                  <a:pt x="2643" y="7290"/>
                  <a:pt x="2683" y="7507"/>
                  <a:pt x="2751" y="7697"/>
                </a:cubicBezTo>
                <a:cubicBezTo>
                  <a:pt x="2832" y="7913"/>
                  <a:pt x="2941" y="7940"/>
                  <a:pt x="2914" y="8252"/>
                </a:cubicBezTo>
                <a:cubicBezTo>
                  <a:pt x="2860" y="8726"/>
                  <a:pt x="2900" y="8523"/>
                  <a:pt x="2968" y="888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8" name="Freeform 109">
            <a:extLst>
              <a:ext uri="{FF2B5EF4-FFF2-40B4-BE49-F238E27FC236}">
                <a16:creationId xmlns:a16="http://schemas.microsoft.com/office/drawing/2014/main" id="{E66E694B-5975-46BA-BC35-AD4EA74B9E24}"/>
              </a:ext>
            </a:extLst>
          </p:cNvPr>
          <p:cNvSpPr>
            <a:spLocks/>
          </p:cNvSpPr>
          <p:nvPr/>
        </p:nvSpPr>
        <p:spPr bwMode="auto">
          <a:xfrm>
            <a:off x="4211638" y="638175"/>
            <a:ext cx="2043113" cy="1974850"/>
          </a:xfrm>
          <a:custGeom>
            <a:avLst/>
            <a:gdLst>
              <a:gd name="T0" fmla="*/ 6314 w 6422"/>
              <a:gd name="T1" fmla="*/ 0 h 6206"/>
              <a:gd name="T2" fmla="*/ 5813 w 6422"/>
              <a:gd name="T3" fmla="*/ 420 h 6206"/>
              <a:gd name="T4" fmla="*/ 5542 w 6422"/>
              <a:gd name="T5" fmla="*/ 718 h 6206"/>
              <a:gd name="T6" fmla="*/ 5149 w 6422"/>
              <a:gd name="T7" fmla="*/ 1057 h 6206"/>
              <a:gd name="T8" fmla="*/ 4715 w 6422"/>
              <a:gd name="T9" fmla="*/ 1382 h 6206"/>
              <a:gd name="T10" fmla="*/ 4322 w 6422"/>
              <a:gd name="T11" fmla="*/ 1707 h 6206"/>
              <a:gd name="T12" fmla="*/ 3279 w 6422"/>
              <a:gd name="T13" fmla="*/ 2724 h 6206"/>
              <a:gd name="T14" fmla="*/ 2642 w 6422"/>
              <a:gd name="T15" fmla="*/ 3360 h 6206"/>
              <a:gd name="T16" fmla="*/ 2452 w 6422"/>
              <a:gd name="T17" fmla="*/ 3564 h 6206"/>
              <a:gd name="T18" fmla="*/ 1815 w 6422"/>
              <a:gd name="T19" fmla="*/ 4051 h 6206"/>
              <a:gd name="T20" fmla="*/ 1057 w 6422"/>
              <a:gd name="T21" fmla="*/ 4566 h 6206"/>
              <a:gd name="T22" fmla="*/ 0 w 6422"/>
              <a:gd name="T23" fmla="*/ 5556 h 6206"/>
              <a:gd name="T24" fmla="*/ 826 w 6422"/>
              <a:gd name="T25" fmla="*/ 4851 h 6206"/>
              <a:gd name="T26" fmla="*/ 1721 w 6422"/>
              <a:gd name="T27" fmla="*/ 4187 h 6206"/>
              <a:gd name="T28" fmla="*/ 1368 w 6422"/>
              <a:gd name="T29" fmla="*/ 4648 h 6206"/>
              <a:gd name="T30" fmla="*/ 542 w 6422"/>
              <a:gd name="T31" fmla="*/ 5474 h 6206"/>
              <a:gd name="T32" fmla="*/ 149 w 6422"/>
              <a:gd name="T33" fmla="*/ 5867 h 6206"/>
              <a:gd name="T34" fmla="*/ 962 w 6422"/>
              <a:gd name="T35" fmla="*/ 5149 h 6206"/>
              <a:gd name="T36" fmla="*/ 1341 w 6422"/>
              <a:gd name="T37" fmla="*/ 4743 h 6206"/>
              <a:gd name="T38" fmla="*/ 1829 w 6422"/>
              <a:gd name="T39" fmla="*/ 4160 h 6206"/>
              <a:gd name="T40" fmla="*/ 2493 w 6422"/>
              <a:gd name="T41" fmla="*/ 3577 h 6206"/>
              <a:gd name="T42" fmla="*/ 2656 w 6422"/>
              <a:gd name="T43" fmla="*/ 3415 h 6206"/>
              <a:gd name="T44" fmla="*/ 3645 w 6422"/>
              <a:gd name="T45" fmla="*/ 2547 h 6206"/>
              <a:gd name="T46" fmla="*/ 4376 w 6422"/>
              <a:gd name="T47" fmla="*/ 1734 h 6206"/>
              <a:gd name="T48" fmla="*/ 4715 w 6422"/>
              <a:gd name="T49" fmla="*/ 1436 h 6206"/>
              <a:gd name="T50" fmla="*/ 5095 w 6422"/>
              <a:gd name="T51" fmla="*/ 1301 h 6206"/>
              <a:gd name="T52" fmla="*/ 4566 w 6422"/>
              <a:gd name="T53" fmla="*/ 1816 h 6206"/>
              <a:gd name="T54" fmla="*/ 4146 w 6422"/>
              <a:gd name="T55" fmla="*/ 2344 h 6206"/>
              <a:gd name="T56" fmla="*/ 3862 w 6422"/>
              <a:gd name="T57" fmla="*/ 3008 h 6206"/>
              <a:gd name="T58" fmla="*/ 3238 w 6422"/>
              <a:gd name="T59" fmla="*/ 3848 h 6206"/>
              <a:gd name="T60" fmla="*/ 2357 w 6422"/>
              <a:gd name="T61" fmla="*/ 4444 h 6206"/>
              <a:gd name="T62" fmla="*/ 2398 w 6422"/>
              <a:gd name="T63" fmla="*/ 4458 h 6206"/>
              <a:gd name="T64" fmla="*/ 2967 w 6422"/>
              <a:gd name="T65" fmla="*/ 4119 h 6206"/>
              <a:gd name="T66" fmla="*/ 2615 w 6422"/>
              <a:gd name="T67" fmla="*/ 4607 h 6206"/>
              <a:gd name="T68" fmla="*/ 1870 w 6422"/>
              <a:gd name="T69" fmla="*/ 5176 h 6206"/>
              <a:gd name="T70" fmla="*/ 1084 w 6422"/>
              <a:gd name="T71" fmla="*/ 5691 h 6206"/>
              <a:gd name="T72" fmla="*/ 311 w 6422"/>
              <a:gd name="T73" fmla="*/ 6206 h 6206"/>
              <a:gd name="T74" fmla="*/ 1030 w 6422"/>
              <a:gd name="T75" fmla="*/ 5786 h 6206"/>
              <a:gd name="T76" fmla="*/ 1504 w 6422"/>
              <a:gd name="T77" fmla="*/ 5501 h 6206"/>
              <a:gd name="T78" fmla="*/ 2195 w 6422"/>
              <a:gd name="T79" fmla="*/ 5027 h 6206"/>
              <a:gd name="T80" fmla="*/ 2628 w 6422"/>
              <a:gd name="T81" fmla="*/ 4702 h 6206"/>
              <a:gd name="T82" fmla="*/ 3360 w 6422"/>
              <a:gd name="T83" fmla="*/ 3902 h 6206"/>
              <a:gd name="T84" fmla="*/ 3672 w 6422"/>
              <a:gd name="T85" fmla="*/ 3428 h 6206"/>
              <a:gd name="T86" fmla="*/ 4173 w 6422"/>
              <a:gd name="T87" fmla="*/ 2398 h 6206"/>
              <a:gd name="T88" fmla="*/ 4918 w 6422"/>
              <a:gd name="T89" fmla="*/ 1585 h 6206"/>
              <a:gd name="T90" fmla="*/ 5786 w 6422"/>
              <a:gd name="T91" fmla="*/ 528 h 6206"/>
              <a:gd name="T92" fmla="*/ 6422 w 6422"/>
              <a:gd name="T93" fmla="*/ 0 h 6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22" h="6206">
                <a:moveTo>
                  <a:pt x="6422" y="0"/>
                </a:moveTo>
                <a:lnTo>
                  <a:pt x="6314" y="0"/>
                </a:lnTo>
                <a:cubicBezTo>
                  <a:pt x="6246" y="122"/>
                  <a:pt x="6084" y="149"/>
                  <a:pt x="6016" y="244"/>
                </a:cubicBezTo>
                <a:cubicBezTo>
                  <a:pt x="5962" y="325"/>
                  <a:pt x="5880" y="366"/>
                  <a:pt x="5813" y="420"/>
                </a:cubicBezTo>
                <a:lnTo>
                  <a:pt x="5623" y="610"/>
                </a:lnTo>
                <a:cubicBezTo>
                  <a:pt x="5569" y="664"/>
                  <a:pt x="5582" y="664"/>
                  <a:pt x="5542" y="718"/>
                </a:cubicBezTo>
                <a:cubicBezTo>
                  <a:pt x="5501" y="759"/>
                  <a:pt x="5474" y="759"/>
                  <a:pt x="5447" y="799"/>
                </a:cubicBezTo>
                <a:cubicBezTo>
                  <a:pt x="5325" y="894"/>
                  <a:pt x="5325" y="921"/>
                  <a:pt x="5149" y="1057"/>
                </a:cubicBezTo>
                <a:lnTo>
                  <a:pt x="4946" y="1219"/>
                </a:lnTo>
                <a:cubicBezTo>
                  <a:pt x="4851" y="1301"/>
                  <a:pt x="4851" y="1314"/>
                  <a:pt x="4715" y="1382"/>
                </a:cubicBezTo>
                <a:cubicBezTo>
                  <a:pt x="4593" y="1436"/>
                  <a:pt x="4580" y="1423"/>
                  <a:pt x="4498" y="1518"/>
                </a:cubicBezTo>
                <a:cubicBezTo>
                  <a:pt x="4431" y="1599"/>
                  <a:pt x="4404" y="1653"/>
                  <a:pt x="4322" y="1707"/>
                </a:cubicBezTo>
                <a:cubicBezTo>
                  <a:pt x="4173" y="1829"/>
                  <a:pt x="3780" y="2371"/>
                  <a:pt x="3618" y="2493"/>
                </a:cubicBezTo>
                <a:cubicBezTo>
                  <a:pt x="3509" y="2574"/>
                  <a:pt x="3387" y="2642"/>
                  <a:pt x="3279" y="2724"/>
                </a:cubicBezTo>
                <a:lnTo>
                  <a:pt x="2818" y="3184"/>
                </a:lnTo>
                <a:cubicBezTo>
                  <a:pt x="2750" y="3252"/>
                  <a:pt x="2710" y="3306"/>
                  <a:pt x="2642" y="3360"/>
                </a:cubicBezTo>
                <a:cubicBezTo>
                  <a:pt x="2601" y="3415"/>
                  <a:pt x="2588" y="3415"/>
                  <a:pt x="2534" y="3455"/>
                </a:cubicBezTo>
                <a:cubicBezTo>
                  <a:pt x="2479" y="3509"/>
                  <a:pt x="2493" y="3509"/>
                  <a:pt x="2452" y="3564"/>
                </a:cubicBezTo>
                <a:cubicBezTo>
                  <a:pt x="2385" y="3631"/>
                  <a:pt x="2222" y="3713"/>
                  <a:pt x="2141" y="3808"/>
                </a:cubicBezTo>
                <a:cubicBezTo>
                  <a:pt x="2046" y="3902"/>
                  <a:pt x="1951" y="4011"/>
                  <a:pt x="1815" y="4051"/>
                </a:cubicBezTo>
                <a:cubicBezTo>
                  <a:pt x="1666" y="4092"/>
                  <a:pt x="1477" y="4241"/>
                  <a:pt x="1355" y="4336"/>
                </a:cubicBezTo>
                <a:lnTo>
                  <a:pt x="1057" y="4566"/>
                </a:lnTo>
                <a:cubicBezTo>
                  <a:pt x="745" y="4810"/>
                  <a:pt x="488" y="5122"/>
                  <a:pt x="176" y="5379"/>
                </a:cubicBezTo>
                <a:cubicBezTo>
                  <a:pt x="122" y="5420"/>
                  <a:pt x="27" y="5501"/>
                  <a:pt x="0" y="5556"/>
                </a:cubicBezTo>
                <a:lnTo>
                  <a:pt x="515" y="5135"/>
                </a:lnTo>
                <a:cubicBezTo>
                  <a:pt x="610" y="5041"/>
                  <a:pt x="731" y="4959"/>
                  <a:pt x="826" y="4851"/>
                </a:cubicBezTo>
                <a:cubicBezTo>
                  <a:pt x="948" y="4715"/>
                  <a:pt x="1070" y="4607"/>
                  <a:pt x="1233" y="4499"/>
                </a:cubicBezTo>
                <a:cubicBezTo>
                  <a:pt x="1341" y="4417"/>
                  <a:pt x="1585" y="4214"/>
                  <a:pt x="1721" y="4187"/>
                </a:cubicBezTo>
                <a:cubicBezTo>
                  <a:pt x="1694" y="4295"/>
                  <a:pt x="1599" y="4350"/>
                  <a:pt x="1544" y="4431"/>
                </a:cubicBezTo>
                <a:cubicBezTo>
                  <a:pt x="1477" y="4499"/>
                  <a:pt x="1423" y="4580"/>
                  <a:pt x="1368" y="4648"/>
                </a:cubicBezTo>
                <a:lnTo>
                  <a:pt x="962" y="5068"/>
                </a:lnTo>
                <a:cubicBezTo>
                  <a:pt x="813" y="5203"/>
                  <a:pt x="745" y="5339"/>
                  <a:pt x="542" y="5474"/>
                </a:cubicBezTo>
                <a:lnTo>
                  <a:pt x="325" y="5650"/>
                </a:lnTo>
                <a:cubicBezTo>
                  <a:pt x="271" y="5691"/>
                  <a:pt x="162" y="5786"/>
                  <a:pt x="149" y="5867"/>
                </a:cubicBezTo>
                <a:cubicBezTo>
                  <a:pt x="311" y="5664"/>
                  <a:pt x="623" y="5515"/>
                  <a:pt x="813" y="5325"/>
                </a:cubicBezTo>
                <a:cubicBezTo>
                  <a:pt x="867" y="5271"/>
                  <a:pt x="908" y="5217"/>
                  <a:pt x="962" y="5149"/>
                </a:cubicBezTo>
                <a:cubicBezTo>
                  <a:pt x="1016" y="5095"/>
                  <a:pt x="1057" y="5068"/>
                  <a:pt x="1111" y="5000"/>
                </a:cubicBezTo>
                <a:lnTo>
                  <a:pt x="1341" y="4743"/>
                </a:lnTo>
                <a:cubicBezTo>
                  <a:pt x="1368" y="4715"/>
                  <a:pt x="1382" y="4702"/>
                  <a:pt x="1409" y="4661"/>
                </a:cubicBezTo>
                <a:cubicBezTo>
                  <a:pt x="1558" y="4499"/>
                  <a:pt x="1694" y="4322"/>
                  <a:pt x="1829" y="4160"/>
                </a:cubicBezTo>
                <a:cubicBezTo>
                  <a:pt x="1924" y="4051"/>
                  <a:pt x="2059" y="3957"/>
                  <a:pt x="2154" y="3862"/>
                </a:cubicBezTo>
                <a:cubicBezTo>
                  <a:pt x="2263" y="3767"/>
                  <a:pt x="2398" y="3672"/>
                  <a:pt x="2493" y="3577"/>
                </a:cubicBezTo>
                <a:cubicBezTo>
                  <a:pt x="2534" y="3537"/>
                  <a:pt x="2547" y="3523"/>
                  <a:pt x="2574" y="3496"/>
                </a:cubicBezTo>
                <a:cubicBezTo>
                  <a:pt x="2601" y="3455"/>
                  <a:pt x="2628" y="3442"/>
                  <a:pt x="2656" y="3415"/>
                </a:cubicBezTo>
                <a:lnTo>
                  <a:pt x="3103" y="2954"/>
                </a:lnTo>
                <a:cubicBezTo>
                  <a:pt x="3252" y="2778"/>
                  <a:pt x="3455" y="2669"/>
                  <a:pt x="3645" y="2547"/>
                </a:cubicBezTo>
                <a:cubicBezTo>
                  <a:pt x="3807" y="2425"/>
                  <a:pt x="3929" y="2195"/>
                  <a:pt x="4078" y="2060"/>
                </a:cubicBezTo>
                <a:cubicBezTo>
                  <a:pt x="4173" y="1992"/>
                  <a:pt x="4200" y="1897"/>
                  <a:pt x="4376" y="1734"/>
                </a:cubicBezTo>
                <a:cubicBezTo>
                  <a:pt x="4444" y="1680"/>
                  <a:pt x="4471" y="1640"/>
                  <a:pt x="4525" y="1572"/>
                </a:cubicBezTo>
                <a:cubicBezTo>
                  <a:pt x="4580" y="1504"/>
                  <a:pt x="4620" y="1477"/>
                  <a:pt x="4715" y="1436"/>
                </a:cubicBezTo>
                <a:cubicBezTo>
                  <a:pt x="4959" y="1328"/>
                  <a:pt x="5189" y="1084"/>
                  <a:pt x="5271" y="1057"/>
                </a:cubicBezTo>
                <a:cubicBezTo>
                  <a:pt x="5217" y="1179"/>
                  <a:pt x="5162" y="1219"/>
                  <a:pt x="5095" y="1301"/>
                </a:cubicBezTo>
                <a:cubicBezTo>
                  <a:pt x="4851" y="1545"/>
                  <a:pt x="5013" y="1423"/>
                  <a:pt x="4675" y="1721"/>
                </a:cubicBezTo>
                <a:cubicBezTo>
                  <a:pt x="4634" y="1748"/>
                  <a:pt x="4593" y="1775"/>
                  <a:pt x="4566" y="1816"/>
                </a:cubicBezTo>
                <a:lnTo>
                  <a:pt x="4363" y="2032"/>
                </a:lnTo>
                <a:cubicBezTo>
                  <a:pt x="4282" y="2100"/>
                  <a:pt x="4200" y="2249"/>
                  <a:pt x="4146" y="2344"/>
                </a:cubicBezTo>
                <a:cubicBezTo>
                  <a:pt x="4092" y="2439"/>
                  <a:pt x="3997" y="2561"/>
                  <a:pt x="3956" y="2669"/>
                </a:cubicBezTo>
                <a:cubicBezTo>
                  <a:pt x="3916" y="2764"/>
                  <a:pt x="3916" y="2900"/>
                  <a:pt x="3862" y="3008"/>
                </a:cubicBezTo>
                <a:cubicBezTo>
                  <a:pt x="3807" y="3184"/>
                  <a:pt x="3645" y="3347"/>
                  <a:pt x="3523" y="3509"/>
                </a:cubicBezTo>
                <a:cubicBezTo>
                  <a:pt x="3414" y="3645"/>
                  <a:pt x="3387" y="3740"/>
                  <a:pt x="3238" y="3848"/>
                </a:cubicBezTo>
                <a:cubicBezTo>
                  <a:pt x="3184" y="3889"/>
                  <a:pt x="3170" y="3902"/>
                  <a:pt x="3116" y="3957"/>
                </a:cubicBezTo>
                <a:cubicBezTo>
                  <a:pt x="2899" y="4146"/>
                  <a:pt x="2628" y="4309"/>
                  <a:pt x="2357" y="4444"/>
                </a:cubicBezTo>
                <a:cubicBezTo>
                  <a:pt x="2290" y="4485"/>
                  <a:pt x="2127" y="4539"/>
                  <a:pt x="2114" y="4621"/>
                </a:cubicBezTo>
                <a:cubicBezTo>
                  <a:pt x="2154" y="4607"/>
                  <a:pt x="2344" y="4485"/>
                  <a:pt x="2398" y="4458"/>
                </a:cubicBezTo>
                <a:cubicBezTo>
                  <a:pt x="2493" y="4404"/>
                  <a:pt x="2588" y="4363"/>
                  <a:pt x="2683" y="4295"/>
                </a:cubicBezTo>
                <a:cubicBezTo>
                  <a:pt x="2778" y="4241"/>
                  <a:pt x="2872" y="4187"/>
                  <a:pt x="2967" y="4119"/>
                </a:cubicBezTo>
                <a:lnTo>
                  <a:pt x="3238" y="3943"/>
                </a:lnTo>
                <a:cubicBezTo>
                  <a:pt x="3198" y="4187"/>
                  <a:pt x="2791" y="4472"/>
                  <a:pt x="2615" y="4607"/>
                </a:cubicBezTo>
                <a:cubicBezTo>
                  <a:pt x="2561" y="4661"/>
                  <a:pt x="2507" y="4715"/>
                  <a:pt x="2452" y="4756"/>
                </a:cubicBezTo>
                <a:cubicBezTo>
                  <a:pt x="2222" y="4946"/>
                  <a:pt x="2154" y="5000"/>
                  <a:pt x="1870" y="5176"/>
                </a:cubicBezTo>
                <a:lnTo>
                  <a:pt x="1490" y="5434"/>
                </a:lnTo>
                <a:cubicBezTo>
                  <a:pt x="1341" y="5556"/>
                  <a:pt x="1246" y="5596"/>
                  <a:pt x="1084" y="5691"/>
                </a:cubicBezTo>
                <a:cubicBezTo>
                  <a:pt x="881" y="5827"/>
                  <a:pt x="704" y="5976"/>
                  <a:pt x="488" y="6070"/>
                </a:cubicBezTo>
                <a:cubicBezTo>
                  <a:pt x="393" y="6111"/>
                  <a:pt x="352" y="6138"/>
                  <a:pt x="311" y="6206"/>
                </a:cubicBezTo>
                <a:cubicBezTo>
                  <a:pt x="393" y="6192"/>
                  <a:pt x="582" y="6057"/>
                  <a:pt x="677" y="6003"/>
                </a:cubicBezTo>
                <a:lnTo>
                  <a:pt x="1030" y="5786"/>
                </a:lnTo>
                <a:cubicBezTo>
                  <a:pt x="1111" y="5745"/>
                  <a:pt x="1179" y="5705"/>
                  <a:pt x="1273" y="5650"/>
                </a:cubicBezTo>
                <a:cubicBezTo>
                  <a:pt x="1355" y="5610"/>
                  <a:pt x="1423" y="5556"/>
                  <a:pt x="1504" y="5501"/>
                </a:cubicBezTo>
                <a:lnTo>
                  <a:pt x="1721" y="5339"/>
                </a:lnTo>
                <a:cubicBezTo>
                  <a:pt x="1897" y="5230"/>
                  <a:pt x="2046" y="5149"/>
                  <a:pt x="2195" y="5027"/>
                </a:cubicBezTo>
                <a:lnTo>
                  <a:pt x="2412" y="4851"/>
                </a:lnTo>
                <a:cubicBezTo>
                  <a:pt x="2493" y="4783"/>
                  <a:pt x="2547" y="4756"/>
                  <a:pt x="2628" y="4702"/>
                </a:cubicBezTo>
                <a:cubicBezTo>
                  <a:pt x="2778" y="4580"/>
                  <a:pt x="3103" y="4282"/>
                  <a:pt x="3198" y="4119"/>
                </a:cubicBezTo>
                <a:cubicBezTo>
                  <a:pt x="3252" y="4038"/>
                  <a:pt x="3306" y="3984"/>
                  <a:pt x="3360" y="3902"/>
                </a:cubicBezTo>
                <a:lnTo>
                  <a:pt x="3631" y="3482"/>
                </a:lnTo>
                <a:cubicBezTo>
                  <a:pt x="3645" y="3455"/>
                  <a:pt x="3658" y="3455"/>
                  <a:pt x="3672" y="3428"/>
                </a:cubicBezTo>
                <a:cubicBezTo>
                  <a:pt x="3780" y="3293"/>
                  <a:pt x="3929" y="3116"/>
                  <a:pt x="3956" y="2940"/>
                </a:cubicBezTo>
                <a:cubicBezTo>
                  <a:pt x="3997" y="2629"/>
                  <a:pt x="4038" y="2656"/>
                  <a:pt x="4173" y="2398"/>
                </a:cubicBezTo>
                <a:cubicBezTo>
                  <a:pt x="4254" y="2249"/>
                  <a:pt x="4404" y="2100"/>
                  <a:pt x="4512" y="1965"/>
                </a:cubicBezTo>
                <a:cubicBezTo>
                  <a:pt x="4634" y="1843"/>
                  <a:pt x="4796" y="1707"/>
                  <a:pt x="4918" y="1585"/>
                </a:cubicBezTo>
                <a:cubicBezTo>
                  <a:pt x="5108" y="1396"/>
                  <a:pt x="5298" y="1206"/>
                  <a:pt x="5420" y="935"/>
                </a:cubicBezTo>
                <a:cubicBezTo>
                  <a:pt x="5488" y="772"/>
                  <a:pt x="5677" y="664"/>
                  <a:pt x="5786" y="528"/>
                </a:cubicBezTo>
                <a:lnTo>
                  <a:pt x="6192" y="176"/>
                </a:lnTo>
                <a:cubicBezTo>
                  <a:pt x="6301" y="108"/>
                  <a:pt x="6328" y="95"/>
                  <a:pt x="6422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9" name="Freeform 110">
            <a:extLst>
              <a:ext uri="{FF2B5EF4-FFF2-40B4-BE49-F238E27FC236}">
                <a16:creationId xmlns:a16="http://schemas.microsoft.com/office/drawing/2014/main" id="{9FF659E2-1416-41E2-B57D-C5F3F396119B}"/>
              </a:ext>
            </a:extLst>
          </p:cNvPr>
          <p:cNvSpPr>
            <a:spLocks/>
          </p:cNvSpPr>
          <p:nvPr/>
        </p:nvSpPr>
        <p:spPr bwMode="auto">
          <a:xfrm>
            <a:off x="146050" y="3517900"/>
            <a:ext cx="2379663" cy="1743075"/>
          </a:xfrm>
          <a:custGeom>
            <a:avLst/>
            <a:gdLst>
              <a:gd name="T0" fmla="*/ 0 w 7480"/>
              <a:gd name="T1" fmla="*/ 5393 h 5475"/>
              <a:gd name="T2" fmla="*/ 0 w 7480"/>
              <a:gd name="T3" fmla="*/ 5475 h 5475"/>
              <a:gd name="T4" fmla="*/ 393 w 7480"/>
              <a:gd name="T5" fmla="*/ 5244 h 5475"/>
              <a:gd name="T6" fmla="*/ 1355 w 7480"/>
              <a:gd name="T7" fmla="*/ 5217 h 5475"/>
              <a:gd name="T8" fmla="*/ 2019 w 7480"/>
              <a:gd name="T9" fmla="*/ 5041 h 5475"/>
              <a:gd name="T10" fmla="*/ 2317 w 7480"/>
              <a:gd name="T11" fmla="*/ 4933 h 5475"/>
              <a:gd name="T12" fmla="*/ 2602 w 7480"/>
              <a:gd name="T13" fmla="*/ 4784 h 5475"/>
              <a:gd name="T14" fmla="*/ 1057 w 7480"/>
              <a:gd name="T15" fmla="*/ 5217 h 5475"/>
              <a:gd name="T16" fmla="*/ 447 w 7480"/>
              <a:gd name="T17" fmla="*/ 5163 h 5475"/>
              <a:gd name="T18" fmla="*/ 1301 w 7480"/>
              <a:gd name="T19" fmla="*/ 4499 h 5475"/>
              <a:gd name="T20" fmla="*/ 2222 w 7480"/>
              <a:gd name="T21" fmla="*/ 4079 h 5475"/>
              <a:gd name="T22" fmla="*/ 2358 w 7480"/>
              <a:gd name="T23" fmla="*/ 4052 h 5475"/>
              <a:gd name="T24" fmla="*/ 2927 w 7480"/>
              <a:gd name="T25" fmla="*/ 3876 h 5475"/>
              <a:gd name="T26" fmla="*/ 3455 w 7480"/>
              <a:gd name="T27" fmla="*/ 3632 h 5475"/>
              <a:gd name="T28" fmla="*/ 4295 w 7480"/>
              <a:gd name="T29" fmla="*/ 2941 h 5475"/>
              <a:gd name="T30" fmla="*/ 4661 w 7480"/>
              <a:gd name="T31" fmla="*/ 2534 h 5475"/>
              <a:gd name="T32" fmla="*/ 4837 w 7480"/>
              <a:gd name="T33" fmla="*/ 2331 h 5475"/>
              <a:gd name="T34" fmla="*/ 5840 w 7480"/>
              <a:gd name="T35" fmla="*/ 1423 h 5475"/>
              <a:gd name="T36" fmla="*/ 6030 w 7480"/>
              <a:gd name="T37" fmla="*/ 1234 h 5475"/>
              <a:gd name="T38" fmla="*/ 6802 w 7480"/>
              <a:gd name="T39" fmla="*/ 651 h 5475"/>
              <a:gd name="T40" fmla="*/ 6911 w 7480"/>
              <a:gd name="T41" fmla="*/ 583 h 5475"/>
              <a:gd name="T42" fmla="*/ 7114 w 7480"/>
              <a:gd name="T43" fmla="*/ 393 h 5475"/>
              <a:gd name="T44" fmla="*/ 7480 w 7480"/>
              <a:gd name="T45" fmla="*/ 0 h 5475"/>
              <a:gd name="T46" fmla="*/ 7182 w 7480"/>
              <a:gd name="T47" fmla="*/ 244 h 5475"/>
              <a:gd name="T48" fmla="*/ 7019 w 7480"/>
              <a:gd name="T49" fmla="*/ 380 h 5475"/>
              <a:gd name="T50" fmla="*/ 6884 w 7480"/>
              <a:gd name="T51" fmla="*/ 515 h 5475"/>
              <a:gd name="T52" fmla="*/ 6572 w 7480"/>
              <a:gd name="T53" fmla="*/ 759 h 5475"/>
              <a:gd name="T54" fmla="*/ 5935 w 7480"/>
              <a:gd name="T55" fmla="*/ 1234 h 5475"/>
              <a:gd name="T56" fmla="*/ 5650 w 7480"/>
              <a:gd name="T57" fmla="*/ 1505 h 5475"/>
              <a:gd name="T58" fmla="*/ 5339 w 7480"/>
              <a:gd name="T59" fmla="*/ 1762 h 5475"/>
              <a:gd name="T60" fmla="*/ 5258 w 7480"/>
              <a:gd name="T61" fmla="*/ 1803 h 5475"/>
              <a:gd name="T62" fmla="*/ 5203 w 7480"/>
              <a:gd name="T63" fmla="*/ 1898 h 5475"/>
              <a:gd name="T64" fmla="*/ 4770 w 7480"/>
              <a:gd name="T65" fmla="*/ 2318 h 5475"/>
              <a:gd name="T66" fmla="*/ 4377 w 7480"/>
              <a:gd name="T67" fmla="*/ 2765 h 5475"/>
              <a:gd name="T68" fmla="*/ 3794 w 7480"/>
              <a:gd name="T69" fmla="*/ 3307 h 5475"/>
              <a:gd name="T70" fmla="*/ 3293 w 7480"/>
              <a:gd name="T71" fmla="*/ 3646 h 5475"/>
              <a:gd name="T72" fmla="*/ 2453 w 7480"/>
              <a:gd name="T73" fmla="*/ 3930 h 5475"/>
              <a:gd name="T74" fmla="*/ 2778 w 7480"/>
              <a:gd name="T75" fmla="*/ 3659 h 5475"/>
              <a:gd name="T76" fmla="*/ 3198 w 7480"/>
              <a:gd name="T77" fmla="*/ 3185 h 5475"/>
              <a:gd name="T78" fmla="*/ 3374 w 7480"/>
              <a:gd name="T79" fmla="*/ 3036 h 5475"/>
              <a:gd name="T80" fmla="*/ 3672 w 7480"/>
              <a:gd name="T81" fmla="*/ 2724 h 5475"/>
              <a:gd name="T82" fmla="*/ 2846 w 7480"/>
              <a:gd name="T83" fmla="*/ 3483 h 5475"/>
              <a:gd name="T84" fmla="*/ 2642 w 7480"/>
              <a:gd name="T85" fmla="*/ 3673 h 5475"/>
              <a:gd name="T86" fmla="*/ 1938 w 7480"/>
              <a:gd name="T87" fmla="*/ 4160 h 5475"/>
              <a:gd name="T88" fmla="*/ 1396 w 7480"/>
              <a:gd name="T89" fmla="*/ 4404 h 5475"/>
              <a:gd name="T90" fmla="*/ 447 w 7480"/>
              <a:gd name="T91" fmla="*/ 5028 h 5475"/>
              <a:gd name="T92" fmla="*/ 0 w 7480"/>
              <a:gd name="T93" fmla="*/ 5393 h 5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80" h="5475">
                <a:moveTo>
                  <a:pt x="0" y="5393"/>
                </a:moveTo>
                <a:lnTo>
                  <a:pt x="0" y="5475"/>
                </a:lnTo>
                <a:cubicBezTo>
                  <a:pt x="271" y="5366"/>
                  <a:pt x="285" y="5258"/>
                  <a:pt x="393" y="5244"/>
                </a:cubicBezTo>
                <a:cubicBezTo>
                  <a:pt x="583" y="5231"/>
                  <a:pt x="786" y="5353"/>
                  <a:pt x="1355" y="5217"/>
                </a:cubicBezTo>
                <a:cubicBezTo>
                  <a:pt x="1572" y="5163"/>
                  <a:pt x="1829" y="5122"/>
                  <a:pt x="2019" y="5041"/>
                </a:cubicBezTo>
                <a:cubicBezTo>
                  <a:pt x="2127" y="5014"/>
                  <a:pt x="2222" y="4960"/>
                  <a:pt x="2317" y="4933"/>
                </a:cubicBezTo>
                <a:cubicBezTo>
                  <a:pt x="2426" y="4892"/>
                  <a:pt x="2561" y="4865"/>
                  <a:pt x="2602" y="4784"/>
                </a:cubicBezTo>
                <a:cubicBezTo>
                  <a:pt x="2561" y="4784"/>
                  <a:pt x="1585" y="5150"/>
                  <a:pt x="1057" y="5217"/>
                </a:cubicBezTo>
                <a:cubicBezTo>
                  <a:pt x="827" y="5244"/>
                  <a:pt x="651" y="5190"/>
                  <a:pt x="447" y="5163"/>
                </a:cubicBezTo>
                <a:cubicBezTo>
                  <a:pt x="515" y="4933"/>
                  <a:pt x="989" y="4567"/>
                  <a:pt x="1301" y="4499"/>
                </a:cubicBezTo>
                <a:cubicBezTo>
                  <a:pt x="1585" y="4431"/>
                  <a:pt x="1965" y="4242"/>
                  <a:pt x="2222" y="4079"/>
                </a:cubicBezTo>
                <a:cubicBezTo>
                  <a:pt x="2317" y="4011"/>
                  <a:pt x="2263" y="4052"/>
                  <a:pt x="2358" y="4052"/>
                </a:cubicBezTo>
                <a:cubicBezTo>
                  <a:pt x="2398" y="4052"/>
                  <a:pt x="2846" y="3903"/>
                  <a:pt x="2927" y="3876"/>
                </a:cubicBezTo>
                <a:lnTo>
                  <a:pt x="3455" y="3632"/>
                </a:lnTo>
                <a:cubicBezTo>
                  <a:pt x="3659" y="3537"/>
                  <a:pt x="4106" y="3117"/>
                  <a:pt x="4295" y="2941"/>
                </a:cubicBezTo>
                <a:cubicBezTo>
                  <a:pt x="4539" y="2697"/>
                  <a:pt x="4390" y="2860"/>
                  <a:pt x="4661" y="2534"/>
                </a:cubicBezTo>
                <a:cubicBezTo>
                  <a:pt x="4756" y="2426"/>
                  <a:pt x="4675" y="2548"/>
                  <a:pt x="4837" y="2331"/>
                </a:cubicBezTo>
                <a:cubicBezTo>
                  <a:pt x="4919" y="2209"/>
                  <a:pt x="5718" y="1505"/>
                  <a:pt x="5840" y="1423"/>
                </a:cubicBezTo>
                <a:cubicBezTo>
                  <a:pt x="5908" y="1369"/>
                  <a:pt x="5962" y="1288"/>
                  <a:pt x="6030" y="1234"/>
                </a:cubicBezTo>
                <a:lnTo>
                  <a:pt x="6802" y="651"/>
                </a:lnTo>
                <a:cubicBezTo>
                  <a:pt x="6843" y="624"/>
                  <a:pt x="6870" y="610"/>
                  <a:pt x="6911" y="583"/>
                </a:cubicBezTo>
                <a:cubicBezTo>
                  <a:pt x="6978" y="529"/>
                  <a:pt x="7046" y="448"/>
                  <a:pt x="7114" y="393"/>
                </a:cubicBezTo>
                <a:cubicBezTo>
                  <a:pt x="7182" y="326"/>
                  <a:pt x="7453" y="122"/>
                  <a:pt x="7480" y="0"/>
                </a:cubicBezTo>
                <a:lnTo>
                  <a:pt x="7182" y="244"/>
                </a:lnTo>
                <a:cubicBezTo>
                  <a:pt x="7127" y="299"/>
                  <a:pt x="7087" y="339"/>
                  <a:pt x="7019" y="380"/>
                </a:cubicBezTo>
                <a:cubicBezTo>
                  <a:pt x="6965" y="421"/>
                  <a:pt x="6938" y="461"/>
                  <a:pt x="6884" y="515"/>
                </a:cubicBezTo>
                <a:lnTo>
                  <a:pt x="6572" y="759"/>
                </a:lnTo>
                <a:cubicBezTo>
                  <a:pt x="6463" y="841"/>
                  <a:pt x="5962" y="1179"/>
                  <a:pt x="5935" y="1234"/>
                </a:cubicBezTo>
                <a:cubicBezTo>
                  <a:pt x="5840" y="1356"/>
                  <a:pt x="5813" y="1328"/>
                  <a:pt x="5650" y="1505"/>
                </a:cubicBezTo>
                <a:cubicBezTo>
                  <a:pt x="5596" y="1545"/>
                  <a:pt x="5379" y="1735"/>
                  <a:pt x="5339" y="1762"/>
                </a:cubicBezTo>
                <a:cubicBezTo>
                  <a:pt x="5285" y="1789"/>
                  <a:pt x="5285" y="1762"/>
                  <a:pt x="5258" y="1803"/>
                </a:cubicBezTo>
                <a:cubicBezTo>
                  <a:pt x="5217" y="1843"/>
                  <a:pt x="5244" y="1843"/>
                  <a:pt x="5203" y="1898"/>
                </a:cubicBezTo>
                <a:cubicBezTo>
                  <a:pt x="5122" y="1979"/>
                  <a:pt x="4892" y="2114"/>
                  <a:pt x="4770" y="2318"/>
                </a:cubicBezTo>
                <a:lnTo>
                  <a:pt x="4377" y="2765"/>
                </a:lnTo>
                <a:lnTo>
                  <a:pt x="3794" y="3307"/>
                </a:lnTo>
                <a:cubicBezTo>
                  <a:pt x="3726" y="3375"/>
                  <a:pt x="3374" y="3605"/>
                  <a:pt x="3293" y="3646"/>
                </a:cubicBezTo>
                <a:cubicBezTo>
                  <a:pt x="3076" y="3740"/>
                  <a:pt x="2710" y="3903"/>
                  <a:pt x="2453" y="3930"/>
                </a:cubicBezTo>
                <a:cubicBezTo>
                  <a:pt x="2493" y="3862"/>
                  <a:pt x="2697" y="3727"/>
                  <a:pt x="2778" y="3659"/>
                </a:cubicBezTo>
                <a:cubicBezTo>
                  <a:pt x="2873" y="3578"/>
                  <a:pt x="3103" y="3280"/>
                  <a:pt x="3198" y="3185"/>
                </a:cubicBezTo>
                <a:cubicBezTo>
                  <a:pt x="3252" y="3131"/>
                  <a:pt x="3320" y="3090"/>
                  <a:pt x="3374" y="3036"/>
                </a:cubicBezTo>
                <a:cubicBezTo>
                  <a:pt x="3510" y="2927"/>
                  <a:pt x="3659" y="2819"/>
                  <a:pt x="3672" y="2724"/>
                </a:cubicBezTo>
                <a:cubicBezTo>
                  <a:pt x="3496" y="2765"/>
                  <a:pt x="2954" y="3347"/>
                  <a:pt x="2846" y="3483"/>
                </a:cubicBezTo>
                <a:cubicBezTo>
                  <a:pt x="2764" y="3578"/>
                  <a:pt x="2751" y="3591"/>
                  <a:pt x="2642" y="3673"/>
                </a:cubicBezTo>
                <a:cubicBezTo>
                  <a:pt x="2439" y="3835"/>
                  <a:pt x="2168" y="4052"/>
                  <a:pt x="1938" y="4160"/>
                </a:cubicBezTo>
                <a:cubicBezTo>
                  <a:pt x="1802" y="4215"/>
                  <a:pt x="1572" y="4350"/>
                  <a:pt x="1396" y="4404"/>
                </a:cubicBezTo>
                <a:cubicBezTo>
                  <a:pt x="989" y="4513"/>
                  <a:pt x="691" y="4702"/>
                  <a:pt x="447" y="5028"/>
                </a:cubicBezTo>
                <a:cubicBezTo>
                  <a:pt x="366" y="5122"/>
                  <a:pt x="149" y="5353"/>
                  <a:pt x="0" y="539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0" name="Freeform 111">
            <a:extLst>
              <a:ext uri="{FF2B5EF4-FFF2-40B4-BE49-F238E27FC236}">
                <a16:creationId xmlns:a16="http://schemas.microsoft.com/office/drawing/2014/main" id="{334ED67D-12FB-46BF-9982-84C749E0B5C8}"/>
              </a:ext>
            </a:extLst>
          </p:cNvPr>
          <p:cNvSpPr>
            <a:spLocks/>
          </p:cNvSpPr>
          <p:nvPr/>
        </p:nvSpPr>
        <p:spPr bwMode="auto">
          <a:xfrm>
            <a:off x="3556000" y="638175"/>
            <a:ext cx="987425" cy="2381250"/>
          </a:xfrm>
          <a:custGeom>
            <a:avLst/>
            <a:gdLst>
              <a:gd name="T0" fmla="*/ 3103 w 3103"/>
              <a:gd name="T1" fmla="*/ 0 h 7480"/>
              <a:gd name="T2" fmla="*/ 3022 w 3103"/>
              <a:gd name="T3" fmla="*/ 0 h 7480"/>
              <a:gd name="T4" fmla="*/ 2846 w 3103"/>
              <a:gd name="T5" fmla="*/ 528 h 7480"/>
              <a:gd name="T6" fmla="*/ 2832 w 3103"/>
              <a:gd name="T7" fmla="*/ 542 h 7480"/>
              <a:gd name="T8" fmla="*/ 2724 w 3103"/>
              <a:gd name="T9" fmla="*/ 583 h 7480"/>
              <a:gd name="T10" fmla="*/ 2480 w 3103"/>
              <a:gd name="T11" fmla="*/ 813 h 7480"/>
              <a:gd name="T12" fmla="*/ 1992 w 3103"/>
              <a:gd name="T13" fmla="*/ 1992 h 7480"/>
              <a:gd name="T14" fmla="*/ 1491 w 3103"/>
              <a:gd name="T15" fmla="*/ 3116 h 7480"/>
              <a:gd name="T16" fmla="*/ 1260 w 3103"/>
              <a:gd name="T17" fmla="*/ 3550 h 7480"/>
              <a:gd name="T18" fmla="*/ 1057 w 3103"/>
              <a:gd name="T19" fmla="*/ 3957 h 7480"/>
              <a:gd name="T20" fmla="*/ 1165 w 3103"/>
              <a:gd name="T21" fmla="*/ 3767 h 7480"/>
              <a:gd name="T22" fmla="*/ 1301 w 3103"/>
              <a:gd name="T23" fmla="*/ 3577 h 7480"/>
              <a:gd name="T24" fmla="*/ 2114 w 3103"/>
              <a:gd name="T25" fmla="*/ 1870 h 7480"/>
              <a:gd name="T26" fmla="*/ 2168 w 3103"/>
              <a:gd name="T27" fmla="*/ 1748 h 7480"/>
              <a:gd name="T28" fmla="*/ 2263 w 3103"/>
              <a:gd name="T29" fmla="*/ 1545 h 7480"/>
              <a:gd name="T30" fmla="*/ 2304 w 3103"/>
              <a:gd name="T31" fmla="*/ 1409 h 7480"/>
              <a:gd name="T32" fmla="*/ 2588 w 3103"/>
              <a:gd name="T33" fmla="*/ 732 h 7480"/>
              <a:gd name="T34" fmla="*/ 2791 w 3103"/>
              <a:gd name="T35" fmla="*/ 610 h 7480"/>
              <a:gd name="T36" fmla="*/ 2683 w 3103"/>
              <a:gd name="T37" fmla="*/ 1247 h 7480"/>
              <a:gd name="T38" fmla="*/ 2642 w 3103"/>
              <a:gd name="T39" fmla="*/ 1558 h 7480"/>
              <a:gd name="T40" fmla="*/ 2304 w 3103"/>
              <a:gd name="T41" fmla="*/ 2751 h 7480"/>
              <a:gd name="T42" fmla="*/ 1965 w 3103"/>
              <a:gd name="T43" fmla="*/ 3387 h 7480"/>
              <a:gd name="T44" fmla="*/ 1274 w 3103"/>
              <a:gd name="T45" fmla="*/ 4336 h 7480"/>
              <a:gd name="T46" fmla="*/ 1084 w 3103"/>
              <a:gd name="T47" fmla="*/ 4905 h 7480"/>
              <a:gd name="T48" fmla="*/ 1342 w 3103"/>
              <a:gd name="T49" fmla="*/ 4336 h 7480"/>
              <a:gd name="T50" fmla="*/ 1423 w 3103"/>
              <a:gd name="T51" fmla="*/ 4146 h 7480"/>
              <a:gd name="T52" fmla="*/ 1626 w 3103"/>
              <a:gd name="T53" fmla="*/ 3794 h 7480"/>
              <a:gd name="T54" fmla="*/ 1735 w 3103"/>
              <a:gd name="T55" fmla="*/ 3618 h 7480"/>
              <a:gd name="T56" fmla="*/ 1911 w 3103"/>
              <a:gd name="T57" fmla="*/ 3509 h 7480"/>
              <a:gd name="T58" fmla="*/ 1735 w 3103"/>
              <a:gd name="T59" fmla="*/ 3943 h 7480"/>
              <a:gd name="T60" fmla="*/ 1653 w 3103"/>
              <a:gd name="T61" fmla="*/ 4160 h 7480"/>
              <a:gd name="T62" fmla="*/ 1423 w 3103"/>
              <a:gd name="T63" fmla="*/ 4864 h 7480"/>
              <a:gd name="T64" fmla="*/ 1342 w 3103"/>
              <a:gd name="T65" fmla="*/ 5081 h 7480"/>
              <a:gd name="T66" fmla="*/ 1287 w 3103"/>
              <a:gd name="T67" fmla="*/ 5325 h 7480"/>
              <a:gd name="T68" fmla="*/ 1057 w 3103"/>
              <a:gd name="T69" fmla="*/ 5718 h 7480"/>
              <a:gd name="T70" fmla="*/ 908 w 3103"/>
              <a:gd name="T71" fmla="*/ 5854 h 7480"/>
              <a:gd name="T72" fmla="*/ 447 w 3103"/>
              <a:gd name="T73" fmla="*/ 6314 h 7480"/>
              <a:gd name="T74" fmla="*/ 217 w 3103"/>
              <a:gd name="T75" fmla="*/ 6653 h 7480"/>
              <a:gd name="T76" fmla="*/ 515 w 3103"/>
              <a:gd name="T77" fmla="*/ 6328 h 7480"/>
              <a:gd name="T78" fmla="*/ 651 w 3103"/>
              <a:gd name="T79" fmla="*/ 6247 h 7480"/>
              <a:gd name="T80" fmla="*/ 502 w 3103"/>
              <a:gd name="T81" fmla="*/ 6545 h 7480"/>
              <a:gd name="T82" fmla="*/ 54 w 3103"/>
              <a:gd name="T83" fmla="*/ 7480 h 7480"/>
              <a:gd name="T84" fmla="*/ 285 w 3103"/>
              <a:gd name="T85" fmla="*/ 6992 h 7480"/>
              <a:gd name="T86" fmla="*/ 800 w 3103"/>
              <a:gd name="T87" fmla="*/ 6084 h 7480"/>
              <a:gd name="T88" fmla="*/ 1165 w 3103"/>
              <a:gd name="T89" fmla="*/ 5732 h 7480"/>
              <a:gd name="T90" fmla="*/ 989 w 3103"/>
              <a:gd name="T91" fmla="*/ 6572 h 7480"/>
              <a:gd name="T92" fmla="*/ 894 w 3103"/>
              <a:gd name="T93" fmla="*/ 6829 h 7480"/>
              <a:gd name="T94" fmla="*/ 840 w 3103"/>
              <a:gd name="T95" fmla="*/ 7127 h 7480"/>
              <a:gd name="T96" fmla="*/ 976 w 3103"/>
              <a:gd name="T97" fmla="*/ 6707 h 7480"/>
              <a:gd name="T98" fmla="*/ 1233 w 3103"/>
              <a:gd name="T99" fmla="*/ 5786 h 7480"/>
              <a:gd name="T100" fmla="*/ 1355 w 3103"/>
              <a:gd name="T101" fmla="*/ 5312 h 7480"/>
              <a:gd name="T102" fmla="*/ 1491 w 3103"/>
              <a:gd name="T103" fmla="*/ 4864 h 7480"/>
              <a:gd name="T104" fmla="*/ 1789 w 3103"/>
              <a:gd name="T105" fmla="*/ 3984 h 7480"/>
              <a:gd name="T106" fmla="*/ 2358 w 3103"/>
              <a:gd name="T107" fmla="*/ 2791 h 7480"/>
              <a:gd name="T108" fmla="*/ 2480 w 3103"/>
              <a:gd name="T109" fmla="*/ 2344 h 7480"/>
              <a:gd name="T110" fmla="*/ 2819 w 3103"/>
              <a:gd name="T111" fmla="*/ 881 h 7480"/>
              <a:gd name="T112" fmla="*/ 3103 w 3103"/>
              <a:gd name="T113" fmla="*/ 0 h 7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03" h="7480">
                <a:moveTo>
                  <a:pt x="3103" y="0"/>
                </a:moveTo>
                <a:lnTo>
                  <a:pt x="3022" y="0"/>
                </a:lnTo>
                <a:cubicBezTo>
                  <a:pt x="3008" y="122"/>
                  <a:pt x="2886" y="420"/>
                  <a:pt x="2846" y="528"/>
                </a:cubicBezTo>
                <a:cubicBezTo>
                  <a:pt x="2832" y="528"/>
                  <a:pt x="2832" y="528"/>
                  <a:pt x="2832" y="542"/>
                </a:cubicBezTo>
                <a:lnTo>
                  <a:pt x="2724" y="583"/>
                </a:lnTo>
                <a:cubicBezTo>
                  <a:pt x="2602" y="637"/>
                  <a:pt x="2548" y="691"/>
                  <a:pt x="2480" y="813"/>
                </a:cubicBezTo>
                <a:cubicBezTo>
                  <a:pt x="2426" y="921"/>
                  <a:pt x="2222" y="1585"/>
                  <a:pt x="1992" y="1992"/>
                </a:cubicBezTo>
                <a:cubicBezTo>
                  <a:pt x="1884" y="2195"/>
                  <a:pt x="1613" y="2859"/>
                  <a:pt x="1491" y="3116"/>
                </a:cubicBezTo>
                <a:cubicBezTo>
                  <a:pt x="1423" y="3238"/>
                  <a:pt x="1328" y="3415"/>
                  <a:pt x="1260" y="3550"/>
                </a:cubicBezTo>
                <a:cubicBezTo>
                  <a:pt x="1220" y="3618"/>
                  <a:pt x="1003" y="3875"/>
                  <a:pt x="1057" y="3957"/>
                </a:cubicBezTo>
                <a:cubicBezTo>
                  <a:pt x="1084" y="3943"/>
                  <a:pt x="1152" y="3808"/>
                  <a:pt x="1165" y="3767"/>
                </a:cubicBezTo>
                <a:cubicBezTo>
                  <a:pt x="1206" y="3699"/>
                  <a:pt x="1247" y="3658"/>
                  <a:pt x="1301" y="3577"/>
                </a:cubicBezTo>
                <a:lnTo>
                  <a:pt x="2114" y="1870"/>
                </a:lnTo>
                <a:cubicBezTo>
                  <a:pt x="2141" y="1829"/>
                  <a:pt x="2141" y="1789"/>
                  <a:pt x="2168" y="1748"/>
                </a:cubicBezTo>
                <a:cubicBezTo>
                  <a:pt x="2222" y="1640"/>
                  <a:pt x="2209" y="1707"/>
                  <a:pt x="2263" y="1545"/>
                </a:cubicBezTo>
                <a:cubicBezTo>
                  <a:pt x="2277" y="1477"/>
                  <a:pt x="2290" y="1477"/>
                  <a:pt x="2304" y="1409"/>
                </a:cubicBezTo>
                <a:cubicBezTo>
                  <a:pt x="2344" y="1287"/>
                  <a:pt x="2534" y="799"/>
                  <a:pt x="2588" y="732"/>
                </a:cubicBezTo>
                <a:cubicBezTo>
                  <a:pt x="2588" y="732"/>
                  <a:pt x="2778" y="623"/>
                  <a:pt x="2791" y="610"/>
                </a:cubicBezTo>
                <a:cubicBezTo>
                  <a:pt x="2791" y="718"/>
                  <a:pt x="2710" y="1125"/>
                  <a:pt x="2683" y="1247"/>
                </a:cubicBezTo>
                <a:cubicBezTo>
                  <a:pt x="2656" y="1355"/>
                  <a:pt x="2656" y="1463"/>
                  <a:pt x="2642" y="1558"/>
                </a:cubicBezTo>
                <a:lnTo>
                  <a:pt x="2304" y="2751"/>
                </a:lnTo>
                <a:cubicBezTo>
                  <a:pt x="2277" y="2832"/>
                  <a:pt x="2033" y="3347"/>
                  <a:pt x="1965" y="3387"/>
                </a:cubicBezTo>
                <a:cubicBezTo>
                  <a:pt x="1558" y="3645"/>
                  <a:pt x="1518" y="3902"/>
                  <a:pt x="1274" y="4336"/>
                </a:cubicBezTo>
                <a:cubicBezTo>
                  <a:pt x="1220" y="4444"/>
                  <a:pt x="1057" y="4770"/>
                  <a:pt x="1084" y="4905"/>
                </a:cubicBezTo>
                <a:cubicBezTo>
                  <a:pt x="1125" y="4824"/>
                  <a:pt x="1165" y="4607"/>
                  <a:pt x="1342" y="4336"/>
                </a:cubicBezTo>
                <a:cubicBezTo>
                  <a:pt x="1382" y="4268"/>
                  <a:pt x="1396" y="4241"/>
                  <a:pt x="1423" y="4146"/>
                </a:cubicBezTo>
                <a:cubicBezTo>
                  <a:pt x="1477" y="4011"/>
                  <a:pt x="1545" y="3902"/>
                  <a:pt x="1626" y="3794"/>
                </a:cubicBezTo>
                <a:lnTo>
                  <a:pt x="1735" y="3618"/>
                </a:lnTo>
                <a:cubicBezTo>
                  <a:pt x="1789" y="3564"/>
                  <a:pt x="1843" y="3523"/>
                  <a:pt x="1911" y="3509"/>
                </a:cubicBezTo>
                <a:lnTo>
                  <a:pt x="1735" y="3943"/>
                </a:lnTo>
                <a:cubicBezTo>
                  <a:pt x="1694" y="4024"/>
                  <a:pt x="1680" y="4079"/>
                  <a:pt x="1653" y="4160"/>
                </a:cubicBezTo>
                <a:cubicBezTo>
                  <a:pt x="1545" y="4390"/>
                  <a:pt x="1491" y="4607"/>
                  <a:pt x="1423" y="4864"/>
                </a:cubicBezTo>
                <a:cubicBezTo>
                  <a:pt x="1409" y="4919"/>
                  <a:pt x="1369" y="5000"/>
                  <a:pt x="1342" y="5081"/>
                </a:cubicBezTo>
                <a:cubicBezTo>
                  <a:pt x="1315" y="5163"/>
                  <a:pt x="1315" y="5244"/>
                  <a:pt x="1287" y="5325"/>
                </a:cubicBezTo>
                <a:cubicBezTo>
                  <a:pt x="1247" y="5461"/>
                  <a:pt x="1138" y="5650"/>
                  <a:pt x="1057" y="5718"/>
                </a:cubicBezTo>
                <a:cubicBezTo>
                  <a:pt x="1003" y="5772"/>
                  <a:pt x="1016" y="5718"/>
                  <a:pt x="908" y="5854"/>
                </a:cubicBezTo>
                <a:cubicBezTo>
                  <a:pt x="786" y="5989"/>
                  <a:pt x="583" y="6206"/>
                  <a:pt x="447" y="6314"/>
                </a:cubicBezTo>
                <a:cubicBezTo>
                  <a:pt x="393" y="6369"/>
                  <a:pt x="190" y="6545"/>
                  <a:pt x="217" y="6653"/>
                </a:cubicBezTo>
                <a:cubicBezTo>
                  <a:pt x="285" y="6585"/>
                  <a:pt x="380" y="6423"/>
                  <a:pt x="515" y="6328"/>
                </a:cubicBezTo>
                <a:cubicBezTo>
                  <a:pt x="583" y="6301"/>
                  <a:pt x="596" y="6260"/>
                  <a:pt x="651" y="6247"/>
                </a:cubicBezTo>
                <a:cubicBezTo>
                  <a:pt x="637" y="6301"/>
                  <a:pt x="542" y="6490"/>
                  <a:pt x="502" y="6545"/>
                </a:cubicBezTo>
                <a:cubicBezTo>
                  <a:pt x="407" y="6707"/>
                  <a:pt x="0" y="7317"/>
                  <a:pt x="54" y="7480"/>
                </a:cubicBezTo>
                <a:cubicBezTo>
                  <a:pt x="95" y="7398"/>
                  <a:pt x="163" y="7154"/>
                  <a:pt x="285" y="6992"/>
                </a:cubicBezTo>
                <a:lnTo>
                  <a:pt x="800" y="6084"/>
                </a:lnTo>
                <a:cubicBezTo>
                  <a:pt x="827" y="6003"/>
                  <a:pt x="1098" y="5745"/>
                  <a:pt x="1165" y="5732"/>
                </a:cubicBezTo>
                <a:cubicBezTo>
                  <a:pt x="1152" y="6138"/>
                  <a:pt x="908" y="6423"/>
                  <a:pt x="989" y="6572"/>
                </a:cubicBezTo>
                <a:cubicBezTo>
                  <a:pt x="894" y="6694"/>
                  <a:pt x="935" y="6667"/>
                  <a:pt x="894" y="6829"/>
                </a:cubicBezTo>
                <a:cubicBezTo>
                  <a:pt x="867" y="6911"/>
                  <a:pt x="827" y="7033"/>
                  <a:pt x="840" y="7127"/>
                </a:cubicBezTo>
                <a:cubicBezTo>
                  <a:pt x="881" y="7073"/>
                  <a:pt x="949" y="6816"/>
                  <a:pt x="976" y="6707"/>
                </a:cubicBezTo>
                <a:cubicBezTo>
                  <a:pt x="1044" y="6396"/>
                  <a:pt x="1138" y="6179"/>
                  <a:pt x="1233" y="5786"/>
                </a:cubicBezTo>
                <a:cubicBezTo>
                  <a:pt x="1274" y="5596"/>
                  <a:pt x="1315" y="5474"/>
                  <a:pt x="1355" y="5312"/>
                </a:cubicBezTo>
                <a:cubicBezTo>
                  <a:pt x="1409" y="5068"/>
                  <a:pt x="1464" y="4973"/>
                  <a:pt x="1491" y="4864"/>
                </a:cubicBezTo>
                <a:cubicBezTo>
                  <a:pt x="1572" y="4539"/>
                  <a:pt x="1667" y="4282"/>
                  <a:pt x="1789" y="3984"/>
                </a:cubicBezTo>
                <a:lnTo>
                  <a:pt x="2358" y="2791"/>
                </a:lnTo>
                <a:cubicBezTo>
                  <a:pt x="2412" y="2656"/>
                  <a:pt x="2439" y="2480"/>
                  <a:pt x="2480" y="2344"/>
                </a:cubicBezTo>
                <a:cubicBezTo>
                  <a:pt x="2642" y="1897"/>
                  <a:pt x="2710" y="1341"/>
                  <a:pt x="2819" y="881"/>
                </a:cubicBezTo>
                <a:cubicBezTo>
                  <a:pt x="2886" y="515"/>
                  <a:pt x="3022" y="325"/>
                  <a:pt x="3103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1" name="Freeform 112">
            <a:extLst>
              <a:ext uri="{FF2B5EF4-FFF2-40B4-BE49-F238E27FC236}">
                <a16:creationId xmlns:a16="http://schemas.microsoft.com/office/drawing/2014/main" id="{A5B2FD70-BF11-4A8E-82C7-B5F6085B466C}"/>
              </a:ext>
            </a:extLst>
          </p:cNvPr>
          <p:cNvSpPr>
            <a:spLocks/>
          </p:cNvSpPr>
          <p:nvPr/>
        </p:nvSpPr>
        <p:spPr bwMode="auto">
          <a:xfrm>
            <a:off x="146050" y="1751013"/>
            <a:ext cx="2655888" cy="1311275"/>
          </a:xfrm>
          <a:custGeom>
            <a:avLst/>
            <a:gdLst>
              <a:gd name="T0" fmla="*/ 0 w 8347"/>
              <a:gd name="T1" fmla="*/ 68 h 4119"/>
              <a:gd name="T2" fmla="*/ 529 w 8347"/>
              <a:gd name="T3" fmla="*/ 325 h 4119"/>
              <a:gd name="T4" fmla="*/ 1572 w 8347"/>
              <a:gd name="T5" fmla="*/ 840 h 4119"/>
              <a:gd name="T6" fmla="*/ 1829 w 8347"/>
              <a:gd name="T7" fmla="*/ 989 h 4119"/>
              <a:gd name="T8" fmla="*/ 2195 w 8347"/>
              <a:gd name="T9" fmla="*/ 1260 h 4119"/>
              <a:gd name="T10" fmla="*/ 2249 w 8347"/>
              <a:gd name="T11" fmla="*/ 1450 h 4119"/>
              <a:gd name="T12" fmla="*/ 3320 w 8347"/>
              <a:gd name="T13" fmla="*/ 2317 h 4119"/>
              <a:gd name="T14" fmla="*/ 3374 w 8347"/>
              <a:gd name="T15" fmla="*/ 2385 h 4119"/>
              <a:gd name="T16" fmla="*/ 4160 w 8347"/>
              <a:gd name="T17" fmla="*/ 2940 h 4119"/>
              <a:gd name="T18" fmla="*/ 3523 w 8347"/>
              <a:gd name="T19" fmla="*/ 2439 h 4119"/>
              <a:gd name="T20" fmla="*/ 4146 w 8347"/>
              <a:gd name="T21" fmla="*/ 2696 h 4119"/>
              <a:gd name="T22" fmla="*/ 4729 w 8347"/>
              <a:gd name="T23" fmla="*/ 2940 h 4119"/>
              <a:gd name="T24" fmla="*/ 4756 w 8347"/>
              <a:gd name="T25" fmla="*/ 2940 h 4119"/>
              <a:gd name="T26" fmla="*/ 4770 w 8347"/>
              <a:gd name="T27" fmla="*/ 2927 h 4119"/>
              <a:gd name="T28" fmla="*/ 4783 w 8347"/>
              <a:gd name="T29" fmla="*/ 2927 h 4119"/>
              <a:gd name="T30" fmla="*/ 4607 w 8347"/>
              <a:gd name="T31" fmla="*/ 2832 h 4119"/>
              <a:gd name="T32" fmla="*/ 4417 w 8347"/>
              <a:gd name="T33" fmla="*/ 2751 h 4119"/>
              <a:gd name="T34" fmla="*/ 3672 w 8347"/>
              <a:gd name="T35" fmla="*/ 2412 h 4119"/>
              <a:gd name="T36" fmla="*/ 3482 w 8347"/>
              <a:gd name="T37" fmla="*/ 2331 h 4119"/>
              <a:gd name="T38" fmla="*/ 2968 w 8347"/>
              <a:gd name="T39" fmla="*/ 2019 h 4119"/>
              <a:gd name="T40" fmla="*/ 2507 w 8347"/>
              <a:gd name="T41" fmla="*/ 1667 h 4119"/>
              <a:gd name="T42" fmla="*/ 2371 w 8347"/>
              <a:gd name="T43" fmla="*/ 1531 h 4119"/>
              <a:gd name="T44" fmla="*/ 2236 w 8347"/>
              <a:gd name="T45" fmla="*/ 1097 h 4119"/>
              <a:gd name="T46" fmla="*/ 3401 w 8347"/>
              <a:gd name="T47" fmla="*/ 1626 h 4119"/>
              <a:gd name="T48" fmla="*/ 3740 w 8347"/>
              <a:gd name="T49" fmla="*/ 1870 h 4119"/>
              <a:gd name="T50" fmla="*/ 3903 w 8347"/>
              <a:gd name="T51" fmla="*/ 1978 h 4119"/>
              <a:gd name="T52" fmla="*/ 4092 w 8347"/>
              <a:gd name="T53" fmla="*/ 2060 h 4119"/>
              <a:gd name="T54" fmla="*/ 4512 w 8347"/>
              <a:gd name="T55" fmla="*/ 2222 h 4119"/>
              <a:gd name="T56" fmla="*/ 4865 w 8347"/>
              <a:gd name="T57" fmla="*/ 2439 h 4119"/>
              <a:gd name="T58" fmla="*/ 5108 w 8347"/>
              <a:gd name="T59" fmla="*/ 2778 h 4119"/>
              <a:gd name="T60" fmla="*/ 5949 w 8347"/>
              <a:gd name="T61" fmla="*/ 3062 h 4119"/>
              <a:gd name="T62" fmla="*/ 6138 w 8347"/>
              <a:gd name="T63" fmla="*/ 3157 h 4119"/>
              <a:gd name="T64" fmla="*/ 7155 w 8347"/>
              <a:gd name="T65" fmla="*/ 3550 h 4119"/>
              <a:gd name="T66" fmla="*/ 7913 w 8347"/>
              <a:gd name="T67" fmla="*/ 3929 h 4119"/>
              <a:gd name="T68" fmla="*/ 8103 w 8347"/>
              <a:gd name="T69" fmla="*/ 4011 h 4119"/>
              <a:gd name="T70" fmla="*/ 8306 w 8347"/>
              <a:gd name="T71" fmla="*/ 4106 h 4119"/>
              <a:gd name="T72" fmla="*/ 8184 w 8347"/>
              <a:gd name="T73" fmla="*/ 3984 h 4119"/>
              <a:gd name="T74" fmla="*/ 7100 w 8347"/>
              <a:gd name="T75" fmla="*/ 3455 h 4119"/>
              <a:gd name="T76" fmla="*/ 7005 w 8347"/>
              <a:gd name="T77" fmla="*/ 3415 h 4119"/>
              <a:gd name="T78" fmla="*/ 6911 w 8347"/>
              <a:gd name="T79" fmla="*/ 3360 h 4119"/>
              <a:gd name="T80" fmla="*/ 6423 w 8347"/>
              <a:gd name="T81" fmla="*/ 3211 h 4119"/>
              <a:gd name="T82" fmla="*/ 5501 w 8347"/>
              <a:gd name="T83" fmla="*/ 2845 h 4119"/>
              <a:gd name="T84" fmla="*/ 4824 w 8347"/>
              <a:gd name="T85" fmla="*/ 2249 h 4119"/>
              <a:gd name="T86" fmla="*/ 3496 w 8347"/>
              <a:gd name="T87" fmla="*/ 1626 h 4119"/>
              <a:gd name="T88" fmla="*/ 2710 w 8347"/>
              <a:gd name="T89" fmla="*/ 1125 h 4119"/>
              <a:gd name="T90" fmla="*/ 1694 w 8347"/>
              <a:gd name="T91" fmla="*/ 867 h 4119"/>
              <a:gd name="T92" fmla="*/ 1504 w 8347"/>
              <a:gd name="T93" fmla="*/ 745 h 4119"/>
              <a:gd name="T94" fmla="*/ 637 w 8347"/>
              <a:gd name="T95" fmla="*/ 312 h 4119"/>
              <a:gd name="T96" fmla="*/ 203 w 8347"/>
              <a:gd name="T97" fmla="*/ 122 h 4119"/>
              <a:gd name="T98" fmla="*/ 0 w 8347"/>
              <a:gd name="T99" fmla="*/ 0 h 4119"/>
              <a:gd name="T100" fmla="*/ 0 w 8347"/>
              <a:gd name="T101" fmla="*/ 68 h 4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347" h="4119">
                <a:moveTo>
                  <a:pt x="0" y="68"/>
                </a:moveTo>
                <a:cubicBezTo>
                  <a:pt x="109" y="122"/>
                  <a:pt x="325" y="244"/>
                  <a:pt x="529" y="325"/>
                </a:cubicBezTo>
                <a:cubicBezTo>
                  <a:pt x="962" y="501"/>
                  <a:pt x="1179" y="623"/>
                  <a:pt x="1572" y="840"/>
                </a:cubicBezTo>
                <a:cubicBezTo>
                  <a:pt x="1653" y="894"/>
                  <a:pt x="1735" y="962"/>
                  <a:pt x="1829" y="989"/>
                </a:cubicBezTo>
                <a:cubicBezTo>
                  <a:pt x="2114" y="1070"/>
                  <a:pt x="2168" y="1016"/>
                  <a:pt x="2195" y="1260"/>
                </a:cubicBezTo>
                <a:cubicBezTo>
                  <a:pt x="2209" y="1341"/>
                  <a:pt x="2209" y="1382"/>
                  <a:pt x="2249" y="1450"/>
                </a:cubicBezTo>
                <a:cubicBezTo>
                  <a:pt x="2480" y="1856"/>
                  <a:pt x="3279" y="2276"/>
                  <a:pt x="3320" y="2317"/>
                </a:cubicBezTo>
                <a:cubicBezTo>
                  <a:pt x="3347" y="2344"/>
                  <a:pt x="3347" y="2344"/>
                  <a:pt x="3374" y="2385"/>
                </a:cubicBezTo>
                <a:cubicBezTo>
                  <a:pt x="3496" y="2561"/>
                  <a:pt x="4011" y="2940"/>
                  <a:pt x="4160" y="2940"/>
                </a:cubicBezTo>
                <a:cubicBezTo>
                  <a:pt x="4133" y="2832"/>
                  <a:pt x="3672" y="2669"/>
                  <a:pt x="3523" y="2439"/>
                </a:cubicBezTo>
                <a:cubicBezTo>
                  <a:pt x="3618" y="2439"/>
                  <a:pt x="4011" y="2642"/>
                  <a:pt x="4146" y="2696"/>
                </a:cubicBezTo>
                <a:lnTo>
                  <a:pt x="4729" y="2940"/>
                </a:lnTo>
                <a:cubicBezTo>
                  <a:pt x="4837" y="2940"/>
                  <a:pt x="4648" y="2967"/>
                  <a:pt x="4756" y="2940"/>
                </a:cubicBezTo>
                <a:cubicBezTo>
                  <a:pt x="4770" y="2940"/>
                  <a:pt x="4770" y="2927"/>
                  <a:pt x="4770" y="2927"/>
                </a:cubicBezTo>
                <a:cubicBezTo>
                  <a:pt x="4783" y="2927"/>
                  <a:pt x="4783" y="2927"/>
                  <a:pt x="4783" y="2927"/>
                </a:cubicBezTo>
                <a:cubicBezTo>
                  <a:pt x="4743" y="2859"/>
                  <a:pt x="4729" y="2873"/>
                  <a:pt x="4607" y="2832"/>
                </a:cubicBezTo>
                <a:cubicBezTo>
                  <a:pt x="4539" y="2818"/>
                  <a:pt x="4499" y="2778"/>
                  <a:pt x="4417" y="2751"/>
                </a:cubicBezTo>
                <a:lnTo>
                  <a:pt x="3672" y="2412"/>
                </a:lnTo>
                <a:cubicBezTo>
                  <a:pt x="3604" y="2385"/>
                  <a:pt x="3537" y="2358"/>
                  <a:pt x="3482" y="2331"/>
                </a:cubicBezTo>
                <a:lnTo>
                  <a:pt x="2968" y="2019"/>
                </a:lnTo>
                <a:cubicBezTo>
                  <a:pt x="2805" y="1924"/>
                  <a:pt x="2642" y="1802"/>
                  <a:pt x="2507" y="1667"/>
                </a:cubicBezTo>
                <a:cubicBezTo>
                  <a:pt x="2453" y="1626"/>
                  <a:pt x="2426" y="1572"/>
                  <a:pt x="2371" y="1531"/>
                </a:cubicBezTo>
                <a:cubicBezTo>
                  <a:pt x="2290" y="1436"/>
                  <a:pt x="2236" y="1274"/>
                  <a:pt x="2236" y="1097"/>
                </a:cubicBezTo>
                <a:cubicBezTo>
                  <a:pt x="2669" y="1097"/>
                  <a:pt x="3090" y="1396"/>
                  <a:pt x="3401" y="1626"/>
                </a:cubicBezTo>
                <a:lnTo>
                  <a:pt x="3740" y="1870"/>
                </a:lnTo>
                <a:cubicBezTo>
                  <a:pt x="3808" y="1910"/>
                  <a:pt x="3848" y="1938"/>
                  <a:pt x="3903" y="1978"/>
                </a:cubicBezTo>
                <a:cubicBezTo>
                  <a:pt x="3970" y="2019"/>
                  <a:pt x="4024" y="2032"/>
                  <a:pt x="4092" y="2060"/>
                </a:cubicBezTo>
                <a:cubicBezTo>
                  <a:pt x="4214" y="2127"/>
                  <a:pt x="4377" y="2168"/>
                  <a:pt x="4512" y="2222"/>
                </a:cubicBezTo>
                <a:cubicBezTo>
                  <a:pt x="4716" y="2290"/>
                  <a:pt x="4783" y="2263"/>
                  <a:pt x="4865" y="2439"/>
                </a:cubicBezTo>
                <a:cubicBezTo>
                  <a:pt x="4946" y="2615"/>
                  <a:pt x="4973" y="2683"/>
                  <a:pt x="5108" y="2778"/>
                </a:cubicBezTo>
                <a:cubicBezTo>
                  <a:pt x="5298" y="2913"/>
                  <a:pt x="5718" y="2940"/>
                  <a:pt x="5949" y="3062"/>
                </a:cubicBezTo>
                <a:cubicBezTo>
                  <a:pt x="6030" y="3089"/>
                  <a:pt x="6071" y="3103"/>
                  <a:pt x="6138" y="3157"/>
                </a:cubicBezTo>
                <a:cubicBezTo>
                  <a:pt x="6409" y="3320"/>
                  <a:pt x="6924" y="3428"/>
                  <a:pt x="7155" y="3550"/>
                </a:cubicBezTo>
                <a:lnTo>
                  <a:pt x="7913" y="3929"/>
                </a:lnTo>
                <a:cubicBezTo>
                  <a:pt x="7981" y="3957"/>
                  <a:pt x="8049" y="3984"/>
                  <a:pt x="8103" y="4011"/>
                </a:cubicBezTo>
                <a:cubicBezTo>
                  <a:pt x="8184" y="4051"/>
                  <a:pt x="8225" y="4119"/>
                  <a:pt x="8306" y="4106"/>
                </a:cubicBezTo>
                <a:cubicBezTo>
                  <a:pt x="8293" y="4024"/>
                  <a:pt x="8347" y="4079"/>
                  <a:pt x="8184" y="3984"/>
                </a:cubicBezTo>
                <a:lnTo>
                  <a:pt x="7100" y="3455"/>
                </a:lnTo>
                <a:cubicBezTo>
                  <a:pt x="7046" y="3442"/>
                  <a:pt x="7046" y="3442"/>
                  <a:pt x="7005" y="3415"/>
                </a:cubicBezTo>
                <a:lnTo>
                  <a:pt x="6911" y="3360"/>
                </a:lnTo>
                <a:cubicBezTo>
                  <a:pt x="6843" y="3360"/>
                  <a:pt x="6504" y="3238"/>
                  <a:pt x="6423" y="3211"/>
                </a:cubicBezTo>
                <a:cubicBezTo>
                  <a:pt x="5962" y="3022"/>
                  <a:pt x="6071" y="2981"/>
                  <a:pt x="5501" y="2845"/>
                </a:cubicBezTo>
                <a:cubicBezTo>
                  <a:pt x="4837" y="2696"/>
                  <a:pt x="5054" y="2439"/>
                  <a:pt x="4824" y="2249"/>
                </a:cubicBezTo>
                <a:cubicBezTo>
                  <a:pt x="4702" y="2154"/>
                  <a:pt x="4214" y="2154"/>
                  <a:pt x="3496" y="1626"/>
                </a:cubicBezTo>
                <a:cubicBezTo>
                  <a:pt x="3293" y="1477"/>
                  <a:pt x="2940" y="1233"/>
                  <a:pt x="2710" y="1125"/>
                </a:cubicBezTo>
                <a:cubicBezTo>
                  <a:pt x="2534" y="1043"/>
                  <a:pt x="1992" y="1030"/>
                  <a:pt x="1694" y="867"/>
                </a:cubicBezTo>
                <a:cubicBezTo>
                  <a:pt x="1640" y="826"/>
                  <a:pt x="1558" y="772"/>
                  <a:pt x="1504" y="745"/>
                </a:cubicBezTo>
                <a:cubicBezTo>
                  <a:pt x="1396" y="677"/>
                  <a:pt x="759" y="352"/>
                  <a:pt x="637" y="312"/>
                </a:cubicBezTo>
                <a:lnTo>
                  <a:pt x="203" y="122"/>
                </a:lnTo>
                <a:cubicBezTo>
                  <a:pt x="136" y="81"/>
                  <a:pt x="68" y="27"/>
                  <a:pt x="0" y="0"/>
                </a:cubicBezTo>
                <a:lnTo>
                  <a:pt x="0" y="68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2" name="Freeform 113">
            <a:extLst>
              <a:ext uri="{FF2B5EF4-FFF2-40B4-BE49-F238E27FC236}">
                <a16:creationId xmlns:a16="http://schemas.microsoft.com/office/drawing/2014/main" id="{643E7602-EE3B-4337-9905-CA66502186AA}"/>
              </a:ext>
            </a:extLst>
          </p:cNvPr>
          <p:cNvSpPr>
            <a:spLocks/>
          </p:cNvSpPr>
          <p:nvPr/>
        </p:nvSpPr>
        <p:spPr bwMode="auto">
          <a:xfrm>
            <a:off x="146050" y="3821113"/>
            <a:ext cx="2266950" cy="2168525"/>
          </a:xfrm>
          <a:custGeom>
            <a:avLst/>
            <a:gdLst>
              <a:gd name="T0" fmla="*/ 0 w 7127"/>
              <a:gd name="T1" fmla="*/ 6748 h 6816"/>
              <a:gd name="T2" fmla="*/ 0 w 7127"/>
              <a:gd name="T3" fmla="*/ 6816 h 6816"/>
              <a:gd name="T4" fmla="*/ 258 w 7127"/>
              <a:gd name="T5" fmla="*/ 6653 h 6816"/>
              <a:gd name="T6" fmla="*/ 501 w 7127"/>
              <a:gd name="T7" fmla="*/ 6450 h 6816"/>
              <a:gd name="T8" fmla="*/ 1355 w 7127"/>
              <a:gd name="T9" fmla="*/ 5800 h 6816"/>
              <a:gd name="T10" fmla="*/ 1477 w 7127"/>
              <a:gd name="T11" fmla="*/ 5691 h 6816"/>
              <a:gd name="T12" fmla="*/ 2602 w 7127"/>
              <a:gd name="T13" fmla="*/ 5081 h 6816"/>
              <a:gd name="T14" fmla="*/ 3401 w 7127"/>
              <a:gd name="T15" fmla="*/ 4580 h 6816"/>
              <a:gd name="T16" fmla="*/ 3632 w 7127"/>
              <a:gd name="T17" fmla="*/ 4363 h 6816"/>
              <a:gd name="T18" fmla="*/ 4146 w 7127"/>
              <a:gd name="T19" fmla="*/ 3781 h 6816"/>
              <a:gd name="T20" fmla="*/ 4892 w 7127"/>
              <a:gd name="T21" fmla="*/ 3225 h 6816"/>
              <a:gd name="T22" fmla="*/ 5054 w 7127"/>
              <a:gd name="T23" fmla="*/ 3171 h 6816"/>
              <a:gd name="T24" fmla="*/ 5542 w 7127"/>
              <a:gd name="T25" fmla="*/ 2791 h 6816"/>
              <a:gd name="T26" fmla="*/ 5908 w 7127"/>
              <a:gd name="T27" fmla="*/ 2276 h 6816"/>
              <a:gd name="T28" fmla="*/ 6477 w 7127"/>
              <a:gd name="T29" fmla="*/ 1341 h 6816"/>
              <a:gd name="T30" fmla="*/ 6572 w 7127"/>
              <a:gd name="T31" fmla="*/ 1206 h 6816"/>
              <a:gd name="T32" fmla="*/ 6762 w 7127"/>
              <a:gd name="T33" fmla="*/ 745 h 6816"/>
              <a:gd name="T34" fmla="*/ 6829 w 7127"/>
              <a:gd name="T35" fmla="*/ 596 h 6816"/>
              <a:gd name="T36" fmla="*/ 7127 w 7127"/>
              <a:gd name="T37" fmla="*/ 0 h 6816"/>
              <a:gd name="T38" fmla="*/ 6978 w 7127"/>
              <a:gd name="T39" fmla="*/ 176 h 6816"/>
              <a:gd name="T40" fmla="*/ 6870 w 7127"/>
              <a:gd name="T41" fmla="*/ 407 h 6816"/>
              <a:gd name="T42" fmla="*/ 6748 w 7127"/>
              <a:gd name="T43" fmla="*/ 610 h 6816"/>
              <a:gd name="T44" fmla="*/ 6436 w 7127"/>
              <a:gd name="T45" fmla="*/ 1301 h 6816"/>
              <a:gd name="T46" fmla="*/ 6220 w 7127"/>
              <a:gd name="T47" fmla="*/ 1762 h 6816"/>
              <a:gd name="T48" fmla="*/ 5800 w 7127"/>
              <a:gd name="T49" fmla="*/ 2317 h 6816"/>
              <a:gd name="T50" fmla="*/ 5664 w 7127"/>
              <a:gd name="T51" fmla="*/ 2520 h 6816"/>
              <a:gd name="T52" fmla="*/ 5447 w 7127"/>
              <a:gd name="T53" fmla="*/ 2791 h 6816"/>
              <a:gd name="T54" fmla="*/ 5352 w 7127"/>
              <a:gd name="T55" fmla="*/ 2873 h 6816"/>
              <a:gd name="T56" fmla="*/ 4919 w 7127"/>
              <a:gd name="T57" fmla="*/ 3130 h 6816"/>
              <a:gd name="T58" fmla="*/ 5136 w 7127"/>
              <a:gd name="T59" fmla="*/ 2737 h 6816"/>
              <a:gd name="T60" fmla="*/ 5488 w 7127"/>
              <a:gd name="T61" fmla="*/ 2182 h 6816"/>
              <a:gd name="T62" fmla="*/ 5610 w 7127"/>
              <a:gd name="T63" fmla="*/ 1992 h 6816"/>
              <a:gd name="T64" fmla="*/ 5800 w 7127"/>
              <a:gd name="T65" fmla="*/ 1667 h 6816"/>
              <a:gd name="T66" fmla="*/ 5854 w 7127"/>
              <a:gd name="T67" fmla="*/ 1626 h 6816"/>
              <a:gd name="T68" fmla="*/ 5800 w 7127"/>
              <a:gd name="T69" fmla="*/ 1612 h 6816"/>
              <a:gd name="T70" fmla="*/ 5542 w 7127"/>
              <a:gd name="T71" fmla="*/ 1965 h 6816"/>
              <a:gd name="T72" fmla="*/ 5149 w 7127"/>
              <a:gd name="T73" fmla="*/ 2602 h 6816"/>
              <a:gd name="T74" fmla="*/ 4878 w 7127"/>
              <a:gd name="T75" fmla="*/ 3022 h 6816"/>
              <a:gd name="T76" fmla="*/ 4729 w 7127"/>
              <a:gd name="T77" fmla="*/ 3225 h 6816"/>
              <a:gd name="T78" fmla="*/ 4539 w 7127"/>
              <a:gd name="T79" fmla="*/ 3360 h 6816"/>
              <a:gd name="T80" fmla="*/ 4160 w 7127"/>
              <a:gd name="T81" fmla="*/ 3686 h 6816"/>
              <a:gd name="T82" fmla="*/ 3821 w 7127"/>
              <a:gd name="T83" fmla="*/ 4024 h 6816"/>
              <a:gd name="T84" fmla="*/ 3672 w 7127"/>
              <a:gd name="T85" fmla="*/ 4214 h 6816"/>
              <a:gd name="T86" fmla="*/ 3320 w 7127"/>
              <a:gd name="T87" fmla="*/ 4566 h 6816"/>
              <a:gd name="T88" fmla="*/ 2480 w 7127"/>
              <a:gd name="T89" fmla="*/ 5095 h 6816"/>
              <a:gd name="T90" fmla="*/ 1802 w 7127"/>
              <a:gd name="T91" fmla="*/ 5447 h 6816"/>
              <a:gd name="T92" fmla="*/ 1572 w 7127"/>
              <a:gd name="T93" fmla="*/ 5556 h 6816"/>
              <a:gd name="T94" fmla="*/ 1098 w 7127"/>
              <a:gd name="T95" fmla="*/ 5935 h 6816"/>
              <a:gd name="T96" fmla="*/ 800 w 7127"/>
              <a:gd name="T97" fmla="*/ 6165 h 6816"/>
              <a:gd name="T98" fmla="*/ 420 w 7127"/>
              <a:gd name="T99" fmla="*/ 6463 h 6816"/>
              <a:gd name="T100" fmla="*/ 0 w 7127"/>
              <a:gd name="T101" fmla="*/ 6748 h 6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27" h="6816">
                <a:moveTo>
                  <a:pt x="0" y="6748"/>
                </a:moveTo>
                <a:lnTo>
                  <a:pt x="0" y="6816"/>
                </a:lnTo>
                <a:cubicBezTo>
                  <a:pt x="95" y="6775"/>
                  <a:pt x="176" y="6707"/>
                  <a:pt x="258" y="6653"/>
                </a:cubicBezTo>
                <a:cubicBezTo>
                  <a:pt x="366" y="6572"/>
                  <a:pt x="407" y="6518"/>
                  <a:pt x="501" y="6450"/>
                </a:cubicBezTo>
                <a:cubicBezTo>
                  <a:pt x="718" y="6274"/>
                  <a:pt x="1152" y="6003"/>
                  <a:pt x="1355" y="5800"/>
                </a:cubicBezTo>
                <a:cubicBezTo>
                  <a:pt x="1396" y="5745"/>
                  <a:pt x="1423" y="5732"/>
                  <a:pt x="1477" y="5691"/>
                </a:cubicBezTo>
                <a:cubicBezTo>
                  <a:pt x="1775" y="5474"/>
                  <a:pt x="2195" y="5447"/>
                  <a:pt x="2602" y="5081"/>
                </a:cubicBezTo>
                <a:cubicBezTo>
                  <a:pt x="2940" y="4770"/>
                  <a:pt x="3062" y="4878"/>
                  <a:pt x="3401" y="4580"/>
                </a:cubicBezTo>
                <a:cubicBezTo>
                  <a:pt x="3469" y="4512"/>
                  <a:pt x="3577" y="4431"/>
                  <a:pt x="3632" y="4363"/>
                </a:cubicBezTo>
                <a:cubicBezTo>
                  <a:pt x="3781" y="4173"/>
                  <a:pt x="3943" y="3943"/>
                  <a:pt x="4146" y="3781"/>
                </a:cubicBezTo>
                <a:cubicBezTo>
                  <a:pt x="4309" y="3659"/>
                  <a:pt x="4648" y="3306"/>
                  <a:pt x="4892" y="3225"/>
                </a:cubicBezTo>
                <a:cubicBezTo>
                  <a:pt x="4946" y="3198"/>
                  <a:pt x="5000" y="3198"/>
                  <a:pt x="5054" y="3171"/>
                </a:cubicBezTo>
                <a:cubicBezTo>
                  <a:pt x="5190" y="3103"/>
                  <a:pt x="5447" y="2886"/>
                  <a:pt x="5542" y="2791"/>
                </a:cubicBezTo>
                <a:cubicBezTo>
                  <a:pt x="5664" y="2697"/>
                  <a:pt x="5759" y="2439"/>
                  <a:pt x="5908" y="2276"/>
                </a:cubicBezTo>
                <a:cubicBezTo>
                  <a:pt x="6287" y="1870"/>
                  <a:pt x="6260" y="1748"/>
                  <a:pt x="6477" y="1341"/>
                </a:cubicBezTo>
                <a:cubicBezTo>
                  <a:pt x="6504" y="1287"/>
                  <a:pt x="6545" y="1260"/>
                  <a:pt x="6572" y="1206"/>
                </a:cubicBezTo>
                <a:lnTo>
                  <a:pt x="6762" y="745"/>
                </a:lnTo>
                <a:cubicBezTo>
                  <a:pt x="6789" y="678"/>
                  <a:pt x="6802" y="650"/>
                  <a:pt x="6829" y="596"/>
                </a:cubicBezTo>
                <a:cubicBezTo>
                  <a:pt x="6884" y="488"/>
                  <a:pt x="7127" y="68"/>
                  <a:pt x="7127" y="0"/>
                </a:cubicBezTo>
                <a:cubicBezTo>
                  <a:pt x="7046" y="0"/>
                  <a:pt x="7046" y="27"/>
                  <a:pt x="6978" y="176"/>
                </a:cubicBezTo>
                <a:cubicBezTo>
                  <a:pt x="6938" y="244"/>
                  <a:pt x="6911" y="325"/>
                  <a:pt x="6870" y="407"/>
                </a:cubicBezTo>
                <a:cubicBezTo>
                  <a:pt x="6816" y="488"/>
                  <a:pt x="6789" y="515"/>
                  <a:pt x="6748" y="610"/>
                </a:cubicBezTo>
                <a:cubicBezTo>
                  <a:pt x="6613" y="921"/>
                  <a:pt x="6653" y="908"/>
                  <a:pt x="6436" y="1301"/>
                </a:cubicBezTo>
                <a:cubicBezTo>
                  <a:pt x="6355" y="1436"/>
                  <a:pt x="6301" y="1612"/>
                  <a:pt x="6220" y="1762"/>
                </a:cubicBezTo>
                <a:cubicBezTo>
                  <a:pt x="6125" y="1938"/>
                  <a:pt x="5921" y="2168"/>
                  <a:pt x="5800" y="2317"/>
                </a:cubicBezTo>
                <a:cubicBezTo>
                  <a:pt x="5718" y="2412"/>
                  <a:pt x="5718" y="2439"/>
                  <a:pt x="5664" y="2520"/>
                </a:cubicBezTo>
                <a:cubicBezTo>
                  <a:pt x="5501" y="2751"/>
                  <a:pt x="5610" y="2642"/>
                  <a:pt x="5447" y="2791"/>
                </a:cubicBezTo>
                <a:cubicBezTo>
                  <a:pt x="5393" y="2832"/>
                  <a:pt x="5407" y="2832"/>
                  <a:pt x="5352" y="2873"/>
                </a:cubicBezTo>
                <a:cubicBezTo>
                  <a:pt x="5244" y="2968"/>
                  <a:pt x="5068" y="3117"/>
                  <a:pt x="4919" y="3130"/>
                </a:cubicBezTo>
                <a:cubicBezTo>
                  <a:pt x="4932" y="3022"/>
                  <a:pt x="5081" y="2832"/>
                  <a:pt x="5136" y="2737"/>
                </a:cubicBezTo>
                <a:cubicBezTo>
                  <a:pt x="5244" y="2575"/>
                  <a:pt x="5366" y="2344"/>
                  <a:pt x="5488" y="2182"/>
                </a:cubicBezTo>
                <a:cubicBezTo>
                  <a:pt x="5529" y="2114"/>
                  <a:pt x="5556" y="2073"/>
                  <a:pt x="5610" y="1992"/>
                </a:cubicBezTo>
                <a:cubicBezTo>
                  <a:pt x="5650" y="1897"/>
                  <a:pt x="5732" y="1748"/>
                  <a:pt x="5800" y="1667"/>
                </a:cubicBezTo>
                <a:lnTo>
                  <a:pt x="5854" y="1626"/>
                </a:lnTo>
                <a:cubicBezTo>
                  <a:pt x="5813" y="1599"/>
                  <a:pt x="5894" y="1599"/>
                  <a:pt x="5800" y="1612"/>
                </a:cubicBezTo>
                <a:cubicBezTo>
                  <a:pt x="5718" y="1612"/>
                  <a:pt x="5569" y="1897"/>
                  <a:pt x="5542" y="1965"/>
                </a:cubicBezTo>
                <a:cubicBezTo>
                  <a:pt x="5474" y="2100"/>
                  <a:pt x="5258" y="2398"/>
                  <a:pt x="5149" y="2602"/>
                </a:cubicBezTo>
                <a:lnTo>
                  <a:pt x="4878" y="3022"/>
                </a:lnTo>
                <a:cubicBezTo>
                  <a:pt x="4783" y="3198"/>
                  <a:pt x="4905" y="3062"/>
                  <a:pt x="4729" y="3225"/>
                </a:cubicBezTo>
                <a:cubicBezTo>
                  <a:pt x="4661" y="3279"/>
                  <a:pt x="4607" y="3306"/>
                  <a:pt x="4539" y="3360"/>
                </a:cubicBezTo>
                <a:lnTo>
                  <a:pt x="4160" y="3686"/>
                </a:lnTo>
                <a:cubicBezTo>
                  <a:pt x="4052" y="3794"/>
                  <a:pt x="3930" y="3875"/>
                  <a:pt x="3821" y="4024"/>
                </a:cubicBezTo>
                <a:cubicBezTo>
                  <a:pt x="3767" y="4092"/>
                  <a:pt x="3713" y="4146"/>
                  <a:pt x="3672" y="4214"/>
                </a:cubicBezTo>
                <a:cubicBezTo>
                  <a:pt x="3510" y="4417"/>
                  <a:pt x="3510" y="4404"/>
                  <a:pt x="3320" y="4566"/>
                </a:cubicBezTo>
                <a:cubicBezTo>
                  <a:pt x="3022" y="4810"/>
                  <a:pt x="2954" y="4675"/>
                  <a:pt x="2480" y="5095"/>
                </a:cubicBezTo>
                <a:cubicBezTo>
                  <a:pt x="2358" y="5203"/>
                  <a:pt x="1992" y="5393"/>
                  <a:pt x="1802" y="5447"/>
                </a:cubicBezTo>
                <a:cubicBezTo>
                  <a:pt x="1721" y="5474"/>
                  <a:pt x="1640" y="5529"/>
                  <a:pt x="1572" y="5556"/>
                </a:cubicBezTo>
                <a:cubicBezTo>
                  <a:pt x="1369" y="5650"/>
                  <a:pt x="1301" y="5800"/>
                  <a:pt x="1098" y="5935"/>
                </a:cubicBezTo>
                <a:lnTo>
                  <a:pt x="800" y="6165"/>
                </a:lnTo>
                <a:cubicBezTo>
                  <a:pt x="664" y="6260"/>
                  <a:pt x="556" y="6314"/>
                  <a:pt x="420" y="6463"/>
                </a:cubicBezTo>
                <a:cubicBezTo>
                  <a:pt x="352" y="6531"/>
                  <a:pt x="109" y="6694"/>
                  <a:pt x="0" y="674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3" name="Freeform 114">
            <a:extLst>
              <a:ext uri="{FF2B5EF4-FFF2-40B4-BE49-F238E27FC236}">
                <a16:creationId xmlns:a16="http://schemas.microsoft.com/office/drawing/2014/main" id="{BF9234FA-E78E-4716-88D9-B5F38DF25835}"/>
              </a:ext>
            </a:extLst>
          </p:cNvPr>
          <p:cNvSpPr>
            <a:spLocks/>
          </p:cNvSpPr>
          <p:nvPr/>
        </p:nvSpPr>
        <p:spPr bwMode="auto">
          <a:xfrm>
            <a:off x="3521075" y="3502025"/>
            <a:ext cx="2833688" cy="1590675"/>
          </a:xfrm>
          <a:custGeom>
            <a:avLst/>
            <a:gdLst>
              <a:gd name="T0" fmla="*/ 8902 w 8902"/>
              <a:gd name="T1" fmla="*/ 5000 h 5000"/>
              <a:gd name="T2" fmla="*/ 8902 w 8902"/>
              <a:gd name="T3" fmla="*/ 4919 h 5000"/>
              <a:gd name="T4" fmla="*/ 8319 w 8902"/>
              <a:gd name="T5" fmla="*/ 4662 h 5000"/>
              <a:gd name="T6" fmla="*/ 7195 w 8902"/>
              <a:gd name="T7" fmla="*/ 4282 h 5000"/>
              <a:gd name="T8" fmla="*/ 6233 w 8902"/>
              <a:gd name="T9" fmla="*/ 3727 h 5000"/>
              <a:gd name="T10" fmla="*/ 5948 w 8902"/>
              <a:gd name="T11" fmla="*/ 3578 h 5000"/>
              <a:gd name="T12" fmla="*/ 5081 w 8902"/>
              <a:gd name="T13" fmla="*/ 3158 h 5000"/>
              <a:gd name="T14" fmla="*/ 4796 w 8902"/>
              <a:gd name="T15" fmla="*/ 2995 h 5000"/>
              <a:gd name="T16" fmla="*/ 4363 w 8902"/>
              <a:gd name="T17" fmla="*/ 2778 h 5000"/>
              <a:gd name="T18" fmla="*/ 3956 w 8902"/>
              <a:gd name="T19" fmla="*/ 2548 h 5000"/>
              <a:gd name="T20" fmla="*/ 3807 w 8902"/>
              <a:gd name="T21" fmla="*/ 2494 h 5000"/>
              <a:gd name="T22" fmla="*/ 3347 w 8902"/>
              <a:gd name="T23" fmla="*/ 2290 h 5000"/>
              <a:gd name="T24" fmla="*/ 3076 w 8902"/>
              <a:gd name="T25" fmla="*/ 2128 h 5000"/>
              <a:gd name="T26" fmla="*/ 2479 w 8902"/>
              <a:gd name="T27" fmla="*/ 1843 h 5000"/>
              <a:gd name="T28" fmla="*/ 2019 w 8902"/>
              <a:gd name="T29" fmla="*/ 1667 h 5000"/>
              <a:gd name="T30" fmla="*/ 1951 w 8902"/>
              <a:gd name="T31" fmla="*/ 1626 h 5000"/>
              <a:gd name="T32" fmla="*/ 1897 w 8902"/>
              <a:gd name="T33" fmla="*/ 1572 h 5000"/>
              <a:gd name="T34" fmla="*/ 1382 w 8902"/>
              <a:gd name="T35" fmla="*/ 1220 h 5000"/>
              <a:gd name="T36" fmla="*/ 894 w 8902"/>
              <a:gd name="T37" fmla="*/ 840 h 5000"/>
              <a:gd name="T38" fmla="*/ 691 w 8902"/>
              <a:gd name="T39" fmla="*/ 610 h 5000"/>
              <a:gd name="T40" fmla="*/ 460 w 8902"/>
              <a:gd name="T41" fmla="*/ 407 h 5000"/>
              <a:gd name="T42" fmla="*/ 0 w 8902"/>
              <a:gd name="T43" fmla="*/ 0 h 5000"/>
              <a:gd name="T44" fmla="*/ 379 w 8902"/>
              <a:gd name="T45" fmla="*/ 380 h 5000"/>
              <a:gd name="T46" fmla="*/ 582 w 8902"/>
              <a:gd name="T47" fmla="*/ 569 h 5000"/>
              <a:gd name="T48" fmla="*/ 759 w 8902"/>
              <a:gd name="T49" fmla="*/ 773 h 5000"/>
              <a:gd name="T50" fmla="*/ 1734 w 8902"/>
              <a:gd name="T51" fmla="*/ 1518 h 5000"/>
              <a:gd name="T52" fmla="*/ 2073 w 8902"/>
              <a:gd name="T53" fmla="*/ 1762 h 5000"/>
              <a:gd name="T54" fmla="*/ 2628 w 8902"/>
              <a:gd name="T55" fmla="*/ 1965 h 5000"/>
              <a:gd name="T56" fmla="*/ 3252 w 8902"/>
              <a:gd name="T57" fmla="*/ 2290 h 5000"/>
              <a:gd name="T58" fmla="*/ 3645 w 8902"/>
              <a:gd name="T59" fmla="*/ 2480 h 5000"/>
              <a:gd name="T60" fmla="*/ 3916 w 8902"/>
              <a:gd name="T61" fmla="*/ 2602 h 5000"/>
              <a:gd name="T62" fmla="*/ 5176 w 8902"/>
              <a:gd name="T63" fmla="*/ 3266 h 5000"/>
              <a:gd name="T64" fmla="*/ 5935 w 8902"/>
              <a:gd name="T65" fmla="*/ 3645 h 5000"/>
              <a:gd name="T66" fmla="*/ 6057 w 8902"/>
              <a:gd name="T67" fmla="*/ 3713 h 5000"/>
              <a:gd name="T68" fmla="*/ 6192 w 8902"/>
              <a:gd name="T69" fmla="*/ 3767 h 5000"/>
              <a:gd name="T70" fmla="*/ 6653 w 8902"/>
              <a:gd name="T71" fmla="*/ 4079 h 5000"/>
              <a:gd name="T72" fmla="*/ 7737 w 8902"/>
              <a:gd name="T73" fmla="*/ 4540 h 5000"/>
              <a:gd name="T74" fmla="*/ 7127 w 8902"/>
              <a:gd name="T75" fmla="*/ 4567 h 5000"/>
              <a:gd name="T76" fmla="*/ 6043 w 8902"/>
              <a:gd name="T77" fmla="*/ 4485 h 5000"/>
              <a:gd name="T78" fmla="*/ 5501 w 8902"/>
              <a:gd name="T79" fmla="*/ 4377 h 5000"/>
              <a:gd name="T80" fmla="*/ 6748 w 8902"/>
              <a:gd name="T81" fmla="*/ 4689 h 5000"/>
              <a:gd name="T82" fmla="*/ 6964 w 8902"/>
              <a:gd name="T83" fmla="*/ 4662 h 5000"/>
              <a:gd name="T84" fmla="*/ 7845 w 8902"/>
              <a:gd name="T85" fmla="*/ 4607 h 5000"/>
              <a:gd name="T86" fmla="*/ 8184 w 8902"/>
              <a:gd name="T87" fmla="*/ 4648 h 5000"/>
              <a:gd name="T88" fmla="*/ 8347 w 8902"/>
              <a:gd name="T89" fmla="*/ 4743 h 5000"/>
              <a:gd name="T90" fmla="*/ 8902 w 8902"/>
              <a:gd name="T91" fmla="*/ 5000 h 5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902" h="5000">
                <a:moveTo>
                  <a:pt x="8902" y="5000"/>
                </a:moveTo>
                <a:lnTo>
                  <a:pt x="8902" y="4919"/>
                </a:lnTo>
                <a:cubicBezTo>
                  <a:pt x="8753" y="4905"/>
                  <a:pt x="8455" y="4743"/>
                  <a:pt x="8319" y="4662"/>
                </a:cubicBezTo>
                <a:cubicBezTo>
                  <a:pt x="8062" y="4513"/>
                  <a:pt x="7534" y="4391"/>
                  <a:pt x="7195" y="4282"/>
                </a:cubicBezTo>
                <a:lnTo>
                  <a:pt x="6233" y="3727"/>
                </a:lnTo>
                <a:cubicBezTo>
                  <a:pt x="6124" y="3672"/>
                  <a:pt x="6043" y="3659"/>
                  <a:pt x="5948" y="3578"/>
                </a:cubicBezTo>
                <a:cubicBezTo>
                  <a:pt x="5691" y="3401"/>
                  <a:pt x="5338" y="3279"/>
                  <a:pt x="5081" y="3158"/>
                </a:cubicBezTo>
                <a:cubicBezTo>
                  <a:pt x="4973" y="3103"/>
                  <a:pt x="4891" y="3049"/>
                  <a:pt x="4796" y="2995"/>
                </a:cubicBezTo>
                <a:cubicBezTo>
                  <a:pt x="4593" y="2886"/>
                  <a:pt x="4634" y="2941"/>
                  <a:pt x="4363" y="2778"/>
                </a:cubicBezTo>
                <a:lnTo>
                  <a:pt x="3956" y="2548"/>
                </a:lnTo>
                <a:cubicBezTo>
                  <a:pt x="3889" y="2521"/>
                  <a:pt x="3875" y="2521"/>
                  <a:pt x="3807" y="2494"/>
                </a:cubicBezTo>
                <a:lnTo>
                  <a:pt x="3347" y="2290"/>
                </a:lnTo>
                <a:cubicBezTo>
                  <a:pt x="3238" y="2236"/>
                  <a:pt x="3170" y="2195"/>
                  <a:pt x="3076" y="2128"/>
                </a:cubicBezTo>
                <a:cubicBezTo>
                  <a:pt x="2899" y="2033"/>
                  <a:pt x="2669" y="1897"/>
                  <a:pt x="2479" y="1843"/>
                </a:cubicBezTo>
                <a:cubicBezTo>
                  <a:pt x="2330" y="1816"/>
                  <a:pt x="2154" y="1748"/>
                  <a:pt x="2019" y="1667"/>
                </a:cubicBezTo>
                <a:cubicBezTo>
                  <a:pt x="1992" y="1653"/>
                  <a:pt x="1978" y="1640"/>
                  <a:pt x="1951" y="1626"/>
                </a:cubicBezTo>
                <a:cubicBezTo>
                  <a:pt x="1924" y="1599"/>
                  <a:pt x="1924" y="1586"/>
                  <a:pt x="1897" y="1572"/>
                </a:cubicBezTo>
                <a:lnTo>
                  <a:pt x="1382" y="1220"/>
                </a:lnTo>
                <a:cubicBezTo>
                  <a:pt x="1219" y="1098"/>
                  <a:pt x="1043" y="976"/>
                  <a:pt x="894" y="840"/>
                </a:cubicBezTo>
                <a:cubicBezTo>
                  <a:pt x="813" y="773"/>
                  <a:pt x="772" y="691"/>
                  <a:pt x="691" y="610"/>
                </a:cubicBezTo>
                <a:cubicBezTo>
                  <a:pt x="569" y="475"/>
                  <a:pt x="501" y="447"/>
                  <a:pt x="460" y="407"/>
                </a:cubicBezTo>
                <a:cubicBezTo>
                  <a:pt x="379" y="312"/>
                  <a:pt x="135" y="27"/>
                  <a:pt x="0" y="0"/>
                </a:cubicBezTo>
                <a:cubicBezTo>
                  <a:pt x="40" y="82"/>
                  <a:pt x="203" y="163"/>
                  <a:pt x="379" y="380"/>
                </a:cubicBezTo>
                <a:cubicBezTo>
                  <a:pt x="447" y="447"/>
                  <a:pt x="515" y="502"/>
                  <a:pt x="582" y="569"/>
                </a:cubicBezTo>
                <a:cubicBezTo>
                  <a:pt x="759" y="718"/>
                  <a:pt x="664" y="637"/>
                  <a:pt x="759" y="773"/>
                </a:cubicBezTo>
                <a:cubicBezTo>
                  <a:pt x="962" y="1030"/>
                  <a:pt x="1450" y="1315"/>
                  <a:pt x="1734" y="1518"/>
                </a:cubicBezTo>
                <a:cubicBezTo>
                  <a:pt x="1856" y="1613"/>
                  <a:pt x="1748" y="1559"/>
                  <a:pt x="2073" y="1762"/>
                </a:cubicBezTo>
                <a:cubicBezTo>
                  <a:pt x="2236" y="1857"/>
                  <a:pt x="2452" y="1870"/>
                  <a:pt x="2628" y="1965"/>
                </a:cubicBezTo>
                <a:cubicBezTo>
                  <a:pt x="2859" y="2073"/>
                  <a:pt x="3049" y="2195"/>
                  <a:pt x="3252" y="2290"/>
                </a:cubicBezTo>
                <a:lnTo>
                  <a:pt x="3645" y="2480"/>
                </a:lnTo>
                <a:cubicBezTo>
                  <a:pt x="3740" y="2534"/>
                  <a:pt x="3821" y="2561"/>
                  <a:pt x="3916" y="2602"/>
                </a:cubicBezTo>
                <a:lnTo>
                  <a:pt x="5176" y="3266"/>
                </a:lnTo>
                <a:cubicBezTo>
                  <a:pt x="5460" y="3388"/>
                  <a:pt x="5664" y="3469"/>
                  <a:pt x="5935" y="3645"/>
                </a:cubicBezTo>
                <a:cubicBezTo>
                  <a:pt x="5989" y="3672"/>
                  <a:pt x="6002" y="3686"/>
                  <a:pt x="6057" y="3713"/>
                </a:cubicBezTo>
                <a:cubicBezTo>
                  <a:pt x="6111" y="3754"/>
                  <a:pt x="6138" y="3754"/>
                  <a:pt x="6192" y="3767"/>
                </a:cubicBezTo>
                <a:lnTo>
                  <a:pt x="6653" y="4079"/>
                </a:lnTo>
                <a:cubicBezTo>
                  <a:pt x="6937" y="4296"/>
                  <a:pt x="7683" y="4485"/>
                  <a:pt x="7737" y="4540"/>
                </a:cubicBezTo>
                <a:lnTo>
                  <a:pt x="7127" y="4567"/>
                </a:lnTo>
                <a:cubicBezTo>
                  <a:pt x="6748" y="4580"/>
                  <a:pt x="6910" y="4743"/>
                  <a:pt x="6043" y="4485"/>
                </a:cubicBezTo>
                <a:cubicBezTo>
                  <a:pt x="5935" y="4458"/>
                  <a:pt x="5596" y="4363"/>
                  <a:pt x="5501" y="4377"/>
                </a:cubicBezTo>
                <a:cubicBezTo>
                  <a:pt x="5569" y="4377"/>
                  <a:pt x="6436" y="4689"/>
                  <a:pt x="6748" y="4689"/>
                </a:cubicBezTo>
                <a:cubicBezTo>
                  <a:pt x="6815" y="4702"/>
                  <a:pt x="6897" y="4675"/>
                  <a:pt x="6964" y="4662"/>
                </a:cubicBezTo>
                <a:cubicBezTo>
                  <a:pt x="7114" y="4621"/>
                  <a:pt x="7656" y="4621"/>
                  <a:pt x="7845" y="4607"/>
                </a:cubicBezTo>
                <a:cubicBezTo>
                  <a:pt x="7954" y="4594"/>
                  <a:pt x="7913" y="4540"/>
                  <a:pt x="8184" y="4648"/>
                </a:cubicBezTo>
                <a:cubicBezTo>
                  <a:pt x="8252" y="4689"/>
                  <a:pt x="8279" y="4716"/>
                  <a:pt x="8347" y="4743"/>
                </a:cubicBezTo>
                <a:cubicBezTo>
                  <a:pt x="8496" y="4824"/>
                  <a:pt x="8753" y="4987"/>
                  <a:pt x="8902" y="500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4" name="Freeform 115">
            <a:extLst>
              <a:ext uri="{FF2B5EF4-FFF2-40B4-BE49-F238E27FC236}">
                <a16:creationId xmlns:a16="http://schemas.microsoft.com/office/drawing/2014/main" id="{461B185B-13AB-4ECF-A95C-160AF560CCC2}"/>
              </a:ext>
            </a:extLst>
          </p:cNvPr>
          <p:cNvSpPr>
            <a:spLocks/>
          </p:cNvSpPr>
          <p:nvPr/>
        </p:nvSpPr>
        <p:spPr bwMode="auto">
          <a:xfrm>
            <a:off x="4038600" y="3155950"/>
            <a:ext cx="2316163" cy="703262"/>
          </a:xfrm>
          <a:custGeom>
            <a:avLst/>
            <a:gdLst>
              <a:gd name="T0" fmla="*/ 7276 w 7276"/>
              <a:gd name="T1" fmla="*/ 2128 h 2209"/>
              <a:gd name="T2" fmla="*/ 7276 w 7276"/>
              <a:gd name="T3" fmla="*/ 2046 h 2209"/>
              <a:gd name="T4" fmla="*/ 6707 w 7276"/>
              <a:gd name="T5" fmla="*/ 1992 h 2209"/>
              <a:gd name="T6" fmla="*/ 6124 w 7276"/>
              <a:gd name="T7" fmla="*/ 1897 h 2209"/>
              <a:gd name="T8" fmla="*/ 5880 w 7276"/>
              <a:gd name="T9" fmla="*/ 1843 h 2209"/>
              <a:gd name="T10" fmla="*/ 5582 w 7276"/>
              <a:gd name="T11" fmla="*/ 1802 h 2209"/>
              <a:gd name="T12" fmla="*/ 5311 w 7276"/>
              <a:gd name="T13" fmla="*/ 1857 h 2209"/>
              <a:gd name="T14" fmla="*/ 4173 w 7276"/>
              <a:gd name="T15" fmla="*/ 1748 h 2209"/>
              <a:gd name="T16" fmla="*/ 3916 w 7276"/>
              <a:gd name="T17" fmla="*/ 1681 h 2209"/>
              <a:gd name="T18" fmla="*/ 3455 w 7276"/>
              <a:gd name="T19" fmla="*/ 1491 h 2209"/>
              <a:gd name="T20" fmla="*/ 3238 w 7276"/>
              <a:gd name="T21" fmla="*/ 1382 h 2209"/>
              <a:gd name="T22" fmla="*/ 3062 w 7276"/>
              <a:gd name="T23" fmla="*/ 1233 h 2209"/>
              <a:gd name="T24" fmla="*/ 2845 w 7276"/>
              <a:gd name="T25" fmla="*/ 1247 h 2209"/>
              <a:gd name="T26" fmla="*/ 2330 w 7276"/>
              <a:gd name="T27" fmla="*/ 976 h 2209"/>
              <a:gd name="T28" fmla="*/ 1829 w 7276"/>
              <a:gd name="T29" fmla="*/ 691 h 2209"/>
              <a:gd name="T30" fmla="*/ 1639 w 7276"/>
              <a:gd name="T31" fmla="*/ 596 h 2209"/>
              <a:gd name="T32" fmla="*/ 1585 w 7276"/>
              <a:gd name="T33" fmla="*/ 569 h 2209"/>
              <a:gd name="T34" fmla="*/ 1328 w 7276"/>
              <a:gd name="T35" fmla="*/ 420 h 2209"/>
              <a:gd name="T36" fmla="*/ 1152 w 7276"/>
              <a:gd name="T37" fmla="*/ 325 h 2209"/>
              <a:gd name="T38" fmla="*/ 935 w 7276"/>
              <a:gd name="T39" fmla="*/ 271 h 2209"/>
              <a:gd name="T40" fmla="*/ 704 w 7276"/>
              <a:gd name="T41" fmla="*/ 244 h 2209"/>
              <a:gd name="T42" fmla="*/ 135 w 7276"/>
              <a:gd name="T43" fmla="*/ 0 h 2209"/>
              <a:gd name="T44" fmla="*/ 420 w 7276"/>
              <a:gd name="T45" fmla="*/ 204 h 2209"/>
              <a:gd name="T46" fmla="*/ 0 w 7276"/>
              <a:gd name="T47" fmla="*/ 204 h 2209"/>
              <a:gd name="T48" fmla="*/ 460 w 7276"/>
              <a:gd name="T49" fmla="*/ 258 h 2209"/>
              <a:gd name="T50" fmla="*/ 664 w 7276"/>
              <a:gd name="T51" fmla="*/ 285 h 2209"/>
              <a:gd name="T52" fmla="*/ 894 w 7276"/>
              <a:gd name="T53" fmla="*/ 325 h 2209"/>
              <a:gd name="T54" fmla="*/ 975 w 7276"/>
              <a:gd name="T55" fmla="*/ 353 h 2209"/>
              <a:gd name="T56" fmla="*/ 1084 w 7276"/>
              <a:gd name="T57" fmla="*/ 366 h 2209"/>
              <a:gd name="T58" fmla="*/ 1260 w 7276"/>
              <a:gd name="T59" fmla="*/ 461 h 2209"/>
              <a:gd name="T60" fmla="*/ 1599 w 7276"/>
              <a:gd name="T61" fmla="*/ 637 h 2209"/>
              <a:gd name="T62" fmla="*/ 1937 w 7276"/>
              <a:gd name="T63" fmla="*/ 800 h 2209"/>
              <a:gd name="T64" fmla="*/ 2263 w 7276"/>
              <a:gd name="T65" fmla="*/ 1003 h 2209"/>
              <a:gd name="T66" fmla="*/ 2750 w 7276"/>
              <a:gd name="T67" fmla="*/ 1274 h 2209"/>
              <a:gd name="T68" fmla="*/ 2913 w 7276"/>
              <a:gd name="T69" fmla="*/ 1355 h 2209"/>
              <a:gd name="T70" fmla="*/ 2168 w 7276"/>
              <a:gd name="T71" fmla="*/ 1233 h 2209"/>
              <a:gd name="T72" fmla="*/ 1843 w 7276"/>
              <a:gd name="T73" fmla="*/ 1125 h 2209"/>
              <a:gd name="T74" fmla="*/ 1192 w 7276"/>
              <a:gd name="T75" fmla="*/ 881 h 2209"/>
              <a:gd name="T76" fmla="*/ 894 w 7276"/>
              <a:gd name="T77" fmla="*/ 746 h 2209"/>
              <a:gd name="T78" fmla="*/ 257 w 7276"/>
              <a:gd name="T79" fmla="*/ 515 h 2209"/>
              <a:gd name="T80" fmla="*/ 610 w 7276"/>
              <a:gd name="T81" fmla="*/ 637 h 2209"/>
              <a:gd name="T82" fmla="*/ 1287 w 7276"/>
              <a:gd name="T83" fmla="*/ 962 h 2209"/>
              <a:gd name="T84" fmla="*/ 2425 w 7276"/>
              <a:gd name="T85" fmla="*/ 1342 h 2209"/>
              <a:gd name="T86" fmla="*/ 2845 w 7276"/>
              <a:gd name="T87" fmla="*/ 1423 h 2209"/>
              <a:gd name="T88" fmla="*/ 3225 w 7276"/>
              <a:gd name="T89" fmla="*/ 1450 h 2209"/>
              <a:gd name="T90" fmla="*/ 4742 w 7276"/>
              <a:gd name="T91" fmla="*/ 1924 h 2209"/>
              <a:gd name="T92" fmla="*/ 5217 w 7276"/>
              <a:gd name="T93" fmla="*/ 1938 h 2209"/>
              <a:gd name="T94" fmla="*/ 5609 w 7276"/>
              <a:gd name="T95" fmla="*/ 1857 h 2209"/>
              <a:gd name="T96" fmla="*/ 6450 w 7276"/>
              <a:gd name="T97" fmla="*/ 2019 h 2209"/>
              <a:gd name="T98" fmla="*/ 5650 w 7276"/>
              <a:gd name="T99" fmla="*/ 2114 h 2209"/>
              <a:gd name="T100" fmla="*/ 5203 w 7276"/>
              <a:gd name="T101" fmla="*/ 2128 h 2209"/>
              <a:gd name="T102" fmla="*/ 4783 w 7276"/>
              <a:gd name="T103" fmla="*/ 2168 h 2209"/>
              <a:gd name="T104" fmla="*/ 5718 w 7276"/>
              <a:gd name="T105" fmla="*/ 2182 h 2209"/>
              <a:gd name="T106" fmla="*/ 6179 w 7276"/>
              <a:gd name="T107" fmla="*/ 2168 h 2209"/>
              <a:gd name="T108" fmla="*/ 6504 w 7276"/>
              <a:gd name="T109" fmla="*/ 2060 h 2209"/>
              <a:gd name="T110" fmla="*/ 6517 w 7276"/>
              <a:gd name="T111" fmla="*/ 2046 h 2209"/>
              <a:gd name="T112" fmla="*/ 6531 w 7276"/>
              <a:gd name="T113" fmla="*/ 2033 h 2209"/>
              <a:gd name="T114" fmla="*/ 7276 w 7276"/>
              <a:gd name="T115" fmla="*/ 2128 h 2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76" h="2209">
                <a:moveTo>
                  <a:pt x="7276" y="2128"/>
                </a:moveTo>
                <a:lnTo>
                  <a:pt x="7276" y="2046"/>
                </a:lnTo>
                <a:cubicBezTo>
                  <a:pt x="7141" y="2046"/>
                  <a:pt x="6843" y="2019"/>
                  <a:pt x="6707" y="1992"/>
                </a:cubicBezTo>
                <a:lnTo>
                  <a:pt x="6124" y="1897"/>
                </a:lnTo>
                <a:cubicBezTo>
                  <a:pt x="6043" y="1884"/>
                  <a:pt x="5962" y="1857"/>
                  <a:pt x="5880" y="1843"/>
                </a:cubicBezTo>
                <a:cubicBezTo>
                  <a:pt x="5786" y="1816"/>
                  <a:pt x="5677" y="1816"/>
                  <a:pt x="5582" y="1802"/>
                </a:cubicBezTo>
                <a:cubicBezTo>
                  <a:pt x="5379" y="1775"/>
                  <a:pt x="5447" y="1802"/>
                  <a:pt x="5311" y="1857"/>
                </a:cubicBezTo>
                <a:cubicBezTo>
                  <a:pt x="5081" y="1938"/>
                  <a:pt x="4431" y="1830"/>
                  <a:pt x="4173" y="1748"/>
                </a:cubicBezTo>
                <a:cubicBezTo>
                  <a:pt x="4092" y="1721"/>
                  <a:pt x="3983" y="1708"/>
                  <a:pt x="3916" y="1681"/>
                </a:cubicBezTo>
                <a:cubicBezTo>
                  <a:pt x="3767" y="1626"/>
                  <a:pt x="3591" y="1559"/>
                  <a:pt x="3455" y="1491"/>
                </a:cubicBezTo>
                <a:lnTo>
                  <a:pt x="3238" y="1382"/>
                </a:lnTo>
                <a:cubicBezTo>
                  <a:pt x="3021" y="1301"/>
                  <a:pt x="3103" y="1342"/>
                  <a:pt x="3062" y="1233"/>
                </a:cubicBezTo>
                <a:cubicBezTo>
                  <a:pt x="2954" y="1274"/>
                  <a:pt x="3008" y="1301"/>
                  <a:pt x="2845" y="1247"/>
                </a:cubicBezTo>
                <a:cubicBezTo>
                  <a:pt x="2737" y="1220"/>
                  <a:pt x="2561" y="1071"/>
                  <a:pt x="2330" y="976"/>
                </a:cubicBezTo>
                <a:lnTo>
                  <a:pt x="1829" y="691"/>
                </a:lnTo>
                <a:cubicBezTo>
                  <a:pt x="1748" y="637"/>
                  <a:pt x="1707" y="637"/>
                  <a:pt x="1639" y="596"/>
                </a:cubicBezTo>
                <a:cubicBezTo>
                  <a:pt x="1612" y="583"/>
                  <a:pt x="1639" y="596"/>
                  <a:pt x="1585" y="569"/>
                </a:cubicBezTo>
                <a:cubicBezTo>
                  <a:pt x="1423" y="475"/>
                  <a:pt x="1531" y="515"/>
                  <a:pt x="1328" y="420"/>
                </a:cubicBezTo>
                <a:lnTo>
                  <a:pt x="1152" y="325"/>
                </a:lnTo>
                <a:cubicBezTo>
                  <a:pt x="1097" y="298"/>
                  <a:pt x="1016" y="298"/>
                  <a:pt x="935" y="271"/>
                </a:cubicBezTo>
                <a:cubicBezTo>
                  <a:pt x="853" y="244"/>
                  <a:pt x="799" y="258"/>
                  <a:pt x="704" y="244"/>
                </a:cubicBezTo>
                <a:cubicBezTo>
                  <a:pt x="528" y="217"/>
                  <a:pt x="406" y="82"/>
                  <a:pt x="135" y="0"/>
                </a:cubicBezTo>
                <a:cubicBezTo>
                  <a:pt x="176" y="68"/>
                  <a:pt x="393" y="149"/>
                  <a:pt x="420" y="204"/>
                </a:cubicBezTo>
                <a:lnTo>
                  <a:pt x="0" y="204"/>
                </a:lnTo>
                <a:cubicBezTo>
                  <a:pt x="54" y="285"/>
                  <a:pt x="379" y="271"/>
                  <a:pt x="460" y="258"/>
                </a:cubicBezTo>
                <a:cubicBezTo>
                  <a:pt x="596" y="244"/>
                  <a:pt x="515" y="244"/>
                  <a:pt x="664" y="285"/>
                </a:cubicBezTo>
                <a:cubicBezTo>
                  <a:pt x="745" y="312"/>
                  <a:pt x="813" y="298"/>
                  <a:pt x="894" y="325"/>
                </a:cubicBezTo>
                <a:cubicBezTo>
                  <a:pt x="921" y="325"/>
                  <a:pt x="935" y="339"/>
                  <a:pt x="975" y="353"/>
                </a:cubicBezTo>
                <a:cubicBezTo>
                  <a:pt x="1030" y="366"/>
                  <a:pt x="1043" y="353"/>
                  <a:pt x="1084" y="366"/>
                </a:cubicBezTo>
                <a:cubicBezTo>
                  <a:pt x="1124" y="380"/>
                  <a:pt x="1219" y="434"/>
                  <a:pt x="1260" y="461"/>
                </a:cubicBezTo>
                <a:cubicBezTo>
                  <a:pt x="1409" y="529"/>
                  <a:pt x="1463" y="556"/>
                  <a:pt x="1599" y="637"/>
                </a:cubicBezTo>
                <a:cubicBezTo>
                  <a:pt x="1707" y="705"/>
                  <a:pt x="1843" y="746"/>
                  <a:pt x="1937" y="800"/>
                </a:cubicBezTo>
                <a:cubicBezTo>
                  <a:pt x="2032" y="854"/>
                  <a:pt x="2073" y="908"/>
                  <a:pt x="2263" y="1003"/>
                </a:cubicBezTo>
                <a:cubicBezTo>
                  <a:pt x="2493" y="1111"/>
                  <a:pt x="2574" y="1166"/>
                  <a:pt x="2750" y="1274"/>
                </a:cubicBezTo>
                <a:cubicBezTo>
                  <a:pt x="2791" y="1301"/>
                  <a:pt x="2899" y="1315"/>
                  <a:pt x="2913" y="1355"/>
                </a:cubicBezTo>
                <a:cubicBezTo>
                  <a:pt x="2818" y="1369"/>
                  <a:pt x="2263" y="1274"/>
                  <a:pt x="2168" y="1233"/>
                </a:cubicBezTo>
                <a:cubicBezTo>
                  <a:pt x="2059" y="1193"/>
                  <a:pt x="1951" y="1166"/>
                  <a:pt x="1843" y="1125"/>
                </a:cubicBezTo>
                <a:cubicBezTo>
                  <a:pt x="1395" y="895"/>
                  <a:pt x="1666" y="1017"/>
                  <a:pt x="1192" y="881"/>
                </a:cubicBezTo>
                <a:cubicBezTo>
                  <a:pt x="1111" y="867"/>
                  <a:pt x="962" y="786"/>
                  <a:pt x="894" y="746"/>
                </a:cubicBezTo>
                <a:cubicBezTo>
                  <a:pt x="799" y="691"/>
                  <a:pt x="366" y="447"/>
                  <a:pt x="257" y="515"/>
                </a:cubicBezTo>
                <a:cubicBezTo>
                  <a:pt x="420" y="542"/>
                  <a:pt x="474" y="596"/>
                  <a:pt x="610" y="637"/>
                </a:cubicBezTo>
                <a:cubicBezTo>
                  <a:pt x="867" y="732"/>
                  <a:pt x="948" y="867"/>
                  <a:pt x="1287" y="962"/>
                </a:cubicBezTo>
                <a:cubicBezTo>
                  <a:pt x="1843" y="1098"/>
                  <a:pt x="1924" y="1274"/>
                  <a:pt x="2425" y="1342"/>
                </a:cubicBezTo>
                <a:cubicBezTo>
                  <a:pt x="2561" y="1369"/>
                  <a:pt x="2710" y="1423"/>
                  <a:pt x="2845" y="1423"/>
                </a:cubicBezTo>
                <a:cubicBezTo>
                  <a:pt x="3062" y="1437"/>
                  <a:pt x="2913" y="1301"/>
                  <a:pt x="3225" y="1450"/>
                </a:cubicBezTo>
                <a:cubicBezTo>
                  <a:pt x="3712" y="1667"/>
                  <a:pt x="4187" y="1884"/>
                  <a:pt x="4742" y="1924"/>
                </a:cubicBezTo>
                <a:cubicBezTo>
                  <a:pt x="4864" y="1938"/>
                  <a:pt x="5095" y="1965"/>
                  <a:pt x="5217" y="1938"/>
                </a:cubicBezTo>
                <a:cubicBezTo>
                  <a:pt x="5420" y="1911"/>
                  <a:pt x="5366" y="1830"/>
                  <a:pt x="5609" y="1857"/>
                </a:cubicBezTo>
                <a:cubicBezTo>
                  <a:pt x="5731" y="1884"/>
                  <a:pt x="6382" y="1979"/>
                  <a:pt x="6450" y="2019"/>
                </a:cubicBezTo>
                <a:cubicBezTo>
                  <a:pt x="6314" y="2128"/>
                  <a:pt x="5867" y="2141"/>
                  <a:pt x="5650" y="2114"/>
                </a:cubicBezTo>
                <a:cubicBezTo>
                  <a:pt x="5501" y="2101"/>
                  <a:pt x="5366" y="2114"/>
                  <a:pt x="5203" y="2128"/>
                </a:cubicBezTo>
                <a:cubicBezTo>
                  <a:pt x="5095" y="2128"/>
                  <a:pt x="4837" y="2101"/>
                  <a:pt x="4783" y="2168"/>
                </a:cubicBezTo>
                <a:cubicBezTo>
                  <a:pt x="5040" y="2209"/>
                  <a:pt x="5420" y="2141"/>
                  <a:pt x="5718" y="2182"/>
                </a:cubicBezTo>
                <a:cubicBezTo>
                  <a:pt x="5867" y="2209"/>
                  <a:pt x="6043" y="2195"/>
                  <a:pt x="6179" y="2168"/>
                </a:cubicBezTo>
                <a:lnTo>
                  <a:pt x="6504" y="2060"/>
                </a:lnTo>
                <a:cubicBezTo>
                  <a:pt x="6517" y="2046"/>
                  <a:pt x="6517" y="2046"/>
                  <a:pt x="6517" y="2046"/>
                </a:cubicBezTo>
                <a:cubicBezTo>
                  <a:pt x="6517" y="2033"/>
                  <a:pt x="6531" y="2033"/>
                  <a:pt x="6531" y="2033"/>
                </a:cubicBezTo>
                <a:lnTo>
                  <a:pt x="7276" y="2128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5" name="Freeform 116">
            <a:extLst>
              <a:ext uri="{FF2B5EF4-FFF2-40B4-BE49-F238E27FC236}">
                <a16:creationId xmlns:a16="http://schemas.microsoft.com/office/drawing/2014/main" id="{C45D9587-FBDA-48EB-9BB7-D63FC8157A1C}"/>
              </a:ext>
            </a:extLst>
          </p:cNvPr>
          <p:cNvSpPr>
            <a:spLocks/>
          </p:cNvSpPr>
          <p:nvPr/>
        </p:nvSpPr>
        <p:spPr bwMode="auto">
          <a:xfrm>
            <a:off x="779463" y="638175"/>
            <a:ext cx="1495425" cy="1685925"/>
          </a:xfrm>
          <a:custGeom>
            <a:avLst/>
            <a:gdLst>
              <a:gd name="T0" fmla="*/ 95 w 4702"/>
              <a:gd name="T1" fmla="*/ 0 h 5298"/>
              <a:gd name="T2" fmla="*/ 0 w 4702"/>
              <a:gd name="T3" fmla="*/ 0 h 5298"/>
              <a:gd name="T4" fmla="*/ 108 w 4702"/>
              <a:gd name="T5" fmla="*/ 163 h 5298"/>
              <a:gd name="T6" fmla="*/ 528 w 4702"/>
              <a:gd name="T7" fmla="*/ 596 h 5298"/>
              <a:gd name="T8" fmla="*/ 745 w 4702"/>
              <a:gd name="T9" fmla="*/ 1179 h 5298"/>
              <a:gd name="T10" fmla="*/ 854 w 4702"/>
              <a:gd name="T11" fmla="*/ 1341 h 5298"/>
              <a:gd name="T12" fmla="*/ 976 w 4702"/>
              <a:gd name="T13" fmla="*/ 1504 h 5298"/>
              <a:gd name="T14" fmla="*/ 1314 w 4702"/>
              <a:gd name="T15" fmla="*/ 2005 h 5298"/>
              <a:gd name="T16" fmla="*/ 1856 w 4702"/>
              <a:gd name="T17" fmla="*/ 2574 h 5298"/>
              <a:gd name="T18" fmla="*/ 2453 w 4702"/>
              <a:gd name="T19" fmla="*/ 3089 h 5298"/>
              <a:gd name="T20" fmla="*/ 2615 w 4702"/>
              <a:gd name="T21" fmla="*/ 3211 h 5298"/>
              <a:gd name="T22" fmla="*/ 3022 w 4702"/>
              <a:gd name="T23" fmla="*/ 3631 h 5298"/>
              <a:gd name="T24" fmla="*/ 3835 w 4702"/>
              <a:gd name="T25" fmla="*/ 4499 h 5298"/>
              <a:gd name="T26" fmla="*/ 3970 w 4702"/>
              <a:gd name="T27" fmla="*/ 4634 h 5298"/>
              <a:gd name="T28" fmla="*/ 4526 w 4702"/>
              <a:gd name="T29" fmla="*/ 5190 h 5298"/>
              <a:gd name="T30" fmla="*/ 4702 w 4702"/>
              <a:gd name="T31" fmla="*/ 5285 h 5298"/>
              <a:gd name="T32" fmla="*/ 4309 w 4702"/>
              <a:gd name="T33" fmla="*/ 4905 h 5298"/>
              <a:gd name="T34" fmla="*/ 4119 w 4702"/>
              <a:gd name="T35" fmla="*/ 4688 h 5298"/>
              <a:gd name="T36" fmla="*/ 3916 w 4702"/>
              <a:gd name="T37" fmla="*/ 4485 h 5298"/>
              <a:gd name="T38" fmla="*/ 3658 w 4702"/>
              <a:gd name="T39" fmla="*/ 4201 h 5298"/>
              <a:gd name="T40" fmla="*/ 3130 w 4702"/>
              <a:gd name="T41" fmla="*/ 3645 h 5298"/>
              <a:gd name="T42" fmla="*/ 2873 w 4702"/>
              <a:gd name="T43" fmla="*/ 3360 h 5298"/>
              <a:gd name="T44" fmla="*/ 2303 w 4702"/>
              <a:gd name="T45" fmla="*/ 2873 h 5298"/>
              <a:gd name="T46" fmla="*/ 2168 w 4702"/>
              <a:gd name="T47" fmla="*/ 2751 h 5298"/>
              <a:gd name="T48" fmla="*/ 2073 w 4702"/>
              <a:gd name="T49" fmla="*/ 2696 h 5298"/>
              <a:gd name="T50" fmla="*/ 2005 w 4702"/>
              <a:gd name="T51" fmla="*/ 2629 h 5298"/>
              <a:gd name="T52" fmla="*/ 1355 w 4702"/>
              <a:gd name="T53" fmla="*/ 1938 h 5298"/>
              <a:gd name="T54" fmla="*/ 1016 w 4702"/>
              <a:gd name="T55" fmla="*/ 1450 h 5298"/>
              <a:gd name="T56" fmla="*/ 799 w 4702"/>
              <a:gd name="T57" fmla="*/ 1138 h 5298"/>
              <a:gd name="T58" fmla="*/ 650 w 4702"/>
              <a:gd name="T59" fmla="*/ 745 h 5298"/>
              <a:gd name="T60" fmla="*/ 1192 w 4702"/>
              <a:gd name="T61" fmla="*/ 1301 h 5298"/>
              <a:gd name="T62" fmla="*/ 2534 w 4702"/>
              <a:gd name="T63" fmla="*/ 2737 h 5298"/>
              <a:gd name="T64" fmla="*/ 2710 w 4702"/>
              <a:gd name="T65" fmla="*/ 2845 h 5298"/>
              <a:gd name="T66" fmla="*/ 2873 w 4702"/>
              <a:gd name="T67" fmla="*/ 2927 h 5298"/>
              <a:gd name="T68" fmla="*/ 2683 w 4702"/>
              <a:gd name="T69" fmla="*/ 2764 h 5298"/>
              <a:gd name="T70" fmla="*/ 2168 w 4702"/>
              <a:gd name="T71" fmla="*/ 2209 h 5298"/>
              <a:gd name="T72" fmla="*/ 1816 w 4702"/>
              <a:gd name="T73" fmla="*/ 1856 h 5298"/>
              <a:gd name="T74" fmla="*/ 1721 w 4702"/>
              <a:gd name="T75" fmla="*/ 1761 h 5298"/>
              <a:gd name="T76" fmla="*/ 1463 w 4702"/>
              <a:gd name="T77" fmla="*/ 1490 h 5298"/>
              <a:gd name="T78" fmla="*/ 1111 w 4702"/>
              <a:gd name="T79" fmla="*/ 1125 h 5298"/>
              <a:gd name="T80" fmla="*/ 962 w 4702"/>
              <a:gd name="T81" fmla="*/ 935 h 5298"/>
              <a:gd name="T82" fmla="*/ 772 w 4702"/>
              <a:gd name="T83" fmla="*/ 745 h 5298"/>
              <a:gd name="T84" fmla="*/ 420 w 4702"/>
              <a:gd name="T85" fmla="*/ 379 h 5298"/>
              <a:gd name="T86" fmla="*/ 95 w 4702"/>
              <a:gd name="T87" fmla="*/ 0 h 5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702" h="5298">
                <a:moveTo>
                  <a:pt x="95" y="0"/>
                </a:moveTo>
                <a:lnTo>
                  <a:pt x="0" y="0"/>
                </a:lnTo>
                <a:cubicBezTo>
                  <a:pt x="41" y="54"/>
                  <a:pt x="54" y="95"/>
                  <a:pt x="108" y="163"/>
                </a:cubicBezTo>
                <a:lnTo>
                  <a:pt x="528" y="596"/>
                </a:lnTo>
                <a:lnTo>
                  <a:pt x="745" y="1179"/>
                </a:lnTo>
                <a:cubicBezTo>
                  <a:pt x="772" y="1233"/>
                  <a:pt x="813" y="1287"/>
                  <a:pt x="854" y="1341"/>
                </a:cubicBezTo>
                <a:cubicBezTo>
                  <a:pt x="894" y="1409"/>
                  <a:pt x="935" y="1450"/>
                  <a:pt x="976" y="1504"/>
                </a:cubicBezTo>
                <a:lnTo>
                  <a:pt x="1314" y="2005"/>
                </a:lnTo>
                <a:cubicBezTo>
                  <a:pt x="1436" y="2209"/>
                  <a:pt x="1653" y="2453"/>
                  <a:pt x="1856" y="2574"/>
                </a:cubicBezTo>
                <a:lnTo>
                  <a:pt x="2453" y="3089"/>
                </a:lnTo>
                <a:cubicBezTo>
                  <a:pt x="2507" y="3130"/>
                  <a:pt x="2561" y="3171"/>
                  <a:pt x="2615" y="3211"/>
                </a:cubicBezTo>
                <a:cubicBezTo>
                  <a:pt x="2818" y="3374"/>
                  <a:pt x="2859" y="3442"/>
                  <a:pt x="3022" y="3631"/>
                </a:cubicBezTo>
                <a:lnTo>
                  <a:pt x="3835" y="4499"/>
                </a:lnTo>
                <a:cubicBezTo>
                  <a:pt x="3875" y="4539"/>
                  <a:pt x="3916" y="4580"/>
                  <a:pt x="3970" y="4634"/>
                </a:cubicBezTo>
                <a:lnTo>
                  <a:pt x="4526" y="5190"/>
                </a:lnTo>
                <a:cubicBezTo>
                  <a:pt x="4593" y="5244"/>
                  <a:pt x="4593" y="5298"/>
                  <a:pt x="4702" y="5285"/>
                </a:cubicBezTo>
                <a:cubicBezTo>
                  <a:pt x="4688" y="5230"/>
                  <a:pt x="4390" y="4973"/>
                  <a:pt x="4309" y="4905"/>
                </a:cubicBezTo>
                <a:cubicBezTo>
                  <a:pt x="4228" y="4824"/>
                  <a:pt x="4255" y="4810"/>
                  <a:pt x="4119" y="4688"/>
                </a:cubicBezTo>
                <a:lnTo>
                  <a:pt x="3916" y="4485"/>
                </a:lnTo>
                <a:cubicBezTo>
                  <a:pt x="3821" y="4390"/>
                  <a:pt x="3740" y="4295"/>
                  <a:pt x="3658" y="4201"/>
                </a:cubicBezTo>
                <a:cubicBezTo>
                  <a:pt x="3482" y="4011"/>
                  <a:pt x="3320" y="3808"/>
                  <a:pt x="3130" y="3645"/>
                </a:cubicBezTo>
                <a:cubicBezTo>
                  <a:pt x="2954" y="3482"/>
                  <a:pt x="2995" y="3496"/>
                  <a:pt x="2873" y="3360"/>
                </a:cubicBezTo>
                <a:cubicBezTo>
                  <a:pt x="2751" y="3211"/>
                  <a:pt x="2398" y="2967"/>
                  <a:pt x="2303" y="2873"/>
                </a:cubicBezTo>
                <a:cubicBezTo>
                  <a:pt x="2236" y="2818"/>
                  <a:pt x="2236" y="2805"/>
                  <a:pt x="2168" y="2751"/>
                </a:cubicBezTo>
                <a:cubicBezTo>
                  <a:pt x="2127" y="2724"/>
                  <a:pt x="2100" y="2724"/>
                  <a:pt x="2073" y="2696"/>
                </a:cubicBezTo>
                <a:cubicBezTo>
                  <a:pt x="2032" y="2669"/>
                  <a:pt x="2046" y="2656"/>
                  <a:pt x="2005" y="2629"/>
                </a:cubicBezTo>
                <a:cubicBezTo>
                  <a:pt x="1775" y="2398"/>
                  <a:pt x="1667" y="2453"/>
                  <a:pt x="1355" y="1938"/>
                </a:cubicBezTo>
                <a:cubicBezTo>
                  <a:pt x="1247" y="1775"/>
                  <a:pt x="1152" y="1612"/>
                  <a:pt x="1016" y="1450"/>
                </a:cubicBezTo>
                <a:cubicBezTo>
                  <a:pt x="948" y="1355"/>
                  <a:pt x="854" y="1260"/>
                  <a:pt x="799" y="1138"/>
                </a:cubicBezTo>
                <a:cubicBezTo>
                  <a:pt x="759" y="1043"/>
                  <a:pt x="650" y="840"/>
                  <a:pt x="650" y="745"/>
                </a:cubicBezTo>
                <a:cubicBezTo>
                  <a:pt x="759" y="772"/>
                  <a:pt x="1098" y="1192"/>
                  <a:pt x="1192" y="1301"/>
                </a:cubicBezTo>
                <a:lnTo>
                  <a:pt x="2534" y="2737"/>
                </a:lnTo>
                <a:cubicBezTo>
                  <a:pt x="2602" y="2791"/>
                  <a:pt x="2656" y="2805"/>
                  <a:pt x="2710" y="2845"/>
                </a:cubicBezTo>
                <a:cubicBezTo>
                  <a:pt x="2764" y="2886"/>
                  <a:pt x="2805" y="2954"/>
                  <a:pt x="2873" y="2927"/>
                </a:cubicBezTo>
                <a:cubicBezTo>
                  <a:pt x="2845" y="2886"/>
                  <a:pt x="2751" y="2805"/>
                  <a:pt x="2683" y="2764"/>
                </a:cubicBezTo>
                <a:cubicBezTo>
                  <a:pt x="2425" y="2574"/>
                  <a:pt x="2317" y="2358"/>
                  <a:pt x="2168" y="2209"/>
                </a:cubicBezTo>
                <a:lnTo>
                  <a:pt x="1816" y="1856"/>
                </a:lnTo>
                <a:cubicBezTo>
                  <a:pt x="1775" y="1816"/>
                  <a:pt x="1761" y="1802"/>
                  <a:pt x="1721" y="1761"/>
                </a:cubicBezTo>
                <a:lnTo>
                  <a:pt x="1463" y="1490"/>
                </a:lnTo>
                <a:cubicBezTo>
                  <a:pt x="1247" y="1301"/>
                  <a:pt x="1233" y="1233"/>
                  <a:pt x="1111" y="1125"/>
                </a:cubicBezTo>
                <a:cubicBezTo>
                  <a:pt x="1003" y="1016"/>
                  <a:pt x="1057" y="1043"/>
                  <a:pt x="962" y="935"/>
                </a:cubicBezTo>
                <a:cubicBezTo>
                  <a:pt x="894" y="854"/>
                  <a:pt x="840" y="813"/>
                  <a:pt x="772" y="745"/>
                </a:cubicBezTo>
                <a:cubicBezTo>
                  <a:pt x="650" y="623"/>
                  <a:pt x="556" y="501"/>
                  <a:pt x="420" y="379"/>
                </a:cubicBezTo>
                <a:cubicBezTo>
                  <a:pt x="339" y="298"/>
                  <a:pt x="135" y="122"/>
                  <a:pt x="95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6" name="Freeform 117">
            <a:extLst>
              <a:ext uri="{FF2B5EF4-FFF2-40B4-BE49-F238E27FC236}">
                <a16:creationId xmlns:a16="http://schemas.microsoft.com/office/drawing/2014/main" id="{6621878D-AAB0-466A-BF9C-CC3D844BBA08}"/>
              </a:ext>
            </a:extLst>
          </p:cNvPr>
          <p:cNvSpPr>
            <a:spLocks/>
          </p:cNvSpPr>
          <p:nvPr/>
        </p:nvSpPr>
        <p:spPr bwMode="auto">
          <a:xfrm>
            <a:off x="146050" y="2803525"/>
            <a:ext cx="2228850" cy="319087"/>
          </a:xfrm>
          <a:custGeom>
            <a:avLst/>
            <a:gdLst>
              <a:gd name="T0" fmla="*/ 0 w 7005"/>
              <a:gd name="T1" fmla="*/ 136 h 1003"/>
              <a:gd name="T2" fmla="*/ 0 w 7005"/>
              <a:gd name="T3" fmla="*/ 190 h 1003"/>
              <a:gd name="T4" fmla="*/ 583 w 7005"/>
              <a:gd name="T5" fmla="*/ 244 h 1003"/>
              <a:gd name="T6" fmla="*/ 1789 w 7005"/>
              <a:gd name="T7" fmla="*/ 217 h 1003"/>
              <a:gd name="T8" fmla="*/ 2358 w 7005"/>
              <a:gd name="T9" fmla="*/ 271 h 1003"/>
              <a:gd name="T10" fmla="*/ 3035 w 7005"/>
              <a:gd name="T11" fmla="*/ 529 h 1003"/>
              <a:gd name="T12" fmla="*/ 3279 w 7005"/>
              <a:gd name="T13" fmla="*/ 623 h 1003"/>
              <a:gd name="T14" fmla="*/ 3930 w 7005"/>
              <a:gd name="T15" fmla="*/ 922 h 1003"/>
              <a:gd name="T16" fmla="*/ 4201 w 7005"/>
              <a:gd name="T17" fmla="*/ 962 h 1003"/>
              <a:gd name="T18" fmla="*/ 4092 w 7005"/>
              <a:gd name="T19" fmla="*/ 908 h 1003"/>
              <a:gd name="T20" fmla="*/ 3347 w 7005"/>
              <a:gd name="T21" fmla="*/ 583 h 1003"/>
              <a:gd name="T22" fmla="*/ 3130 w 7005"/>
              <a:gd name="T23" fmla="*/ 502 h 1003"/>
              <a:gd name="T24" fmla="*/ 2493 w 7005"/>
              <a:gd name="T25" fmla="*/ 231 h 1003"/>
              <a:gd name="T26" fmla="*/ 3726 w 7005"/>
              <a:gd name="T27" fmla="*/ 68 h 1003"/>
              <a:gd name="T28" fmla="*/ 4079 w 7005"/>
              <a:gd name="T29" fmla="*/ 231 h 1003"/>
              <a:gd name="T30" fmla="*/ 4621 w 7005"/>
              <a:gd name="T31" fmla="*/ 502 h 1003"/>
              <a:gd name="T32" fmla="*/ 4851 w 7005"/>
              <a:gd name="T33" fmla="*/ 542 h 1003"/>
              <a:gd name="T34" fmla="*/ 5203 w 7005"/>
              <a:gd name="T35" fmla="*/ 569 h 1003"/>
              <a:gd name="T36" fmla="*/ 5325 w 7005"/>
              <a:gd name="T37" fmla="*/ 542 h 1003"/>
              <a:gd name="T38" fmla="*/ 5136 w 7005"/>
              <a:gd name="T39" fmla="*/ 502 h 1003"/>
              <a:gd name="T40" fmla="*/ 4905 w 7005"/>
              <a:gd name="T41" fmla="*/ 488 h 1003"/>
              <a:gd name="T42" fmla="*/ 4526 w 7005"/>
              <a:gd name="T43" fmla="*/ 380 h 1003"/>
              <a:gd name="T44" fmla="*/ 4024 w 7005"/>
              <a:gd name="T45" fmla="*/ 163 h 1003"/>
              <a:gd name="T46" fmla="*/ 3889 w 7005"/>
              <a:gd name="T47" fmla="*/ 81 h 1003"/>
              <a:gd name="T48" fmla="*/ 4756 w 7005"/>
              <a:gd name="T49" fmla="*/ 149 h 1003"/>
              <a:gd name="T50" fmla="*/ 5501 w 7005"/>
              <a:gd name="T51" fmla="*/ 380 h 1003"/>
              <a:gd name="T52" fmla="*/ 7005 w 7005"/>
              <a:gd name="T53" fmla="*/ 759 h 1003"/>
              <a:gd name="T54" fmla="*/ 6829 w 7005"/>
              <a:gd name="T55" fmla="*/ 705 h 1003"/>
              <a:gd name="T56" fmla="*/ 5461 w 7005"/>
              <a:gd name="T57" fmla="*/ 298 h 1003"/>
              <a:gd name="T58" fmla="*/ 5271 w 7005"/>
              <a:gd name="T59" fmla="*/ 231 h 1003"/>
              <a:gd name="T60" fmla="*/ 4241 w 7005"/>
              <a:gd name="T61" fmla="*/ 0 h 1003"/>
              <a:gd name="T62" fmla="*/ 3266 w 7005"/>
              <a:gd name="T63" fmla="*/ 14 h 1003"/>
              <a:gd name="T64" fmla="*/ 2846 w 7005"/>
              <a:gd name="T65" fmla="*/ 109 h 1003"/>
              <a:gd name="T66" fmla="*/ 2412 w 7005"/>
              <a:gd name="T67" fmla="*/ 149 h 1003"/>
              <a:gd name="T68" fmla="*/ 1924 w 7005"/>
              <a:gd name="T69" fmla="*/ 149 h 1003"/>
              <a:gd name="T70" fmla="*/ 488 w 7005"/>
              <a:gd name="T71" fmla="*/ 163 h 1003"/>
              <a:gd name="T72" fmla="*/ 258 w 7005"/>
              <a:gd name="T73" fmla="*/ 136 h 1003"/>
              <a:gd name="T74" fmla="*/ 0 w 7005"/>
              <a:gd name="T75" fmla="*/ 136 h 1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005" h="1003">
                <a:moveTo>
                  <a:pt x="0" y="136"/>
                </a:moveTo>
                <a:lnTo>
                  <a:pt x="0" y="190"/>
                </a:lnTo>
                <a:cubicBezTo>
                  <a:pt x="217" y="217"/>
                  <a:pt x="366" y="203"/>
                  <a:pt x="583" y="244"/>
                </a:cubicBezTo>
                <a:cubicBezTo>
                  <a:pt x="908" y="285"/>
                  <a:pt x="1450" y="258"/>
                  <a:pt x="1789" y="217"/>
                </a:cubicBezTo>
                <a:cubicBezTo>
                  <a:pt x="2073" y="190"/>
                  <a:pt x="2100" y="203"/>
                  <a:pt x="2358" y="271"/>
                </a:cubicBezTo>
                <a:cubicBezTo>
                  <a:pt x="2575" y="325"/>
                  <a:pt x="2846" y="434"/>
                  <a:pt x="3035" y="529"/>
                </a:cubicBezTo>
                <a:cubicBezTo>
                  <a:pt x="3130" y="569"/>
                  <a:pt x="3184" y="583"/>
                  <a:pt x="3279" y="623"/>
                </a:cubicBezTo>
                <a:lnTo>
                  <a:pt x="3930" y="922"/>
                </a:lnTo>
                <a:cubicBezTo>
                  <a:pt x="4079" y="976"/>
                  <a:pt x="4133" y="1003"/>
                  <a:pt x="4201" y="962"/>
                </a:cubicBezTo>
                <a:lnTo>
                  <a:pt x="4092" y="908"/>
                </a:lnTo>
                <a:cubicBezTo>
                  <a:pt x="3916" y="854"/>
                  <a:pt x="3523" y="664"/>
                  <a:pt x="3347" y="583"/>
                </a:cubicBezTo>
                <a:cubicBezTo>
                  <a:pt x="3293" y="556"/>
                  <a:pt x="3198" y="529"/>
                  <a:pt x="3130" y="502"/>
                </a:cubicBezTo>
                <a:lnTo>
                  <a:pt x="2493" y="231"/>
                </a:lnTo>
                <a:cubicBezTo>
                  <a:pt x="2900" y="217"/>
                  <a:pt x="3035" y="27"/>
                  <a:pt x="3726" y="68"/>
                </a:cubicBezTo>
                <a:cubicBezTo>
                  <a:pt x="3794" y="163"/>
                  <a:pt x="3957" y="190"/>
                  <a:pt x="4079" y="231"/>
                </a:cubicBezTo>
                <a:cubicBezTo>
                  <a:pt x="4187" y="271"/>
                  <a:pt x="4580" y="488"/>
                  <a:pt x="4621" y="502"/>
                </a:cubicBezTo>
                <a:cubicBezTo>
                  <a:pt x="4688" y="529"/>
                  <a:pt x="4756" y="515"/>
                  <a:pt x="4851" y="542"/>
                </a:cubicBezTo>
                <a:cubicBezTo>
                  <a:pt x="4946" y="583"/>
                  <a:pt x="5054" y="569"/>
                  <a:pt x="5203" y="569"/>
                </a:cubicBezTo>
                <a:cubicBezTo>
                  <a:pt x="5244" y="569"/>
                  <a:pt x="5285" y="569"/>
                  <a:pt x="5325" y="542"/>
                </a:cubicBezTo>
                <a:cubicBezTo>
                  <a:pt x="5298" y="502"/>
                  <a:pt x="5352" y="502"/>
                  <a:pt x="5136" y="502"/>
                </a:cubicBezTo>
                <a:cubicBezTo>
                  <a:pt x="5054" y="502"/>
                  <a:pt x="4987" y="502"/>
                  <a:pt x="4905" y="488"/>
                </a:cubicBezTo>
                <a:cubicBezTo>
                  <a:pt x="4716" y="461"/>
                  <a:pt x="4675" y="447"/>
                  <a:pt x="4526" y="380"/>
                </a:cubicBezTo>
                <a:cubicBezTo>
                  <a:pt x="4336" y="285"/>
                  <a:pt x="4228" y="231"/>
                  <a:pt x="4024" y="163"/>
                </a:cubicBezTo>
                <a:cubicBezTo>
                  <a:pt x="3970" y="136"/>
                  <a:pt x="3903" y="122"/>
                  <a:pt x="3889" y="81"/>
                </a:cubicBezTo>
                <a:cubicBezTo>
                  <a:pt x="4106" y="41"/>
                  <a:pt x="4539" y="109"/>
                  <a:pt x="4756" y="149"/>
                </a:cubicBezTo>
                <a:cubicBezTo>
                  <a:pt x="5000" y="203"/>
                  <a:pt x="5258" y="339"/>
                  <a:pt x="5501" y="380"/>
                </a:cubicBezTo>
                <a:cubicBezTo>
                  <a:pt x="5759" y="434"/>
                  <a:pt x="6802" y="867"/>
                  <a:pt x="7005" y="759"/>
                </a:cubicBezTo>
                <a:cubicBezTo>
                  <a:pt x="6978" y="705"/>
                  <a:pt x="6978" y="732"/>
                  <a:pt x="6829" y="705"/>
                </a:cubicBezTo>
                <a:cubicBezTo>
                  <a:pt x="6328" y="623"/>
                  <a:pt x="5962" y="461"/>
                  <a:pt x="5461" y="298"/>
                </a:cubicBezTo>
                <a:cubicBezTo>
                  <a:pt x="5393" y="285"/>
                  <a:pt x="5339" y="258"/>
                  <a:pt x="5271" y="231"/>
                </a:cubicBezTo>
                <a:cubicBezTo>
                  <a:pt x="4959" y="136"/>
                  <a:pt x="4566" y="27"/>
                  <a:pt x="4241" y="0"/>
                </a:cubicBezTo>
                <a:lnTo>
                  <a:pt x="3266" y="14"/>
                </a:lnTo>
                <a:cubicBezTo>
                  <a:pt x="3144" y="27"/>
                  <a:pt x="2981" y="81"/>
                  <a:pt x="2846" y="109"/>
                </a:cubicBezTo>
                <a:cubicBezTo>
                  <a:pt x="2656" y="149"/>
                  <a:pt x="2629" y="176"/>
                  <a:pt x="2412" y="149"/>
                </a:cubicBezTo>
                <a:cubicBezTo>
                  <a:pt x="2277" y="136"/>
                  <a:pt x="2060" y="136"/>
                  <a:pt x="1924" y="149"/>
                </a:cubicBezTo>
                <a:cubicBezTo>
                  <a:pt x="1328" y="203"/>
                  <a:pt x="1043" y="217"/>
                  <a:pt x="488" y="163"/>
                </a:cubicBezTo>
                <a:cubicBezTo>
                  <a:pt x="407" y="163"/>
                  <a:pt x="339" y="136"/>
                  <a:pt x="258" y="136"/>
                </a:cubicBezTo>
                <a:cubicBezTo>
                  <a:pt x="163" y="136"/>
                  <a:pt x="95" y="149"/>
                  <a:pt x="0" y="13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7" name="Freeform 118">
            <a:extLst>
              <a:ext uri="{FF2B5EF4-FFF2-40B4-BE49-F238E27FC236}">
                <a16:creationId xmlns:a16="http://schemas.microsoft.com/office/drawing/2014/main" id="{8CB295D1-AA05-4D18-AA41-DF8C68162338}"/>
              </a:ext>
            </a:extLst>
          </p:cNvPr>
          <p:cNvSpPr>
            <a:spLocks/>
          </p:cNvSpPr>
          <p:nvPr/>
        </p:nvSpPr>
        <p:spPr bwMode="auto">
          <a:xfrm>
            <a:off x="2835275" y="4079875"/>
            <a:ext cx="788988" cy="1987550"/>
          </a:xfrm>
          <a:custGeom>
            <a:avLst/>
            <a:gdLst>
              <a:gd name="T0" fmla="*/ 2372 w 2480"/>
              <a:gd name="T1" fmla="*/ 6165 h 6247"/>
              <a:gd name="T2" fmla="*/ 2480 w 2480"/>
              <a:gd name="T3" fmla="*/ 6220 h 6247"/>
              <a:gd name="T4" fmla="*/ 2480 w 2480"/>
              <a:gd name="T5" fmla="*/ 6179 h 6247"/>
              <a:gd name="T6" fmla="*/ 2439 w 2480"/>
              <a:gd name="T7" fmla="*/ 6111 h 6247"/>
              <a:gd name="T8" fmla="*/ 2304 w 2480"/>
              <a:gd name="T9" fmla="*/ 5759 h 6247"/>
              <a:gd name="T10" fmla="*/ 2182 w 2480"/>
              <a:gd name="T11" fmla="*/ 5217 h 6247"/>
              <a:gd name="T12" fmla="*/ 1694 w 2480"/>
              <a:gd name="T13" fmla="*/ 4390 h 6247"/>
              <a:gd name="T14" fmla="*/ 1450 w 2480"/>
              <a:gd name="T15" fmla="*/ 3997 h 6247"/>
              <a:gd name="T16" fmla="*/ 1437 w 2480"/>
              <a:gd name="T17" fmla="*/ 3767 h 6247"/>
              <a:gd name="T18" fmla="*/ 1464 w 2480"/>
              <a:gd name="T19" fmla="*/ 3482 h 6247"/>
              <a:gd name="T20" fmla="*/ 1491 w 2480"/>
              <a:gd name="T21" fmla="*/ 2453 h 6247"/>
              <a:gd name="T22" fmla="*/ 1437 w 2480"/>
              <a:gd name="T23" fmla="*/ 2331 h 6247"/>
              <a:gd name="T24" fmla="*/ 1437 w 2480"/>
              <a:gd name="T25" fmla="*/ 2371 h 6247"/>
              <a:gd name="T26" fmla="*/ 1464 w 2480"/>
              <a:gd name="T27" fmla="*/ 3089 h 6247"/>
              <a:gd name="T28" fmla="*/ 1369 w 2480"/>
              <a:gd name="T29" fmla="*/ 3740 h 6247"/>
              <a:gd name="T30" fmla="*/ 1084 w 2480"/>
              <a:gd name="T31" fmla="*/ 3103 h 6247"/>
              <a:gd name="T32" fmla="*/ 1044 w 2480"/>
              <a:gd name="T33" fmla="*/ 2859 h 6247"/>
              <a:gd name="T34" fmla="*/ 908 w 2480"/>
              <a:gd name="T35" fmla="*/ 2412 h 6247"/>
              <a:gd name="T36" fmla="*/ 800 w 2480"/>
              <a:gd name="T37" fmla="*/ 1911 h 6247"/>
              <a:gd name="T38" fmla="*/ 813 w 2480"/>
              <a:gd name="T39" fmla="*/ 1369 h 6247"/>
              <a:gd name="T40" fmla="*/ 813 w 2480"/>
              <a:gd name="T41" fmla="*/ 827 h 6247"/>
              <a:gd name="T42" fmla="*/ 637 w 2480"/>
              <a:gd name="T43" fmla="*/ 407 h 6247"/>
              <a:gd name="T44" fmla="*/ 461 w 2480"/>
              <a:gd name="T45" fmla="*/ 0 h 6247"/>
              <a:gd name="T46" fmla="*/ 678 w 2480"/>
              <a:gd name="T47" fmla="*/ 664 h 6247"/>
              <a:gd name="T48" fmla="*/ 759 w 2480"/>
              <a:gd name="T49" fmla="*/ 1423 h 6247"/>
              <a:gd name="T50" fmla="*/ 746 w 2480"/>
              <a:gd name="T51" fmla="*/ 1816 h 6247"/>
              <a:gd name="T52" fmla="*/ 895 w 2480"/>
              <a:gd name="T53" fmla="*/ 2534 h 6247"/>
              <a:gd name="T54" fmla="*/ 935 w 2480"/>
              <a:gd name="T55" fmla="*/ 2724 h 6247"/>
              <a:gd name="T56" fmla="*/ 976 w 2480"/>
              <a:gd name="T57" fmla="*/ 2913 h 6247"/>
              <a:gd name="T58" fmla="*/ 556 w 2480"/>
              <a:gd name="T59" fmla="*/ 2575 h 6247"/>
              <a:gd name="T60" fmla="*/ 447 w 2480"/>
              <a:gd name="T61" fmla="*/ 1897 h 6247"/>
              <a:gd name="T62" fmla="*/ 271 w 2480"/>
              <a:gd name="T63" fmla="*/ 1287 h 6247"/>
              <a:gd name="T64" fmla="*/ 0 w 2480"/>
              <a:gd name="T65" fmla="*/ 772 h 6247"/>
              <a:gd name="T66" fmla="*/ 68 w 2480"/>
              <a:gd name="T67" fmla="*/ 949 h 6247"/>
              <a:gd name="T68" fmla="*/ 380 w 2480"/>
              <a:gd name="T69" fmla="*/ 1856 h 6247"/>
              <a:gd name="T70" fmla="*/ 529 w 2480"/>
              <a:gd name="T71" fmla="*/ 2697 h 6247"/>
              <a:gd name="T72" fmla="*/ 624 w 2480"/>
              <a:gd name="T73" fmla="*/ 2846 h 6247"/>
              <a:gd name="T74" fmla="*/ 773 w 2480"/>
              <a:gd name="T75" fmla="*/ 2940 h 6247"/>
              <a:gd name="T76" fmla="*/ 1030 w 2480"/>
              <a:gd name="T77" fmla="*/ 3171 h 6247"/>
              <a:gd name="T78" fmla="*/ 1247 w 2480"/>
              <a:gd name="T79" fmla="*/ 3699 h 6247"/>
              <a:gd name="T80" fmla="*/ 1681 w 2480"/>
              <a:gd name="T81" fmla="*/ 4485 h 6247"/>
              <a:gd name="T82" fmla="*/ 1952 w 2480"/>
              <a:gd name="T83" fmla="*/ 4851 h 6247"/>
              <a:gd name="T84" fmla="*/ 2155 w 2480"/>
              <a:gd name="T85" fmla="*/ 5407 h 6247"/>
              <a:gd name="T86" fmla="*/ 2250 w 2480"/>
              <a:gd name="T87" fmla="*/ 5800 h 6247"/>
              <a:gd name="T88" fmla="*/ 2372 w 2480"/>
              <a:gd name="T89" fmla="*/ 6165 h 6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480" h="6247">
                <a:moveTo>
                  <a:pt x="2372" y="6165"/>
                </a:moveTo>
                <a:cubicBezTo>
                  <a:pt x="2453" y="6247"/>
                  <a:pt x="2399" y="6233"/>
                  <a:pt x="2480" y="6220"/>
                </a:cubicBezTo>
                <a:lnTo>
                  <a:pt x="2480" y="6179"/>
                </a:lnTo>
                <a:cubicBezTo>
                  <a:pt x="2466" y="6138"/>
                  <a:pt x="2466" y="6138"/>
                  <a:pt x="2439" y="6111"/>
                </a:cubicBezTo>
                <a:cubicBezTo>
                  <a:pt x="2358" y="6016"/>
                  <a:pt x="2331" y="5894"/>
                  <a:pt x="2304" y="5759"/>
                </a:cubicBezTo>
                <a:cubicBezTo>
                  <a:pt x="2263" y="5583"/>
                  <a:pt x="2236" y="5407"/>
                  <a:pt x="2182" y="5217"/>
                </a:cubicBezTo>
                <a:cubicBezTo>
                  <a:pt x="2073" y="4851"/>
                  <a:pt x="1870" y="4648"/>
                  <a:pt x="1694" y="4390"/>
                </a:cubicBezTo>
                <a:cubicBezTo>
                  <a:pt x="1599" y="4255"/>
                  <a:pt x="1545" y="4119"/>
                  <a:pt x="1450" y="3997"/>
                </a:cubicBezTo>
                <a:cubicBezTo>
                  <a:pt x="1369" y="3862"/>
                  <a:pt x="1410" y="3916"/>
                  <a:pt x="1437" y="3767"/>
                </a:cubicBezTo>
                <a:cubicBezTo>
                  <a:pt x="1437" y="3672"/>
                  <a:pt x="1437" y="3577"/>
                  <a:pt x="1464" y="3482"/>
                </a:cubicBezTo>
                <a:cubicBezTo>
                  <a:pt x="1531" y="3035"/>
                  <a:pt x="1559" y="2886"/>
                  <a:pt x="1491" y="2453"/>
                </a:cubicBezTo>
                <a:cubicBezTo>
                  <a:pt x="1477" y="2385"/>
                  <a:pt x="1477" y="2344"/>
                  <a:pt x="1437" y="2331"/>
                </a:cubicBezTo>
                <a:lnTo>
                  <a:pt x="1437" y="2371"/>
                </a:lnTo>
                <a:cubicBezTo>
                  <a:pt x="1477" y="2615"/>
                  <a:pt x="1491" y="2832"/>
                  <a:pt x="1464" y="3089"/>
                </a:cubicBezTo>
                <a:lnTo>
                  <a:pt x="1369" y="3740"/>
                </a:lnTo>
                <a:cubicBezTo>
                  <a:pt x="1301" y="3686"/>
                  <a:pt x="1111" y="3198"/>
                  <a:pt x="1084" y="3103"/>
                </a:cubicBezTo>
                <a:cubicBezTo>
                  <a:pt x="1057" y="3035"/>
                  <a:pt x="1057" y="2954"/>
                  <a:pt x="1044" y="2859"/>
                </a:cubicBezTo>
                <a:lnTo>
                  <a:pt x="908" y="2412"/>
                </a:lnTo>
                <a:cubicBezTo>
                  <a:pt x="854" y="2263"/>
                  <a:pt x="800" y="2087"/>
                  <a:pt x="800" y="1911"/>
                </a:cubicBezTo>
                <a:cubicBezTo>
                  <a:pt x="786" y="1667"/>
                  <a:pt x="881" y="1640"/>
                  <a:pt x="813" y="1369"/>
                </a:cubicBezTo>
                <a:cubicBezTo>
                  <a:pt x="746" y="1111"/>
                  <a:pt x="827" y="1057"/>
                  <a:pt x="813" y="827"/>
                </a:cubicBezTo>
                <a:cubicBezTo>
                  <a:pt x="800" y="745"/>
                  <a:pt x="678" y="528"/>
                  <a:pt x="637" y="407"/>
                </a:cubicBezTo>
                <a:cubicBezTo>
                  <a:pt x="597" y="298"/>
                  <a:pt x="556" y="27"/>
                  <a:pt x="461" y="0"/>
                </a:cubicBezTo>
                <a:cubicBezTo>
                  <a:pt x="461" y="41"/>
                  <a:pt x="651" y="596"/>
                  <a:pt x="678" y="664"/>
                </a:cubicBezTo>
                <a:cubicBezTo>
                  <a:pt x="813" y="962"/>
                  <a:pt x="651" y="1084"/>
                  <a:pt x="759" y="1423"/>
                </a:cubicBezTo>
                <a:cubicBezTo>
                  <a:pt x="800" y="1545"/>
                  <a:pt x="759" y="1694"/>
                  <a:pt x="746" y="1816"/>
                </a:cubicBezTo>
                <a:cubicBezTo>
                  <a:pt x="691" y="2100"/>
                  <a:pt x="827" y="2358"/>
                  <a:pt x="895" y="2534"/>
                </a:cubicBezTo>
                <a:cubicBezTo>
                  <a:pt x="908" y="2588"/>
                  <a:pt x="922" y="2669"/>
                  <a:pt x="935" y="2724"/>
                </a:cubicBezTo>
                <a:cubicBezTo>
                  <a:pt x="949" y="2805"/>
                  <a:pt x="976" y="2832"/>
                  <a:pt x="976" y="2913"/>
                </a:cubicBezTo>
                <a:cubicBezTo>
                  <a:pt x="759" y="2913"/>
                  <a:pt x="624" y="2778"/>
                  <a:pt x="556" y="2575"/>
                </a:cubicBezTo>
                <a:cubicBezTo>
                  <a:pt x="475" y="2317"/>
                  <a:pt x="488" y="2155"/>
                  <a:pt x="447" y="1897"/>
                </a:cubicBezTo>
                <a:lnTo>
                  <a:pt x="271" y="1287"/>
                </a:lnTo>
                <a:cubicBezTo>
                  <a:pt x="231" y="1165"/>
                  <a:pt x="95" y="840"/>
                  <a:pt x="0" y="772"/>
                </a:cubicBezTo>
                <a:cubicBezTo>
                  <a:pt x="0" y="854"/>
                  <a:pt x="41" y="881"/>
                  <a:pt x="68" y="949"/>
                </a:cubicBezTo>
                <a:cubicBezTo>
                  <a:pt x="163" y="1138"/>
                  <a:pt x="326" y="1653"/>
                  <a:pt x="380" y="1856"/>
                </a:cubicBezTo>
                <a:cubicBezTo>
                  <a:pt x="434" y="2141"/>
                  <a:pt x="380" y="2344"/>
                  <a:pt x="529" y="2697"/>
                </a:cubicBezTo>
                <a:cubicBezTo>
                  <a:pt x="556" y="2778"/>
                  <a:pt x="583" y="2791"/>
                  <a:pt x="624" y="2846"/>
                </a:cubicBezTo>
                <a:cubicBezTo>
                  <a:pt x="678" y="2900"/>
                  <a:pt x="691" y="2900"/>
                  <a:pt x="773" y="2940"/>
                </a:cubicBezTo>
                <a:cubicBezTo>
                  <a:pt x="989" y="3035"/>
                  <a:pt x="962" y="2927"/>
                  <a:pt x="1030" y="3171"/>
                </a:cubicBezTo>
                <a:lnTo>
                  <a:pt x="1247" y="3699"/>
                </a:lnTo>
                <a:cubicBezTo>
                  <a:pt x="1315" y="3902"/>
                  <a:pt x="1559" y="4309"/>
                  <a:pt x="1681" y="4485"/>
                </a:cubicBezTo>
                <a:lnTo>
                  <a:pt x="1952" y="4851"/>
                </a:lnTo>
                <a:cubicBezTo>
                  <a:pt x="2033" y="5000"/>
                  <a:pt x="2128" y="5244"/>
                  <a:pt x="2155" y="5407"/>
                </a:cubicBezTo>
                <a:cubicBezTo>
                  <a:pt x="2182" y="5529"/>
                  <a:pt x="2223" y="5650"/>
                  <a:pt x="2250" y="5800"/>
                </a:cubicBezTo>
                <a:cubicBezTo>
                  <a:pt x="2277" y="5962"/>
                  <a:pt x="2331" y="6043"/>
                  <a:pt x="2372" y="616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8" name="Freeform 119">
            <a:extLst>
              <a:ext uri="{FF2B5EF4-FFF2-40B4-BE49-F238E27FC236}">
                <a16:creationId xmlns:a16="http://schemas.microsoft.com/office/drawing/2014/main" id="{DBC504D2-A38B-432E-B9C8-CE49618BA6ED}"/>
              </a:ext>
            </a:extLst>
          </p:cNvPr>
          <p:cNvSpPr>
            <a:spLocks/>
          </p:cNvSpPr>
          <p:nvPr/>
        </p:nvSpPr>
        <p:spPr bwMode="auto">
          <a:xfrm>
            <a:off x="4495800" y="2971800"/>
            <a:ext cx="1858963" cy="254000"/>
          </a:xfrm>
          <a:custGeom>
            <a:avLst/>
            <a:gdLst>
              <a:gd name="T0" fmla="*/ 5840 w 5840"/>
              <a:gd name="T1" fmla="*/ 691 h 799"/>
              <a:gd name="T2" fmla="*/ 5840 w 5840"/>
              <a:gd name="T3" fmla="*/ 623 h 799"/>
              <a:gd name="T4" fmla="*/ 5501 w 5840"/>
              <a:gd name="T5" fmla="*/ 664 h 799"/>
              <a:gd name="T6" fmla="*/ 4810 w 5840"/>
              <a:gd name="T7" fmla="*/ 636 h 799"/>
              <a:gd name="T8" fmla="*/ 4566 w 5840"/>
              <a:gd name="T9" fmla="*/ 501 h 799"/>
              <a:gd name="T10" fmla="*/ 3902 w 5840"/>
              <a:gd name="T11" fmla="*/ 216 h 799"/>
              <a:gd name="T12" fmla="*/ 3415 w 5840"/>
              <a:gd name="T13" fmla="*/ 122 h 799"/>
              <a:gd name="T14" fmla="*/ 2019 w 5840"/>
              <a:gd name="T15" fmla="*/ 40 h 799"/>
              <a:gd name="T16" fmla="*/ 542 w 5840"/>
              <a:gd name="T17" fmla="*/ 81 h 799"/>
              <a:gd name="T18" fmla="*/ 501 w 5840"/>
              <a:gd name="T19" fmla="*/ 27 h 799"/>
              <a:gd name="T20" fmla="*/ 271 w 5840"/>
              <a:gd name="T21" fmla="*/ 108 h 799"/>
              <a:gd name="T22" fmla="*/ 0 w 5840"/>
              <a:gd name="T23" fmla="*/ 189 h 799"/>
              <a:gd name="T24" fmla="*/ 935 w 5840"/>
              <a:gd name="T25" fmla="*/ 122 h 799"/>
              <a:gd name="T26" fmla="*/ 1924 w 5840"/>
              <a:gd name="T27" fmla="*/ 94 h 799"/>
              <a:gd name="T28" fmla="*/ 2886 w 5840"/>
              <a:gd name="T29" fmla="*/ 135 h 799"/>
              <a:gd name="T30" fmla="*/ 3577 w 5840"/>
              <a:gd name="T31" fmla="*/ 216 h 799"/>
              <a:gd name="T32" fmla="*/ 3672 w 5840"/>
              <a:gd name="T33" fmla="*/ 230 h 799"/>
              <a:gd name="T34" fmla="*/ 3781 w 5840"/>
              <a:gd name="T35" fmla="*/ 284 h 799"/>
              <a:gd name="T36" fmla="*/ 3157 w 5840"/>
              <a:gd name="T37" fmla="*/ 406 h 799"/>
              <a:gd name="T38" fmla="*/ 1748 w 5840"/>
              <a:gd name="T39" fmla="*/ 433 h 799"/>
              <a:gd name="T40" fmla="*/ 1233 w 5840"/>
              <a:gd name="T41" fmla="*/ 406 h 799"/>
              <a:gd name="T42" fmla="*/ 1098 w 5840"/>
              <a:gd name="T43" fmla="*/ 447 h 799"/>
              <a:gd name="T44" fmla="*/ 1436 w 5840"/>
              <a:gd name="T45" fmla="*/ 460 h 799"/>
              <a:gd name="T46" fmla="*/ 2547 w 5840"/>
              <a:gd name="T47" fmla="*/ 501 h 799"/>
              <a:gd name="T48" fmla="*/ 3618 w 5840"/>
              <a:gd name="T49" fmla="*/ 420 h 799"/>
              <a:gd name="T50" fmla="*/ 3862 w 5840"/>
              <a:gd name="T51" fmla="*/ 284 h 799"/>
              <a:gd name="T52" fmla="*/ 4092 w 5840"/>
              <a:gd name="T53" fmla="*/ 365 h 799"/>
              <a:gd name="T54" fmla="*/ 4512 w 5840"/>
              <a:gd name="T55" fmla="*/ 555 h 799"/>
              <a:gd name="T56" fmla="*/ 4702 w 5840"/>
              <a:gd name="T57" fmla="*/ 677 h 799"/>
              <a:gd name="T58" fmla="*/ 4295 w 5840"/>
              <a:gd name="T59" fmla="*/ 704 h 799"/>
              <a:gd name="T60" fmla="*/ 3875 w 5840"/>
              <a:gd name="T61" fmla="*/ 745 h 799"/>
              <a:gd name="T62" fmla="*/ 3008 w 5840"/>
              <a:gd name="T63" fmla="*/ 786 h 799"/>
              <a:gd name="T64" fmla="*/ 3740 w 5840"/>
              <a:gd name="T65" fmla="*/ 786 h 799"/>
              <a:gd name="T66" fmla="*/ 4797 w 5840"/>
              <a:gd name="T67" fmla="*/ 758 h 799"/>
              <a:gd name="T68" fmla="*/ 4946 w 5840"/>
              <a:gd name="T69" fmla="*/ 731 h 799"/>
              <a:gd name="T70" fmla="*/ 5840 w 5840"/>
              <a:gd name="T71" fmla="*/ 691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840" h="799">
                <a:moveTo>
                  <a:pt x="5840" y="691"/>
                </a:moveTo>
                <a:lnTo>
                  <a:pt x="5840" y="623"/>
                </a:lnTo>
                <a:cubicBezTo>
                  <a:pt x="5732" y="623"/>
                  <a:pt x="5623" y="664"/>
                  <a:pt x="5501" y="664"/>
                </a:cubicBezTo>
                <a:cubicBezTo>
                  <a:pt x="5379" y="677"/>
                  <a:pt x="4919" y="691"/>
                  <a:pt x="4810" y="636"/>
                </a:cubicBezTo>
                <a:cubicBezTo>
                  <a:pt x="4715" y="596"/>
                  <a:pt x="4865" y="623"/>
                  <a:pt x="4566" y="501"/>
                </a:cubicBezTo>
                <a:lnTo>
                  <a:pt x="3902" y="216"/>
                </a:lnTo>
                <a:lnTo>
                  <a:pt x="3415" y="122"/>
                </a:lnTo>
                <a:cubicBezTo>
                  <a:pt x="2927" y="67"/>
                  <a:pt x="2507" y="0"/>
                  <a:pt x="2019" y="40"/>
                </a:cubicBezTo>
                <a:cubicBezTo>
                  <a:pt x="1531" y="81"/>
                  <a:pt x="1030" y="54"/>
                  <a:pt x="542" y="81"/>
                </a:cubicBezTo>
                <a:cubicBezTo>
                  <a:pt x="515" y="54"/>
                  <a:pt x="529" y="81"/>
                  <a:pt x="501" y="27"/>
                </a:cubicBezTo>
                <a:cubicBezTo>
                  <a:pt x="420" y="94"/>
                  <a:pt x="501" y="81"/>
                  <a:pt x="271" y="108"/>
                </a:cubicBezTo>
                <a:cubicBezTo>
                  <a:pt x="163" y="122"/>
                  <a:pt x="68" y="135"/>
                  <a:pt x="0" y="189"/>
                </a:cubicBezTo>
                <a:cubicBezTo>
                  <a:pt x="447" y="149"/>
                  <a:pt x="420" y="122"/>
                  <a:pt x="935" y="122"/>
                </a:cubicBezTo>
                <a:cubicBezTo>
                  <a:pt x="1247" y="135"/>
                  <a:pt x="1613" y="122"/>
                  <a:pt x="1924" y="94"/>
                </a:cubicBezTo>
                <a:cubicBezTo>
                  <a:pt x="2520" y="67"/>
                  <a:pt x="2290" y="54"/>
                  <a:pt x="2886" y="135"/>
                </a:cubicBezTo>
                <a:cubicBezTo>
                  <a:pt x="3089" y="162"/>
                  <a:pt x="3415" y="176"/>
                  <a:pt x="3577" y="216"/>
                </a:cubicBezTo>
                <a:cubicBezTo>
                  <a:pt x="3618" y="216"/>
                  <a:pt x="3618" y="230"/>
                  <a:pt x="3672" y="230"/>
                </a:cubicBezTo>
                <a:cubicBezTo>
                  <a:pt x="3740" y="244"/>
                  <a:pt x="3740" y="244"/>
                  <a:pt x="3781" y="284"/>
                </a:cubicBezTo>
                <a:cubicBezTo>
                  <a:pt x="3577" y="365"/>
                  <a:pt x="3442" y="379"/>
                  <a:pt x="3157" y="406"/>
                </a:cubicBezTo>
                <a:cubicBezTo>
                  <a:pt x="2710" y="433"/>
                  <a:pt x="2209" y="474"/>
                  <a:pt x="1748" y="433"/>
                </a:cubicBezTo>
                <a:cubicBezTo>
                  <a:pt x="1518" y="406"/>
                  <a:pt x="1436" y="420"/>
                  <a:pt x="1233" y="406"/>
                </a:cubicBezTo>
                <a:cubicBezTo>
                  <a:pt x="1152" y="406"/>
                  <a:pt x="1138" y="393"/>
                  <a:pt x="1098" y="447"/>
                </a:cubicBezTo>
                <a:cubicBezTo>
                  <a:pt x="1206" y="460"/>
                  <a:pt x="1328" y="447"/>
                  <a:pt x="1436" y="460"/>
                </a:cubicBezTo>
                <a:cubicBezTo>
                  <a:pt x="1843" y="474"/>
                  <a:pt x="2100" y="501"/>
                  <a:pt x="2547" y="501"/>
                </a:cubicBezTo>
                <a:cubicBezTo>
                  <a:pt x="2697" y="501"/>
                  <a:pt x="3482" y="447"/>
                  <a:pt x="3618" y="420"/>
                </a:cubicBezTo>
                <a:cubicBezTo>
                  <a:pt x="3713" y="406"/>
                  <a:pt x="3821" y="365"/>
                  <a:pt x="3862" y="284"/>
                </a:cubicBezTo>
                <a:cubicBezTo>
                  <a:pt x="3957" y="298"/>
                  <a:pt x="4011" y="338"/>
                  <a:pt x="4092" y="365"/>
                </a:cubicBezTo>
                <a:cubicBezTo>
                  <a:pt x="4241" y="420"/>
                  <a:pt x="4390" y="501"/>
                  <a:pt x="4512" y="555"/>
                </a:cubicBezTo>
                <a:cubicBezTo>
                  <a:pt x="4607" y="596"/>
                  <a:pt x="4675" y="596"/>
                  <a:pt x="4702" y="677"/>
                </a:cubicBezTo>
                <a:cubicBezTo>
                  <a:pt x="4580" y="718"/>
                  <a:pt x="4431" y="691"/>
                  <a:pt x="4295" y="704"/>
                </a:cubicBezTo>
                <a:cubicBezTo>
                  <a:pt x="4146" y="718"/>
                  <a:pt x="4011" y="745"/>
                  <a:pt x="3875" y="745"/>
                </a:cubicBezTo>
                <a:cubicBezTo>
                  <a:pt x="3659" y="745"/>
                  <a:pt x="3171" y="718"/>
                  <a:pt x="3008" y="786"/>
                </a:cubicBezTo>
                <a:cubicBezTo>
                  <a:pt x="3062" y="799"/>
                  <a:pt x="3631" y="786"/>
                  <a:pt x="3740" y="786"/>
                </a:cubicBezTo>
                <a:cubicBezTo>
                  <a:pt x="4052" y="799"/>
                  <a:pt x="4472" y="731"/>
                  <a:pt x="4797" y="758"/>
                </a:cubicBezTo>
                <a:cubicBezTo>
                  <a:pt x="4932" y="772"/>
                  <a:pt x="4824" y="731"/>
                  <a:pt x="4946" y="731"/>
                </a:cubicBezTo>
                <a:cubicBezTo>
                  <a:pt x="5488" y="745"/>
                  <a:pt x="5298" y="758"/>
                  <a:pt x="5840" y="69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9" name="Freeform 120">
            <a:extLst>
              <a:ext uri="{FF2B5EF4-FFF2-40B4-BE49-F238E27FC236}">
                <a16:creationId xmlns:a16="http://schemas.microsoft.com/office/drawing/2014/main" id="{A2090164-1A4F-4406-8A35-6D2A9BE38BA7}"/>
              </a:ext>
            </a:extLst>
          </p:cNvPr>
          <p:cNvSpPr>
            <a:spLocks/>
          </p:cNvSpPr>
          <p:nvPr/>
        </p:nvSpPr>
        <p:spPr bwMode="auto">
          <a:xfrm>
            <a:off x="960438" y="4600575"/>
            <a:ext cx="1228725" cy="2000250"/>
          </a:xfrm>
          <a:custGeom>
            <a:avLst/>
            <a:gdLst>
              <a:gd name="T0" fmla="*/ 0 w 3862"/>
              <a:gd name="T1" fmla="*/ 6287 h 6287"/>
              <a:gd name="T2" fmla="*/ 81 w 3862"/>
              <a:gd name="T3" fmla="*/ 6287 h 6287"/>
              <a:gd name="T4" fmla="*/ 447 w 3862"/>
              <a:gd name="T5" fmla="*/ 5731 h 6287"/>
              <a:gd name="T6" fmla="*/ 610 w 3862"/>
              <a:gd name="T7" fmla="*/ 5447 h 6287"/>
              <a:gd name="T8" fmla="*/ 705 w 3862"/>
              <a:gd name="T9" fmla="*/ 5311 h 6287"/>
              <a:gd name="T10" fmla="*/ 935 w 3862"/>
              <a:gd name="T11" fmla="*/ 4851 h 6287"/>
              <a:gd name="T12" fmla="*/ 1314 w 3862"/>
              <a:gd name="T13" fmla="*/ 4281 h 6287"/>
              <a:gd name="T14" fmla="*/ 1545 w 3862"/>
              <a:gd name="T15" fmla="*/ 4038 h 6287"/>
              <a:gd name="T16" fmla="*/ 2100 w 3862"/>
              <a:gd name="T17" fmla="*/ 3685 h 6287"/>
              <a:gd name="T18" fmla="*/ 2764 w 3862"/>
              <a:gd name="T19" fmla="*/ 3184 h 6287"/>
              <a:gd name="T20" fmla="*/ 3293 w 3862"/>
              <a:gd name="T21" fmla="*/ 2547 h 6287"/>
              <a:gd name="T22" fmla="*/ 3455 w 3862"/>
              <a:gd name="T23" fmla="*/ 2276 h 6287"/>
              <a:gd name="T24" fmla="*/ 3157 w 3862"/>
              <a:gd name="T25" fmla="*/ 2683 h 6287"/>
              <a:gd name="T26" fmla="*/ 2981 w 3862"/>
              <a:gd name="T27" fmla="*/ 2872 h 6287"/>
              <a:gd name="T28" fmla="*/ 2805 w 3862"/>
              <a:gd name="T29" fmla="*/ 3062 h 6287"/>
              <a:gd name="T30" fmla="*/ 2209 w 3862"/>
              <a:gd name="T31" fmla="*/ 3563 h 6287"/>
              <a:gd name="T32" fmla="*/ 1965 w 3862"/>
              <a:gd name="T33" fmla="*/ 3672 h 6287"/>
              <a:gd name="T34" fmla="*/ 1992 w 3862"/>
              <a:gd name="T35" fmla="*/ 3143 h 6287"/>
              <a:gd name="T36" fmla="*/ 2249 w 3862"/>
              <a:gd name="T37" fmla="*/ 2683 h 6287"/>
              <a:gd name="T38" fmla="*/ 2371 w 3862"/>
              <a:gd name="T39" fmla="*/ 2452 h 6287"/>
              <a:gd name="T40" fmla="*/ 2520 w 3862"/>
              <a:gd name="T41" fmla="*/ 2235 h 6287"/>
              <a:gd name="T42" fmla="*/ 2737 w 3862"/>
              <a:gd name="T43" fmla="*/ 1748 h 6287"/>
              <a:gd name="T44" fmla="*/ 3184 w 3862"/>
              <a:gd name="T45" fmla="*/ 1124 h 6287"/>
              <a:gd name="T46" fmla="*/ 3591 w 3862"/>
              <a:gd name="T47" fmla="*/ 460 h 6287"/>
              <a:gd name="T48" fmla="*/ 3767 w 3862"/>
              <a:gd name="T49" fmla="*/ 0 h 6287"/>
              <a:gd name="T50" fmla="*/ 3523 w 3862"/>
              <a:gd name="T51" fmla="*/ 460 h 6287"/>
              <a:gd name="T52" fmla="*/ 3117 w 3862"/>
              <a:gd name="T53" fmla="*/ 1124 h 6287"/>
              <a:gd name="T54" fmla="*/ 2737 w 3862"/>
              <a:gd name="T55" fmla="*/ 1490 h 6287"/>
              <a:gd name="T56" fmla="*/ 2426 w 3862"/>
              <a:gd name="T57" fmla="*/ 2249 h 6287"/>
              <a:gd name="T58" fmla="*/ 2168 w 3862"/>
              <a:gd name="T59" fmla="*/ 2723 h 6287"/>
              <a:gd name="T60" fmla="*/ 1911 w 3862"/>
              <a:gd name="T61" fmla="*/ 3170 h 6287"/>
              <a:gd name="T62" fmla="*/ 1816 w 3862"/>
              <a:gd name="T63" fmla="*/ 3441 h 6287"/>
              <a:gd name="T64" fmla="*/ 1856 w 3862"/>
              <a:gd name="T65" fmla="*/ 3631 h 6287"/>
              <a:gd name="T66" fmla="*/ 1897 w 3862"/>
              <a:gd name="T67" fmla="*/ 3726 h 6287"/>
              <a:gd name="T68" fmla="*/ 1423 w 3862"/>
              <a:gd name="T69" fmla="*/ 4078 h 6287"/>
              <a:gd name="T70" fmla="*/ 1165 w 3862"/>
              <a:gd name="T71" fmla="*/ 4390 h 6287"/>
              <a:gd name="T72" fmla="*/ 840 w 3862"/>
              <a:gd name="T73" fmla="*/ 4891 h 6287"/>
              <a:gd name="T74" fmla="*/ 650 w 3862"/>
              <a:gd name="T75" fmla="*/ 5257 h 6287"/>
              <a:gd name="T76" fmla="*/ 447 w 3862"/>
              <a:gd name="T77" fmla="*/ 5609 h 6287"/>
              <a:gd name="T78" fmla="*/ 366 w 3862"/>
              <a:gd name="T79" fmla="*/ 5799 h 6287"/>
              <a:gd name="T80" fmla="*/ 0 w 3862"/>
              <a:gd name="T81" fmla="*/ 6287 h 6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862" h="6287">
                <a:moveTo>
                  <a:pt x="0" y="6287"/>
                </a:moveTo>
                <a:lnTo>
                  <a:pt x="81" y="6287"/>
                </a:lnTo>
                <a:cubicBezTo>
                  <a:pt x="149" y="6111"/>
                  <a:pt x="393" y="5935"/>
                  <a:pt x="447" y="5731"/>
                </a:cubicBezTo>
                <a:cubicBezTo>
                  <a:pt x="488" y="5609"/>
                  <a:pt x="556" y="5555"/>
                  <a:pt x="610" y="5447"/>
                </a:cubicBezTo>
                <a:cubicBezTo>
                  <a:pt x="650" y="5366"/>
                  <a:pt x="664" y="5379"/>
                  <a:pt x="705" y="5311"/>
                </a:cubicBezTo>
                <a:cubicBezTo>
                  <a:pt x="759" y="5203"/>
                  <a:pt x="840" y="4973"/>
                  <a:pt x="935" y="4851"/>
                </a:cubicBezTo>
                <a:lnTo>
                  <a:pt x="1314" y="4281"/>
                </a:lnTo>
                <a:lnTo>
                  <a:pt x="1545" y="4038"/>
                </a:lnTo>
                <a:cubicBezTo>
                  <a:pt x="1667" y="3916"/>
                  <a:pt x="1911" y="3780"/>
                  <a:pt x="2100" y="3685"/>
                </a:cubicBezTo>
                <a:cubicBezTo>
                  <a:pt x="2520" y="3496"/>
                  <a:pt x="2507" y="3387"/>
                  <a:pt x="2764" y="3184"/>
                </a:cubicBezTo>
                <a:cubicBezTo>
                  <a:pt x="3008" y="2981"/>
                  <a:pt x="3144" y="2818"/>
                  <a:pt x="3293" y="2547"/>
                </a:cubicBezTo>
                <a:cubicBezTo>
                  <a:pt x="3415" y="2344"/>
                  <a:pt x="3482" y="2357"/>
                  <a:pt x="3455" y="2276"/>
                </a:cubicBezTo>
                <a:cubicBezTo>
                  <a:pt x="3320" y="2330"/>
                  <a:pt x="3211" y="2601"/>
                  <a:pt x="3157" y="2683"/>
                </a:cubicBezTo>
                <a:cubicBezTo>
                  <a:pt x="3089" y="2777"/>
                  <a:pt x="3049" y="2791"/>
                  <a:pt x="2981" y="2872"/>
                </a:cubicBezTo>
                <a:cubicBezTo>
                  <a:pt x="2900" y="2954"/>
                  <a:pt x="2900" y="2981"/>
                  <a:pt x="2805" y="3062"/>
                </a:cubicBezTo>
                <a:cubicBezTo>
                  <a:pt x="2602" y="3238"/>
                  <a:pt x="2412" y="3455"/>
                  <a:pt x="2209" y="3563"/>
                </a:cubicBezTo>
                <a:cubicBezTo>
                  <a:pt x="2127" y="3604"/>
                  <a:pt x="2046" y="3631"/>
                  <a:pt x="1965" y="3672"/>
                </a:cubicBezTo>
                <a:cubicBezTo>
                  <a:pt x="1829" y="3509"/>
                  <a:pt x="1897" y="3306"/>
                  <a:pt x="1992" y="3143"/>
                </a:cubicBezTo>
                <a:lnTo>
                  <a:pt x="2249" y="2683"/>
                </a:lnTo>
                <a:cubicBezTo>
                  <a:pt x="2290" y="2601"/>
                  <a:pt x="2331" y="2520"/>
                  <a:pt x="2371" y="2452"/>
                </a:cubicBezTo>
                <a:cubicBezTo>
                  <a:pt x="2412" y="2371"/>
                  <a:pt x="2466" y="2303"/>
                  <a:pt x="2520" y="2235"/>
                </a:cubicBezTo>
                <a:cubicBezTo>
                  <a:pt x="2615" y="2073"/>
                  <a:pt x="2710" y="1964"/>
                  <a:pt x="2737" y="1748"/>
                </a:cubicBezTo>
                <a:cubicBezTo>
                  <a:pt x="2778" y="1328"/>
                  <a:pt x="3022" y="1449"/>
                  <a:pt x="3184" y="1124"/>
                </a:cubicBezTo>
                <a:lnTo>
                  <a:pt x="3591" y="460"/>
                </a:lnTo>
                <a:cubicBezTo>
                  <a:pt x="3645" y="379"/>
                  <a:pt x="3862" y="67"/>
                  <a:pt x="3767" y="0"/>
                </a:cubicBezTo>
                <a:cubicBezTo>
                  <a:pt x="3726" y="81"/>
                  <a:pt x="3767" y="135"/>
                  <a:pt x="3523" y="460"/>
                </a:cubicBezTo>
                <a:cubicBezTo>
                  <a:pt x="3428" y="569"/>
                  <a:pt x="3211" y="962"/>
                  <a:pt x="3117" y="1124"/>
                </a:cubicBezTo>
                <a:cubicBezTo>
                  <a:pt x="3049" y="1246"/>
                  <a:pt x="2859" y="1314"/>
                  <a:pt x="2737" y="1490"/>
                </a:cubicBezTo>
                <a:cubicBezTo>
                  <a:pt x="2615" y="1680"/>
                  <a:pt x="2791" y="1720"/>
                  <a:pt x="2426" y="2249"/>
                </a:cubicBezTo>
                <a:cubicBezTo>
                  <a:pt x="2249" y="2506"/>
                  <a:pt x="2304" y="2412"/>
                  <a:pt x="2168" y="2723"/>
                </a:cubicBezTo>
                <a:cubicBezTo>
                  <a:pt x="2087" y="2872"/>
                  <a:pt x="1992" y="3021"/>
                  <a:pt x="1911" y="3170"/>
                </a:cubicBezTo>
                <a:cubicBezTo>
                  <a:pt x="1856" y="3265"/>
                  <a:pt x="1829" y="3333"/>
                  <a:pt x="1816" y="3441"/>
                </a:cubicBezTo>
                <a:cubicBezTo>
                  <a:pt x="1802" y="3536"/>
                  <a:pt x="1816" y="3563"/>
                  <a:pt x="1856" y="3631"/>
                </a:cubicBezTo>
                <a:cubicBezTo>
                  <a:pt x="1884" y="3685"/>
                  <a:pt x="1884" y="3672"/>
                  <a:pt x="1897" y="3726"/>
                </a:cubicBezTo>
                <a:cubicBezTo>
                  <a:pt x="1680" y="3834"/>
                  <a:pt x="1599" y="3902"/>
                  <a:pt x="1423" y="4078"/>
                </a:cubicBezTo>
                <a:cubicBezTo>
                  <a:pt x="1301" y="4214"/>
                  <a:pt x="1314" y="4132"/>
                  <a:pt x="1165" y="4390"/>
                </a:cubicBezTo>
                <a:cubicBezTo>
                  <a:pt x="1098" y="4512"/>
                  <a:pt x="976" y="4647"/>
                  <a:pt x="840" y="4891"/>
                </a:cubicBezTo>
                <a:cubicBezTo>
                  <a:pt x="772" y="5013"/>
                  <a:pt x="718" y="5135"/>
                  <a:pt x="650" y="5257"/>
                </a:cubicBezTo>
                <a:lnTo>
                  <a:pt x="447" y="5609"/>
                </a:lnTo>
                <a:cubicBezTo>
                  <a:pt x="407" y="5664"/>
                  <a:pt x="393" y="5745"/>
                  <a:pt x="366" y="5799"/>
                </a:cubicBezTo>
                <a:cubicBezTo>
                  <a:pt x="325" y="5867"/>
                  <a:pt x="95" y="6111"/>
                  <a:pt x="0" y="628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0" name="Freeform 121">
            <a:extLst>
              <a:ext uri="{FF2B5EF4-FFF2-40B4-BE49-F238E27FC236}">
                <a16:creationId xmlns:a16="http://schemas.microsoft.com/office/drawing/2014/main" id="{742E92AC-0913-4529-A89A-392B13A2643A}"/>
              </a:ext>
            </a:extLst>
          </p:cNvPr>
          <p:cNvSpPr>
            <a:spLocks/>
          </p:cNvSpPr>
          <p:nvPr/>
        </p:nvSpPr>
        <p:spPr bwMode="auto">
          <a:xfrm>
            <a:off x="1925638" y="638175"/>
            <a:ext cx="1281113" cy="1901825"/>
          </a:xfrm>
          <a:custGeom>
            <a:avLst/>
            <a:gdLst>
              <a:gd name="T0" fmla="*/ 68 w 4025"/>
              <a:gd name="T1" fmla="*/ 0 h 5976"/>
              <a:gd name="T2" fmla="*/ 0 w 4025"/>
              <a:gd name="T3" fmla="*/ 0 h 5976"/>
              <a:gd name="T4" fmla="*/ 718 w 4025"/>
              <a:gd name="T5" fmla="*/ 1355 h 5976"/>
              <a:gd name="T6" fmla="*/ 1220 w 4025"/>
              <a:gd name="T7" fmla="*/ 1897 h 5976"/>
              <a:gd name="T8" fmla="*/ 1545 w 4025"/>
              <a:gd name="T9" fmla="*/ 2100 h 5976"/>
              <a:gd name="T10" fmla="*/ 2101 w 4025"/>
              <a:gd name="T11" fmla="*/ 2574 h 5976"/>
              <a:gd name="T12" fmla="*/ 2358 w 4025"/>
              <a:gd name="T13" fmla="*/ 3089 h 5976"/>
              <a:gd name="T14" fmla="*/ 2480 w 4025"/>
              <a:gd name="T15" fmla="*/ 3225 h 5976"/>
              <a:gd name="T16" fmla="*/ 2521 w 4025"/>
              <a:gd name="T17" fmla="*/ 3401 h 5976"/>
              <a:gd name="T18" fmla="*/ 2561 w 4025"/>
              <a:gd name="T19" fmla="*/ 3591 h 5976"/>
              <a:gd name="T20" fmla="*/ 2846 w 4025"/>
              <a:gd name="T21" fmla="*/ 4363 h 5976"/>
              <a:gd name="T22" fmla="*/ 3117 w 4025"/>
              <a:gd name="T23" fmla="*/ 4878 h 5976"/>
              <a:gd name="T24" fmla="*/ 3239 w 4025"/>
              <a:gd name="T25" fmla="*/ 5014 h 5976"/>
              <a:gd name="T26" fmla="*/ 2873 w 4025"/>
              <a:gd name="T27" fmla="*/ 4282 h 5976"/>
              <a:gd name="T28" fmla="*/ 2615 w 4025"/>
              <a:gd name="T29" fmla="*/ 3455 h 5976"/>
              <a:gd name="T30" fmla="*/ 3035 w 4025"/>
              <a:gd name="T31" fmla="*/ 3984 h 5976"/>
              <a:gd name="T32" fmla="*/ 3293 w 4025"/>
              <a:gd name="T33" fmla="*/ 4729 h 5976"/>
              <a:gd name="T34" fmla="*/ 3388 w 4025"/>
              <a:gd name="T35" fmla="*/ 4878 h 5976"/>
              <a:gd name="T36" fmla="*/ 3903 w 4025"/>
              <a:gd name="T37" fmla="*/ 5827 h 5976"/>
              <a:gd name="T38" fmla="*/ 4025 w 4025"/>
              <a:gd name="T39" fmla="*/ 5976 h 5976"/>
              <a:gd name="T40" fmla="*/ 3781 w 4025"/>
              <a:gd name="T41" fmla="*/ 5420 h 5976"/>
              <a:gd name="T42" fmla="*/ 3632 w 4025"/>
              <a:gd name="T43" fmla="*/ 5163 h 5976"/>
              <a:gd name="T44" fmla="*/ 3483 w 4025"/>
              <a:gd name="T45" fmla="*/ 4919 h 5976"/>
              <a:gd name="T46" fmla="*/ 3293 w 4025"/>
              <a:gd name="T47" fmla="*/ 4499 h 5976"/>
              <a:gd name="T48" fmla="*/ 2995 w 4025"/>
              <a:gd name="T49" fmla="*/ 3794 h 5976"/>
              <a:gd name="T50" fmla="*/ 2629 w 4025"/>
              <a:gd name="T51" fmla="*/ 3360 h 5976"/>
              <a:gd name="T52" fmla="*/ 2480 w 4025"/>
              <a:gd name="T53" fmla="*/ 3116 h 5976"/>
              <a:gd name="T54" fmla="*/ 2344 w 4025"/>
              <a:gd name="T55" fmla="*/ 2845 h 5976"/>
              <a:gd name="T56" fmla="*/ 2006 w 4025"/>
              <a:gd name="T57" fmla="*/ 2385 h 5976"/>
              <a:gd name="T58" fmla="*/ 1789 w 4025"/>
              <a:gd name="T59" fmla="*/ 2195 h 5976"/>
              <a:gd name="T60" fmla="*/ 1559 w 4025"/>
              <a:gd name="T61" fmla="*/ 2032 h 5976"/>
              <a:gd name="T62" fmla="*/ 1559 w 4025"/>
              <a:gd name="T63" fmla="*/ 2019 h 5976"/>
              <a:gd name="T64" fmla="*/ 1504 w 4025"/>
              <a:gd name="T65" fmla="*/ 1775 h 5976"/>
              <a:gd name="T66" fmla="*/ 1518 w 4025"/>
              <a:gd name="T67" fmla="*/ 1870 h 5976"/>
              <a:gd name="T68" fmla="*/ 1518 w 4025"/>
              <a:gd name="T69" fmla="*/ 1938 h 5976"/>
              <a:gd name="T70" fmla="*/ 1491 w 4025"/>
              <a:gd name="T71" fmla="*/ 1992 h 5976"/>
              <a:gd name="T72" fmla="*/ 1247 w 4025"/>
              <a:gd name="T73" fmla="*/ 1816 h 5976"/>
              <a:gd name="T74" fmla="*/ 651 w 4025"/>
              <a:gd name="T75" fmla="*/ 1138 h 5976"/>
              <a:gd name="T76" fmla="*/ 461 w 4025"/>
              <a:gd name="T77" fmla="*/ 894 h 5976"/>
              <a:gd name="T78" fmla="*/ 149 w 4025"/>
              <a:gd name="T79" fmla="*/ 339 h 5976"/>
              <a:gd name="T80" fmla="*/ 68 w 4025"/>
              <a:gd name="T81" fmla="*/ 0 h 5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25" h="5976">
                <a:moveTo>
                  <a:pt x="68" y="0"/>
                </a:moveTo>
                <a:lnTo>
                  <a:pt x="0" y="0"/>
                </a:lnTo>
                <a:cubicBezTo>
                  <a:pt x="163" y="786"/>
                  <a:pt x="569" y="1057"/>
                  <a:pt x="718" y="1355"/>
                </a:cubicBezTo>
                <a:cubicBezTo>
                  <a:pt x="827" y="1531"/>
                  <a:pt x="1057" y="1748"/>
                  <a:pt x="1220" y="1897"/>
                </a:cubicBezTo>
                <a:cubicBezTo>
                  <a:pt x="1315" y="1978"/>
                  <a:pt x="1369" y="1951"/>
                  <a:pt x="1545" y="2100"/>
                </a:cubicBezTo>
                <a:cubicBezTo>
                  <a:pt x="1884" y="2371"/>
                  <a:pt x="1708" y="2141"/>
                  <a:pt x="2101" y="2574"/>
                </a:cubicBezTo>
                <a:cubicBezTo>
                  <a:pt x="2236" y="2724"/>
                  <a:pt x="2277" y="2940"/>
                  <a:pt x="2358" y="3089"/>
                </a:cubicBezTo>
                <a:cubicBezTo>
                  <a:pt x="2399" y="3144"/>
                  <a:pt x="2439" y="3171"/>
                  <a:pt x="2480" y="3225"/>
                </a:cubicBezTo>
                <a:cubicBezTo>
                  <a:pt x="2588" y="3387"/>
                  <a:pt x="2534" y="3333"/>
                  <a:pt x="2521" y="3401"/>
                </a:cubicBezTo>
                <a:cubicBezTo>
                  <a:pt x="2521" y="3415"/>
                  <a:pt x="2548" y="3550"/>
                  <a:pt x="2561" y="3591"/>
                </a:cubicBezTo>
                <a:lnTo>
                  <a:pt x="2846" y="4363"/>
                </a:lnTo>
                <a:lnTo>
                  <a:pt x="3117" y="4878"/>
                </a:lnTo>
                <a:cubicBezTo>
                  <a:pt x="3144" y="4946"/>
                  <a:pt x="3157" y="5014"/>
                  <a:pt x="3239" y="5014"/>
                </a:cubicBezTo>
                <a:cubicBezTo>
                  <a:pt x="3225" y="4959"/>
                  <a:pt x="2927" y="4390"/>
                  <a:pt x="2873" y="4282"/>
                </a:cubicBezTo>
                <a:cubicBezTo>
                  <a:pt x="2805" y="4160"/>
                  <a:pt x="2615" y="3550"/>
                  <a:pt x="2615" y="3455"/>
                </a:cubicBezTo>
                <a:cubicBezTo>
                  <a:pt x="2670" y="3496"/>
                  <a:pt x="2995" y="3889"/>
                  <a:pt x="3035" y="3984"/>
                </a:cubicBezTo>
                <a:cubicBezTo>
                  <a:pt x="3239" y="4390"/>
                  <a:pt x="3185" y="4417"/>
                  <a:pt x="3293" y="4729"/>
                </a:cubicBezTo>
                <a:cubicBezTo>
                  <a:pt x="3320" y="4810"/>
                  <a:pt x="3347" y="4824"/>
                  <a:pt x="3388" y="4878"/>
                </a:cubicBezTo>
                <a:cubicBezTo>
                  <a:pt x="3523" y="5108"/>
                  <a:pt x="3808" y="5596"/>
                  <a:pt x="3903" y="5827"/>
                </a:cubicBezTo>
                <a:cubicBezTo>
                  <a:pt x="3930" y="5894"/>
                  <a:pt x="3943" y="5948"/>
                  <a:pt x="4025" y="5976"/>
                </a:cubicBezTo>
                <a:lnTo>
                  <a:pt x="3781" y="5420"/>
                </a:lnTo>
                <a:cubicBezTo>
                  <a:pt x="3727" y="5325"/>
                  <a:pt x="3672" y="5257"/>
                  <a:pt x="3632" y="5163"/>
                </a:cubicBezTo>
                <a:cubicBezTo>
                  <a:pt x="3577" y="5068"/>
                  <a:pt x="3537" y="5027"/>
                  <a:pt x="3483" y="4919"/>
                </a:cubicBezTo>
                <a:cubicBezTo>
                  <a:pt x="3415" y="4783"/>
                  <a:pt x="3334" y="4770"/>
                  <a:pt x="3293" y="4499"/>
                </a:cubicBezTo>
                <a:cubicBezTo>
                  <a:pt x="3266" y="4309"/>
                  <a:pt x="3103" y="3943"/>
                  <a:pt x="2995" y="3794"/>
                </a:cubicBezTo>
                <a:cubicBezTo>
                  <a:pt x="2941" y="3713"/>
                  <a:pt x="2710" y="3469"/>
                  <a:pt x="2629" y="3360"/>
                </a:cubicBezTo>
                <a:cubicBezTo>
                  <a:pt x="2575" y="3279"/>
                  <a:pt x="2534" y="3184"/>
                  <a:pt x="2480" y="3116"/>
                </a:cubicBezTo>
                <a:cubicBezTo>
                  <a:pt x="2385" y="3008"/>
                  <a:pt x="2399" y="2981"/>
                  <a:pt x="2344" y="2845"/>
                </a:cubicBezTo>
                <a:cubicBezTo>
                  <a:pt x="2222" y="2602"/>
                  <a:pt x="2263" y="2629"/>
                  <a:pt x="2006" y="2385"/>
                </a:cubicBezTo>
                <a:cubicBezTo>
                  <a:pt x="1897" y="2290"/>
                  <a:pt x="1951" y="2317"/>
                  <a:pt x="1789" y="2195"/>
                </a:cubicBezTo>
                <a:cubicBezTo>
                  <a:pt x="1721" y="2141"/>
                  <a:pt x="1613" y="2100"/>
                  <a:pt x="1559" y="2032"/>
                </a:cubicBezTo>
                <a:cubicBezTo>
                  <a:pt x="1559" y="2019"/>
                  <a:pt x="1559" y="2019"/>
                  <a:pt x="1559" y="2019"/>
                </a:cubicBezTo>
                <a:cubicBezTo>
                  <a:pt x="1559" y="2019"/>
                  <a:pt x="1613" y="1802"/>
                  <a:pt x="1504" y="1775"/>
                </a:cubicBezTo>
                <a:cubicBezTo>
                  <a:pt x="1545" y="1843"/>
                  <a:pt x="1531" y="1802"/>
                  <a:pt x="1518" y="1870"/>
                </a:cubicBezTo>
                <a:lnTo>
                  <a:pt x="1518" y="1938"/>
                </a:lnTo>
                <a:cubicBezTo>
                  <a:pt x="1504" y="1992"/>
                  <a:pt x="1531" y="1951"/>
                  <a:pt x="1491" y="1992"/>
                </a:cubicBezTo>
                <a:cubicBezTo>
                  <a:pt x="1437" y="1951"/>
                  <a:pt x="1369" y="1924"/>
                  <a:pt x="1247" y="1816"/>
                </a:cubicBezTo>
                <a:cubicBezTo>
                  <a:pt x="732" y="1409"/>
                  <a:pt x="908" y="1463"/>
                  <a:pt x="651" y="1138"/>
                </a:cubicBezTo>
                <a:cubicBezTo>
                  <a:pt x="569" y="1043"/>
                  <a:pt x="529" y="976"/>
                  <a:pt x="461" y="894"/>
                </a:cubicBezTo>
                <a:cubicBezTo>
                  <a:pt x="366" y="759"/>
                  <a:pt x="204" y="501"/>
                  <a:pt x="149" y="339"/>
                </a:cubicBezTo>
                <a:cubicBezTo>
                  <a:pt x="122" y="230"/>
                  <a:pt x="109" y="95"/>
                  <a:pt x="68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1" name="Freeform 122">
            <a:extLst>
              <a:ext uri="{FF2B5EF4-FFF2-40B4-BE49-F238E27FC236}">
                <a16:creationId xmlns:a16="http://schemas.microsoft.com/office/drawing/2014/main" id="{01459160-03E0-484F-8E92-C930BC15F148}"/>
              </a:ext>
            </a:extLst>
          </p:cNvPr>
          <p:cNvSpPr>
            <a:spLocks/>
          </p:cNvSpPr>
          <p:nvPr/>
        </p:nvSpPr>
        <p:spPr bwMode="auto">
          <a:xfrm>
            <a:off x="4056063" y="1454150"/>
            <a:ext cx="2298700" cy="1581150"/>
          </a:xfrm>
          <a:custGeom>
            <a:avLst/>
            <a:gdLst>
              <a:gd name="T0" fmla="*/ 7222 w 7222"/>
              <a:gd name="T1" fmla="*/ 95 h 4973"/>
              <a:gd name="T2" fmla="*/ 7222 w 7222"/>
              <a:gd name="T3" fmla="*/ 0 h 4973"/>
              <a:gd name="T4" fmla="*/ 7019 w 7222"/>
              <a:gd name="T5" fmla="*/ 149 h 4973"/>
              <a:gd name="T6" fmla="*/ 6599 w 7222"/>
              <a:gd name="T7" fmla="*/ 434 h 4973"/>
              <a:gd name="T8" fmla="*/ 6409 w 7222"/>
              <a:gd name="T9" fmla="*/ 610 h 4973"/>
              <a:gd name="T10" fmla="*/ 6179 w 7222"/>
              <a:gd name="T11" fmla="*/ 732 h 4973"/>
              <a:gd name="T12" fmla="*/ 5786 w 7222"/>
              <a:gd name="T13" fmla="*/ 1057 h 4973"/>
              <a:gd name="T14" fmla="*/ 5135 w 7222"/>
              <a:gd name="T15" fmla="*/ 1477 h 4973"/>
              <a:gd name="T16" fmla="*/ 4390 w 7222"/>
              <a:gd name="T17" fmla="*/ 2154 h 4973"/>
              <a:gd name="T18" fmla="*/ 4160 w 7222"/>
              <a:gd name="T19" fmla="*/ 2276 h 4973"/>
              <a:gd name="T20" fmla="*/ 3699 w 7222"/>
              <a:gd name="T21" fmla="*/ 2520 h 4973"/>
              <a:gd name="T22" fmla="*/ 3238 w 7222"/>
              <a:gd name="T23" fmla="*/ 2778 h 4973"/>
              <a:gd name="T24" fmla="*/ 2764 w 7222"/>
              <a:gd name="T25" fmla="*/ 3008 h 4973"/>
              <a:gd name="T26" fmla="*/ 2656 w 7222"/>
              <a:gd name="T27" fmla="*/ 3089 h 4973"/>
              <a:gd name="T28" fmla="*/ 2412 w 7222"/>
              <a:gd name="T29" fmla="*/ 3211 h 4973"/>
              <a:gd name="T30" fmla="*/ 2182 w 7222"/>
              <a:gd name="T31" fmla="*/ 3333 h 4973"/>
              <a:gd name="T32" fmla="*/ 2073 w 7222"/>
              <a:gd name="T33" fmla="*/ 3401 h 4973"/>
              <a:gd name="T34" fmla="*/ 1707 w 7222"/>
              <a:gd name="T35" fmla="*/ 3564 h 4973"/>
              <a:gd name="T36" fmla="*/ 1558 w 7222"/>
              <a:gd name="T37" fmla="*/ 3604 h 4973"/>
              <a:gd name="T38" fmla="*/ 1070 w 7222"/>
              <a:gd name="T39" fmla="*/ 3835 h 4973"/>
              <a:gd name="T40" fmla="*/ 732 w 7222"/>
              <a:gd name="T41" fmla="*/ 4011 h 4973"/>
              <a:gd name="T42" fmla="*/ 528 w 7222"/>
              <a:gd name="T43" fmla="*/ 4377 h 4973"/>
              <a:gd name="T44" fmla="*/ 406 w 7222"/>
              <a:gd name="T45" fmla="*/ 4621 h 4973"/>
              <a:gd name="T46" fmla="*/ 393 w 7222"/>
              <a:gd name="T47" fmla="*/ 4607 h 4973"/>
              <a:gd name="T48" fmla="*/ 352 w 7222"/>
              <a:gd name="T49" fmla="*/ 4593 h 4973"/>
              <a:gd name="T50" fmla="*/ 0 w 7222"/>
              <a:gd name="T51" fmla="*/ 4770 h 4973"/>
              <a:gd name="T52" fmla="*/ 393 w 7222"/>
              <a:gd name="T53" fmla="*/ 4621 h 4973"/>
              <a:gd name="T54" fmla="*/ 244 w 7222"/>
              <a:gd name="T55" fmla="*/ 4973 h 4973"/>
              <a:gd name="T56" fmla="*/ 528 w 7222"/>
              <a:gd name="T57" fmla="*/ 4485 h 4973"/>
              <a:gd name="T58" fmla="*/ 623 w 7222"/>
              <a:gd name="T59" fmla="*/ 4322 h 4973"/>
              <a:gd name="T60" fmla="*/ 772 w 7222"/>
              <a:gd name="T61" fmla="*/ 4079 h 4973"/>
              <a:gd name="T62" fmla="*/ 840 w 7222"/>
              <a:gd name="T63" fmla="*/ 4011 h 4973"/>
              <a:gd name="T64" fmla="*/ 1192 w 7222"/>
              <a:gd name="T65" fmla="*/ 3835 h 4973"/>
              <a:gd name="T66" fmla="*/ 1545 w 7222"/>
              <a:gd name="T67" fmla="*/ 3686 h 4973"/>
              <a:gd name="T68" fmla="*/ 1734 w 7222"/>
              <a:gd name="T69" fmla="*/ 3618 h 4973"/>
              <a:gd name="T70" fmla="*/ 2276 w 7222"/>
              <a:gd name="T71" fmla="*/ 3360 h 4973"/>
              <a:gd name="T72" fmla="*/ 2602 w 7222"/>
              <a:gd name="T73" fmla="*/ 3171 h 4973"/>
              <a:gd name="T74" fmla="*/ 2303 w 7222"/>
              <a:gd name="T75" fmla="*/ 3482 h 4973"/>
              <a:gd name="T76" fmla="*/ 2087 w 7222"/>
              <a:gd name="T77" fmla="*/ 3631 h 4973"/>
              <a:gd name="T78" fmla="*/ 2547 w 7222"/>
              <a:gd name="T79" fmla="*/ 3333 h 4973"/>
              <a:gd name="T80" fmla="*/ 2995 w 7222"/>
              <a:gd name="T81" fmla="*/ 2967 h 4973"/>
              <a:gd name="T82" fmla="*/ 3699 w 7222"/>
              <a:gd name="T83" fmla="*/ 2588 h 4973"/>
              <a:gd name="T84" fmla="*/ 3889 w 7222"/>
              <a:gd name="T85" fmla="*/ 2507 h 4973"/>
              <a:gd name="T86" fmla="*/ 4661 w 7222"/>
              <a:gd name="T87" fmla="*/ 2046 h 4973"/>
              <a:gd name="T88" fmla="*/ 4756 w 7222"/>
              <a:gd name="T89" fmla="*/ 1992 h 4973"/>
              <a:gd name="T90" fmla="*/ 5271 w 7222"/>
              <a:gd name="T91" fmla="*/ 1436 h 4973"/>
              <a:gd name="T92" fmla="*/ 6097 w 7222"/>
              <a:gd name="T93" fmla="*/ 908 h 4973"/>
              <a:gd name="T94" fmla="*/ 6572 w 7222"/>
              <a:gd name="T95" fmla="*/ 542 h 4973"/>
              <a:gd name="T96" fmla="*/ 7046 w 7222"/>
              <a:gd name="T97" fmla="*/ 203 h 4973"/>
              <a:gd name="T98" fmla="*/ 7222 w 7222"/>
              <a:gd name="T99" fmla="*/ 95 h 4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222" h="4973">
                <a:moveTo>
                  <a:pt x="7222" y="95"/>
                </a:moveTo>
                <a:lnTo>
                  <a:pt x="7222" y="0"/>
                </a:lnTo>
                <a:cubicBezTo>
                  <a:pt x="7168" y="54"/>
                  <a:pt x="7087" y="95"/>
                  <a:pt x="7019" y="149"/>
                </a:cubicBezTo>
                <a:lnTo>
                  <a:pt x="6599" y="434"/>
                </a:lnTo>
                <a:cubicBezTo>
                  <a:pt x="6518" y="501"/>
                  <a:pt x="6490" y="555"/>
                  <a:pt x="6409" y="610"/>
                </a:cubicBezTo>
                <a:cubicBezTo>
                  <a:pt x="6328" y="650"/>
                  <a:pt x="6260" y="677"/>
                  <a:pt x="6179" y="732"/>
                </a:cubicBezTo>
                <a:cubicBezTo>
                  <a:pt x="6003" y="867"/>
                  <a:pt x="6084" y="867"/>
                  <a:pt x="5786" y="1057"/>
                </a:cubicBezTo>
                <a:cubicBezTo>
                  <a:pt x="5650" y="1138"/>
                  <a:pt x="5230" y="1368"/>
                  <a:pt x="5135" y="1477"/>
                </a:cubicBezTo>
                <a:cubicBezTo>
                  <a:pt x="4837" y="1856"/>
                  <a:pt x="4837" y="1897"/>
                  <a:pt x="4390" y="2154"/>
                </a:cubicBezTo>
                <a:lnTo>
                  <a:pt x="4160" y="2276"/>
                </a:lnTo>
                <a:cubicBezTo>
                  <a:pt x="3970" y="2385"/>
                  <a:pt x="3875" y="2466"/>
                  <a:pt x="3699" y="2520"/>
                </a:cubicBezTo>
                <a:cubicBezTo>
                  <a:pt x="3496" y="2588"/>
                  <a:pt x="3360" y="2710"/>
                  <a:pt x="3238" y="2778"/>
                </a:cubicBezTo>
                <a:cubicBezTo>
                  <a:pt x="3049" y="2886"/>
                  <a:pt x="2927" y="2913"/>
                  <a:pt x="2764" y="3008"/>
                </a:cubicBezTo>
                <a:cubicBezTo>
                  <a:pt x="2710" y="3035"/>
                  <a:pt x="2710" y="3062"/>
                  <a:pt x="2656" y="3089"/>
                </a:cubicBezTo>
                <a:cubicBezTo>
                  <a:pt x="2547" y="3130"/>
                  <a:pt x="2493" y="3130"/>
                  <a:pt x="2412" y="3211"/>
                </a:cubicBezTo>
                <a:cubicBezTo>
                  <a:pt x="2331" y="3279"/>
                  <a:pt x="2263" y="3293"/>
                  <a:pt x="2182" y="3333"/>
                </a:cubicBezTo>
                <a:cubicBezTo>
                  <a:pt x="2141" y="3347"/>
                  <a:pt x="2114" y="3374"/>
                  <a:pt x="2073" y="3401"/>
                </a:cubicBezTo>
                <a:lnTo>
                  <a:pt x="1707" y="3564"/>
                </a:lnTo>
                <a:cubicBezTo>
                  <a:pt x="1653" y="3591"/>
                  <a:pt x="1612" y="3591"/>
                  <a:pt x="1558" y="3604"/>
                </a:cubicBezTo>
                <a:cubicBezTo>
                  <a:pt x="1396" y="3686"/>
                  <a:pt x="1233" y="3753"/>
                  <a:pt x="1070" y="3835"/>
                </a:cubicBezTo>
                <a:lnTo>
                  <a:pt x="732" y="4011"/>
                </a:lnTo>
                <a:cubicBezTo>
                  <a:pt x="637" y="4079"/>
                  <a:pt x="637" y="4201"/>
                  <a:pt x="528" y="4377"/>
                </a:cubicBezTo>
                <a:cubicBezTo>
                  <a:pt x="488" y="4458"/>
                  <a:pt x="447" y="4526"/>
                  <a:pt x="406" y="4621"/>
                </a:cubicBezTo>
                <a:cubicBezTo>
                  <a:pt x="406" y="4621"/>
                  <a:pt x="406" y="4607"/>
                  <a:pt x="393" y="4607"/>
                </a:cubicBezTo>
                <a:lnTo>
                  <a:pt x="352" y="4593"/>
                </a:lnTo>
                <a:cubicBezTo>
                  <a:pt x="285" y="4566"/>
                  <a:pt x="27" y="4702"/>
                  <a:pt x="0" y="4770"/>
                </a:cubicBezTo>
                <a:cubicBezTo>
                  <a:pt x="68" y="4770"/>
                  <a:pt x="257" y="4634"/>
                  <a:pt x="393" y="4621"/>
                </a:cubicBezTo>
                <a:cubicBezTo>
                  <a:pt x="379" y="4715"/>
                  <a:pt x="244" y="4932"/>
                  <a:pt x="244" y="4973"/>
                </a:cubicBezTo>
                <a:cubicBezTo>
                  <a:pt x="325" y="4919"/>
                  <a:pt x="461" y="4621"/>
                  <a:pt x="528" y="4485"/>
                </a:cubicBezTo>
                <a:cubicBezTo>
                  <a:pt x="556" y="4444"/>
                  <a:pt x="610" y="4390"/>
                  <a:pt x="623" y="4322"/>
                </a:cubicBezTo>
                <a:cubicBezTo>
                  <a:pt x="718" y="4092"/>
                  <a:pt x="623" y="4282"/>
                  <a:pt x="772" y="4079"/>
                </a:cubicBezTo>
                <a:cubicBezTo>
                  <a:pt x="813" y="4024"/>
                  <a:pt x="772" y="4051"/>
                  <a:pt x="840" y="4011"/>
                </a:cubicBezTo>
                <a:cubicBezTo>
                  <a:pt x="962" y="3957"/>
                  <a:pt x="1070" y="3889"/>
                  <a:pt x="1192" y="3835"/>
                </a:cubicBezTo>
                <a:lnTo>
                  <a:pt x="1545" y="3686"/>
                </a:lnTo>
                <a:cubicBezTo>
                  <a:pt x="1612" y="3658"/>
                  <a:pt x="1667" y="3645"/>
                  <a:pt x="1734" y="3618"/>
                </a:cubicBezTo>
                <a:lnTo>
                  <a:pt x="2276" y="3360"/>
                </a:lnTo>
                <a:cubicBezTo>
                  <a:pt x="2398" y="3306"/>
                  <a:pt x="2466" y="3198"/>
                  <a:pt x="2602" y="3171"/>
                </a:cubicBezTo>
                <a:cubicBezTo>
                  <a:pt x="2588" y="3211"/>
                  <a:pt x="2371" y="3415"/>
                  <a:pt x="2303" y="3482"/>
                </a:cubicBezTo>
                <a:cubicBezTo>
                  <a:pt x="2168" y="3577"/>
                  <a:pt x="2100" y="3577"/>
                  <a:pt x="2087" y="3631"/>
                </a:cubicBezTo>
                <a:cubicBezTo>
                  <a:pt x="2182" y="3686"/>
                  <a:pt x="2480" y="3387"/>
                  <a:pt x="2547" y="3333"/>
                </a:cubicBezTo>
                <a:cubicBezTo>
                  <a:pt x="2818" y="3116"/>
                  <a:pt x="2764" y="3049"/>
                  <a:pt x="2995" y="2967"/>
                </a:cubicBezTo>
                <a:cubicBezTo>
                  <a:pt x="3238" y="2873"/>
                  <a:pt x="3415" y="2683"/>
                  <a:pt x="3699" y="2588"/>
                </a:cubicBezTo>
                <a:cubicBezTo>
                  <a:pt x="3767" y="2561"/>
                  <a:pt x="3835" y="2547"/>
                  <a:pt x="3889" y="2507"/>
                </a:cubicBezTo>
                <a:lnTo>
                  <a:pt x="4661" y="2046"/>
                </a:lnTo>
                <a:cubicBezTo>
                  <a:pt x="4702" y="2019"/>
                  <a:pt x="4715" y="2019"/>
                  <a:pt x="4756" y="1992"/>
                </a:cubicBezTo>
                <a:cubicBezTo>
                  <a:pt x="4986" y="1816"/>
                  <a:pt x="5149" y="1518"/>
                  <a:pt x="5271" y="1436"/>
                </a:cubicBezTo>
                <a:cubicBezTo>
                  <a:pt x="5542" y="1247"/>
                  <a:pt x="5894" y="1084"/>
                  <a:pt x="6097" y="908"/>
                </a:cubicBezTo>
                <a:cubicBezTo>
                  <a:pt x="6274" y="732"/>
                  <a:pt x="6368" y="691"/>
                  <a:pt x="6572" y="542"/>
                </a:cubicBezTo>
                <a:lnTo>
                  <a:pt x="7046" y="203"/>
                </a:lnTo>
                <a:cubicBezTo>
                  <a:pt x="7114" y="163"/>
                  <a:pt x="7154" y="122"/>
                  <a:pt x="7222" y="9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2" name="Freeform 123">
            <a:extLst>
              <a:ext uri="{FF2B5EF4-FFF2-40B4-BE49-F238E27FC236}">
                <a16:creationId xmlns:a16="http://schemas.microsoft.com/office/drawing/2014/main" id="{5A0F53EC-AF39-4C73-9294-ADAE06D3A7EE}"/>
              </a:ext>
            </a:extLst>
          </p:cNvPr>
          <p:cNvSpPr>
            <a:spLocks/>
          </p:cNvSpPr>
          <p:nvPr/>
        </p:nvSpPr>
        <p:spPr bwMode="auto">
          <a:xfrm>
            <a:off x="4229100" y="3105150"/>
            <a:ext cx="2125663" cy="447675"/>
          </a:xfrm>
          <a:custGeom>
            <a:avLst/>
            <a:gdLst>
              <a:gd name="T0" fmla="*/ 6680 w 6680"/>
              <a:gd name="T1" fmla="*/ 1002 h 1409"/>
              <a:gd name="T2" fmla="*/ 6680 w 6680"/>
              <a:gd name="T3" fmla="*/ 921 h 1409"/>
              <a:gd name="T4" fmla="*/ 5095 w 6680"/>
              <a:gd name="T5" fmla="*/ 1151 h 1409"/>
              <a:gd name="T6" fmla="*/ 4295 w 6680"/>
              <a:gd name="T7" fmla="*/ 1192 h 1409"/>
              <a:gd name="T8" fmla="*/ 3943 w 6680"/>
              <a:gd name="T9" fmla="*/ 1097 h 1409"/>
              <a:gd name="T10" fmla="*/ 3604 w 6680"/>
              <a:gd name="T11" fmla="*/ 975 h 1409"/>
              <a:gd name="T12" fmla="*/ 3022 w 6680"/>
              <a:gd name="T13" fmla="*/ 650 h 1409"/>
              <a:gd name="T14" fmla="*/ 2615 w 6680"/>
              <a:gd name="T15" fmla="*/ 596 h 1409"/>
              <a:gd name="T16" fmla="*/ 2276 w 6680"/>
              <a:gd name="T17" fmla="*/ 460 h 1409"/>
              <a:gd name="T18" fmla="*/ 1802 w 6680"/>
              <a:gd name="T19" fmla="*/ 257 h 1409"/>
              <a:gd name="T20" fmla="*/ 894 w 6680"/>
              <a:gd name="T21" fmla="*/ 40 h 1409"/>
              <a:gd name="T22" fmla="*/ 1314 w 6680"/>
              <a:gd name="T23" fmla="*/ 162 h 1409"/>
              <a:gd name="T24" fmla="*/ 2331 w 6680"/>
              <a:gd name="T25" fmla="*/ 542 h 1409"/>
              <a:gd name="T26" fmla="*/ 2507 w 6680"/>
              <a:gd name="T27" fmla="*/ 637 h 1409"/>
              <a:gd name="T28" fmla="*/ 2358 w 6680"/>
              <a:gd name="T29" fmla="*/ 704 h 1409"/>
              <a:gd name="T30" fmla="*/ 1504 w 6680"/>
              <a:gd name="T31" fmla="*/ 609 h 1409"/>
              <a:gd name="T32" fmla="*/ 583 w 6680"/>
              <a:gd name="T33" fmla="*/ 244 h 1409"/>
              <a:gd name="T34" fmla="*/ 0 w 6680"/>
              <a:gd name="T35" fmla="*/ 0 h 1409"/>
              <a:gd name="T36" fmla="*/ 515 w 6680"/>
              <a:gd name="T37" fmla="*/ 244 h 1409"/>
              <a:gd name="T38" fmla="*/ 1260 w 6680"/>
              <a:gd name="T39" fmla="*/ 569 h 1409"/>
              <a:gd name="T40" fmla="*/ 2331 w 6680"/>
              <a:gd name="T41" fmla="*/ 786 h 1409"/>
              <a:gd name="T42" fmla="*/ 3157 w 6680"/>
              <a:gd name="T43" fmla="*/ 772 h 1409"/>
              <a:gd name="T44" fmla="*/ 5027 w 6680"/>
              <a:gd name="T45" fmla="*/ 1246 h 1409"/>
              <a:gd name="T46" fmla="*/ 5691 w 6680"/>
              <a:gd name="T47" fmla="*/ 1084 h 1409"/>
              <a:gd name="T48" fmla="*/ 6138 w 6680"/>
              <a:gd name="T49" fmla="*/ 1002 h 1409"/>
              <a:gd name="T50" fmla="*/ 6680 w 6680"/>
              <a:gd name="T51" fmla="*/ 1002 h 1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680" h="1409">
                <a:moveTo>
                  <a:pt x="6680" y="1002"/>
                </a:moveTo>
                <a:lnTo>
                  <a:pt x="6680" y="921"/>
                </a:lnTo>
                <a:cubicBezTo>
                  <a:pt x="5664" y="935"/>
                  <a:pt x="6043" y="921"/>
                  <a:pt x="5095" y="1151"/>
                </a:cubicBezTo>
                <a:cubicBezTo>
                  <a:pt x="4797" y="1219"/>
                  <a:pt x="4621" y="1246"/>
                  <a:pt x="4295" y="1192"/>
                </a:cubicBezTo>
                <a:cubicBezTo>
                  <a:pt x="4146" y="1165"/>
                  <a:pt x="4079" y="1165"/>
                  <a:pt x="3943" y="1097"/>
                </a:cubicBezTo>
                <a:lnTo>
                  <a:pt x="3604" y="975"/>
                </a:lnTo>
                <a:cubicBezTo>
                  <a:pt x="3374" y="867"/>
                  <a:pt x="3252" y="718"/>
                  <a:pt x="3022" y="650"/>
                </a:cubicBezTo>
                <a:cubicBezTo>
                  <a:pt x="2859" y="596"/>
                  <a:pt x="2764" y="623"/>
                  <a:pt x="2615" y="596"/>
                </a:cubicBezTo>
                <a:cubicBezTo>
                  <a:pt x="2534" y="582"/>
                  <a:pt x="2385" y="487"/>
                  <a:pt x="2276" y="460"/>
                </a:cubicBezTo>
                <a:cubicBezTo>
                  <a:pt x="2060" y="393"/>
                  <a:pt x="1856" y="284"/>
                  <a:pt x="1802" y="257"/>
                </a:cubicBezTo>
                <a:cubicBezTo>
                  <a:pt x="1572" y="189"/>
                  <a:pt x="1125" y="27"/>
                  <a:pt x="894" y="40"/>
                </a:cubicBezTo>
                <a:cubicBezTo>
                  <a:pt x="976" y="67"/>
                  <a:pt x="1206" y="135"/>
                  <a:pt x="1314" y="162"/>
                </a:cubicBezTo>
                <a:cubicBezTo>
                  <a:pt x="1707" y="271"/>
                  <a:pt x="1951" y="420"/>
                  <a:pt x="2331" y="542"/>
                </a:cubicBezTo>
                <a:lnTo>
                  <a:pt x="2507" y="637"/>
                </a:lnTo>
                <a:cubicBezTo>
                  <a:pt x="2453" y="691"/>
                  <a:pt x="2439" y="664"/>
                  <a:pt x="2358" y="704"/>
                </a:cubicBezTo>
                <a:cubicBezTo>
                  <a:pt x="2060" y="853"/>
                  <a:pt x="1721" y="677"/>
                  <a:pt x="1504" y="609"/>
                </a:cubicBezTo>
                <a:cubicBezTo>
                  <a:pt x="1314" y="542"/>
                  <a:pt x="691" y="311"/>
                  <a:pt x="583" y="244"/>
                </a:cubicBezTo>
                <a:cubicBezTo>
                  <a:pt x="461" y="162"/>
                  <a:pt x="190" y="0"/>
                  <a:pt x="0" y="0"/>
                </a:cubicBezTo>
                <a:cubicBezTo>
                  <a:pt x="149" y="67"/>
                  <a:pt x="379" y="149"/>
                  <a:pt x="515" y="244"/>
                </a:cubicBezTo>
                <a:cubicBezTo>
                  <a:pt x="799" y="460"/>
                  <a:pt x="921" y="420"/>
                  <a:pt x="1260" y="569"/>
                </a:cubicBezTo>
                <a:cubicBezTo>
                  <a:pt x="1504" y="677"/>
                  <a:pt x="2087" y="908"/>
                  <a:pt x="2331" y="786"/>
                </a:cubicBezTo>
                <a:cubicBezTo>
                  <a:pt x="2588" y="650"/>
                  <a:pt x="2886" y="596"/>
                  <a:pt x="3157" y="772"/>
                </a:cubicBezTo>
                <a:cubicBezTo>
                  <a:pt x="3658" y="1111"/>
                  <a:pt x="4377" y="1409"/>
                  <a:pt x="5027" y="1246"/>
                </a:cubicBezTo>
                <a:lnTo>
                  <a:pt x="5691" y="1084"/>
                </a:lnTo>
                <a:cubicBezTo>
                  <a:pt x="5935" y="1016"/>
                  <a:pt x="5718" y="1016"/>
                  <a:pt x="6138" y="1002"/>
                </a:cubicBezTo>
                <a:cubicBezTo>
                  <a:pt x="6328" y="989"/>
                  <a:pt x="6504" y="1002"/>
                  <a:pt x="6680" y="100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3" name="Freeform 124">
            <a:extLst>
              <a:ext uri="{FF2B5EF4-FFF2-40B4-BE49-F238E27FC236}">
                <a16:creationId xmlns:a16="http://schemas.microsoft.com/office/drawing/2014/main" id="{CB86140E-6B17-48DA-B410-F122462E38B0}"/>
              </a:ext>
            </a:extLst>
          </p:cNvPr>
          <p:cNvSpPr>
            <a:spLocks/>
          </p:cNvSpPr>
          <p:nvPr/>
        </p:nvSpPr>
        <p:spPr bwMode="auto">
          <a:xfrm>
            <a:off x="3284538" y="638175"/>
            <a:ext cx="663575" cy="2212975"/>
          </a:xfrm>
          <a:custGeom>
            <a:avLst/>
            <a:gdLst>
              <a:gd name="T0" fmla="*/ 474 w 2086"/>
              <a:gd name="T1" fmla="*/ 6247 h 6951"/>
              <a:gd name="T2" fmla="*/ 813 w 2086"/>
              <a:gd name="T3" fmla="*/ 5583 h 6951"/>
              <a:gd name="T4" fmla="*/ 1124 w 2086"/>
              <a:gd name="T5" fmla="*/ 4905 h 6951"/>
              <a:gd name="T6" fmla="*/ 1192 w 2086"/>
              <a:gd name="T7" fmla="*/ 4485 h 6951"/>
              <a:gd name="T8" fmla="*/ 1314 w 2086"/>
              <a:gd name="T9" fmla="*/ 4106 h 6951"/>
              <a:gd name="T10" fmla="*/ 1422 w 2086"/>
              <a:gd name="T11" fmla="*/ 3713 h 6951"/>
              <a:gd name="T12" fmla="*/ 1680 w 2086"/>
              <a:gd name="T13" fmla="*/ 2981 h 6951"/>
              <a:gd name="T14" fmla="*/ 1747 w 2086"/>
              <a:gd name="T15" fmla="*/ 1653 h 6951"/>
              <a:gd name="T16" fmla="*/ 1910 w 2086"/>
              <a:gd name="T17" fmla="*/ 813 h 6951"/>
              <a:gd name="T18" fmla="*/ 2018 w 2086"/>
              <a:gd name="T19" fmla="*/ 420 h 6951"/>
              <a:gd name="T20" fmla="*/ 2086 w 2086"/>
              <a:gd name="T21" fmla="*/ 0 h 6951"/>
              <a:gd name="T22" fmla="*/ 2032 w 2086"/>
              <a:gd name="T23" fmla="*/ 0 h 6951"/>
              <a:gd name="T24" fmla="*/ 1707 w 2086"/>
              <a:gd name="T25" fmla="*/ 1667 h 6951"/>
              <a:gd name="T26" fmla="*/ 1504 w 2086"/>
              <a:gd name="T27" fmla="*/ 2073 h 6951"/>
              <a:gd name="T28" fmla="*/ 1382 w 2086"/>
              <a:gd name="T29" fmla="*/ 2276 h 6951"/>
              <a:gd name="T30" fmla="*/ 1124 w 2086"/>
              <a:gd name="T31" fmla="*/ 3008 h 6951"/>
              <a:gd name="T32" fmla="*/ 1002 w 2086"/>
              <a:gd name="T33" fmla="*/ 3821 h 6951"/>
              <a:gd name="T34" fmla="*/ 1029 w 2086"/>
              <a:gd name="T35" fmla="*/ 3537 h 6951"/>
              <a:gd name="T36" fmla="*/ 1260 w 2086"/>
              <a:gd name="T37" fmla="*/ 2818 h 6951"/>
              <a:gd name="T38" fmla="*/ 1720 w 2086"/>
              <a:gd name="T39" fmla="*/ 2046 h 6951"/>
              <a:gd name="T40" fmla="*/ 1476 w 2086"/>
              <a:gd name="T41" fmla="*/ 3401 h 6951"/>
              <a:gd name="T42" fmla="*/ 1273 w 2086"/>
              <a:gd name="T43" fmla="*/ 4051 h 6951"/>
              <a:gd name="T44" fmla="*/ 1165 w 2086"/>
              <a:gd name="T45" fmla="*/ 4350 h 6951"/>
              <a:gd name="T46" fmla="*/ 1016 w 2086"/>
              <a:gd name="T47" fmla="*/ 5068 h 6951"/>
              <a:gd name="T48" fmla="*/ 596 w 2086"/>
              <a:gd name="T49" fmla="*/ 5854 h 6951"/>
              <a:gd name="T50" fmla="*/ 298 w 2086"/>
              <a:gd name="T51" fmla="*/ 6396 h 6951"/>
              <a:gd name="T52" fmla="*/ 230 w 2086"/>
              <a:gd name="T53" fmla="*/ 6531 h 6951"/>
              <a:gd name="T54" fmla="*/ 0 w 2086"/>
              <a:gd name="T55" fmla="*/ 6883 h 6951"/>
              <a:gd name="T56" fmla="*/ 13 w 2086"/>
              <a:gd name="T57" fmla="*/ 6924 h 6951"/>
              <a:gd name="T58" fmla="*/ 474 w 2086"/>
              <a:gd name="T59" fmla="*/ 6247 h 6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086" h="6951">
                <a:moveTo>
                  <a:pt x="474" y="6247"/>
                </a:moveTo>
                <a:cubicBezTo>
                  <a:pt x="542" y="6084"/>
                  <a:pt x="745" y="5677"/>
                  <a:pt x="813" y="5583"/>
                </a:cubicBezTo>
                <a:cubicBezTo>
                  <a:pt x="921" y="5434"/>
                  <a:pt x="1084" y="5122"/>
                  <a:pt x="1124" y="4905"/>
                </a:cubicBezTo>
                <a:cubicBezTo>
                  <a:pt x="1151" y="4770"/>
                  <a:pt x="1178" y="4634"/>
                  <a:pt x="1192" y="4485"/>
                </a:cubicBezTo>
                <a:cubicBezTo>
                  <a:pt x="1219" y="4295"/>
                  <a:pt x="1260" y="4255"/>
                  <a:pt x="1314" y="4106"/>
                </a:cubicBezTo>
                <a:cubicBezTo>
                  <a:pt x="1355" y="3970"/>
                  <a:pt x="1382" y="3848"/>
                  <a:pt x="1422" y="3713"/>
                </a:cubicBezTo>
                <a:lnTo>
                  <a:pt x="1680" y="2981"/>
                </a:lnTo>
                <a:cubicBezTo>
                  <a:pt x="1842" y="2317"/>
                  <a:pt x="1815" y="2466"/>
                  <a:pt x="1747" y="1653"/>
                </a:cubicBezTo>
                <a:cubicBezTo>
                  <a:pt x="1734" y="1341"/>
                  <a:pt x="1869" y="1016"/>
                  <a:pt x="1910" y="813"/>
                </a:cubicBezTo>
                <a:cubicBezTo>
                  <a:pt x="1937" y="650"/>
                  <a:pt x="1978" y="650"/>
                  <a:pt x="2018" y="420"/>
                </a:cubicBezTo>
                <a:cubicBezTo>
                  <a:pt x="2046" y="271"/>
                  <a:pt x="2073" y="163"/>
                  <a:pt x="2086" y="0"/>
                </a:cubicBezTo>
                <a:lnTo>
                  <a:pt x="2032" y="0"/>
                </a:lnTo>
                <a:cubicBezTo>
                  <a:pt x="2018" y="515"/>
                  <a:pt x="1653" y="1206"/>
                  <a:pt x="1707" y="1667"/>
                </a:cubicBezTo>
                <a:cubicBezTo>
                  <a:pt x="1734" y="2073"/>
                  <a:pt x="1707" y="1897"/>
                  <a:pt x="1504" y="2073"/>
                </a:cubicBezTo>
                <a:cubicBezTo>
                  <a:pt x="1463" y="2114"/>
                  <a:pt x="1409" y="2209"/>
                  <a:pt x="1382" y="2276"/>
                </a:cubicBezTo>
                <a:cubicBezTo>
                  <a:pt x="1260" y="2480"/>
                  <a:pt x="1205" y="2832"/>
                  <a:pt x="1124" y="3008"/>
                </a:cubicBezTo>
                <a:cubicBezTo>
                  <a:pt x="1029" y="3211"/>
                  <a:pt x="880" y="3699"/>
                  <a:pt x="1002" y="3821"/>
                </a:cubicBezTo>
                <a:cubicBezTo>
                  <a:pt x="1043" y="3767"/>
                  <a:pt x="1016" y="3618"/>
                  <a:pt x="1029" y="3537"/>
                </a:cubicBezTo>
                <a:cubicBezTo>
                  <a:pt x="1056" y="3198"/>
                  <a:pt x="1178" y="3116"/>
                  <a:pt x="1260" y="2818"/>
                </a:cubicBezTo>
                <a:cubicBezTo>
                  <a:pt x="1314" y="2602"/>
                  <a:pt x="1476" y="2019"/>
                  <a:pt x="1720" y="2046"/>
                </a:cubicBezTo>
                <a:cubicBezTo>
                  <a:pt x="1802" y="2480"/>
                  <a:pt x="1612" y="3089"/>
                  <a:pt x="1476" y="3401"/>
                </a:cubicBezTo>
                <a:cubicBezTo>
                  <a:pt x="1395" y="3591"/>
                  <a:pt x="1355" y="3862"/>
                  <a:pt x="1273" y="4051"/>
                </a:cubicBezTo>
                <a:cubicBezTo>
                  <a:pt x="1233" y="4133"/>
                  <a:pt x="1178" y="4255"/>
                  <a:pt x="1165" y="4350"/>
                </a:cubicBezTo>
                <a:cubicBezTo>
                  <a:pt x="1111" y="4526"/>
                  <a:pt x="1138" y="4743"/>
                  <a:pt x="1016" y="5068"/>
                </a:cubicBezTo>
                <a:cubicBezTo>
                  <a:pt x="962" y="5244"/>
                  <a:pt x="704" y="5650"/>
                  <a:pt x="596" y="5854"/>
                </a:cubicBezTo>
                <a:cubicBezTo>
                  <a:pt x="447" y="6152"/>
                  <a:pt x="514" y="6070"/>
                  <a:pt x="298" y="6396"/>
                </a:cubicBezTo>
                <a:cubicBezTo>
                  <a:pt x="271" y="6450"/>
                  <a:pt x="257" y="6477"/>
                  <a:pt x="230" y="6531"/>
                </a:cubicBezTo>
                <a:cubicBezTo>
                  <a:pt x="189" y="6599"/>
                  <a:pt x="13" y="6816"/>
                  <a:pt x="0" y="6883"/>
                </a:cubicBezTo>
                <a:cubicBezTo>
                  <a:pt x="0" y="6951"/>
                  <a:pt x="0" y="6897"/>
                  <a:pt x="13" y="6924"/>
                </a:cubicBezTo>
                <a:lnTo>
                  <a:pt x="474" y="6247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4" name="Freeform 125">
            <a:extLst>
              <a:ext uri="{FF2B5EF4-FFF2-40B4-BE49-F238E27FC236}">
                <a16:creationId xmlns:a16="http://schemas.microsoft.com/office/drawing/2014/main" id="{614836AF-5713-49F0-90D4-5E7A35204D95}"/>
              </a:ext>
            </a:extLst>
          </p:cNvPr>
          <p:cNvSpPr>
            <a:spLocks/>
          </p:cNvSpPr>
          <p:nvPr/>
        </p:nvSpPr>
        <p:spPr bwMode="auto">
          <a:xfrm>
            <a:off x="4500563" y="2381250"/>
            <a:ext cx="1854200" cy="439737"/>
          </a:xfrm>
          <a:custGeom>
            <a:avLst/>
            <a:gdLst>
              <a:gd name="T0" fmla="*/ 5826 w 5826"/>
              <a:gd name="T1" fmla="*/ 95 h 1382"/>
              <a:gd name="T2" fmla="*/ 5826 w 5826"/>
              <a:gd name="T3" fmla="*/ 0 h 1382"/>
              <a:gd name="T4" fmla="*/ 5528 w 5826"/>
              <a:gd name="T5" fmla="*/ 136 h 1382"/>
              <a:gd name="T6" fmla="*/ 4783 w 5826"/>
              <a:gd name="T7" fmla="*/ 271 h 1382"/>
              <a:gd name="T8" fmla="*/ 2845 w 5826"/>
              <a:gd name="T9" fmla="*/ 569 h 1382"/>
              <a:gd name="T10" fmla="*/ 2168 w 5826"/>
              <a:gd name="T11" fmla="*/ 786 h 1382"/>
              <a:gd name="T12" fmla="*/ 1842 w 5826"/>
              <a:gd name="T13" fmla="*/ 908 h 1382"/>
              <a:gd name="T14" fmla="*/ 1490 w 5826"/>
              <a:gd name="T15" fmla="*/ 1003 h 1382"/>
              <a:gd name="T16" fmla="*/ 379 w 5826"/>
              <a:gd name="T17" fmla="*/ 1247 h 1382"/>
              <a:gd name="T18" fmla="*/ 162 w 5826"/>
              <a:gd name="T19" fmla="*/ 1260 h 1382"/>
              <a:gd name="T20" fmla="*/ 0 w 5826"/>
              <a:gd name="T21" fmla="*/ 1301 h 1382"/>
              <a:gd name="T22" fmla="*/ 596 w 5826"/>
              <a:gd name="T23" fmla="*/ 1301 h 1382"/>
              <a:gd name="T24" fmla="*/ 1599 w 5826"/>
              <a:gd name="T25" fmla="*/ 1030 h 1382"/>
              <a:gd name="T26" fmla="*/ 2317 w 5826"/>
              <a:gd name="T27" fmla="*/ 800 h 1382"/>
              <a:gd name="T28" fmla="*/ 2561 w 5826"/>
              <a:gd name="T29" fmla="*/ 705 h 1382"/>
              <a:gd name="T30" fmla="*/ 4187 w 5826"/>
              <a:gd name="T31" fmla="*/ 407 h 1382"/>
              <a:gd name="T32" fmla="*/ 3523 w 5826"/>
              <a:gd name="T33" fmla="*/ 691 h 1382"/>
              <a:gd name="T34" fmla="*/ 3170 w 5826"/>
              <a:gd name="T35" fmla="*/ 827 h 1382"/>
              <a:gd name="T36" fmla="*/ 2032 w 5826"/>
              <a:gd name="T37" fmla="*/ 1152 h 1382"/>
              <a:gd name="T38" fmla="*/ 1653 w 5826"/>
              <a:gd name="T39" fmla="*/ 1260 h 1382"/>
              <a:gd name="T40" fmla="*/ 1314 w 5826"/>
              <a:gd name="T41" fmla="*/ 1382 h 1382"/>
              <a:gd name="T42" fmla="*/ 2086 w 5826"/>
              <a:gd name="T43" fmla="*/ 1193 h 1382"/>
              <a:gd name="T44" fmla="*/ 2452 w 5826"/>
              <a:gd name="T45" fmla="*/ 1071 h 1382"/>
              <a:gd name="T46" fmla="*/ 3414 w 5826"/>
              <a:gd name="T47" fmla="*/ 786 h 1382"/>
              <a:gd name="T48" fmla="*/ 3509 w 5826"/>
              <a:gd name="T49" fmla="*/ 759 h 1382"/>
              <a:gd name="T50" fmla="*/ 3604 w 5826"/>
              <a:gd name="T51" fmla="*/ 718 h 1382"/>
              <a:gd name="T52" fmla="*/ 4227 w 5826"/>
              <a:gd name="T53" fmla="*/ 488 h 1382"/>
              <a:gd name="T54" fmla="*/ 4254 w 5826"/>
              <a:gd name="T55" fmla="*/ 434 h 1382"/>
              <a:gd name="T56" fmla="*/ 4268 w 5826"/>
              <a:gd name="T57" fmla="*/ 380 h 1382"/>
              <a:gd name="T58" fmla="*/ 5487 w 5826"/>
              <a:gd name="T59" fmla="*/ 217 h 1382"/>
              <a:gd name="T60" fmla="*/ 5826 w 5826"/>
              <a:gd name="T61" fmla="*/ 95 h 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826" h="1382">
                <a:moveTo>
                  <a:pt x="5826" y="95"/>
                </a:moveTo>
                <a:lnTo>
                  <a:pt x="5826" y="0"/>
                </a:lnTo>
                <a:cubicBezTo>
                  <a:pt x="5718" y="41"/>
                  <a:pt x="5772" y="41"/>
                  <a:pt x="5528" y="136"/>
                </a:cubicBezTo>
                <a:cubicBezTo>
                  <a:pt x="5298" y="217"/>
                  <a:pt x="5067" y="217"/>
                  <a:pt x="4783" y="271"/>
                </a:cubicBezTo>
                <a:cubicBezTo>
                  <a:pt x="3983" y="407"/>
                  <a:pt x="3672" y="312"/>
                  <a:pt x="2845" y="569"/>
                </a:cubicBezTo>
                <a:cubicBezTo>
                  <a:pt x="2588" y="651"/>
                  <a:pt x="2398" y="691"/>
                  <a:pt x="2168" y="786"/>
                </a:cubicBezTo>
                <a:cubicBezTo>
                  <a:pt x="2059" y="827"/>
                  <a:pt x="1951" y="881"/>
                  <a:pt x="1842" y="908"/>
                </a:cubicBezTo>
                <a:cubicBezTo>
                  <a:pt x="1720" y="949"/>
                  <a:pt x="1599" y="962"/>
                  <a:pt x="1490" y="1003"/>
                </a:cubicBezTo>
                <a:cubicBezTo>
                  <a:pt x="1260" y="1111"/>
                  <a:pt x="664" y="1274"/>
                  <a:pt x="379" y="1247"/>
                </a:cubicBezTo>
                <a:cubicBezTo>
                  <a:pt x="298" y="1247"/>
                  <a:pt x="244" y="1247"/>
                  <a:pt x="162" y="1260"/>
                </a:cubicBezTo>
                <a:cubicBezTo>
                  <a:pt x="81" y="1260"/>
                  <a:pt x="27" y="1247"/>
                  <a:pt x="0" y="1301"/>
                </a:cubicBezTo>
                <a:cubicBezTo>
                  <a:pt x="230" y="1288"/>
                  <a:pt x="393" y="1315"/>
                  <a:pt x="596" y="1301"/>
                </a:cubicBezTo>
                <a:cubicBezTo>
                  <a:pt x="907" y="1288"/>
                  <a:pt x="1287" y="1125"/>
                  <a:pt x="1599" y="1030"/>
                </a:cubicBezTo>
                <a:lnTo>
                  <a:pt x="2317" y="800"/>
                </a:lnTo>
                <a:cubicBezTo>
                  <a:pt x="2398" y="759"/>
                  <a:pt x="2466" y="732"/>
                  <a:pt x="2561" y="705"/>
                </a:cubicBezTo>
                <a:cubicBezTo>
                  <a:pt x="3021" y="556"/>
                  <a:pt x="3699" y="380"/>
                  <a:pt x="4187" y="407"/>
                </a:cubicBezTo>
                <a:cubicBezTo>
                  <a:pt x="4132" y="515"/>
                  <a:pt x="3645" y="637"/>
                  <a:pt x="3523" y="691"/>
                </a:cubicBezTo>
                <a:cubicBezTo>
                  <a:pt x="3414" y="745"/>
                  <a:pt x="3292" y="800"/>
                  <a:pt x="3170" y="827"/>
                </a:cubicBezTo>
                <a:cubicBezTo>
                  <a:pt x="2737" y="895"/>
                  <a:pt x="2357" y="1084"/>
                  <a:pt x="2032" y="1152"/>
                </a:cubicBezTo>
                <a:cubicBezTo>
                  <a:pt x="1924" y="1179"/>
                  <a:pt x="1761" y="1233"/>
                  <a:pt x="1653" y="1260"/>
                </a:cubicBezTo>
                <a:cubicBezTo>
                  <a:pt x="1571" y="1301"/>
                  <a:pt x="1355" y="1315"/>
                  <a:pt x="1314" y="1382"/>
                </a:cubicBezTo>
                <a:cubicBezTo>
                  <a:pt x="1382" y="1382"/>
                  <a:pt x="1991" y="1220"/>
                  <a:pt x="2086" y="1193"/>
                </a:cubicBezTo>
                <a:cubicBezTo>
                  <a:pt x="2249" y="1152"/>
                  <a:pt x="2317" y="1125"/>
                  <a:pt x="2452" y="1071"/>
                </a:cubicBezTo>
                <a:cubicBezTo>
                  <a:pt x="2777" y="949"/>
                  <a:pt x="3197" y="908"/>
                  <a:pt x="3414" y="786"/>
                </a:cubicBezTo>
                <a:cubicBezTo>
                  <a:pt x="3468" y="759"/>
                  <a:pt x="3428" y="773"/>
                  <a:pt x="3509" y="759"/>
                </a:cubicBezTo>
                <a:cubicBezTo>
                  <a:pt x="3550" y="745"/>
                  <a:pt x="3563" y="745"/>
                  <a:pt x="3604" y="718"/>
                </a:cubicBezTo>
                <a:cubicBezTo>
                  <a:pt x="3726" y="664"/>
                  <a:pt x="4146" y="596"/>
                  <a:pt x="4227" y="488"/>
                </a:cubicBezTo>
                <a:cubicBezTo>
                  <a:pt x="4268" y="447"/>
                  <a:pt x="4241" y="488"/>
                  <a:pt x="4254" y="434"/>
                </a:cubicBezTo>
                <a:lnTo>
                  <a:pt x="4268" y="380"/>
                </a:lnTo>
                <a:cubicBezTo>
                  <a:pt x="4458" y="366"/>
                  <a:pt x="5311" y="271"/>
                  <a:pt x="5487" y="217"/>
                </a:cubicBezTo>
                <a:cubicBezTo>
                  <a:pt x="5582" y="190"/>
                  <a:pt x="5718" y="136"/>
                  <a:pt x="5826" y="9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5" name="Freeform 126">
            <a:extLst>
              <a:ext uri="{FF2B5EF4-FFF2-40B4-BE49-F238E27FC236}">
                <a16:creationId xmlns:a16="http://schemas.microsoft.com/office/drawing/2014/main" id="{2E2A01FF-5433-448E-AFB5-DF40736A22A8}"/>
              </a:ext>
            </a:extLst>
          </p:cNvPr>
          <p:cNvSpPr>
            <a:spLocks/>
          </p:cNvSpPr>
          <p:nvPr/>
        </p:nvSpPr>
        <p:spPr bwMode="auto">
          <a:xfrm>
            <a:off x="4129088" y="638175"/>
            <a:ext cx="1474788" cy="1665287"/>
          </a:xfrm>
          <a:custGeom>
            <a:avLst/>
            <a:gdLst>
              <a:gd name="T0" fmla="*/ 4634 w 4634"/>
              <a:gd name="T1" fmla="*/ 0 h 5230"/>
              <a:gd name="T2" fmla="*/ 4540 w 4634"/>
              <a:gd name="T3" fmla="*/ 0 h 5230"/>
              <a:gd name="T4" fmla="*/ 4296 w 4634"/>
              <a:gd name="T5" fmla="*/ 284 h 5230"/>
              <a:gd name="T6" fmla="*/ 3821 w 4634"/>
              <a:gd name="T7" fmla="*/ 854 h 5230"/>
              <a:gd name="T8" fmla="*/ 3713 w 4634"/>
              <a:gd name="T9" fmla="*/ 1003 h 5230"/>
              <a:gd name="T10" fmla="*/ 3591 w 4634"/>
              <a:gd name="T11" fmla="*/ 1138 h 5230"/>
              <a:gd name="T12" fmla="*/ 3117 w 4634"/>
              <a:gd name="T13" fmla="*/ 1707 h 5230"/>
              <a:gd name="T14" fmla="*/ 2534 w 4634"/>
              <a:gd name="T15" fmla="*/ 2425 h 5230"/>
              <a:gd name="T16" fmla="*/ 2412 w 4634"/>
              <a:gd name="T17" fmla="*/ 2574 h 5230"/>
              <a:gd name="T18" fmla="*/ 2168 w 4634"/>
              <a:gd name="T19" fmla="*/ 2845 h 5230"/>
              <a:gd name="T20" fmla="*/ 1924 w 4634"/>
              <a:gd name="T21" fmla="*/ 3116 h 5230"/>
              <a:gd name="T22" fmla="*/ 1599 w 4634"/>
              <a:gd name="T23" fmla="*/ 3279 h 5230"/>
              <a:gd name="T24" fmla="*/ 1166 w 4634"/>
              <a:gd name="T25" fmla="*/ 3631 h 5230"/>
              <a:gd name="T26" fmla="*/ 542 w 4634"/>
              <a:gd name="T27" fmla="*/ 4309 h 5230"/>
              <a:gd name="T28" fmla="*/ 962 w 4634"/>
              <a:gd name="T29" fmla="*/ 3875 h 5230"/>
              <a:gd name="T30" fmla="*/ 1450 w 4634"/>
              <a:gd name="T31" fmla="*/ 3482 h 5230"/>
              <a:gd name="T32" fmla="*/ 1802 w 4634"/>
              <a:gd name="T33" fmla="*/ 3225 h 5230"/>
              <a:gd name="T34" fmla="*/ 1518 w 4634"/>
              <a:gd name="T35" fmla="*/ 3658 h 5230"/>
              <a:gd name="T36" fmla="*/ 1193 w 4634"/>
              <a:gd name="T37" fmla="*/ 4038 h 5230"/>
              <a:gd name="T38" fmla="*/ 610 w 4634"/>
              <a:gd name="T39" fmla="*/ 4648 h 5230"/>
              <a:gd name="T40" fmla="*/ 556 w 4634"/>
              <a:gd name="T41" fmla="*/ 4715 h 5230"/>
              <a:gd name="T42" fmla="*/ 502 w 4634"/>
              <a:gd name="T43" fmla="*/ 4783 h 5230"/>
              <a:gd name="T44" fmla="*/ 244 w 4634"/>
              <a:gd name="T45" fmla="*/ 5000 h 5230"/>
              <a:gd name="T46" fmla="*/ 0 w 4634"/>
              <a:gd name="T47" fmla="*/ 5230 h 5230"/>
              <a:gd name="T48" fmla="*/ 515 w 4634"/>
              <a:gd name="T49" fmla="*/ 4824 h 5230"/>
              <a:gd name="T50" fmla="*/ 664 w 4634"/>
              <a:gd name="T51" fmla="*/ 4675 h 5230"/>
              <a:gd name="T52" fmla="*/ 962 w 4634"/>
              <a:gd name="T53" fmla="*/ 4363 h 5230"/>
              <a:gd name="T54" fmla="*/ 1342 w 4634"/>
              <a:gd name="T55" fmla="*/ 3970 h 5230"/>
              <a:gd name="T56" fmla="*/ 1410 w 4634"/>
              <a:gd name="T57" fmla="*/ 3875 h 5230"/>
              <a:gd name="T58" fmla="*/ 1559 w 4634"/>
              <a:gd name="T59" fmla="*/ 3713 h 5230"/>
              <a:gd name="T60" fmla="*/ 1816 w 4634"/>
              <a:gd name="T61" fmla="*/ 3347 h 5230"/>
              <a:gd name="T62" fmla="*/ 2886 w 4634"/>
              <a:gd name="T63" fmla="*/ 2087 h 5230"/>
              <a:gd name="T64" fmla="*/ 2900 w 4634"/>
              <a:gd name="T65" fmla="*/ 2087 h 5230"/>
              <a:gd name="T66" fmla="*/ 2914 w 4634"/>
              <a:gd name="T67" fmla="*/ 2060 h 5230"/>
              <a:gd name="T68" fmla="*/ 3428 w 4634"/>
              <a:gd name="T69" fmla="*/ 1423 h 5230"/>
              <a:gd name="T70" fmla="*/ 3510 w 4634"/>
              <a:gd name="T71" fmla="*/ 1328 h 5230"/>
              <a:gd name="T72" fmla="*/ 4065 w 4634"/>
              <a:gd name="T73" fmla="*/ 664 h 5230"/>
              <a:gd name="T74" fmla="*/ 4201 w 4634"/>
              <a:gd name="T75" fmla="*/ 501 h 5230"/>
              <a:gd name="T76" fmla="*/ 4336 w 4634"/>
              <a:gd name="T77" fmla="*/ 325 h 5230"/>
              <a:gd name="T78" fmla="*/ 4634 w 4634"/>
              <a:gd name="T79" fmla="*/ 0 h 5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634" h="5230">
                <a:moveTo>
                  <a:pt x="4634" y="0"/>
                </a:moveTo>
                <a:lnTo>
                  <a:pt x="4540" y="0"/>
                </a:lnTo>
                <a:cubicBezTo>
                  <a:pt x="4512" y="81"/>
                  <a:pt x="4363" y="230"/>
                  <a:pt x="4296" y="284"/>
                </a:cubicBezTo>
                <a:lnTo>
                  <a:pt x="3821" y="854"/>
                </a:lnTo>
                <a:cubicBezTo>
                  <a:pt x="3781" y="908"/>
                  <a:pt x="3767" y="948"/>
                  <a:pt x="3713" y="1003"/>
                </a:cubicBezTo>
                <a:cubicBezTo>
                  <a:pt x="3672" y="1070"/>
                  <a:pt x="3645" y="1084"/>
                  <a:pt x="3591" y="1138"/>
                </a:cubicBezTo>
                <a:lnTo>
                  <a:pt x="3117" y="1707"/>
                </a:lnTo>
                <a:cubicBezTo>
                  <a:pt x="2900" y="2046"/>
                  <a:pt x="2697" y="2209"/>
                  <a:pt x="2534" y="2425"/>
                </a:cubicBezTo>
                <a:cubicBezTo>
                  <a:pt x="2480" y="2493"/>
                  <a:pt x="2480" y="2507"/>
                  <a:pt x="2412" y="2574"/>
                </a:cubicBezTo>
                <a:cubicBezTo>
                  <a:pt x="2344" y="2656"/>
                  <a:pt x="2236" y="2751"/>
                  <a:pt x="2168" y="2845"/>
                </a:cubicBezTo>
                <a:lnTo>
                  <a:pt x="1924" y="3116"/>
                </a:lnTo>
                <a:cubicBezTo>
                  <a:pt x="1748" y="3279"/>
                  <a:pt x="1924" y="3035"/>
                  <a:pt x="1599" y="3279"/>
                </a:cubicBezTo>
                <a:cubicBezTo>
                  <a:pt x="1450" y="3387"/>
                  <a:pt x="1369" y="3482"/>
                  <a:pt x="1166" y="3631"/>
                </a:cubicBezTo>
                <a:cubicBezTo>
                  <a:pt x="1003" y="3753"/>
                  <a:pt x="569" y="4187"/>
                  <a:pt x="542" y="4309"/>
                </a:cubicBezTo>
                <a:lnTo>
                  <a:pt x="962" y="3875"/>
                </a:lnTo>
                <a:cubicBezTo>
                  <a:pt x="1139" y="3699"/>
                  <a:pt x="1315" y="3604"/>
                  <a:pt x="1450" y="3482"/>
                </a:cubicBezTo>
                <a:cubicBezTo>
                  <a:pt x="1531" y="3401"/>
                  <a:pt x="1667" y="3266"/>
                  <a:pt x="1802" y="3225"/>
                </a:cubicBezTo>
                <a:cubicBezTo>
                  <a:pt x="1762" y="3320"/>
                  <a:pt x="1599" y="3577"/>
                  <a:pt x="1518" y="3658"/>
                </a:cubicBezTo>
                <a:lnTo>
                  <a:pt x="1193" y="4038"/>
                </a:lnTo>
                <a:cubicBezTo>
                  <a:pt x="989" y="4255"/>
                  <a:pt x="813" y="4377"/>
                  <a:pt x="610" y="4648"/>
                </a:cubicBezTo>
                <a:cubicBezTo>
                  <a:pt x="583" y="4675"/>
                  <a:pt x="583" y="4688"/>
                  <a:pt x="556" y="4715"/>
                </a:cubicBezTo>
                <a:cubicBezTo>
                  <a:pt x="529" y="4770"/>
                  <a:pt x="542" y="4743"/>
                  <a:pt x="502" y="4783"/>
                </a:cubicBezTo>
                <a:cubicBezTo>
                  <a:pt x="420" y="4837"/>
                  <a:pt x="326" y="4932"/>
                  <a:pt x="244" y="5000"/>
                </a:cubicBezTo>
                <a:cubicBezTo>
                  <a:pt x="176" y="5054"/>
                  <a:pt x="27" y="5149"/>
                  <a:pt x="0" y="5230"/>
                </a:cubicBezTo>
                <a:lnTo>
                  <a:pt x="515" y="4824"/>
                </a:lnTo>
                <a:cubicBezTo>
                  <a:pt x="583" y="4783"/>
                  <a:pt x="610" y="4729"/>
                  <a:pt x="664" y="4675"/>
                </a:cubicBezTo>
                <a:cubicBezTo>
                  <a:pt x="854" y="4472"/>
                  <a:pt x="746" y="4553"/>
                  <a:pt x="962" y="4363"/>
                </a:cubicBezTo>
                <a:cubicBezTo>
                  <a:pt x="1057" y="4268"/>
                  <a:pt x="1274" y="4065"/>
                  <a:pt x="1342" y="3970"/>
                </a:cubicBezTo>
                <a:cubicBezTo>
                  <a:pt x="1382" y="3916"/>
                  <a:pt x="1369" y="3929"/>
                  <a:pt x="1410" y="3875"/>
                </a:cubicBezTo>
                <a:cubicBezTo>
                  <a:pt x="1477" y="3821"/>
                  <a:pt x="1504" y="3767"/>
                  <a:pt x="1559" y="3713"/>
                </a:cubicBezTo>
                <a:cubicBezTo>
                  <a:pt x="1708" y="3523"/>
                  <a:pt x="1721" y="3469"/>
                  <a:pt x="1816" y="3347"/>
                </a:cubicBezTo>
                <a:lnTo>
                  <a:pt x="2886" y="2087"/>
                </a:lnTo>
                <a:cubicBezTo>
                  <a:pt x="2886" y="2087"/>
                  <a:pt x="2900" y="2087"/>
                  <a:pt x="2900" y="2087"/>
                </a:cubicBezTo>
                <a:lnTo>
                  <a:pt x="2914" y="2060"/>
                </a:lnTo>
                <a:cubicBezTo>
                  <a:pt x="3117" y="1870"/>
                  <a:pt x="3130" y="1721"/>
                  <a:pt x="3428" y="1423"/>
                </a:cubicBezTo>
                <a:cubicBezTo>
                  <a:pt x="3469" y="1382"/>
                  <a:pt x="3469" y="1369"/>
                  <a:pt x="3510" y="1328"/>
                </a:cubicBezTo>
                <a:cubicBezTo>
                  <a:pt x="3699" y="1111"/>
                  <a:pt x="3862" y="867"/>
                  <a:pt x="4065" y="664"/>
                </a:cubicBezTo>
                <a:cubicBezTo>
                  <a:pt x="4120" y="610"/>
                  <a:pt x="4147" y="542"/>
                  <a:pt x="4201" y="501"/>
                </a:cubicBezTo>
                <a:cubicBezTo>
                  <a:pt x="4255" y="434"/>
                  <a:pt x="4296" y="379"/>
                  <a:pt x="4336" y="325"/>
                </a:cubicBezTo>
                <a:lnTo>
                  <a:pt x="4634" y="0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6" name="Freeform 127">
            <a:extLst>
              <a:ext uri="{FF2B5EF4-FFF2-40B4-BE49-F238E27FC236}">
                <a16:creationId xmlns:a16="http://schemas.microsoft.com/office/drawing/2014/main" id="{A0BFC6B4-8929-4A44-9418-96B355372474}"/>
              </a:ext>
            </a:extLst>
          </p:cNvPr>
          <p:cNvSpPr>
            <a:spLocks/>
          </p:cNvSpPr>
          <p:nvPr/>
        </p:nvSpPr>
        <p:spPr bwMode="auto">
          <a:xfrm>
            <a:off x="3870325" y="3467100"/>
            <a:ext cx="2484438" cy="1125537"/>
          </a:xfrm>
          <a:custGeom>
            <a:avLst/>
            <a:gdLst>
              <a:gd name="T0" fmla="*/ 7805 w 7805"/>
              <a:gd name="T1" fmla="*/ 3537 h 3537"/>
              <a:gd name="T2" fmla="*/ 7805 w 7805"/>
              <a:gd name="T3" fmla="*/ 3469 h 3537"/>
              <a:gd name="T4" fmla="*/ 6802 w 7805"/>
              <a:gd name="T5" fmla="*/ 3076 h 3537"/>
              <a:gd name="T6" fmla="*/ 6315 w 7805"/>
              <a:gd name="T7" fmla="*/ 2873 h 3537"/>
              <a:gd name="T8" fmla="*/ 5502 w 7805"/>
              <a:gd name="T9" fmla="*/ 2629 h 3537"/>
              <a:gd name="T10" fmla="*/ 5271 w 7805"/>
              <a:gd name="T11" fmla="*/ 2507 h 3537"/>
              <a:gd name="T12" fmla="*/ 4363 w 7805"/>
              <a:gd name="T13" fmla="*/ 1992 h 3537"/>
              <a:gd name="T14" fmla="*/ 3930 w 7805"/>
              <a:gd name="T15" fmla="*/ 1721 h 3537"/>
              <a:gd name="T16" fmla="*/ 3564 w 7805"/>
              <a:gd name="T17" fmla="*/ 1382 h 3537"/>
              <a:gd name="T18" fmla="*/ 3117 w 7805"/>
              <a:gd name="T19" fmla="*/ 1125 h 3537"/>
              <a:gd name="T20" fmla="*/ 2236 w 7805"/>
              <a:gd name="T21" fmla="*/ 786 h 3537"/>
              <a:gd name="T22" fmla="*/ 2101 w 7805"/>
              <a:gd name="T23" fmla="*/ 732 h 3537"/>
              <a:gd name="T24" fmla="*/ 1572 w 7805"/>
              <a:gd name="T25" fmla="*/ 569 h 3537"/>
              <a:gd name="T26" fmla="*/ 1030 w 7805"/>
              <a:gd name="T27" fmla="*/ 393 h 3537"/>
              <a:gd name="T28" fmla="*/ 95 w 7805"/>
              <a:gd name="T29" fmla="*/ 27 h 3537"/>
              <a:gd name="T30" fmla="*/ 14 w 7805"/>
              <a:gd name="T31" fmla="*/ 41 h 3537"/>
              <a:gd name="T32" fmla="*/ 244 w 7805"/>
              <a:gd name="T33" fmla="*/ 162 h 3537"/>
              <a:gd name="T34" fmla="*/ 1017 w 7805"/>
              <a:gd name="T35" fmla="*/ 447 h 3537"/>
              <a:gd name="T36" fmla="*/ 1545 w 7805"/>
              <a:gd name="T37" fmla="*/ 610 h 3537"/>
              <a:gd name="T38" fmla="*/ 2087 w 7805"/>
              <a:gd name="T39" fmla="*/ 786 h 3537"/>
              <a:gd name="T40" fmla="*/ 2575 w 7805"/>
              <a:gd name="T41" fmla="*/ 989 h 3537"/>
              <a:gd name="T42" fmla="*/ 2819 w 7805"/>
              <a:gd name="T43" fmla="*/ 1084 h 3537"/>
              <a:gd name="T44" fmla="*/ 3361 w 7805"/>
              <a:gd name="T45" fmla="*/ 1274 h 3537"/>
              <a:gd name="T46" fmla="*/ 3645 w 7805"/>
              <a:gd name="T47" fmla="*/ 1504 h 3537"/>
              <a:gd name="T48" fmla="*/ 3916 w 7805"/>
              <a:gd name="T49" fmla="*/ 1775 h 3537"/>
              <a:gd name="T50" fmla="*/ 4092 w 7805"/>
              <a:gd name="T51" fmla="*/ 1938 h 3537"/>
              <a:gd name="T52" fmla="*/ 4323 w 7805"/>
              <a:gd name="T53" fmla="*/ 2046 h 3537"/>
              <a:gd name="T54" fmla="*/ 4594 w 7805"/>
              <a:gd name="T55" fmla="*/ 2141 h 3537"/>
              <a:gd name="T56" fmla="*/ 5027 w 7805"/>
              <a:gd name="T57" fmla="*/ 2412 h 3537"/>
              <a:gd name="T58" fmla="*/ 5461 w 7805"/>
              <a:gd name="T59" fmla="*/ 2683 h 3537"/>
              <a:gd name="T60" fmla="*/ 5746 w 7805"/>
              <a:gd name="T61" fmla="*/ 2764 h 3537"/>
              <a:gd name="T62" fmla="*/ 6545 w 7805"/>
              <a:gd name="T63" fmla="*/ 3008 h 3537"/>
              <a:gd name="T64" fmla="*/ 6653 w 7805"/>
              <a:gd name="T65" fmla="*/ 3076 h 3537"/>
              <a:gd name="T66" fmla="*/ 6775 w 7805"/>
              <a:gd name="T67" fmla="*/ 3130 h 3537"/>
              <a:gd name="T68" fmla="*/ 7019 w 7805"/>
              <a:gd name="T69" fmla="*/ 3238 h 3537"/>
              <a:gd name="T70" fmla="*/ 7507 w 7805"/>
              <a:gd name="T71" fmla="*/ 3469 h 3537"/>
              <a:gd name="T72" fmla="*/ 7643 w 7805"/>
              <a:gd name="T73" fmla="*/ 3509 h 3537"/>
              <a:gd name="T74" fmla="*/ 7805 w 7805"/>
              <a:gd name="T75" fmla="*/ 3537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805" h="3537">
                <a:moveTo>
                  <a:pt x="7805" y="3537"/>
                </a:moveTo>
                <a:lnTo>
                  <a:pt x="7805" y="3469"/>
                </a:lnTo>
                <a:cubicBezTo>
                  <a:pt x="7358" y="3428"/>
                  <a:pt x="7114" y="3198"/>
                  <a:pt x="6802" y="3076"/>
                </a:cubicBezTo>
                <a:cubicBezTo>
                  <a:pt x="6559" y="2981"/>
                  <a:pt x="6708" y="2981"/>
                  <a:pt x="6315" y="2873"/>
                </a:cubicBezTo>
                <a:lnTo>
                  <a:pt x="5502" y="2629"/>
                </a:lnTo>
                <a:cubicBezTo>
                  <a:pt x="5420" y="2588"/>
                  <a:pt x="5339" y="2547"/>
                  <a:pt x="5271" y="2507"/>
                </a:cubicBezTo>
                <a:cubicBezTo>
                  <a:pt x="5014" y="2385"/>
                  <a:pt x="4865" y="2114"/>
                  <a:pt x="4363" y="1992"/>
                </a:cubicBezTo>
                <a:cubicBezTo>
                  <a:pt x="4160" y="1951"/>
                  <a:pt x="4025" y="1843"/>
                  <a:pt x="3930" y="1721"/>
                </a:cubicBezTo>
                <a:cubicBezTo>
                  <a:pt x="3849" y="1612"/>
                  <a:pt x="3686" y="1477"/>
                  <a:pt x="3564" y="1382"/>
                </a:cubicBezTo>
                <a:cubicBezTo>
                  <a:pt x="3293" y="1179"/>
                  <a:pt x="3496" y="1233"/>
                  <a:pt x="3117" y="1125"/>
                </a:cubicBezTo>
                <a:cubicBezTo>
                  <a:pt x="2846" y="1057"/>
                  <a:pt x="2507" y="908"/>
                  <a:pt x="2236" y="786"/>
                </a:cubicBezTo>
                <a:cubicBezTo>
                  <a:pt x="2182" y="772"/>
                  <a:pt x="2155" y="745"/>
                  <a:pt x="2101" y="732"/>
                </a:cubicBezTo>
                <a:cubicBezTo>
                  <a:pt x="1938" y="677"/>
                  <a:pt x="1748" y="623"/>
                  <a:pt x="1572" y="569"/>
                </a:cubicBezTo>
                <a:cubicBezTo>
                  <a:pt x="1369" y="501"/>
                  <a:pt x="1247" y="447"/>
                  <a:pt x="1030" y="393"/>
                </a:cubicBezTo>
                <a:cubicBezTo>
                  <a:pt x="461" y="257"/>
                  <a:pt x="163" y="54"/>
                  <a:pt x="95" y="27"/>
                </a:cubicBezTo>
                <a:cubicBezTo>
                  <a:pt x="0" y="0"/>
                  <a:pt x="27" y="27"/>
                  <a:pt x="14" y="41"/>
                </a:cubicBezTo>
                <a:cubicBezTo>
                  <a:pt x="109" y="81"/>
                  <a:pt x="149" y="122"/>
                  <a:pt x="244" y="162"/>
                </a:cubicBezTo>
                <a:cubicBezTo>
                  <a:pt x="366" y="230"/>
                  <a:pt x="868" y="406"/>
                  <a:pt x="1017" y="447"/>
                </a:cubicBezTo>
                <a:cubicBezTo>
                  <a:pt x="1342" y="528"/>
                  <a:pt x="1220" y="501"/>
                  <a:pt x="1545" y="610"/>
                </a:cubicBezTo>
                <a:cubicBezTo>
                  <a:pt x="1721" y="677"/>
                  <a:pt x="1911" y="718"/>
                  <a:pt x="2087" y="786"/>
                </a:cubicBezTo>
                <a:cubicBezTo>
                  <a:pt x="2236" y="840"/>
                  <a:pt x="2385" y="935"/>
                  <a:pt x="2575" y="989"/>
                </a:cubicBezTo>
                <a:cubicBezTo>
                  <a:pt x="2670" y="1016"/>
                  <a:pt x="2724" y="1057"/>
                  <a:pt x="2819" y="1084"/>
                </a:cubicBezTo>
                <a:lnTo>
                  <a:pt x="3361" y="1274"/>
                </a:lnTo>
                <a:lnTo>
                  <a:pt x="3645" y="1504"/>
                </a:lnTo>
                <a:cubicBezTo>
                  <a:pt x="3767" y="1626"/>
                  <a:pt x="3821" y="1653"/>
                  <a:pt x="3916" y="1775"/>
                </a:cubicBezTo>
                <a:cubicBezTo>
                  <a:pt x="3970" y="1843"/>
                  <a:pt x="4025" y="1883"/>
                  <a:pt x="4092" y="1938"/>
                </a:cubicBezTo>
                <a:cubicBezTo>
                  <a:pt x="4147" y="1978"/>
                  <a:pt x="4269" y="2032"/>
                  <a:pt x="4323" y="2046"/>
                </a:cubicBezTo>
                <a:cubicBezTo>
                  <a:pt x="4499" y="2100"/>
                  <a:pt x="4323" y="2019"/>
                  <a:pt x="4594" y="2141"/>
                </a:cubicBezTo>
                <a:cubicBezTo>
                  <a:pt x="4811" y="2236"/>
                  <a:pt x="4838" y="2249"/>
                  <a:pt x="5027" y="2412"/>
                </a:cubicBezTo>
                <a:cubicBezTo>
                  <a:pt x="5149" y="2507"/>
                  <a:pt x="5325" y="2629"/>
                  <a:pt x="5461" y="2683"/>
                </a:cubicBezTo>
                <a:cubicBezTo>
                  <a:pt x="5556" y="2710"/>
                  <a:pt x="5637" y="2737"/>
                  <a:pt x="5746" y="2764"/>
                </a:cubicBezTo>
                <a:cubicBezTo>
                  <a:pt x="5895" y="2805"/>
                  <a:pt x="6423" y="2940"/>
                  <a:pt x="6545" y="3008"/>
                </a:cubicBezTo>
                <a:cubicBezTo>
                  <a:pt x="6586" y="3035"/>
                  <a:pt x="6613" y="3049"/>
                  <a:pt x="6653" y="3076"/>
                </a:cubicBezTo>
                <a:cubicBezTo>
                  <a:pt x="6680" y="3089"/>
                  <a:pt x="6735" y="3116"/>
                  <a:pt x="6775" y="3130"/>
                </a:cubicBezTo>
                <a:cubicBezTo>
                  <a:pt x="6870" y="3171"/>
                  <a:pt x="6924" y="3184"/>
                  <a:pt x="7019" y="3238"/>
                </a:cubicBezTo>
                <a:cubicBezTo>
                  <a:pt x="7277" y="3401"/>
                  <a:pt x="7222" y="3387"/>
                  <a:pt x="7507" y="3469"/>
                </a:cubicBezTo>
                <a:cubicBezTo>
                  <a:pt x="7561" y="3482"/>
                  <a:pt x="7602" y="3496"/>
                  <a:pt x="7643" y="3509"/>
                </a:cubicBezTo>
                <a:cubicBezTo>
                  <a:pt x="7710" y="3523"/>
                  <a:pt x="7751" y="3523"/>
                  <a:pt x="7805" y="353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7" name="Freeform 128">
            <a:extLst>
              <a:ext uri="{FF2B5EF4-FFF2-40B4-BE49-F238E27FC236}">
                <a16:creationId xmlns:a16="http://schemas.microsoft.com/office/drawing/2014/main" id="{B14D69DD-E937-4FE2-BB1C-D2D41CBF94B3}"/>
              </a:ext>
            </a:extLst>
          </p:cNvPr>
          <p:cNvSpPr>
            <a:spLocks/>
          </p:cNvSpPr>
          <p:nvPr/>
        </p:nvSpPr>
        <p:spPr bwMode="auto">
          <a:xfrm>
            <a:off x="1296988" y="5341938"/>
            <a:ext cx="927100" cy="1258887"/>
          </a:xfrm>
          <a:custGeom>
            <a:avLst/>
            <a:gdLst>
              <a:gd name="T0" fmla="*/ 0 w 2913"/>
              <a:gd name="T1" fmla="*/ 3957 h 3957"/>
              <a:gd name="T2" fmla="*/ 81 w 2913"/>
              <a:gd name="T3" fmla="*/ 3957 h 3957"/>
              <a:gd name="T4" fmla="*/ 203 w 2913"/>
              <a:gd name="T5" fmla="*/ 3659 h 3957"/>
              <a:gd name="T6" fmla="*/ 339 w 2913"/>
              <a:gd name="T7" fmla="*/ 3374 h 3957"/>
              <a:gd name="T8" fmla="*/ 962 w 2913"/>
              <a:gd name="T9" fmla="*/ 2317 h 3957"/>
              <a:gd name="T10" fmla="*/ 1219 w 2913"/>
              <a:gd name="T11" fmla="*/ 2141 h 3957"/>
              <a:gd name="T12" fmla="*/ 1490 w 2913"/>
              <a:gd name="T13" fmla="*/ 1979 h 3957"/>
              <a:gd name="T14" fmla="*/ 1924 w 2913"/>
              <a:gd name="T15" fmla="*/ 1586 h 3957"/>
              <a:gd name="T16" fmla="*/ 2453 w 2913"/>
              <a:gd name="T17" fmla="*/ 854 h 3957"/>
              <a:gd name="T18" fmla="*/ 2751 w 2913"/>
              <a:gd name="T19" fmla="*/ 285 h 3957"/>
              <a:gd name="T20" fmla="*/ 2913 w 2913"/>
              <a:gd name="T21" fmla="*/ 0 h 3957"/>
              <a:gd name="T22" fmla="*/ 2832 w 2913"/>
              <a:gd name="T23" fmla="*/ 54 h 3957"/>
              <a:gd name="T24" fmla="*/ 2683 w 2913"/>
              <a:gd name="T25" fmla="*/ 285 h 3957"/>
              <a:gd name="T26" fmla="*/ 2520 w 2913"/>
              <a:gd name="T27" fmla="*/ 596 h 3957"/>
              <a:gd name="T28" fmla="*/ 2344 w 2913"/>
              <a:gd name="T29" fmla="*/ 908 h 3957"/>
              <a:gd name="T30" fmla="*/ 2046 w 2913"/>
              <a:gd name="T31" fmla="*/ 1342 h 3957"/>
              <a:gd name="T32" fmla="*/ 1816 w 2913"/>
              <a:gd name="T33" fmla="*/ 1599 h 3957"/>
              <a:gd name="T34" fmla="*/ 1694 w 2913"/>
              <a:gd name="T35" fmla="*/ 1721 h 3957"/>
              <a:gd name="T36" fmla="*/ 1098 w 2913"/>
              <a:gd name="T37" fmla="*/ 2114 h 3957"/>
              <a:gd name="T38" fmla="*/ 1423 w 2913"/>
              <a:gd name="T39" fmla="*/ 1680 h 3957"/>
              <a:gd name="T40" fmla="*/ 1775 w 2913"/>
              <a:gd name="T41" fmla="*/ 1288 h 3957"/>
              <a:gd name="T42" fmla="*/ 1951 w 2913"/>
              <a:gd name="T43" fmla="*/ 1084 h 3957"/>
              <a:gd name="T44" fmla="*/ 2127 w 2913"/>
              <a:gd name="T45" fmla="*/ 881 h 3957"/>
              <a:gd name="T46" fmla="*/ 2276 w 2913"/>
              <a:gd name="T47" fmla="*/ 651 h 3957"/>
              <a:gd name="T48" fmla="*/ 2425 w 2913"/>
              <a:gd name="T49" fmla="*/ 420 h 3957"/>
              <a:gd name="T50" fmla="*/ 2087 w 2913"/>
              <a:gd name="T51" fmla="*/ 813 h 3957"/>
              <a:gd name="T52" fmla="*/ 1585 w 2913"/>
              <a:gd name="T53" fmla="*/ 1423 h 3957"/>
              <a:gd name="T54" fmla="*/ 1490 w 2913"/>
              <a:gd name="T55" fmla="*/ 1518 h 3957"/>
              <a:gd name="T56" fmla="*/ 1409 w 2913"/>
              <a:gd name="T57" fmla="*/ 1626 h 3957"/>
              <a:gd name="T58" fmla="*/ 1057 w 2913"/>
              <a:gd name="T59" fmla="*/ 2019 h 3957"/>
              <a:gd name="T60" fmla="*/ 921 w 2913"/>
              <a:gd name="T61" fmla="*/ 2250 h 3957"/>
              <a:gd name="T62" fmla="*/ 596 w 2913"/>
              <a:gd name="T63" fmla="*/ 2670 h 3957"/>
              <a:gd name="T64" fmla="*/ 461 w 2913"/>
              <a:gd name="T65" fmla="*/ 2927 h 3957"/>
              <a:gd name="T66" fmla="*/ 339 w 2913"/>
              <a:gd name="T67" fmla="*/ 3171 h 3957"/>
              <a:gd name="T68" fmla="*/ 190 w 2913"/>
              <a:gd name="T69" fmla="*/ 3578 h 3957"/>
              <a:gd name="T70" fmla="*/ 108 w 2913"/>
              <a:gd name="T71" fmla="*/ 3686 h 3957"/>
              <a:gd name="T72" fmla="*/ 68 w 2913"/>
              <a:gd name="T73" fmla="*/ 3835 h 3957"/>
              <a:gd name="T74" fmla="*/ 0 w 2913"/>
              <a:gd name="T75" fmla="*/ 3957 h 3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13" h="3957">
                <a:moveTo>
                  <a:pt x="0" y="3957"/>
                </a:moveTo>
                <a:lnTo>
                  <a:pt x="81" y="3957"/>
                </a:lnTo>
                <a:cubicBezTo>
                  <a:pt x="135" y="3862"/>
                  <a:pt x="149" y="3767"/>
                  <a:pt x="203" y="3659"/>
                </a:cubicBezTo>
                <a:lnTo>
                  <a:pt x="339" y="3374"/>
                </a:lnTo>
                <a:cubicBezTo>
                  <a:pt x="447" y="3036"/>
                  <a:pt x="691" y="2534"/>
                  <a:pt x="962" y="2317"/>
                </a:cubicBezTo>
                <a:cubicBezTo>
                  <a:pt x="1057" y="2250"/>
                  <a:pt x="1125" y="2209"/>
                  <a:pt x="1219" y="2141"/>
                </a:cubicBezTo>
                <a:cubicBezTo>
                  <a:pt x="1301" y="2087"/>
                  <a:pt x="1396" y="2033"/>
                  <a:pt x="1490" y="1979"/>
                </a:cubicBezTo>
                <a:cubicBezTo>
                  <a:pt x="1667" y="1884"/>
                  <a:pt x="1775" y="1721"/>
                  <a:pt x="1924" y="1586"/>
                </a:cubicBezTo>
                <a:cubicBezTo>
                  <a:pt x="2032" y="1491"/>
                  <a:pt x="2358" y="1003"/>
                  <a:pt x="2453" y="854"/>
                </a:cubicBezTo>
                <a:cubicBezTo>
                  <a:pt x="2574" y="651"/>
                  <a:pt x="2683" y="393"/>
                  <a:pt x="2751" y="285"/>
                </a:cubicBezTo>
                <a:cubicBezTo>
                  <a:pt x="2805" y="217"/>
                  <a:pt x="2900" y="82"/>
                  <a:pt x="2913" y="0"/>
                </a:cubicBezTo>
                <a:cubicBezTo>
                  <a:pt x="2845" y="14"/>
                  <a:pt x="2873" y="0"/>
                  <a:pt x="2832" y="54"/>
                </a:cubicBezTo>
                <a:lnTo>
                  <a:pt x="2683" y="285"/>
                </a:lnTo>
                <a:cubicBezTo>
                  <a:pt x="2602" y="407"/>
                  <a:pt x="2588" y="502"/>
                  <a:pt x="2520" y="596"/>
                </a:cubicBezTo>
                <a:cubicBezTo>
                  <a:pt x="2466" y="691"/>
                  <a:pt x="2398" y="827"/>
                  <a:pt x="2344" y="908"/>
                </a:cubicBezTo>
                <a:cubicBezTo>
                  <a:pt x="2195" y="1098"/>
                  <a:pt x="2209" y="1138"/>
                  <a:pt x="2046" y="1342"/>
                </a:cubicBezTo>
                <a:cubicBezTo>
                  <a:pt x="1897" y="1504"/>
                  <a:pt x="2005" y="1423"/>
                  <a:pt x="1816" y="1599"/>
                </a:cubicBezTo>
                <a:cubicBezTo>
                  <a:pt x="1734" y="1653"/>
                  <a:pt x="1748" y="1640"/>
                  <a:pt x="1694" y="1721"/>
                </a:cubicBezTo>
                <a:cubicBezTo>
                  <a:pt x="1640" y="1789"/>
                  <a:pt x="1219" y="2087"/>
                  <a:pt x="1098" y="2114"/>
                </a:cubicBezTo>
                <a:cubicBezTo>
                  <a:pt x="1125" y="1979"/>
                  <a:pt x="1314" y="1789"/>
                  <a:pt x="1423" y="1680"/>
                </a:cubicBezTo>
                <a:cubicBezTo>
                  <a:pt x="1545" y="1545"/>
                  <a:pt x="1667" y="1450"/>
                  <a:pt x="1775" y="1288"/>
                </a:cubicBezTo>
                <a:lnTo>
                  <a:pt x="1951" y="1084"/>
                </a:lnTo>
                <a:cubicBezTo>
                  <a:pt x="2005" y="1017"/>
                  <a:pt x="2073" y="976"/>
                  <a:pt x="2127" y="881"/>
                </a:cubicBezTo>
                <a:cubicBezTo>
                  <a:pt x="2182" y="800"/>
                  <a:pt x="2222" y="718"/>
                  <a:pt x="2276" y="651"/>
                </a:cubicBezTo>
                <a:cubicBezTo>
                  <a:pt x="2331" y="569"/>
                  <a:pt x="2425" y="515"/>
                  <a:pt x="2425" y="420"/>
                </a:cubicBezTo>
                <a:cubicBezTo>
                  <a:pt x="2331" y="434"/>
                  <a:pt x="2141" y="732"/>
                  <a:pt x="2087" y="813"/>
                </a:cubicBezTo>
                <a:lnTo>
                  <a:pt x="1585" y="1423"/>
                </a:lnTo>
                <a:cubicBezTo>
                  <a:pt x="1558" y="1464"/>
                  <a:pt x="1531" y="1477"/>
                  <a:pt x="1490" y="1518"/>
                </a:cubicBezTo>
                <a:cubicBezTo>
                  <a:pt x="1450" y="1545"/>
                  <a:pt x="1436" y="1586"/>
                  <a:pt x="1409" y="1626"/>
                </a:cubicBezTo>
                <a:cubicBezTo>
                  <a:pt x="1301" y="1735"/>
                  <a:pt x="1125" y="1870"/>
                  <a:pt x="1057" y="2019"/>
                </a:cubicBezTo>
                <a:cubicBezTo>
                  <a:pt x="1003" y="2155"/>
                  <a:pt x="1016" y="2182"/>
                  <a:pt x="921" y="2250"/>
                </a:cubicBezTo>
                <a:cubicBezTo>
                  <a:pt x="827" y="2331"/>
                  <a:pt x="664" y="2534"/>
                  <a:pt x="596" y="2670"/>
                </a:cubicBezTo>
                <a:cubicBezTo>
                  <a:pt x="542" y="2765"/>
                  <a:pt x="515" y="2832"/>
                  <a:pt x="461" y="2927"/>
                </a:cubicBezTo>
                <a:cubicBezTo>
                  <a:pt x="434" y="3008"/>
                  <a:pt x="379" y="3076"/>
                  <a:pt x="339" y="3171"/>
                </a:cubicBezTo>
                <a:cubicBezTo>
                  <a:pt x="271" y="3307"/>
                  <a:pt x="244" y="3456"/>
                  <a:pt x="190" y="3578"/>
                </a:cubicBezTo>
                <a:cubicBezTo>
                  <a:pt x="163" y="3632"/>
                  <a:pt x="135" y="3632"/>
                  <a:pt x="108" y="3686"/>
                </a:cubicBezTo>
                <a:cubicBezTo>
                  <a:pt x="81" y="3754"/>
                  <a:pt x="95" y="3767"/>
                  <a:pt x="68" y="3835"/>
                </a:cubicBezTo>
                <a:cubicBezTo>
                  <a:pt x="54" y="3876"/>
                  <a:pt x="14" y="3930"/>
                  <a:pt x="0" y="395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8" name="Freeform 129">
            <a:extLst>
              <a:ext uri="{FF2B5EF4-FFF2-40B4-BE49-F238E27FC236}">
                <a16:creationId xmlns:a16="http://schemas.microsoft.com/office/drawing/2014/main" id="{E9A13BE6-8CE7-4293-B06F-19336796D885}"/>
              </a:ext>
            </a:extLst>
          </p:cNvPr>
          <p:cNvSpPr>
            <a:spLocks/>
          </p:cNvSpPr>
          <p:nvPr/>
        </p:nvSpPr>
        <p:spPr bwMode="auto">
          <a:xfrm>
            <a:off x="4521200" y="3944938"/>
            <a:ext cx="1833563" cy="871537"/>
          </a:xfrm>
          <a:custGeom>
            <a:avLst/>
            <a:gdLst>
              <a:gd name="T0" fmla="*/ 5759 w 5759"/>
              <a:gd name="T1" fmla="*/ 2737 h 2737"/>
              <a:gd name="T2" fmla="*/ 5759 w 5759"/>
              <a:gd name="T3" fmla="*/ 2669 h 2737"/>
              <a:gd name="T4" fmla="*/ 4960 w 5759"/>
              <a:gd name="T5" fmla="*/ 2412 h 2737"/>
              <a:gd name="T6" fmla="*/ 4702 w 5759"/>
              <a:gd name="T7" fmla="*/ 2304 h 2737"/>
              <a:gd name="T8" fmla="*/ 4458 w 5759"/>
              <a:gd name="T9" fmla="*/ 2195 h 2737"/>
              <a:gd name="T10" fmla="*/ 3916 w 5759"/>
              <a:gd name="T11" fmla="*/ 2019 h 2737"/>
              <a:gd name="T12" fmla="*/ 3808 w 5759"/>
              <a:gd name="T13" fmla="*/ 1965 h 2737"/>
              <a:gd name="T14" fmla="*/ 3686 w 5759"/>
              <a:gd name="T15" fmla="*/ 1897 h 2737"/>
              <a:gd name="T16" fmla="*/ 3130 w 5759"/>
              <a:gd name="T17" fmla="*/ 1762 h 2737"/>
              <a:gd name="T18" fmla="*/ 2683 w 5759"/>
              <a:gd name="T19" fmla="*/ 1490 h 2737"/>
              <a:gd name="T20" fmla="*/ 2466 w 5759"/>
              <a:gd name="T21" fmla="*/ 1355 h 2737"/>
              <a:gd name="T22" fmla="*/ 2182 w 5759"/>
              <a:gd name="T23" fmla="*/ 1274 h 2737"/>
              <a:gd name="T24" fmla="*/ 1762 w 5759"/>
              <a:gd name="T25" fmla="*/ 1179 h 2737"/>
              <a:gd name="T26" fmla="*/ 1613 w 5759"/>
              <a:gd name="T27" fmla="*/ 1125 h 2737"/>
              <a:gd name="T28" fmla="*/ 1491 w 5759"/>
              <a:gd name="T29" fmla="*/ 935 h 2737"/>
              <a:gd name="T30" fmla="*/ 502 w 5759"/>
              <a:gd name="T31" fmla="*/ 190 h 2737"/>
              <a:gd name="T32" fmla="*/ 244 w 5759"/>
              <a:gd name="T33" fmla="*/ 95 h 2737"/>
              <a:gd name="T34" fmla="*/ 0 w 5759"/>
              <a:gd name="T35" fmla="*/ 27 h 2737"/>
              <a:gd name="T36" fmla="*/ 881 w 5759"/>
              <a:gd name="T37" fmla="*/ 447 h 2737"/>
              <a:gd name="T38" fmla="*/ 1559 w 5759"/>
              <a:gd name="T39" fmla="*/ 1084 h 2737"/>
              <a:gd name="T40" fmla="*/ 1261 w 5759"/>
              <a:gd name="T41" fmla="*/ 976 h 2737"/>
              <a:gd name="T42" fmla="*/ 651 w 5759"/>
              <a:gd name="T43" fmla="*/ 718 h 2737"/>
              <a:gd name="T44" fmla="*/ 380 w 5759"/>
              <a:gd name="T45" fmla="*/ 610 h 2737"/>
              <a:gd name="T46" fmla="*/ 597 w 5759"/>
              <a:gd name="T47" fmla="*/ 732 h 2737"/>
              <a:gd name="T48" fmla="*/ 664 w 5759"/>
              <a:gd name="T49" fmla="*/ 786 h 2737"/>
              <a:gd name="T50" fmla="*/ 1315 w 5759"/>
              <a:gd name="T51" fmla="*/ 1070 h 2737"/>
              <a:gd name="T52" fmla="*/ 2385 w 5759"/>
              <a:gd name="T53" fmla="*/ 1396 h 2737"/>
              <a:gd name="T54" fmla="*/ 2832 w 5759"/>
              <a:gd name="T55" fmla="*/ 1653 h 2737"/>
              <a:gd name="T56" fmla="*/ 3700 w 5759"/>
              <a:gd name="T57" fmla="*/ 1978 h 2737"/>
              <a:gd name="T58" fmla="*/ 4011 w 5759"/>
              <a:gd name="T59" fmla="*/ 2127 h 2737"/>
              <a:gd name="T60" fmla="*/ 4716 w 5759"/>
              <a:gd name="T61" fmla="*/ 2358 h 2737"/>
              <a:gd name="T62" fmla="*/ 5041 w 5759"/>
              <a:gd name="T63" fmla="*/ 2507 h 2737"/>
              <a:gd name="T64" fmla="*/ 5366 w 5759"/>
              <a:gd name="T65" fmla="*/ 2656 h 2737"/>
              <a:gd name="T66" fmla="*/ 5759 w 5759"/>
              <a:gd name="T67" fmla="*/ 2737 h 2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59" h="2737">
                <a:moveTo>
                  <a:pt x="5759" y="2737"/>
                </a:moveTo>
                <a:lnTo>
                  <a:pt x="5759" y="2669"/>
                </a:lnTo>
                <a:cubicBezTo>
                  <a:pt x="5420" y="2629"/>
                  <a:pt x="5244" y="2547"/>
                  <a:pt x="4960" y="2412"/>
                </a:cubicBezTo>
                <a:cubicBezTo>
                  <a:pt x="4878" y="2371"/>
                  <a:pt x="4784" y="2344"/>
                  <a:pt x="4702" y="2304"/>
                </a:cubicBezTo>
                <a:cubicBezTo>
                  <a:pt x="4567" y="2236"/>
                  <a:pt x="4702" y="2263"/>
                  <a:pt x="4458" y="2195"/>
                </a:cubicBezTo>
                <a:lnTo>
                  <a:pt x="3916" y="2019"/>
                </a:lnTo>
                <a:cubicBezTo>
                  <a:pt x="3876" y="2005"/>
                  <a:pt x="3849" y="1992"/>
                  <a:pt x="3808" y="1965"/>
                </a:cubicBezTo>
                <a:cubicBezTo>
                  <a:pt x="3754" y="1938"/>
                  <a:pt x="3740" y="1911"/>
                  <a:pt x="3686" y="1897"/>
                </a:cubicBezTo>
                <a:cubicBezTo>
                  <a:pt x="3279" y="1721"/>
                  <a:pt x="3401" y="1843"/>
                  <a:pt x="3130" y="1762"/>
                </a:cubicBezTo>
                <a:cubicBezTo>
                  <a:pt x="3049" y="1734"/>
                  <a:pt x="2737" y="1545"/>
                  <a:pt x="2683" y="1490"/>
                </a:cubicBezTo>
                <a:cubicBezTo>
                  <a:pt x="2629" y="1436"/>
                  <a:pt x="2561" y="1382"/>
                  <a:pt x="2466" y="1355"/>
                </a:cubicBezTo>
                <a:cubicBezTo>
                  <a:pt x="2385" y="1328"/>
                  <a:pt x="2263" y="1287"/>
                  <a:pt x="2182" y="1274"/>
                </a:cubicBezTo>
                <a:cubicBezTo>
                  <a:pt x="2006" y="1233"/>
                  <a:pt x="2006" y="1260"/>
                  <a:pt x="1762" y="1179"/>
                </a:cubicBezTo>
                <a:cubicBezTo>
                  <a:pt x="1694" y="1165"/>
                  <a:pt x="1681" y="1138"/>
                  <a:pt x="1613" y="1125"/>
                </a:cubicBezTo>
                <a:cubicBezTo>
                  <a:pt x="1626" y="1003"/>
                  <a:pt x="1626" y="1084"/>
                  <a:pt x="1491" y="935"/>
                </a:cubicBezTo>
                <a:cubicBezTo>
                  <a:pt x="1261" y="677"/>
                  <a:pt x="813" y="285"/>
                  <a:pt x="502" y="190"/>
                </a:cubicBezTo>
                <a:cubicBezTo>
                  <a:pt x="420" y="163"/>
                  <a:pt x="326" y="135"/>
                  <a:pt x="244" y="95"/>
                </a:cubicBezTo>
                <a:cubicBezTo>
                  <a:pt x="177" y="68"/>
                  <a:pt x="82" y="0"/>
                  <a:pt x="0" y="27"/>
                </a:cubicBezTo>
                <a:cubicBezTo>
                  <a:pt x="244" y="176"/>
                  <a:pt x="502" y="190"/>
                  <a:pt x="881" y="447"/>
                </a:cubicBezTo>
                <a:cubicBezTo>
                  <a:pt x="990" y="528"/>
                  <a:pt x="1491" y="948"/>
                  <a:pt x="1559" y="1084"/>
                </a:cubicBezTo>
                <a:cubicBezTo>
                  <a:pt x="1423" y="1070"/>
                  <a:pt x="1355" y="1016"/>
                  <a:pt x="1261" y="976"/>
                </a:cubicBezTo>
                <a:cubicBezTo>
                  <a:pt x="1030" y="867"/>
                  <a:pt x="1084" y="989"/>
                  <a:pt x="651" y="718"/>
                </a:cubicBezTo>
                <a:cubicBezTo>
                  <a:pt x="542" y="664"/>
                  <a:pt x="448" y="569"/>
                  <a:pt x="380" y="610"/>
                </a:cubicBezTo>
                <a:lnTo>
                  <a:pt x="597" y="732"/>
                </a:lnTo>
                <a:cubicBezTo>
                  <a:pt x="624" y="745"/>
                  <a:pt x="637" y="772"/>
                  <a:pt x="664" y="786"/>
                </a:cubicBezTo>
                <a:cubicBezTo>
                  <a:pt x="908" y="962"/>
                  <a:pt x="1057" y="948"/>
                  <a:pt x="1315" y="1070"/>
                </a:cubicBezTo>
                <a:cubicBezTo>
                  <a:pt x="1613" y="1233"/>
                  <a:pt x="2060" y="1314"/>
                  <a:pt x="2385" y="1396"/>
                </a:cubicBezTo>
                <a:cubicBezTo>
                  <a:pt x="2616" y="1450"/>
                  <a:pt x="2588" y="1504"/>
                  <a:pt x="2832" y="1653"/>
                </a:cubicBezTo>
                <a:cubicBezTo>
                  <a:pt x="3401" y="2005"/>
                  <a:pt x="3212" y="1734"/>
                  <a:pt x="3700" y="1978"/>
                </a:cubicBezTo>
                <a:cubicBezTo>
                  <a:pt x="3808" y="2033"/>
                  <a:pt x="3889" y="2087"/>
                  <a:pt x="4011" y="2127"/>
                </a:cubicBezTo>
                <a:cubicBezTo>
                  <a:pt x="4309" y="2222"/>
                  <a:pt x="4418" y="2222"/>
                  <a:pt x="4716" y="2358"/>
                </a:cubicBezTo>
                <a:cubicBezTo>
                  <a:pt x="4905" y="2453"/>
                  <a:pt x="4851" y="2412"/>
                  <a:pt x="5041" y="2507"/>
                </a:cubicBezTo>
                <a:cubicBezTo>
                  <a:pt x="5136" y="2561"/>
                  <a:pt x="5244" y="2615"/>
                  <a:pt x="5366" y="2656"/>
                </a:cubicBezTo>
                <a:lnTo>
                  <a:pt x="5759" y="2737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9" name="Freeform 130">
            <a:extLst>
              <a:ext uri="{FF2B5EF4-FFF2-40B4-BE49-F238E27FC236}">
                <a16:creationId xmlns:a16="http://schemas.microsoft.com/office/drawing/2014/main" id="{C65E2FA6-6813-42A9-AACB-83E5AE130BC7}"/>
              </a:ext>
            </a:extLst>
          </p:cNvPr>
          <p:cNvSpPr>
            <a:spLocks/>
          </p:cNvSpPr>
          <p:nvPr/>
        </p:nvSpPr>
        <p:spPr bwMode="auto">
          <a:xfrm>
            <a:off x="146050" y="3155950"/>
            <a:ext cx="2116138" cy="427037"/>
          </a:xfrm>
          <a:custGeom>
            <a:avLst/>
            <a:gdLst>
              <a:gd name="T0" fmla="*/ 0 w 6653"/>
              <a:gd name="T1" fmla="*/ 1274 h 1342"/>
              <a:gd name="T2" fmla="*/ 0 w 6653"/>
              <a:gd name="T3" fmla="*/ 1342 h 1342"/>
              <a:gd name="T4" fmla="*/ 420 w 6653"/>
              <a:gd name="T5" fmla="*/ 1260 h 1342"/>
              <a:gd name="T6" fmla="*/ 894 w 6653"/>
              <a:gd name="T7" fmla="*/ 1260 h 1342"/>
              <a:gd name="T8" fmla="*/ 1301 w 6653"/>
              <a:gd name="T9" fmla="*/ 1166 h 1342"/>
              <a:gd name="T10" fmla="*/ 1585 w 6653"/>
              <a:gd name="T11" fmla="*/ 1152 h 1342"/>
              <a:gd name="T12" fmla="*/ 1613 w 6653"/>
              <a:gd name="T13" fmla="*/ 1138 h 1342"/>
              <a:gd name="T14" fmla="*/ 1748 w 6653"/>
              <a:gd name="T15" fmla="*/ 1111 h 1342"/>
              <a:gd name="T16" fmla="*/ 2141 w 6653"/>
              <a:gd name="T17" fmla="*/ 989 h 1342"/>
              <a:gd name="T18" fmla="*/ 2832 w 6653"/>
              <a:gd name="T19" fmla="*/ 678 h 1342"/>
              <a:gd name="T20" fmla="*/ 3008 w 6653"/>
              <a:gd name="T21" fmla="*/ 624 h 1342"/>
              <a:gd name="T22" fmla="*/ 3930 w 6653"/>
              <a:gd name="T23" fmla="*/ 271 h 1342"/>
              <a:gd name="T24" fmla="*/ 4377 w 6653"/>
              <a:gd name="T25" fmla="*/ 217 h 1342"/>
              <a:gd name="T26" fmla="*/ 4810 w 6653"/>
              <a:gd name="T27" fmla="*/ 136 h 1342"/>
              <a:gd name="T28" fmla="*/ 5542 w 6653"/>
              <a:gd name="T29" fmla="*/ 163 h 1342"/>
              <a:gd name="T30" fmla="*/ 6247 w 6653"/>
              <a:gd name="T31" fmla="*/ 95 h 1342"/>
              <a:gd name="T32" fmla="*/ 6653 w 6653"/>
              <a:gd name="T33" fmla="*/ 0 h 1342"/>
              <a:gd name="T34" fmla="*/ 5772 w 6653"/>
              <a:gd name="T35" fmla="*/ 54 h 1342"/>
              <a:gd name="T36" fmla="*/ 5569 w 6653"/>
              <a:gd name="T37" fmla="*/ 95 h 1342"/>
              <a:gd name="T38" fmla="*/ 5298 w 6653"/>
              <a:gd name="T39" fmla="*/ 82 h 1342"/>
              <a:gd name="T40" fmla="*/ 4824 w 6653"/>
              <a:gd name="T41" fmla="*/ 82 h 1342"/>
              <a:gd name="T42" fmla="*/ 3943 w 6653"/>
              <a:gd name="T43" fmla="*/ 204 h 1342"/>
              <a:gd name="T44" fmla="*/ 2832 w 6653"/>
              <a:gd name="T45" fmla="*/ 624 h 1342"/>
              <a:gd name="T46" fmla="*/ 2480 w 6653"/>
              <a:gd name="T47" fmla="*/ 773 h 1342"/>
              <a:gd name="T48" fmla="*/ 1748 w 6653"/>
              <a:gd name="T49" fmla="*/ 1044 h 1342"/>
              <a:gd name="T50" fmla="*/ 1301 w 6653"/>
              <a:gd name="T51" fmla="*/ 1111 h 1342"/>
              <a:gd name="T52" fmla="*/ 894 w 6653"/>
              <a:gd name="T53" fmla="*/ 1193 h 1342"/>
              <a:gd name="T54" fmla="*/ 0 w 6653"/>
              <a:gd name="T55" fmla="*/ 1274 h 1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653" h="1342">
                <a:moveTo>
                  <a:pt x="0" y="1274"/>
                </a:moveTo>
                <a:lnTo>
                  <a:pt x="0" y="1342"/>
                </a:lnTo>
                <a:cubicBezTo>
                  <a:pt x="149" y="1301"/>
                  <a:pt x="95" y="1260"/>
                  <a:pt x="420" y="1260"/>
                </a:cubicBezTo>
                <a:cubicBezTo>
                  <a:pt x="569" y="1247"/>
                  <a:pt x="732" y="1288"/>
                  <a:pt x="894" y="1260"/>
                </a:cubicBezTo>
                <a:cubicBezTo>
                  <a:pt x="1030" y="1247"/>
                  <a:pt x="1179" y="1179"/>
                  <a:pt x="1301" y="1166"/>
                </a:cubicBezTo>
                <a:lnTo>
                  <a:pt x="1585" y="1152"/>
                </a:lnTo>
                <a:cubicBezTo>
                  <a:pt x="1585" y="1138"/>
                  <a:pt x="1599" y="1138"/>
                  <a:pt x="1613" y="1138"/>
                </a:cubicBezTo>
                <a:lnTo>
                  <a:pt x="1748" y="1111"/>
                </a:lnTo>
                <a:cubicBezTo>
                  <a:pt x="1897" y="1071"/>
                  <a:pt x="1992" y="1057"/>
                  <a:pt x="2141" y="989"/>
                </a:cubicBezTo>
                <a:lnTo>
                  <a:pt x="2832" y="678"/>
                </a:lnTo>
                <a:cubicBezTo>
                  <a:pt x="2900" y="651"/>
                  <a:pt x="2940" y="651"/>
                  <a:pt x="3008" y="624"/>
                </a:cubicBezTo>
                <a:cubicBezTo>
                  <a:pt x="3320" y="488"/>
                  <a:pt x="3591" y="366"/>
                  <a:pt x="3930" y="271"/>
                </a:cubicBezTo>
                <a:cubicBezTo>
                  <a:pt x="4106" y="231"/>
                  <a:pt x="4214" y="244"/>
                  <a:pt x="4377" y="217"/>
                </a:cubicBezTo>
                <a:cubicBezTo>
                  <a:pt x="4512" y="190"/>
                  <a:pt x="4675" y="149"/>
                  <a:pt x="4810" y="136"/>
                </a:cubicBezTo>
                <a:cubicBezTo>
                  <a:pt x="5054" y="122"/>
                  <a:pt x="5434" y="163"/>
                  <a:pt x="5542" y="163"/>
                </a:cubicBezTo>
                <a:lnTo>
                  <a:pt x="6247" y="95"/>
                </a:lnTo>
                <a:cubicBezTo>
                  <a:pt x="6369" y="82"/>
                  <a:pt x="6613" y="82"/>
                  <a:pt x="6653" y="0"/>
                </a:cubicBezTo>
                <a:cubicBezTo>
                  <a:pt x="6382" y="0"/>
                  <a:pt x="6043" y="82"/>
                  <a:pt x="5772" y="54"/>
                </a:cubicBezTo>
                <a:cubicBezTo>
                  <a:pt x="5691" y="54"/>
                  <a:pt x="5650" y="95"/>
                  <a:pt x="5569" y="95"/>
                </a:cubicBezTo>
                <a:cubicBezTo>
                  <a:pt x="5488" y="95"/>
                  <a:pt x="5379" y="95"/>
                  <a:pt x="5298" y="82"/>
                </a:cubicBezTo>
                <a:cubicBezTo>
                  <a:pt x="5136" y="82"/>
                  <a:pt x="5000" y="68"/>
                  <a:pt x="4824" y="82"/>
                </a:cubicBezTo>
                <a:lnTo>
                  <a:pt x="3943" y="204"/>
                </a:lnTo>
                <a:cubicBezTo>
                  <a:pt x="3713" y="258"/>
                  <a:pt x="3103" y="502"/>
                  <a:pt x="2832" y="624"/>
                </a:cubicBezTo>
                <a:lnTo>
                  <a:pt x="2480" y="773"/>
                </a:lnTo>
                <a:cubicBezTo>
                  <a:pt x="2073" y="935"/>
                  <a:pt x="2385" y="867"/>
                  <a:pt x="1748" y="1044"/>
                </a:cubicBezTo>
                <a:cubicBezTo>
                  <a:pt x="1613" y="1084"/>
                  <a:pt x="1450" y="1098"/>
                  <a:pt x="1301" y="1111"/>
                </a:cubicBezTo>
                <a:cubicBezTo>
                  <a:pt x="1179" y="1111"/>
                  <a:pt x="1043" y="1179"/>
                  <a:pt x="894" y="1193"/>
                </a:cubicBezTo>
                <a:cubicBezTo>
                  <a:pt x="610" y="1247"/>
                  <a:pt x="501" y="1111"/>
                  <a:pt x="0" y="127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0" name="Freeform 131">
            <a:extLst>
              <a:ext uri="{FF2B5EF4-FFF2-40B4-BE49-F238E27FC236}">
                <a16:creationId xmlns:a16="http://schemas.microsoft.com/office/drawing/2014/main" id="{B31F7B10-5DBC-417E-AE79-63D61081E6E6}"/>
              </a:ext>
            </a:extLst>
          </p:cNvPr>
          <p:cNvSpPr>
            <a:spLocks/>
          </p:cNvSpPr>
          <p:nvPr/>
        </p:nvSpPr>
        <p:spPr bwMode="auto">
          <a:xfrm>
            <a:off x="1503363" y="5459413"/>
            <a:ext cx="944563" cy="1141412"/>
          </a:xfrm>
          <a:custGeom>
            <a:avLst/>
            <a:gdLst>
              <a:gd name="T0" fmla="*/ 0 w 2968"/>
              <a:gd name="T1" fmla="*/ 3591 h 3591"/>
              <a:gd name="T2" fmla="*/ 68 w 2968"/>
              <a:gd name="T3" fmla="*/ 3591 h 3591"/>
              <a:gd name="T4" fmla="*/ 868 w 2968"/>
              <a:gd name="T5" fmla="*/ 2426 h 3591"/>
              <a:gd name="T6" fmla="*/ 1057 w 2968"/>
              <a:gd name="T7" fmla="*/ 2209 h 3591"/>
              <a:gd name="T8" fmla="*/ 1803 w 2968"/>
              <a:gd name="T9" fmla="*/ 1558 h 3591"/>
              <a:gd name="T10" fmla="*/ 2046 w 2968"/>
              <a:gd name="T11" fmla="*/ 1396 h 3591"/>
              <a:gd name="T12" fmla="*/ 2168 w 2968"/>
              <a:gd name="T13" fmla="*/ 1314 h 3591"/>
              <a:gd name="T14" fmla="*/ 2385 w 2968"/>
              <a:gd name="T15" fmla="*/ 1125 h 3591"/>
              <a:gd name="T16" fmla="*/ 2548 w 2968"/>
              <a:gd name="T17" fmla="*/ 881 h 3591"/>
              <a:gd name="T18" fmla="*/ 2846 w 2968"/>
              <a:gd name="T19" fmla="*/ 393 h 3591"/>
              <a:gd name="T20" fmla="*/ 2914 w 2968"/>
              <a:gd name="T21" fmla="*/ 136 h 3591"/>
              <a:gd name="T22" fmla="*/ 2751 w 2968"/>
              <a:gd name="T23" fmla="*/ 447 h 3591"/>
              <a:gd name="T24" fmla="*/ 2358 w 2968"/>
              <a:gd name="T25" fmla="*/ 1043 h 3591"/>
              <a:gd name="T26" fmla="*/ 2101 w 2968"/>
              <a:gd name="T27" fmla="*/ 1260 h 3591"/>
              <a:gd name="T28" fmla="*/ 2602 w 2968"/>
              <a:gd name="T29" fmla="*/ 163 h 3591"/>
              <a:gd name="T30" fmla="*/ 2697 w 2968"/>
              <a:gd name="T31" fmla="*/ 0 h 3591"/>
              <a:gd name="T32" fmla="*/ 2480 w 2968"/>
              <a:gd name="T33" fmla="*/ 285 h 3591"/>
              <a:gd name="T34" fmla="*/ 2019 w 2968"/>
              <a:gd name="T35" fmla="*/ 1328 h 3591"/>
              <a:gd name="T36" fmla="*/ 1721 w 2968"/>
              <a:gd name="T37" fmla="*/ 1545 h 3591"/>
              <a:gd name="T38" fmla="*/ 1139 w 2968"/>
              <a:gd name="T39" fmla="*/ 2046 h 3591"/>
              <a:gd name="T40" fmla="*/ 651 w 2968"/>
              <a:gd name="T41" fmla="*/ 2615 h 3591"/>
              <a:gd name="T42" fmla="*/ 393 w 2968"/>
              <a:gd name="T43" fmla="*/ 2900 h 3591"/>
              <a:gd name="T44" fmla="*/ 0 w 2968"/>
              <a:gd name="T45" fmla="*/ 3591 h 3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68" h="3591">
                <a:moveTo>
                  <a:pt x="0" y="3591"/>
                </a:moveTo>
                <a:lnTo>
                  <a:pt x="68" y="3591"/>
                </a:lnTo>
                <a:cubicBezTo>
                  <a:pt x="177" y="3090"/>
                  <a:pt x="651" y="2819"/>
                  <a:pt x="868" y="2426"/>
                </a:cubicBezTo>
                <a:cubicBezTo>
                  <a:pt x="935" y="2304"/>
                  <a:pt x="976" y="2290"/>
                  <a:pt x="1057" y="2209"/>
                </a:cubicBezTo>
                <a:cubicBezTo>
                  <a:pt x="1355" y="1951"/>
                  <a:pt x="1423" y="1816"/>
                  <a:pt x="1803" y="1558"/>
                </a:cubicBezTo>
                <a:lnTo>
                  <a:pt x="2046" y="1396"/>
                </a:lnTo>
                <a:cubicBezTo>
                  <a:pt x="2087" y="1369"/>
                  <a:pt x="2128" y="1342"/>
                  <a:pt x="2168" y="1314"/>
                </a:cubicBezTo>
                <a:cubicBezTo>
                  <a:pt x="2277" y="1247"/>
                  <a:pt x="2317" y="1220"/>
                  <a:pt x="2385" y="1125"/>
                </a:cubicBezTo>
                <a:cubicBezTo>
                  <a:pt x="2412" y="1084"/>
                  <a:pt x="2439" y="1030"/>
                  <a:pt x="2548" y="881"/>
                </a:cubicBezTo>
                <a:lnTo>
                  <a:pt x="2846" y="393"/>
                </a:lnTo>
                <a:cubicBezTo>
                  <a:pt x="2900" y="325"/>
                  <a:pt x="2968" y="203"/>
                  <a:pt x="2914" y="136"/>
                </a:cubicBezTo>
                <a:lnTo>
                  <a:pt x="2751" y="447"/>
                </a:lnTo>
                <a:cubicBezTo>
                  <a:pt x="2629" y="637"/>
                  <a:pt x="2466" y="854"/>
                  <a:pt x="2358" y="1043"/>
                </a:cubicBezTo>
                <a:cubicBezTo>
                  <a:pt x="2317" y="1111"/>
                  <a:pt x="2195" y="1247"/>
                  <a:pt x="2101" y="1260"/>
                </a:cubicBezTo>
                <a:cubicBezTo>
                  <a:pt x="2101" y="935"/>
                  <a:pt x="2466" y="488"/>
                  <a:pt x="2602" y="163"/>
                </a:cubicBezTo>
                <a:cubicBezTo>
                  <a:pt x="2683" y="0"/>
                  <a:pt x="2670" y="122"/>
                  <a:pt x="2697" y="0"/>
                </a:cubicBezTo>
                <a:cubicBezTo>
                  <a:pt x="2588" y="14"/>
                  <a:pt x="2561" y="122"/>
                  <a:pt x="2480" y="285"/>
                </a:cubicBezTo>
                <a:cubicBezTo>
                  <a:pt x="2345" y="556"/>
                  <a:pt x="2046" y="881"/>
                  <a:pt x="2019" y="1328"/>
                </a:cubicBezTo>
                <a:cubicBezTo>
                  <a:pt x="1911" y="1382"/>
                  <a:pt x="1816" y="1477"/>
                  <a:pt x="1721" y="1545"/>
                </a:cubicBezTo>
                <a:cubicBezTo>
                  <a:pt x="1477" y="1680"/>
                  <a:pt x="1328" y="1884"/>
                  <a:pt x="1139" y="2046"/>
                </a:cubicBezTo>
                <a:cubicBezTo>
                  <a:pt x="691" y="2466"/>
                  <a:pt x="976" y="2263"/>
                  <a:pt x="651" y="2615"/>
                </a:cubicBezTo>
                <a:cubicBezTo>
                  <a:pt x="583" y="2710"/>
                  <a:pt x="488" y="2832"/>
                  <a:pt x="393" y="2900"/>
                </a:cubicBezTo>
                <a:cubicBezTo>
                  <a:pt x="271" y="3008"/>
                  <a:pt x="41" y="3374"/>
                  <a:pt x="0" y="359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1" name="Freeform 132">
            <a:extLst>
              <a:ext uri="{FF2B5EF4-FFF2-40B4-BE49-F238E27FC236}">
                <a16:creationId xmlns:a16="http://schemas.microsoft.com/office/drawing/2014/main" id="{EB5D8DF8-F065-42E5-9FDE-1385FBFC1718}"/>
              </a:ext>
            </a:extLst>
          </p:cNvPr>
          <p:cNvSpPr>
            <a:spLocks/>
          </p:cNvSpPr>
          <p:nvPr/>
        </p:nvSpPr>
        <p:spPr bwMode="auto">
          <a:xfrm>
            <a:off x="146050" y="5407025"/>
            <a:ext cx="1098550" cy="1163637"/>
          </a:xfrm>
          <a:custGeom>
            <a:avLst/>
            <a:gdLst>
              <a:gd name="T0" fmla="*/ 0 w 3455"/>
              <a:gd name="T1" fmla="*/ 3590 h 3658"/>
              <a:gd name="T2" fmla="*/ 0 w 3455"/>
              <a:gd name="T3" fmla="*/ 3658 h 3658"/>
              <a:gd name="T4" fmla="*/ 244 w 3455"/>
              <a:gd name="T5" fmla="*/ 3455 h 3658"/>
              <a:gd name="T6" fmla="*/ 989 w 3455"/>
              <a:gd name="T7" fmla="*/ 2642 h 3658"/>
              <a:gd name="T8" fmla="*/ 1098 w 3455"/>
              <a:gd name="T9" fmla="*/ 2520 h 3658"/>
              <a:gd name="T10" fmla="*/ 1504 w 3455"/>
              <a:gd name="T11" fmla="*/ 2046 h 3658"/>
              <a:gd name="T12" fmla="*/ 2046 w 3455"/>
              <a:gd name="T13" fmla="*/ 1693 h 3658"/>
              <a:gd name="T14" fmla="*/ 2480 w 3455"/>
              <a:gd name="T15" fmla="*/ 1233 h 3658"/>
              <a:gd name="T16" fmla="*/ 2588 w 3455"/>
              <a:gd name="T17" fmla="*/ 1097 h 3658"/>
              <a:gd name="T18" fmla="*/ 2724 w 3455"/>
              <a:gd name="T19" fmla="*/ 813 h 3658"/>
              <a:gd name="T20" fmla="*/ 3022 w 3455"/>
              <a:gd name="T21" fmla="*/ 433 h 3658"/>
              <a:gd name="T22" fmla="*/ 3252 w 3455"/>
              <a:gd name="T23" fmla="*/ 216 h 3658"/>
              <a:gd name="T24" fmla="*/ 3455 w 3455"/>
              <a:gd name="T25" fmla="*/ 0 h 3658"/>
              <a:gd name="T26" fmla="*/ 3198 w 3455"/>
              <a:gd name="T27" fmla="*/ 189 h 3658"/>
              <a:gd name="T28" fmla="*/ 3062 w 3455"/>
              <a:gd name="T29" fmla="*/ 311 h 3658"/>
              <a:gd name="T30" fmla="*/ 2940 w 3455"/>
              <a:gd name="T31" fmla="*/ 420 h 3658"/>
              <a:gd name="T32" fmla="*/ 2385 w 3455"/>
              <a:gd name="T33" fmla="*/ 1246 h 3658"/>
              <a:gd name="T34" fmla="*/ 1640 w 3455"/>
              <a:gd name="T35" fmla="*/ 1869 h 3658"/>
              <a:gd name="T36" fmla="*/ 1802 w 3455"/>
              <a:gd name="T37" fmla="*/ 1544 h 3658"/>
              <a:gd name="T38" fmla="*/ 1992 w 3455"/>
              <a:gd name="T39" fmla="*/ 1273 h 3658"/>
              <a:gd name="T40" fmla="*/ 2222 w 3455"/>
              <a:gd name="T41" fmla="*/ 1029 h 3658"/>
              <a:gd name="T42" fmla="*/ 2304 w 3455"/>
              <a:gd name="T43" fmla="*/ 880 h 3658"/>
              <a:gd name="T44" fmla="*/ 2426 w 3455"/>
              <a:gd name="T45" fmla="*/ 758 h 3658"/>
              <a:gd name="T46" fmla="*/ 2222 w 3455"/>
              <a:gd name="T47" fmla="*/ 894 h 3658"/>
              <a:gd name="T48" fmla="*/ 2087 w 3455"/>
              <a:gd name="T49" fmla="*/ 1097 h 3658"/>
              <a:gd name="T50" fmla="*/ 1938 w 3455"/>
              <a:gd name="T51" fmla="*/ 1273 h 3658"/>
              <a:gd name="T52" fmla="*/ 1789 w 3455"/>
              <a:gd name="T53" fmla="*/ 1449 h 3658"/>
              <a:gd name="T54" fmla="*/ 1545 w 3455"/>
              <a:gd name="T55" fmla="*/ 1869 h 3658"/>
              <a:gd name="T56" fmla="*/ 1409 w 3455"/>
              <a:gd name="T57" fmla="*/ 2059 h 3658"/>
              <a:gd name="T58" fmla="*/ 1111 w 3455"/>
              <a:gd name="T59" fmla="*/ 2411 h 3658"/>
              <a:gd name="T60" fmla="*/ 962 w 3455"/>
              <a:gd name="T61" fmla="*/ 2588 h 3658"/>
              <a:gd name="T62" fmla="*/ 827 w 3455"/>
              <a:gd name="T63" fmla="*/ 2791 h 3658"/>
              <a:gd name="T64" fmla="*/ 0 w 3455"/>
              <a:gd name="T65" fmla="*/ 3590 h 3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5" h="3658">
                <a:moveTo>
                  <a:pt x="0" y="3590"/>
                </a:moveTo>
                <a:lnTo>
                  <a:pt x="0" y="3658"/>
                </a:lnTo>
                <a:cubicBezTo>
                  <a:pt x="95" y="3577"/>
                  <a:pt x="149" y="3523"/>
                  <a:pt x="244" y="3455"/>
                </a:cubicBezTo>
                <a:cubicBezTo>
                  <a:pt x="434" y="3333"/>
                  <a:pt x="840" y="2845"/>
                  <a:pt x="989" y="2642"/>
                </a:cubicBezTo>
                <a:cubicBezTo>
                  <a:pt x="1030" y="2588"/>
                  <a:pt x="1057" y="2574"/>
                  <a:pt x="1098" y="2520"/>
                </a:cubicBezTo>
                <a:cubicBezTo>
                  <a:pt x="1260" y="2330"/>
                  <a:pt x="1247" y="2289"/>
                  <a:pt x="1504" y="2046"/>
                </a:cubicBezTo>
                <a:cubicBezTo>
                  <a:pt x="1626" y="1951"/>
                  <a:pt x="1870" y="1842"/>
                  <a:pt x="2046" y="1693"/>
                </a:cubicBezTo>
                <a:cubicBezTo>
                  <a:pt x="2195" y="1585"/>
                  <a:pt x="2371" y="1368"/>
                  <a:pt x="2480" y="1233"/>
                </a:cubicBezTo>
                <a:cubicBezTo>
                  <a:pt x="2520" y="1192"/>
                  <a:pt x="2561" y="1138"/>
                  <a:pt x="2588" y="1097"/>
                </a:cubicBezTo>
                <a:cubicBezTo>
                  <a:pt x="2642" y="1029"/>
                  <a:pt x="2697" y="894"/>
                  <a:pt x="2724" y="813"/>
                </a:cubicBezTo>
                <a:cubicBezTo>
                  <a:pt x="2764" y="650"/>
                  <a:pt x="2900" y="528"/>
                  <a:pt x="3022" y="433"/>
                </a:cubicBezTo>
                <a:cubicBezTo>
                  <a:pt x="3117" y="352"/>
                  <a:pt x="3157" y="311"/>
                  <a:pt x="3252" y="216"/>
                </a:cubicBezTo>
                <a:cubicBezTo>
                  <a:pt x="3374" y="94"/>
                  <a:pt x="3455" y="81"/>
                  <a:pt x="3455" y="0"/>
                </a:cubicBezTo>
                <a:cubicBezTo>
                  <a:pt x="3388" y="13"/>
                  <a:pt x="3239" y="149"/>
                  <a:pt x="3198" y="189"/>
                </a:cubicBezTo>
                <a:cubicBezTo>
                  <a:pt x="3144" y="243"/>
                  <a:pt x="3117" y="271"/>
                  <a:pt x="3062" y="311"/>
                </a:cubicBezTo>
                <a:cubicBezTo>
                  <a:pt x="3008" y="365"/>
                  <a:pt x="3008" y="379"/>
                  <a:pt x="2940" y="420"/>
                </a:cubicBezTo>
                <a:cubicBezTo>
                  <a:pt x="2520" y="785"/>
                  <a:pt x="2819" y="745"/>
                  <a:pt x="2385" y="1246"/>
                </a:cubicBezTo>
                <a:cubicBezTo>
                  <a:pt x="2168" y="1504"/>
                  <a:pt x="1978" y="1761"/>
                  <a:pt x="1640" y="1869"/>
                </a:cubicBezTo>
                <a:cubicBezTo>
                  <a:pt x="1640" y="1815"/>
                  <a:pt x="1762" y="1626"/>
                  <a:pt x="1802" y="1544"/>
                </a:cubicBezTo>
                <a:cubicBezTo>
                  <a:pt x="1856" y="1422"/>
                  <a:pt x="1924" y="1395"/>
                  <a:pt x="1992" y="1273"/>
                </a:cubicBezTo>
                <a:cubicBezTo>
                  <a:pt x="2060" y="1165"/>
                  <a:pt x="2155" y="1138"/>
                  <a:pt x="2222" y="1029"/>
                </a:cubicBezTo>
                <a:cubicBezTo>
                  <a:pt x="2263" y="962"/>
                  <a:pt x="2249" y="934"/>
                  <a:pt x="2304" y="880"/>
                </a:cubicBezTo>
                <a:cubicBezTo>
                  <a:pt x="2358" y="826"/>
                  <a:pt x="2398" y="840"/>
                  <a:pt x="2426" y="758"/>
                </a:cubicBezTo>
                <a:cubicBezTo>
                  <a:pt x="2331" y="772"/>
                  <a:pt x="2249" y="840"/>
                  <a:pt x="2222" y="894"/>
                </a:cubicBezTo>
                <a:cubicBezTo>
                  <a:pt x="2155" y="1002"/>
                  <a:pt x="2195" y="1016"/>
                  <a:pt x="2087" y="1097"/>
                </a:cubicBezTo>
                <a:cubicBezTo>
                  <a:pt x="2006" y="1165"/>
                  <a:pt x="1992" y="1165"/>
                  <a:pt x="1938" y="1273"/>
                </a:cubicBezTo>
                <a:cubicBezTo>
                  <a:pt x="1856" y="1395"/>
                  <a:pt x="1856" y="1355"/>
                  <a:pt x="1789" y="1449"/>
                </a:cubicBezTo>
                <a:lnTo>
                  <a:pt x="1545" y="1869"/>
                </a:lnTo>
                <a:cubicBezTo>
                  <a:pt x="1491" y="2005"/>
                  <a:pt x="1491" y="1978"/>
                  <a:pt x="1409" y="2059"/>
                </a:cubicBezTo>
                <a:lnTo>
                  <a:pt x="1111" y="2411"/>
                </a:lnTo>
                <a:cubicBezTo>
                  <a:pt x="1016" y="2561"/>
                  <a:pt x="1016" y="2520"/>
                  <a:pt x="962" y="2588"/>
                </a:cubicBezTo>
                <a:cubicBezTo>
                  <a:pt x="908" y="2669"/>
                  <a:pt x="881" y="2710"/>
                  <a:pt x="827" y="2791"/>
                </a:cubicBezTo>
                <a:cubicBezTo>
                  <a:pt x="691" y="2953"/>
                  <a:pt x="122" y="3523"/>
                  <a:pt x="0" y="359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2" name="Freeform 133">
            <a:extLst>
              <a:ext uri="{FF2B5EF4-FFF2-40B4-BE49-F238E27FC236}">
                <a16:creationId xmlns:a16="http://schemas.microsoft.com/office/drawing/2014/main" id="{6FE56F9F-96BA-456F-9A54-A11880E0C155}"/>
              </a:ext>
            </a:extLst>
          </p:cNvPr>
          <p:cNvSpPr>
            <a:spLocks/>
          </p:cNvSpPr>
          <p:nvPr/>
        </p:nvSpPr>
        <p:spPr bwMode="auto">
          <a:xfrm>
            <a:off x="146050" y="3630613"/>
            <a:ext cx="866775" cy="409575"/>
          </a:xfrm>
          <a:custGeom>
            <a:avLst/>
            <a:gdLst>
              <a:gd name="T0" fmla="*/ 0 w 2724"/>
              <a:gd name="T1" fmla="*/ 1003 h 1287"/>
              <a:gd name="T2" fmla="*/ 0 w 2724"/>
              <a:gd name="T3" fmla="*/ 1084 h 1287"/>
              <a:gd name="T4" fmla="*/ 325 w 2724"/>
              <a:gd name="T5" fmla="*/ 1003 h 1287"/>
              <a:gd name="T6" fmla="*/ 1789 w 2724"/>
              <a:gd name="T7" fmla="*/ 840 h 1287"/>
              <a:gd name="T8" fmla="*/ 2100 w 2724"/>
              <a:gd name="T9" fmla="*/ 677 h 1287"/>
              <a:gd name="T10" fmla="*/ 2426 w 2724"/>
              <a:gd name="T11" fmla="*/ 528 h 1287"/>
              <a:gd name="T12" fmla="*/ 2724 w 2724"/>
              <a:gd name="T13" fmla="*/ 352 h 1287"/>
              <a:gd name="T14" fmla="*/ 1911 w 2724"/>
              <a:gd name="T15" fmla="*/ 704 h 1287"/>
              <a:gd name="T16" fmla="*/ 1640 w 2724"/>
              <a:gd name="T17" fmla="*/ 813 h 1287"/>
              <a:gd name="T18" fmla="*/ 393 w 2724"/>
              <a:gd name="T19" fmla="*/ 962 h 1287"/>
              <a:gd name="T20" fmla="*/ 935 w 2724"/>
              <a:gd name="T21" fmla="*/ 732 h 1287"/>
              <a:gd name="T22" fmla="*/ 2629 w 2724"/>
              <a:gd name="T23" fmla="*/ 40 h 1287"/>
              <a:gd name="T24" fmla="*/ 2466 w 2724"/>
              <a:gd name="T25" fmla="*/ 68 h 1287"/>
              <a:gd name="T26" fmla="*/ 1965 w 2724"/>
              <a:gd name="T27" fmla="*/ 257 h 1287"/>
              <a:gd name="T28" fmla="*/ 1314 w 2724"/>
              <a:gd name="T29" fmla="*/ 501 h 1287"/>
              <a:gd name="T30" fmla="*/ 501 w 2724"/>
              <a:gd name="T31" fmla="*/ 826 h 1287"/>
              <a:gd name="T32" fmla="*/ 339 w 2724"/>
              <a:gd name="T33" fmla="*/ 894 h 1287"/>
              <a:gd name="T34" fmla="*/ 0 w 2724"/>
              <a:gd name="T35" fmla="*/ 1003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24" h="1287">
                <a:moveTo>
                  <a:pt x="0" y="1003"/>
                </a:moveTo>
                <a:lnTo>
                  <a:pt x="0" y="1084"/>
                </a:lnTo>
                <a:cubicBezTo>
                  <a:pt x="81" y="1057"/>
                  <a:pt x="244" y="962"/>
                  <a:pt x="325" y="1003"/>
                </a:cubicBezTo>
                <a:cubicBezTo>
                  <a:pt x="759" y="1287"/>
                  <a:pt x="1436" y="948"/>
                  <a:pt x="1789" y="840"/>
                </a:cubicBezTo>
                <a:cubicBezTo>
                  <a:pt x="2033" y="759"/>
                  <a:pt x="1911" y="759"/>
                  <a:pt x="2100" y="677"/>
                </a:cubicBezTo>
                <a:cubicBezTo>
                  <a:pt x="2209" y="637"/>
                  <a:pt x="2331" y="582"/>
                  <a:pt x="2426" y="528"/>
                </a:cubicBezTo>
                <a:cubicBezTo>
                  <a:pt x="2534" y="474"/>
                  <a:pt x="2656" y="461"/>
                  <a:pt x="2724" y="352"/>
                </a:cubicBezTo>
                <a:lnTo>
                  <a:pt x="1911" y="704"/>
                </a:lnTo>
                <a:cubicBezTo>
                  <a:pt x="1789" y="786"/>
                  <a:pt x="1775" y="772"/>
                  <a:pt x="1640" y="813"/>
                </a:cubicBezTo>
                <a:cubicBezTo>
                  <a:pt x="1247" y="962"/>
                  <a:pt x="786" y="1124"/>
                  <a:pt x="393" y="962"/>
                </a:cubicBezTo>
                <a:cubicBezTo>
                  <a:pt x="501" y="894"/>
                  <a:pt x="786" y="786"/>
                  <a:pt x="935" y="732"/>
                </a:cubicBezTo>
                <a:lnTo>
                  <a:pt x="2629" y="40"/>
                </a:lnTo>
                <a:cubicBezTo>
                  <a:pt x="2561" y="0"/>
                  <a:pt x="2588" y="27"/>
                  <a:pt x="2466" y="68"/>
                </a:cubicBezTo>
                <a:cubicBezTo>
                  <a:pt x="2263" y="149"/>
                  <a:pt x="2209" y="149"/>
                  <a:pt x="1965" y="257"/>
                </a:cubicBezTo>
                <a:cubicBezTo>
                  <a:pt x="1748" y="339"/>
                  <a:pt x="1545" y="420"/>
                  <a:pt x="1314" y="501"/>
                </a:cubicBezTo>
                <a:lnTo>
                  <a:pt x="501" y="826"/>
                </a:lnTo>
                <a:cubicBezTo>
                  <a:pt x="434" y="840"/>
                  <a:pt x="407" y="867"/>
                  <a:pt x="339" y="894"/>
                </a:cubicBezTo>
                <a:cubicBezTo>
                  <a:pt x="230" y="935"/>
                  <a:pt x="109" y="962"/>
                  <a:pt x="0" y="100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3" name="Freeform 134">
            <a:extLst>
              <a:ext uri="{FF2B5EF4-FFF2-40B4-BE49-F238E27FC236}">
                <a16:creationId xmlns:a16="http://schemas.microsoft.com/office/drawing/2014/main" id="{5D8895C4-EEBB-4BF2-BC90-9D3B4267B7DB}"/>
              </a:ext>
            </a:extLst>
          </p:cNvPr>
          <p:cNvSpPr>
            <a:spLocks/>
          </p:cNvSpPr>
          <p:nvPr/>
        </p:nvSpPr>
        <p:spPr bwMode="auto">
          <a:xfrm>
            <a:off x="146050" y="3079750"/>
            <a:ext cx="1146175" cy="184150"/>
          </a:xfrm>
          <a:custGeom>
            <a:avLst/>
            <a:gdLst>
              <a:gd name="T0" fmla="*/ 0 w 3604"/>
              <a:gd name="T1" fmla="*/ 488 h 583"/>
              <a:gd name="T2" fmla="*/ 0 w 3604"/>
              <a:gd name="T3" fmla="*/ 556 h 583"/>
              <a:gd name="T4" fmla="*/ 610 w 3604"/>
              <a:gd name="T5" fmla="*/ 434 h 583"/>
              <a:gd name="T6" fmla="*/ 1545 w 3604"/>
              <a:gd name="T7" fmla="*/ 461 h 583"/>
              <a:gd name="T8" fmla="*/ 1829 w 3604"/>
              <a:gd name="T9" fmla="*/ 542 h 583"/>
              <a:gd name="T10" fmla="*/ 2520 w 3604"/>
              <a:gd name="T11" fmla="*/ 529 h 583"/>
              <a:gd name="T12" fmla="*/ 2263 w 3604"/>
              <a:gd name="T13" fmla="*/ 502 h 583"/>
              <a:gd name="T14" fmla="*/ 1951 w 3604"/>
              <a:gd name="T15" fmla="*/ 488 h 583"/>
              <a:gd name="T16" fmla="*/ 1680 w 3604"/>
              <a:gd name="T17" fmla="*/ 448 h 583"/>
              <a:gd name="T18" fmla="*/ 1491 w 3604"/>
              <a:gd name="T19" fmla="*/ 312 h 583"/>
              <a:gd name="T20" fmla="*/ 2006 w 3604"/>
              <a:gd name="T21" fmla="*/ 204 h 583"/>
              <a:gd name="T22" fmla="*/ 2277 w 3604"/>
              <a:gd name="T23" fmla="*/ 163 h 583"/>
              <a:gd name="T24" fmla="*/ 2534 w 3604"/>
              <a:gd name="T25" fmla="*/ 190 h 583"/>
              <a:gd name="T26" fmla="*/ 3049 w 3604"/>
              <a:gd name="T27" fmla="*/ 298 h 583"/>
              <a:gd name="T28" fmla="*/ 3347 w 3604"/>
              <a:gd name="T29" fmla="*/ 312 h 583"/>
              <a:gd name="T30" fmla="*/ 3604 w 3604"/>
              <a:gd name="T31" fmla="*/ 298 h 583"/>
              <a:gd name="T32" fmla="*/ 3564 w 3604"/>
              <a:gd name="T33" fmla="*/ 285 h 583"/>
              <a:gd name="T34" fmla="*/ 3103 w 3604"/>
              <a:gd name="T35" fmla="*/ 231 h 583"/>
              <a:gd name="T36" fmla="*/ 2575 w 3604"/>
              <a:gd name="T37" fmla="*/ 122 h 583"/>
              <a:gd name="T38" fmla="*/ 2873 w 3604"/>
              <a:gd name="T39" fmla="*/ 55 h 583"/>
              <a:gd name="T40" fmla="*/ 2141 w 3604"/>
              <a:gd name="T41" fmla="*/ 109 h 583"/>
              <a:gd name="T42" fmla="*/ 1084 w 3604"/>
              <a:gd name="T43" fmla="*/ 312 h 583"/>
              <a:gd name="T44" fmla="*/ 908 w 3604"/>
              <a:gd name="T45" fmla="*/ 353 h 583"/>
              <a:gd name="T46" fmla="*/ 718 w 3604"/>
              <a:gd name="T47" fmla="*/ 353 h 583"/>
              <a:gd name="T48" fmla="*/ 0 w 3604"/>
              <a:gd name="T49" fmla="*/ 488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604" h="583">
                <a:moveTo>
                  <a:pt x="0" y="488"/>
                </a:moveTo>
                <a:lnTo>
                  <a:pt x="0" y="556"/>
                </a:lnTo>
                <a:cubicBezTo>
                  <a:pt x="217" y="502"/>
                  <a:pt x="380" y="448"/>
                  <a:pt x="610" y="434"/>
                </a:cubicBezTo>
                <a:cubicBezTo>
                  <a:pt x="1030" y="420"/>
                  <a:pt x="1328" y="244"/>
                  <a:pt x="1545" y="461"/>
                </a:cubicBezTo>
                <a:cubicBezTo>
                  <a:pt x="1599" y="529"/>
                  <a:pt x="1721" y="542"/>
                  <a:pt x="1829" y="542"/>
                </a:cubicBezTo>
                <a:cubicBezTo>
                  <a:pt x="1951" y="556"/>
                  <a:pt x="2466" y="583"/>
                  <a:pt x="2520" y="529"/>
                </a:cubicBezTo>
                <a:cubicBezTo>
                  <a:pt x="2480" y="475"/>
                  <a:pt x="2344" y="502"/>
                  <a:pt x="2263" y="502"/>
                </a:cubicBezTo>
                <a:cubicBezTo>
                  <a:pt x="2155" y="488"/>
                  <a:pt x="2046" y="488"/>
                  <a:pt x="1951" y="488"/>
                </a:cubicBezTo>
                <a:cubicBezTo>
                  <a:pt x="1856" y="488"/>
                  <a:pt x="1748" y="475"/>
                  <a:pt x="1680" y="448"/>
                </a:cubicBezTo>
                <a:cubicBezTo>
                  <a:pt x="1626" y="434"/>
                  <a:pt x="1518" y="353"/>
                  <a:pt x="1491" y="312"/>
                </a:cubicBezTo>
                <a:cubicBezTo>
                  <a:pt x="1653" y="258"/>
                  <a:pt x="1816" y="231"/>
                  <a:pt x="2006" y="204"/>
                </a:cubicBezTo>
                <a:cubicBezTo>
                  <a:pt x="2100" y="190"/>
                  <a:pt x="2182" y="177"/>
                  <a:pt x="2277" y="163"/>
                </a:cubicBezTo>
                <a:cubicBezTo>
                  <a:pt x="2453" y="136"/>
                  <a:pt x="2398" y="109"/>
                  <a:pt x="2534" y="190"/>
                </a:cubicBezTo>
                <a:cubicBezTo>
                  <a:pt x="2615" y="231"/>
                  <a:pt x="2913" y="298"/>
                  <a:pt x="3049" y="298"/>
                </a:cubicBezTo>
                <a:cubicBezTo>
                  <a:pt x="3171" y="298"/>
                  <a:pt x="3225" y="285"/>
                  <a:pt x="3347" y="312"/>
                </a:cubicBezTo>
                <a:cubicBezTo>
                  <a:pt x="3442" y="326"/>
                  <a:pt x="3550" y="353"/>
                  <a:pt x="3604" y="298"/>
                </a:cubicBezTo>
                <a:cubicBezTo>
                  <a:pt x="3577" y="271"/>
                  <a:pt x="3591" y="285"/>
                  <a:pt x="3564" y="285"/>
                </a:cubicBezTo>
                <a:lnTo>
                  <a:pt x="3103" y="231"/>
                </a:lnTo>
                <a:cubicBezTo>
                  <a:pt x="2968" y="231"/>
                  <a:pt x="2669" y="177"/>
                  <a:pt x="2575" y="122"/>
                </a:cubicBezTo>
                <a:cubicBezTo>
                  <a:pt x="2642" y="95"/>
                  <a:pt x="2764" y="109"/>
                  <a:pt x="2873" y="55"/>
                </a:cubicBezTo>
                <a:cubicBezTo>
                  <a:pt x="2805" y="0"/>
                  <a:pt x="2222" y="95"/>
                  <a:pt x="2141" y="109"/>
                </a:cubicBezTo>
                <a:cubicBezTo>
                  <a:pt x="1735" y="149"/>
                  <a:pt x="1572" y="271"/>
                  <a:pt x="1084" y="312"/>
                </a:cubicBezTo>
                <a:cubicBezTo>
                  <a:pt x="1003" y="326"/>
                  <a:pt x="976" y="339"/>
                  <a:pt x="908" y="353"/>
                </a:cubicBezTo>
                <a:cubicBezTo>
                  <a:pt x="840" y="353"/>
                  <a:pt x="786" y="339"/>
                  <a:pt x="718" y="353"/>
                </a:cubicBezTo>
                <a:cubicBezTo>
                  <a:pt x="434" y="380"/>
                  <a:pt x="271" y="434"/>
                  <a:pt x="0" y="48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4" name="Freeform 135">
            <a:extLst>
              <a:ext uri="{FF2B5EF4-FFF2-40B4-BE49-F238E27FC236}">
                <a16:creationId xmlns:a16="http://schemas.microsoft.com/office/drawing/2014/main" id="{A0AB75E0-4413-413A-936C-4A8070307096}"/>
              </a:ext>
            </a:extLst>
          </p:cNvPr>
          <p:cNvSpPr>
            <a:spLocks/>
          </p:cNvSpPr>
          <p:nvPr/>
        </p:nvSpPr>
        <p:spPr bwMode="auto">
          <a:xfrm>
            <a:off x="146050" y="1285875"/>
            <a:ext cx="1012825" cy="749300"/>
          </a:xfrm>
          <a:custGeom>
            <a:avLst/>
            <a:gdLst>
              <a:gd name="T0" fmla="*/ 0 w 3184"/>
              <a:gd name="T1" fmla="*/ 82 h 2358"/>
              <a:gd name="T2" fmla="*/ 285 w 3184"/>
              <a:gd name="T3" fmla="*/ 271 h 2358"/>
              <a:gd name="T4" fmla="*/ 583 w 3184"/>
              <a:gd name="T5" fmla="*/ 475 h 2358"/>
              <a:gd name="T6" fmla="*/ 1030 w 3184"/>
              <a:gd name="T7" fmla="*/ 773 h 2358"/>
              <a:gd name="T8" fmla="*/ 1152 w 3184"/>
              <a:gd name="T9" fmla="*/ 908 h 2358"/>
              <a:gd name="T10" fmla="*/ 1287 w 3184"/>
              <a:gd name="T11" fmla="*/ 1247 h 2358"/>
              <a:gd name="T12" fmla="*/ 1464 w 3184"/>
              <a:gd name="T13" fmla="*/ 1450 h 2358"/>
              <a:gd name="T14" fmla="*/ 1545 w 3184"/>
              <a:gd name="T15" fmla="*/ 1505 h 2358"/>
              <a:gd name="T16" fmla="*/ 1816 w 3184"/>
              <a:gd name="T17" fmla="*/ 1735 h 2358"/>
              <a:gd name="T18" fmla="*/ 2114 w 3184"/>
              <a:gd name="T19" fmla="*/ 1897 h 2358"/>
              <a:gd name="T20" fmla="*/ 1599 w 3184"/>
              <a:gd name="T21" fmla="*/ 1491 h 2358"/>
              <a:gd name="T22" fmla="*/ 1233 w 3184"/>
              <a:gd name="T23" fmla="*/ 935 h 2358"/>
              <a:gd name="T24" fmla="*/ 1504 w 3184"/>
              <a:gd name="T25" fmla="*/ 1084 h 2358"/>
              <a:gd name="T26" fmla="*/ 1735 w 3184"/>
              <a:gd name="T27" fmla="*/ 1274 h 2358"/>
              <a:gd name="T28" fmla="*/ 2195 w 3184"/>
              <a:gd name="T29" fmla="*/ 1654 h 2358"/>
              <a:gd name="T30" fmla="*/ 2656 w 3184"/>
              <a:gd name="T31" fmla="*/ 2033 h 2358"/>
              <a:gd name="T32" fmla="*/ 3184 w 3184"/>
              <a:gd name="T33" fmla="*/ 2318 h 2358"/>
              <a:gd name="T34" fmla="*/ 2575 w 3184"/>
              <a:gd name="T35" fmla="*/ 1897 h 2358"/>
              <a:gd name="T36" fmla="*/ 2385 w 3184"/>
              <a:gd name="T37" fmla="*/ 1735 h 2358"/>
              <a:gd name="T38" fmla="*/ 2209 w 3184"/>
              <a:gd name="T39" fmla="*/ 1586 h 2358"/>
              <a:gd name="T40" fmla="*/ 2019 w 3184"/>
              <a:gd name="T41" fmla="*/ 1437 h 2358"/>
              <a:gd name="T42" fmla="*/ 1640 w 3184"/>
              <a:gd name="T43" fmla="*/ 1112 h 2358"/>
              <a:gd name="T44" fmla="*/ 827 w 3184"/>
              <a:gd name="T45" fmla="*/ 556 h 2358"/>
              <a:gd name="T46" fmla="*/ 623 w 3184"/>
              <a:gd name="T47" fmla="*/ 421 h 2358"/>
              <a:gd name="T48" fmla="*/ 0 w 3184"/>
              <a:gd name="T49" fmla="*/ 0 h 2358"/>
              <a:gd name="T50" fmla="*/ 0 w 3184"/>
              <a:gd name="T51" fmla="*/ 82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184" h="2358">
                <a:moveTo>
                  <a:pt x="0" y="82"/>
                </a:moveTo>
                <a:lnTo>
                  <a:pt x="285" y="271"/>
                </a:lnTo>
                <a:cubicBezTo>
                  <a:pt x="447" y="380"/>
                  <a:pt x="380" y="353"/>
                  <a:pt x="583" y="475"/>
                </a:cubicBezTo>
                <a:cubicBezTo>
                  <a:pt x="827" y="610"/>
                  <a:pt x="908" y="692"/>
                  <a:pt x="1030" y="773"/>
                </a:cubicBezTo>
                <a:cubicBezTo>
                  <a:pt x="1111" y="813"/>
                  <a:pt x="1111" y="813"/>
                  <a:pt x="1152" y="908"/>
                </a:cubicBezTo>
                <a:cubicBezTo>
                  <a:pt x="1179" y="1017"/>
                  <a:pt x="1233" y="1179"/>
                  <a:pt x="1287" y="1247"/>
                </a:cubicBezTo>
                <a:lnTo>
                  <a:pt x="1464" y="1450"/>
                </a:lnTo>
                <a:cubicBezTo>
                  <a:pt x="1504" y="1491"/>
                  <a:pt x="1491" y="1450"/>
                  <a:pt x="1545" y="1505"/>
                </a:cubicBezTo>
                <a:cubicBezTo>
                  <a:pt x="1626" y="1613"/>
                  <a:pt x="1640" y="1654"/>
                  <a:pt x="1816" y="1735"/>
                </a:cubicBezTo>
                <a:cubicBezTo>
                  <a:pt x="1897" y="1789"/>
                  <a:pt x="2019" y="1938"/>
                  <a:pt x="2114" y="1897"/>
                </a:cubicBezTo>
                <a:cubicBezTo>
                  <a:pt x="2019" y="1789"/>
                  <a:pt x="1707" y="1667"/>
                  <a:pt x="1599" y="1491"/>
                </a:cubicBezTo>
                <a:cubicBezTo>
                  <a:pt x="1545" y="1396"/>
                  <a:pt x="1328" y="1328"/>
                  <a:pt x="1233" y="935"/>
                </a:cubicBezTo>
                <a:cubicBezTo>
                  <a:pt x="1301" y="949"/>
                  <a:pt x="1464" y="1057"/>
                  <a:pt x="1504" y="1084"/>
                </a:cubicBezTo>
                <a:cubicBezTo>
                  <a:pt x="1599" y="1152"/>
                  <a:pt x="1667" y="1220"/>
                  <a:pt x="1735" y="1274"/>
                </a:cubicBezTo>
                <a:cubicBezTo>
                  <a:pt x="1870" y="1396"/>
                  <a:pt x="2046" y="1518"/>
                  <a:pt x="2195" y="1654"/>
                </a:cubicBezTo>
                <a:cubicBezTo>
                  <a:pt x="2331" y="1776"/>
                  <a:pt x="2507" y="1938"/>
                  <a:pt x="2656" y="2033"/>
                </a:cubicBezTo>
                <a:cubicBezTo>
                  <a:pt x="2724" y="2087"/>
                  <a:pt x="3090" y="2358"/>
                  <a:pt x="3184" y="2318"/>
                </a:cubicBezTo>
                <a:cubicBezTo>
                  <a:pt x="3171" y="2290"/>
                  <a:pt x="2724" y="2019"/>
                  <a:pt x="2575" y="1897"/>
                </a:cubicBezTo>
                <a:cubicBezTo>
                  <a:pt x="2507" y="1843"/>
                  <a:pt x="2453" y="1776"/>
                  <a:pt x="2385" y="1735"/>
                </a:cubicBezTo>
                <a:lnTo>
                  <a:pt x="2209" y="1586"/>
                </a:lnTo>
                <a:cubicBezTo>
                  <a:pt x="2141" y="1518"/>
                  <a:pt x="2087" y="1491"/>
                  <a:pt x="2019" y="1437"/>
                </a:cubicBezTo>
                <a:lnTo>
                  <a:pt x="1640" y="1112"/>
                </a:lnTo>
                <a:lnTo>
                  <a:pt x="827" y="556"/>
                </a:lnTo>
                <a:cubicBezTo>
                  <a:pt x="745" y="515"/>
                  <a:pt x="691" y="461"/>
                  <a:pt x="623" y="421"/>
                </a:cubicBezTo>
                <a:cubicBezTo>
                  <a:pt x="515" y="366"/>
                  <a:pt x="149" y="95"/>
                  <a:pt x="0" y="0"/>
                </a:cubicBezTo>
                <a:lnTo>
                  <a:pt x="0" y="82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5" name="Freeform 136">
            <a:extLst>
              <a:ext uri="{FF2B5EF4-FFF2-40B4-BE49-F238E27FC236}">
                <a16:creationId xmlns:a16="http://schemas.microsoft.com/office/drawing/2014/main" id="{85D11479-31DC-4720-BD6F-06562F646CB6}"/>
              </a:ext>
            </a:extLst>
          </p:cNvPr>
          <p:cNvSpPr>
            <a:spLocks/>
          </p:cNvSpPr>
          <p:nvPr/>
        </p:nvSpPr>
        <p:spPr bwMode="auto">
          <a:xfrm>
            <a:off x="2659063" y="638175"/>
            <a:ext cx="646113" cy="1695450"/>
          </a:xfrm>
          <a:custGeom>
            <a:avLst/>
            <a:gdLst>
              <a:gd name="T0" fmla="*/ 54 w 2032"/>
              <a:gd name="T1" fmla="*/ 0 h 5325"/>
              <a:gd name="T2" fmla="*/ 0 w 2032"/>
              <a:gd name="T3" fmla="*/ 0 h 5325"/>
              <a:gd name="T4" fmla="*/ 610 w 2032"/>
              <a:gd name="T5" fmla="*/ 745 h 5325"/>
              <a:gd name="T6" fmla="*/ 894 w 2032"/>
              <a:gd name="T7" fmla="*/ 1382 h 5325"/>
              <a:gd name="T8" fmla="*/ 1057 w 2032"/>
              <a:gd name="T9" fmla="*/ 1694 h 5325"/>
              <a:gd name="T10" fmla="*/ 1490 w 2032"/>
              <a:gd name="T11" fmla="*/ 2629 h 5325"/>
              <a:gd name="T12" fmla="*/ 1585 w 2032"/>
              <a:gd name="T13" fmla="*/ 3415 h 5325"/>
              <a:gd name="T14" fmla="*/ 1707 w 2032"/>
              <a:gd name="T15" fmla="*/ 3753 h 5325"/>
              <a:gd name="T16" fmla="*/ 1829 w 2032"/>
              <a:gd name="T17" fmla="*/ 4539 h 5325"/>
              <a:gd name="T18" fmla="*/ 1910 w 2032"/>
              <a:gd name="T19" fmla="*/ 4932 h 5325"/>
              <a:gd name="T20" fmla="*/ 1978 w 2032"/>
              <a:gd name="T21" fmla="*/ 5325 h 5325"/>
              <a:gd name="T22" fmla="*/ 1951 w 2032"/>
              <a:gd name="T23" fmla="*/ 4919 h 5325"/>
              <a:gd name="T24" fmla="*/ 1897 w 2032"/>
              <a:gd name="T25" fmla="*/ 4539 h 5325"/>
              <a:gd name="T26" fmla="*/ 1639 w 2032"/>
              <a:gd name="T27" fmla="*/ 3428 h 5325"/>
              <a:gd name="T28" fmla="*/ 1544 w 2032"/>
              <a:gd name="T29" fmla="*/ 2615 h 5325"/>
              <a:gd name="T30" fmla="*/ 881 w 2032"/>
              <a:gd name="T31" fmla="*/ 1233 h 5325"/>
              <a:gd name="T32" fmla="*/ 447 w 2032"/>
              <a:gd name="T33" fmla="*/ 515 h 5325"/>
              <a:gd name="T34" fmla="*/ 54 w 2032"/>
              <a:gd name="T35" fmla="*/ 0 h 5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32" h="5325">
                <a:moveTo>
                  <a:pt x="54" y="0"/>
                </a:moveTo>
                <a:lnTo>
                  <a:pt x="0" y="0"/>
                </a:lnTo>
                <a:cubicBezTo>
                  <a:pt x="135" y="461"/>
                  <a:pt x="501" y="583"/>
                  <a:pt x="610" y="745"/>
                </a:cubicBezTo>
                <a:cubicBezTo>
                  <a:pt x="867" y="1165"/>
                  <a:pt x="745" y="1111"/>
                  <a:pt x="894" y="1382"/>
                </a:cubicBezTo>
                <a:cubicBezTo>
                  <a:pt x="948" y="1477"/>
                  <a:pt x="1002" y="1599"/>
                  <a:pt x="1057" y="1694"/>
                </a:cubicBezTo>
                <a:cubicBezTo>
                  <a:pt x="1138" y="1870"/>
                  <a:pt x="1409" y="2507"/>
                  <a:pt x="1490" y="2629"/>
                </a:cubicBezTo>
                <a:cubicBezTo>
                  <a:pt x="1639" y="2873"/>
                  <a:pt x="1531" y="3130"/>
                  <a:pt x="1585" y="3415"/>
                </a:cubicBezTo>
                <a:cubicBezTo>
                  <a:pt x="1599" y="3537"/>
                  <a:pt x="1653" y="3645"/>
                  <a:pt x="1707" y="3753"/>
                </a:cubicBezTo>
                <a:cubicBezTo>
                  <a:pt x="1843" y="4024"/>
                  <a:pt x="1829" y="4187"/>
                  <a:pt x="1829" y="4539"/>
                </a:cubicBezTo>
                <a:cubicBezTo>
                  <a:pt x="1829" y="4688"/>
                  <a:pt x="1870" y="4810"/>
                  <a:pt x="1910" y="4932"/>
                </a:cubicBezTo>
                <a:cubicBezTo>
                  <a:pt x="1978" y="5149"/>
                  <a:pt x="1910" y="5230"/>
                  <a:pt x="1978" y="5325"/>
                </a:cubicBezTo>
                <a:cubicBezTo>
                  <a:pt x="2032" y="5257"/>
                  <a:pt x="1978" y="5014"/>
                  <a:pt x="1951" y="4919"/>
                </a:cubicBezTo>
                <a:cubicBezTo>
                  <a:pt x="1924" y="4797"/>
                  <a:pt x="1883" y="4688"/>
                  <a:pt x="1897" y="4539"/>
                </a:cubicBezTo>
                <a:cubicBezTo>
                  <a:pt x="1897" y="3618"/>
                  <a:pt x="1721" y="3821"/>
                  <a:pt x="1639" y="3428"/>
                </a:cubicBezTo>
                <a:cubicBezTo>
                  <a:pt x="1599" y="3198"/>
                  <a:pt x="1694" y="2859"/>
                  <a:pt x="1544" y="2615"/>
                </a:cubicBezTo>
                <a:lnTo>
                  <a:pt x="881" y="1233"/>
                </a:lnTo>
                <a:cubicBezTo>
                  <a:pt x="799" y="1057"/>
                  <a:pt x="772" y="732"/>
                  <a:pt x="447" y="515"/>
                </a:cubicBezTo>
                <a:cubicBezTo>
                  <a:pt x="325" y="434"/>
                  <a:pt x="95" y="203"/>
                  <a:pt x="54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6" name="Freeform 137">
            <a:extLst>
              <a:ext uri="{FF2B5EF4-FFF2-40B4-BE49-F238E27FC236}">
                <a16:creationId xmlns:a16="http://schemas.microsoft.com/office/drawing/2014/main" id="{22D500C8-4C2C-4D05-980E-09C0010E12D7}"/>
              </a:ext>
            </a:extLst>
          </p:cNvPr>
          <p:cNvSpPr>
            <a:spLocks/>
          </p:cNvSpPr>
          <p:nvPr/>
        </p:nvSpPr>
        <p:spPr bwMode="auto">
          <a:xfrm>
            <a:off x="334963" y="5316538"/>
            <a:ext cx="1181100" cy="1284287"/>
          </a:xfrm>
          <a:custGeom>
            <a:avLst/>
            <a:gdLst>
              <a:gd name="T0" fmla="*/ 0 w 3713"/>
              <a:gd name="T1" fmla="*/ 4038 h 4038"/>
              <a:gd name="T2" fmla="*/ 68 w 3713"/>
              <a:gd name="T3" fmla="*/ 4038 h 4038"/>
              <a:gd name="T4" fmla="*/ 285 w 3713"/>
              <a:gd name="T5" fmla="*/ 3794 h 4038"/>
              <a:gd name="T6" fmla="*/ 637 w 3713"/>
              <a:gd name="T7" fmla="*/ 3415 h 4038"/>
              <a:gd name="T8" fmla="*/ 759 w 3713"/>
              <a:gd name="T9" fmla="*/ 3306 h 4038"/>
              <a:gd name="T10" fmla="*/ 989 w 3713"/>
              <a:gd name="T11" fmla="*/ 3049 h 4038"/>
              <a:gd name="T12" fmla="*/ 1247 w 3713"/>
              <a:gd name="T13" fmla="*/ 2832 h 4038"/>
              <a:gd name="T14" fmla="*/ 1355 w 3713"/>
              <a:gd name="T15" fmla="*/ 2710 h 4038"/>
              <a:gd name="T16" fmla="*/ 1626 w 3713"/>
              <a:gd name="T17" fmla="*/ 2493 h 4038"/>
              <a:gd name="T18" fmla="*/ 1735 w 3713"/>
              <a:gd name="T19" fmla="*/ 2358 h 4038"/>
              <a:gd name="T20" fmla="*/ 2223 w 3713"/>
              <a:gd name="T21" fmla="*/ 1883 h 4038"/>
              <a:gd name="T22" fmla="*/ 2805 w 3713"/>
              <a:gd name="T23" fmla="*/ 1260 h 4038"/>
              <a:gd name="T24" fmla="*/ 3239 w 3713"/>
              <a:gd name="T25" fmla="*/ 732 h 4038"/>
              <a:gd name="T26" fmla="*/ 3320 w 3713"/>
              <a:gd name="T27" fmla="*/ 583 h 4038"/>
              <a:gd name="T28" fmla="*/ 3537 w 3713"/>
              <a:gd name="T29" fmla="*/ 298 h 4038"/>
              <a:gd name="T30" fmla="*/ 3713 w 3713"/>
              <a:gd name="T31" fmla="*/ 0 h 4038"/>
              <a:gd name="T32" fmla="*/ 3591 w 3713"/>
              <a:gd name="T33" fmla="*/ 95 h 4038"/>
              <a:gd name="T34" fmla="*/ 3496 w 3713"/>
              <a:gd name="T35" fmla="*/ 244 h 4038"/>
              <a:gd name="T36" fmla="*/ 3198 w 3713"/>
              <a:gd name="T37" fmla="*/ 677 h 4038"/>
              <a:gd name="T38" fmla="*/ 2643 w 3713"/>
              <a:gd name="T39" fmla="*/ 1355 h 4038"/>
              <a:gd name="T40" fmla="*/ 2412 w 3713"/>
              <a:gd name="T41" fmla="*/ 1599 h 4038"/>
              <a:gd name="T42" fmla="*/ 2168 w 3713"/>
              <a:gd name="T43" fmla="*/ 1843 h 4038"/>
              <a:gd name="T44" fmla="*/ 1681 w 3713"/>
              <a:gd name="T45" fmla="*/ 2317 h 4038"/>
              <a:gd name="T46" fmla="*/ 1586 w 3713"/>
              <a:gd name="T47" fmla="*/ 2453 h 4038"/>
              <a:gd name="T48" fmla="*/ 1260 w 3713"/>
              <a:gd name="T49" fmla="*/ 2737 h 4038"/>
              <a:gd name="T50" fmla="*/ 935 w 3713"/>
              <a:gd name="T51" fmla="*/ 3035 h 4038"/>
              <a:gd name="T52" fmla="*/ 583 w 3713"/>
              <a:gd name="T53" fmla="*/ 3401 h 4038"/>
              <a:gd name="T54" fmla="*/ 461 w 3713"/>
              <a:gd name="T55" fmla="*/ 3537 h 4038"/>
              <a:gd name="T56" fmla="*/ 0 w 3713"/>
              <a:gd name="T57" fmla="*/ 4038 h 4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713" h="4038">
                <a:moveTo>
                  <a:pt x="0" y="4038"/>
                </a:moveTo>
                <a:lnTo>
                  <a:pt x="68" y="4038"/>
                </a:lnTo>
                <a:cubicBezTo>
                  <a:pt x="109" y="3970"/>
                  <a:pt x="231" y="3848"/>
                  <a:pt x="285" y="3794"/>
                </a:cubicBezTo>
                <a:lnTo>
                  <a:pt x="637" y="3415"/>
                </a:lnTo>
                <a:cubicBezTo>
                  <a:pt x="678" y="3374"/>
                  <a:pt x="718" y="3360"/>
                  <a:pt x="759" y="3306"/>
                </a:cubicBezTo>
                <a:cubicBezTo>
                  <a:pt x="840" y="3211"/>
                  <a:pt x="868" y="3157"/>
                  <a:pt x="989" y="3049"/>
                </a:cubicBezTo>
                <a:cubicBezTo>
                  <a:pt x="1098" y="2967"/>
                  <a:pt x="1166" y="2940"/>
                  <a:pt x="1247" y="2832"/>
                </a:cubicBezTo>
                <a:cubicBezTo>
                  <a:pt x="1288" y="2791"/>
                  <a:pt x="1315" y="2751"/>
                  <a:pt x="1355" y="2710"/>
                </a:cubicBezTo>
                <a:cubicBezTo>
                  <a:pt x="1410" y="2656"/>
                  <a:pt x="1559" y="2574"/>
                  <a:pt x="1626" y="2493"/>
                </a:cubicBezTo>
                <a:cubicBezTo>
                  <a:pt x="1681" y="2412"/>
                  <a:pt x="1667" y="2412"/>
                  <a:pt x="1735" y="2358"/>
                </a:cubicBezTo>
                <a:lnTo>
                  <a:pt x="2223" y="1883"/>
                </a:lnTo>
                <a:cubicBezTo>
                  <a:pt x="2317" y="1761"/>
                  <a:pt x="2656" y="1490"/>
                  <a:pt x="2805" y="1260"/>
                </a:cubicBezTo>
                <a:cubicBezTo>
                  <a:pt x="2886" y="1138"/>
                  <a:pt x="3185" y="799"/>
                  <a:pt x="3239" y="732"/>
                </a:cubicBezTo>
                <a:cubicBezTo>
                  <a:pt x="3266" y="691"/>
                  <a:pt x="3279" y="637"/>
                  <a:pt x="3320" y="583"/>
                </a:cubicBezTo>
                <a:cubicBezTo>
                  <a:pt x="3388" y="474"/>
                  <a:pt x="3469" y="447"/>
                  <a:pt x="3537" y="298"/>
                </a:cubicBezTo>
                <a:cubicBezTo>
                  <a:pt x="3632" y="68"/>
                  <a:pt x="3699" y="135"/>
                  <a:pt x="3713" y="0"/>
                </a:cubicBezTo>
                <a:cubicBezTo>
                  <a:pt x="3659" y="0"/>
                  <a:pt x="3686" y="0"/>
                  <a:pt x="3591" y="95"/>
                </a:cubicBezTo>
                <a:cubicBezTo>
                  <a:pt x="3550" y="135"/>
                  <a:pt x="3523" y="176"/>
                  <a:pt x="3496" y="244"/>
                </a:cubicBezTo>
                <a:cubicBezTo>
                  <a:pt x="3415" y="434"/>
                  <a:pt x="3374" y="379"/>
                  <a:pt x="3198" y="677"/>
                </a:cubicBezTo>
                <a:lnTo>
                  <a:pt x="2643" y="1355"/>
                </a:lnTo>
                <a:cubicBezTo>
                  <a:pt x="2561" y="1436"/>
                  <a:pt x="2494" y="1518"/>
                  <a:pt x="2412" y="1599"/>
                </a:cubicBezTo>
                <a:cubicBezTo>
                  <a:pt x="2358" y="1667"/>
                  <a:pt x="2263" y="1721"/>
                  <a:pt x="2168" y="1843"/>
                </a:cubicBezTo>
                <a:lnTo>
                  <a:pt x="1681" y="2317"/>
                </a:lnTo>
                <a:cubicBezTo>
                  <a:pt x="1599" y="2385"/>
                  <a:pt x="1640" y="2385"/>
                  <a:pt x="1586" y="2453"/>
                </a:cubicBezTo>
                <a:cubicBezTo>
                  <a:pt x="1477" y="2588"/>
                  <a:pt x="1382" y="2574"/>
                  <a:pt x="1260" y="2737"/>
                </a:cubicBezTo>
                <a:cubicBezTo>
                  <a:pt x="1152" y="2886"/>
                  <a:pt x="1044" y="2927"/>
                  <a:pt x="935" y="3035"/>
                </a:cubicBezTo>
                <a:lnTo>
                  <a:pt x="583" y="3401"/>
                </a:lnTo>
                <a:cubicBezTo>
                  <a:pt x="529" y="3442"/>
                  <a:pt x="515" y="3482"/>
                  <a:pt x="461" y="3537"/>
                </a:cubicBezTo>
                <a:lnTo>
                  <a:pt x="0" y="4038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7" name="Freeform 138">
            <a:extLst>
              <a:ext uri="{FF2B5EF4-FFF2-40B4-BE49-F238E27FC236}">
                <a16:creationId xmlns:a16="http://schemas.microsoft.com/office/drawing/2014/main" id="{9E6B388A-A630-4B1F-9F0C-FE08EB9A7A4F}"/>
              </a:ext>
            </a:extLst>
          </p:cNvPr>
          <p:cNvSpPr>
            <a:spLocks/>
          </p:cNvSpPr>
          <p:nvPr/>
        </p:nvSpPr>
        <p:spPr bwMode="auto">
          <a:xfrm>
            <a:off x="146050" y="2044700"/>
            <a:ext cx="982663" cy="611187"/>
          </a:xfrm>
          <a:custGeom>
            <a:avLst/>
            <a:gdLst>
              <a:gd name="T0" fmla="*/ 0 w 3090"/>
              <a:gd name="T1" fmla="*/ 82 h 1924"/>
              <a:gd name="T2" fmla="*/ 217 w 3090"/>
              <a:gd name="T3" fmla="*/ 217 h 1924"/>
              <a:gd name="T4" fmla="*/ 718 w 3090"/>
              <a:gd name="T5" fmla="*/ 447 h 1924"/>
              <a:gd name="T6" fmla="*/ 976 w 3090"/>
              <a:gd name="T7" fmla="*/ 556 h 1924"/>
              <a:gd name="T8" fmla="*/ 1938 w 3090"/>
              <a:gd name="T9" fmla="*/ 1057 h 1924"/>
              <a:gd name="T10" fmla="*/ 1911 w 3090"/>
              <a:gd name="T11" fmla="*/ 1139 h 1924"/>
              <a:gd name="T12" fmla="*/ 2222 w 3090"/>
              <a:gd name="T13" fmla="*/ 1437 h 1924"/>
              <a:gd name="T14" fmla="*/ 2317 w 3090"/>
              <a:gd name="T15" fmla="*/ 1559 h 1924"/>
              <a:gd name="T16" fmla="*/ 2832 w 3090"/>
              <a:gd name="T17" fmla="*/ 1830 h 1924"/>
              <a:gd name="T18" fmla="*/ 2697 w 3090"/>
              <a:gd name="T19" fmla="*/ 1775 h 1924"/>
              <a:gd name="T20" fmla="*/ 2371 w 3090"/>
              <a:gd name="T21" fmla="*/ 1531 h 1924"/>
              <a:gd name="T22" fmla="*/ 2195 w 3090"/>
              <a:gd name="T23" fmla="*/ 1315 h 1924"/>
              <a:gd name="T24" fmla="*/ 2019 w 3090"/>
              <a:gd name="T25" fmla="*/ 1125 h 1924"/>
              <a:gd name="T26" fmla="*/ 2548 w 3090"/>
              <a:gd name="T27" fmla="*/ 1382 h 1924"/>
              <a:gd name="T28" fmla="*/ 2669 w 3090"/>
              <a:gd name="T29" fmla="*/ 1464 h 1924"/>
              <a:gd name="T30" fmla="*/ 3008 w 3090"/>
              <a:gd name="T31" fmla="*/ 1653 h 1924"/>
              <a:gd name="T32" fmla="*/ 3049 w 3090"/>
              <a:gd name="T33" fmla="*/ 1653 h 1924"/>
              <a:gd name="T34" fmla="*/ 3090 w 3090"/>
              <a:gd name="T35" fmla="*/ 1640 h 1924"/>
              <a:gd name="T36" fmla="*/ 3008 w 3090"/>
              <a:gd name="T37" fmla="*/ 1572 h 1924"/>
              <a:gd name="T38" fmla="*/ 2548 w 3090"/>
              <a:gd name="T39" fmla="*/ 1301 h 1924"/>
              <a:gd name="T40" fmla="*/ 2155 w 3090"/>
              <a:gd name="T41" fmla="*/ 1098 h 1924"/>
              <a:gd name="T42" fmla="*/ 1206 w 3090"/>
              <a:gd name="T43" fmla="*/ 569 h 1924"/>
              <a:gd name="T44" fmla="*/ 569 w 3090"/>
              <a:gd name="T45" fmla="*/ 326 h 1924"/>
              <a:gd name="T46" fmla="*/ 366 w 3090"/>
              <a:gd name="T47" fmla="*/ 231 h 1924"/>
              <a:gd name="T48" fmla="*/ 0 w 3090"/>
              <a:gd name="T49" fmla="*/ 0 h 1924"/>
              <a:gd name="T50" fmla="*/ 0 w 3090"/>
              <a:gd name="T51" fmla="*/ 82 h 1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090" h="1924">
                <a:moveTo>
                  <a:pt x="0" y="82"/>
                </a:moveTo>
                <a:cubicBezTo>
                  <a:pt x="81" y="109"/>
                  <a:pt x="149" y="163"/>
                  <a:pt x="217" y="217"/>
                </a:cubicBezTo>
                <a:cubicBezTo>
                  <a:pt x="298" y="285"/>
                  <a:pt x="596" y="407"/>
                  <a:pt x="718" y="447"/>
                </a:cubicBezTo>
                <a:cubicBezTo>
                  <a:pt x="800" y="475"/>
                  <a:pt x="894" y="529"/>
                  <a:pt x="976" y="556"/>
                </a:cubicBezTo>
                <a:cubicBezTo>
                  <a:pt x="1355" y="691"/>
                  <a:pt x="1599" y="854"/>
                  <a:pt x="1938" y="1057"/>
                </a:cubicBezTo>
                <a:cubicBezTo>
                  <a:pt x="1897" y="1111"/>
                  <a:pt x="1911" y="1057"/>
                  <a:pt x="1911" y="1139"/>
                </a:cubicBezTo>
                <a:lnTo>
                  <a:pt x="2222" y="1437"/>
                </a:lnTo>
                <a:cubicBezTo>
                  <a:pt x="2263" y="1477"/>
                  <a:pt x="2277" y="1504"/>
                  <a:pt x="2317" y="1559"/>
                </a:cubicBezTo>
                <a:cubicBezTo>
                  <a:pt x="2344" y="1613"/>
                  <a:pt x="2737" y="1924"/>
                  <a:pt x="2832" y="1830"/>
                </a:cubicBezTo>
                <a:cubicBezTo>
                  <a:pt x="2791" y="1775"/>
                  <a:pt x="2764" y="1802"/>
                  <a:pt x="2697" y="1775"/>
                </a:cubicBezTo>
                <a:cubicBezTo>
                  <a:pt x="2656" y="1748"/>
                  <a:pt x="2412" y="1586"/>
                  <a:pt x="2371" y="1531"/>
                </a:cubicBezTo>
                <a:lnTo>
                  <a:pt x="2195" y="1315"/>
                </a:lnTo>
                <a:cubicBezTo>
                  <a:pt x="2127" y="1247"/>
                  <a:pt x="2060" y="1220"/>
                  <a:pt x="2019" y="1125"/>
                </a:cubicBezTo>
                <a:lnTo>
                  <a:pt x="2548" y="1382"/>
                </a:lnTo>
                <a:cubicBezTo>
                  <a:pt x="2588" y="1410"/>
                  <a:pt x="2615" y="1437"/>
                  <a:pt x="2669" y="1464"/>
                </a:cubicBezTo>
                <a:lnTo>
                  <a:pt x="3008" y="1653"/>
                </a:lnTo>
                <a:cubicBezTo>
                  <a:pt x="3035" y="1653"/>
                  <a:pt x="2995" y="1653"/>
                  <a:pt x="3049" y="1653"/>
                </a:cubicBezTo>
                <a:cubicBezTo>
                  <a:pt x="3090" y="1653"/>
                  <a:pt x="3062" y="1653"/>
                  <a:pt x="3090" y="1640"/>
                </a:cubicBezTo>
                <a:cubicBezTo>
                  <a:pt x="3049" y="1572"/>
                  <a:pt x="3076" y="1613"/>
                  <a:pt x="3008" y="1572"/>
                </a:cubicBezTo>
                <a:lnTo>
                  <a:pt x="2548" y="1301"/>
                </a:lnTo>
                <a:cubicBezTo>
                  <a:pt x="2480" y="1260"/>
                  <a:pt x="2304" y="1193"/>
                  <a:pt x="2155" y="1098"/>
                </a:cubicBezTo>
                <a:lnTo>
                  <a:pt x="1206" y="569"/>
                </a:lnTo>
                <a:cubicBezTo>
                  <a:pt x="1043" y="515"/>
                  <a:pt x="718" y="407"/>
                  <a:pt x="569" y="326"/>
                </a:cubicBezTo>
                <a:cubicBezTo>
                  <a:pt x="488" y="285"/>
                  <a:pt x="447" y="258"/>
                  <a:pt x="366" y="231"/>
                </a:cubicBezTo>
                <a:cubicBezTo>
                  <a:pt x="258" y="176"/>
                  <a:pt x="136" y="68"/>
                  <a:pt x="0" y="0"/>
                </a:cubicBezTo>
                <a:lnTo>
                  <a:pt x="0" y="82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8" name="Freeform 139">
            <a:extLst>
              <a:ext uri="{FF2B5EF4-FFF2-40B4-BE49-F238E27FC236}">
                <a16:creationId xmlns:a16="http://schemas.microsoft.com/office/drawing/2014/main" id="{1500F6FE-E7C5-48AB-88EE-F41BAE3DA280}"/>
              </a:ext>
            </a:extLst>
          </p:cNvPr>
          <p:cNvSpPr>
            <a:spLocks/>
          </p:cNvSpPr>
          <p:nvPr/>
        </p:nvSpPr>
        <p:spPr bwMode="auto">
          <a:xfrm>
            <a:off x="701675" y="4191000"/>
            <a:ext cx="1203325" cy="758825"/>
          </a:xfrm>
          <a:custGeom>
            <a:avLst/>
            <a:gdLst>
              <a:gd name="T0" fmla="*/ 0 w 3781"/>
              <a:gd name="T1" fmla="*/ 2331 h 2385"/>
              <a:gd name="T2" fmla="*/ 705 w 3781"/>
              <a:gd name="T3" fmla="*/ 2317 h 2385"/>
              <a:gd name="T4" fmla="*/ 2005 w 3781"/>
              <a:gd name="T5" fmla="*/ 1721 h 2385"/>
              <a:gd name="T6" fmla="*/ 2276 w 3781"/>
              <a:gd name="T7" fmla="*/ 1572 h 2385"/>
              <a:gd name="T8" fmla="*/ 2669 w 3781"/>
              <a:gd name="T9" fmla="*/ 1206 h 2385"/>
              <a:gd name="T10" fmla="*/ 3035 w 3781"/>
              <a:gd name="T11" fmla="*/ 800 h 2385"/>
              <a:gd name="T12" fmla="*/ 3415 w 3781"/>
              <a:gd name="T13" fmla="*/ 420 h 2385"/>
              <a:gd name="T14" fmla="*/ 3781 w 3781"/>
              <a:gd name="T15" fmla="*/ 0 h 2385"/>
              <a:gd name="T16" fmla="*/ 3577 w 3781"/>
              <a:gd name="T17" fmla="*/ 190 h 2385"/>
              <a:gd name="T18" fmla="*/ 2629 w 3781"/>
              <a:gd name="T19" fmla="*/ 1166 h 2385"/>
              <a:gd name="T20" fmla="*/ 1707 w 3781"/>
              <a:gd name="T21" fmla="*/ 1803 h 2385"/>
              <a:gd name="T22" fmla="*/ 1192 w 3781"/>
              <a:gd name="T23" fmla="*/ 2074 h 2385"/>
              <a:gd name="T24" fmla="*/ 637 w 3781"/>
              <a:gd name="T25" fmla="*/ 2277 h 2385"/>
              <a:gd name="T26" fmla="*/ 108 w 3781"/>
              <a:gd name="T27" fmla="*/ 2250 h 2385"/>
              <a:gd name="T28" fmla="*/ 0 w 3781"/>
              <a:gd name="T29" fmla="*/ 2331 h 2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781" h="2385">
                <a:moveTo>
                  <a:pt x="0" y="2331"/>
                </a:moveTo>
                <a:cubicBezTo>
                  <a:pt x="244" y="2358"/>
                  <a:pt x="461" y="2385"/>
                  <a:pt x="705" y="2317"/>
                </a:cubicBezTo>
                <a:cubicBezTo>
                  <a:pt x="1111" y="2209"/>
                  <a:pt x="1640" y="1924"/>
                  <a:pt x="2005" y="1721"/>
                </a:cubicBezTo>
                <a:cubicBezTo>
                  <a:pt x="2114" y="1667"/>
                  <a:pt x="2195" y="1640"/>
                  <a:pt x="2276" y="1572"/>
                </a:cubicBezTo>
                <a:cubicBezTo>
                  <a:pt x="2466" y="1410"/>
                  <a:pt x="2480" y="1450"/>
                  <a:pt x="2669" y="1206"/>
                </a:cubicBezTo>
                <a:lnTo>
                  <a:pt x="3035" y="800"/>
                </a:lnTo>
                <a:cubicBezTo>
                  <a:pt x="3157" y="691"/>
                  <a:pt x="3117" y="678"/>
                  <a:pt x="3415" y="420"/>
                </a:cubicBezTo>
                <a:cubicBezTo>
                  <a:pt x="3496" y="339"/>
                  <a:pt x="3753" y="136"/>
                  <a:pt x="3781" y="0"/>
                </a:cubicBezTo>
                <a:cubicBezTo>
                  <a:pt x="3726" y="27"/>
                  <a:pt x="3645" y="149"/>
                  <a:pt x="3577" y="190"/>
                </a:cubicBezTo>
                <a:cubicBezTo>
                  <a:pt x="3211" y="515"/>
                  <a:pt x="2940" y="786"/>
                  <a:pt x="2629" y="1166"/>
                </a:cubicBezTo>
                <a:cubicBezTo>
                  <a:pt x="2331" y="1518"/>
                  <a:pt x="2114" y="1586"/>
                  <a:pt x="1707" y="1803"/>
                </a:cubicBezTo>
                <a:cubicBezTo>
                  <a:pt x="1545" y="1884"/>
                  <a:pt x="1382" y="1992"/>
                  <a:pt x="1192" y="2074"/>
                </a:cubicBezTo>
                <a:cubicBezTo>
                  <a:pt x="1016" y="2155"/>
                  <a:pt x="854" y="2209"/>
                  <a:pt x="637" y="2277"/>
                </a:cubicBezTo>
                <a:cubicBezTo>
                  <a:pt x="488" y="2317"/>
                  <a:pt x="258" y="2290"/>
                  <a:pt x="108" y="2250"/>
                </a:cubicBezTo>
                <a:cubicBezTo>
                  <a:pt x="0" y="2236"/>
                  <a:pt x="0" y="2250"/>
                  <a:pt x="0" y="233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9" name="Freeform 140">
            <a:extLst>
              <a:ext uri="{FF2B5EF4-FFF2-40B4-BE49-F238E27FC236}">
                <a16:creationId xmlns:a16="http://schemas.microsoft.com/office/drawing/2014/main" id="{E43B1905-2D39-4A8C-98CF-4D8F5C89BF62}"/>
              </a:ext>
            </a:extLst>
          </p:cNvPr>
          <p:cNvSpPr>
            <a:spLocks/>
          </p:cNvSpPr>
          <p:nvPr/>
        </p:nvSpPr>
        <p:spPr bwMode="auto">
          <a:xfrm>
            <a:off x="5202238" y="3851275"/>
            <a:ext cx="1152525" cy="369887"/>
          </a:xfrm>
          <a:custGeom>
            <a:avLst/>
            <a:gdLst>
              <a:gd name="T0" fmla="*/ 3618 w 3618"/>
              <a:gd name="T1" fmla="*/ 1165 h 1165"/>
              <a:gd name="T2" fmla="*/ 3618 w 3618"/>
              <a:gd name="T3" fmla="*/ 1084 h 1165"/>
              <a:gd name="T4" fmla="*/ 3401 w 3618"/>
              <a:gd name="T5" fmla="*/ 1016 h 1165"/>
              <a:gd name="T6" fmla="*/ 3198 w 3618"/>
              <a:gd name="T7" fmla="*/ 921 h 1165"/>
              <a:gd name="T8" fmla="*/ 2819 w 3618"/>
              <a:gd name="T9" fmla="*/ 718 h 1165"/>
              <a:gd name="T10" fmla="*/ 2385 w 3618"/>
              <a:gd name="T11" fmla="*/ 542 h 1165"/>
              <a:gd name="T12" fmla="*/ 1911 w 3618"/>
              <a:gd name="T13" fmla="*/ 447 h 1165"/>
              <a:gd name="T14" fmla="*/ 393 w 3618"/>
              <a:gd name="T15" fmla="*/ 203 h 1165"/>
              <a:gd name="T16" fmla="*/ 204 w 3618"/>
              <a:gd name="T17" fmla="*/ 95 h 1165"/>
              <a:gd name="T18" fmla="*/ 0 w 3618"/>
              <a:gd name="T19" fmla="*/ 0 h 1165"/>
              <a:gd name="T20" fmla="*/ 353 w 3618"/>
              <a:gd name="T21" fmla="*/ 230 h 1165"/>
              <a:gd name="T22" fmla="*/ 759 w 3618"/>
              <a:gd name="T23" fmla="*/ 406 h 1165"/>
              <a:gd name="T24" fmla="*/ 176 w 3618"/>
              <a:gd name="T25" fmla="*/ 379 h 1165"/>
              <a:gd name="T26" fmla="*/ 2141 w 3618"/>
              <a:gd name="T27" fmla="*/ 528 h 1165"/>
              <a:gd name="T28" fmla="*/ 2521 w 3618"/>
              <a:gd name="T29" fmla="*/ 664 h 1165"/>
              <a:gd name="T30" fmla="*/ 2886 w 3618"/>
              <a:gd name="T31" fmla="*/ 840 h 1165"/>
              <a:gd name="T32" fmla="*/ 3239 w 3618"/>
              <a:gd name="T33" fmla="*/ 1003 h 1165"/>
              <a:gd name="T34" fmla="*/ 3415 w 3618"/>
              <a:gd name="T35" fmla="*/ 1084 h 1165"/>
              <a:gd name="T36" fmla="*/ 3618 w 3618"/>
              <a:gd name="T37" fmla="*/ 1165 h 1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618" h="1165">
                <a:moveTo>
                  <a:pt x="3618" y="1165"/>
                </a:moveTo>
                <a:lnTo>
                  <a:pt x="3618" y="1084"/>
                </a:lnTo>
                <a:cubicBezTo>
                  <a:pt x="3537" y="1070"/>
                  <a:pt x="3483" y="1043"/>
                  <a:pt x="3401" y="1016"/>
                </a:cubicBezTo>
                <a:cubicBezTo>
                  <a:pt x="3334" y="989"/>
                  <a:pt x="3266" y="962"/>
                  <a:pt x="3198" y="921"/>
                </a:cubicBezTo>
                <a:cubicBezTo>
                  <a:pt x="3063" y="854"/>
                  <a:pt x="2927" y="799"/>
                  <a:pt x="2819" y="718"/>
                </a:cubicBezTo>
                <a:cubicBezTo>
                  <a:pt x="2683" y="610"/>
                  <a:pt x="2548" y="610"/>
                  <a:pt x="2385" y="542"/>
                </a:cubicBezTo>
                <a:cubicBezTo>
                  <a:pt x="2182" y="461"/>
                  <a:pt x="2168" y="461"/>
                  <a:pt x="1911" y="447"/>
                </a:cubicBezTo>
                <a:cubicBezTo>
                  <a:pt x="1382" y="420"/>
                  <a:pt x="895" y="447"/>
                  <a:pt x="393" y="203"/>
                </a:cubicBezTo>
                <a:cubicBezTo>
                  <a:pt x="325" y="162"/>
                  <a:pt x="258" y="122"/>
                  <a:pt x="204" y="95"/>
                </a:cubicBezTo>
                <a:cubicBezTo>
                  <a:pt x="136" y="54"/>
                  <a:pt x="95" y="0"/>
                  <a:pt x="0" y="0"/>
                </a:cubicBezTo>
                <a:lnTo>
                  <a:pt x="353" y="230"/>
                </a:lnTo>
                <a:cubicBezTo>
                  <a:pt x="461" y="298"/>
                  <a:pt x="651" y="352"/>
                  <a:pt x="759" y="406"/>
                </a:cubicBezTo>
                <a:cubicBezTo>
                  <a:pt x="610" y="433"/>
                  <a:pt x="271" y="325"/>
                  <a:pt x="176" y="379"/>
                </a:cubicBezTo>
                <a:cubicBezTo>
                  <a:pt x="420" y="515"/>
                  <a:pt x="1762" y="501"/>
                  <a:pt x="2141" y="528"/>
                </a:cubicBezTo>
                <a:cubicBezTo>
                  <a:pt x="2290" y="542"/>
                  <a:pt x="2385" y="623"/>
                  <a:pt x="2521" y="664"/>
                </a:cubicBezTo>
                <a:cubicBezTo>
                  <a:pt x="2846" y="745"/>
                  <a:pt x="2710" y="732"/>
                  <a:pt x="2886" y="840"/>
                </a:cubicBezTo>
                <a:cubicBezTo>
                  <a:pt x="2995" y="894"/>
                  <a:pt x="3117" y="948"/>
                  <a:pt x="3239" y="1003"/>
                </a:cubicBezTo>
                <a:cubicBezTo>
                  <a:pt x="3293" y="1043"/>
                  <a:pt x="3361" y="1057"/>
                  <a:pt x="3415" y="1084"/>
                </a:cubicBezTo>
                <a:cubicBezTo>
                  <a:pt x="3483" y="1111"/>
                  <a:pt x="3550" y="1152"/>
                  <a:pt x="3618" y="116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0" name="Freeform 141">
            <a:extLst>
              <a:ext uri="{FF2B5EF4-FFF2-40B4-BE49-F238E27FC236}">
                <a16:creationId xmlns:a16="http://schemas.microsoft.com/office/drawing/2014/main" id="{1D71D5CD-8495-496B-B2B4-CB3B44567962}"/>
              </a:ext>
            </a:extLst>
          </p:cNvPr>
          <p:cNvSpPr>
            <a:spLocks/>
          </p:cNvSpPr>
          <p:nvPr/>
        </p:nvSpPr>
        <p:spPr bwMode="auto">
          <a:xfrm>
            <a:off x="2184400" y="5795963"/>
            <a:ext cx="349250" cy="804862"/>
          </a:xfrm>
          <a:custGeom>
            <a:avLst/>
            <a:gdLst>
              <a:gd name="T0" fmla="*/ 935 w 1098"/>
              <a:gd name="T1" fmla="*/ 68 h 2534"/>
              <a:gd name="T2" fmla="*/ 935 w 1098"/>
              <a:gd name="T3" fmla="*/ 122 h 2534"/>
              <a:gd name="T4" fmla="*/ 908 w 1098"/>
              <a:gd name="T5" fmla="*/ 149 h 2534"/>
              <a:gd name="T6" fmla="*/ 881 w 1098"/>
              <a:gd name="T7" fmla="*/ 203 h 2534"/>
              <a:gd name="T8" fmla="*/ 664 w 1098"/>
              <a:gd name="T9" fmla="*/ 772 h 2534"/>
              <a:gd name="T10" fmla="*/ 420 w 1098"/>
              <a:gd name="T11" fmla="*/ 1734 h 2534"/>
              <a:gd name="T12" fmla="*/ 312 w 1098"/>
              <a:gd name="T13" fmla="*/ 2019 h 2534"/>
              <a:gd name="T14" fmla="*/ 163 w 1098"/>
              <a:gd name="T15" fmla="*/ 2263 h 2534"/>
              <a:gd name="T16" fmla="*/ 0 w 1098"/>
              <a:gd name="T17" fmla="*/ 2534 h 2534"/>
              <a:gd name="T18" fmla="*/ 82 w 1098"/>
              <a:gd name="T19" fmla="*/ 2534 h 2534"/>
              <a:gd name="T20" fmla="*/ 529 w 1098"/>
              <a:gd name="T21" fmla="*/ 1924 h 2534"/>
              <a:gd name="T22" fmla="*/ 800 w 1098"/>
              <a:gd name="T23" fmla="*/ 1545 h 2534"/>
              <a:gd name="T24" fmla="*/ 854 w 1098"/>
              <a:gd name="T25" fmla="*/ 1463 h 2534"/>
              <a:gd name="T26" fmla="*/ 935 w 1098"/>
              <a:gd name="T27" fmla="*/ 1287 h 2534"/>
              <a:gd name="T28" fmla="*/ 1003 w 1098"/>
              <a:gd name="T29" fmla="*/ 1016 h 2534"/>
              <a:gd name="T30" fmla="*/ 1098 w 1098"/>
              <a:gd name="T31" fmla="*/ 786 h 2534"/>
              <a:gd name="T32" fmla="*/ 1030 w 1098"/>
              <a:gd name="T33" fmla="*/ 813 h 2534"/>
              <a:gd name="T34" fmla="*/ 813 w 1098"/>
              <a:gd name="T35" fmla="*/ 1369 h 2534"/>
              <a:gd name="T36" fmla="*/ 488 w 1098"/>
              <a:gd name="T37" fmla="*/ 1829 h 2534"/>
              <a:gd name="T38" fmla="*/ 800 w 1098"/>
              <a:gd name="T39" fmla="*/ 623 h 2534"/>
              <a:gd name="T40" fmla="*/ 949 w 1098"/>
              <a:gd name="T41" fmla="*/ 257 h 2534"/>
              <a:gd name="T42" fmla="*/ 976 w 1098"/>
              <a:gd name="T43" fmla="*/ 203 h 2534"/>
              <a:gd name="T44" fmla="*/ 989 w 1098"/>
              <a:gd name="T45" fmla="*/ 176 h 2534"/>
              <a:gd name="T46" fmla="*/ 1003 w 1098"/>
              <a:gd name="T47" fmla="*/ 0 h 2534"/>
              <a:gd name="T48" fmla="*/ 989 w 1098"/>
              <a:gd name="T49" fmla="*/ 14 h 2534"/>
              <a:gd name="T50" fmla="*/ 935 w 1098"/>
              <a:gd name="T51" fmla="*/ 68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98" h="2534">
                <a:moveTo>
                  <a:pt x="935" y="68"/>
                </a:moveTo>
                <a:cubicBezTo>
                  <a:pt x="935" y="108"/>
                  <a:pt x="935" y="95"/>
                  <a:pt x="935" y="122"/>
                </a:cubicBezTo>
                <a:cubicBezTo>
                  <a:pt x="922" y="163"/>
                  <a:pt x="935" y="136"/>
                  <a:pt x="908" y="149"/>
                </a:cubicBezTo>
                <a:cubicBezTo>
                  <a:pt x="908" y="176"/>
                  <a:pt x="935" y="203"/>
                  <a:pt x="881" y="203"/>
                </a:cubicBezTo>
                <a:cubicBezTo>
                  <a:pt x="881" y="352"/>
                  <a:pt x="705" y="623"/>
                  <a:pt x="664" y="772"/>
                </a:cubicBezTo>
                <a:cubicBezTo>
                  <a:pt x="488" y="1192"/>
                  <a:pt x="420" y="935"/>
                  <a:pt x="420" y="1734"/>
                </a:cubicBezTo>
                <a:cubicBezTo>
                  <a:pt x="420" y="1938"/>
                  <a:pt x="420" y="1911"/>
                  <a:pt x="312" y="2019"/>
                </a:cubicBezTo>
                <a:cubicBezTo>
                  <a:pt x="190" y="2141"/>
                  <a:pt x="244" y="2127"/>
                  <a:pt x="163" y="2263"/>
                </a:cubicBezTo>
                <a:cubicBezTo>
                  <a:pt x="109" y="2344"/>
                  <a:pt x="41" y="2466"/>
                  <a:pt x="0" y="2534"/>
                </a:cubicBezTo>
                <a:lnTo>
                  <a:pt x="82" y="2534"/>
                </a:lnTo>
                <a:cubicBezTo>
                  <a:pt x="393" y="2073"/>
                  <a:pt x="136" y="2290"/>
                  <a:pt x="529" y="1924"/>
                </a:cubicBezTo>
                <a:lnTo>
                  <a:pt x="800" y="1545"/>
                </a:lnTo>
                <a:cubicBezTo>
                  <a:pt x="813" y="1504"/>
                  <a:pt x="827" y="1504"/>
                  <a:pt x="854" y="1463"/>
                </a:cubicBezTo>
                <a:cubicBezTo>
                  <a:pt x="895" y="1409"/>
                  <a:pt x="881" y="1342"/>
                  <a:pt x="935" y="1287"/>
                </a:cubicBezTo>
                <a:lnTo>
                  <a:pt x="1003" y="1016"/>
                </a:lnTo>
                <a:cubicBezTo>
                  <a:pt x="1030" y="908"/>
                  <a:pt x="1098" y="881"/>
                  <a:pt x="1098" y="786"/>
                </a:cubicBezTo>
                <a:lnTo>
                  <a:pt x="1030" y="813"/>
                </a:lnTo>
                <a:lnTo>
                  <a:pt x="813" y="1369"/>
                </a:lnTo>
                <a:cubicBezTo>
                  <a:pt x="786" y="1463"/>
                  <a:pt x="542" y="1816"/>
                  <a:pt x="488" y="1829"/>
                </a:cubicBezTo>
                <a:cubicBezTo>
                  <a:pt x="529" y="1070"/>
                  <a:pt x="461" y="1314"/>
                  <a:pt x="800" y="623"/>
                </a:cubicBezTo>
                <a:cubicBezTo>
                  <a:pt x="854" y="528"/>
                  <a:pt x="908" y="312"/>
                  <a:pt x="949" y="257"/>
                </a:cubicBezTo>
                <a:cubicBezTo>
                  <a:pt x="962" y="217"/>
                  <a:pt x="949" y="190"/>
                  <a:pt x="976" y="203"/>
                </a:cubicBezTo>
                <a:cubicBezTo>
                  <a:pt x="962" y="163"/>
                  <a:pt x="962" y="163"/>
                  <a:pt x="989" y="176"/>
                </a:cubicBezTo>
                <a:lnTo>
                  <a:pt x="1003" y="0"/>
                </a:lnTo>
                <a:cubicBezTo>
                  <a:pt x="1003" y="14"/>
                  <a:pt x="1003" y="14"/>
                  <a:pt x="989" y="14"/>
                </a:cubicBezTo>
                <a:lnTo>
                  <a:pt x="935" y="68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1" name="Freeform 142">
            <a:extLst>
              <a:ext uri="{FF2B5EF4-FFF2-40B4-BE49-F238E27FC236}">
                <a16:creationId xmlns:a16="http://schemas.microsoft.com/office/drawing/2014/main" id="{A0151347-A5BB-4F7C-A7C4-17B8DA7EE63E}"/>
              </a:ext>
            </a:extLst>
          </p:cNvPr>
          <p:cNvSpPr>
            <a:spLocks/>
          </p:cNvSpPr>
          <p:nvPr/>
        </p:nvSpPr>
        <p:spPr bwMode="auto">
          <a:xfrm>
            <a:off x="1822450" y="5989638"/>
            <a:ext cx="465138" cy="611187"/>
          </a:xfrm>
          <a:custGeom>
            <a:avLst/>
            <a:gdLst>
              <a:gd name="T0" fmla="*/ 0 w 1463"/>
              <a:gd name="T1" fmla="*/ 1924 h 1924"/>
              <a:gd name="T2" fmla="*/ 68 w 1463"/>
              <a:gd name="T3" fmla="*/ 1924 h 1924"/>
              <a:gd name="T4" fmla="*/ 501 w 1463"/>
              <a:gd name="T5" fmla="*/ 1328 h 1924"/>
              <a:gd name="T6" fmla="*/ 610 w 1463"/>
              <a:gd name="T7" fmla="*/ 1233 h 1924"/>
              <a:gd name="T8" fmla="*/ 1192 w 1463"/>
              <a:gd name="T9" fmla="*/ 569 h 1924"/>
              <a:gd name="T10" fmla="*/ 1247 w 1463"/>
              <a:gd name="T11" fmla="*/ 420 h 1924"/>
              <a:gd name="T12" fmla="*/ 1328 w 1463"/>
              <a:gd name="T13" fmla="*/ 298 h 1924"/>
              <a:gd name="T14" fmla="*/ 1396 w 1463"/>
              <a:gd name="T15" fmla="*/ 149 h 1924"/>
              <a:gd name="T16" fmla="*/ 1436 w 1463"/>
              <a:gd name="T17" fmla="*/ 27 h 1924"/>
              <a:gd name="T18" fmla="*/ 1314 w 1463"/>
              <a:gd name="T19" fmla="*/ 162 h 1924"/>
              <a:gd name="T20" fmla="*/ 1125 w 1463"/>
              <a:gd name="T21" fmla="*/ 515 h 1924"/>
              <a:gd name="T22" fmla="*/ 488 w 1463"/>
              <a:gd name="T23" fmla="*/ 1219 h 1924"/>
              <a:gd name="T24" fmla="*/ 881 w 1463"/>
              <a:gd name="T25" fmla="*/ 433 h 1924"/>
              <a:gd name="T26" fmla="*/ 1003 w 1463"/>
              <a:gd name="T27" fmla="*/ 298 h 1924"/>
              <a:gd name="T28" fmla="*/ 1220 w 1463"/>
              <a:gd name="T29" fmla="*/ 13 h 1924"/>
              <a:gd name="T30" fmla="*/ 1098 w 1463"/>
              <a:gd name="T31" fmla="*/ 108 h 1924"/>
              <a:gd name="T32" fmla="*/ 664 w 1463"/>
              <a:gd name="T33" fmla="*/ 623 h 1924"/>
              <a:gd name="T34" fmla="*/ 420 w 1463"/>
              <a:gd name="T35" fmla="*/ 1165 h 1924"/>
              <a:gd name="T36" fmla="*/ 271 w 1463"/>
              <a:gd name="T37" fmla="*/ 1409 h 1924"/>
              <a:gd name="T38" fmla="*/ 0 w 1463"/>
              <a:gd name="T39" fmla="*/ 1924 h 1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63" h="1924">
                <a:moveTo>
                  <a:pt x="0" y="1924"/>
                </a:moveTo>
                <a:lnTo>
                  <a:pt x="68" y="1924"/>
                </a:lnTo>
                <a:cubicBezTo>
                  <a:pt x="217" y="1599"/>
                  <a:pt x="217" y="1517"/>
                  <a:pt x="501" y="1328"/>
                </a:cubicBezTo>
                <a:cubicBezTo>
                  <a:pt x="569" y="1287"/>
                  <a:pt x="542" y="1274"/>
                  <a:pt x="610" y="1233"/>
                </a:cubicBezTo>
                <a:cubicBezTo>
                  <a:pt x="854" y="1084"/>
                  <a:pt x="1071" y="840"/>
                  <a:pt x="1192" y="569"/>
                </a:cubicBezTo>
                <a:cubicBezTo>
                  <a:pt x="1206" y="528"/>
                  <a:pt x="1220" y="474"/>
                  <a:pt x="1247" y="420"/>
                </a:cubicBezTo>
                <a:cubicBezTo>
                  <a:pt x="1260" y="379"/>
                  <a:pt x="1301" y="339"/>
                  <a:pt x="1328" y="298"/>
                </a:cubicBezTo>
                <a:cubicBezTo>
                  <a:pt x="1355" y="244"/>
                  <a:pt x="1369" y="203"/>
                  <a:pt x="1396" y="149"/>
                </a:cubicBezTo>
                <a:cubicBezTo>
                  <a:pt x="1423" y="108"/>
                  <a:pt x="1463" y="95"/>
                  <a:pt x="1436" y="27"/>
                </a:cubicBezTo>
                <a:cubicBezTo>
                  <a:pt x="1382" y="40"/>
                  <a:pt x="1342" y="108"/>
                  <a:pt x="1314" y="162"/>
                </a:cubicBezTo>
                <a:cubicBezTo>
                  <a:pt x="1247" y="284"/>
                  <a:pt x="1179" y="379"/>
                  <a:pt x="1125" y="515"/>
                </a:cubicBezTo>
                <a:cubicBezTo>
                  <a:pt x="1016" y="799"/>
                  <a:pt x="759" y="1097"/>
                  <a:pt x="488" y="1219"/>
                </a:cubicBezTo>
                <a:cubicBezTo>
                  <a:pt x="488" y="921"/>
                  <a:pt x="732" y="650"/>
                  <a:pt x="881" y="433"/>
                </a:cubicBezTo>
                <a:cubicBezTo>
                  <a:pt x="908" y="393"/>
                  <a:pt x="962" y="325"/>
                  <a:pt x="1003" y="298"/>
                </a:cubicBezTo>
                <a:cubicBezTo>
                  <a:pt x="1071" y="230"/>
                  <a:pt x="1206" y="135"/>
                  <a:pt x="1220" y="13"/>
                </a:cubicBezTo>
                <a:cubicBezTo>
                  <a:pt x="1138" y="27"/>
                  <a:pt x="1192" y="0"/>
                  <a:pt x="1098" y="108"/>
                </a:cubicBezTo>
                <a:cubicBezTo>
                  <a:pt x="772" y="447"/>
                  <a:pt x="949" y="230"/>
                  <a:pt x="664" y="623"/>
                </a:cubicBezTo>
                <a:cubicBezTo>
                  <a:pt x="501" y="853"/>
                  <a:pt x="488" y="894"/>
                  <a:pt x="420" y="1165"/>
                </a:cubicBezTo>
                <a:cubicBezTo>
                  <a:pt x="366" y="1368"/>
                  <a:pt x="393" y="1287"/>
                  <a:pt x="271" y="1409"/>
                </a:cubicBezTo>
                <a:cubicBezTo>
                  <a:pt x="122" y="1572"/>
                  <a:pt x="95" y="1707"/>
                  <a:pt x="0" y="192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2" name="Freeform 143">
            <a:extLst>
              <a:ext uri="{FF2B5EF4-FFF2-40B4-BE49-F238E27FC236}">
                <a16:creationId xmlns:a16="http://schemas.microsoft.com/office/drawing/2014/main" id="{76894C2A-EE2F-4460-B7EE-CEDCE5079CE7}"/>
              </a:ext>
            </a:extLst>
          </p:cNvPr>
          <p:cNvSpPr>
            <a:spLocks/>
          </p:cNvSpPr>
          <p:nvPr/>
        </p:nvSpPr>
        <p:spPr bwMode="auto">
          <a:xfrm>
            <a:off x="2676525" y="5605463"/>
            <a:ext cx="288925" cy="995362"/>
          </a:xfrm>
          <a:custGeom>
            <a:avLst/>
            <a:gdLst>
              <a:gd name="T0" fmla="*/ 799 w 908"/>
              <a:gd name="T1" fmla="*/ 3130 h 3130"/>
              <a:gd name="T2" fmla="*/ 881 w 908"/>
              <a:gd name="T3" fmla="*/ 3130 h 3130"/>
              <a:gd name="T4" fmla="*/ 867 w 908"/>
              <a:gd name="T5" fmla="*/ 2507 h 3130"/>
              <a:gd name="T6" fmla="*/ 799 w 908"/>
              <a:gd name="T7" fmla="*/ 2222 h 3130"/>
              <a:gd name="T8" fmla="*/ 759 w 908"/>
              <a:gd name="T9" fmla="*/ 1910 h 3130"/>
              <a:gd name="T10" fmla="*/ 840 w 908"/>
              <a:gd name="T11" fmla="*/ 1395 h 3130"/>
              <a:gd name="T12" fmla="*/ 772 w 908"/>
              <a:gd name="T13" fmla="*/ 948 h 3130"/>
              <a:gd name="T14" fmla="*/ 718 w 908"/>
              <a:gd name="T15" fmla="*/ 826 h 3130"/>
              <a:gd name="T16" fmla="*/ 718 w 908"/>
              <a:gd name="T17" fmla="*/ 840 h 3130"/>
              <a:gd name="T18" fmla="*/ 718 w 908"/>
              <a:gd name="T19" fmla="*/ 853 h 3130"/>
              <a:gd name="T20" fmla="*/ 718 w 908"/>
              <a:gd name="T21" fmla="*/ 1084 h 3130"/>
              <a:gd name="T22" fmla="*/ 203 w 908"/>
              <a:gd name="T23" fmla="*/ 271 h 3130"/>
              <a:gd name="T24" fmla="*/ 0 w 908"/>
              <a:gd name="T25" fmla="*/ 0 h 3130"/>
              <a:gd name="T26" fmla="*/ 230 w 908"/>
              <a:gd name="T27" fmla="*/ 488 h 3130"/>
              <a:gd name="T28" fmla="*/ 406 w 908"/>
              <a:gd name="T29" fmla="*/ 826 h 3130"/>
              <a:gd name="T30" fmla="*/ 501 w 908"/>
              <a:gd name="T31" fmla="*/ 989 h 3130"/>
              <a:gd name="T32" fmla="*/ 759 w 908"/>
              <a:gd name="T33" fmla="*/ 1233 h 3130"/>
              <a:gd name="T34" fmla="*/ 650 w 908"/>
              <a:gd name="T35" fmla="*/ 1666 h 3130"/>
              <a:gd name="T36" fmla="*/ 732 w 908"/>
              <a:gd name="T37" fmla="*/ 2127 h 3130"/>
              <a:gd name="T38" fmla="*/ 759 w 908"/>
              <a:gd name="T39" fmla="*/ 2358 h 3130"/>
              <a:gd name="T40" fmla="*/ 799 w 908"/>
              <a:gd name="T41" fmla="*/ 3130 h 3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08" h="3130">
                <a:moveTo>
                  <a:pt x="799" y="3130"/>
                </a:moveTo>
                <a:lnTo>
                  <a:pt x="881" y="3130"/>
                </a:lnTo>
                <a:cubicBezTo>
                  <a:pt x="881" y="2913"/>
                  <a:pt x="908" y="2737"/>
                  <a:pt x="867" y="2507"/>
                </a:cubicBezTo>
                <a:cubicBezTo>
                  <a:pt x="840" y="2412"/>
                  <a:pt x="813" y="2344"/>
                  <a:pt x="799" y="2222"/>
                </a:cubicBezTo>
                <a:cubicBezTo>
                  <a:pt x="786" y="2073"/>
                  <a:pt x="799" y="2046"/>
                  <a:pt x="759" y="1910"/>
                </a:cubicBezTo>
                <a:cubicBezTo>
                  <a:pt x="664" y="1558"/>
                  <a:pt x="759" y="1707"/>
                  <a:pt x="840" y="1395"/>
                </a:cubicBezTo>
                <a:cubicBezTo>
                  <a:pt x="881" y="1206"/>
                  <a:pt x="813" y="1206"/>
                  <a:pt x="772" y="948"/>
                </a:cubicBezTo>
                <a:cubicBezTo>
                  <a:pt x="759" y="826"/>
                  <a:pt x="759" y="840"/>
                  <a:pt x="718" y="826"/>
                </a:cubicBezTo>
                <a:cubicBezTo>
                  <a:pt x="718" y="826"/>
                  <a:pt x="718" y="826"/>
                  <a:pt x="718" y="840"/>
                </a:cubicBezTo>
                <a:cubicBezTo>
                  <a:pt x="718" y="840"/>
                  <a:pt x="718" y="853"/>
                  <a:pt x="718" y="853"/>
                </a:cubicBezTo>
                <a:cubicBezTo>
                  <a:pt x="705" y="935"/>
                  <a:pt x="732" y="948"/>
                  <a:pt x="718" y="1084"/>
                </a:cubicBezTo>
                <a:cubicBezTo>
                  <a:pt x="501" y="989"/>
                  <a:pt x="298" y="474"/>
                  <a:pt x="203" y="271"/>
                </a:cubicBezTo>
                <a:cubicBezTo>
                  <a:pt x="149" y="162"/>
                  <a:pt x="95" y="13"/>
                  <a:pt x="0" y="0"/>
                </a:cubicBezTo>
                <a:lnTo>
                  <a:pt x="230" y="488"/>
                </a:lnTo>
                <a:cubicBezTo>
                  <a:pt x="285" y="637"/>
                  <a:pt x="312" y="704"/>
                  <a:pt x="406" y="826"/>
                </a:cubicBezTo>
                <a:cubicBezTo>
                  <a:pt x="447" y="881"/>
                  <a:pt x="461" y="921"/>
                  <a:pt x="501" y="989"/>
                </a:cubicBezTo>
                <a:lnTo>
                  <a:pt x="759" y="1233"/>
                </a:lnTo>
                <a:cubicBezTo>
                  <a:pt x="786" y="1463"/>
                  <a:pt x="677" y="1517"/>
                  <a:pt x="650" y="1666"/>
                </a:cubicBezTo>
                <a:cubicBezTo>
                  <a:pt x="623" y="1816"/>
                  <a:pt x="732" y="1951"/>
                  <a:pt x="732" y="2127"/>
                </a:cubicBezTo>
                <a:cubicBezTo>
                  <a:pt x="732" y="2249"/>
                  <a:pt x="745" y="2263"/>
                  <a:pt x="759" y="2358"/>
                </a:cubicBezTo>
                <a:cubicBezTo>
                  <a:pt x="827" y="2629"/>
                  <a:pt x="840" y="2832"/>
                  <a:pt x="799" y="313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" name="Freeform 144">
            <a:extLst>
              <a:ext uri="{FF2B5EF4-FFF2-40B4-BE49-F238E27FC236}">
                <a16:creationId xmlns:a16="http://schemas.microsoft.com/office/drawing/2014/main" id="{B1A6B060-1C87-45DA-8A1F-8E9F505F116B}"/>
              </a:ext>
            </a:extLst>
          </p:cNvPr>
          <p:cNvSpPr>
            <a:spLocks/>
          </p:cNvSpPr>
          <p:nvPr/>
        </p:nvSpPr>
        <p:spPr bwMode="auto">
          <a:xfrm>
            <a:off x="5021263" y="2173288"/>
            <a:ext cx="1333500" cy="409575"/>
          </a:xfrm>
          <a:custGeom>
            <a:avLst/>
            <a:gdLst>
              <a:gd name="T0" fmla="*/ 4187 w 4187"/>
              <a:gd name="T1" fmla="*/ 81 h 1287"/>
              <a:gd name="T2" fmla="*/ 4187 w 4187"/>
              <a:gd name="T3" fmla="*/ 0 h 1287"/>
              <a:gd name="T4" fmla="*/ 3726 w 4187"/>
              <a:gd name="T5" fmla="*/ 203 h 1287"/>
              <a:gd name="T6" fmla="*/ 3157 w 4187"/>
              <a:gd name="T7" fmla="*/ 339 h 1287"/>
              <a:gd name="T8" fmla="*/ 2534 w 4187"/>
              <a:gd name="T9" fmla="*/ 379 h 1287"/>
              <a:gd name="T10" fmla="*/ 1436 w 4187"/>
              <a:gd name="T11" fmla="*/ 664 h 1287"/>
              <a:gd name="T12" fmla="*/ 949 w 4187"/>
              <a:gd name="T13" fmla="*/ 867 h 1287"/>
              <a:gd name="T14" fmla="*/ 488 w 4187"/>
              <a:gd name="T15" fmla="*/ 1084 h 1287"/>
              <a:gd name="T16" fmla="*/ 0 w 4187"/>
              <a:gd name="T17" fmla="*/ 1287 h 1287"/>
              <a:gd name="T18" fmla="*/ 718 w 4187"/>
              <a:gd name="T19" fmla="*/ 1030 h 1287"/>
              <a:gd name="T20" fmla="*/ 962 w 4187"/>
              <a:gd name="T21" fmla="*/ 921 h 1287"/>
              <a:gd name="T22" fmla="*/ 1206 w 4187"/>
              <a:gd name="T23" fmla="*/ 840 h 1287"/>
              <a:gd name="T24" fmla="*/ 1694 w 4187"/>
              <a:gd name="T25" fmla="*/ 650 h 1287"/>
              <a:gd name="T26" fmla="*/ 1965 w 4187"/>
              <a:gd name="T27" fmla="*/ 582 h 1287"/>
              <a:gd name="T28" fmla="*/ 2073 w 4187"/>
              <a:gd name="T29" fmla="*/ 528 h 1287"/>
              <a:gd name="T30" fmla="*/ 2236 w 4187"/>
              <a:gd name="T31" fmla="*/ 515 h 1287"/>
              <a:gd name="T32" fmla="*/ 2520 w 4187"/>
              <a:gd name="T33" fmla="*/ 447 h 1287"/>
              <a:gd name="T34" fmla="*/ 3157 w 4187"/>
              <a:gd name="T35" fmla="*/ 406 h 1287"/>
              <a:gd name="T36" fmla="*/ 3930 w 4187"/>
              <a:gd name="T37" fmla="*/ 176 h 1287"/>
              <a:gd name="T38" fmla="*/ 4187 w 4187"/>
              <a:gd name="T39" fmla="*/ 81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87" h="1287">
                <a:moveTo>
                  <a:pt x="4187" y="81"/>
                </a:moveTo>
                <a:lnTo>
                  <a:pt x="4187" y="0"/>
                </a:lnTo>
                <a:cubicBezTo>
                  <a:pt x="4011" y="40"/>
                  <a:pt x="3862" y="135"/>
                  <a:pt x="3726" y="203"/>
                </a:cubicBezTo>
                <a:cubicBezTo>
                  <a:pt x="3469" y="339"/>
                  <a:pt x="3496" y="325"/>
                  <a:pt x="3157" y="339"/>
                </a:cubicBezTo>
                <a:cubicBezTo>
                  <a:pt x="2995" y="352"/>
                  <a:pt x="2697" y="352"/>
                  <a:pt x="2534" y="379"/>
                </a:cubicBezTo>
                <a:lnTo>
                  <a:pt x="1436" y="664"/>
                </a:lnTo>
                <a:cubicBezTo>
                  <a:pt x="1369" y="677"/>
                  <a:pt x="1179" y="786"/>
                  <a:pt x="949" y="867"/>
                </a:cubicBezTo>
                <a:cubicBezTo>
                  <a:pt x="800" y="921"/>
                  <a:pt x="651" y="1016"/>
                  <a:pt x="488" y="1084"/>
                </a:cubicBezTo>
                <a:cubicBezTo>
                  <a:pt x="339" y="1124"/>
                  <a:pt x="81" y="1179"/>
                  <a:pt x="0" y="1287"/>
                </a:cubicBezTo>
                <a:lnTo>
                  <a:pt x="718" y="1030"/>
                </a:lnTo>
                <a:cubicBezTo>
                  <a:pt x="786" y="989"/>
                  <a:pt x="881" y="948"/>
                  <a:pt x="962" y="921"/>
                </a:cubicBezTo>
                <a:cubicBezTo>
                  <a:pt x="1030" y="894"/>
                  <a:pt x="1125" y="867"/>
                  <a:pt x="1206" y="840"/>
                </a:cubicBezTo>
                <a:cubicBezTo>
                  <a:pt x="1423" y="745"/>
                  <a:pt x="1260" y="772"/>
                  <a:pt x="1694" y="650"/>
                </a:cubicBezTo>
                <a:cubicBezTo>
                  <a:pt x="1762" y="623"/>
                  <a:pt x="1897" y="610"/>
                  <a:pt x="1965" y="582"/>
                </a:cubicBezTo>
                <a:cubicBezTo>
                  <a:pt x="2060" y="555"/>
                  <a:pt x="1978" y="555"/>
                  <a:pt x="2073" y="528"/>
                </a:cubicBezTo>
                <a:cubicBezTo>
                  <a:pt x="2141" y="501"/>
                  <a:pt x="2168" y="515"/>
                  <a:pt x="2236" y="515"/>
                </a:cubicBezTo>
                <a:cubicBezTo>
                  <a:pt x="2331" y="501"/>
                  <a:pt x="2426" y="461"/>
                  <a:pt x="2520" y="447"/>
                </a:cubicBezTo>
                <a:cubicBezTo>
                  <a:pt x="2724" y="420"/>
                  <a:pt x="2954" y="420"/>
                  <a:pt x="3157" y="406"/>
                </a:cubicBezTo>
                <a:cubicBezTo>
                  <a:pt x="3699" y="393"/>
                  <a:pt x="3550" y="366"/>
                  <a:pt x="3930" y="176"/>
                </a:cubicBezTo>
                <a:cubicBezTo>
                  <a:pt x="4011" y="135"/>
                  <a:pt x="4092" y="108"/>
                  <a:pt x="4187" y="8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4" name="Freeform 145">
            <a:extLst>
              <a:ext uri="{FF2B5EF4-FFF2-40B4-BE49-F238E27FC236}">
                <a16:creationId xmlns:a16="http://schemas.microsoft.com/office/drawing/2014/main" id="{0E125610-470E-4426-B3E5-B3BDFF8D1D0A}"/>
              </a:ext>
            </a:extLst>
          </p:cNvPr>
          <p:cNvSpPr>
            <a:spLocks/>
          </p:cNvSpPr>
          <p:nvPr/>
        </p:nvSpPr>
        <p:spPr bwMode="auto">
          <a:xfrm>
            <a:off x="3586163" y="5432425"/>
            <a:ext cx="254000" cy="1168400"/>
          </a:xfrm>
          <a:custGeom>
            <a:avLst/>
            <a:gdLst>
              <a:gd name="T0" fmla="*/ 136 w 799"/>
              <a:gd name="T1" fmla="*/ 2005 h 3672"/>
              <a:gd name="T2" fmla="*/ 136 w 799"/>
              <a:gd name="T3" fmla="*/ 2181 h 3672"/>
              <a:gd name="T4" fmla="*/ 312 w 799"/>
              <a:gd name="T5" fmla="*/ 2507 h 3672"/>
              <a:gd name="T6" fmla="*/ 501 w 799"/>
              <a:gd name="T7" fmla="*/ 2845 h 3672"/>
              <a:gd name="T8" fmla="*/ 718 w 799"/>
              <a:gd name="T9" fmla="*/ 3672 h 3672"/>
              <a:gd name="T10" fmla="*/ 799 w 799"/>
              <a:gd name="T11" fmla="*/ 3672 h 3672"/>
              <a:gd name="T12" fmla="*/ 257 w 799"/>
              <a:gd name="T13" fmla="*/ 2317 h 3672"/>
              <a:gd name="T14" fmla="*/ 461 w 799"/>
              <a:gd name="T15" fmla="*/ 826 h 3672"/>
              <a:gd name="T16" fmla="*/ 230 w 799"/>
              <a:gd name="T17" fmla="*/ 406 h 3672"/>
              <a:gd name="T18" fmla="*/ 27 w 799"/>
              <a:gd name="T19" fmla="*/ 0 h 3672"/>
              <a:gd name="T20" fmla="*/ 203 w 799"/>
              <a:gd name="T21" fmla="*/ 461 h 3672"/>
              <a:gd name="T22" fmla="*/ 230 w 799"/>
              <a:gd name="T23" fmla="*/ 1761 h 3672"/>
              <a:gd name="T24" fmla="*/ 149 w 799"/>
              <a:gd name="T25" fmla="*/ 1965 h 3672"/>
              <a:gd name="T26" fmla="*/ 136 w 799"/>
              <a:gd name="T27" fmla="*/ 2005 h 3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99" h="3672">
                <a:moveTo>
                  <a:pt x="136" y="2005"/>
                </a:moveTo>
                <a:lnTo>
                  <a:pt x="136" y="2181"/>
                </a:lnTo>
                <a:cubicBezTo>
                  <a:pt x="163" y="2303"/>
                  <a:pt x="244" y="2412"/>
                  <a:pt x="312" y="2507"/>
                </a:cubicBezTo>
                <a:cubicBezTo>
                  <a:pt x="379" y="2601"/>
                  <a:pt x="447" y="2751"/>
                  <a:pt x="501" y="2845"/>
                </a:cubicBezTo>
                <a:cubicBezTo>
                  <a:pt x="623" y="3076"/>
                  <a:pt x="745" y="3333"/>
                  <a:pt x="718" y="3672"/>
                </a:cubicBezTo>
                <a:lnTo>
                  <a:pt x="799" y="3672"/>
                </a:lnTo>
                <a:cubicBezTo>
                  <a:pt x="799" y="3157"/>
                  <a:pt x="528" y="2710"/>
                  <a:pt x="257" y="2317"/>
                </a:cubicBezTo>
                <a:cubicBezTo>
                  <a:pt x="0" y="1924"/>
                  <a:pt x="664" y="1531"/>
                  <a:pt x="461" y="826"/>
                </a:cubicBezTo>
                <a:cubicBezTo>
                  <a:pt x="420" y="691"/>
                  <a:pt x="312" y="596"/>
                  <a:pt x="230" y="406"/>
                </a:cubicBezTo>
                <a:cubicBezTo>
                  <a:pt x="176" y="271"/>
                  <a:pt x="108" y="81"/>
                  <a:pt x="27" y="0"/>
                </a:cubicBezTo>
                <a:lnTo>
                  <a:pt x="203" y="461"/>
                </a:lnTo>
                <a:cubicBezTo>
                  <a:pt x="352" y="853"/>
                  <a:pt x="623" y="962"/>
                  <a:pt x="230" y="1761"/>
                </a:cubicBezTo>
                <a:cubicBezTo>
                  <a:pt x="136" y="1951"/>
                  <a:pt x="203" y="1802"/>
                  <a:pt x="149" y="1965"/>
                </a:cubicBezTo>
                <a:lnTo>
                  <a:pt x="136" y="2005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5" name="Freeform 146">
            <a:extLst>
              <a:ext uri="{FF2B5EF4-FFF2-40B4-BE49-F238E27FC236}">
                <a16:creationId xmlns:a16="http://schemas.microsoft.com/office/drawing/2014/main" id="{EC16D6B2-A736-46F7-A5F9-D0317A0C224B}"/>
              </a:ext>
            </a:extLst>
          </p:cNvPr>
          <p:cNvSpPr>
            <a:spLocks/>
          </p:cNvSpPr>
          <p:nvPr/>
        </p:nvSpPr>
        <p:spPr bwMode="auto">
          <a:xfrm>
            <a:off x="3400425" y="638175"/>
            <a:ext cx="155575" cy="962025"/>
          </a:xfrm>
          <a:custGeom>
            <a:avLst/>
            <a:gdLst>
              <a:gd name="T0" fmla="*/ 380 w 488"/>
              <a:gd name="T1" fmla="*/ 0 h 3022"/>
              <a:gd name="T2" fmla="*/ 312 w 488"/>
              <a:gd name="T3" fmla="*/ 0 h 3022"/>
              <a:gd name="T4" fmla="*/ 231 w 488"/>
              <a:gd name="T5" fmla="*/ 569 h 3022"/>
              <a:gd name="T6" fmla="*/ 271 w 488"/>
              <a:gd name="T7" fmla="*/ 935 h 3022"/>
              <a:gd name="T8" fmla="*/ 298 w 488"/>
              <a:gd name="T9" fmla="*/ 1545 h 3022"/>
              <a:gd name="T10" fmla="*/ 149 w 488"/>
              <a:gd name="T11" fmla="*/ 2290 h 3022"/>
              <a:gd name="T12" fmla="*/ 95 w 488"/>
              <a:gd name="T13" fmla="*/ 2656 h 3022"/>
              <a:gd name="T14" fmla="*/ 55 w 488"/>
              <a:gd name="T15" fmla="*/ 3022 h 3022"/>
              <a:gd name="T16" fmla="*/ 136 w 488"/>
              <a:gd name="T17" fmla="*/ 2737 h 3022"/>
              <a:gd name="T18" fmla="*/ 326 w 488"/>
              <a:gd name="T19" fmla="*/ 1761 h 3022"/>
              <a:gd name="T20" fmla="*/ 420 w 488"/>
              <a:gd name="T21" fmla="*/ 2602 h 3022"/>
              <a:gd name="T22" fmla="*/ 448 w 488"/>
              <a:gd name="T23" fmla="*/ 2656 h 3022"/>
              <a:gd name="T24" fmla="*/ 461 w 488"/>
              <a:gd name="T25" fmla="*/ 2629 h 3022"/>
              <a:gd name="T26" fmla="*/ 461 w 488"/>
              <a:gd name="T27" fmla="*/ 2574 h 3022"/>
              <a:gd name="T28" fmla="*/ 475 w 488"/>
              <a:gd name="T29" fmla="*/ 2493 h 3022"/>
              <a:gd name="T30" fmla="*/ 461 w 488"/>
              <a:gd name="T31" fmla="*/ 1951 h 3022"/>
              <a:gd name="T32" fmla="*/ 366 w 488"/>
              <a:gd name="T33" fmla="*/ 1667 h 3022"/>
              <a:gd name="T34" fmla="*/ 366 w 488"/>
              <a:gd name="T35" fmla="*/ 1301 h 3022"/>
              <a:gd name="T36" fmla="*/ 312 w 488"/>
              <a:gd name="T37" fmla="*/ 650 h 3022"/>
              <a:gd name="T38" fmla="*/ 312 w 488"/>
              <a:gd name="T39" fmla="*/ 298 h 3022"/>
              <a:gd name="T40" fmla="*/ 380 w 488"/>
              <a:gd name="T41" fmla="*/ 0 h 3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8" h="3022">
                <a:moveTo>
                  <a:pt x="380" y="0"/>
                </a:moveTo>
                <a:lnTo>
                  <a:pt x="312" y="0"/>
                </a:lnTo>
                <a:cubicBezTo>
                  <a:pt x="244" y="325"/>
                  <a:pt x="244" y="68"/>
                  <a:pt x="231" y="569"/>
                </a:cubicBezTo>
                <a:lnTo>
                  <a:pt x="271" y="935"/>
                </a:lnTo>
                <a:cubicBezTo>
                  <a:pt x="298" y="1233"/>
                  <a:pt x="339" y="1030"/>
                  <a:pt x="298" y="1545"/>
                </a:cubicBezTo>
                <a:cubicBezTo>
                  <a:pt x="285" y="1626"/>
                  <a:pt x="163" y="2154"/>
                  <a:pt x="149" y="2290"/>
                </a:cubicBezTo>
                <a:cubicBezTo>
                  <a:pt x="149" y="2425"/>
                  <a:pt x="122" y="2534"/>
                  <a:pt x="95" y="2656"/>
                </a:cubicBezTo>
                <a:cubicBezTo>
                  <a:pt x="82" y="2751"/>
                  <a:pt x="0" y="2940"/>
                  <a:pt x="55" y="3022"/>
                </a:cubicBezTo>
                <a:cubicBezTo>
                  <a:pt x="82" y="2995"/>
                  <a:pt x="122" y="2805"/>
                  <a:pt x="136" y="2737"/>
                </a:cubicBezTo>
                <a:cubicBezTo>
                  <a:pt x="190" y="2520"/>
                  <a:pt x="298" y="1802"/>
                  <a:pt x="326" y="1761"/>
                </a:cubicBezTo>
                <a:cubicBezTo>
                  <a:pt x="488" y="1951"/>
                  <a:pt x="393" y="2534"/>
                  <a:pt x="420" y="2602"/>
                </a:cubicBezTo>
                <a:cubicBezTo>
                  <a:pt x="434" y="2669"/>
                  <a:pt x="434" y="2629"/>
                  <a:pt x="448" y="2656"/>
                </a:cubicBezTo>
                <a:lnTo>
                  <a:pt x="461" y="2629"/>
                </a:lnTo>
                <a:cubicBezTo>
                  <a:pt x="461" y="2602"/>
                  <a:pt x="461" y="2602"/>
                  <a:pt x="461" y="2574"/>
                </a:cubicBezTo>
                <a:cubicBezTo>
                  <a:pt x="461" y="2561"/>
                  <a:pt x="461" y="2507"/>
                  <a:pt x="475" y="2493"/>
                </a:cubicBezTo>
                <a:cubicBezTo>
                  <a:pt x="475" y="2236"/>
                  <a:pt x="488" y="2222"/>
                  <a:pt x="461" y="1951"/>
                </a:cubicBezTo>
                <a:cubicBezTo>
                  <a:pt x="434" y="1789"/>
                  <a:pt x="393" y="1775"/>
                  <a:pt x="366" y="1667"/>
                </a:cubicBezTo>
                <a:cubicBezTo>
                  <a:pt x="353" y="1599"/>
                  <a:pt x="366" y="1382"/>
                  <a:pt x="366" y="1301"/>
                </a:cubicBezTo>
                <a:lnTo>
                  <a:pt x="312" y="650"/>
                </a:lnTo>
                <a:cubicBezTo>
                  <a:pt x="298" y="569"/>
                  <a:pt x="298" y="393"/>
                  <a:pt x="312" y="298"/>
                </a:cubicBezTo>
                <a:cubicBezTo>
                  <a:pt x="312" y="176"/>
                  <a:pt x="353" y="108"/>
                  <a:pt x="380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6" name="Freeform 147">
            <a:extLst>
              <a:ext uri="{FF2B5EF4-FFF2-40B4-BE49-F238E27FC236}">
                <a16:creationId xmlns:a16="http://schemas.microsoft.com/office/drawing/2014/main" id="{3EA61A3C-9419-4A81-9386-7632BE1FF089}"/>
              </a:ext>
            </a:extLst>
          </p:cNvPr>
          <p:cNvSpPr>
            <a:spLocks/>
          </p:cNvSpPr>
          <p:nvPr/>
        </p:nvSpPr>
        <p:spPr bwMode="auto">
          <a:xfrm>
            <a:off x="4400550" y="638175"/>
            <a:ext cx="557213" cy="896937"/>
          </a:xfrm>
          <a:custGeom>
            <a:avLst/>
            <a:gdLst>
              <a:gd name="T0" fmla="*/ 1748 w 1748"/>
              <a:gd name="T1" fmla="*/ 0 h 2818"/>
              <a:gd name="T2" fmla="*/ 1667 w 1748"/>
              <a:gd name="T3" fmla="*/ 0 h 2818"/>
              <a:gd name="T4" fmla="*/ 1314 w 1748"/>
              <a:gd name="T5" fmla="*/ 447 h 2818"/>
              <a:gd name="T6" fmla="*/ 921 w 1748"/>
              <a:gd name="T7" fmla="*/ 1125 h 2818"/>
              <a:gd name="T8" fmla="*/ 691 w 1748"/>
              <a:gd name="T9" fmla="*/ 1721 h 2818"/>
              <a:gd name="T10" fmla="*/ 596 w 1748"/>
              <a:gd name="T11" fmla="*/ 1883 h 2818"/>
              <a:gd name="T12" fmla="*/ 352 w 1748"/>
              <a:gd name="T13" fmla="*/ 2182 h 2818"/>
              <a:gd name="T14" fmla="*/ 230 w 1748"/>
              <a:gd name="T15" fmla="*/ 2331 h 2818"/>
              <a:gd name="T16" fmla="*/ 0 w 1748"/>
              <a:gd name="T17" fmla="*/ 2629 h 2818"/>
              <a:gd name="T18" fmla="*/ 271 w 1748"/>
              <a:gd name="T19" fmla="*/ 2344 h 2818"/>
              <a:gd name="T20" fmla="*/ 542 w 1748"/>
              <a:gd name="T21" fmla="*/ 2046 h 2818"/>
              <a:gd name="T22" fmla="*/ 203 w 1748"/>
              <a:gd name="T23" fmla="*/ 2724 h 2818"/>
              <a:gd name="T24" fmla="*/ 135 w 1748"/>
              <a:gd name="T25" fmla="*/ 2818 h 2818"/>
              <a:gd name="T26" fmla="*/ 271 w 1748"/>
              <a:gd name="T27" fmla="*/ 2696 h 2818"/>
              <a:gd name="T28" fmla="*/ 583 w 1748"/>
              <a:gd name="T29" fmla="*/ 2168 h 2818"/>
              <a:gd name="T30" fmla="*/ 799 w 1748"/>
              <a:gd name="T31" fmla="*/ 1558 h 2818"/>
              <a:gd name="T32" fmla="*/ 1274 w 1748"/>
              <a:gd name="T33" fmla="*/ 623 h 2818"/>
              <a:gd name="T34" fmla="*/ 1626 w 1748"/>
              <a:gd name="T35" fmla="*/ 149 h 2818"/>
              <a:gd name="T36" fmla="*/ 1748 w 1748"/>
              <a:gd name="T37" fmla="*/ 0 h 2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48" h="2818">
                <a:moveTo>
                  <a:pt x="1748" y="0"/>
                </a:moveTo>
                <a:lnTo>
                  <a:pt x="1667" y="0"/>
                </a:lnTo>
                <a:cubicBezTo>
                  <a:pt x="1612" y="95"/>
                  <a:pt x="1328" y="420"/>
                  <a:pt x="1314" y="447"/>
                </a:cubicBezTo>
                <a:lnTo>
                  <a:pt x="921" y="1125"/>
                </a:lnTo>
                <a:cubicBezTo>
                  <a:pt x="827" y="1314"/>
                  <a:pt x="745" y="1504"/>
                  <a:pt x="691" y="1721"/>
                </a:cubicBezTo>
                <a:lnTo>
                  <a:pt x="596" y="1883"/>
                </a:lnTo>
                <a:cubicBezTo>
                  <a:pt x="515" y="1938"/>
                  <a:pt x="420" y="2087"/>
                  <a:pt x="352" y="2182"/>
                </a:cubicBezTo>
                <a:cubicBezTo>
                  <a:pt x="312" y="2236"/>
                  <a:pt x="271" y="2276"/>
                  <a:pt x="230" y="2331"/>
                </a:cubicBezTo>
                <a:lnTo>
                  <a:pt x="0" y="2629"/>
                </a:lnTo>
                <a:cubicBezTo>
                  <a:pt x="14" y="2629"/>
                  <a:pt x="244" y="2385"/>
                  <a:pt x="271" y="2344"/>
                </a:cubicBezTo>
                <a:cubicBezTo>
                  <a:pt x="298" y="2290"/>
                  <a:pt x="515" y="2060"/>
                  <a:pt x="542" y="2046"/>
                </a:cubicBezTo>
                <a:cubicBezTo>
                  <a:pt x="542" y="2168"/>
                  <a:pt x="298" y="2574"/>
                  <a:pt x="203" y="2724"/>
                </a:cubicBezTo>
                <a:cubicBezTo>
                  <a:pt x="163" y="2764"/>
                  <a:pt x="149" y="2751"/>
                  <a:pt x="135" y="2818"/>
                </a:cubicBezTo>
                <a:cubicBezTo>
                  <a:pt x="217" y="2805"/>
                  <a:pt x="230" y="2751"/>
                  <a:pt x="271" y="2696"/>
                </a:cubicBezTo>
                <a:cubicBezTo>
                  <a:pt x="528" y="2344"/>
                  <a:pt x="420" y="2453"/>
                  <a:pt x="583" y="2168"/>
                </a:cubicBezTo>
                <a:cubicBezTo>
                  <a:pt x="718" y="1897"/>
                  <a:pt x="745" y="1694"/>
                  <a:pt x="799" y="1558"/>
                </a:cubicBezTo>
                <a:cubicBezTo>
                  <a:pt x="935" y="1247"/>
                  <a:pt x="1084" y="908"/>
                  <a:pt x="1274" y="623"/>
                </a:cubicBezTo>
                <a:cubicBezTo>
                  <a:pt x="1436" y="379"/>
                  <a:pt x="1450" y="366"/>
                  <a:pt x="1626" y="149"/>
                </a:cubicBezTo>
                <a:cubicBezTo>
                  <a:pt x="1667" y="108"/>
                  <a:pt x="1721" y="68"/>
                  <a:pt x="1748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7" name="Freeform 148">
            <a:extLst>
              <a:ext uri="{FF2B5EF4-FFF2-40B4-BE49-F238E27FC236}">
                <a16:creationId xmlns:a16="http://schemas.microsoft.com/office/drawing/2014/main" id="{F74129D3-4FCC-443E-B590-CABE9A950D82}"/>
              </a:ext>
            </a:extLst>
          </p:cNvPr>
          <p:cNvSpPr>
            <a:spLocks/>
          </p:cNvSpPr>
          <p:nvPr/>
        </p:nvSpPr>
        <p:spPr bwMode="auto">
          <a:xfrm>
            <a:off x="4611688" y="6110288"/>
            <a:ext cx="806450" cy="490537"/>
          </a:xfrm>
          <a:custGeom>
            <a:avLst/>
            <a:gdLst>
              <a:gd name="T0" fmla="*/ 2398 w 2534"/>
              <a:gd name="T1" fmla="*/ 1545 h 1545"/>
              <a:gd name="T2" fmla="*/ 2534 w 2534"/>
              <a:gd name="T3" fmla="*/ 1545 h 1545"/>
              <a:gd name="T4" fmla="*/ 1883 w 2534"/>
              <a:gd name="T5" fmla="*/ 1084 h 1545"/>
              <a:gd name="T6" fmla="*/ 1789 w 2534"/>
              <a:gd name="T7" fmla="*/ 840 h 1545"/>
              <a:gd name="T8" fmla="*/ 1802 w 2534"/>
              <a:gd name="T9" fmla="*/ 976 h 1545"/>
              <a:gd name="T10" fmla="*/ 1518 w 2534"/>
              <a:gd name="T11" fmla="*/ 813 h 1545"/>
              <a:gd name="T12" fmla="*/ 1274 w 2534"/>
              <a:gd name="T13" fmla="*/ 583 h 1545"/>
              <a:gd name="T14" fmla="*/ 1070 w 2534"/>
              <a:gd name="T15" fmla="*/ 312 h 1545"/>
              <a:gd name="T16" fmla="*/ 908 w 2534"/>
              <a:gd name="T17" fmla="*/ 27 h 1545"/>
              <a:gd name="T18" fmla="*/ 1016 w 2534"/>
              <a:gd name="T19" fmla="*/ 366 h 1545"/>
              <a:gd name="T20" fmla="*/ 772 w 2534"/>
              <a:gd name="T21" fmla="*/ 271 h 1545"/>
              <a:gd name="T22" fmla="*/ 108 w 2534"/>
              <a:gd name="T23" fmla="*/ 68 h 1545"/>
              <a:gd name="T24" fmla="*/ 0 w 2534"/>
              <a:gd name="T25" fmla="*/ 27 h 1545"/>
              <a:gd name="T26" fmla="*/ 691 w 2534"/>
              <a:gd name="T27" fmla="*/ 312 h 1545"/>
              <a:gd name="T28" fmla="*/ 1545 w 2534"/>
              <a:gd name="T29" fmla="*/ 922 h 1545"/>
              <a:gd name="T30" fmla="*/ 1829 w 2534"/>
              <a:gd name="T31" fmla="*/ 1125 h 1545"/>
              <a:gd name="T32" fmla="*/ 2317 w 2534"/>
              <a:gd name="T33" fmla="*/ 1477 h 1545"/>
              <a:gd name="T34" fmla="*/ 2398 w 2534"/>
              <a:gd name="T35" fmla="*/ 1545 h 1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34" h="1545">
                <a:moveTo>
                  <a:pt x="2398" y="1545"/>
                </a:moveTo>
                <a:lnTo>
                  <a:pt x="2534" y="1545"/>
                </a:lnTo>
                <a:cubicBezTo>
                  <a:pt x="2425" y="1409"/>
                  <a:pt x="2073" y="1328"/>
                  <a:pt x="1883" y="1084"/>
                </a:cubicBezTo>
                <a:cubicBezTo>
                  <a:pt x="1843" y="1016"/>
                  <a:pt x="1897" y="867"/>
                  <a:pt x="1789" y="840"/>
                </a:cubicBezTo>
                <a:lnTo>
                  <a:pt x="1802" y="976"/>
                </a:lnTo>
                <a:lnTo>
                  <a:pt x="1518" y="813"/>
                </a:lnTo>
                <a:cubicBezTo>
                  <a:pt x="1287" y="651"/>
                  <a:pt x="1382" y="705"/>
                  <a:pt x="1274" y="583"/>
                </a:cubicBezTo>
                <a:cubicBezTo>
                  <a:pt x="1165" y="474"/>
                  <a:pt x="1125" y="488"/>
                  <a:pt x="1070" y="312"/>
                </a:cubicBezTo>
                <a:cubicBezTo>
                  <a:pt x="1030" y="231"/>
                  <a:pt x="989" y="41"/>
                  <a:pt x="908" y="27"/>
                </a:cubicBezTo>
                <a:cubicBezTo>
                  <a:pt x="935" y="122"/>
                  <a:pt x="1016" y="244"/>
                  <a:pt x="1016" y="366"/>
                </a:cubicBezTo>
                <a:cubicBezTo>
                  <a:pt x="935" y="339"/>
                  <a:pt x="854" y="298"/>
                  <a:pt x="772" y="271"/>
                </a:cubicBezTo>
                <a:cubicBezTo>
                  <a:pt x="583" y="203"/>
                  <a:pt x="366" y="231"/>
                  <a:pt x="108" y="68"/>
                </a:cubicBezTo>
                <a:cubicBezTo>
                  <a:pt x="0" y="0"/>
                  <a:pt x="41" y="14"/>
                  <a:pt x="0" y="27"/>
                </a:cubicBezTo>
                <a:cubicBezTo>
                  <a:pt x="149" y="190"/>
                  <a:pt x="420" y="244"/>
                  <a:pt x="691" y="312"/>
                </a:cubicBezTo>
                <a:cubicBezTo>
                  <a:pt x="1192" y="434"/>
                  <a:pt x="1179" y="678"/>
                  <a:pt x="1545" y="922"/>
                </a:cubicBezTo>
                <a:cubicBezTo>
                  <a:pt x="1653" y="989"/>
                  <a:pt x="1761" y="1030"/>
                  <a:pt x="1829" y="1125"/>
                </a:cubicBezTo>
                <a:cubicBezTo>
                  <a:pt x="2005" y="1342"/>
                  <a:pt x="2100" y="1355"/>
                  <a:pt x="2317" y="1477"/>
                </a:cubicBezTo>
                <a:lnTo>
                  <a:pt x="2398" y="1545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8" name="Freeform 149">
            <a:extLst>
              <a:ext uri="{FF2B5EF4-FFF2-40B4-BE49-F238E27FC236}">
                <a16:creationId xmlns:a16="http://schemas.microsoft.com/office/drawing/2014/main" id="{DD87F5B5-1865-4764-AABD-E58B6B29E7CB}"/>
              </a:ext>
            </a:extLst>
          </p:cNvPr>
          <p:cNvSpPr>
            <a:spLocks/>
          </p:cNvSpPr>
          <p:nvPr/>
        </p:nvSpPr>
        <p:spPr bwMode="auto">
          <a:xfrm>
            <a:off x="1633538" y="638175"/>
            <a:ext cx="603250" cy="876300"/>
          </a:xfrm>
          <a:custGeom>
            <a:avLst/>
            <a:gdLst>
              <a:gd name="T0" fmla="*/ 54 w 1897"/>
              <a:gd name="T1" fmla="*/ 0 h 2751"/>
              <a:gd name="T2" fmla="*/ 0 w 1897"/>
              <a:gd name="T3" fmla="*/ 0 h 2751"/>
              <a:gd name="T4" fmla="*/ 217 w 1897"/>
              <a:gd name="T5" fmla="*/ 298 h 2751"/>
              <a:gd name="T6" fmla="*/ 393 w 1897"/>
              <a:gd name="T7" fmla="*/ 637 h 2751"/>
              <a:gd name="T8" fmla="*/ 745 w 1897"/>
              <a:gd name="T9" fmla="*/ 1314 h 2751"/>
              <a:gd name="T10" fmla="*/ 1030 w 1897"/>
              <a:gd name="T11" fmla="*/ 1789 h 2751"/>
              <a:gd name="T12" fmla="*/ 1396 w 1897"/>
              <a:gd name="T13" fmla="*/ 2425 h 2751"/>
              <a:gd name="T14" fmla="*/ 1517 w 1897"/>
              <a:gd name="T15" fmla="*/ 2561 h 2751"/>
              <a:gd name="T16" fmla="*/ 1368 w 1897"/>
              <a:gd name="T17" fmla="*/ 2276 h 2751"/>
              <a:gd name="T18" fmla="*/ 1206 w 1897"/>
              <a:gd name="T19" fmla="*/ 1978 h 2751"/>
              <a:gd name="T20" fmla="*/ 1219 w 1897"/>
              <a:gd name="T21" fmla="*/ 1965 h 2751"/>
              <a:gd name="T22" fmla="*/ 1558 w 1897"/>
              <a:gd name="T23" fmla="*/ 2358 h 2751"/>
              <a:gd name="T24" fmla="*/ 1897 w 1897"/>
              <a:gd name="T25" fmla="*/ 2751 h 2751"/>
              <a:gd name="T26" fmla="*/ 1423 w 1897"/>
              <a:gd name="T27" fmla="*/ 2087 h 2751"/>
              <a:gd name="T28" fmla="*/ 799 w 1897"/>
              <a:gd name="T29" fmla="*/ 1274 h 2751"/>
              <a:gd name="T30" fmla="*/ 704 w 1897"/>
              <a:gd name="T31" fmla="*/ 1084 h 2751"/>
              <a:gd name="T32" fmla="*/ 298 w 1897"/>
              <a:gd name="T33" fmla="*/ 339 h 2751"/>
              <a:gd name="T34" fmla="*/ 54 w 1897"/>
              <a:gd name="T35" fmla="*/ 0 h 2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97" h="2751">
                <a:moveTo>
                  <a:pt x="54" y="0"/>
                </a:moveTo>
                <a:lnTo>
                  <a:pt x="0" y="0"/>
                </a:lnTo>
                <a:cubicBezTo>
                  <a:pt x="41" y="122"/>
                  <a:pt x="135" y="190"/>
                  <a:pt x="217" y="298"/>
                </a:cubicBezTo>
                <a:lnTo>
                  <a:pt x="393" y="637"/>
                </a:lnTo>
                <a:cubicBezTo>
                  <a:pt x="528" y="840"/>
                  <a:pt x="637" y="1070"/>
                  <a:pt x="745" y="1314"/>
                </a:cubicBezTo>
                <a:cubicBezTo>
                  <a:pt x="799" y="1450"/>
                  <a:pt x="948" y="1694"/>
                  <a:pt x="1030" y="1789"/>
                </a:cubicBezTo>
                <a:lnTo>
                  <a:pt x="1396" y="2425"/>
                </a:lnTo>
                <a:cubicBezTo>
                  <a:pt x="1423" y="2480"/>
                  <a:pt x="1463" y="2534"/>
                  <a:pt x="1517" y="2561"/>
                </a:cubicBezTo>
                <a:lnTo>
                  <a:pt x="1368" y="2276"/>
                </a:lnTo>
                <a:cubicBezTo>
                  <a:pt x="1328" y="2182"/>
                  <a:pt x="1260" y="2046"/>
                  <a:pt x="1206" y="1978"/>
                </a:cubicBezTo>
                <a:lnTo>
                  <a:pt x="1219" y="1965"/>
                </a:lnTo>
                <a:cubicBezTo>
                  <a:pt x="1260" y="1938"/>
                  <a:pt x="1531" y="2303"/>
                  <a:pt x="1558" y="2358"/>
                </a:cubicBezTo>
                <a:cubicBezTo>
                  <a:pt x="1626" y="2453"/>
                  <a:pt x="1802" y="2710"/>
                  <a:pt x="1897" y="2751"/>
                </a:cubicBezTo>
                <a:lnTo>
                  <a:pt x="1423" y="2087"/>
                </a:lnTo>
                <a:cubicBezTo>
                  <a:pt x="1206" y="1829"/>
                  <a:pt x="975" y="1748"/>
                  <a:pt x="799" y="1274"/>
                </a:cubicBezTo>
                <a:cubicBezTo>
                  <a:pt x="772" y="1206"/>
                  <a:pt x="732" y="1152"/>
                  <a:pt x="704" y="1084"/>
                </a:cubicBezTo>
                <a:lnTo>
                  <a:pt x="298" y="339"/>
                </a:lnTo>
                <a:cubicBezTo>
                  <a:pt x="217" y="230"/>
                  <a:pt x="122" y="108"/>
                  <a:pt x="54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9" name="Freeform 150">
            <a:extLst>
              <a:ext uri="{FF2B5EF4-FFF2-40B4-BE49-F238E27FC236}">
                <a16:creationId xmlns:a16="http://schemas.microsoft.com/office/drawing/2014/main" id="{A216450F-3DE1-49A1-8FFC-5E37CA588F3F}"/>
              </a:ext>
            </a:extLst>
          </p:cNvPr>
          <p:cNvSpPr>
            <a:spLocks/>
          </p:cNvSpPr>
          <p:nvPr/>
        </p:nvSpPr>
        <p:spPr bwMode="auto">
          <a:xfrm>
            <a:off x="5445125" y="1216025"/>
            <a:ext cx="909638" cy="695325"/>
          </a:xfrm>
          <a:custGeom>
            <a:avLst/>
            <a:gdLst>
              <a:gd name="T0" fmla="*/ 2859 w 2859"/>
              <a:gd name="T1" fmla="*/ 108 h 2181"/>
              <a:gd name="T2" fmla="*/ 2859 w 2859"/>
              <a:gd name="T3" fmla="*/ 0 h 2181"/>
              <a:gd name="T4" fmla="*/ 2520 w 2859"/>
              <a:gd name="T5" fmla="*/ 271 h 2181"/>
              <a:gd name="T6" fmla="*/ 2317 w 2859"/>
              <a:gd name="T7" fmla="*/ 393 h 2181"/>
              <a:gd name="T8" fmla="*/ 1911 w 2859"/>
              <a:gd name="T9" fmla="*/ 609 h 2181"/>
              <a:gd name="T10" fmla="*/ 1396 w 2859"/>
              <a:gd name="T11" fmla="*/ 867 h 2181"/>
              <a:gd name="T12" fmla="*/ 1138 w 2859"/>
              <a:gd name="T13" fmla="*/ 1111 h 2181"/>
              <a:gd name="T14" fmla="*/ 989 w 2859"/>
              <a:gd name="T15" fmla="*/ 1273 h 2181"/>
              <a:gd name="T16" fmla="*/ 556 w 2859"/>
              <a:gd name="T17" fmla="*/ 1775 h 2181"/>
              <a:gd name="T18" fmla="*/ 163 w 2859"/>
              <a:gd name="T19" fmla="*/ 2019 h 2181"/>
              <a:gd name="T20" fmla="*/ 0 w 2859"/>
              <a:gd name="T21" fmla="*/ 2154 h 2181"/>
              <a:gd name="T22" fmla="*/ 285 w 2859"/>
              <a:gd name="T23" fmla="*/ 2032 h 2181"/>
              <a:gd name="T24" fmla="*/ 203 w 2859"/>
              <a:gd name="T25" fmla="*/ 2181 h 2181"/>
              <a:gd name="T26" fmla="*/ 921 w 2859"/>
              <a:gd name="T27" fmla="*/ 1422 h 2181"/>
              <a:gd name="T28" fmla="*/ 1342 w 2859"/>
              <a:gd name="T29" fmla="*/ 962 h 2181"/>
              <a:gd name="T30" fmla="*/ 1721 w 2859"/>
              <a:gd name="T31" fmla="*/ 745 h 2181"/>
              <a:gd name="T32" fmla="*/ 2127 w 2859"/>
              <a:gd name="T33" fmla="*/ 569 h 2181"/>
              <a:gd name="T34" fmla="*/ 2317 w 2859"/>
              <a:gd name="T35" fmla="*/ 460 h 2181"/>
              <a:gd name="T36" fmla="*/ 2859 w 2859"/>
              <a:gd name="T37" fmla="*/ 10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59" h="2181">
                <a:moveTo>
                  <a:pt x="2859" y="108"/>
                </a:moveTo>
                <a:lnTo>
                  <a:pt x="2859" y="0"/>
                </a:lnTo>
                <a:cubicBezTo>
                  <a:pt x="2764" y="135"/>
                  <a:pt x="2656" y="203"/>
                  <a:pt x="2520" y="271"/>
                </a:cubicBezTo>
                <a:cubicBezTo>
                  <a:pt x="2439" y="311"/>
                  <a:pt x="2412" y="352"/>
                  <a:pt x="2317" y="393"/>
                </a:cubicBezTo>
                <a:cubicBezTo>
                  <a:pt x="2100" y="474"/>
                  <a:pt x="2155" y="501"/>
                  <a:pt x="1911" y="609"/>
                </a:cubicBezTo>
                <a:cubicBezTo>
                  <a:pt x="1694" y="718"/>
                  <a:pt x="1694" y="637"/>
                  <a:pt x="1396" y="867"/>
                </a:cubicBezTo>
                <a:cubicBezTo>
                  <a:pt x="1152" y="1057"/>
                  <a:pt x="1233" y="1016"/>
                  <a:pt x="1138" y="1111"/>
                </a:cubicBezTo>
                <a:cubicBezTo>
                  <a:pt x="1016" y="1206"/>
                  <a:pt x="1071" y="1151"/>
                  <a:pt x="989" y="1273"/>
                </a:cubicBezTo>
                <a:lnTo>
                  <a:pt x="556" y="1775"/>
                </a:lnTo>
                <a:cubicBezTo>
                  <a:pt x="366" y="2005"/>
                  <a:pt x="569" y="1802"/>
                  <a:pt x="163" y="2019"/>
                </a:cubicBezTo>
                <a:cubicBezTo>
                  <a:pt x="95" y="2059"/>
                  <a:pt x="27" y="2086"/>
                  <a:pt x="0" y="2154"/>
                </a:cubicBezTo>
                <a:cubicBezTo>
                  <a:pt x="95" y="2113"/>
                  <a:pt x="163" y="2046"/>
                  <a:pt x="285" y="2032"/>
                </a:cubicBezTo>
                <a:cubicBezTo>
                  <a:pt x="258" y="2086"/>
                  <a:pt x="217" y="2100"/>
                  <a:pt x="203" y="2181"/>
                </a:cubicBezTo>
                <a:cubicBezTo>
                  <a:pt x="501" y="1978"/>
                  <a:pt x="759" y="1585"/>
                  <a:pt x="921" y="1422"/>
                </a:cubicBezTo>
                <a:cubicBezTo>
                  <a:pt x="1043" y="1314"/>
                  <a:pt x="1220" y="1043"/>
                  <a:pt x="1342" y="962"/>
                </a:cubicBezTo>
                <a:cubicBezTo>
                  <a:pt x="1463" y="880"/>
                  <a:pt x="1545" y="799"/>
                  <a:pt x="1721" y="745"/>
                </a:cubicBezTo>
                <a:cubicBezTo>
                  <a:pt x="1843" y="718"/>
                  <a:pt x="2033" y="637"/>
                  <a:pt x="2127" y="569"/>
                </a:cubicBezTo>
                <a:cubicBezTo>
                  <a:pt x="2209" y="501"/>
                  <a:pt x="2195" y="501"/>
                  <a:pt x="2317" y="460"/>
                </a:cubicBezTo>
                <a:cubicBezTo>
                  <a:pt x="2602" y="379"/>
                  <a:pt x="2818" y="135"/>
                  <a:pt x="2859" y="10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0" name="Freeform 151">
            <a:extLst>
              <a:ext uri="{FF2B5EF4-FFF2-40B4-BE49-F238E27FC236}">
                <a16:creationId xmlns:a16="http://schemas.microsoft.com/office/drawing/2014/main" id="{DB1E89C4-32DF-4D6E-8DE7-A7C237DC29D5}"/>
              </a:ext>
            </a:extLst>
          </p:cNvPr>
          <p:cNvSpPr>
            <a:spLocks/>
          </p:cNvSpPr>
          <p:nvPr/>
        </p:nvSpPr>
        <p:spPr bwMode="auto">
          <a:xfrm>
            <a:off x="2279650" y="638175"/>
            <a:ext cx="711200" cy="906462"/>
          </a:xfrm>
          <a:custGeom>
            <a:avLst/>
            <a:gdLst>
              <a:gd name="T0" fmla="*/ 68 w 2236"/>
              <a:gd name="T1" fmla="*/ 0 h 2845"/>
              <a:gd name="T2" fmla="*/ 0 w 2236"/>
              <a:gd name="T3" fmla="*/ 0 h 2845"/>
              <a:gd name="T4" fmla="*/ 136 w 2236"/>
              <a:gd name="T5" fmla="*/ 190 h 2845"/>
              <a:gd name="T6" fmla="*/ 326 w 2236"/>
              <a:gd name="T7" fmla="*/ 461 h 2845"/>
              <a:gd name="T8" fmla="*/ 407 w 2236"/>
              <a:gd name="T9" fmla="*/ 542 h 2845"/>
              <a:gd name="T10" fmla="*/ 542 w 2236"/>
              <a:gd name="T11" fmla="*/ 718 h 2845"/>
              <a:gd name="T12" fmla="*/ 678 w 2236"/>
              <a:gd name="T13" fmla="*/ 894 h 2845"/>
              <a:gd name="T14" fmla="*/ 827 w 2236"/>
              <a:gd name="T15" fmla="*/ 1057 h 2845"/>
              <a:gd name="T16" fmla="*/ 1166 w 2236"/>
              <a:gd name="T17" fmla="*/ 1369 h 2845"/>
              <a:gd name="T18" fmla="*/ 1477 w 2236"/>
              <a:gd name="T19" fmla="*/ 1680 h 2845"/>
              <a:gd name="T20" fmla="*/ 1626 w 2236"/>
              <a:gd name="T21" fmla="*/ 1843 h 2845"/>
              <a:gd name="T22" fmla="*/ 1735 w 2236"/>
              <a:gd name="T23" fmla="*/ 2060 h 2845"/>
              <a:gd name="T24" fmla="*/ 1992 w 2236"/>
              <a:gd name="T25" fmla="*/ 2425 h 2845"/>
              <a:gd name="T26" fmla="*/ 2236 w 2236"/>
              <a:gd name="T27" fmla="*/ 2845 h 2845"/>
              <a:gd name="T28" fmla="*/ 1667 w 2236"/>
              <a:gd name="T29" fmla="*/ 1829 h 2845"/>
              <a:gd name="T30" fmla="*/ 1220 w 2236"/>
              <a:gd name="T31" fmla="*/ 1341 h 2845"/>
              <a:gd name="T32" fmla="*/ 746 w 2236"/>
              <a:gd name="T33" fmla="*/ 881 h 2845"/>
              <a:gd name="T34" fmla="*/ 326 w 2236"/>
              <a:gd name="T35" fmla="*/ 352 h 2845"/>
              <a:gd name="T36" fmla="*/ 204 w 2236"/>
              <a:gd name="T37" fmla="*/ 176 h 2845"/>
              <a:gd name="T38" fmla="*/ 68 w 2236"/>
              <a:gd name="T39" fmla="*/ 0 h 2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236" h="2845">
                <a:moveTo>
                  <a:pt x="68" y="0"/>
                </a:moveTo>
                <a:lnTo>
                  <a:pt x="0" y="0"/>
                </a:lnTo>
                <a:cubicBezTo>
                  <a:pt x="27" y="54"/>
                  <a:pt x="95" y="135"/>
                  <a:pt x="136" y="190"/>
                </a:cubicBezTo>
                <a:cubicBezTo>
                  <a:pt x="231" y="284"/>
                  <a:pt x="258" y="339"/>
                  <a:pt x="326" y="461"/>
                </a:cubicBezTo>
                <a:cubicBezTo>
                  <a:pt x="353" y="501"/>
                  <a:pt x="366" y="501"/>
                  <a:pt x="407" y="542"/>
                </a:cubicBezTo>
                <a:cubicBezTo>
                  <a:pt x="488" y="650"/>
                  <a:pt x="407" y="583"/>
                  <a:pt x="542" y="718"/>
                </a:cubicBezTo>
                <a:cubicBezTo>
                  <a:pt x="597" y="772"/>
                  <a:pt x="637" y="840"/>
                  <a:pt x="678" y="894"/>
                </a:cubicBezTo>
                <a:cubicBezTo>
                  <a:pt x="732" y="962"/>
                  <a:pt x="786" y="989"/>
                  <a:pt x="827" y="1057"/>
                </a:cubicBezTo>
                <a:cubicBezTo>
                  <a:pt x="935" y="1192"/>
                  <a:pt x="1030" y="1247"/>
                  <a:pt x="1166" y="1369"/>
                </a:cubicBezTo>
                <a:cubicBezTo>
                  <a:pt x="1423" y="1585"/>
                  <a:pt x="1247" y="1409"/>
                  <a:pt x="1477" y="1680"/>
                </a:cubicBezTo>
                <a:cubicBezTo>
                  <a:pt x="1532" y="1734"/>
                  <a:pt x="1586" y="1775"/>
                  <a:pt x="1626" y="1843"/>
                </a:cubicBezTo>
                <a:cubicBezTo>
                  <a:pt x="1653" y="1911"/>
                  <a:pt x="1694" y="1992"/>
                  <a:pt x="1735" y="2060"/>
                </a:cubicBezTo>
                <a:cubicBezTo>
                  <a:pt x="1816" y="2168"/>
                  <a:pt x="1938" y="2303"/>
                  <a:pt x="1992" y="2425"/>
                </a:cubicBezTo>
                <a:cubicBezTo>
                  <a:pt x="2074" y="2615"/>
                  <a:pt x="2141" y="2818"/>
                  <a:pt x="2236" y="2845"/>
                </a:cubicBezTo>
                <a:cubicBezTo>
                  <a:pt x="2006" y="2263"/>
                  <a:pt x="1911" y="2263"/>
                  <a:pt x="1667" y="1829"/>
                </a:cubicBezTo>
                <a:cubicBezTo>
                  <a:pt x="1572" y="1653"/>
                  <a:pt x="1369" y="1463"/>
                  <a:pt x="1220" y="1341"/>
                </a:cubicBezTo>
                <a:cubicBezTo>
                  <a:pt x="1017" y="1165"/>
                  <a:pt x="922" y="1057"/>
                  <a:pt x="746" y="881"/>
                </a:cubicBezTo>
                <a:lnTo>
                  <a:pt x="326" y="352"/>
                </a:lnTo>
                <a:cubicBezTo>
                  <a:pt x="285" y="284"/>
                  <a:pt x="271" y="244"/>
                  <a:pt x="204" y="176"/>
                </a:cubicBezTo>
                <a:cubicBezTo>
                  <a:pt x="149" y="122"/>
                  <a:pt x="109" y="68"/>
                  <a:pt x="68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1" name="Freeform 152">
            <a:extLst>
              <a:ext uri="{FF2B5EF4-FFF2-40B4-BE49-F238E27FC236}">
                <a16:creationId xmlns:a16="http://schemas.microsoft.com/office/drawing/2014/main" id="{8C7E6493-32D2-4D04-8300-610D83F6AD27}"/>
              </a:ext>
            </a:extLst>
          </p:cNvPr>
          <p:cNvSpPr>
            <a:spLocks/>
          </p:cNvSpPr>
          <p:nvPr/>
        </p:nvSpPr>
        <p:spPr bwMode="auto">
          <a:xfrm>
            <a:off x="3840163" y="3984625"/>
            <a:ext cx="1035050" cy="469900"/>
          </a:xfrm>
          <a:custGeom>
            <a:avLst/>
            <a:gdLst>
              <a:gd name="T0" fmla="*/ 3252 w 3252"/>
              <a:gd name="T1" fmla="*/ 1301 h 1477"/>
              <a:gd name="T2" fmla="*/ 3144 w 3252"/>
              <a:gd name="T3" fmla="*/ 1314 h 1477"/>
              <a:gd name="T4" fmla="*/ 2765 w 3252"/>
              <a:gd name="T5" fmla="*/ 1328 h 1477"/>
              <a:gd name="T6" fmla="*/ 2155 w 3252"/>
              <a:gd name="T7" fmla="*/ 1084 h 1477"/>
              <a:gd name="T8" fmla="*/ 1992 w 3252"/>
              <a:gd name="T9" fmla="*/ 948 h 1477"/>
              <a:gd name="T10" fmla="*/ 1247 w 3252"/>
              <a:gd name="T11" fmla="*/ 528 h 1477"/>
              <a:gd name="T12" fmla="*/ 773 w 3252"/>
              <a:gd name="T13" fmla="*/ 406 h 1477"/>
              <a:gd name="T14" fmla="*/ 380 w 3252"/>
              <a:gd name="T15" fmla="*/ 203 h 1477"/>
              <a:gd name="T16" fmla="*/ 0 w 3252"/>
              <a:gd name="T17" fmla="*/ 0 h 1477"/>
              <a:gd name="T18" fmla="*/ 949 w 3252"/>
              <a:gd name="T19" fmla="*/ 515 h 1477"/>
              <a:gd name="T20" fmla="*/ 1626 w 3252"/>
              <a:gd name="T21" fmla="*/ 759 h 1477"/>
              <a:gd name="T22" fmla="*/ 1816 w 3252"/>
              <a:gd name="T23" fmla="*/ 867 h 1477"/>
              <a:gd name="T24" fmla="*/ 2345 w 3252"/>
              <a:gd name="T25" fmla="*/ 1247 h 1477"/>
              <a:gd name="T26" fmla="*/ 3171 w 3252"/>
              <a:gd name="T27" fmla="*/ 1382 h 1477"/>
              <a:gd name="T28" fmla="*/ 3252 w 3252"/>
              <a:gd name="T29" fmla="*/ 1301 h 1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52" h="1477">
                <a:moveTo>
                  <a:pt x="3252" y="1301"/>
                </a:moveTo>
                <a:cubicBezTo>
                  <a:pt x="3239" y="1301"/>
                  <a:pt x="3252" y="1247"/>
                  <a:pt x="3144" y="1314"/>
                </a:cubicBezTo>
                <a:cubicBezTo>
                  <a:pt x="3022" y="1382"/>
                  <a:pt x="2981" y="1341"/>
                  <a:pt x="2765" y="1328"/>
                </a:cubicBezTo>
                <a:cubicBezTo>
                  <a:pt x="2616" y="1314"/>
                  <a:pt x="2236" y="1152"/>
                  <a:pt x="2155" y="1084"/>
                </a:cubicBezTo>
                <a:cubicBezTo>
                  <a:pt x="2074" y="1030"/>
                  <a:pt x="2047" y="1003"/>
                  <a:pt x="1992" y="948"/>
                </a:cubicBezTo>
                <a:cubicBezTo>
                  <a:pt x="1640" y="637"/>
                  <a:pt x="1640" y="705"/>
                  <a:pt x="1247" y="528"/>
                </a:cubicBezTo>
                <a:cubicBezTo>
                  <a:pt x="1084" y="474"/>
                  <a:pt x="922" y="488"/>
                  <a:pt x="773" y="406"/>
                </a:cubicBezTo>
                <a:lnTo>
                  <a:pt x="380" y="203"/>
                </a:lnTo>
                <a:cubicBezTo>
                  <a:pt x="285" y="149"/>
                  <a:pt x="150" y="27"/>
                  <a:pt x="0" y="0"/>
                </a:cubicBezTo>
                <a:cubicBezTo>
                  <a:pt x="271" y="176"/>
                  <a:pt x="651" y="474"/>
                  <a:pt x="949" y="515"/>
                </a:cubicBezTo>
                <a:cubicBezTo>
                  <a:pt x="1234" y="555"/>
                  <a:pt x="1369" y="650"/>
                  <a:pt x="1626" y="759"/>
                </a:cubicBezTo>
                <a:cubicBezTo>
                  <a:pt x="1735" y="799"/>
                  <a:pt x="1748" y="813"/>
                  <a:pt x="1816" y="867"/>
                </a:cubicBezTo>
                <a:cubicBezTo>
                  <a:pt x="2074" y="1097"/>
                  <a:pt x="2006" y="1070"/>
                  <a:pt x="2345" y="1247"/>
                </a:cubicBezTo>
                <a:cubicBezTo>
                  <a:pt x="2521" y="1328"/>
                  <a:pt x="2954" y="1477"/>
                  <a:pt x="3171" y="1382"/>
                </a:cubicBezTo>
                <a:cubicBezTo>
                  <a:pt x="3239" y="1355"/>
                  <a:pt x="3239" y="1368"/>
                  <a:pt x="3252" y="130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2" name="Freeform 153">
            <a:extLst>
              <a:ext uri="{FF2B5EF4-FFF2-40B4-BE49-F238E27FC236}">
                <a16:creationId xmlns:a16="http://schemas.microsoft.com/office/drawing/2014/main" id="{595B2A59-00DE-479A-88CE-33921FC00C37}"/>
              </a:ext>
            </a:extLst>
          </p:cNvPr>
          <p:cNvSpPr>
            <a:spLocks/>
          </p:cNvSpPr>
          <p:nvPr/>
        </p:nvSpPr>
        <p:spPr bwMode="auto">
          <a:xfrm>
            <a:off x="5224463" y="2695575"/>
            <a:ext cx="1130300" cy="133350"/>
          </a:xfrm>
          <a:custGeom>
            <a:avLst/>
            <a:gdLst>
              <a:gd name="T0" fmla="*/ 3550 w 3550"/>
              <a:gd name="T1" fmla="*/ 68 h 420"/>
              <a:gd name="T2" fmla="*/ 3550 w 3550"/>
              <a:gd name="T3" fmla="*/ 0 h 420"/>
              <a:gd name="T4" fmla="*/ 3130 w 3550"/>
              <a:gd name="T5" fmla="*/ 68 h 420"/>
              <a:gd name="T6" fmla="*/ 2683 w 3550"/>
              <a:gd name="T7" fmla="*/ 109 h 420"/>
              <a:gd name="T8" fmla="*/ 1789 w 3550"/>
              <a:gd name="T9" fmla="*/ 217 h 420"/>
              <a:gd name="T10" fmla="*/ 840 w 3550"/>
              <a:gd name="T11" fmla="*/ 258 h 420"/>
              <a:gd name="T12" fmla="*/ 0 w 3550"/>
              <a:gd name="T13" fmla="*/ 407 h 420"/>
              <a:gd name="T14" fmla="*/ 379 w 3550"/>
              <a:gd name="T15" fmla="*/ 353 h 420"/>
              <a:gd name="T16" fmla="*/ 854 w 3550"/>
              <a:gd name="T17" fmla="*/ 312 h 420"/>
              <a:gd name="T18" fmla="*/ 1762 w 3550"/>
              <a:gd name="T19" fmla="*/ 271 h 420"/>
              <a:gd name="T20" fmla="*/ 2656 w 3550"/>
              <a:gd name="T21" fmla="*/ 177 h 420"/>
              <a:gd name="T22" fmla="*/ 3550 w 3550"/>
              <a:gd name="T23" fmla="*/ 68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50" h="420">
                <a:moveTo>
                  <a:pt x="3550" y="68"/>
                </a:moveTo>
                <a:lnTo>
                  <a:pt x="3550" y="0"/>
                </a:lnTo>
                <a:cubicBezTo>
                  <a:pt x="3455" y="41"/>
                  <a:pt x="3252" y="68"/>
                  <a:pt x="3130" y="68"/>
                </a:cubicBezTo>
                <a:cubicBezTo>
                  <a:pt x="2967" y="68"/>
                  <a:pt x="2832" y="95"/>
                  <a:pt x="2683" y="109"/>
                </a:cubicBezTo>
                <a:cubicBezTo>
                  <a:pt x="2398" y="136"/>
                  <a:pt x="2331" y="258"/>
                  <a:pt x="1789" y="217"/>
                </a:cubicBezTo>
                <a:cubicBezTo>
                  <a:pt x="1409" y="177"/>
                  <a:pt x="1192" y="204"/>
                  <a:pt x="840" y="258"/>
                </a:cubicBezTo>
                <a:cubicBezTo>
                  <a:pt x="623" y="299"/>
                  <a:pt x="149" y="299"/>
                  <a:pt x="0" y="407"/>
                </a:cubicBezTo>
                <a:cubicBezTo>
                  <a:pt x="14" y="420"/>
                  <a:pt x="325" y="366"/>
                  <a:pt x="379" y="353"/>
                </a:cubicBezTo>
                <a:cubicBezTo>
                  <a:pt x="542" y="339"/>
                  <a:pt x="691" y="339"/>
                  <a:pt x="854" y="312"/>
                </a:cubicBezTo>
                <a:cubicBezTo>
                  <a:pt x="1192" y="258"/>
                  <a:pt x="1396" y="231"/>
                  <a:pt x="1762" y="271"/>
                </a:cubicBezTo>
                <a:cubicBezTo>
                  <a:pt x="2114" y="312"/>
                  <a:pt x="2344" y="231"/>
                  <a:pt x="2656" y="177"/>
                </a:cubicBezTo>
                <a:cubicBezTo>
                  <a:pt x="2940" y="122"/>
                  <a:pt x="3252" y="122"/>
                  <a:pt x="3550" y="6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3" name="Freeform 154">
            <a:extLst>
              <a:ext uri="{FF2B5EF4-FFF2-40B4-BE49-F238E27FC236}">
                <a16:creationId xmlns:a16="http://schemas.microsoft.com/office/drawing/2014/main" id="{6F4E1E98-7AA5-4C17-94D9-DE6EF685D27D}"/>
              </a:ext>
            </a:extLst>
          </p:cNvPr>
          <p:cNvSpPr>
            <a:spLocks/>
          </p:cNvSpPr>
          <p:nvPr/>
        </p:nvSpPr>
        <p:spPr bwMode="auto">
          <a:xfrm>
            <a:off x="5586413" y="914400"/>
            <a:ext cx="768350" cy="741362"/>
          </a:xfrm>
          <a:custGeom>
            <a:avLst/>
            <a:gdLst>
              <a:gd name="T0" fmla="*/ 2412 w 2412"/>
              <a:gd name="T1" fmla="*/ 95 h 2331"/>
              <a:gd name="T2" fmla="*/ 2412 w 2412"/>
              <a:gd name="T3" fmla="*/ 0 h 2331"/>
              <a:gd name="T4" fmla="*/ 1762 w 2412"/>
              <a:gd name="T5" fmla="*/ 515 h 2331"/>
              <a:gd name="T6" fmla="*/ 1450 w 2412"/>
              <a:gd name="T7" fmla="*/ 800 h 2331"/>
              <a:gd name="T8" fmla="*/ 1071 w 2412"/>
              <a:gd name="T9" fmla="*/ 1328 h 2331"/>
              <a:gd name="T10" fmla="*/ 922 w 2412"/>
              <a:gd name="T11" fmla="*/ 1477 h 2331"/>
              <a:gd name="T12" fmla="*/ 610 w 2412"/>
              <a:gd name="T13" fmla="*/ 1748 h 2331"/>
              <a:gd name="T14" fmla="*/ 163 w 2412"/>
              <a:gd name="T15" fmla="*/ 2195 h 2331"/>
              <a:gd name="T16" fmla="*/ 0 w 2412"/>
              <a:gd name="T17" fmla="*/ 2331 h 2331"/>
              <a:gd name="T18" fmla="*/ 786 w 2412"/>
              <a:gd name="T19" fmla="*/ 1680 h 2331"/>
              <a:gd name="T20" fmla="*/ 1084 w 2412"/>
              <a:gd name="T21" fmla="*/ 1382 h 2331"/>
              <a:gd name="T22" fmla="*/ 1233 w 2412"/>
              <a:gd name="T23" fmla="*/ 1247 h 2331"/>
              <a:gd name="T24" fmla="*/ 1355 w 2412"/>
              <a:gd name="T25" fmla="*/ 1084 h 2331"/>
              <a:gd name="T26" fmla="*/ 1586 w 2412"/>
              <a:gd name="T27" fmla="*/ 732 h 2331"/>
              <a:gd name="T28" fmla="*/ 1762 w 2412"/>
              <a:gd name="T29" fmla="*/ 596 h 2331"/>
              <a:gd name="T30" fmla="*/ 2263 w 2412"/>
              <a:gd name="T31" fmla="*/ 230 h 2331"/>
              <a:gd name="T32" fmla="*/ 2412 w 2412"/>
              <a:gd name="T33" fmla="*/ 95 h 2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12" h="2331">
                <a:moveTo>
                  <a:pt x="2412" y="95"/>
                </a:moveTo>
                <a:lnTo>
                  <a:pt x="2412" y="0"/>
                </a:lnTo>
                <a:cubicBezTo>
                  <a:pt x="2060" y="339"/>
                  <a:pt x="2168" y="217"/>
                  <a:pt x="1762" y="515"/>
                </a:cubicBezTo>
                <a:cubicBezTo>
                  <a:pt x="1694" y="569"/>
                  <a:pt x="1518" y="718"/>
                  <a:pt x="1450" y="800"/>
                </a:cubicBezTo>
                <a:cubicBezTo>
                  <a:pt x="1382" y="908"/>
                  <a:pt x="1193" y="1260"/>
                  <a:pt x="1071" y="1328"/>
                </a:cubicBezTo>
                <a:cubicBezTo>
                  <a:pt x="989" y="1382"/>
                  <a:pt x="989" y="1382"/>
                  <a:pt x="922" y="1477"/>
                </a:cubicBezTo>
                <a:cubicBezTo>
                  <a:pt x="840" y="1572"/>
                  <a:pt x="718" y="1653"/>
                  <a:pt x="610" y="1748"/>
                </a:cubicBezTo>
                <a:cubicBezTo>
                  <a:pt x="434" y="1911"/>
                  <a:pt x="325" y="2073"/>
                  <a:pt x="163" y="2195"/>
                </a:cubicBezTo>
                <a:cubicBezTo>
                  <a:pt x="109" y="2236"/>
                  <a:pt x="27" y="2263"/>
                  <a:pt x="0" y="2331"/>
                </a:cubicBezTo>
                <a:cubicBezTo>
                  <a:pt x="298" y="2209"/>
                  <a:pt x="447" y="1938"/>
                  <a:pt x="786" y="1680"/>
                </a:cubicBezTo>
                <a:cubicBezTo>
                  <a:pt x="895" y="1586"/>
                  <a:pt x="962" y="1491"/>
                  <a:pt x="1084" y="1382"/>
                </a:cubicBezTo>
                <a:cubicBezTo>
                  <a:pt x="1166" y="1315"/>
                  <a:pt x="1166" y="1328"/>
                  <a:pt x="1233" y="1247"/>
                </a:cubicBezTo>
                <a:cubicBezTo>
                  <a:pt x="1274" y="1193"/>
                  <a:pt x="1328" y="1138"/>
                  <a:pt x="1355" y="1084"/>
                </a:cubicBezTo>
                <a:cubicBezTo>
                  <a:pt x="1437" y="976"/>
                  <a:pt x="1491" y="827"/>
                  <a:pt x="1586" y="732"/>
                </a:cubicBezTo>
                <a:cubicBezTo>
                  <a:pt x="1640" y="678"/>
                  <a:pt x="1708" y="651"/>
                  <a:pt x="1762" y="596"/>
                </a:cubicBezTo>
                <a:cubicBezTo>
                  <a:pt x="1911" y="461"/>
                  <a:pt x="2006" y="461"/>
                  <a:pt x="2263" y="230"/>
                </a:cubicBezTo>
                <a:cubicBezTo>
                  <a:pt x="2317" y="176"/>
                  <a:pt x="2344" y="149"/>
                  <a:pt x="2412" y="9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4" name="Freeform 155">
            <a:extLst>
              <a:ext uri="{FF2B5EF4-FFF2-40B4-BE49-F238E27FC236}">
                <a16:creationId xmlns:a16="http://schemas.microsoft.com/office/drawing/2014/main" id="{9134DA1E-08B4-44A2-8C24-A09A404CB56D}"/>
              </a:ext>
            </a:extLst>
          </p:cNvPr>
          <p:cNvSpPr>
            <a:spLocks/>
          </p:cNvSpPr>
          <p:nvPr/>
        </p:nvSpPr>
        <p:spPr bwMode="auto">
          <a:xfrm>
            <a:off x="4711700" y="638175"/>
            <a:ext cx="487363" cy="849312"/>
          </a:xfrm>
          <a:custGeom>
            <a:avLst/>
            <a:gdLst>
              <a:gd name="T0" fmla="*/ 1531 w 1531"/>
              <a:gd name="T1" fmla="*/ 0 h 2669"/>
              <a:gd name="T2" fmla="*/ 1449 w 1531"/>
              <a:gd name="T3" fmla="*/ 0 h 2669"/>
              <a:gd name="T4" fmla="*/ 1355 w 1531"/>
              <a:gd name="T5" fmla="*/ 163 h 2669"/>
              <a:gd name="T6" fmla="*/ 1029 w 1531"/>
              <a:gd name="T7" fmla="*/ 867 h 2669"/>
              <a:gd name="T8" fmla="*/ 731 w 1531"/>
              <a:gd name="T9" fmla="*/ 1355 h 2669"/>
              <a:gd name="T10" fmla="*/ 487 w 1531"/>
              <a:gd name="T11" fmla="*/ 1883 h 2669"/>
              <a:gd name="T12" fmla="*/ 216 w 1531"/>
              <a:gd name="T13" fmla="*/ 2398 h 2669"/>
              <a:gd name="T14" fmla="*/ 13 w 1531"/>
              <a:gd name="T15" fmla="*/ 2669 h 2669"/>
              <a:gd name="T16" fmla="*/ 460 w 1531"/>
              <a:gd name="T17" fmla="*/ 2087 h 2669"/>
              <a:gd name="T18" fmla="*/ 799 w 1531"/>
              <a:gd name="T19" fmla="*/ 1369 h 2669"/>
              <a:gd name="T20" fmla="*/ 1002 w 1531"/>
              <a:gd name="T21" fmla="*/ 1057 h 2669"/>
              <a:gd name="T22" fmla="*/ 1341 w 1531"/>
              <a:gd name="T23" fmla="*/ 366 h 2669"/>
              <a:gd name="T24" fmla="*/ 1531 w 1531"/>
              <a:gd name="T25" fmla="*/ 0 h 2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31" h="2669">
                <a:moveTo>
                  <a:pt x="1531" y="0"/>
                </a:moveTo>
                <a:lnTo>
                  <a:pt x="1449" y="0"/>
                </a:lnTo>
                <a:cubicBezTo>
                  <a:pt x="1422" y="81"/>
                  <a:pt x="1395" y="81"/>
                  <a:pt x="1355" y="163"/>
                </a:cubicBezTo>
                <a:cubicBezTo>
                  <a:pt x="1165" y="555"/>
                  <a:pt x="1368" y="352"/>
                  <a:pt x="1029" y="867"/>
                </a:cubicBezTo>
                <a:cubicBezTo>
                  <a:pt x="948" y="989"/>
                  <a:pt x="867" y="1192"/>
                  <a:pt x="731" y="1355"/>
                </a:cubicBezTo>
                <a:cubicBezTo>
                  <a:pt x="582" y="1518"/>
                  <a:pt x="555" y="1748"/>
                  <a:pt x="487" y="1883"/>
                </a:cubicBezTo>
                <a:cubicBezTo>
                  <a:pt x="393" y="2046"/>
                  <a:pt x="393" y="2114"/>
                  <a:pt x="216" y="2398"/>
                </a:cubicBezTo>
                <a:cubicBezTo>
                  <a:pt x="176" y="2466"/>
                  <a:pt x="0" y="2588"/>
                  <a:pt x="13" y="2669"/>
                </a:cubicBezTo>
                <a:cubicBezTo>
                  <a:pt x="189" y="2534"/>
                  <a:pt x="365" y="2290"/>
                  <a:pt x="460" y="2087"/>
                </a:cubicBezTo>
                <a:cubicBezTo>
                  <a:pt x="623" y="1748"/>
                  <a:pt x="596" y="1640"/>
                  <a:pt x="799" y="1369"/>
                </a:cubicBezTo>
                <a:lnTo>
                  <a:pt x="1002" y="1057"/>
                </a:lnTo>
                <a:cubicBezTo>
                  <a:pt x="1124" y="759"/>
                  <a:pt x="1151" y="962"/>
                  <a:pt x="1341" y="366"/>
                </a:cubicBezTo>
                <a:cubicBezTo>
                  <a:pt x="1395" y="217"/>
                  <a:pt x="1477" y="108"/>
                  <a:pt x="1531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5" name="Freeform 156">
            <a:extLst>
              <a:ext uri="{FF2B5EF4-FFF2-40B4-BE49-F238E27FC236}">
                <a16:creationId xmlns:a16="http://schemas.microsoft.com/office/drawing/2014/main" id="{4BFC8E96-2E00-413C-AA39-DF2943FC6C7B}"/>
              </a:ext>
            </a:extLst>
          </p:cNvPr>
          <p:cNvSpPr>
            <a:spLocks/>
          </p:cNvSpPr>
          <p:nvPr/>
        </p:nvSpPr>
        <p:spPr bwMode="auto">
          <a:xfrm>
            <a:off x="5478463" y="2049463"/>
            <a:ext cx="876300" cy="249237"/>
          </a:xfrm>
          <a:custGeom>
            <a:avLst/>
            <a:gdLst>
              <a:gd name="T0" fmla="*/ 2751 w 2751"/>
              <a:gd name="T1" fmla="*/ 81 h 786"/>
              <a:gd name="T2" fmla="*/ 2751 w 2751"/>
              <a:gd name="T3" fmla="*/ 0 h 786"/>
              <a:gd name="T4" fmla="*/ 2290 w 2751"/>
              <a:gd name="T5" fmla="*/ 149 h 786"/>
              <a:gd name="T6" fmla="*/ 2128 w 2751"/>
              <a:gd name="T7" fmla="*/ 230 h 786"/>
              <a:gd name="T8" fmla="*/ 1030 w 2751"/>
              <a:gd name="T9" fmla="*/ 420 h 786"/>
              <a:gd name="T10" fmla="*/ 719 w 2751"/>
              <a:gd name="T11" fmla="*/ 528 h 786"/>
              <a:gd name="T12" fmla="*/ 0 w 2751"/>
              <a:gd name="T13" fmla="*/ 650 h 786"/>
              <a:gd name="T14" fmla="*/ 41 w 2751"/>
              <a:gd name="T15" fmla="*/ 677 h 786"/>
              <a:gd name="T16" fmla="*/ 82 w 2751"/>
              <a:gd name="T17" fmla="*/ 677 h 786"/>
              <a:gd name="T18" fmla="*/ 366 w 2751"/>
              <a:gd name="T19" fmla="*/ 704 h 786"/>
              <a:gd name="T20" fmla="*/ 1003 w 2751"/>
              <a:gd name="T21" fmla="*/ 488 h 786"/>
              <a:gd name="T22" fmla="*/ 1396 w 2751"/>
              <a:gd name="T23" fmla="*/ 433 h 786"/>
              <a:gd name="T24" fmla="*/ 2114 w 2751"/>
              <a:gd name="T25" fmla="*/ 312 h 786"/>
              <a:gd name="T26" fmla="*/ 2263 w 2751"/>
              <a:gd name="T27" fmla="*/ 244 h 786"/>
              <a:gd name="T28" fmla="*/ 2412 w 2751"/>
              <a:gd name="T29" fmla="*/ 176 h 786"/>
              <a:gd name="T30" fmla="*/ 2751 w 2751"/>
              <a:gd name="T31" fmla="*/ 81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751" h="786">
                <a:moveTo>
                  <a:pt x="2751" y="81"/>
                </a:moveTo>
                <a:lnTo>
                  <a:pt x="2751" y="0"/>
                </a:lnTo>
                <a:cubicBezTo>
                  <a:pt x="2534" y="81"/>
                  <a:pt x="2453" y="54"/>
                  <a:pt x="2290" y="149"/>
                </a:cubicBezTo>
                <a:cubicBezTo>
                  <a:pt x="2236" y="190"/>
                  <a:pt x="2182" y="203"/>
                  <a:pt x="2128" y="230"/>
                </a:cubicBezTo>
                <a:cubicBezTo>
                  <a:pt x="1816" y="366"/>
                  <a:pt x="1410" y="352"/>
                  <a:pt x="1030" y="420"/>
                </a:cubicBezTo>
                <a:cubicBezTo>
                  <a:pt x="895" y="433"/>
                  <a:pt x="827" y="474"/>
                  <a:pt x="719" y="528"/>
                </a:cubicBezTo>
                <a:cubicBezTo>
                  <a:pt x="163" y="786"/>
                  <a:pt x="122" y="542"/>
                  <a:pt x="0" y="650"/>
                </a:cubicBezTo>
                <a:cubicBezTo>
                  <a:pt x="14" y="664"/>
                  <a:pt x="14" y="664"/>
                  <a:pt x="41" y="677"/>
                </a:cubicBezTo>
                <a:cubicBezTo>
                  <a:pt x="55" y="677"/>
                  <a:pt x="68" y="677"/>
                  <a:pt x="82" y="677"/>
                </a:cubicBezTo>
                <a:cubicBezTo>
                  <a:pt x="177" y="704"/>
                  <a:pt x="258" y="718"/>
                  <a:pt x="366" y="704"/>
                </a:cubicBezTo>
                <a:cubicBezTo>
                  <a:pt x="624" y="664"/>
                  <a:pt x="800" y="515"/>
                  <a:pt x="1003" y="488"/>
                </a:cubicBezTo>
                <a:cubicBezTo>
                  <a:pt x="1139" y="461"/>
                  <a:pt x="1274" y="447"/>
                  <a:pt x="1396" y="433"/>
                </a:cubicBezTo>
                <a:cubicBezTo>
                  <a:pt x="1613" y="420"/>
                  <a:pt x="1925" y="393"/>
                  <a:pt x="2114" y="312"/>
                </a:cubicBezTo>
                <a:cubicBezTo>
                  <a:pt x="2168" y="284"/>
                  <a:pt x="2209" y="271"/>
                  <a:pt x="2263" y="244"/>
                </a:cubicBezTo>
                <a:cubicBezTo>
                  <a:pt x="2331" y="217"/>
                  <a:pt x="2358" y="203"/>
                  <a:pt x="2412" y="176"/>
                </a:cubicBezTo>
                <a:cubicBezTo>
                  <a:pt x="2467" y="135"/>
                  <a:pt x="2683" y="95"/>
                  <a:pt x="2751" y="8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6" name="Freeform 157">
            <a:extLst>
              <a:ext uri="{FF2B5EF4-FFF2-40B4-BE49-F238E27FC236}">
                <a16:creationId xmlns:a16="http://schemas.microsoft.com/office/drawing/2014/main" id="{F0F0A053-1201-4C6B-B72B-CDC54D631F62}"/>
              </a:ext>
            </a:extLst>
          </p:cNvPr>
          <p:cNvSpPr>
            <a:spLocks/>
          </p:cNvSpPr>
          <p:nvPr/>
        </p:nvSpPr>
        <p:spPr bwMode="auto">
          <a:xfrm>
            <a:off x="2573338" y="5859463"/>
            <a:ext cx="231775" cy="741362"/>
          </a:xfrm>
          <a:custGeom>
            <a:avLst/>
            <a:gdLst>
              <a:gd name="T0" fmla="*/ 664 w 731"/>
              <a:gd name="T1" fmla="*/ 2331 h 2331"/>
              <a:gd name="T2" fmla="*/ 731 w 731"/>
              <a:gd name="T3" fmla="*/ 2331 h 2331"/>
              <a:gd name="T4" fmla="*/ 677 w 731"/>
              <a:gd name="T5" fmla="*/ 2006 h 2331"/>
              <a:gd name="T6" fmla="*/ 582 w 731"/>
              <a:gd name="T7" fmla="*/ 1721 h 2331"/>
              <a:gd name="T8" fmla="*/ 542 w 731"/>
              <a:gd name="T9" fmla="*/ 1382 h 2331"/>
              <a:gd name="T10" fmla="*/ 460 w 731"/>
              <a:gd name="T11" fmla="*/ 1084 h 2331"/>
              <a:gd name="T12" fmla="*/ 406 w 731"/>
              <a:gd name="T13" fmla="*/ 746 h 2331"/>
              <a:gd name="T14" fmla="*/ 244 w 731"/>
              <a:gd name="T15" fmla="*/ 529 h 2331"/>
              <a:gd name="T16" fmla="*/ 0 w 731"/>
              <a:gd name="T17" fmla="*/ 0 h 2331"/>
              <a:gd name="T18" fmla="*/ 189 w 731"/>
              <a:gd name="T19" fmla="*/ 569 h 2331"/>
              <a:gd name="T20" fmla="*/ 379 w 731"/>
              <a:gd name="T21" fmla="*/ 1111 h 2331"/>
              <a:gd name="T22" fmla="*/ 474 w 731"/>
              <a:gd name="T23" fmla="*/ 1410 h 2331"/>
              <a:gd name="T24" fmla="*/ 501 w 731"/>
              <a:gd name="T25" fmla="*/ 1735 h 2331"/>
              <a:gd name="T26" fmla="*/ 610 w 731"/>
              <a:gd name="T27" fmla="*/ 2033 h 2331"/>
              <a:gd name="T28" fmla="*/ 664 w 731"/>
              <a:gd name="T29" fmla="*/ 2331 h 2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1" h="2331">
                <a:moveTo>
                  <a:pt x="664" y="2331"/>
                </a:moveTo>
                <a:lnTo>
                  <a:pt x="731" y="2331"/>
                </a:lnTo>
                <a:cubicBezTo>
                  <a:pt x="718" y="2223"/>
                  <a:pt x="704" y="2114"/>
                  <a:pt x="677" y="2006"/>
                </a:cubicBezTo>
                <a:cubicBezTo>
                  <a:pt x="650" y="1911"/>
                  <a:pt x="610" y="1816"/>
                  <a:pt x="582" y="1721"/>
                </a:cubicBezTo>
                <a:cubicBezTo>
                  <a:pt x="542" y="1613"/>
                  <a:pt x="569" y="1491"/>
                  <a:pt x="542" y="1382"/>
                </a:cubicBezTo>
                <a:cubicBezTo>
                  <a:pt x="501" y="1260"/>
                  <a:pt x="460" y="1247"/>
                  <a:pt x="460" y="1084"/>
                </a:cubicBezTo>
                <a:cubicBezTo>
                  <a:pt x="447" y="962"/>
                  <a:pt x="460" y="840"/>
                  <a:pt x="406" y="746"/>
                </a:cubicBezTo>
                <a:cubicBezTo>
                  <a:pt x="311" y="583"/>
                  <a:pt x="284" y="596"/>
                  <a:pt x="244" y="529"/>
                </a:cubicBezTo>
                <a:cubicBezTo>
                  <a:pt x="81" y="285"/>
                  <a:pt x="135" y="41"/>
                  <a:pt x="0" y="0"/>
                </a:cubicBezTo>
                <a:cubicBezTo>
                  <a:pt x="27" y="136"/>
                  <a:pt x="122" y="475"/>
                  <a:pt x="189" y="569"/>
                </a:cubicBezTo>
                <a:cubicBezTo>
                  <a:pt x="393" y="854"/>
                  <a:pt x="366" y="691"/>
                  <a:pt x="379" y="1111"/>
                </a:cubicBezTo>
                <a:cubicBezTo>
                  <a:pt x="393" y="1274"/>
                  <a:pt x="447" y="1301"/>
                  <a:pt x="474" y="1410"/>
                </a:cubicBezTo>
                <a:cubicBezTo>
                  <a:pt x="501" y="1504"/>
                  <a:pt x="474" y="1613"/>
                  <a:pt x="501" y="1735"/>
                </a:cubicBezTo>
                <a:cubicBezTo>
                  <a:pt x="528" y="1843"/>
                  <a:pt x="569" y="1924"/>
                  <a:pt x="610" y="2033"/>
                </a:cubicBezTo>
                <a:cubicBezTo>
                  <a:pt x="637" y="2114"/>
                  <a:pt x="650" y="2236"/>
                  <a:pt x="664" y="233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7" name="Freeform 158">
            <a:extLst>
              <a:ext uri="{FF2B5EF4-FFF2-40B4-BE49-F238E27FC236}">
                <a16:creationId xmlns:a16="http://schemas.microsoft.com/office/drawing/2014/main" id="{C76035B8-8E75-432D-9B31-E976843F00D5}"/>
              </a:ext>
            </a:extLst>
          </p:cNvPr>
          <p:cNvSpPr>
            <a:spLocks/>
          </p:cNvSpPr>
          <p:nvPr/>
        </p:nvSpPr>
        <p:spPr bwMode="auto">
          <a:xfrm>
            <a:off x="146050" y="5251450"/>
            <a:ext cx="663575" cy="346075"/>
          </a:xfrm>
          <a:custGeom>
            <a:avLst/>
            <a:gdLst>
              <a:gd name="T0" fmla="*/ 0 w 2087"/>
              <a:gd name="T1" fmla="*/ 1002 h 1084"/>
              <a:gd name="T2" fmla="*/ 0 w 2087"/>
              <a:gd name="T3" fmla="*/ 1084 h 1084"/>
              <a:gd name="T4" fmla="*/ 529 w 2087"/>
              <a:gd name="T5" fmla="*/ 840 h 1084"/>
              <a:gd name="T6" fmla="*/ 1084 w 2087"/>
              <a:gd name="T7" fmla="*/ 609 h 1084"/>
              <a:gd name="T8" fmla="*/ 1599 w 2087"/>
              <a:gd name="T9" fmla="*/ 352 h 1084"/>
              <a:gd name="T10" fmla="*/ 2087 w 2087"/>
              <a:gd name="T11" fmla="*/ 54 h 1084"/>
              <a:gd name="T12" fmla="*/ 1951 w 2087"/>
              <a:gd name="T13" fmla="*/ 81 h 1084"/>
              <a:gd name="T14" fmla="*/ 1585 w 2087"/>
              <a:gd name="T15" fmla="*/ 284 h 1084"/>
              <a:gd name="T16" fmla="*/ 542 w 2087"/>
              <a:gd name="T17" fmla="*/ 759 h 1084"/>
              <a:gd name="T18" fmla="*/ 0 w 2087"/>
              <a:gd name="T19" fmla="*/ 1002 h 1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87" h="1084">
                <a:moveTo>
                  <a:pt x="0" y="1002"/>
                </a:moveTo>
                <a:lnTo>
                  <a:pt x="0" y="1084"/>
                </a:lnTo>
                <a:cubicBezTo>
                  <a:pt x="176" y="1043"/>
                  <a:pt x="380" y="908"/>
                  <a:pt x="529" y="840"/>
                </a:cubicBezTo>
                <a:cubicBezTo>
                  <a:pt x="705" y="759"/>
                  <a:pt x="908" y="691"/>
                  <a:pt x="1084" y="609"/>
                </a:cubicBezTo>
                <a:cubicBezTo>
                  <a:pt x="1260" y="528"/>
                  <a:pt x="1436" y="447"/>
                  <a:pt x="1599" y="352"/>
                </a:cubicBezTo>
                <a:cubicBezTo>
                  <a:pt x="1680" y="298"/>
                  <a:pt x="2046" y="135"/>
                  <a:pt x="2087" y="54"/>
                </a:cubicBezTo>
                <a:cubicBezTo>
                  <a:pt x="2073" y="40"/>
                  <a:pt x="2073" y="0"/>
                  <a:pt x="1951" y="81"/>
                </a:cubicBezTo>
                <a:cubicBezTo>
                  <a:pt x="1789" y="176"/>
                  <a:pt x="1816" y="176"/>
                  <a:pt x="1585" y="284"/>
                </a:cubicBezTo>
                <a:lnTo>
                  <a:pt x="542" y="759"/>
                </a:lnTo>
                <a:cubicBezTo>
                  <a:pt x="393" y="826"/>
                  <a:pt x="149" y="989"/>
                  <a:pt x="0" y="100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8" name="Freeform 159">
            <a:extLst>
              <a:ext uri="{FF2B5EF4-FFF2-40B4-BE49-F238E27FC236}">
                <a16:creationId xmlns:a16="http://schemas.microsoft.com/office/drawing/2014/main" id="{A2D009B8-0556-4496-AED7-882E60C9C9DE}"/>
              </a:ext>
            </a:extLst>
          </p:cNvPr>
          <p:cNvSpPr>
            <a:spLocks/>
          </p:cNvSpPr>
          <p:nvPr/>
        </p:nvSpPr>
        <p:spPr bwMode="auto">
          <a:xfrm>
            <a:off x="2447925" y="3790950"/>
            <a:ext cx="401638" cy="744537"/>
          </a:xfrm>
          <a:custGeom>
            <a:avLst/>
            <a:gdLst>
              <a:gd name="T0" fmla="*/ 27 w 1260"/>
              <a:gd name="T1" fmla="*/ 2331 h 2344"/>
              <a:gd name="T2" fmla="*/ 203 w 1260"/>
              <a:gd name="T3" fmla="*/ 2073 h 2344"/>
              <a:gd name="T4" fmla="*/ 433 w 1260"/>
              <a:gd name="T5" fmla="*/ 1857 h 2344"/>
              <a:gd name="T6" fmla="*/ 637 w 1260"/>
              <a:gd name="T7" fmla="*/ 1626 h 2344"/>
              <a:gd name="T8" fmla="*/ 759 w 1260"/>
              <a:gd name="T9" fmla="*/ 1287 h 2344"/>
              <a:gd name="T10" fmla="*/ 1192 w 1260"/>
              <a:gd name="T11" fmla="*/ 176 h 2344"/>
              <a:gd name="T12" fmla="*/ 1233 w 1260"/>
              <a:gd name="T13" fmla="*/ 27 h 2344"/>
              <a:gd name="T14" fmla="*/ 1152 w 1260"/>
              <a:gd name="T15" fmla="*/ 149 h 2344"/>
              <a:gd name="T16" fmla="*/ 826 w 1260"/>
              <a:gd name="T17" fmla="*/ 922 h 2344"/>
              <a:gd name="T18" fmla="*/ 704 w 1260"/>
              <a:gd name="T19" fmla="*/ 1247 h 2344"/>
              <a:gd name="T20" fmla="*/ 366 w 1260"/>
              <a:gd name="T21" fmla="*/ 1816 h 2344"/>
              <a:gd name="T22" fmla="*/ 27 w 1260"/>
              <a:gd name="T23" fmla="*/ 2236 h 2344"/>
              <a:gd name="T24" fmla="*/ 27 w 1260"/>
              <a:gd name="T25" fmla="*/ 2304 h 2344"/>
              <a:gd name="T26" fmla="*/ 27 w 1260"/>
              <a:gd name="T27" fmla="*/ 2331 h 2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60" h="2344">
                <a:moveTo>
                  <a:pt x="27" y="2331"/>
                </a:moveTo>
                <a:cubicBezTo>
                  <a:pt x="108" y="2290"/>
                  <a:pt x="54" y="2236"/>
                  <a:pt x="203" y="2073"/>
                </a:cubicBezTo>
                <a:cubicBezTo>
                  <a:pt x="298" y="1978"/>
                  <a:pt x="311" y="1924"/>
                  <a:pt x="433" y="1857"/>
                </a:cubicBezTo>
                <a:cubicBezTo>
                  <a:pt x="501" y="1816"/>
                  <a:pt x="582" y="1707"/>
                  <a:pt x="637" y="1626"/>
                </a:cubicBezTo>
                <a:cubicBezTo>
                  <a:pt x="691" y="1518"/>
                  <a:pt x="704" y="1409"/>
                  <a:pt x="759" y="1287"/>
                </a:cubicBezTo>
                <a:cubicBezTo>
                  <a:pt x="908" y="922"/>
                  <a:pt x="989" y="529"/>
                  <a:pt x="1192" y="176"/>
                </a:cubicBezTo>
                <a:cubicBezTo>
                  <a:pt x="1233" y="136"/>
                  <a:pt x="1260" y="95"/>
                  <a:pt x="1233" y="27"/>
                </a:cubicBezTo>
                <a:cubicBezTo>
                  <a:pt x="1165" y="54"/>
                  <a:pt x="1219" y="0"/>
                  <a:pt x="1152" y="149"/>
                </a:cubicBezTo>
                <a:cubicBezTo>
                  <a:pt x="921" y="583"/>
                  <a:pt x="989" y="420"/>
                  <a:pt x="826" y="922"/>
                </a:cubicBezTo>
                <a:cubicBezTo>
                  <a:pt x="786" y="1057"/>
                  <a:pt x="745" y="1138"/>
                  <a:pt x="704" y="1247"/>
                </a:cubicBezTo>
                <a:cubicBezTo>
                  <a:pt x="582" y="1504"/>
                  <a:pt x="596" y="1680"/>
                  <a:pt x="366" y="1816"/>
                </a:cubicBezTo>
                <a:cubicBezTo>
                  <a:pt x="271" y="1870"/>
                  <a:pt x="40" y="2141"/>
                  <a:pt x="27" y="2236"/>
                </a:cubicBezTo>
                <a:cubicBezTo>
                  <a:pt x="0" y="2344"/>
                  <a:pt x="13" y="2290"/>
                  <a:pt x="27" y="2304"/>
                </a:cubicBezTo>
                <a:lnTo>
                  <a:pt x="27" y="2331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9" name="Freeform 160">
            <a:extLst>
              <a:ext uri="{FF2B5EF4-FFF2-40B4-BE49-F238E27FC236}">
                <a16:creationId xmlns:a16="http://schemas.microsoft.com/office/drawing/2014/main" id="{84308312-42EE-406E-97C6-F34F7E813E69}"/>
              </a:ext>
            </a:extLst>
          </p:cNvPr>
          <p:cNvSpPr>
            <a:spLocks/>
          </p:cNvSpPr>
          <p:nvPr/>
        </p:nvSpPr>
        <p:spPr bwMode="auto">
          <a:xfrm>
            <a:off x="146050" y="4575175"/>
            <a:ext cx="714375" cy="241300"/>
          </a:xfrm>
          <a:custGeom>
            <a:avLst/>
            <a:gdLst>
              <a:gd name="T0" fmla="*/ 0 w 2249"/>
              <a:gd name="T1" fmla="*/ 691 h 759"/>
              <a:gd name="T2" fmla="*/ 0 w 2249"/>
              <a:gd name="T3" fmla="*/ 746 h 759"/>
              <a:gd name="T4" fmla="*/ 664 w 2249"/>
              <a:gd name="T5" fmla="*/ 664 h 759"/>
              <a:gd name="T6" fmla="*/ 1165 w 2249"/>
              <a:gd name="T7" fmla="*/ 420 h 759"/>
              <a:gd name="T8" fmla="*/ 1518 w 2249"/>
              <a:gd name="T9" fmla="*/ 393 h 759"/>
              <a:gd name="T10" fmla="*/ 2033 w 2249"/>
              <a:gd name="T11" fmla="*/ 163 h 759"/>
              <a:gd name="T12" fmla="*/ 2249 w 2249"/>
              <a:gd name="T13" fmla="*/ 14 h 759"/>
              <a:gd name="T14" fmla="*/ 1789 w 2249"/>
              <a:gd name="T15" fmla="*/ 258 h 759"/>
              <a:gd name="T16" fmla="*/ 1152 w 2249"/>
              <a:gd name="T17" fmla="*/ 353 h 759"/>
              <a:gd name="T18" fmla="*/ 908 w 2249"/>
              <a:gd name="T19" fmla="*/ 475 h 759"/>
              <a:gd name="T20" fmla="*/ 0 w 2249"/>
              <a:gd name="T21" fmla="*/ 691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49" h="759">
                <a:moveTo>
                  <a:pt x="0" y="691"/>
                </a:moveTo>
                <a:lnTo>
                  <a:pt x="0" y="746"/>
                </a:lnTo>
                <a:cubicBezTo>
                  <a:pt x="163" y="732"/>
                  <a:pt x="542" y="705"/>
                  <a:pt x="664" y="664"/>
                </a:cubicBezTo>
                <a:cubicBezTo>
                  <a:pt x="813" y="610"/>
                  <a:pt x="1043" y="447"/>
                  <a:pt x="1165" y="420"/>
                </a:cubicBezTo>
                <a:cubicBezTo>
                  <a:pt x="1247" y="393"/>
                  <a:pt x="1423" y="407"/>
                  <a:pt x="1518" y="393"/>
                </a:cubicBezTo>
                <a:cubicBezTo>
                  <a:pt x="1856" y="366"/>
                  <a:pt x="1816" y="285"/>
                  <a:pt x="2033" y="163"/>
                </a:cubicBezTo>
                <a:cubicBezTo>
                  <a:pt x="2114" y="122"/>
                  <a:pt x="2222" y="82"/>
                  <a:pt x="2249" y="14"/>
                </a:cubicBezTo>
                <a:cubicBezTo>
                  <a:pt x="2141" y="0"/>
                  <a:pt x="1870" y="204"/>
                  <a:pt x="1789" y="258"/>
                </a:cubicBezTo>
                <a:cubicBezTo>
                  <a:pt x="1545" y="393"/>
                  <a:pt x="1369" y="285"/>
                  <a:pt x="1152" y="353"/>
                </a:cubicBezTo>
                <a:cubicBezTo>
                  <a:pt x="1057" y="380"/>
                  <a:pt x="976" y="434"/>
                  <a:pt x="908" y="475"/>
                </a:cubicBezTo>
                <a:cubicBezTo>
                  <a:pt x="380" y="759"/>
                  <a:pt x="380" y="569"/>
                  <a:pt x="0" y="69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0" name="Freeform 161">
            <a:extLst>
              <a:ext uri="{FF2B5EF4-FFF2-40B4-BE49-F238E27FC236}">
                <a16:creationId xmlns:a16="http://schemas.microsoft.com/office/drawing/2014/main" id="{A5E45907-E60C-4DC7-8FEC-47F7A71A547A}"/>
              </a:ext>
            </a:extLst>
          </p:cNvPr>
          <p:cNvSpPr>
            <a:spLocks/>
          </p:cNvSpPr>
          <p:nvPr/>
        </p:nvSpPr>
        <p:spPr bwMode="auto">
          <a:xfrm>
            <a:off x="146050" y="2462213"/>
            <a:ext cx="762000" cy="220662"/>
          </a:xfrm>
          <a:custGeom>
            <a:avLst/>
            <a:gdLst>
              <a:gd name="T0" fmla="*/ 0 w 2398"/>
              <a:gd name="T1" fmla="*/ 67 h 691"/>
              <a:gd name="T2" fmla="*/ 935 w 2398"/>
              <a:gd name="T3" fmla="*/ 284 h 691"/>
              <a:gd name="T4" fmla="*/ 1504 w 2398"/>
              <a:gd name="T5" fmla="*/ 447 h 691"/>
              <a:gd name="T6" fmla="*/ 2398 w 2398"/>
              <a:gd name="T7" fmla="*/ 677 h 691"/>
              <a:gd name="T8" fmla="*/ 1233 w 2398"/>
              <a:gd name="T9" fmla="*/ 311 h 691"/>
              <a:gd name="T10" fmla="*/ 637 w 2398"/>
              <a:gd name="T11" fmla="*/ 149 h 691"/>
              <a:gd name="T12" fmla="*/ 298 w 2398"/>
              <a:gd name="T13" fmla="*/ 95 h 691"/>
              <a:gd name="T14" fmla="*/ 0 w 2398"/>
              <a:gd name="T15" fmla="*/ 0 h 691"/>
              <a:gd name="T16" fmla="*/ 0 w 2398"/>
              <a:gd name="T17" fmla="*/ 67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98" h="691">
                <a:moveTo>
                  <a:pt x="0" y="67"/>
                </a:moveTo>
                <a:lnTo>
                  <a:pt x="935" y="284"/>
                </a:lnTo>
                <a:cubicBezTo>
                  <a:pt x="1043" y="298"/>
                  <a:pt x="1287" y="406"/>
                  <a:pt x="1504" y="447"/>
                </a:cubicBezTo>
                <a:cubicBezTo>
                  <a:pt x="1694" y="487"/>
                  <a:pt x="2331" y="691"/>
                  <a:pt x="2398" y="677"/>
                </a:cubicBezTo>
                <a:cubicBezTo>
                  <a:pt x="2344" y="569"/>
                  <a:pt x="1396" y="366"/>
                  <a:pt x="1233" y="311"/>
                </a:cubicBezTo>
                <a:cubicBezTo>
                  <a:pt x="1043" y="244"/>
                  <a:pt x="840" y="189"/>
                  <a:pt x="637" y="149"/>
                </a:cubicBezTo>
                <a:cubicBezTo>
                  <a:pt x="515" y="122"/>
                  <a:pt x="420" y="108"/>
                  <a:pt x="298" y="95"/>
                </a:cubicBezTo>
                <a:cubicBezTo>
                  <a:pt x="176" y="67"/>
                  <a:pt x="109" y="40"/>
                  <a:pt x="0" y="0"/>
                </a:cubicBezTo>
                <a:lnTo>
                  <a:pt x="0" y="67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1" name="Freeform 162">
            <a:extLst>
              <a:ext uri="{FF2B5EF4-FFF2-40B4-BE49-F238E27FC236}">
                <a16:creationId xmlns:a16="http://schemas.microsoft.com/office/drawing/2014/main" id="{22909D39-2E47-47F6-934F-DCF634A6C89C}"/>
              </a:ext>
            </a:extLst>
          </p:cNvPr>
          <p:cNvSpPr>
            <a:spLocks/>
          </p:cNvSpPr>
          <p:nvPr/>
        </p:nvSpPr>
        <p:spPr bwMode="auto">
          <a:xfrm>
            <a:off x="744538" y="5962650"/>
            <a:ext cx="479425" cy="638175"/>
          </a:xfrm>
          <a:custGeom>
            <a:avLst/>
            <a:gdLst>
              <a:gd name="T0" fmla="*/ 0 w 1504"/>
              <a:gd name="T1" fmla="*/ 2006 h 2006"/>
              <a:gd name="T2" fmla="*/ 67 w 1504"/>
              <a:gd name="T3" fmla="*/ 2006 h 2006"/>
              <a:gd name="T4" fmla="*/ 555 w 1504"/>
              <a:gd name="T5" fmla="*/ 1423 h 2006"/>
              <a:gd name="T6" fmla="*/ 772 w 1504"/>
              <a:gd name="T7" fmla="*/ 1003 h 2006"/>
              <a:gd name="T8" fmla="*/ 1043 w 1504"/>
              <a:gd name="T9" fmla="*/ 637 h 2006"/>
              <a:gd name="T10" fmla="*/ 1327 w 1504"/>
              <a:gd name="T11" fmla="*/ 271 h 2006"/>
              <a:gd name="T12" fmla="*/ 1422 w 1504"/>
              <a:gd name="T13" fmla="*/ 163 h 2006"/>
              <a:gd name="T14" fmla="*/ 1490 w 1504"/>
              <a:gd name="T15" fmla="*/ 55 h 2006"/>
              <a:gd name="T16" fmla="*/ 1097 w 1504"/>
              <a:gd name="T17" fmla="*/ 502 h 2006"/>
              <a:gd name="T18" fmla="*/ 894 w 1504"/>
              <a:gd name="T19" fmla="*/ 732 h 2006"/>
              <a:gd name="T20" fmla="*/ 555 w 1504"/>
              <a:gd name="T21" fmla="*/ 1261 h 2006"/>
              <a:gd name="T22" fmla="*/ 379 w 1504"/>
              <a:gd name="T23" fmla="*/ 1518 h 2006"/>
              <a:gd name="T24" fmla="*/ 0 w 1504"/>
              <a:gd name="T25" fmla="*/ 2006 h 2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4" h="2006">
                <a:moveTo>
                  <a:pt x="0" y="2006"/>
                </a:moveTo>
                <a:lnTo>
                  <a:pt x="67" y="2006"/>
                </a:lnTo>
                <a:cubicBezTo>
                  <a:pt x="189" y="1748"/>
                  <a:pt x="501" y="1532"/>
                  <a:pt x="555" y="1423"/>
                </a:cubicBezTo>
                <a:cubicBezTo>
                  <a:pt x="596" y="1328"/>
                  <a:pt x="596" y="1261"/>
                  <a:pt x="772" y="1003"/>
                </a:cubicBezTo>
                <a:lnTo>
                  <a:pt x="1043" y="637"/>
                </a:lnTo>
                <a:cubicBezTo>
                  <a:pt x="1192" y="515"/>
                  <a:pt x="1192" y="448"/>
                  <a:pt x="1327" y="271"/>
                </a:cubicBezTo>
                <a:cubicBezTo>
                  <a:pt x="1368" y="231"/>
                  <a:pt x="1382" y="204"/>
                  <a:pt x="1422" y="163"/>
                </a:cubicBezTo>
                <a:cubicBezTo>
                  <a:pt x="1463" y="122"/>
                  <a:pt x="1504" y="109"/>
                  <a:pt x="1490" y="55"/>
                </a:cubicBezTo>
                <a:cubicBezTo>
                  <a:pt x="1436" y="0"/>
                  <a:pt x="1111" y="475"/>
                  <a:pt x="1097" y="502"/>
                </a:cubicBezTo>
                <a:cubicBezTo>
                  <a:pt x="1002" y="624"/>
                  <a:pt x="1029" y="502"/>
                  <a:pt x="894" y="732"/>
                </a:cubicBezTo>
                <a:cubicBezTo>
                  <a:pt x="799" y="922"/>
                  <a:pt x="785" y="827"/>
                  <a:pt x="555" y="1261"/>
                </a:cubicBezTo>
                <a:cubicBezTo>
                  <a:pt x="487" y="1410"/>
                  <a:pt x="501" y="1423"/>
                  <a:pt x="379" y="1518"/>
                </a:cubicBezTo>
                <a:cubicBezTo>
                  <a:pt x="284" y="1599"/>
                  <a:pt x="54" y="1884"/>
                  <a:pt x="0" y="200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2" name="Freeform 163">
            <a:extLst>
              <a:ext uri="{FF2B5EF4-FFF2-40B4-BE49-F238E27FC236}">
                <a16:creationId xmlns:a16="http://schemas.microsoft.com/office/drawing/2014/main" id="{8C26D2D5-77FE-4CC6-91E5-AC39619612CA}"/>
              </a:ext>
            </a:extLst>
          </p:cNvPr>
          <p:cNvSpPr>
            <a:spLocks/>
          </p:cNvSpPr>
          <p:nvPr/>
        </p:nvSpPr>
        <p:spPr bwMode="auto">
          <a:xfrm>
            <a:off x="5686425" y="5165725"/>
            <a:ext cx="668338" cy="284162"/>
          </a:xfrm>
          <a:custGeom>
            <a:avLst/>
            <a:gdLst>
              <a:gd name="T0" fmla="*/ 2100 w 2100"/>
              <a:gd name="T1" fmla="*/ 894 h 894"/>
              <a:gd name="T2" fmla="*/ 2100 w 2100"/>
              <a:gd name="T3" fmla="*/ 799 h 894"/>
              <a:gd name="T4" fmla="*/ 1517 w 2100"/>
              <a:gd name="T5" fmla="*/ 664 h 894"/>
              <a:gd name="T6" fmla="*/ 1057 w 2100"/>
              <a:gd name="T7" fmla="*/ 406 h 894"/>
              <a:gd name="T8" fmla="*/ 704 w 2100"/>
              <a:gd name="T9" fmla="*/ 216 h 894"/>
              <a:gd name="T10" fmla="*/ 162 w 2100"/>
              <a:gd name="T11" fmla="*/ 54 h 894"/>
              <a:gd name="T12" fmla="*/ 27 w 2100"/>
              <a:gd name="T13" fmla="*/ 40 h 894"/>
              <a:gd name="T14" fmla="*/ 1043 w 2100"/>
              <a:gd name="T15" fmla="*/ 487 h 894"/>
              <a:gd name="T16" fmla="*/ 1829 w 2100"/>
              <a:gd name="T17" fmla="*/ 799 h 894"/>
              <a:gd name="T18" fmla="*/ 2100 w 2100"/>
              <a:gd name="T19" fmla="*/ 894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00" h="894">
                <a:moveTo>
                  <a:pt x="2100" y="894"/>
                </a:moveTo>
                <a:lnTo>
                  <a:pt x="2100" y="799"/>
                </a:lnTo>
                <a:cubicBezTo>
                  <a:pt x="1910" y="759"/>
                  <a:pt x="1707" y="704"/>
                  <a:pt x="1517" y="664"/>
                </a:cubicBezTo>
                <a:cubicBezTo>
                  <a:pt x="1274" y="596"/>
                  <a:pt x="1219" y="542"/>
                  <a:pt x="1057" y="406"/>
                </a:cubicBezTo>
                <a:cubicBezTo>
                  <a:pt x="921" y="298"/>
                  <a:pt x="813" y="271"/>
                  <a:pt x="704" y="216"/>
                </a:cubicBezTo>
                <a:cubicBezTo>
                  <a:pt x="433" y="108"/>
                  <a:pt x="393" y="122"/>
                  <a:pt x="162" y="54"/>
                </a:cubicBezTo>
                <a:cubicBezTo>
                  <a:pt x="0" y="0"/>
                  <a:pt x="41" y="27"/>
                  <a:pt x="27" y="40"/>
                </a:cubicBezTo>
                <a:cubicBezTo>
                  <a:pt x="122" y="135"/>
                  <a:pt x="759" y="216"/>
                  <a:pt x="1043" y="487"/>
                </a:cubicBezTo>
                <a:cubicBezTo>
                  <a:pt x="1301" y="718"/>
                  <a:pt x="1572" y="718"/>
                  <a:pt x="1829" y="799"/>
                </a:cubicBezTo>
                <a:cubicBezTo>
                  <a:pt x="1924" y="826"/>
                  <a:pt x="2005" y="867"/>
                  <a:pt x="2100" y="89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3" name="Freeform 164">
            <a:extLst>
              <a:ext uri="{FF2B5EF4-FFF2-40B4-BE49-F238E27FC236}">
                <a16:creationId xmlns:a16="http://schemas.microsoft.com/office/drawing/2014/main" id="{2513E234-4B6D-428E-ADA8-741AEF4470C3}"/>
              </a:ext>
            </a:extLst>
          </p:cNvPr>
          <p:cNvSpPr>
            <a:spLocks/>
          </p:cNvSpPr>
          <p:nvPr/>
        </p:nvSpPr>
        <p:spPr bwMode="auto">
          <a:xfrm>
            <a:off x="146050" y="2570163"/>
            <a:ext cx="563563" cy="176212"/>
          </a:xfrm>
          <a:custGeom>
            <a:avLst/>
            <a:gdLst>
              <a:gd name="T0" fmla="*/ 0 w 1775"/>
              <a:gd name="T1" fmla="*/ 0 h 556"/>
              <a:gd name="T2" fmla="*/ 0 w 1775"/>
              <a:gd name="T3" fmla="*/ 68 h 556"/>
              <a:gd name="T4" fmla="*/ 352 w 1775"/>
              <a:gd name="T5" fmla="*/ 190 h 556"/>
              <a:gd name="T6" fmla="*/ 976 w 1775"/>
              <a:gd name="T7" fmla="*/ 258 h 556"/>
              <a:gd name="T8" fmla="*/ 1423 w 1775"/>
              <a:gd name="T9" fmla="*/ 461 h 556"/>
              <a:gd name="T10" fmla="*/ 1260 w 1775"/>
              <a:gd name="T11" fmla="*/ 366 h 556"/>
              <a:gd name="T12" fmla="*/ 1260 w 1775"/>
              <a:gd name="T13" fmla="*/ 326 h 556"/>
              <a:gd name="T14" fmla="*/ 1328 w 1775"/>
              <a:gd name="T15" fmla="*/ 339 h 556"/>
              <a:gd name="T16" fmla="*/ 1477 w 1775"/>
              <a:gd name="T17" fmla="*/ 366 h 556"/>
              <a:gd name="T18" fmla="*/ 1694 w 1775"/>
              <a:gd name="T19" fmla="*/ 407 h 556"/>
              <a:gd name="T20" fmla="*/ 1762 w 1775"/>
              <a:gd name="T21" fmla="*/ 380 h 556"/>
              <a:gd name="T22" fmla="*/ 908 w 1775"/>
              <a:gd name="T23" fmla="*/ 190 h 556"/>
              <a:gd name="T24" fmla="*/ 407 w 1775"/>
              <a:gd name="T25" fmla="*/ 136 h 556"/>
              <a:gd name="T26" fmla="*/ 0 w 1775"/>
              <a:gd name="T27" fmla="*/ 0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75" h="556">
                <a:moveTo>
                  <a:pt x="0" y="0"/>
                </a:moveTo>
                <a:lnTo>
                  <a:pt x="0" y="68"/>
                </a:lnTo>
                <a:cubicBezTo>
                  <a:pt x="176" y="122"/>
                  <a:pt x="41" y="122"/>
                  <a:pt x="352" y="190"/>
                </a:cubicBezTo>
                <a:cubicBezTo>
                  <a:pt x="488" y="217"/>
                  <a:pt x="840" y="231"/>
                  <a:pt x="976" y="258"/>
                </a:cubicBezTo>
                <a:cubicBezTo>
                  <a:pt x="1084" y="285"/>
                  <a:pt x="1328" y="556"/>
                  <a:pt x="1423" y="461"/>
                </a:cubicBezTo>
                <a:cubicBezTo>
                  <a:pt x="1369" y="407"/>
                  <a:pt x="1314" y="407"/>
                  <a:pt x="1260" y="366"/>
                </a:cubicBezTo>
                <a:lnTo>
                  <a:pt x="1260" y="326"/>
                </a:lnTo>
                <a:cubicBezTo>
                  <a:pt x="1287" y="326"/>
                  <a:pt x="1301" y="339"/>
                  <a:pt x="1328" y="339"/>
                </a:cubicBezTo>
                <a:cubicBezTo>
                  <a:pt x="1382" y="353"/>
                  <a:pt x="1436" y="366"/>
                  <a:pt x="1477" y="366"/>
                </a:cubicBezTo>
                <a:lnTo>
                  <a:pt x="1694" y="407"/>
                </a:lnTo>
                <a:cubicBezTo>
                  <a:pt x="1775" y="407"/>
                  <a:pt x="1735" y="407"/>
                  <a:pt x="1762" y="380"/>
                </a:cubicBezTo>
                <a:cubicBezTo>
                  <a:pt x="1640" y="339"/>
                  <a:pt x="1057" y="204"/>
                  <a:pt x="908" y="190"/>
                </a:cubicBezTo>
                <a:cubicBezTo>
                  <a:pt x="732" y="163"/>
                  <a:pt x="569" y="149"/>
                  <a:pt x="407" y="136"/>
                </a:cubicBezTo>
                <a:cubicBezTo>
                  <a:pt x="230" y="109"/>
                  <a:pt x="136" y="28"/>
                  <a:pt x="0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4" name="Freeform 165">
            <a:extLst>
              <a:ext uri="{FF2B5EF4-FFF2-40B4-BE49-F238E27FC236}">
                <a16:creationId xmlns:a16="http://schemas.microsoft.com/office/drawing/2014/main" id="{3801E4B2-8A1A-42CF-BDCD-4C27E66FD706}"/>
              </a:ext>
            </a:extLst>
          </p:cNvPr>
          <p:cNvSpPr>
            <a:spLocks/>
          </p:cNvSpPr>
          <p:nvPr/>
        </p:nvSpPr>
        <p:spPr bwMode="auto">
          <a:xfrm>
            <a:off x="5707063" y="1889125"/>
            <a:ext cx="647700" cy="236537"/>
          </a:xfrm>
          <a:custGeom>
            <a:avLst/>
            <a:gdLst>
              <a:gd name="T0" fmla="*/ 2032 w 2032"/>
              <a:gd name="T1" fmla="*/ 82 h 746"/>
              <a:gd name="T2" fmla="*/ 2032 w 2032"/>
              <a:gd name="T3" fmla="*/ 0 h 746"/>
              <a:gd name="T4" fmla="*/ 1192 w 2032"/>
              <a:gd name="T5" fmla="*/ 163 h 746"/>
              <a:gd name="T6" fmla="*/ 731 w 2032"/>
              <a:gd name="T7" fmla="*/ 407 h 746"/>
              <a:gd name="T8" fmla="*/ 271 w 2032"/>
              <a:gd name="T9" fmla="*/ 637 h 746"/>
              <a:gd name="T10" fmla="*/ 122 w 2032"/>
              <a:gd name="T11" fmla="*/ 664 h 746"/>
              <a:gd name="T12" fmla="*/ 13 w 2032"/>
              <a:gd name="T13" fmla="*/ 746 h 746"/>
              <a:gd name="T14" fmla="*/ 542 w 2032"/>
              <a:gd name="T15" fmla="*/ 610 h 746"/>
              <a:gd name="T16" fmla="*/ 962 w 2032"/>
              <a:gd name="T17" fmla="*/ 339 h 746"/>
              <a:gd name="T18" fmla="*/ 2032 w 2032"/>
              <a:gd name="T19" fmla="*/ 82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2" h="746">
                <a:moveTo>
                  <a:pt x="2032" y="82"/>
                </a:moveTo>
                <a:lnTo>
                  <a:pt x="2032" y="0"/>
                </a:lnTo>
                <a:cubicBezTo>
                  <a:pt x="1680" y="217"/>
                  <a:pt x="1449" y="136"/>
                  <a:pt x="1192" y="163"/>
                </a:cubicBezTo>
                <a:cubicBezTo>
                  <a:pt x="1138" y="177"/>
                  <a:pt x="772" y="380"/>
                  <a:pt x="731" y="407"/>
                </a:cubicBezTo>
                <a:cubicBezTo>
                  <a:pt x="596" y="488"/>
                  <a:pt x="569" y="570"/>
                  <a:pt x="271" y="637"/>
                </a:cubicBezTo>
                <a:cubicBezTo>
                  <a:pt x="216" y="651"/>
                  <a:pt x="176" y="651"/>
                  <a:pt x="122" y="664"/>
                </a:cubicBezTo>
                <a:cubicBezTo>
                  <a:pt x="0" y="692"/>
                  <a:pt x="27" y="719"/>
                  <a:pt x="13" y="746"/>
                </a:cubicBezTo>
                <a:cubicBezTo>
                  <a:pt x="122" y="732"/>
                  <a:pt x="460" y="651"/>
                  <a:pt x="542" y="610"/>
                </a:cubicBezTo>
                <a:lnTo>
                  <a:pt x="962" y="339"/>
                </a:lnTo>
                <a:cubicBezTo>
                  <a:pt x="1300" y="95"/>
                  <a:pt x="1355" y="393"/>
                  <a:pt x="2032" y="8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5" name="Freeform 166">
            <a:extLst>
              <a:ext uri="{FF2B5EF4-FFF2-40B4-BE49-F238E27FC236}">
                <a16:creationId xmlns:a16="http://schemas.microsoft.com/office/drawing/2014/main" id="{2B7685E1-C306-4807-9803-A640FD73DFD9}"/>
              </a:ext>
            </a:extLst>
          </p:cNvPr>
          <p:cNvSpPr>
            <a:spLocks/>
          </p:cNvSpPr>
          <p:nvPr/>
        </p:nvSpPr>
        <p:spPr bwMode="auto">
          <a:xfrm>
            <a:off x="2317750" y="1258888"/>
            <a:ext cx="323850" cy="608012"/>
          </a:xfrm>
          <a:custGeom>
            <a:avLst/>
            <a:gdLst>
              <a:gd name="T0" fmla="*/ 1017 w 1017"/>
              <a:gd name="T1" fmla="*/ 1911 h 1911"/>
              <a:gd name="T2" fmla="*/ 312 w 1017"/>
              <a:gd name="T3" fmla="*/ 813 h 1911"/>
              <a:gd name="T4" fmla="*/ 109 w 1017"/>
              <a:gd name="T5" fmla="*/ 109 h 1911"/>
              <a:gd name="T6" fmla="*/ 0 w 1017"/>
              <a:gd name="T7" fmla="*/ 0 h 1911"/>
              <a:gd name="T8" fmla="*/ 0 w 1017"/>
              <a:gd name="T9" fmla="*/ 14 h 1911"/>
              <a:gd name="T10" fmla="*/ 0 w 1017"/>
              <a:gd name="T11" fmla="*/ 27 h 1911"/>
              <a:gd name="T12" fmla="*/ 163 w 1017"/>
              <a:gd name="T13" fmla="*/ 556 h 1911"/>
              <a:gd name="T14" fmla="*/ 1017 w 1017"/>
              <a:gd name="T15" fmla="*/ 1911 h 1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17" h="1911">
                <a:moveTo>
                  <a:pt x="1017" y="1911"/>
                </a:moveTo>
                <a:cubicBezTo>
                  <a:pt x="1003" y="1843"/>
                  <a:pt x="393" y="1057"/>
                  <a:pt x="312" y="813"/>
                </a:cubicBezTo>
                <a:cubicBezTo>
                  <a:pt x="176" y="447"/>
                  <a:pt x="204" y="352"/>
                  <a:pt x="109" y="109"/>
                </a:cubicBezTo>
                <a:cubicBezTo>
                  <a:pt x="68" y="14"/>
                  <a:pt x="95" y="14"/>
                  <a:pt x="0" y="0"/>
                </a:cubicBezTo>
                <a:cubicBezTo>
                  <a:pt x="0" y="0"/>
                  <a:pt x="0" y="14"/>
                  <a:pt x="0" y="14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2"/>
                  <a:pt x="95" y="136"/>
                  <a:pt x="163" y="556"/>
                </a:cubicBezTo>
                <a:cubicBezTo>
                  <a:pt x="217" y="976"/>
                  <a:pt x="908" y="1870"/>
                  <a:pt x="1017" y="191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6" name="Freeform 167">
            <a:extLst>
              <a:ext uri="{FF2B5EF4-FFF2-40B4-BE49-F238E27FC236}">
                <a16:creationId xmlns:a16="http://schemas.microsoft.com/office/drawing/2014/main" id="{C60FC399-0315-4E1B-9E76-E8E18C422EA4}"/>
              </a:ext>
            </a:extLst>
          </p:cNvPr>
          <p:cNvSpPr>
            <a:spLocks/>
          </p:cNvSpPr>
          <p:nvPr/>
        </p:nvSpPr>
        <p:spPr bwMode="auto">
          <a:xfrm>
            <a:off x="4008438" y="5980113"/>
            <a:ext cx="336550" cy="620712"/>
          </a:xfrm>
          <a:custGeom>
            <a:avLst/>
            <a:gdLst>
              <a:gd name="T0" fmla="*/ 976 w 1057"/>
              <a:gd name="T1" fmla="*/ 1951 h 1951"/>
              <a:gd name="T2" fmla="*/ 1057 w 1057"/>
              <a:gd name="T3" fmla="*/ 1951 h 1951"/>
              <a:gd name="T4" fmla="*/ 677 w 1057"/>
              <a:gd name="T5" fmla="*/ 1599 h 1951"/>
              <a:gd name="T6" fmla="*/ 501 w 1057"/>
              <a:gd name="T7" fmla="*/ 1409 h 1951"/>
              <a:gd name="T8" fmla="*/ 339 w 1057"/>
              <a:gd name="T9" fmla="*/ 1192 h 1951"/>
              <a:gd name="T10" fmla="*/ 135 w 1057"/>
              <a:gd name="T11" fmla="*/ 298 h 1951"/>
              <a:gd name="T12" fmla="*/ 95 w 1057"/>
              <a:gd name="T13" fmla="*/ 149 h 1951"/>
              <a:gd name="T14" fmla="*/ 27 w 1057"/>
              <a:gd name="T15" fmla="*/ 27 h 1951"/>
              <a:gd name="T16" fmla="*/ 41 w 1057"/>
              <a:gd name="T17" fmla="*/ 149 h 1951"/>
              <a:gd name="T18" fmla="*/ 81 w 1057"/>
              <a:gd name="T19" fmla="*/ 284 h 1951"/>
              <a:gd name="T20" fmla="*/ 271 w 1057"/>
              <a:gd name="T21" fmla="*/ 1192 h 1951"/>
              <a:gd name="T22" fmla="*/ 976 w 1057"/>
              <a:gd name="T23" fmla="*/ 1951 h 1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57" h="1951">
                <a:moveTo>
                  <a:pt x="976" y="1951"/>
                </a:moveTo>
                <a:lnTo>
                  <a:pt x="1057" y="1951"/>
                </a:lnTo>
                <a:cubicBezTo>
                  <a:pt x="1003" y="1829"/>
                  <a:pt x="799" y="1693"/>
                  <a:pt x="677" y="1599"/>
                </a:cubicBezTo>
                <a:lnTo>
                  <a:pt x="501" y="1409"/>
                </a:lnTo>
                <a:cubicBezTo>
                  <a:pt x="461" y="1368"/>
                  <a:pt x="379" y="1246"/>
                  <a:pt x="339" y="1192"/>
                </a:cubicBezTo>
                <a:cubicBezTo>
                  <a:pt x="108" y="759"/>
                  <a:pt x="284" y="759"/>
                  <a:pt x="135" y="298"/>
                </a:cubicBezTo>
                <a:cubicBezTo>
                  <a:pt x="108" y="230"/>
                  <a:pt x="108" y="216"/>
                  <a:pt x="95" y="149"/>
                </a:cubicBezTo>
                <a:cubicBezTo>
                  <a:pt x="68" y="0"/>
                  <a:pt x="68" y="40"/>
                  <a:pt x="27" y="27"/>
                </a:cubicBezTo>
                <a:cubicBezTo>
                  <a:pt x="13" y="40"/>
                  <a:pt x="0" y="13"/>
                  <a:pt x="41" y="149"/>
                </a:cubicBezTo>
                <a:cubicBezTo>
                  <a:pt x="54" y="203"/>
                  <a:pt x="68" y="244"/>
                  <a:pt x="81" y="284"/>
                </a:cubicBezTo>
                <a:cubicBezTo>
                  <a:pt x="230" y="867"/>
                  <a:pt x="27" y="677"/>
                  <a:pt x="271" y="1192"/>
                </a:cubicBezTo>
                <a:cubicBezTo>
                  <a:pt x="461" y="1572"/>
                  <a:pt x="908" y="1788"/>
                  <a:pt x="976" y="195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7" name="Freeform 168">
            <a:extLst>
              <a:ext uri="{FF2B5EF4-FFF2-40B4-BE49-F238E27FC236}">
                <a16:creationId xmlns:a16="http://schemas.microsoft.com/office/drawing/2014/main" id="{7662DA35-35C6-4948-96F0-B440A7D6397D}"/>
              </a:ext>
            </a:extLst>
          </p:cNvPr>
          <p:cNvSpPr>
            <a:spLocks/>
          </p:cNvSpPr>
          <p:nvPr/>
        </p:nvSpPr>
        <p:spPr bwMode="auto">
          <a:xfrm>
            <a:off x="1063625" y="4886325"/>
            <a:ext cx="358775" cy="447675"/>
          </a:xfrm>
          <a:custGeom>
            <a:avLst/>
            <a:gdLst>
              <a:gd name="T0" fmla="*/ 14 w 1125"/>
              <a:gd name="T1" fmla="*/ 1409 h 1409"/>
              <a:gd name="T2" fmla="*/ 68 w 1125"/>
              <a:gd name="T3" fmla="*/ 1301 h 1409"/>
              <a:gd name="T4" fmla="*/ 204 w 1125"/>
              <a:gd name="T5" fmla="*/ 976 h 1409"/>
              <a:gd name="T6" fmla="*/ 827 w 1125"/>
              <a:gd name="T7" fmla="*/ 339 h 1409"/>
              <a:gd name="T8" fmla="*/ 976 w 1125"/>
              <a:gd name="T9" fmla="*/ 176 h 1409"/>
              <a:gd name="T10" fmla="*/ 1125 w 1125"/>
              <a:gd name="T11" fmla="*/ 0 h 1409"/>
              <a:gd name="T12" fmla="*/ 773 w 1125"/>
              <a:gd name="T13" fmla="*/ 284 h 1409"/>
              <a:gd name="T14" fmla="*/ 447 w 1125"/>
              <a:gd name="T15" fmla="*/ 610 h 1409"/>
              <a:gd name="T16" fmla="*/ 54 w 1125"/>
              <a:gd name="T17" fmla="*/ 1152 h 1409"/>
              <a:gd name="T18" fmla="*/ 0 w 1125"/>
              <a:gd name="T19" fmla="*/ 1341 h 1409"/>
              <a:gd name="T20" fmla="*/ 0 w 1125"/>
              <a:gd name="T21" fmla="*/ 1368 h 1409"/>
              <a:gd name="T22" fmla="*/ 14 w 1125"/>
              <a:gd name="T23" fmla="*/ 1409 h 1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25" h="1409">
                <a:moveTo>
                  <a:pt x="14" y="1409"/>
                </a:moveTo>
                <a:cubicBezTo>
                  <a:pt x="54" y="1382"/>
                  <a:pt x="54" y="1368"/>
                  <a:pt x="68" y="1301"/>
                </a:cubicBezTo>
                <a:lnTo>
                  <a:pt x="204" y="976"/>
                </a:lnTo>
                <a:cubicBezTo>
                  <a:pt x="339" y="759"/>
                  <a:pt x="651" y="542"/>
                  <a:pt x="827" y="339"/>
                </a:cubicBezTo>
                <a:cubicBezTo>
                  <a:pt x="867" y="284"/>
                  <a:pt x="922" y="230"/>
                  <a:pt x="976" y="176"/>
                </a:cubicBezTo>
                <a:cubicBezTo>
                  <a:pt x="1030" y="108"/>
                  <a:pt x="1098" y="81"/>
                  <a:pt x="1125" y="0"/>
                </a:cubicBezTo>
                <a:cubicBezTo>
                  <a:pt x="1003" y="13"/>
                  <a:pt x="840" y="203"/>
                  <a:pt x="773" y="284"/>
                </a:cubicBezTo>
                <a:cubicBezTo>
                  <a:pt x="624" y="474"/>
                  <a:pt x="610" y="447"/>
                  <a:pt x="447" y="610"/>
                </a:cubicBezTo>
                <a:cubicBezTo>
                  <a:pt x="136" y="948"/>
                  <a:pt x="271" y="745"/>
                  <a:pt x="54" y="1152"/>
                </a:cubicBezTo>
                <a:cubicBezTo>
                  <a:pt x="41" y="1192"/>
                  <a:pt x="0" y="1287"/>
                  <a:pt x="0" y="1341"/>
                </a:cubicBezTo>
                <a:cubicBezTo>
                  <a:pt x="0" y="1368"/>
                  <a:pt x="0" y="1341"/>
                  <a:pt x="0" y="1368"/>
                </a:cubicBezTo>
                <a:cubicBezTo>
                  <a:pt x="14" y="1409"/>
                  <a:pt x="0" y="1396"/>
                  <a:pt x="14" y="140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8" name="Freeform 169">
            <a:extLst>
              <a:ext uri="{FF2B5EF4-FFF2-40B4-BE49-F238E27FC236}">
                <a16:creationId xmlns:a16="http://schemas.microsoft.com/office/drawing/2014/main" id="{F14A17F9-BC5D-4D1B-BE95-5BD2397B6FE0}"/>
              </a:ext>
            </a:extLst>
          </p:cNvPr>
          <p:cNvSpPr>
            <a:spLocks/>
          </p:cNvSpPr>
          <p:nvPr/>
        </p:nvSpPr>
        <p:spPr bwMode="auto">
          <a:xfrm>
            <a:off x="4017963" y="638175"/>
            <a:ext cx="176213" cy="617537"/>
          </a:xfrm>
          <a:custGeom>
            <a:avLst/>
            <a:gdLst>
              <a:gd name="T0" fmla="*/ 556 w 556"/>
              <a:gd name="T1" fmla="*/ 0 h 1938"/>
              <a:gd name="T2" fmla="*/ 501 w 556"/>
              <a:gd name="T3" fmla="*/ 0 h 1938"/>
              <a:gd name="T4" fmla="*/ 339 w 556"/>
              <a:gd name="T5" fmla="*/ 461 h 1938"/>
              <a:gd name="T6" fmla="*/ 203 w 556"/>
              <a:gd name="T7" fmla="*/ 921 h 1938"/>
              <a:gd name="T8" fmla="*/ 41 w 556"/>
              <a:gd name="T9" fmla="*/ 1694 h 1938"/>
              <a:gd name="T10" fmla="*/ 41 w 556"/>
              <a:gd name="T11" fmla="*/ 1938 h 1938"/>
              <a:gd name="T12" fmla="*/ 95 w 556"/>
              <a:gd name="T13" fmla="*/ 1694 h 1938"/>
              <a:gd name="T14" fmla="*/ 163 w 556"/>
              <a:gd name="T15" fmla="*/ 1436 h 1938"/>
              <a:gd name="T16" fmla="*/ 407 w 556"/>
              <a:gd name="T17" fmla="*/ 474 h 1938"/>
              <a:gd name="T18" fmla="*/ 556 w 556"/>
              <a:gd name="T19" fmla="*/ 0 h 1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6" h="1938">
                <a:moveTo>
                  <a:pt x="556" y="0"/>
                </a:moveTo>
                <a:lnTo>
                  <a:pt x="501" y="0"/>
                </a:lnTo>
                <a:cubicBezTo>
                  <a:pt x="501" y="203"/>
                  <a:pt x="407" y="298"/>
                  <a:pt x="339" y="461"/>
                </a:cubicBezTo>
                <a:cubicBezTo>
                  <a:pt x="285" y="542"/>
                  <a:pt x="230" y="799"/>
                  <a:pt x="203" y="921"/>
                </a:cubicBezTo>
                <a:cubicBezTo>
                  <a:pt x="163" y="1070"/>
                  <a:pt x="108" y="1450"/>
                  <a:pt x="41" y="1694"/>
                </a:cubicBezTo>
                <a:cubicBezTo>
                  <a:pt x="0" y="1883"/>
                  <a:pt x="41" y="1911"/>
                  <a:pt x="41" y="1938"/>
                </a:cubicBezTo>
                <a:cubicBezTo>
                  <a:pt x="81" y="1897"/>
                  <a:pt x="81" y="1761"/>
                  <a:pt x="95" y="1694"/>
                </a:cubicBezTo>
                <a:cubicBezTo>
                  <a:pt x="122" y="1599"/>
                  <a:pt x="149" y="1531"/>
                  <a:pt x="163" y="1436"/>
                </a:cubicBezTo>
                <a:cubicBezTo>
                  <a:pt x="217" y="1165"/>
                  <a:pt x="257" y="705"/>
                  <a:pt x="407" y="474"/>
                </a:cubicBezTo>
                <a:cubicBezTo>
                  <a:pt x="501" y="325"/>
                  <a:pt x="556" y="163"/>
                  <a:pt x="556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9" name="Freeform 170">
            <a:extLst>
              <a:ext uri="{FF2B5EF4-FFF2-40B4-BE49-F238E27FC236}">
                <a16:creationId xmlns:a16="http://schemas.microsoft.com/office/drawing/2014/main" id="{EB3A4B64-743C-4BB9-BA76-A3AF134C1F0A}"/>
              </a:ext>
            </a:extLst>
          </p:cNvPr>
          <p:cNvSpPr>
            <a:spLocks/>
          </p:cNvSpPr>
          <p:nvPr/>
        </p:nvSpPr>
        <p:spPr bwMode="auto">
          <a:xfrm>
            <a:off x="3771900" y="3552825"/>
            <a:ext cx="615950" cy="547687"/>
          </a:xfrm>
          <a:custGeom>
            <a:avLst/>
            <a:gdLst>
              <a:gd name="T0" fmla="*/ 1937 w 1937"/>
              <a:gd name="T1" fmla="*/ 1707 h 1721"/>
              <a:gd name="T2" fmla="*/ 1842 w 1937"/>
              <a:gd name="T3" fmla="*/ 1585 h 1721"/>
              <a:gd name="T4" fmla="*/ 1626 w 1937"/>
              <a:gd name="T5" fmla="*/ 1355 h 1721"/>
              <a:gd name="T6" fmla="*/ 1490 w 1937"/>
              <a:gd name="T7" fmla="*/ 1274 h 1721"/>
              <a:gd name="T8" fmla="*/ 1206 w 1937"/>
              <a:gd name="T9" fmla="*/ 1084 h 1721"/>
              <a:gd name="T10" fmla="*/ 1002 w 1937"/>
              <a:gd name="T11" fmla="*/ 948 h 1721"/>
              <a:gd name="T12" fmla="*/ 935 w 1937"/>
              <a:gd name="T13" fmla="*/ 894 h 1721"/>
              <a:gd name="T14" fmla="*/ 704 w 1937"/>
              <a:gd name="T15" fmla="*/ 677 h 1721"/>
              <a:gd name="T16" fmla="*/ 487 w 1937"/>
              <a:gd name="T17" fmla="*/ 420 h 1721"/>
              <a:gd name="T18" fmla="*/ 0 w 1937"/>
              <a:gd name="T19" fmla="*/ 0 h 1721"/>
              <a:gd name="T20" fmla="*/ 122 w 1937"/>
              <a:gd name="T21" fmla="*/ 95 h 1721"/>
              <a:gd name="T22" fmla="*/ 460 w 1937"/>
              <a:gd name="T23" fmla="*/ 434 h 1721"/>
              <a:gd name="T24" fmla="*/ 650 w 1937"/>
              <a:gd name="T25" fmla="*/ 691 h 1721"/>
              <a:gd name="T26" fmla="*/ 1016 w 1937"/>
              <a:gd name="T27" fmla="*/ 1030 h 1721"/>
              <a:gd name="T28" fmla="*/ 1300 w 1937"/>
              <a:gd name="T29" fmla="*/ 1192 h 1721"/>
              <a:gd name="T30" fmla="*/ 1436 w 1937"/>
              <a:gd name="T31" fmla="*/ 1301 h 1721"/>
              <a:gd name="T32" fmla="*/ 1571 w 1937"/>
              <a:gd name="T33" fmla="*/ 1396 h 1721"/>
              <a:gd name="T34" fmla="*/ 1734 w 1937"/>
              <a:gd name="T35" fmla="*/ 1558 h 1721"/>
              <a:gd name="T36" fmla="*/ 1788 w 1937"/>
              <a:gd name="T37" fmla="*/ 1626 h 1721"/>
              <a:gd name="T38" fmla="*/ 1937 w 1937"/>
              <a:gd name="T39" fmla="*/ 1707 h 1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937" h="1721">
                <a:moveTo>
                  <a:pt x="1937" y="1707"/>
                </a:moveTo>
                <a:cubicBezTo>
                  <a:pt x="1924" y="1639"/>
                  <a:pt x="1883" y="1639"/>
                  <a:pt x="1842" y="1585"/>
                </a:cubicBezTo>
                <a:lnTo>
                  <a:pt x="1626" y="1355"/>
                </a:lnTo>
                <a:cubicBezTo>
                  <a:pt x="1599" y="1328"/>
                  <a:pt x="1531" y="1301"/>
                  <a:pt x="1490" y="1274"/>
                </a:cubicBezTo>
                <a:cubicBezTo>
                  <a:pt x="1395" y="1206"/>
                  <a:pt x="1368" y="1179"/>
                  <a:pt x="1206" y="1084"/>
                </a:cubicBezTo>
                <a:cubicBezTo>
                  <a:pt x="1043" y="1003"/>
                  <a:pt x="1111" y="1043"/>
                  <a:pt x="1002" y="948"/>
                </a:cubicBezTo>
                <a:cubicBezTo>
                  <a:pt x="975" y="921"/>
                  <a:pt x="962" y="921"/>
                  <a:pt x="935" y="894"/>
                </a:cubicBezTo>
                <a:cubicBezTo>
                  <a:pt x="853" y="813"/>
                  <a:pt x="772" y="759"/>
                  <a:pt x="704" y="677"/>
                </a:cubicBezTo>
                <a:cubicBezTo>
                  <a:pt x="623" y="596"/>
                  <a:pt x="555" y="515"/>
                  <a:pt x="487" y="420"/>
                </a:cubicBezTo>
                <a:cubicBezTo>
                  <a:pt x="406" y="325"/>
                  <a:pt x="135" y="54"/>
                  <a:pt x="0" y="0"/>
                </a:cubicBezTo>
                <a:cubicBezTo>
                  <a:pt x="40" y="41"/>
                  <a:pt x="81" y="54"/>
                  <a:pt x="122" y="95"/>
                </a:cubicBezTo>
                <a:cubicBezTo>
                  <a:pt x="271" y="230"/>
                  <a:pt x="325" y="271"/>
                  <a:pt x="460" y="434"/>
                </a:cubicBezTo>
                <a:lnTo>
                  <a:pt x="650" y="691"/>
                </a:lnTo>
                <a:cubicBezTo>
                  <a:pt x="758" y="813"/>
                  <a:pt x="880" y="935"/>
                  <a:pt x="1016" y="1030"/>
                </a:cubicBezTo>
                <a:lnTo>
                  <a:pt x="1300" y="1192"/>
                </a:lnTo>
                <a:cubicBezTo>
                  <a:pt x="1355" y="1233"/>
                  <a:pt x="1382" y="1260"/>
                  <a:pt x="1436" y="1301"/>
                </a:cubicBezTo>
                <a:cubicBezTo>
                  <a:pt x="1477" y="1328"/>
                  <a:pt x="1517" y="1355"/>
                  <a:pt x="1571" y="1396"/>
                </a:cubicBezTo>
                <a:lnTo>
                  <a:pt x="1734" y="1558"/>
                </a:lnTo>
                <a:cubicBezTo>
                  <a:pt x="1761" y="1585"/>
                  <a:pt x="1761" y="1585"/>
                  <a:pt x="1788" y="1626"/>
                </a:cubicBezTo>
                <a:cubicBezTo>
                  <a:pt x="1842" y="1680"/>
                  <a:pt x="1856" y="1721"/>
                  <a:pt x="1937" y="170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0" name="Freeform 171">
            <a:extLst>
              <a:ext uri="{FF2B5EF4-FFF2-40B4-BE49-F238E27FC236}">
                <a16:creationId xmlns:a16="http://schemas.microsoft.com/office/drawing/2014/main" id="{BC9347B4-B59C-4E32-AF49-311D3758722B}"/>
              </a:ext>
            </a:extLst>
          </p:cNvPr>
          <p:cNvSpPr>
            <a:spLocks/>
          </p:cNvSpPr>
          <p:nvPr/>
        </p:nvSpPr>
        <p:spPr bwMode="auto">
          <a:xfrm>
            <a:off x="5794375" y="5764213"/>
            <a:ext cx="560388" cy="173037"/>
          </a:xfrm>
          <a:custGeom>
            <a:avLst/>
            <a:gdLst>
              <a:gd name="T0" fmla="*/ 1761 w 1761"/>
              <a:gd name="T1" fmla="*/ 542 h 542"/>
              <a:gd name="T2" fmla="*/ 1761 w 1761"/>
              <a:gd name="T3" fmla="*/ 474 h 542"/>
              <a:gd name="T4" fmla="*/ 1504 w 1761"/>
              <a:gd name="T5" fmla="*/ 434 h 542"/>
              <a:gd name="T6" fmla="*/ 1328 w 1761"/>
              <a:gd name="T7" fmla="*/ 339 h 542"/>
              <a:gd name="T8" fmla="*/ 420 w 1761"/>
              <a:gd name="T9" fmla="*/ 122 h 542"/>
              <a:gd name="T10" fmla="*/ 0 w 1761"/>
              <a:gd name="T11" fmla="*/ 41 h 542"/>
              <a:gd name="T12" fmla="*/ 907 w 1761"/>
              <a:gd name="T13" fmla="*/ 258 h 542"/>
              <a:gd name="T14" fmla="*/ 1124 w 1761"/>
              <a:gd name="T15" fmla="*/ 339 h 542"/>
              <a:gd name="T16" fmla="*/ 1761 w 1761"/>
              <a:gd name="T17" fmla="*/ 542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1" h="542">
                <a:moveTo>
                  <a:pt x="1761" y="542"/>
                </a:moveTo>
                <a:lnTo>
                  <a:pt x="1761" y="474"/>
                </a:lnTo>
                <a:cubicBezTo>
                  <a:pt x="1680" y="474"/>
                  <a:pt x="1571" y="461"/>
                  <a:pt x="1504" y="434"/>
                </a:cubicBezTo>
                <a:cubicBezTo>
                  <a:pt x="1436" y="407"/>
                  <a:pt x="1382" y="366"/>
                  <a:pt x="1328" y="339"/>
                </a:cubicBezTo>
                <a:cubicBezTo>
                  <a:pt x="1178" y="231"/>
                  <a:pt x="609" y="149"/>
                  <a:pt x="420" y="122"/>
                </a:cubicBezTo>
                <a:cubicBezTo>
                  <a:pt x="311" y="95"/>
                  <a:pt x="67" y="0"/>
                  <a:pt x="0" y="41"/>
                </a:cubicBezTo>
                <a:cubicBezTo>
                  <a:pt x="176" y="176"/>
                  <a:pt x="664" y="190"/>
                  <a:pt x="907" y="258"/>
                </a:cubicBezTo>
                <a:cubicBezTo>
                  <a:pt x="989" y="285"/>
                  <a:pt x="1029" y="312"/>
                  <a:pt x="1124" y="339"/>
                </a:cubicBezTo>
                <a:cubicBezTo>
                  <a:pt x="1490" y="420"/>
                  <a:pt x="1178" y="447"/>
                  <a:pt x="1761" y="54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1" name="Freeform 172">
            <a:extLst>
              <a:ext uri="{FF2B5EF4-FFF2-40B4-BE49-F238E27FC236}">
                <a16:creationId xmlns:a16="http://schemas.microsoft.com/office/drawing/2014/main" id="{BE09F861-B638-4720-AA80-2EFEF2051819}"/>
              </a:ext>
            </a:extLst>
          </p:cNvPr>
          <p:cNvSpPr>
            <a:spLocks/>
          </p:cNvSpPr>
          <p:nvPr/>
        </p:nvSpPr>
        <p:spPr bwMode="auto">
          <a:xfrm>
            <a:off x="3086100" y="655638"/>
            <a:ext cx="206375" cy="492125"/>
          </a:xfrm>
          <a:custGeom>
            <a:avLst/>
            <a:gdLst>
              <a:gd name="T0" fmla="*/ 651 w 651"/>
              <a:gd name="T1" fmla="*/ 1545 h 1545"/>
              <a:gd name="T2" fmla="*/ 14 w 651"/>
              <a:gd name="T3" fmla="*/ 14 h 1545"/>
              <a:gd name="T4" fmla="*/ 0 w 651"/>
              <a:gd name="T5" fmla="*/ 0 h 1545"/>
              <a:gd name="T6" fmla="*/ 82 w 651"/>
              <a:gd name="T7" fmla="*/ 203 h 1545"/>
              <a:gd name="T8" fmla="*/ 474 w 651"/>
              <a:gd name="T9" fmla="*/ 1179 h 1545"/>
              <a:gd name="T10" fmla="*/ 651 w 651"/>
              <a:gd name="T11" fmla="*/ 1545 h 1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1" h="1545">
                <a:moveTo>
                  <a:pt x="651" y="1545"/>
                </a:moveTo>
                <a:cubicBezTo>
                  <a:pt x="637" y="1436"/>
                  <a:pt x="203" y="136"/>
                  <a:pt x="14" y="14"/>
                </a:cubicBezTo>
                <a:cubicBezTo>
                  <a:pt x="0" y="0"/>
                  <a:pt x="0" y="0"/>
                  <a:pt x="0" y="0"/>
                </a:cubicBezTo>
                <a:cubicBezTo>
                  <a:pt x="0" y="136"/>
                  <a:pt x="27" y="122"/>
                  <a:pt x="82" y="203"/>
                </a:cubicBezTo>
                <a:cubicBezTo>
                  <a:pt x="149" y="312"/>
                  <a:pt x="393" y="989"/>
                  <a:pt x="474" y="1179"/>
                </a:cubicBezTo>
                <a:cubicBezTo>
                  <a:pt x="542" y="1342"/>
                  <a:pt x="556" y="1518"/>
                  <a:pt x="651" y="154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2" name="Freeform 173">
            <a:extLst>
              <a:ext uri="{FF2B5EF4-FFF2-40B4-BE49-F238E27FC236}">
                <a16:creationId xmlns:a16="http://schemas.microsoft.com/office/drawing/2014/main" id="{73C48811-DAE4-4887-8FBA-A4FBFAF4E5A6}"/>
              </a:ext>
            </a:extLst>
          </p:cNvPr>
          <p:cNvSpPr>
            <a:spLocks/>
          </p:cNvSpPr>
          <p:nvPr/>
        </p:nvSpPr>
        <p:spPr bwMode="auto">
          <a:xfrm>
            <a:off x="3055938" y="638175"/>
            <a:ext cx="171450" cy="565150"/>
          </a:xfrm>
          <a:custGeom>
            <a:avLst/>
            <a:gdLst>
              <a:gd name="T0" fmla="*/ 55 w 542"/>
              <a:gd name="T1" fmla="*/ 0 h 1775"/>
              <a:gd name="T2" fmla="*/ 0 w 542"/>
              <a:gd name="T3" fmla="*/ 0 h 1775"/>
              <a:gd name="T4" fmla="*/ 366 w 542"/>
              <a:gd name="T5" fmla="*/ 1355 h 1775"/>
              <a:gd name="T6" fmla="*/ 448 w 542"/>
              <a:gd name="T7" fmla="*/ 1680 h 1775"/>
              <a:gd name="T8" fmla="*/ 515 w 542"/>
              <a:gd name="T9" fmla="*/ 1775 h 1775"/>
              <a:gd name="T10" fmla="*/ 109 w 542"/>
              <a:gd name="T11" fmla="*/ 528 h 1775"/>
              <a:gd name="T12" fmla="*/ 55 w 542"/>
              <a:gd name="T13" fmla="*/ 0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2" h="1775">
                <a:moveTo>
                  <a:pt x="55" y="0"/>
                </a:moveTo>
                <a:lnTo>
                  <a:pt x="0" y="0"/>
                </a:lnTo>
                <a:cubicBezTo>
                  <a:pt x="14" y="705"/>
                  <a:pt x="136" y="705"/>
                  <a:pt x="366" y="1355"/>
                </a:cubicBezTo>
                <a:cubicBezTo>
                  <a:pt x="448" y="1585"/>
                  <a:pt x="407" y="1490"/>
                  <a:pt x="448" y="1680"/>
                </a:cubicBezTo>
                <a:lnTo>
                  <a:pt x="515" y="1775"/>
                </a:lnTo>
                <a:cubicBezTo>
                  <a:pt x="542" y="1545"/>
                  <a:pt x="149" y="677"/>
                  <a:pt x="109" y="528"/>
                </a:cubicBezTo>
                <a:cubicBezTo>
                  <a:pt x="55" y="366"/>
                  <a:pt x="82" y="176"/>
                  <a:pt x="55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3" name="Freeform 174">
            <a:extLst>
              <a:ext uri="{FF2B5EF4-FFF2-40B4-BE49-F238E27FC236}">
                <a16:creationId xmlns:a16="http://schemas.microsoft.com/office/drawing/2014/main" id="{7E1C1CEF-FA43-4D95-8330-D26D321C48BB}"/>
              </a:ext>
            </a:extLst>
          </p:cNvPr>
          <p:cNvSpPr>
            <a:spLocks/>
          </p:cNvSpPr>
          <p:nvPr/>
        </p:nvSpPr>
        <p:spPr bwMode="auto">
          <a:xfrm>
            <a:off x="5159375" y="3502025"/>
            <a:ext cx="587375" cy="228600"/>
          </a:xfrm>
          <a:custGeom>
            <a:avLst/>
            <a:gdLst>
              <a:gd name="T0" fmla="*/ 0 w 1843"/>
              <a:gd name="T1" fmla="*/ 54 h 718"/>
              <a:gd name="T2" fmla="*/ 474 w 1843"/>
              <a:gd name="T3" fmla="*/ 204 h 718"/>
              <a:gd name="T4" fmla="*/ 1138 w 1843"/>
              <a:gd name="T5" fmla="*/ 502 h 718"/>
              <a:gd name="T6" fmla="*/ 1355 w 1843"/>
              <a:gd name="T7" fmla="*/ 597 h 718"/>
              <a:gd name="T8" fmla="*/ 1585 w 1843"/>
              <a:gd name="T9" fmla="*/ 678 h 718"/>
              <a:gd name="T10" fmla="*/ 1843 w 1843"/>
              <a:gd name="T11" fmla="*/ 678 h 718"/>
              <a:gd name="T12" fmla="*/ 1815 w 1843"/>
              <a:gd name="T13" fmla="*/ 664 h 718"/>
              <a:gd name="T14" fmla="*/ 1355 w 1843"/>
              <a:gd name="T15" fmla="*/ 542 h 718"/>
              <a:gd name="T16" fmla="*/ 488 w 1843"/>
              <a:gd name="T17" fmla="*/ 149 h 718"/>
              <a:gd name="T18" fmla="*/ 230 w 1843"/>
              <a:gd name="T19" fmla="*/ 95 h 718"/>
              <a:gd name="T20" fmla="*/ 0 w 1843"/>
              <a:gd name="T21" fmla="*/ 54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43" h="718">
                <a:moveTo>
                  <a:pt x="0" y="54"/>
                </a:moveTo>
                <a:cubicBezTo>
                  <a:pt x="149" y="136"/>
                  <a:pt x="284" y="149"/>
                  <a:pt x="474" y="204"/>
                </a:cubicBezTo>
                <a:cubicBezTo>
                  <a:pt x="650" y="244"/>
                  <a:pt x="894" y="407"/>
                  <a:pt x="1138" y="502"/>
                </a:cubicBezTo>
                <a:cubicBezTo>
                  <a:pt x="1219" y="529"/>
                  <a:pt x="1246" y="556"/>
                  <a:pt x="1355" y="597"/>
                </a:cubicBezTo>
                <a:cubicBezTo>
                  <a:pt x="1436" y="624"/>
                  <a:pt x="1504" y="637"/>
                  <a:pt x="1585" y="678"/>
                </a:cubicBezTo>
                <a:cubicBezTo>
                  <a:pt x="1694" y="718"/>
                  <a:pt x="1721" y="718"/>
                  <a:pt x="1843" y="678"/>
                </a:cubicBezTo>
                <a:lnTo>
                  <a:pt x="1815" y="664"/>
                </a:lnTo>
                <a:cubicBezTo>
                  <a:pt x="1694" y="624"/>
                  <a:pt x="1585" y="624"/>
                  <a:pt x="1355" y="542"/>
                </a:cubicBezTo>
                <a:cubicBezTo>
                  <a:pt x="1097" y="434"/>
                  <a:pt x="650" y="190"/>
                  <a:pt x="488" y="149"/>
                </a:cubicBezTo>
                <a:cubicBezTo>
                  <a:pt x="406" y="136"/>
                  <a:pt x="311" y="109"/>
                  <a:pt x="230" y="95"/>
                </a:cubicBezTo>
                <a:cubicBezTo>
                  <a:pt x="149" y="68"/>
                  <a:pt x="68" y="0"/>
                  <a:pt x="0" y="5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4" name="Freeform 175">
            <a:extLst>
              <a:ext uri="{FF2B5EF4-FFF2-40B4-BE49-F238E27FC236}">
                <a16:creationId xmlns:a16="http://schemas.microsoft.com/office/drawing/2014/main" id="{8755D103-595F-44B6-BA79-F191D6D0A7C0}"/>
              </a:ext>
            </a:extLst>
          </p:cNvPr>
          <p:cNvSpPr>
            <a:spLocks/>
          </p:cNvSpPr>
          <p:nvPr/>
        </p:nvSpPr>
        <p:spPr bwMode="auto">
          <a:xfrm>
            <a:off x="5746750" y="3579813"/>
            <a:ext cx="608013" cy="80962"/>
          </a:xfrm>
          <a:custGeom>
            <a:avLst/>
            <a:gdLst>
              <a:gd name="T0" fmla="*/ 1910 w 1910"/>
              <a:gd name="T1" fmla="*/ 258 h 258"/>
              <a:gd name="T2" fmla="*/ 1910 w 1910"/>
              <a:gd name="T3" fmla="*/ 176 h 258"/>
              <a:gd name="T4" fmla="*/ 962 w 1910"/>
              <a:gd name="T5" fmla="*/ 95 h 258"/>
              <a:gd name="T6" fmla="*/ 0 w 1910"/>
              <a:gd name="T7" fmla="*/ 81 h 258"/>
              <a:gd name="T8" fmla="*/ 975 w 1910"/>
              <a:gd name="T9" fmla="*/ 149 h 258"/>
              <a:gd name="T10" fmla="*/ 1910 w 1910"/>
              <a:gd name="T11" fmla="*/ 25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0" h="258">
                <a:moveTo>
                  <a:pt x="1910" y="258"/>
                </a:moveTo>
                <a:lnTo>
                  <a:pt x="1910" y="176"/>
                </a:lnTo>
                <a:cubicBezTo>
                  <a:pt x="1531" y="244"/>
                  <a:pt x="1341" y="0"/>
                  <a:pt x="962" y="95"/>
                </a:cubicBezTo>
                <a:cubicBezTo>
                  <a:pt x="487" y="217"/>
                  <a:pt x="149" y="41"/>
                  <a:pt x="0" y="81"/>
                </a:cubicBezTo>
                <a:cubicBezTo>
                  <a:pt x="189" y="176"/>
                  <a:pt x="704" y="231"/>
                  <a:pt x="975" y="149"/>
                </a:cubicBezTo>
                <a:cubicBezTo>
                  <a:pt x="1314" y="54"/>
                  <a:pt x="1395" y="258"/>
                  <a:pt x="1910" y="25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5" name="Freeform 176">
            <a:extLst>
              <a:ext uri="{FF2B5EF4-FFF2-40B4-BE49-F238E27FC236}">
                <a16:creationId xmlns:a16="http://schemas.microsoft.com/office/drawing/2014/main" id="{54B15476-01C2-42D9-9EDE-C81CF2F00281}"/>
              </a:ext>
            </a:extLst>
          </p:cNvPr>
          <p:cNvSpPr>
            <a:spLocks/>
          </p:cNvSpPr>
          <p:nvPr/>
        </p:nvSpPr>
        <p:spPr bwMode="auto">
          <a:xfrm>
            <a:off x="5888038" y="2828925"/>
            <a:ext cx="466725" cy="160337"/>
          </a:xfrm>
          <a:custGeom>
            <a:avLst/>
            <a:gdLst>
              <a:gd name="T0" fmla="*/ 1463 w 1463"/>
              <a:gd name="T1" fmla="*/ 82 h 502"/>
              <a:gd name="T2" fmla="*/ 1463 w 1463"/>
              <a:gd name="T3" fmla="*/ 0 h 502"/>
              <a:gd name="T4" fmla="*/ 1111 w 1463"/>
              <a:gd name="T5" fmla="*/ 122 h 502"/>
              <a:gd name="T6" fmla="*/ 786 w 1463"/>
              <a:gd name="T7" fmla="*/ 271 h 502"/>
              <a:gd name="T8" fmla="*/ 447 w 1463"/>
              <a:gd name="T9" fmla="*/ 407 h 502"/>
              <a:gd name="T10" fmla="*/ 40 w 1463"/>
              <a:gd name="T11" fmla="*/ 421 h 502"/>
              <a:gd name="T12" fmla="*/ 189 w 1463"/>
              <a:gd name="T13" fmla="*/ 488 h 502"/>
              <a:gd name="T14" fmla="*/ 1463 w 1463"/>
              <a:gd name="T15" fmla="*/ 82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63" h="502">
                <a:moveTo>
                  <a:pt x="1463" y="82"/>
                </a:moveTo>
                <a:lnTo>
                  <a:pt x="1463" y="0"/>
                </a:lnTo>
                <a:cubicBezTo>
                  <a:pt x="1382" y="28"/>
                  <a:pt x="1192" y="82"/>
                  <a:pt x="1111" y="122"/>
                </a:cubicBezTo>
                <a:cubicBezTo>
                  <a:pt x="1002" y="163"/>
                  <a:pt x="908" y="217"/>
                  <a:pt x="786" y="271"/>
                </a:cubicBezTo>
                <a:cubicBezTo>
                  <a:pt x="677" y="312"/>
                  <a:pt x="569" y="366"/>
                  <a:pt x="447" y="407"/>
                </a:cubicBezTo>
                <a:cubicBezTo>
                  <a:pt x="298" y="448"/>
                  <a:pt x="108" y="407"/>
                  <a:pt x="40" y="421"/>
                </a:cubicBezTo>
                <a:cubicBezTo>
                  <a:pt x="40" y="448"/>
                  <a:pt x="0" y="488"/>
                  <a:pt x="189" y="488"/>
                </a:cubicBezTo>
                <a:cubicBezTo>
                  <a:pt x="664" y="502"/>
                  <a:pt x="921" y="217"/>
                  <a:pt x="1463" y="8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6" name="Freeform 177">
            <a:extLst>
              <a:ext uri="{FF2B5EF4-FFF2-40B4-BE49-F238E27FC236}">
                <a16:creationId xmlns:a16="http://schemas.microsoft.com/office/drawing/2014/main" id="{75F1AB5D-D9D5-4EA9-B55F-E2AD61C84D24}"/>
              </a:ext>
            </a:extLst>
          </p:cNvPr>
          <p:cNvSpPr>
            <a:spLocks/>
          </p:cNvSpPr>
          <p:nvPr/>
        </p:nvSpPr>
        <p:spPr bwMode="auto">
          <a:xfrm>
            <a:off x="146050" y="5881688"/>
            <a:ext cx="417513" cy="349250"/>
          </a:xfrm>
          <a:custGeom>
            <a:avLst/>
            <a:gdLst>
              <a:gd name="T0" fmla="*/ 0 w 1314"/>
              <a:gd name="T1" fmla="*/ 1030 h 1098"/>
              <a:gd name="T2" fmla="*/ 0 w 1314"/>
              <a:gd name="T3" fmla="*/ 1098 h 1098"/>
              <a:gd name="T4" fmla="*/ 1003 w 1314"/>
              <a:gd name="T5" fmla="*/ 312 h 1098"/>
              <a:gd name="T6" fmla="*/ 1152 w 1314"/>
              <a:gd name="T7" fmla="*/ 163 h 1098"/>
              <a:gd name="T8" fmla="*/ 1314 w 1314"/>
              <a:gd name="T9" fmla="*/ 14 h 1098"/>
              <a:gd name="T10" fmla="*/ 989 w 1314"/>
              <a:gd name="T11" fmla="*/ 244 h 1098"/>
              <a:gd name="T12" fmla="*/ 854 w 1314"/>
              <a:gd name="T13" fmla="*/ 407 h 1098"/>
              <a:gd name="T14" fmla="*/ 691 w 1314"/>
              <a:gd name="T15" fmla="*/ 542 h 1098"/>
              <a:gd name="T16" fmla="*/ 542 w 1314"/>
              <a:gd name="T17" fmla="*/ 678 h 1098"/>
              <a:gd name="T18" fmla="*/ 366 w 1314"/>
              <a:gd name="T19" fmla="*/ 799 h 1098"/>
              <a:gd name="T20" fmla="*/ 190 w 1314"/>
              <a:gd name="T21" fmla="*/ 921 h 1098"/>
              <a:gd name="T22" fmla="*/ 0 w 1314"/>
              <a:gd name="T23" fmla="*/ 1030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14" h="1098">
                <a:moveTo>
                  <a:pt x="0" y="1030"/>
                </a:moveTo>
                <a:lnTo>
                  <a:pt x="0" y="1098"/>
                </a:lnTo>
                <a:cubicBezTo>
                  <a:pt x="312" y="962"/>
                  <a:pt x="786" y="583"/>
                  <a:pt x="1003" y="312"/>
                </a:cubicBezTo>
                <a:cubicBezTo>
                  <a:pt x="1043" y="257"/>
                  <a:pt x="1098" y="217"/>
                  <a:pt x="1152" y="163"/>
                </a:cubicBezTo>
                <a:cubicBezTo>
                  <a:pt x="1260" y="81"/>
                  <a:pt x="1301" y="81"/>
                  <a:pt x="1314" y="14"/>
                </a:cubicBezTo>
                <a:cubicBezTo>
                  <a:pt x="1260" y="0"/>
                  <a:pt x="1043" y="190"/>
                  <a:pt x="989" y="244"/>
                </a:cubicBezTo>
                <a:cubicBezTo>
                  <a:pt x="922" y="298"/>
                  <a:pt x="922" y="352"/>
                  <a:pt x="854" y="407"/>
                </a:cubicBezTo>
                <a:cubicBezTo>
                  <a:pt x="800" y="447"/>
                  <a:pt x="745" y="488"/>
                  <a:pt x="691" y="542"/>
                </a:cubicBezTo>
                <a:cubicBezTo>
                  <a:pt x="637" y="610"/>
                  <a:pt x="637" y="623"/>
                  <a:pt x="542" y="678"/>
                </a:cubicBezTo>
                <a:cubicBezTo>
                  <a:pt x="474" y="732"/>
                  <a:pt x="434" y="759"/>
                  <a:pt x="366" y="799"/>
                </a:cubicBezTo>
                <a:cubicBezTo>
                  <a:pt x="312" y="854"/>
                  <a:pt x="258" y="867"/>
                  <a:pt x="190" y="921"/>
                </a:cubicBezTo>
                <a:cubicBezTo>
                  <a:pt x="109" y="962"/>
                  <a:pt x="95" y="1003"/>
                  <a:pt x="0" y="103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7" name="Freeform 178">
            <a:extLst>
              <a:ext uri="{FF2B5EF4-FFF2-40B4-BE49-F238E27FC236}">
                <a16:creationId xmlns:a16="http://schemas.microsoft.com/office/drawing/2014/main" id="{673ED5E3-66BD-4946-8128-F2B5E118AF35}"/>
              </a:ext>
            </a:extLst>
          </p:cNvPr>
          <p:cNvSpPr>
            <a:spLocks/>
          </p:cNvSpPr>
          <p:nvPr/>
        </p:nvSpPr>
        <p:spPr bwMode="auto">
          <a:xfrm>
            <a:off x="2636838" y="1108075"/>
            <a:ext cx="228600" cy="431800"/>
          </a:xfrm>
          <a:custGeom>
            <a:avLst/>
            <a:gdLst>
              <a:gd name="T0" fmla="*/ 718 w 718"/>
              <a:gd name="T1" fmla="*/ 1355 h 1355"/>
              <a:gd name="T2" fmla="*/ 352 w 718"/>
              <a:gd name="T3" fmla="*/ 705 h 1355"/>
              <a:gd name="T4" fmla="*/ 108 w 718"/>
              <a:gd name="T5" fmla="*/ 190 h 1355"/>
              <a:gd name="T6" fmla="*/ 27 w 718"/>
              <a:gd name="T7" fmla="*/ 0 h 1355"/>
              <a:gd name="T8" fmla="*/ 108 w 718"/>
              <a:gd name="T9" fmla="*/ 393 h 1355"/>
              <a:gd name="T10" fmla="*/ 501 w 718"/>
              <a:gd name="T11" fmla="*/ 1057 h 1355"/>
              <a:gd name="T12" fmla="*/ 718 w 718"/>
              <a:gd name="T13" fmla="*/ 1355 h 1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8" h="1355">
                <a:moveTo>
                  <a:pt x="718" y="1355"/>
                </a:moveTo>
                <a:cubicBezTo>
                  <a:pt x="705" y="1287"/>
                  <a:pt x="407" y="786"/>
                  <a:pt x="352" y="705"/>
                </a:cubicBezTo>
                <a:cubicBezTo>
                  <a:pt x="217" y="515"/>
                  <a:pt x="163" y="420"/>
                  <a:pt x="108" y="190"/>
                </a:cubicBezTo>
                <a:cubicBezTo>
                  <a:pt x="81" y="41"/>
                  <a:pt x="95" y="27"/>
                  <a:pt x="27" y="0"/>
                </a:cubicBezTo>
                <a:cubicBezTo>
                  <a:pt x="0" y="95"/>
                  <a:pt x="81" y="312"/>
                  <a:pt x="108" y="393"/>
                </a:cubicBezTo>
                <a:cubicBezTo>
                  <a:pt x="163" y="596"/>
                  <a:pt x="420" y="894"/>
                  <a:pt x="501" y="1057"/>
                </a:cubicBezTo>
                <a:cubicBezTo>
                  <a:pt x="542" y="1152"/>
                  <a:pt x="650" y="1328"/>
                  <a:pt x="718" y="135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8" name="Freeform 179">
            <a:extLst>
              <a:ext uri="{FF2B5EF4-FFF2-40B4-BE49-F238E27FC236}">
                <a16:creationId xmlns:a16="http://schemas.microsoft.com/office/drawing/2014/main" id="{2F859866-F18C-4DE4-B192-20386087347F}"/>
              </a:ext>
            </a:extLst>
          </p:cNvPr>
          <p:cNvSpPr>
            <a:spLocks/>
          </p:cNvSpPr>
          <p:nvPr/>
        </p:nvSpPr>
        <p:spPr bwMode="auto">
          <a:xfrm>
            <a:off x="809625" y="6067425"/>
            <a:ext cx="176213" cy="417512"/>
          </a:xfrm>
          <a:custGeom>
            <a:avLst/>
            <a:gdLst>
              <a:gd name="T0" fmla="*/ 0 w 555"/>
              <a:gd name="T1" fmla="*/ 1314 h 1314"/>
              <a:gd name="T2" fmla="*/ 108 w 555"/>
              <a:gd name="T3" fmla="*/ 948 h 1314"/>
              <a:gd name="T4" fmla="*/ 379 w 555"/>
              <a:gd name="T5" fmla="*/ 284 h 1314"/>
              <a:gd name="T6" fmla="*/ 474 w 555"/>
              <a:gd name="T7" fmla="*/ 162 h 1314"/>
              <a:gd name="T8" fmla="*/ 528 w 555"/>
              <a:gd name="T9" fmla="*/ 81 h 1314"/>
              <a:gd name="T10" fmla="*/ 528 w 555"/>
              <a:gd name="T11" fmla="*/ 0 h 1314"/>
              <a:gd name="T12" fmla="*/ 40 w 555"/>
              <a:gd name="T13" fmla="*/ 948 h 1314"/>
              <a:gd name="T14" fmla="*/ 0 w 555"/>
              <a:gd name="T15" fmla="*/ 1314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5" h="1314">
                <a:moveTo>
                  <a:pt x="0" y="1314"/>
                </a:moveTo>
                <a:cubicBezTo>
                  <a:pt x="108" y="1260"/>
                  <a:pt x="95" y="1084"/>
                  <a:pt x="108" y="948"/>
                </a:cubicBezTo>
                <a:cubicBezTo>
                  <a:pt x="122" y="867"/>
                  <a:pt x="339" y="366"/>
                  <a:pt x="379" y="284"/>
                </a:cubicBezTo>
                <a:lnTo>
                  <a:pt x="474" y="162"/>
                </a:lnTo>
                <a:cubicBezTo>
                  <a:pt x="488" y="149"/>
                  <a:pt x="528" y="95"/>
                  <a:pt x="528" y="81"/>
                </a:cubicBezTo>
                <a:cubicBezTo>
                  <a:pt x="555" y="27"/>
                  <a:pt x="528" y="13"/>
                  <a:pt x="528" y="0"/>
                </a:cubicBezTo>
                <a:cubicBezTo>
                  <a:pt x="366" y="176"/>
                  <a:pt x="68" y="731"/>
                  <a:pt x="40" y="948"/>
                </a:cubicBezTo>
                <a:lnTo>
                  <a:pt x="0" y="1314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9" name="Freeform 180">
            <a:extLst>
              <a:ext uri="{FF2B5EF4-FFF2-40B4-BE49-F238E27FC236}">
                <a16:creationId xmlns:a16="http://schemas.microsoft.com/office/drawing/2014/main" id="{38A78DEB-BC04-47FF-95B3-4BCEDE64E080}"/>
              </a:ext>
            </a:extLst>
          </p:cNvPr>
          <p:cNvSpPr>
            <a:spLocks/>
          </p:cNvSpPr>
          <p:nvPr/>
        </p:nvSpPr>
        <p:spPr bwMode="auto">
          <a:xfrm>
            <a:off x="5668963" y="1182688"/>
            <a:ext cx="336550" cy="241300"/>
          </a:xfrm>
          <a:custGeom>
            <a:avLst/>
            <a:gdLst>
              <a:gd name="T0" fmla="*/ 1057 w 1057"/>
              <a:gd name="T1" fmla="*/ 27 h 759"/>
              <a:gd name="T2" fmla="*/ 975 w 1057"/>
              <a:gd name="T3" fmla="*/ 41 h 759"/>
              <a:gd name="T4" fmla="*/ 921 w 1057"/>
              <a:gd name="T5" fmla="*/ 95 h 759"/>
              <a:gd name="T6" fmla="*/ 799 w 1057"/>
              <a:gd name="T7" fmla="*/ 204 h 759"/>
              <a:gd name="T8" fmla="*/ 528 w 1057"/>
              <a:gd name="T9" fmla="*/ 380 h 759"/>
              <a:gd name="T10" fmla="*/ 0 w 1057"/>
              <a:gd name="T11" fmla="*/ 759 h 759"/>
              <a:gd name="T12" fmla="*/ 433 w 1057"/>
              <a:gd name="T13" fmla="*/ 488 h 759"/>
              <a:gd name="T14" fmla="*/ 555 w 1057"/>
              <a:gd name="T15" fmla="*/ 434 h 759"/>
              <a:gd name="T16" fmla="*/ 894 w 1057"/>
              <a:gd name="T17" fmla="*/ 217 h 759"/>
              <a:gd name="T18" fmla="*/ 840 w 1057"/>
              <a:gd name="T19" fmla="*/ 285 h 759"/>
              <a:gd name="T20" fmla="*/ 772 w 1057"/>
              <a:gd name="T21" fmla="*/ 366 h 759"/>
              <a:gd name="T22" fmla="*/ 908 w 1057"/>
              <a:gd name="T23" fmla="*/ 271 h 759"/>
              <a:gd name="T24" fmla="*/ 1029 w 1057"/>
              <a:gd name="T25" fmla="*/ 136 h 759"/>
              <a:gd name="T26" fmla="*/ 894 w 1057"/>
              <a:gd name="T27" fmla="*/ 217 h 759"/>
              <a:gd name="T28" fmla="*/ 1057 w 1057"/>
              <a:gd name="T29" fmla="*/ 27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57" h="759">
                <a:moveTo>
                  <a:pt x="1057" y="27"/>
                </a:moveTo>
                <a:cubicBezTo>
                  <a:pt x="975" y="0"/>
                  <a:pt x="1029" y="0"/>
                  <a:pt x="975" y="41"/>
                </a:cubicBezTo>
                <a:cubicBezTo>
                  <a:pt x="975" y="41"/>
                  <a:pt x="921" y="95"/>
                  <a:pt x="921" y="95"/>
                </a:cubicBezTo>
                <a:cubicBezTo>
                  <a:pt x="840" y="176"/>
                  <a:pt x="894" y="149"/>
                  <a:pt x="799" y="204"/>
                </a:cubicBezTo>
                <a:lnTo>
                  <a:pt x="528" y="380"/>
                </a:lnTo>
                <a:cubicBezTo>
                  <a:pt x="460" y="434"/>
                  <a:pt x="40" y="624"/>
                  <a:pt x="0" y="759"/>
                </a:cubicBezTo>
                <a:lnTo>
                  <a:pt x="433" y="488"/>
                </a:lnTo>
                <a:cubicBezTo>
                  <a:pt x="474" y="461"/>
                  <a:pt x="515" y="447"/>
                  <a:pt x="555" y="434"/>
                </a:cubicBezTo>
                <a:cubicBezTo>
                  <a:pt x="677" y="366"/>
                  <a:pt x="813" y="298"/>
                  <a:pt x="894" y="217"/>
                </a:cubicBezTo>
                <a:cubicBezTo>
                  <a:pt x="853" y="258"/>
                  <a:pt x="867" y="244"/>
                  <a:pt x="840" y="285"/>
                </a:cubicBezTo>
                <a:lnTo>
                  <a:pt x="772" y="366"/>
                </a:lnTo>
                <a:lnTo>
                  <a:pt x="908" y="271"/>
                </a:lnTo>
                <a:cubicBezTo>
                  <a:pt x="989" y="217"/>
                  <a:pt x="1016" y="244"/>
                  <a:pt x="1029" y="136"/>
                </a:cubicBezTo>
                <a:cubicBezTo>
                  <a:pt x="948" y="149"/>
                  <a:pt x="962" y="176"/>
                  <a:pt x="894" y="217"/>
                </a:cubicBezTo>
                <a:cubicBezTo>
                  <a:pt x="975" y="136"/>
                  <a:pt x="1057" y="95"/>
                  <a:pt x="1057" y="2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0" name="Freeform 181">
            <a:extLst>
              <a:ext uri="{FF2B5EF4-FFF2-40B4-BE49-F238E27FC236}">
                <a16:creationId xmlns:a16="http://schemas.microsoft.com/office/drawing/2014/main" id="{23396075-26F3-439E-B968-457BF5149E90}"/>
              </a:ext>
            </a:extLst>
          </p:cNvPr>
          <p:cNvSpPr>
            <a:spLocks/>
          </p:cNvSpPr>
          <p:nvPr/>
        </p:nvSpPr>
        <p:spPr bwMode="auto">
          <a:xfrm>
            <a:off x="3810000" y="3122613"/>
            <a:ext cx="427038" cy="465137"/>
          </a:xfrm>
          <a:custGeom>
            <a:avLst/>
            <a:gdLst>
              <a:gd name="T0" fmla="*/ 1341 w 1341"/>
              <a:gd name="T1" fmla="*/ 1436 h 1463"/>
              <a:gd name="T2" fmla="*/ 948 w 1341"/>
              <a:gd name="T3" fmla="*/ 1125 h 1463"/>
              <a:gd name="T4" fmla="*/ 826 w 1341"/>
              <a:gd name="T5" fmla="*/ 894 h 1463"/>
              <a:gd name="T6" fmla="*/ 460 w 1341"/>
              <a:gd name="T7" fmla="*/ 406 h 1463"/>
              <a:gd name="T8" fmla="*/ 284 w 1341"/>
              <a:gd name="T9" fmla="*/ 217 h 1463"/>
              <a:gd name="T10" fmla="*/ 0 w 1341"/>
              <a:gd name="T11" fmla="*/ 0 h 1463"/>
              <a:gd name="T12" fmla="*/ 352 w 1341"/>
              <a:gd name="T13" fmla="*/ 325 h 1463"/>
              <a:gd name="T14" fmla="*/ 582 w 1341"/>
              <a:gd name="T15" fmla="*/ 623 h 1463"/>
              <a:gd name="T16" fmla="*/ 786 w 1341"/>
              <a:gd name="T17" fmla="*/ 948 h 1463"/>
              <a:gd name="T18" fmla="*/ 853 w 1341"/>
              <a:gd name="T19" fmla="*/ 1057 h 1463"/>
              <a:gd name="T20" fmla="*/ 1341 w 1341"/>
              <a:gd name="T21" fmla="*/ 1436 h 1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41" h="1463">
                <a:moveTo>
                  <a:pt x="1341" y="1436"/>
                </a:moveTo>
                <a:cubicBezTo>
                  <a:pt x="1300" y="1328"/>
                  <a:pt x="1124" y="1341"/>
                  <a:pt x="948" y="1125"/>
                </a:cubicBezTo>
                <a:cubicBezTo>
                  <a:pt x="907" y="1057"/>
                  <a:pt x="880" y="975"/>
                  <a:pt x="826" y="894"/>
                </a:cubicBezTo>
                <a:cubicBezTo>
                  <a:pt x="636" y="650"/>
                  <a:pt x="758" y="732"/>
                  <a:pt x="460" y="406"/>
                </a:cubicBezTo>
                <a:cubicBezTo>
                  <a:pt x="379" y="312"/>
                  <a:pt x="447" y="366"/>
                  <a:pt x="284" y="217"/>
                </a:cubicBezTo>
                <a:cubicBezTo>
                  <a:pt x="189" y="122"/>
                  <a:pt x="122" y="27"/>
                  <a:pt x="0" y="0"/>
                </a:cubicBezTo>
                <a:cubicBezTo>
                  <a:pt x="40" y="41"/>
                  <a:pt x="230" y="149"/>
                  <a:pt x="352" y="325"/>
                </a:cubicBezTo>
                <a:cubicBezTo>
                  <a:pt x="447" y="461"/>
                  <a:pt x="474" y="461"/>
                  <a:pt x="582" y="623"/>
                </a:cubicBezTo>
                <a:lnTo>
                  <a:pt x="786" y="948"/>
                </a:lnTo>
                <a:cubicBezTo>
                  <a:pt x="813" y="989"/>
                  <a:pt x="826" y="1030"/>
                  <a:pt x="853" y="1057"/>
                </a:cubicBezTo>
                <a:cubicBezTo>
                  <a:pt x="948" y="1192"/>
                  <a:pt x="1178" y="1463"/>
                  <a:pt x="1341" y="143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1" name="Freeform 182">
            <a:extLst>
              <a:ext uri="{FF2B5EF4-FFF2-40B4-BE49-F238E27FC236}">
                <a16:creationId xmlns:a16="http://schemas.microsoft.com/office/drawing/2014/main" id="{7A92ED90-8364-4E68-B9C2-B161DFB8EB11}"/>
              </a:ext>
            </a:extLst>
          </p:cNvPr>
          <p:cNvSpPr>
            <a:spLocks/>
          </p:cNvSpPr>
          <p:nvPr/>
        </p:nvSpPr>
        <p:spPr bwMode="auto">
          <a:xfrm>
            <a:off x="2482850" y="6007100"/>
            <a:ext cx="138113" cy="196850"/>
          </a:xfrm>
          <a:custGeom>
            <a:avLst/>
            <a:gdLst>
              <a:gd name="T0" fmla="*/ 95 w 434"/>
              <a:gd name="T1" fmla="*/ 149 h 623"/>
              <a:gd name="T2" fmla="*/ 163 w 434"/>
              <a:gd name="T3" fmla="*/ 122 h 623"/>
              <a:gd name="T4" fmla="*/ 68 w 434"/>
              <a:gd name="T5" fmla="*/ 352 h 623"/>
              <a:gd name="T6" fmla="*/ 0 w 434"/>
              <a:gd name="T7" fmla="*/ 623 h 623"/>
              <a:gd name="T8" fmla="*/ 68 w 434"/>
              <a:gd name="T9" fmla="*/ 501 h 623"/>
              <a:gd name="T10" fmla="*/ 95 w 434"/>
              <a:gd name="T11" fmla="*/ 461 h 623"/>
              <a:gd name="T12" fmla="*/ 149 w 434"/>
              <a:gd name="T13" fmla="*/ 528 h 623"/>
              <a:gd name="T14" fmla="*/ 176 w 434"/>
              <a:gd name="T15" fmla="*/ 474 h 623"/>
              <a:gd name="T16" fmla="*/ 176 w 434"/>
              <a:gd name="T17" fmla="*/ 447 h 623"/>
              <a:gd name="T18" fmla="*/ 203 w 434"/>
              <a:gd name="T19" fmla="*/ 406 h 623"/>
              <a:gd name="T20" fmla="*/ 203 w 434"/>
              <a:gd name="T21" fmla="*/ 393 h 623"/>
              <a:gd name="T22" fmla="*/ 217 w 434"/>
              <a:gd name="T23" fmla="*/ 379 h 623"/>
              <a:gd name="T24" fmla="*/ 271 w 434"/>
              <a:gd name="T25" fmla="*/ 325 h 623"/>
              <a:gd name="T26" fmla="*/ 325 w 434"/>
              <a:gd name="T27" fmla="*/ 298 h 623"/>
              <a:gd name="T28" fmla="*/ 325 w 434"/>
              <a:gd name="T29" fmla="*/ 312 h 623"/>
              <a:gd name="T30" fmla="*/ 366 w 434"/>
              <a:gd name="T31" fmla="*/ 352 h 623"/>
              <a:gd name="T32" fmla="*/ 380 w 434"/>
              <a:gd name="T33" fmla="*/ 271 h 623"/>
              <a:gd name="T34" fmla="*/ 434 w 434"/>
              <a:gd name="T35" fmla="*/ 285 h 623"/>
              <a:gd name="T36" fmla="*/ 407 w 434"/>
              <a:gd name="T37" fmla="*/ 190 h 623"/>
              <a:gd name="T38" fmla="*/ 325 w 434"/>
              <a:gd name="T39" fmla="*/ 149 h 623"/>
              <a:gd name="T40" fmla="*/ 231 w 434"/>
              <a:gd name="T41" fmla="*/ 203 h 623"/>
              <a:gd name="T42" fmla="*/ 244 w 434"/>
              <a:gd name="T43" fmla="*/ 95 h 623"/>
              <a:gd name="T44" fmla="*/ 122 w 434"/>
              <a:gd name="T45" fmla="*/ 95 h 623"/>
              <a:gd name="T46" fmla="*/ 95 w 434"/>
              <a:gd name="T47" fmla="*/ 149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34" h="623">
                <a:moveTo>
                  <a:pt x="95" y="149"/>
                </a:moveTo>
                <a:lnTo>
                  <a:pt x="163" y="122"/>
                </a:lnTo>
                <a:cubicBezTo>
                  <a:pt x="163" y="217"/>
                  <a:pt x="95" y="244"/>
                  <a:pt x="68" y="352"/>
                </a:cubicBezTo>
                <a:lnTo>
                  <a:pt x="0" y="623"/>
                </a:lnTo>
                <a:lnTo>
                  <a:pt x="68" y="501"/>
                </a:lnTo>
                <a:cubicBezTo>
                  <a:pt x="95" y="461"/>
                  <a:pt x="82" y="515"/>
                  <a:pt x="95" y="461"/>
                </a:cubicBezTo>
                <a:cubicBezTo>
                  <a:pt x="163" y="501"/>
                  <a:pt x="109" y="461"/>
                  <a:pt x="149" y="528"/>
                </a:cubicBezTo>
                <a:cubicBezTo>
                  <a:pt x="190" y="474"/>
                  <a:pt x="163" y="515"/>
                  <a:pt x="176" y="474"/>
                </a:cubicBezTo>
                <a:cubicBezTo>
                  <a:pt x="176" y="420"/>
                  <a:pt x="149" y="515"/>
                  <a:pt x="176" y="447"/>
                </a:cubicBezTo>
                <a:lnTo>
                  <a:pt x="203" y="406"/>
                </a:lnTo>
                <a:cubicBezTo>
                  <a:pt x="203" y="406"/>
                  <a:pt x="203" y="393"/>
                  <a:pt x="203" y="393"/>
                </a:cubicBezTo>
                <a:cubicBezTo>
                  <a:pt x="203" y="393"/>
                  <a:pt x="217" y="393"/>
                  <a:pt x="217" y="379"/>
                </a:cubicBezTo>
                <a:lnTo>
                  <a:pt x="271" y="325"/>
                </a:lnTo>
                <a:cubicBezTo>
                  <a:pt x="312" y="298"/>
                  <a:pt x="271" y="325"/>
                  <a:pt x="325" y="298"/>
                </a:cubicBezTo>
                <a:cubicBezTo>
                  <a:pt x="325" y="298"/>
                  <a:pt x="325" y="312"/>
                  <a:pt x="325" y="312"/>
                </a:cubicBezTo>
                <a:cubicBezTo>
                  <a:pt x="339" y="352"/>
                  <a:pt x="353" y="352"/>
                  <a:pt x="366" y="352"/>
                </a:cubicBezTo>
                <a:cubicBezTo>
                  <a:pt x="407" y="325"/>
                  <a:pt x="393" y="325"/>
                  <a:pt x="380" y="271"/>
                </a:cubicBezTo>
                <a:cubicBezTo>
                  <a:pt x="420" y="298"/>
                  <a:pt x="407" y="298"/>
                  <a:pt x="434" y="285"/>
                </a:cubicBezTo>
                <a:cubicBezTo>
                  <a:pt x="407" y="244"/>
                  <a:pt x="407" y="257"/>
                  <a:pt x="407" y="190"/>
                </a:cubicBezTo>
                <a:cubicBezTo>
                  <a:pt x="325" y="190"/>
                  <a:pt x="353" y="230"/>
                  <a:pt x="325" y="149"/>
                </a:cubicBezTo>
                <a:cubicBezTo>
                  <a:pt x="244" y="176"/>
                  <a:pt x="339" y="176"/>
                  <a:pt x="231" y="203"/>
                </a:cubicBezTo>
                <a:cubicBezTo>
                  <a:pt x="231" y="176"/>
                  <a:pt x="244" y="122"/>
                  <a:pt x="244" y="95"/>
                </a:cubicBezTo>
                <a:cubicBezTo>
                  <a:pt x="244" y="0"/>
                  <a:pt x="176" y="54"/>
                  <a:pt x="122" y="95"/>
                </a:cubicBezTo>
                <a:cubicBezTo>
                  <a:pt x="95" y="135"/>
                  <a:pt x="109" y="95"/>
                  <a:pt x="95" y="14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2" name="Freeform 183">
            <a:extLst>
              <a:ext uri="{FF2B5EF4-FFF2-40B4-BE49-F238E27FC236}">
                <a16:creationId xmlns:a16="http://schemas.microsoft.com/office/drawing/2014/main" id="{65CA5737-4271-4E4A-9DEC-20CE497870DB}"/>
              </a:ext>
            </a:extLst>
          </p:cNvPr>
          <p:cNvSpPr>
            <a:spLocks/>
          </p:cNvSpPr>
          <p:nvPr/>
        </p:nvSpPr>
        <p:spPr bwMode="auto">
          <a:xfrm>
            <a:off x="3038475" y="5338763"/>
            <a:ext cx="100013" cy="361950"/>
          </a:xfrm>
          <a:custGeom>
            <a:avLst/>
            <a:gdLst>
              <a:gd name="T0" fmla="*/ 68 w 312"/>
              <a:gd name="T1" fmla="*/ 1138 h 1138"/>
              <a:gd name="T2" fmla="*/ 136 w 312"/>
              <a:gd name="T3" fmla="*/ 1030 h 1138"/>
              <a:gd name="T4" fmla="*/ 203 w 312"/>
              <a:gd name="T5" fmla="*/ 623 h 1138"/>
              <a:gd name="T6" fmla="*/ 68 w 312"/>
              <a:gd name="T7" fmla="*/ 0 h 1138"/>
              <a:gd name="T8" fmla="*/ 68 w 312"/>
              <a:gd name="T9" fmla="*/ 284 h 1138"/>
              <a:gd name="T10" fmla="*/ 163 w 312"/>
              <a:gd name="T11" fmla="*/ 880 h 1138"/>
              <a:gd name="T12" fmla="*/ 54 w 312"/>
              <a:gd name="T13" fmla="*/ 1097 h 1138"/>
              <a:gd name="T14" fmla="*/ 68 w 312"/>
              <a:gd name="T15" fmla="*/ 1138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2" h="1138">
                <a:moveTo>
                  <a:pt x="68" y="1138"/>
                </a:moveTo>
                <a:cubicBezTo>
                  <a:pt x="149" y="1111"/>
                  <a:pt x="95" y="1111"/>
                  <a:pt x="136" y="1030"/>
                </a:cubicBezTo>
                <a:cubicBezTo>
                  <a:pt x="176" y="962"/>
                  <a:pt x="312" y="921"/>
                  <a:pt x="203" y="623"/>
                </a:cubicBezTo>
                <a:cubicBezTo>
                  <a:pt x="68" y="244"/>
                  <a:pt x="163" y="67"/>
                  <a:pt x="68" y="0"/>
                </a:cubicBezTo>
                <a:cubicBezTo>
                  <a:pt x="0" y="40"/>
                  <a:pt x="68" y="67"/>
                  <a:pt x="68" y="284"/>
                </a:cubicBezTo>
                <a:cubicBezTo>
                  <a:pt x="81" y="569"/>
                  <a:pt x="231" y="786"/>
                  <a:pt x="163" y="880"/>
                </a:cubicBezTo>
                <a:cubicBezTo>
                  <a:pt x="149" y="908"/>
                  <a:pt x="27" y="1002"/>
                  <a:pt x="54" y="1097"/>
                </a:cubicBezTo>
                <a:cubicBezTo>
                  <a:pt x="68" y="1138"/>
                  <a:pt x="54" y="1111"/>
                  <a:pt x="68" y="113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3" name="Freeform 184">
            <a:extLst>
              <a:ext uri="{FF2B5EF4-FFF2-40B4-BE49-F238E27FC236}">
                <a16:creationId xmlns:a16="http://schemas.microsoft.com/office/drawing/2014/main" id="{416654E4-E796-4B07-A912-A98636E4AF60}"/>
              </a:ext>
            </a:extLst>
          </p:cNvPr>
          <p:cNvSpPr>
            <a:spLocks/>
          </p:cNvSpPr>
          <p:nvPr/>
        </p:nvSpPr>
        <p:spPr bwMode="auto">
          <a:xfrm>
            <a:off x="4633913" y="6351588"/>
            <a:ext cx="146050" cy="254000"/>
          </a:xfrm>
          <a:custGeom>
            <a:avLst/>
            <a:gdLst>
              <a:gd name="T0" fmla="*/ 366 w 460"/>
              <a:gd name="T1" fmla="*/ 786 h 799"/>
              <a:gd name="T2" fmla="*/ 460 w 460"/>
              <a:gd name="T3" fmla="*/ 786 h 799"/>
              <a:gd name="T4" fmla="*/ 352 w 460"/>
              <a:gd name="T5" fmla="*/ 583 h 799"/>
              <a:gd name="T6" fmla="*/ 81 w 460"/>
              <a:gd name="T7" fmla="*/ 81 h 799"/>
              <a:gd name="T8" fmla="*/ 0 w 460"/>
              <a:gd name="T9" fmla="*/ 0 h 799"/>
              <a:gd name="T10" fmla="*/ 95 w 460"/>
              <a:gd name="T11" fmla="*/ 190 h 799"/>
              <a:gd name="T12" fmla="*/ 149 w 460"/>
              <a:gd name="T13" fmla="*/ 271 h 799"/>
              <a:gd name="T14" fmla="*/ 284 w 460"/>
              <a:gd name="T15" fmla="*/ 569 h 799"/>
              <a:gd name="T16" fmla="*/ 366 w 460"/>
              <a:gd name="T17" fmla="*/ 786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0" h="799">
                <a:moveTo>
                  <a:pt x="366" y="786"/>
                </a:moveTo>
                <a:lnTo>
                  <a:pt x="460" y="786"/>
                </a:lnTo>
                <a:cubicBezTo>
                  <a:pt x="406" y="705"/>
                  <a:pt x="393" y="718"/>
                  <a:pt x="352" y="583"/>
                </a:cubicBezTo>
                <a:cubicBezTo>
                  <a:pt x="298" y="352"/>
                  <a:pt x="216" y="325"/>
                  <a:pt x="81" y="81"/>
                </a:cubicBezTo>
                <a:cubicBezTo>
                  <a:pt x="40" y="14"/>
                  <a:pt x="67" y="14"/>
                  <a:pt x="0" y="0"/>
                </a:cubicBezTo>
                <a:cubicBezTo>
                  <a:pt x="0" y="54"/>
                  <a:pt x="54" y="122"/>
                  <a:pt x="95" y="190"/>
                </a:cubicBezTo>
                <a:lnTo>
                  <a:pt x="149" y="271"/>
                </a:lnTo>
                <a:cubicBezTo>
                  <a:pt x="203" y="393"/>
                  <a:pt x="257" y="447"/>
                  <a:pt x="284" y="569"/>
                </a:cubicBezTo>
                <a:cubicBezTo>
                  <a:pt x="338" y="799"/>
                  <a:pt x="338" y="664"/>
                  <a:pt x="366" y="78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4" name="Freeform 185">
            <a:extLst>
              <a:ext uri="{FF2B5EF4-FFF2-40B4-BE49-F238E27FC236}">
                <a16:creationId xmlns:a16="http://schemas.microsoft.com/office/drawing/2014/main" id="{2747EE35-B64F-49FF-B683-434D860F188F}"/>
              </a:ext>
            </a:extLst>
          </p:cNvPr>
          <p:cNvSpPr>
            <a:spLocks/>
          </p:cNvSpPr>
          <p:nvPr/>
        </p:nvSpPr>
        <p:spPr bwMode="auto">
          <a:xfrm>
            <a:off x="4586288" y="1177925"/>
            <a:ext cx="276225" cy="323850"/>
          </a:xfrm>
          <a:custGeom>
            <a:avLst/>
            <a:gdLst>
              <a:gd name="T0" fmla="*/ 0 w 867"/>
              <a:gd name="T1" fmla="*/ 1016 h 1016"/>
              <a:gd name="T2" fmla="*/ 664 w 867"/>
              <a:gd name="T3" fmla="*/ 257 h 1016"/>
              <a:gd name="T4" fmla="*/ 867 w 867"/>
              <a:gd name="T5" fmla="*/ 0 h 1016"/>
              <a:gd name="T6" fmla="*/ 515 w 867"/>
              <a:gd name="T7" fmla="*/ 352 h 1016"/>
              <a:gd name="T8" fmla="*/ 406 w 867"/>
              <a:gd name="T9" fmla="*/ 474 h 1016"/>
              <a:gd name="T10" fmla="*/ 311 w 867"/>
              <a:gd name="T11" fmla="*/ 609 h 1016"/>
              <a:gd name="T12" fmla="*/ 0 w 867"/>
              <a:gd name="T13" fmla="*/ 1016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7" h="1016">
                <a:moveTo>
                  <a:pt x="0" y="1016"/>
                </a:moveTo>
                <a:lnTo>
                  <a:pt x="664" y="257"/>
                </a:lnTo>
                <a:cubicBezTo>
                  <a:pt x="772" y="135"/>
                  <a:pt x="718" y="244"/>
                  <a:pt x="867" y="0"/>
                </a:cubicBezTo>
                <a:cubicBezTo>
                  <a:pt x="826" y="13"/>
                  <a:pt x="555" y="298"/>
                  <a:pt x="515" y="352"/>
                </a:cubicBezTo>
                <a:cubicBezTo>
                  <a:pt x="474" y="393"/>
                  <a:pt x="447" y="433"/>
                  <a:pt x="406" y="474"/>
                </a:cubicBezTo>
                <a:cubicBezTo>
                  <a:pt x="365" y="528"/>
                  <a:pt x="338" y="569"/>
                  <a:pt x="311" y="609"/>
                </a:cubicBezTo>
                <a:cubicBezTo>
                  <a:pt x="189" y="731"/>
                  <a:pt x="0" y="1016"/>
                  <a:pt x="0" y="101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5" name="Freeform 186">
            <a:extLst>
              <a:ext uri="{FF2B5EF4-FFF2-40B4-BE49-F238E27FC236}">
                <a16:creationId xmlns:a16="http://schemas.microsoft.com/office/drawing/2014/main" id="{9800D3C1-A586-4B61-A432-53C1EB151B21}"/>
              </a:ext>
            </a:extLst>
          </p:cNvPr>
          <p:cNvSpPr>
            <a:spLocks/>
          </p:cNvSpPr>
          <p:nvPr/>
        </p:nvSpPr>
        <p:spPr bwMode="auto">
          <a:xfrm>
            <a:off x="2568575" y="6399213"/>
            <a:ext cx="82550" cy="201612"/>
          </a:xfrm>
          <a:custGeom>
            <a:avLst/>
            <a:gdLst>
              <a:gd name="T0" fmla="*/ 0 w 258"/>
              <a:gd name="T1" fmla="*/ 637 h 637"/>
              <a:gd name="T2" fmla="*/ 68 w 258"/>
              <a:gd name="T3" fmla="*/ 637 h 637"/>
              <a:gd name="T4" fmla="*/ 190 w 258"/>
              <a:gd name="T5" fmla="*/ 0 h 637"/>
              <a:gd name="T6" fmla="*/ 122 w 258"/>
              <a:gd name="T7" fmla="*/ 136 h 637"/>
              <a:gd name="T8" fmla="*/ 0 w 258"/>
              <a:gd name="T9" fmla="*/ 637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" h="637">
                <a:moveTo>
                  <a:pt x="0" y="637"/>
                </a:moveTo>
                <a:lnTo>
                  <a:pt x="68" y="637"/>
                </a:lnTo>
                <a:cubicBezTo>
                  <a:pt x="82" y="569"/>
                  <a:pt x="258" y="136"/>
                  <a:pt x="190" y="0"/>
                </a:cubicBezTo>
                <a:cubicBezTo>
                  <a:pt x="109" y="0"/>
                  <a:pt x="136" y="41"/>
                  <a:pt x="122" y="136"/>
                </a:cubicBezTo>
                <a:cubicBezTo>
                  <a:pt x="109" y="461"/>
                  <a:pt x="14" y="461"/>
                  <a:pt x="0" y="63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6" name="Freeform 187">
            <a:extLst>
              <a:ext uri="{FF2B5EF4-FFF2-40B4-BE49-F238E27FC236}">
                <a16:creationId xmlns:a16="http://schemas.microsoft.com/office/drawing/2014/main" id="{BB2025EA-D956-4AA2-90B9-5B344317AE71}"/>
              </a:ext>
            </a:extLst>
          </p:cNvPr>
          <p:cNvSpPr>
            <a:spLocks/>
          </p:cNvSpPr>
          <p:nvPr/>
        </p:nvSpPr>
        <p:spPr bwMode="auto">
          <a:xfrm>
            <a:off x="3659188" y="3203575"/>
            <a:ext cx="344488" cy="147637"/>
          </a:xfrm>
          <a:custGeom>
            <a:avLst/>
            <a:gdLst>
              <a:gd name="T0" fmla="*/ 1044 w 1084"/>
              <a:gd name="T1" fmla="*/ 434 h 461"/>
              <a:gd name="T2" fmla="*/ 922 w 1084"/>
              <a:gd name="T3" fmla="*/ 380 h 461"/>
              <a:gd name="T4" fmla="*/ 0 w 1084"/>
              <a:gd name="T5" fmla="*/ 0 h 461"/>
              <a:gd name="T6" fmla="*/ 624 w 1084"/>
              <a:gd name="T7" fmla="*/ 312 h 461"/>
              <a:gd name="T8" fmla="*/ 1003 w 1084"/>
              <a:gd name="T9" fmla="*/ 447 h 461"/>
              <a:gd name="T10" fmla="*/ 1044 w 1084"/>
              <a:gd name="T11" fmla="*/ 434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4" h="461">
                <a:moveTo>
                  <a:pt x="1044" y="434"/>
                </a:moveTo>
                <a:cubicBezTo>
                  <a:pt x="1017" y="393"/>
                  <a:pt x="1084" y="407"/>
                  <a:pt x="922" y="380"/>
                </a:cubicBezTo>
                <a:cubicBezTo>
                  <a:pt x="651" y="339"/>
                  <a:pt x="231" y="14"/>
                  <a:pt x="0" y="0"/>
                </a:cubicBezTo>
                <a:cubicBezTo>
                  <a:pt x="163" y="82"/>
                  <a:pt x="488" y="231"/>
                  <a:pt x="624" y="312"/>
                </a:cubicBezTo>
                <a:cubicBezTo>
                  <a:pt x="732" y="380"/>
                  <a:pt x="868" y="461"/>
                  <a:pt x="1003" y="447"/>
                </a:cubicBezTo>
                <a:cubicBezTo>
                  <a:pt x="1071" y="434"/>
                  <a:pt x="1017" y="447"/>
                  <a:pt x="1044" y="43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7" name="Freeform 188">
            <a:extLst>
              <a:ext uri="{FF2B5EF4-FFF2-40B4-BE49-F238E27FC236}">
                <a16:creationId xmlns:a16="http://schemas.microsoft.com/office/drawing/2014/main" id="{EE218278-6E03-4A86-A18E-41926296F735}"/>
              </a:ext>
            </a:extLst>
          </p:cNvPr>
          <p:cNvSpPr>
            <a:spLocks/>
          </p:cNvSpPr>
          <p:nvPr/>
        </p:nvSpPr>
        <p:spPr bwMode="auto">
          <a:xfrm>
            <a:off x="3465513" y="2565400"/>
            <a:ext cx="50800" cy="258762"/>
          </a:xfrm>
          <a:custGeom>
            <a:avLst/>
            <a:gdLst>
              <a:gd name="T0" fmla="*/ 40 w 162"/>
              <a:gd name="T1" fmla="*/ 81 h 813"/>
              <a:gd name="T2" fmla="*/ 0 w 162"/>
              <a:gd name="T3" fmla="*/ 732 h 813"/>
              <a:gd name="T4" fmla="*/ 40 w 162"/>
              <a:gd name="T5" fmla="*/ 813 h 813"/>
              <a:gd name="T6" fmla="*/ 67 w 162"/>
              <a:gd name="T7" fmla="*/ 677 h 813"/>
              <a:gd name="T8" fmla="*/ 67 w 162"/>
              <a:gd name="T9" fmla="*/ 0 h 813"/>
              <a:gd name="T10" fmla="*/ 40 w 162"/>
              <a:gd name="T11" fmla="*/ 81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" h="813">
                <a:moveTo>
                  <a:pt x="40" y="81"/>
                </a:moveTo>
                <a:cubicBezTo>
                  <a:pt x="108" y="325"/>
                  <a:pt x="0" y="650"/>
                  <a:pt x="0" y="732"/>
                </a:cubicBezTo>
                <a:cubicBezTo>
                  <a:pt x="0" y="813"/>
                  <a:pt x="0" y="786"/>
                  <a:pt x="40" y="813"/>
                </a:cubicBezTo>
                <a:lnTo>
                  <a:pt x="67" y="677"/>
                </a:lnTo>
                <a:cubicBezTo>
                  <a:pt x="94" y="474"/>
                  <a:pt x="162" y="162"/>
                  <a:pt x="67" y="0"/>
                </a:cubicBezTo>
                <a:cubicBezTo>
                  <a:pt x="13" y="54"/>
                  <a:pt x="27" y="0"/>
                  <a:pt x="40" y="8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8" name="Freeform 189">
            <a:extLst>
              <a:ext uri="{FF2B5EF4-FFF2-40B4-BE49-F238E27FC236}">
                <a16:creationId xmlns:a16="http://schemas.microsoft.com/office/drawing/2014/main" id="{B9D3D28B-3F6F-41FF-A0A3-24FBF99F8337}"/>
              </a:ext>
            </a:extLst>
          </p:cNvPr>
          <p:cNvSpPr>
            <a:spLocks/>
          </p:cNvSpPr>
          <p:nvPr/>
        </p:nvSpPr>
        <p:spPr bwMode="auto">
          <a:xfrm>
            <a:off x="2520950" y="6432550"/>
            <a:ext cx="34925" cy="152400"/>
          </a:xfrm>
          <a:custGeom>
            <a:avLst/>
            <a:gdLst>
              <a:gd name="T0" fmla="*/ 95 w 109"/>
              <a:gd name="T1" fmla="*/ 434 h 475"/>
              <a:gd name="T2" fmla="*/ 109 w 109"/>
              <a:gd name="T3" fmla="*/ 95 h 475"/>
              <a:gd name="T4" fmla="*/ 109 w 109"/>
              <a:gd name="T5" fmla="*/ 41 h 475"/>
              <a:gd name="T6" fmla="*/ 81 w 109"/>
              <a:gd name="T7" fmla="*/ 0 h 475"/>
              <a:gd name="T8" fmla="*/ 27 w 109"/>
              <a:gd name="T9" fmla="*/ 217 h 475"/>
              <a:gd name="T10" fmla="*/ 95 w 109"/>
              <a:gd name="T11" fmla="*/ 434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9" h="475">
                <a:moveTo>
                  <a:pt x="95" y="434"/>
                </a:moveTo>
                <a:cubicBezTo>
                  <a:pt x="68" y="109"/>
                  <a:pt x="68" y="366"/>
                  <a:pt x="109" y="95"/>
                </a:cubicBezTo>
                <a:cubicBezTo>
                  <a:pt x="109" y="68"/>
                  <a:pt x="109" y="68"/>
                  <a:pt x="109" y="41"/>
                </a:cubicBezTo>
                <a:cubicBezTo>
                  <a:pt x="95" y="0"/>
                  <a:pt x="95" y="28"/>
                  <a:pt x="81" y="0"/>
                </a:cubicBezTo>
                <a:cubicBezTo>
                  <a:pt x="41" y="55"/>
                  <a:pt x="27" y="150"/>
                  <a:pt x="27" y="217"/>
                </a:cubicBezTo>
                <a:cubicBezTo>
                  <a:pt x="0" y="475"/>
                  <a:pt x="54" y="421"/>
                  <a:pt x="95" y="43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9" name="Freeform 190">
            <a:extLst>
              <a:ext uri="{FF2B5EF4-FFF2-40B4-BE49-F238E27FC236}">
                <a16:creationId xmlns:a16="http://schemas.microsoft.com/office/drawing/2014/main" id="{B4FE06D9-DBA4-484C-85DD-6F4DBBAB5EBB}"/>
              </a:ext>
            </a:extLst>
          </p:cNvPr>
          <p:cNvSpPr>
            <a:spLocks/>
          </p:cNvSpPr>
          <p:nvPr/>
        </p:nvSpPr>
        <p:spPr bwMode="auto">
          <a:xfrm>
            <a:off x="3141663" y="3562350"/>
            <a:ext cx="173038" cy="120650"/>
          </a:xfrm>
          <a:custGeom>
            <a:avLst/>
            <a:gdLst>
              <a:gd name="T0" fmla="*/ 0 w 542"/>
              <a:gd name="T1" fmla="*/ 14 h 379"/>
              <a:gd name="T2" fmla="*/ 258 w 542"/>
              <a:gd name="T3" fmla="*/ 190 h 379"/>
              <a:gd name="T4" fmla="*/ 542 w 542"/>
              <a:gd name="T5" fmla="*/ 379 h 379"/>
              <a:gd name="T6" fmla="*/ 420 w 542"/>
              <a:gd name="T7" fmla="*/ 244 h 379"/>
              <a:gd name="T8" fmla="*/ 285 w 542"/>
              <a:gd name="T9" fmla="*/ 163 h 379"/>
              <a:gd name="T10" fmla="*/ 217 w 542"/>
              <a:gd name="T11" fmla="*/ 122 h 379"/>
              <a:gd name="T12" fmla="*/ 0 w 542"/>
              <a:gd name="T13" fmla="*/ 14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2" h="379">
                <a:moveTo>
                  <a:pt x="0" y="14"/>
                </a:moveTo>
                <a:cubicBezTo>
                  <a:pt x="122" y="95"/>
                  <a:pt x="122" y="81"/>
                  <a:pt x="258" y="190"/>
                </a:cubicBezTo>
                <a:cubicBezTo>
                  <a:pt x="298" y="230"/>
                  <a:pt x="488" y="366"/>
                  <a:pt x="542" y="379"/>
                </a:cubicBezTo>
                <a:cubicBezTo>
                  <a:pt x="515" y="271"/>
                  <a:pt x="502" y="285"/>
                  <a:pt x="420" y="244"/>
                </a:cubicBezTo>
                <a:cubicBezTo>
                  <a:pt x="366" y="217"/>
                  <a:pt x="339" y="190"/>
                  <a:pt x="285" y="163"/>
                </a:cubicBezTo>
                <a:cubicBezTo>
                  <a:pt x="258" y="149"/>
                  <a:pt x="244" y="135"/>
                  <a:pt x="217" y="122"/>
                </a:cubicBezTo>
                <a:cubicBezTo>
                  <a:pt x="149" y="81"/>
                  <a:pt x="55" y="0"/>
                  <a:pt x="0" y="1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0" name="Freeform 191">
            <a:extLst>
              <a:ext uri="{FF2B5EF4-FFF2-40B4-BE49-F238E27FC236}">
                <a16:creationId xmlns:a16="http://schemas.microsoft.com/office/drawing/2014/main" id="{0E2E0E51-1C6D-41AD-9A42-4946F580EC71}"/>
              </a:ext>
            </a:extLst>
          </p:cNvPr>
          <p:cNvSpPr>
            <a:spLocks/>
          </p:cNvSpPr>
          <p:nvPr/>
        </p:nvSpPr>
        <p:spPr bwMode="auto">
          <a:xfrm>
            <a:off x="3443288" y="6492875"/>
            <a:ext cx="34925" cy="107950"/>
          </a:xfrm>
          <a:custGeom>
            <a:avLst/>
            <a:gdLst>
              <a:gd name="T0" fmla="*/ 13 w 108"/>
              <a:gd name="T1" fmla="*/ 339 h 339"/>
              <a:gd name="T2" fmla="*/ 95 w 108"/>
              <a:gd name="T3" fmla="*/ 339 h 339"/>
              <a:gd name="T4" fmla="*/ 95 w 108"/>
              <a:gd name="T5" fmla="*/ 163 h 339"/>
              <a:gd name="T6" fmla="*/ 0 w 108"/>
              <a:gd name="T7" fmla="*/ 27 h 339"/>
              <a:gd name="T8" fmla="*/ 13 w 108"/>
              <a:gd name="T9" fmla="*/ 339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339">
                <a:moveTo>
                  <a:pt x="13" y="339"/>
                </a:moveTo>
                <a:lnTo>
                  <a:pt x="95" y="339"/>
                </a:lnTo>
                <a:cubicBezTo>
                  <a:pt x="108" y="258"/>
                  <a:pt x="95" y="231"/>
                  <a:pt x="95" y="163"/>
                </a:cubicBezTo>
                <a:cubicBezTo>
                  <a:pt x="68" y="0"/>
                  <a:pt x="68" y="41"/>
                  <a:pt x="0" y="27"/>
                </a:cubicBezTo>
                <a:cubicBezTo>
                  <a:pt x="13" y="163"/>
                  <a:pt x="41" y="203"/>
                  <a:pt x="13" y="33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1" name="Freeform 192">
            <a:extLst>
              <a:ext uri="{FF2B5EF4-FFF2-40B4-BE49-F238E27FC236}">
                <a16:creationId xmlns:a16="http://schemas.microsoft.com/office/drawing/2014/main" id="{38E4A2C4-0C93-481A-B407-07D45A44B173}"/>
              </a:ext>
            </a:extLst>
          </p:cNvPr>
          <p:cNvSpPr>
            <a:spLocks/>
          </p:cNvSpPr>
          <p:nvPr/>
        </p:nvSpPr>
        <p:spPr bwMode="auto">
          <a:xfrm>
            <a:off x="3043238" y="2298700"/>
            <a:ext cx="60325" cy="142875"/>
          </a:xfrm>
          <a:custGeom>
            <a:avLst/>
            <a:gdLst>
              <a:gd name="T0" fmla="*/ 95 w 189"/>
              <a:gd name="T1" fmla="*/ 352 h 447"/>
              <a:gd name="T2" fmla="*/ 81 w 189"/>
              <a:gd name="T3" fmla="*/ 95 h 447"/>
              <a:gd name="T4" fmla="*/ 27 w 189"/>
              <a:gd name="T5" fmla="*/ 13 h 447"/>
              <a:gd name="T6" fmla="*/ 0 w 189"/>
              <a:gd name="T7" fmla="*/ 54 h 447"/>
              <a:gd name="T8" fmla="*/ 95 w 189"/>
              <a:gd name="T9" fmla="*/ 352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447">
                <a:moveTo>
                  <a:pt x="95" y="352"/>
                </a:moveTo>
                <a:cubicBezTo>
                  <a:pt x="135" y="311"/>
                  <a:pt x="189" y="447"/>
                  <a:pt x="81" y="95"/>
                </a:cubicBezTo>
                <a:cubicBezTo>
                  <a:pt x="40" y="13"/>
                  <a:pt x="54" y="27"/>
                  <a:pt x="27" y="13"/>
                </a:cubicBezTo>
                <a:cubicBezTo>
                  <a:pt x="13" y="40"/>
                  <a:pt x="13" y="0"/>
                  <a:pt x="0" y="54"/>
                </a:cubicBezTo>
                <a:lnTo>
                  <a:pt x="95" y="352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2" name="Freeform 193">
            <a:extLst>
              <a:ext uri="{FF2B5EF4-FFF2-40B4-BE49-F238E27FC236}">
                <a16:creationId xmlns:a16="http://schemas.microsoft.com/office/drawing/2014/main" id="{1E262D32-CF82-4E7F-B335-D815531CAC84}"/>
              </a:ext>
            </a:extLst>
          </p:cNvPr>
          <p:cNvSpPr>
            <a:spLocks/>
          </p:cNvSpPr>
          <p:nvPr/>
        </p:nvSpPr>
        <p:spPr bwMode="auto">
          <a:xfrm>
            <a:off x="5918200" y="5165725"/>
            <a:ext cx="104775" cy="98425"/>
          </a:xfrm>
          <a:custGeom>
            <a:avLst/>
            <a:gdLst>
              <a:gd name="T0" fmla="*/ 271 w 325"/>
              <a:gd name="T1" fmla="*/ 230 h 311"/>
              <a:gd name="T2" fmla="*/ 27 w 325"/>
              <a:gd name="T3" fmla="*/ 13 h 311"/>
              <a:gd name="T4" fmla="*/ 325 w 325"/>
              <a:gd name="T5" fmla="*/ 284 h 311"/>
              <a:gd name="T6" fmla="*/ 271 w 325"/>
              <a:gd name="T7" fmla="*/ 23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5" h="311">
                <a:moveTo>
                  <a:pt x="271" y="230"/>
                </a:moveTo>
                <a:cubicBezTo>
                  <a:pt x="54" y="108"/>
                  <a:pt x="135" y="0"/>
                  <a:pt x="27" y="13"/>
                </a:cubicBezTo>
                <a:cubicBezTo>
                  <a:pt x="0" y="54"/>
                  <a:pt x="203" y="311"/>
                  <a:pt x="325" y="284"/>
                </a:cubicBezTo>
                <a:cubicBezTo>
                  <a:pt x="325" y="244"/>
                  <a:pt x="298" y="244"/>
                  <a:pt x="271" y="23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3" name="Freeform 194">
            <a:extLst>
              <a:ext uri="{FF2B5EF4-FFF2-40B4-BE49-F238E27FC236}">
                <a16:creationId xmlns:a16="http://schemas.microsoft.com/office/drawing/2014/main" id="{E3A05DA1-75E8-4A2A-BC1E-A504E02B0240}"/>
              </a:ext>
            </a:extLst>
          </p:cNvPr>
          <p:cNvSpPr>
            <a:spLocks/>
          </p:cNvSpPr>
          <p:nvPr/>
        </p:nvSpPr>
        <p:spPr bwMode="auto">
          <a:xfrm>
            <a:off x="2460625" y="5786438"/>
            <a:ext cx="85725" cy="95250"/>
          </a:xfrm>
          <a:custGeom>
            <a:avLst/>
            <a:gdLst>
              <a:gd name="T0" fmla="*/ 68 w 271"/>
              <a:gd name="T1" fmla="*/ 95 h 298"/>
              <a:gd name="T2" fmla="*/ 55 w 271"/>
              <a:gd name="T3" fmla="*/ 135 h 298"/>
              <a:gd name="T4" fmla="*/ 41 w 271"/>
              <a:gd name="T5" fmla="*/ 176 h 298"/>
              <a:gd name="T6" fmla="*/ 28 w 271"/>
              <a:gd name="T7" fmla="*/ 190 h 298"/>
              <a:gd name="T8" fmla="*/ 28 w 271"/>
              <a:gd name="T9" fmla="*/ 190 h 298"/>
              <a:gd name="T10" fmla="*/ 14 w 271"/>
              <a:gd name="T11" fmla="*/ 230 h 298"/>
              <a:gd name="T12" fmla="*/ 41 w 271"/>
              <a:gd name="T13" fmla="*/ 176 h 298"/>
              <a:gd name="T14" fmla="*/ 68 w 271"/>
              <a:gd name="T15" fmla="*/ 149 h 298"/>
              <a:gd name="T16" fmla="*/ 68 w 271"/>
              <a:gd name="T17" fmla="*/ 95 h 298"/>
              <a:gd name="T18" fmla="*/ 122 w 271"/>
              <a:gd name="T19" fmla="*/ 41 h 298"/>
              <a:gd name="T20" fmla="*/ 136 w 271"/>
              <a:gd name="T21" fmla="*/ 27 h 298"/>
              <a:gd name="T22" fmla="*/ 122 w 271"/>
              <a:gd name="T23" fmla="*/ 203 h 298"/>
              <a:gd name="T24" fmla="*/ 109 w 271"/>
              <a:gd name="T25" fmla="*/ 230 h 298"/>
              <a:gd name="T26" fmla="*/ 82 w 271"/>
              <a:gd name="T27" fmla="*/ 284 h 298"/>
              <a:gd name="T28" fmla="*/ 109 w 271"/>
              <a:gd name="T29" fmla="*/ 230 h 298"/>
              <a:gd name="T30" fmla="*/ 122 w 271"/>
              <a:gd name="T31" fmla="*/ 203 h 298"/>
              <a:gd name="T32" fmla="*/ 177 w 271"/>
              <a:gd name="T33" fmla="*/ 54 h 298"/>
              <a:gd name="T34" fmla="*/ 177 w 271"/>
              <a:gd name="T35" fmla="*/ 68 h 298"/>
              <a:gd name="T36" fmla="*/ 217 w 271"/>
              <a:gd name="T37" fmla="*/ 108 h 298"/>
              <a:gd name="T38" fmla="*/ 271 w 271"/>
              <a:gd name="T39" fmla="*/ 41 h 298"/>
              <a:gd name="T40" fmla="*/ 95 w 271"/>
              <a:gd name="T41" fmla="*/ 0 h 298"/>
              <a:gd name="T42" fmla="*/ 68 w 271"/>
              <a:gd name="T43" fmla="*/ 95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1" h="298">
                <a:moveTo>
                  <a:pt x="68" y="95"/>
                </a:moveTo>
                <a:cubicBezTo>
                  <a:pt x="68" y="108"/>
                  <a:pt x="55" y="108"/>
                  <a:pt x="55" y="135"/>
                </a:cubicBezTo>
                <a:cubicBezTo>
                  <a:pt x="28" y="176"/>
                  <a:pt x="41" y="149"/>
                  <a:pt x="41" y="176"/>
                </a:cubicBezTo>
                <a:cubicBezTo>
                  <a:pt x="41" y="176"/>
                  <a:pt x="28" y="176"/>
                  <a:pt x="28" y="190"/>
                </a:cubicBezTo>
                <a:cubicBezTo>
                  <a:pt x="28" y="190"/>
                  <a:pt x="28" y="190"/>
                  <a:pt x="28" y="190"/>
                </a:cubicBezTo>
                <a:cubicBezTo>
                  <a:pt x="0" y="298"/>
                  <a:pt x="28" y="149"/>
                  <a:pt x="14" y="230"/>
                </a:cubicBezTo>
                <a:cubicBezTo>
                  <a:pt x="68" y="230"/>
                  <a:pt x="41" y="203"/>
                  <a:pt x="41" y="176"/>
                </a:cubicBezTo>
                <a:cubicBezTo>
                  <a:pt x="68" y="163"/>
                  <a:pt x="55" y="190"/>
                  <a:pt x="68" y="149"/>
                </a:cubicBezTo>
                <a:cubicBezTo>
                  <a:pt x="68" y="122"/>
                  <a:pt x="68" y="135"/>
                  <a:pt x="68" y="95"/>
                </a:cubicBezTo>
                <a:lnTo>
                  <a:pt x="122" y="41"/>
                </a:lnTo>
                <a:cubicBezTo>
                  <a:pt x="136" y="41"/>
                  <a:pt x="136" y="41"/>
                  <a:pt x="136" y="27"/>
                </a:cubicBezTo>
                <a:lnTo>
                  <a:pt x="122" y="203"/>
                </a:lnTo>
                <a:cubicBezTo>
                  <a:pt x="95" y="190"/>
                  <a:pt x="95" y="190"/>
                  <a:pt x="109" y="230"/>
                </a:cubicBezTo>
                <a:cubicBezTo>
                  <a:pt x="82" y="217"/>
                  <a:pt x="95" y="244"/>
                  <a:pt x="82" y="284"/>
                </a:cubicBezTo>
                <a:cubicBezTo>
                  <a:pt x="136" y="284"/>
                  <a:pt x="122" y="257"/>
                  <a:pt x="109" y="230"/>
                </a:cubicBezTo>
                <a:cubicBezTo>
                  <a:pt x="136" y="230"/>
                  <a:pt x="136" y="230"/>
                  <a:pt x="122" y="203"/>
                </a:cubicBezTo>
                <a:lnTo>
                  <a:pt x="177" y="54"/>
                </a:lnTo>
                <a:cubicBezTo>
                  <a:pt x="177" y="54"/>
                  <a:pt x="177" y="54"/>
                  <a:pt x="177" y="68"/>
                </a:cubicBezTo>
                <a:cubicBezTo>
                  <a:pt x="177" y="95"/>
                  <a:pt x="204" y="95"/>
                  <a:pt x="217" y="108"/>
                </a:cubicBezTo>
                <a:cubicBezTo>
                  <a:pt x="231" y="81"/>
                  <a:pt x="258" y="54"/>
                  <a:pt x="271" y="41"/>
                </a:cubicBezTo>
                <a:cubicBezTo>
                  <a:pt x="217" y="0"/>
                  <a:pt x="177" y="0"/>
                  <a:pt x="95" y="0"/>
                </a:cubicBezTo>
                <a:lnTo>
                  <a:pt x="68" y="95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4" name="Freeform 195">
            <a:extLst>
              <a:ext uri="{FF2B5EF4-FFF2-40B4-BE49-F238E27FC236}">
                <a16:creationId xmlns:a16="http://schemas.microsoft.com/office/drawing/2014/main" id="{544726E3-947A-47EC-802E-B90FFA1643A5}"/>
              </a:ext>
            </a:extLst>
          </p:cNvPr>
          <p:cNvSpPr>
            <a:spLocks/>
          </p:cNvSpPr>
          <p:nvPr/>
        </p:nvSpPr>
        <p:spPr bwMode="auto">
          <a:xfrm>
            <a:off x="2344738" y="2798763"/>
            <a:ext cx="65088" cy="52387"/>
          </a:xfrm>
          <a:custGeom>
            <a:avLst/>
            <a:gdLst>
              <a:gd name="T0" fmla="*/ 0 w 203"/>
              <a:gd name="T1" fmla="*/ 67 h 162"/>
              <a:gd name="T2" fmla="*/ 94 w 203"/>
              <a:gd name="T3" fmla="*/ 122 h 162"/>
              <a:gd name="T4" fmla="*/ 189 w 203"/>
              <a:gd name="T5" fmla="*/ 162 h 162"/>
              <a:gd name="T6" fmla="*/ 189 w 203"/>
              <a:gd name="T7" fmla="*/ 54 h 162"/>
              <a:gd name="T8" fmla="*/ 149 w 203"/>
              <a:gd name="T9" fmla="*/ 0 h 162"/>
              <a:gd name="T10" fmla="*/ 94 w 203"/>
              <a:gd name="T11" fmla="*/ 13 h 162"/>
              <a:gd name="T12" fmla="*/ 54 w 203"/>
              <a:gd name="T13" fmla="*/ 67 h 162"/>
              <a:gd name="T14" fmla="*/ 0 w 203"/>
              <a:gd name="T15" fmla="*/ 67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3" h="162">
                <a:moveTo>
                  <a:pt x="0" y="67"/>
                </a:moveTo>
                <a:lnTo>
                  <a:pt x="94" y="122"/>
                </a:lnTo>
                <a:cubicBezTo>
                  <a:pt x="135" y="149"/>
                  <a:pt x="135" y="149"/>
                  <a:pt x="189" y="162"/>
                </a:cubicBezTo>
                <a:cubicBezTo>
                  <a:pt x="149" y="67"/>
                  <a:pt x="203" y="149"/>
                  <a:pt x="189" y="54"/>
                </a:cubicBezTo>
                <a:cubicBezTo>
                  <a:pt x="189" y="13"/>
                  <a:pt x="176" y="13"/>
                  <a:pt x="149" y="0"/>
                </a:cubicBezTo>
                <a:cubicBezTo>
                  <a:pt x="149" y="0"/>
                  <a:pt x="94" y="13"/>
                  <a:pt x="94" y="13"/>
                </a:cubicBezTo>
                <a:cubicBezTo>
                  <a:pt x="54" y="27"/>
                  <a:pt x="54" y="0"/>
                  <a:pt x="54" y="67"/>
                </a:cubicBezTo>
                <a:lnTo>
                  <a:pt x="0" y="67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5" name="Freeform 196">
            <a:extLst>
              <a:ext uri="{FF2B5EF4-FFF2-40B4-BE49-F238E27FC236}">
                <a16:creationId xmlns:a16="http://schemas.microsoft.com/office/drawing/2014/main" id="{41A6A2CA-B83E-469F-BFD1-80F35F1C3F1E}"/>
              </a:ext>
            </a:extLst>
          </p:cNvPr>
          <p:cNvSpPr>
            <a:spLocks/>
          </p:cNvSpPr>
          <p:nvPr/>
        </p:nvSpPr>
        <p:spPr bwMode="auto">
          <a:xfrm>
            <a:off x="2090738" y="3092450"/>
            <a:ext cx="90488" cy="47625"/>
          </a:xfrm>
          <a:custGeom>
            <a:avLst/>
            <a:gdLst>
              <a:gd name="T0" fmla="*/ 0 w 285"/>
              <a:gd name="T1" fmla="*/ 149 h 149"/>
              <a:gd name="T2" fmla="*/ 163 w 285"/>
              <a:gd name="T3" fmla="*/ 81 h 149"/>
              <a:gd name="T4" fmla="*/ 285 w 285"/>
              <a:gd name="T5" fmla="*/ 0 h 149"/>
              <a:gd name="T6" fmla="*/ 0 w 285"/>
              <a:gd name="T7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5" h="149">
                <a:moveTo>
                  <a:pt x="0" y="149"/>
                </a:moveTo>
                <a:cubicBezTo>
                  <a:pt x="81" y="122"/>
                  <a:pt x="95" y="108"/>
                  <a:pt x="163" y="81"/>
                </a:cubicBezTo>
                <a:cubicBezTo>
                  <a:pt x="231" y="54"/>
                  <a:pt x="258" y="54"/>
                  <a:pt x="285" y="0"/>
                </a:cubicBezTo>
                <a:cubicBezTo>
                  <a:pt x="176" y="0"/>
                  <a:pt x="68" y="54"/>
                  <a:pt x="0" y="14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6" name="Rectangle 197">
            <a:extLst>
              <a:ext uri="{FF2B5EF4-FFF2-40B4-BE49-F238E27FC236}">
                <a16:creationId xmlns:a16="http://schemas.microsoft.com/office/drawing/2014/main" id="{44436AB0-9BE4-43D6-A688-C2DC1E1DC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8" y="638175"/>
            <a:ext cx="6213475" cy="5959475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483C81-ED82-4D1D-B68E-85DDA8065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189" y="2682875"/>
            <a:ext cx="3036214" cy="109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6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A6949A42-39FE-4C01-9CB0-FC8420F921F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6675" y="460375"/>
            <a:ext cx="6621463" cy="598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B20BAFD-3D73-4EB7-B37F-C0AD6DF30A49}"/>
              </a:ext>
            </a:extLst>
          </p:cNvPr>
          <p:cNvSpPr>
            <a:spLocks/>
          </p:cNvSpPr>
          <p:nvPr/>
        </p:nvSpPr>
        <p:spPr bwMode="auto">
          <a:xfrm>
            <a:off x="2806700" y="2252663"/>
            <a:ext cx="2755900" cy="2414588"/>
          </a:xfrm>
          <a:custGeom>
            <a:avLst/>
            <a:gdLst>
              <a:gd name="T0" fmla="*/ 7980 w 8007"/>
              <a:gd name="T1" fmla="*/ 6314 h 7019"/>
              <a:gd name="T2" fmla="*/ 7709 w 8007"/>
              <a:gd name="T3" fmla="*/ 6626 h 7019"/>
              <a:gd name="T4" fmla="*/ 6991 w 8007"/>
              <a:gd name="T5" fmla="*/ 6152 h 7019"/>
              <a:gd name="T6" fmla="*/ 7221 w 8007"/>
              <a:gd name="T7" fmla="*/ 5352 h 7019"/>
              <a:gd name="T8" fmla="*/ 7316 w 8007"/>
              <a:gd name="T9" fmla="*/ 5054 h 7019"/>
              <a:gd name="T10" fmla="*/ 6327 w 8007"/>
              <a:gd name="T11" fmla="*/ 5176 h 7019"/>
              <a:gd name="T12" fmla="*/ 6544 w 8007"/>
              <a:gd name="T13" fmla="*/ 3740 h 7019"/>
              <a:gd name="T14" fmla="*/ 6652 w 8007"/>
              <a:gd name="T15" fmla="*/ 1667 h 7019"/>
              <a:gd name="T16" fmla="*/ 5921 w 8007"/>
              <a:gd name="T17" fmla="*/ 163 h 7019"/>
              <a:gd name="T18" fmla="*/ 6395 w 8007"/>
              <a:gd name="T19" fmla="*/ 678 h 7019"/>
              <a:gd name="T20" fmla="*/ 6192 w 8007"/>
              <a:gd name="T21" fmla="*/ 922 h 7019"/>
              <a:gd name="T22" fmla="*/ 6124 w 8007"/>
              <a:gd name="T23" fmla="*/ 1531 h 7019"/>
              <a:gd name="T24" fmla="*/ 4837 w 8007"/>
              <a:gd name="T25" fmla="*/ 1043 h 7019"/>
              <a:gd name="T26" fmla="*/ 5351 w 8007"/>
              <a:gd name="T27" fmla="*/ 1599 h 7019"/>
              <a:gd name="T28" fmla="*/ 5907 w 8007"/>
              <a:gd name="T29" fmla="*/ 1545 h 7019"/>
              <a:gd name="T30" fmla="*/ 6557 w 8007"/>
              <a:gd name="T31" fmla="*/ 2358 h 7019"/>
              <a:gd name="T32" fmla="*/ 4959 w 8007"/>
              <a:gd name="T33" fmla="*/ 2019 h 7019"/>
              <a:gd name="T34" fmla="*/ 5677 w 8007"/>
              <a:gd name="T35" fmla="*/ 2480 h 7019"/>
              <a:gd name="T36" fmla="*/ 6273 w 8007"/>
              <a:gd name="T37" fmla="*/ 2493 h 7019"/>
              <a:gd name="T38" fmla="*/ 6408 w 8007"/>
              <a:gd name="T39" fmla="*/ 4092 h 7019"/>
              <a:gd name="T40" fmla="*/ 5826 w 8007"/>
              <a:gd name="T41" fmla="*/ 4837 h 7019"/>
              <a:gd name="T42" fmla="*/ 5555 w 8007"/>
              <a:gd name="T43" fmla="*/ 4797 h 7019"/>
              <a:gd name="T44" fmla="*/ 6042 w 8007"/>
              <a:gd name="T45" fmla="*/ 3333 h 7019"/>
              <a:gd name="T46" fmla="*/ 5202 w 8007"/>
              <a:gd name="T47" fmla="*/ 2913 h 7019"/>
              <a:gd name="T48" fmla="*/ 5663 w 8007"/>
              <a:gd name="T49" fmla="*/ 3726 h 7019"/>
              <a:gd name="T50" fmla="*/ 5243 w 8007"/>
              <a:gd name="T51" fmla="*/ 4268 h 7019"/>
              <a:gd name="T52" fmla="*/ 4701 w 8007"/>
              <a:gd name="T53" fmla="*/ 2940 h 7019"/>
              <a:gd name="T54" fmla="*/ 4349 w 8007"/>
              <a:gd name="T55" fmla="*/ 3130 h 7019"/>
              <a:gd name="T56" fmla="*/ 5053 w 8007"/>
              <a:gd name="T57" fmla="*/ 4079 h 7019"/>
              <a:gd name="T58" fmla="*/ 3631 w 8007"/>
              <a:gd name="T59" fmla="*/ 3591 h 7019"/>
              <a:gd name="T60" fmla="*/ 3224 w 8007"/>
              <a:gd name="T61" fmla="*/ 1843 h 7019"/>
              <a:gd name="T62" fmla="*/ 2547 w 8007"/>
              <a:gd name="T63" fmla="*/ 962 h 7019"/>
              <a:gd name="T64" fmla="*/ 2371 w 8007"/>
              <a:gd name="T65" fmla="*/ 705 h 7019"/>
              <a:gd name="T66" fmla="*/ 2926 w 8007"/>
              <a:gd name="T67" fmla="*/ 1382 h 7019"/>
              <a:gd name="T68" fmla="*/ 3346 w 8007"/>
              <a:gd name="T69" fmla="*/ 2805 h 7019"/>
              <a:gd name="T70" fmla="*/ 2113 w 8007"/>
              <a:gd name="T71" fmla="*/ 1870 h 7019"/>
              <a:gd name="T72" fmla="*/ 1558 w 8007"/>
              <a:gd name="T73" fmla="*/ 1274 h 7019"/>
              <a:gd name="T74" fmla="*/ 1869 w 8007"/>
              <a:gd name="T75" fmla="*/ 1626 h 7019"/>
              <a:gd name="T76" fmla="*/ 2777 w 8007"/>
              <a:gd name="T77" fmla="*/ 2453 h 7019"/>
              <a:gd name="T78" fmla="*/ 2791 w 8007"/>
              <a:gd name="T79" fmla="*/ 3266 h 7019"/>
              <a:gd name="T80" fmla="*/ 704 w 8007"/>
              <a:gd name="T81" fmla="*/ 2737 h 7019"/>
              <a:gd name="T82" fmla="*/ 1246 w 8007"/>
              <a:gd name="T83" fmla="*/ 2913 h 7019"/>
              <a:gd name="T84" fmla="*/ 379 w 8007"/>
              <a:gd name="T85" fmla="*/ 3279 h 7019"/>
              <a:gd name="T86" fmla="*/ 1720 w 8007"/>
              <a:gd name="T87" fmla="*/ 2940 h 7019"/>
              <a:gd name="T88" fmla="*/ 2533 w 8007"/>
              <a:gd name="T89" fmla="*/ 3198 h 7019"/>
              <a:gd name="T90" fmla="*/ 1829 w 8007"/>
              <a:gd name="T91" fmla="*/ 3753 h 7019"/>
              <a:gd name="T92" fmla="*/ 2249 w 8007"/>
              <a:gd name="T93" fmla="*/ 3577 h 7019"/>
              <a:gd name="T94" fmla="*/ 3739 w 8007"/>
              <a:gd name="T95" fmla="*/ 3848 h 7019"/>
              <a:gd name="T96" fmla="*/ 2886 w 8007"/>
              <a:gd name="T97" fmla="*/ 4688 h 7019"/>
              <a:gd name="T98" fmla="*/ 2520 w 8007"/>
              <a:gd name="T99" fmla="*/ 4661 h 7019"/>
              <a:gd name="T100" fmla="*/ 4091 w 8007"/>
              <a:gd name="T101" fmla="*/ 4295 h 7019"/>
              <a:gd name="T102" fmla="*/ 5514 w 8007"/>
              <a:gd name="T103" fmla="*/ 4539 h 7019"/>
              <a:gd name="T104" fmla="*/ 6422 w 8007"/>
              <a:gd name="T105" fmla="*/ 5555 h 7019"/>
              <a:gd name="T106" fmla="*/ 5663 w 8007"/>
              <a:gd name="T107" fmla="*/ 5813 h 7019"/>
              <a:gd name="T108" fmla="*/ 5175 w 8007"/>
              <a:gd name="T109" fmla="*/ 5406 h 7019"/>
              <a:gd name="T110" fmla="*/ 6259 w 8007"/>
              <a:gd name="T111" fmla="*/ 6043 h 7019"/>
              <a:gd name="T112" fmla="*/ 6937 w 8007"/>
              <a:gd name="T113" fmla="*/ 6192 h 7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007" h="7019">
                <a:moveTo>
                  <a:pt x="7899" y="6599"/>
                </a:moveTo>
                <a:cubicBezTo>
                  <a:pt x="7831" y="6599"/>
                  <a:pt x="7872" y="6599"/>
                  <a:pt x="7831" y="6585"/>
                </a:cubicBezTo>
                <a:cubicBezTo>
                  <a:pt x="7845" y="6490"/>
                  <a:pt x="7858" y="6517"/>
                  <a:pt x="7912" y="6450"/>
                </a:cubicBezTo>
                <a:cubicBezTo>
                  <a:pt x="7939" y="6409"/>
                  <a:pt x="7966" y="6368"/>
                  <a:pt x="7980" y="6314"/>
                </a:cubicBezTo>
                <a:cubicBezTo>
                  <a:pt x="8007" y="6314"/>
                  <a:pt x="7994" y="6328"/>
                  <a:pt x="7980" y="6287"/>
                </a:cubicBezTo>
                <a:cubicBezTo>
                  <a:pt x="7953" y="6287"/>
                  <a:pt x="7966" y="6274"/>
                  <a:pt x="7980" y="6314"/>
                </a:cubicBezTo>
                <a:cubicBezTo>
                  <a:pt x="7953" y="6328"/>
                  <a:pt x="7966" y="6314"/>
                  <a:pt x="7939" y="6341"/>
                </a:cubicBezTo>
                <a:cubicBezTo>
                  <a:pt x="7885" y="6436"/>
                  <a:pt x="7831" y="6558"/>
                  <a:pt x="7709" y="6626"/>
                </a:cubicBezTo>
                <a:cubicBezTo>
                  <a:pt x="7628" y="6653"/>
                  <a:pt x="7546" y="6639"/>
                  <a:pt x="7479" y="6680"/>
                </a:cubicBezTo>
                <a:cubicBezTo>
                  <a:pt x="7330" y="6788"/>
                  <a:pt x="7235" y="6815"/>
                  <a:pt x="7113" y="6626"/>
                </a:cubicBezTo>
                <a:cubicBezTo>
                  <a:pt x="7072" y="6558"/>
                  <a:pt x="7032" y="6517"/>
                  <a:pt x="7032" y="6409"/>
                </a:cubicBezTo>
                <a:cubicBezTo>
                  <a:pt x="7032" y="6287"/>
                  <a:pt x="7004" y="6260"/>
                  <a:pt x="6991" y="6152"/>
                </a:cubicBezTo>
                <a:cubicBezTo>
                  <a:pt x="6977" y="5989"/>
                  <a:pt x="6991" y="6030"/>
                  <a:pt x="6923" y="5921"/>
                </a:cubicBezTo>
                <a:lnTo>
                  <a:pt x="6991" y="5772"/>
                </a:lnTo>
                <a:cubicBezTo>
                  <a:pt x="7004" y="5704"/>
                  <a:pt x="6991" y="5637"/>
                  <a:pt x="7018" y="5569"/>
                </a:cubicBezTo>
                <a:cubicBezTo>
                  <a:pt x="7032" y="5515"/>
                  <a:pt x="7167" y="5393"/>
                  <a:pt x="7221" y="5352"/>
                </a:cubicBezTo>
                <a:cubicBezTo>
                  <a:pt x="7275" y="5298"/>
                  <a:pt x="7262" y="5298"/>
                  <a:pt x="7303" y="5230"/>
                </a:cubicBezTo>
                <a:cubicBezTo>
                  <a:pt x="7330" y="5176"/>
                  <a:pt x="7370" y="5108"/>
                  <a:pt x="7384" y="5081"/>
                </a:cubicBezTo>
                <a:lnTo>
                  <a:pt x="7370" y="4702"/>
                </a:lnTo>
                <a:cubicBezTo>
                  <a:pt x="7316" y="4783"/>
                  <a:pt x="7357" y="4946"/>
                  <a:pt x="7316" y="5054"/>
                </a:cubicBezTo>
                <a:cubicBezTo>
                  <a:pt x="7248" y="5271"/>
                  <a:pt x="7072" y="5339"/>
                  <a:pt x="6964" y="5528"/>
                </a:cubicBezTo>
                <a:cubicBezTo>
                  <a:pt x="6950" y="5555"/>
                  <a:pt x="6910" y="5840"/>
                  <a:pt x="6896" y="5881"/>
                </a:cubicBezTo>
                <a:cubicBezTo>
                  <a:pt x="6639" y="5867"/>
                  <a:pt x="6571" y="5881"/>
                  <a:pt x="6503" y="5650"/>
                </a:cubicBezTo>
                <a:cubicBezTo>
                  <a:pt x="6422" y="5406"/>
                  <a:pt x="6544" y="5298"/>
                  <a:pt x="6327" y="5176"/>
                </a:cubicBezTo>
                <a:cubicBezTo>
                  <a:pt x="6341" y="5095"/>
                  <a:pt x="6381" y="4919"/>
                  <a:pt x="6408" y="4824"/>
                </a:cubicBezTo>
                <a:cubicBezTo>
                  <a:pt x="6422" y="4729"/>
                  <a:pt x="6449" y="4553"/>
                  <a:pt x="6435" y="4458"/>
                </a:cubicBezTo>
                <a:cubicBezTo>
                  <a:pt x="6408" y="4255"/>
                  <a:pt x="6449" y="4106"/>
                  <a:pt x="6503" y="3929"/>
                </a:cubicBezTo>
                <a:cubicBezTo>
                  <a:pt x="6517" y="3875"/>
                  <a:pt x="6517" y="3808"/>
                  <a:pt x="6544" y="3740"/>
                </a:cubicBezTo>
                <a:cubicBezTo>
                  <a:pt x="6598" y="3523"/>
                  <a:pt x="6666" y="3320"/>
                  <a:pt x="6693" y="3062"/>
                </a:cubicBezTo>
                <a:cubicBezTo>
                  <a:pt x="6761" y="2575"/>
                  <a:pt x="6625" y="2466"/>
                  <a:pt x="6666" y="2290"/>
                </a:cubicBezTo>
                <a:cubicBezTo>
                  <a:pt x="6679" y="2195"/>
                  <a:pt x="6720" y="2073"/>
                  <a:pt x="6747" y="1965"/>
                </a:cubicBezTo>
                <a:cubicBezTo>
                  <a:pt x="6801" y="1748"/>
                  <a:pt x="6706" y="1802"/>
                  <a:pt x="6652" y="1667"/>
                </a:cubicBezTo>
                <a:cubicBezTo>
                  <a:pt x="6571" y="1450"/>
                  <a:pt x="6788" y="1287"/>
                  <a:pt x="6612" y="962"/>
                </a:cubicBezTo>
                <a:cubicBezTo>
                  <a:pt x="6584" y="922"/>
                  <a:pt x="6544" y="881"/>
                  <a:pt x="6517" y="840"/>
                </a:cubicBezTo>
                <a:cubicBezTo>
                  <a:pt x="6435" y="664"/>
                  <a:pt x="6449" y="623"/>
                  <a:pt x="6422" y="529"/>
                </a:cubicBezTo>
                <a:cubicBezTo>
                  <a:pt x="6273" y="163"/>
                  <a:pt x="6110" y="258"/>
                  <a:pt x="5921" y="163"/>
                </a:cubicBezTo>
                <a:cubicBezTo>
                  <a:pt x="5853" y="122"/>
                  <a:pt x="5812" y="95"/>
                  <a:pt x="5758" y="136"/>
                </a:cubicBezTo>
                <a:cubicBezTo>
                  <a:pt x="5785" y="190"/>
                  <a:pt x="5880" y="217"/>
                  <a:pt x="5948" y="244"/>
                </a:cubicBezTo>
                <a:cubicBezTo>
                  <a:pt x="6056" y="271"/>
                  <a:pt x="6070" y="258"/>
                  <a:pt x="6164" y="325"/>
                </a:cubicBezTo>
                <a:cubicBezTo>
                  <a:pt x="6286" y="407"/>
                  <a:pt x="6368" y="420"/>
                  <a:pt x="6395" y="678"/>
                </a:cubicBezTo>
                <a:cubicBezTo>
                  <a:pt x="6395" y="800"/>
                  <a:pt x="6164" y="840"/>
                  <a:pt x="6029" y="894"/>
                </a:cubicBezTo>
                <a:cubicBezTo>
                  <a:pt x="5921" y="935"/>
                  <a:pt x="5785" y="989"/>
                  <a:pt x="5677" y="935"/>
                </a:cubicBezTo>
                <a:cubicBezTo>
                  <a:pt x="5622" y="908"/>
                  <a:pt x="5636" y="867"/>
                  <a:pt x="5568" y="908"/>
                </a:cubicBezTo>
                <a:cubicBezTo>
                  <a:pt x="5487" y="1152"/>
                  <a:pt x="6056" y="962"/>
                  <a:pt x="6192" y="922"/>
                </a:cubicBezTo>
                <a:cubicBezTo>
                  <a:pt x="6476" y="827"/>
                  <a:pt x="6341" y="813"/>
                  <a:pt x="6544" y="976"/>
                </a:cubicBezTo>
                <a:cubicBezTo>
                  <a:pt x="6584" y="1016"/>
                  <a:pt x="6625" y="1098"/>
                  <a:pt x="6625" y="1165"/>
                </a:cubicBezTo>
                <a:cubicBezTo>
                  <a:pt x="6639" y="1233"/>
                  <a:pt x="6598" y="1626"/>
                  <a:pt x="6571" y="1653"/>
                </a:cubicBezTo>
                <a:cubicBezTo>
                  <a:pt x="6503" y="1694"/>
                  <a:pt x="6192" y="1572"/>
                  <a:pt x="6124" y="1531"/>
                </a:cubicBezTo>
                <a:cubicBezTo>
                  <a:pt x="6070" y="1504"/>
                  <a:pt x="6002" y="1436"/>
                  <a:pt x="5921" y="1464"/>
                </a:cubicBezTo>
                <a:cubicBezTo>
                  <a:pt x="5717" y="1518"/>
                  <a:pt x="5934" y="1735"/>
                  <a:pt x="5446" y="1585"/>
                </a:cubicBezTo>
                <a:cubicBezTo>
                  <a:pt x="5297" y="1531"/>
                  <a:pt x="5162" y="1301"/>
                  <a:pt x="5053" y="1206"/>
                </a:cubicBezTo>
                <a:cubicBezTo>
                  <a:pt x="4986" y="1165"/>
                  <a:pt x="4918" y="1057"/>
                  <a:pt x="4837" y="1043"/>
                </a:cubicBezTo>
                <a:cubicBezTo>
                  <a:pt x="4850" y="1098"/>
                  <a:pt x="4904" y="1152"/>
                  <a:pt x="4931" y="1179"/>
                </a:cubicBezTo>
                <a:cubicBezTo>
                  <a:pt x="5013" y="1233"/>
                  <a:pt x="5013" y="1233"/>
                  <a:pt x="5067" y="1301"/>
                </a:cubicBezTo>
                <a:lnTo>
                  <a:pt x="5297" y="1545"/>
                </a:lnTo>
                <a:cubicBezTo>
                  <a:pt x="5311" y="1558"/>
                  <a:pt x="5324" y="1585"/>
                  <a:pt x="5351" y="1599"/>
                </a:cubicBezTo>
                <a:cubicBezTo>
                  <a:pt x="5365" y="1613"/>
                  <a:pt x="5406" y="1626"/>
                  <a:pt x="5433" y="1653"/>
                </a:cubicBezTo>
                <a:cubicBezTo>
                  <a:pt x="5501" y="1694"/>
                  <a:pt x="5487" y="1707"/>
                  <a:pt x="5609" y="1721"/>
                </a:cubicBezTo>
                <a:cubicBezTo>
                  <a:pt x="5677" y="1721"/>
                  <a:pt x="5772" y="1707"/>
                  <a:pt x="5812" y="1680"/>
                </a:cubicBezTo>
                <a:cubicBezTo>
                  <a:pt x="5866" y="1653"/>
                  <a:pt x="5866" y="1599"/>
                  <a:pt x="5907" y="1545"/>
                </a:cubicBezTo>
                <a:cubicBezTo>
                  <a:pt x="6056" y="1545"/>
                  <a:pt x="6300" y="1762"/>
                  <a:pt x="6544" y="1748"/>
                </a:cubicBezTo>
                <a:cubicBezTo>
                  <a:pt x="6788" y="1735"/>
                  <a:pt x="6679" y="2033"/>
                  <a:pt x="6639" y="2168"/>
                </a:cubicBezTo>
                <a:cubicBezTo>
                  <a:pt x="6625" y="2222"/>
                  <a:pt x="6612" y="2304"/>
                  <a:pt x="6598" y="2344"/>
                </a:cubicBezTo>
                <a:lnTo>
                  <a:pt x="6557" y="2358"/>
                </a:lnTo>
                <a:cubicBezTo>
                  <a:pt x="6408" y="2412"/>
                  <a:pt x="6273" y="2412"/>
                  <a:pt x="6110" y="2426"/>
                </a:cubicBezTo>
                <a:cubicBezTo>
                  <a:pt x="5487" y="2480"/>
                  <a:pt x="5853" y="2385"/>
                  <a:pt x="5460" y="2317"/>
                </a:cubicBezTo>
                <a:cubicBezTo>
                  <a:pt x="5270" y="2290"/>
                  <a:pt x="5392" y="2236"/>
                  <a:pt x="5230" y="2127"/>
                </a:cubicBezTo>
                <a:cubicBezTo>
                  <a:pt x="5162" y="2087"/>
                  <a:pt x="5053" y="1951"/>
                  <a:pt x="4959" y="2019"/>
                </a:cubicBezTo>
                <a:cubicBezTo>
                  <a:pt x="4999" y="2046"/>
                  <a:pt x="5081" y="2073"/>
                  <a:pt x="5135" y="2114"/>
                </a:cubicBezTo>
                <a:cubicBezTo>
                  <a:pt x="5162" y="2141"/>
                  <a:pt x="5175" y="2168"/>
                  <a:pt x="5202" y="2182"/>
                </a:cubicBezTo>
                <a:cubicBezTo>
                  <a:pt x="5365" y="2331"/>
                  <a:pt x="5243" y="2344"/>
                  <a:pt x="5473" y="2371"/>
                </a:cubicBezTo>
                <a:cubicBezTo>
                  <a:pt x="5568" y="2385"/>
                  <a:pt x="5636" y="2426"/>
                  <a:pt x="5677" y="2480"/>
                </a:cubicBezTo>
                <a:cubicBezTo>
                  <a:pt x="5555" y="2615"/>
                  <a:pt x="5406" y="2412"/>
                  <a:pt x="5311" y="2493"/>
                </a:cubicBezTo>
                <a:cubicBezTo>
                  <a:pt x="5338" y="2561"/>
                  <a:pt x="5487" y="2615"/>
                  <a:pt x="5582" y="2602"/>
                </a:cubicBezTo>
                <a:cubicBezTo>
                  <a:pt x="5636" y="2588"/>
                  <a:pt x="5677" y="2561"/>
                  <a:pt x="5731" y="2547"/>
                </a:cubicBezTo>
                <a:cubicBezTo>
                  <a:pt x="5907" y="2507"/>
                  <a:pt x="6097" y="2520"/>
                  <a:pt x="6273" y="2493"/>
                </a:cubicBezTo>
                <a:cubicBezTo>
                  <a:pt x="6341" y="2480"/>
                  <a:pt x="6381" y="2480"/>
                  <a:pt x="6449" y="2466"/>
                </a:cubicBezTo>
                <a:cubicBezTo>
                  <a:pt x="6557" y="2466"/>
                  <a:pt x="6517" y="2426"/>
                  <a:pt x="6598" y="2426"/>
                </a:cubicBezTo>
                <a:cubicBezTo>
                  <a:pt x="6679" y="2669"/>
                  <a:pt x="6666" y="2859"/>
                  <a:pt x="6639" y="3117"/>
                </a:cubicBezTo>
                <a:cubicBezTo>
                  <a:pt x="6584" y="3455"/>
                  <a:pt x="6476" y="3767"/>
                  <a:pt x="6408" y="4092"/>
                </a:cubicBezTo>
                <a:cubicBezTo>
                  <a:pt x="6341" y="4404"/>
                  <a:pt x="6408" y="4864"/>
                  <a:pt x="6273" y="5162"/>
                </a:cubicBezTo>
                <a:cubicBezTo>
                  <a:pt x="6178" y="5190"/>
                  <a:pt x="6002" y="5176"/>
                  <a:pt x="5921" y="5162"/>
                </a:cubicBezTo>
                <a:cubicBezTo>
                  <a:pt x="5907" y="5108"/>
                  <a:pt x="5880" y="5041"/>
                  <a:pt x="5866" y="4986"/>
                </a:cubicBezTo>
                <a:cubicBezTo>
                  <a:pt x="5826" y="4878"/>
                  <a:pt x="5893" y="4878"/>
                  <a:pt x="5826" y="4837"/>
                </a:cubicBezTo>
                <a:lnTo>
                  <a:pt x="5812" y="4851"/>
                </a:lnTo>
                <a:cubicBezTo>
                  <a:pt x="5812" y="4878"/>
                  <a:pt x="5812" y="4851"/>
                  <a:pt x="5812" y="4905"/>
                </a:cubicBezTo>
                <a:cubicBezTo>
                  <a:pt x="5799" y="4986"/>
                  <a:pt x="5853" y="5068"/>
                  <a:pt x="5853" y="5162"/>
                </a:cubicBezTo>
                <a:cubicBezTo>
                  <a:pt x="5690" y="5149"/>
                  <a:pt x="5528" y="4973"/>
                  <a:pt x="5555" y="4797"/>
                </a:cubicBezTo>
                <a:cubicBezTo>
                  <a:pt x="5582" y="4607"/>
                  <a:pt x="5528" y="4404"/>
                  <a:pt x="5650" y="4241"/>
                </a:cubicBezTo>
                <a:cubicBezTo>
                  <a:pt x="5839" y="4024"/>
                  <a:pt x="5731" y="3862"/>
                  <a:pt x="5785" y="3753"/>
                </a:cubicBezTo>
                <a:cubicBezTo>
                  <a:pt x="5812" y="3699"/>
                  <a:pt x="5880" y="3672"/>
                  <a:pt x="5948" y="3564"/>
                </a:cubicBezTo>
                <a:cubicBezTo>
                  <a:pt x="5975" y="3509"/>
                  <a:pt x="6042" y="3388"/>
                  <a:pt x="6042" y="3333"/>
                </a:cubicBezTo>
                <a:cubicBezTo>
                  <a:pt x="5948" y="3347"/>
                  <a:pt x="5907" y="3577"/>
                  <a:pt x="5731" y="3699"/>
                </a:cubicBezTo>
                <a:cubicBezTo>
                  <a:pt x="5650" y="3645"/>
                  <a:pt x="5622" y="3550"/>
                  <a:pt x="5622" y="3455"/>
                </a:cubicBezTo>
                <a:cubicBezTo>
                  <a:pt x="5609" y="3320"/>
                  <a:pt x="5487" y="3266"/>
                  <a:pt x="5365" y="3130"/>
                </a:cubicBezTo>
                <a:cubicBezTo>
                  <a:pt x="5284" y="3049"/>
                  <a:pt x="5243" y="3022"/>
                  <a:pt x="5202" y="2913"/>
                </a:cubicBezTo>
                <a:cubicBezTo>
                  <a:pt x="5175" y="2846"/>
                  <a:pt x="5175" y="2818"/>
                  <a:pt x="5121" y="2805"/>
                </a:cubicBezTo>
                <a:cubicBezTo>
                  <a:pt x="5121" y="2832"/>
                  <a:pt x="5162" y="2954"/>
                  <a:pt x="5175" y="3008"/>
                </a:cubicBezTo>
                <a:cubicBezTo>
                  <a:pt x="5189" y="3076"/>
                  <a:pt x="5392" y="3252"/>
                  <a:pt x="5473" y="3320"/>
                </a:cubicBezTo>
                <a:cubicBezTo>
                  <a:pt x="5650" y="3469"/>
                  <a:pt x="5501" y="3509"/>
                  <a:pt x="5663" y="3726"/>
                </a:cubicBezTo>
                <a:cubicBezTo>
                  <a:pt x="5704" y="3794"/>
                  <a:pt x="5744" y="3862"/>
                  <a:pt x="5731" y="3957"/>
                </a:cubicBezTo>
                <a:cubicBezTo>
                  <a:pt x="5717" y="4038"/>
                  <a:pt x="5677" y="4119"/>
                  <a:pt x="5636" y="4173"/>
                </a:cubicBezTo>
                <a:lnTo>
                  <a:pt x="5528" y="4363"/>
                </a:lnTo>
                <a:cubicBezTo>
                  <a:pt x="5446" y="4336"/>
                  <a:pt x="5297" y="4322"/>
                  <a:pt x="5243" y="4268"/>
                </a:cubicBezTo>
                <a:cubicBezTo>
                  <a:pt x="5216" y="4241"/>
                  <a:pt x="5202" y="4187"/>
                  <a:pt x="5189" y="4160"/>
                </a:cubicBezTo>
                <a:cubicBezTo>
                  <a:pt x="5148" y="4092"/>
                  <a:pt x="5135" y="4119"/>
                  <a:pt x="5108" y="4038"/>
                </a:cubicBezTo>
                <a:cubicBezTo>
                  <a:pt x="5040" y="3835"/>
                  <a:pt x="4972" y="3699"/>
                  <a:pt x="4959" y="3455"/>
                </a:cubicBezTo>
                <a:cubicBezTo>
                  <a:pt x="4931" y="3238"/>
                  <a:pt x="4796" y="3049"/>
                  <a:pt x="4701" y="2940"/>
                </a:cubicBezTo>
                <a:cubicBezTo>
                  <a:pt x="4647" y="2873"/>
                  <a:pt x="4444" y="2534"/>
                  <a:pt x="4390" y="2507"/>
                </a:cubicBezTo>
                <a:cubicBezTo>
                  <a:pt x="4376" y="2575"/>
                  <a:pt x="4620" y="2927"/>
                  <a:pt x="4674" y="2981"/>
                </a:cubicBezTo>
                <a:cubicBezTo>
                  <a:pt x="4782" y="3130"/>
                  <a:pt x="4918" y="3279"/>
                  <a:pt x="4904" y="3537"/>
                </a:cubicBezTo>
                <a:cubicBezTo>
                  <a:pt x="4566" y="3509"/>
                  <a:pt x="4484" y="3198"/>
                  <a:pt x="4349" y="3130"/>
                </a:cubicBezTo>
                <a:cubicBezTo>
                  <a:pt x="4322" y="3198"/>
                  <a:pt x="4498" y="3374"/>
                  <a:pt x="4552" y="3428"/>
                </a:cubicBezTo>
                <a:cubicBezTo>
                  <a:pt x="4742" y="3631"/>
                  <a:pt x="4660" y="3550"/>
                  <a:pt x="4864" y="3618"/>
                </a:cubicBezTo>
                <a:cubicBezTo>
                  <a:pt x="4945" y="3645"/>
                  <a:pt x="4945" y="3767"/>
                  <a:pt x="4972" y="3835"/>
                </a:cubicBezTo>
                <a:cubicBezTo>
                  <a:pt x="5013" y="3929"/>
                  <a:pt x="5040" y="3970"/>
                  <a:pt x="5053" y="4079"/>
                </a:cubicBezTo>
                <a:cubicBezTo>
                  <a:pt x="4877" y="4160"/>
                  <a:pt x="4701" y="4309"/>
                  <a:pt x="4566" y="4295"/>
                </a:cubicBezTo>
                <a:cubicBezTo>
                  <a:pt x="4471" y="4295"/>
                  <a:pt x="4471" y="4255"/>
                  <a:pt x="4390" y="4241"/>
                </a:cubicBezTo>
                <a:cubicBezTo>
                  <a:pt x="4240" y="4214"/>
                  <a:pt x="4078" y="4295"/>
                  <a:pt x="3997" y="4187"/>
                </a:cubicBezTo>
                <a:cubicBezTo>
                  <a:pt x="3888" y="4065"/>
                  <a:pt x="3820" y="3767"/>
                  <a:pt x="3631" y="3591"/>
                </a:cubicBezTo>
                <a:cubicBezTo>
                  <a:pt x="3495" y="3469"/>
                  <a:pt x="3428" y="3550"/>
                  <a:pt x="3428" y="3306"/>
                </a:cubicBezTo>
                <a:cubicBezTo>
                  <a:pt x="3428" y="3157"/>
                  <a:pt x="3428" y="2995"/>
                  <a:pt x="3455" y="2846"/>
                </a:cubicBezTo>
                <a:cubicBezTo>
                  <a:pt x="3522" y="2615"/>
                  <a:pt x="3495" y="2249"/>
                  <a:pt x="3373" y="2046"/>
                </a:cubicBezTo>
                <a:lnTo>
                  <a:pt x="3224" y="1843"/>
                </a:lnTo>
                <a:cubicBezTo>
                  <a:pt x="3211" y="1816"/>
                  <a:pt x="3197" y="1802"/>
                  <a:pt x="3170" y="1775"/>
                </a:cubicBezTo>
                <a:cubicBezTo>
                  <a:pt x="3062" y="1626"/>
                  <a:pt x="3089" y="1436"/>
                  <a:pt x="2926" y="1301"/>
                </a:cubicBezTo>
                <a:cubicBezTo>
                  <a:pt x="2872" y="1247"/>
                  <a:pt x="2858" y="1220"/>
                  <a:pt x="2804" y="1179"/>
                </a:cubicBezTo>
                <a:cubicBezTo>
                  <a:pt x="2669" y="1084"/>
                  <a:pt x="2642" y="1111"/>
                  <a:pt x="2547" y="962"/>
                </a:cubicBezTo>
                <a:cubicBezTo>
                  <a:pt x="2466" y="827"/>
                  <a:pt x="2452" y="786"/>
                  <a:pt x="2411" y="623"/>
                </a:cubicBezTo>
                <a:cubicBezTo>
                  <a:pt x="2357" y="434"/>
                  <a:pt x="2249" y="231"/>
                  <a:pt x="2140" y="54"/>
                </a:cubicBezTo>
                <a:cubicBezTo>
                  <a:pt x="2113" y="0"/>
                  <a:pt x="2127" y="0"/>
                  <a:pt x="2073" y="0"/>
                </a:cubicBezTo>
                <a:cubicBezTo>
                  <a:pt x="2086" y="95"/>
                  <a:pt x="2262" y="325"/>
                  <a:pt x="2371" y="705"/>
                </a:cubicBezTo>
                <a:cubicBezTo>
                  <a:pt x="2411" y="854"/>
                  <a:pt x="2466" y="935"/>
                  <a:pt x="2533" y="1030"/>
                </a:cubicBezTo>
                <a:cubicBezTo>
                  <a:pt x="2574" y="1111"/>
                  <a:pt x="2587" y="1125"/>
                  <a:pt x="2655" y="1165"/>
                </a:cubicBezTo>
                <a:cubicBezTo>
                  <a:pt x="2709" y="1193"/>
                  <a:pt x="2791" y="1233"/>
                  <a:pt x="2818" y="1260"/>
                </a:cubicBezTo>
                <a:lnTo>
                  <a:pt x="2926" y="1382"/>
                </a:lnTo>
                <a:cubicBezTo>
                  <a:pt x="3062" y="1531"/>
                  <a:pt x="3021" y="1707"/>
                  <a:pt x="3197" y="1884"/>
                </a:cubicBezTo>
                <a:cubicBezTo>
                  <a:pt x="3278" y="1978"/>
                  <a:pt x="3346" y="2100"/>
                  <a:pt x="3387" y="2209"/>
                </a:cubicBezTo>
                <a:cubicBezTo>
                  <a:pt x="3428" y="2331"/>
                  <a:pt x="3441" y="2534"/>
                  <a:pt x="3428" y="2656"/>
                </a:cubicBezTo>
                <a:cubicBezTo>
                  <a:pt x="3414" y="2764"/>
                  <a:pt x="3441" y="2818"/>
                  <a:pt x="3346" y="2805"/>
                </a:cubicBezTo>
                <a:cubicBezTo>
                  <a:pt x="3170" y="2791"/>
                  <a:pt x="3197" y="2629"/>
                  <a:pt x="3089" y="2547"/>
                </a:cubicBezTo>
                <a:cubicBezTo>
                  <a:pt x="3035" y="2507"/>
                  <a:pt x="2967" y="2547"/>
                  <a:pt x="2886" y="2493"/>
                </a:cubicBezTo>
                <a:cubicBezTo>
                  <a:pt x="2750" y="2398"/>
                  <a:pt x="2682" y="1924"/>
                  <a:pt x="2425" y="1978"/>
                </a:cubicBezTo>
                <a:cubicBezTo>
                  <a:pt x="2262" y="2019"/>
                  <a:pt x="2249" y="2087"/>
                  <a:pt x="2113" y="1870"/>
                </a:cubicBezTo>
                <a:cubicBezTo>
                  <a:pt x="2046" y="1775"/>
                  <a:pt x="1978" y="1667"/>
                  <a:pt x="1883" y="1585"/>
                </a:cubicBezTo>
                <a:cubicBezTo>
                  <a:pt x="1829" y="1531"/>
                  <a:pt x="1815" y="1518"/>
                  <a:pt x="1761" y="1450"/>
                </a:cubicBezTo>
                <a:cubicBezTo>
                  <a:pt x="1720" y="1409"/>
                  <a:pt x="1680" y="1382"/>
                  <a:pt x="1625" y="1328"/>
                </a:cubicBezTo>
                <a:cubicBezTo>
                  <a:pt x="1612" y="1314"/>
                  <a:pt x="1585" y="1287"/>
                  <a:pt x="1558" y="1274"/>
                </a:cubicBezTo>
                <a:cubicBezTo>
                  <a:pt x="1409" y="1152"/>
                  <a:pt x="1449" y="1098"/>
                  <a:pt x="1382" y="1098"/>
                </a:cubicBezTo>
                <a:cubicBezTo>
                  <a:pt x="1368" y="1152"/>
                  <a:pt x="1409" y="1179"/>
                  <a:pt x="1436" y="1220"/>
                </a:cubicBezTo>
                <a:cubicBezTo>
                  <a:pt x="1517" y="1328"/>
                  <a:pt x="1666" y="1423"/>
                  <a:pt x="1761" y="1518"/>
                </a:cubicBezTo>
                <a:cubicBezTo>
                  <a:pt x="1802" y="1558"/>
                  <a:pt x="1815" y="1585"/>
                  <a:pt x="1869" y="1626"/>
                </a:cubicBezTo>
                <a:cubicBezTo>
                  <a:pt x="1951" y="1707"/>
                  <a:pt x="2046" y="1884"/>
                  <a:pt x="2113" y="1992"/>
                </a:cubicBezTo>
                <a:cubicBezTo>
                  <a:pt x="2140" y="2033"/>
                  <a:pt x="2181" y="2087"/>
                  <a:pt x="2235" y="2100"/>
                </a:cubicBezTo>
                <a:cubicBezTo>
                  <a:pt x="2411" y="2141"/>
                  <a:pt x="2466" y="1870"/>
                  <a:pt x="2642" y="2182"/>
                </a:cubicBezTo>
                <a:cubicBezTo>
                  <a:pt x="2682" y="2263"/>
                  <a:pt x="2737" y="2371"/>
                  <a:pt x="2777" y="2453"/>
                </a:cubicBezTo>
                <a:cubicBezTo>
                  <a:pt x="2831" y="2575"/>
                  <a:pt x="2913" y="2561"/>
                  <a:pt x="3062" y="2602"/>
                </a:cubicBezTo>
                <a:cubicBezTo>
                  <a:pt x="3184" y="2697"/>
                  <a:pt x="3062" y="2778"/>
                  <a:pt x="3373" y="2900"/>
                </a:cubicBezTo>
                <a:lnTo>
                  <a:pt x="3373" y="3415"/>
                </a:lnTo>
                <a:lnTo>
                  <a:pt x="2791" y="3266"/>
                </a:lnTo>
                <a:cubicBezTo>
                  <a:pt x="2737" y="3130"/>
                  <a:pt x="2723" y="3157"/>
                  <a:pt x="2601" y="3089"/>
                </a:cubicBezTo>
                <a:cubicBezTo>
                  <a:pt x="2493" y="3035"/>
                  <a:pt x="2520" y="2995"/>
                  <a:pt x="2344" y="2954"/>
                </a:cubicBezTo>
                <a:lnTo>
                  <a:pt x="1680" y="2886"/>
                </a:lnTo>
                <a:cubicBezTo>
                  <a:pt x="1368" y="2859"/>
                  <a:pt x="921" y="2967"/>
                  <a:pt x="704" y="2737"/>
                </a:cubicBezTo>
                <a:cubicBezTo>
                  <a:pt x="650" y="2669"/>
                  <a:pt x="569" y="2575"/>
                  <a:pt x="487" y="2575"/>
                </a:cubicBezTo>
                <a:cubicBezTo>
                  <a:pt x="501" y="2683"/>
                  <a:pt x="623" y="2710"/>
                  <a:pt x="691" y="2778"/>
                </a:cubicBezTo>
                <a:cubicBezTo>
                  <a:pt x="718" y="2805"/>
                  <a:pt x="718" y="2818"/>
                  <a:pt x="758" y="2846"/>
                </a:cubicBezTo>
                <a:cubicBezTo>
                  <a:pt x="894" y="2927"/>
                  <a:pt x="1056" y="2900"/>
                  <a:pt x="1246" y="2913"/>
                </a:cubicBezTo>
                <a:cubicBezTo>
                  <a:pt x="1233" y="3035"/>
                  <a:pt x="1178" y="3184"/>
                  <a:pt x="1070" y="3225"/>
                </a:cubicBezTo>
                <a:cubicBezTo>
                  <a:pt x="1002" y="3252"/>
                  <a:pt x="772" y="3360"/>
                  <a:pt x="731" y="3374"/>
                </a:cubicBezTo>
                <a:cubicBezTo>
                  <a:pt x="501" y="3401"/>
                  <a:pt x="420" y="3089"/>
                  <a:pt x="0" y="3130"/>
                </a:cubicBezTo>
                <a:cubicBezTo>
                  <a:pt x="54" y="3225"/>
                  <a:pt x="216" y="3144"/>
                  <a:pt x="379" y="3279"/>
                </a:cubicBezTo>
                <a:cubicBezTo>
                  <a:pt x="677" y="3523"/>
                  <a:pt x="785" y="3374"/>
                  <a:pt x="934" y="3320"/>
                </a:cubicBezTo>
                <a:cubicBezTo>
                  <a:pt x="1043" y="3279"/>
                  <a:pt x="1138" y="3279"/>
                  <a:pt x="1205" y="3184"/>
                </a:cubicBezTo>
                <a:cubicBezTo>
                  <a:pt x="1219" y="3171"/>
                  <a:pt x="1246" y="3130"/>
                  <a:pt x="1260" y="3103"/>
                </a:cubicBezTo>
                <a:cubicBezTo>
                  <a:pt x="1368" y="2886"/>
                  <a:pt x="1273" y="2900"/>
                  <a:pt x="1720" y="2940"/>
                </a:cubicBezTo>
                <a:cubicBezTo>
                  <a:pt x="1829" y="2940"/>
                  <a:pt x="1951" y="2981"/>
                  <a:pt x="2046" y="2981"/>
                </a:cubicBezTo>
                <a:cubicBezTo>
                  <a:pt x="2235" y="2981"/>
                  <a:pt x="2371" y="2995"/>
                  <a:pt x="2506" y="3103"/>
                </a:cubicBezTo>
                <a:cubicBezTo>
                  <a:pt x="2560" y="3144"/>
                  <a:pt x="2587" y="3144"/>
                  <a:pt x="2642" y="3171"/>
                </a:cubicBezTo>
                <a:cubicBezTo>
                  <a:pt x="2587" y="3211"/>
                  <a:pt x="2601" y="3184"/>
                  <a:pt x="2533" y="3198"/>
                </a:cubicBezTo>
                <a:cubicBezTo>
                  <a:pt x="2452" y="3225"/>
                  <a:pt x="2371" y="3306"/>
                  <a:pt x="2303" y="3360"/>
                </a:cubicBezTo>
                <a:cubicBezTo>
                  <a:pt x="2235" y="3415"/>
                  <a:pt x="2235" y="3428"/>
                  <a:pt x="2208" y="3509"/>
                </a:cubicBezTo>
                <a:lnTo>
                  <a:pt x="1991" y="3808"/>
                </a:lnTo>
                <a:cubicBezTo>
                  <a:pt x="1937" y="3848"/>
                  <a:pt x="1896" y="3780"/>
                  <a:pt x="1829" y="3753"/>
                </a:cubicBezTo>
                <a:cubicBezTo>
                  <a:pt x="1747" y="3726"/>
                  <a:pt x="1476" y="3659"/>
                  <a:pt x="1422" y="3753"/>
                </a:cubicBezTo>
                <a:cubicBezTo>
                  <a:pt x="1436" y="3767"/>
                  <a:pt x="1680" y="3740"/>
                  <a:pt x="1829" y="3821"/>
                </a:cubicBezTo>
                <a:cubicBezTo>
                  <a:pt x="1991" y="3916"/>
                  <a:pt x="2032" y="3916"/>
                  <a:pt x="2127" y="3726"/>
                </a:cubicBezTo>
                <a:cubicBezTo>
                  <a:pt x="2167" y="3645"/>
                  <a:pt x="2222" y="3645"/>
                  <a:pt x="2249" y="3577"/>
                </a:cubicBezTo>
                <a:cubicBezTo>
                  <a:pt x="2344" y="3388"/>
                  <a:pt x="2276" y="3442"/>
                  <a:pt x="2493" y="3306"/>
                </a:cubicBezTo>
                <a:cubicBezTo>
                  <a:pt x="2560" y="3266"/>
                  <a:pt x="2655" y="3252"/>
                  <a:pt x="2723" y="3279"/>
                </a:cubicBezTo>
                <a:cubicBezTo>
                  <a:pt x="3021" y="3374"/>
                  <a:pt x="3238" y="3415"/>
                  <a:pt x="3495" y="3564"/>
                </a:cubicBezTo>
                <a:cubicBezTo>
                  <a:pt x="3617" y="3631"/>
                  <a:pt x="3658" y="3726"/>
                  <a:pt x="3739" y="3848"/>
                </a:cubicBezTo>
                <a:cubicBezTo>
                  <a:pt x="3807" y="3929"/>
                  <a:pt x="3848" y="4106"/>
                  <a:pt x="3915" y="4187"/>
                </a:cubicBezTo>
                <a:cubicBezTo>
                  <a:pt x="3888" y="4255"/>
                  <a:pt x="3820" y="4309"/>
                  <a:pt x="3780" y="4363"/>
                </a:cubicBezTo>
                <a:cubicBezTo>
                  <a:pt x="3549" y="4593"/>
                  <a:pt x="3265" y="4512"/>
                  <a:pt x="3102" y="4593"/>
                </a:cubicBezTo>
                <a:cubicBezTo>
                  <a:pt x="3008" y="4634"/>
                  <a:pt x="2980" y="4621"/>
                  <a:pt x="2886" y="4688"/>
                </a:cubicBezTo>
                <a:cubicBezTo>
                  <a:pt x="2804" y="4729"/>
                  <a:pt x="2737" y="4715"/>
                  <a:pt x="2642" y="4675"/>
                </a:cubicBezTo>
                <a:cubicBezTo>
                  <a:pt x="2520" y="4634"/>
                  <a:pt x="2533" y="4621"/>
                  <a:pt x="2466" y="4539"/>
                </a:cubicBezTo>
                <a:cubicBezTo>
                  <a:pt x="2438" y="4499"/>
                  <a:pt x="2371" y="4417"/>
                  <a:pt x="2316" y="4404"/>
                </a:cubicBezTo>
                <a:cubicBezTo>
                  <a:pt x="2289" y="4471"/>
                  <a:pt x="2466" y="4621"/>
                  <a:pt x="2520" y="4661"/>
                </a:cubicBezTo>
                <a:cubicBezTo>
                  <a:pt x="2791" y="4891"/>
                  <a:pt x="2940" y="4675"/>
                  <a:pt x="3224" y="4621"/>
                </a:cubicBezTo>
                <a:cubicBezTo>
                  <a:pt x="3441" y="4566"/>
                  <a:pt x="3441" y="4648"/>
                  <a:pt x="3644" y="4526"/>
                </a:cubicBezTo>
                <a:cubicBezTo>
                  <a:pt x="3834" y="4404"/>
                  <a:pt x="3780" y="4404"/>
                  <a:pt x="3929" y="4295"/>
                </a:cubicBezTo>
                <a:cubicBezTo>
                  <a:pt x="3997" y="4241"/>
                  <a:pt x="4010" y="4282"/>
                  <a:pt x="4091" y="4295"/>
                </a:cubicBezTo>
                <a:cubicBezTo>
                  <a:pt x="4186" y="4295"/>
                  <a:pt x="4240" y="4268"/>
                  <a:pt x="4335" y="4282"/>
                </a:cubicBezTo>
                <a:cubicBezTo>
                  <a:pt x="4471" y="4282"/>
                  <a:pt x="4471" y="4417"/>
                  <a:pt x="4728" y="4309"/>
                </a:cubicBezTo>
                <a:cubicBezTo>
                  <a:pt x="4918" y="4228"/>
                  <a:pt x="5094" y="3984"/>
                  <a:pt x="5175" y="4322"/>
                </a:cubicBezTo>
                <a:cubicBezTo>
                  <a:pt x="5365" y="4390"/>
                  <a:pt x="5501" y="4322"/>
                  <a:pt x="5514" y="4539"/>
                </a:cubicBezTo>
                <a:cubicBezTo>
                  <a:pt x="5514" y="4607"/>
                  <a:pt x="5501" y="4593"/>
                  <a:pt x="5501" y="4661"/>
                </a:cubicBezTo>
                <a:cubicBezTo>
                  <a:pt x="5514" y="4770"/>
                  <a:pt x="5473" y="4851"/>
                  <a:pt x="5514" y="4946"/>
                </a:cubicBezTo>
                <a:cubicBezTo>
                  <a:pt x="5677" y="5379"/>
                  <a:pt x="6192" y="5122"/>
                  <a:pt x="6368" y="5298"/>
                </a:cubicBezTo>
                <a:cubicBezTo>
                  <a:pt x="6408" y="5352"/>
                  <a:pt x="6422" y="5474"/>
                  <a:pt x="6422" y="5555"/>
                </a:cubicBezTo>
                <a:cubicBezTo>
                  <a:pt x="6435" y="5650"/>
                  <a:pt x="6476" y="5718"/>
                  <a:pt x="6503" y="5799"/>
                </a:cubicBezTo>
                <a:lnTo>
                  <a:pt x="6395" y="5894"/>
                </a:lnTo>
                <a:cubicBezTo>
                  <a:pt x="6313" y="6003"/>
                  <a:pt x="6042" y="6070"/>
                  <a:pt x="5934" y="5975"/>
                </a:cubicBezTo>
                <a:cubicBezTo>
                  <a:pt x="5799" y="5881"/>
                  <a:pt x="5717" y="5867"/>
                  <a:pt x="5663" y="5813"/>
                </a:cubicBezTo>
                <a:cubicBezTo>
                  <a:pt x="5595" y="5759"/>
                  <a:pt x="5622" y="5745"/>
                  <a:pt x="5595" y="5677"/>
                </a:cubicBezTo>
                <a:cubicBezTo>
                  <a:pt x="5582" y="5650"/>
                  <a:pt x="5555" y="5637"/>
                  <a:pt x="5555" y="5610"/>
                </a:cubicBezTo>
                <a:cubicBezTo>
                  <a:pt x="5528" y="5515"/>
                  <a:pt x="5541" y="5610"/>
                  <a:pt x="5568" y="5542"/>
                </a:cubicBezTo>
                <a:cubicBezTo>
                  <a:pt x="5365" y="5488"/>
                  <a:pt x="5230" y="5379"/>
                  <a:pt x="5175" y="5406"/>
                </a:cubicBezTo>
                <a:cubicBezTo>
                  <a:pt x="5243" y="5528"/>
                  <a:pt x="5460" y="5528"/>
                  <a:pt x="5528" y="5664"/>
                </a:cubicBezTo>
                <a:cubicBezTo>
                  <a:pt x="5568" y="5759"/>
                  <a:pt x="5541" y="5799"/>
                  <a:pt x="5622" y="5867"/>
                </a:cubicBezTo>
                <a:cubicBezTo>
                  <a:pt x="5704" y="5948"/>
                  <a:pt x="5744" y="5921"/>
                  <a:pt x="5826" y="5962"/>
                </a:cubicBezTo>
                <a:cubicBezTo>
                  <a:pt x="6015" y="6070"/>
                  <a:pt x="6002" y="6152"/>
                  <a:pt x="6259" y="6043"/>
                </a:cubicBezTo>
                <a:cubicBezTo>
                  <a:pt x="6354" y="6003"/>
                  <a:pt x="6395" y="6016"/>
                  <a:pt x="6449" y="5935"/>
                </a:cubicBezTo>
                <a:cubicBezTo>
                  <a:pt x="6530" y="5813"/>
                  <a:pt x="6530" y="5867"/>
                  <a:pt x="6625" y="5908"/>
                </a:cubicBezTo>
                <a:cubicBezTo>
                  <a:pt x="6720" y="5935"/>
                  <a:pt x="6801" y="5881"/>
                  <a:pt x="6869" y="5962"/>
                </a:cubicBezTo>
                <a:cubicBezTo>
                  <a:pt x="6937" y="6030"/>
                  <a:pt x="6923" y="6084"/>
                  <a:pt x="6937" y="6192"/>
                </a:cubicBezTo>
                <a:cubicBezTo>
                  <a:pt x="6977" y="6477"/>
                  <a:pt x="7072" y="7019"/>
                  <a:pt x="7465" y="6775"/>
                </a:cubicBezTo>
                <a:cubicBezTo>
                  <a:pt x="7574" y="6707"/>
                  <a:pt x="7546" y="6734"/>
                  <a:pt x="7682" y="6694"/>
                </a:cubicBezTo>
                <a:cubicBezTo>
                  <a:pt x="7750" y="6680"/>
                  <a:pt x="7858" y="6653"/>
                  <a:pt x="7899" y="659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7BB27F3-74E5-47DB-8C0F-FFEE2C5E014E}"/>
              </a:ext>
            </a:extLst>
          </p:cNvPr>
          <p:cNvSpPr>
            <a:spLocks/>
          </p:cNvSpPr>
          <p:nvPr/>
        </p:nvSpPr>
        <p:spPr bwMode="auto">
          <a:xfrm>
            <a:off x="82550" y="476250"/>
            <a:ext cx="2962275" cy="2736850"/>
          </a:xfrm>
          <a:custGeom>
            <a:avLst/>
            <a:gdLst>
              <a:gd name="T0" fmla="*/ 257 w 8604"/>
              <a:gd name="T1" fmla="*/ 7709 h 7953"/>
              <a:gd name="T2" fmla="*/ 840 w 8604"/>
              <a:gd name="T3" fmla="*/ 7005 h 7953"/>
              <a:gd name="T4" fmla="*/ 1883 w 8604"/>
              <a:gd name="T5" fmla="*/ 6612 h 7953"/>
              <a:gd name="T6" fmla="*/ 3861 w 8604"/>
              <a:gd name="T7" fmla="*/ 6355 h 7953"/>
              <a:gd name="T8" fmla="*/ 4539 w 8604"/>
              <a:gd name="T9" fmla="*/ 6707 h 7953"/>
              <a:gd name="T10" fmla="*/ 5054 w 8604"/>
              <a:gd name="T11" fmla="*/ 6856 h 7953"/>
              <a:gd name="T12" fmla="*/ 3997 w 8604"/>
              <a:gd name="T13" fmla="*/ 6368 h 7953"/>
              <a:gd name="T14" fmla="*/ 1816 w 8604"/>
              <a:gd name="T15" fmla="*/ 6504 h 7953"/>
              <a:gd name="T16" fmla="*/ 2574 w 8604"/>
              <a:gd name="T17" fmla="*/ 5243 h 7953"/>
              <a:gd name="T18" fmla="*/ 3834 w 8604"/>
              <a:gd name="T19" fmla="*/ 5514 h 7953"/>
              <a:gd name="T20" fmla="*/ 3496 w 8604"/>
              <a:gd name="T21" fmla="*/ 5501 h 7953"/>
              <a:gd name="T22" fmla="*/ 2344 w 8604"/>
              <a:gd name="T23" fmla="*/ 5216 h 7953"/>
              <a:gd name="T24" fmla="*/ 2927 w 8604"/>
              <a:gd name="T25" fmla="*/ 4471 h 7953"/>
              <a:gd name="T26" fmla="*/ 4187 w 8604"/>
              <a:gd name="T27" fmla="*/ 4051 h 7953"/>
              <a:gd name="T28" fmla="*/ 4159 w 8604"/>
              <a:gd name="T29" fmla="*/ 3374 h 7953"/>
              <a:gd name="T30" fmla="*/ 4214 w 8604"/>
              <a:gd name="T31" fmla="*/ 3184 h 7953"/>
              <a:gd name="T32" fmla="*/ 5189 w 8604"/>
              <a:gd name="T33" fmla="*/ 3482 h 7953"/>
              <a:gd name="T34" fmla="*/ 4485 w 8604"/>
              <a:gd name="T35" fmla="*/ 3225 h 7953"/>
              <a:gd name="T36" fmla="*/ 4756 w 8604"/>
              <a:gd name="T37" fmla="*/ 2195 h 7953"/>
              <a:gd name="T38" fmla="*/ 5284 w 8604"/>
              <a:gd name="T39" fmla="*/ 1856 h 7953"/>
              <a:gd name="T40" fmla="*/ 5501 w 8604"/>
              <a:gd name="T41" fmla="*/ 894 h 7953"/>
              <a:gd name="T42" fmla="*/ 5596 w 8604"/>
              <a:gd name="T43" fmla="*/ 799 h 7953"/>
              <a:gd name="T44" fmla="*/ 6029 w 8604"/>
              <a:gd name="T45" fmla="*/ 799 h 7953"/>
              <a:gd name="T46" fmla="*/ 6612 w 8604"/>
              <a:gd name="T47" fmla="*/ 935 h 7953"/>
              <a:gd name="T48" fmla="*/ 7777 w 8604"/>
              <a:gd name="T49" fmla="*/ 2073 h 7953"/>
              <a:gd name="T50" fmla="*/ 7899 w 8604"/>
              <a:gd name="T51" fmla="*/ 2954 h 7953"/>
              <a:gd name="T52" fmla="*/ 8075 w 8604"/>
              <a:gd name="T53" fmla="*/ 3658 h 7953"/>
              <a:gd name="T54" fmla="*/ 8102 w 8604"/>
              <a:gd name="T55" fmla="*/ 4417 h 7953"/>
              <a:gd name="T56" fmla="*/ 8035 w 8604"/>
              <a:gd name="T57" fmla="*/ 3861 h 7953"/>
              <a:gd name="T58" fmla="*/ 8197 w 8604"/>
              <a:gd name="T59" fmla="*/ 3496 h 7953"/>
              <a:gd name="T60" fmla="*/ 8549 w 8604"/>
              <a:gd name="T61" fmla="*/ 4173 h 7953"/>
              <a:gd name="T62" fmla="*/ 8265 w 8604"/>
              <a:gd name="T63" fmla="*/ 3441 h 7953"/>
              <a:gd name="T64" fmla="*/ 7872 w 8604"/>
              <a:gd name="T65" fmla="*/ 2723 h 7953"/>
              <a:gd name="T66" fmla="*/ 7560 w 8604"/>
              <a:gd name="T67" fmla="*/ 1883 h 7953"/>
              <a:gd name="T68" fmla="*/ 6964 w 8604"/>
              <a:gd name="T69" fmla="*/ 1125 h 7953"/>
              <a:gd name="T70" fmla="*/ 6720 w 8604"/>
              <a:gd name="T71" fmla="*/ 921 h 7953"/>
              <a:gd name="T72" fmla="*/ 5948 w 8604"/>
              <a:gd name="T73" fmla="*/ 0 h 7953"/>
              <a:gd name="T74" fmla="*/ 5487 w 8604"/>
              <a:gd name="T75" fmla="*/ 867 h 7953"/>
              <a:gd name="T76" fmla="*/ 4444 w 8604"/>
              <a:gd name="T77" fmla="*/ 2317 h 7953"/>
              <a:gd name="T78" fmla="*/ 4146 w 8604"/>
              <a:gd name="T79" fmla="*/ 3076 h 7953"/>
              <a:gd name="T80" fmla="*/ 2859 w 8604"/>
              <a:gd name="T81" fmla="*/ 4349 h 7953"/>
              <a:gd name="T82" fmla="*/ 2263 w 8604"/>
              <a:gd name="T83" fmla="*/ 5000 h 7953"/>
              <a:gd name="T84" fmla="*/ 1626 w 8604"/>
              <a:gd name="T85" fmla="*/ 6490 h 7953"/>
              <a:gd name="T86" fmla="*/ 583 w 8604"/>
              <a:gd name="T87" fmla="*/ 7249 h 7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604" h="7953">
                <a:moveTo>
                  <a:pt x="0" y="7723"/>
                </a:moveTo>
                <a:lnTo>
                  <a:pt x="0" y="7953"/>
                </a:lnTo>
                <a:cubicBezTo>
                  <a:pt x="108" y="7913"/>
                  <a:pt x="0" y="7818"/>
                  <a:pt x="257" y="7709"/>
                </a:cubicBezTo>
                <a:cubicBezTo>
                  <a:pt x="366" y="7655"/>
                  <a:pt x="474" y="7601"/>
                  <a:pt x="555" y="7479"/>
                </a:cubicBezTo>
                <a:cubicBezTo>
                  <a:pt x="596" y="7411"/>
                  <a:pt x="610" y="7425"/>
                  <a:pt x="664" y="7344"/>
                </a:cubicBezTo>
                <a:lnTo>
                  <a:pt x="840" y="7005"/>
                </a:lnTo>
                <a:cubicBezTo>
                  <a:pt x="881" y="6937"/>
                  <a:pt x="881" y="6910"/>
                  <a:pt x="948" y="6856"/>
                </a:cubicBezTo>
                <a:cubicBezTo>
                  <a:pt x="1138" y="6720"/>
                  <a:pt x="1382" y="6761"/>
                  <a:pt x="1545" y="6693"/>
                </a:cubicBezTo>
                <a:cubicBezTo>
                  <a:pt x="1748" y="6598"/>
                  <a:pt x="1694" y="6517"/>
                  <a:pt x="1883" y="6612"/>
                </a:cubicBezTo>
                <a:cubicBezTo>
                  <a:pt x="2222" y="6775"/>
                  <a:pt x="2534" y="6815"/>
                  <a:pt x="2818" y="6531"/>
                </a:cubicBezTo>
                <a:cubicBezTo>
                  <a:pt x="3062" y="6273"/>
                  <a:pt x="3265" y="6097"/>
                  <a:pt x="3712" y="6260"/>
                </a:cubicBezTo>
                <a:cubicBezTo>
                  <a:pt x="3794" y="6287"/>
                  <a:pt x="3794" y="6314"/>
                  <a:pt x="3861" y="6355"/>
                </a:cubicBezTo>
                <a:cubicBezTo>
                  <a:pt x="3929" y="6382"/>
                  <a:pt x="3970" y="6395"/>
                  <a:pt x="4038" y="6436"/>
                </a:cubicBezTo>
                <a:cubicBezTo>
                  <a:pt x="4078" y="6476"/>
                  <a:pt x="4146" y="6490"/>
                  <a:pt x="4214" y="6517"/>
                </a:cubicBezTo>
                <a:cubicBezTo>
                  <a:pt x="4336" y="6571"/>
                  <a:pt x="4417" y="6639"/>
                  <a:pt x="4539" y="6707"/>
                </a:cubicBezTo>
                <a:cubicBezTo>
                  <a:pt x="4661" y="6775"/>
                  <a:pt x="4769" y="6788"/>
                  <a:pt x="4905" y="6842"/>
                </a:cubicBezTo>
                <a:cubicBezTo>
                  <a:pt x="4972" y="6883"/>
                  <a:pt x="5243" y="6978"/>
                  <a:pt x="5284" y="6924"/>
                </a:cubicBezTo>
                <a:cubicBezTo>
                  <a:pt x="5243" y="6897"/>
                  <a:pt x="5108" y="6869"/>
                  <a:pt x="5054" y="6856"/>
                </a:cubicBezTo>
                <a:cubicBezTo>
                  <a:pt x="4972" y="6842"/>
                  <a:pt x="4918" y="6802"/>
                  <a:pt x="4837" y="6775"/>
                </a:cubicBezTo>
                <a:cubicBezTo>
                  <a:pt x="4593" y="6707"/>
                  <a:pt x="4444" y="6585"/>
                  <a:pt x="4214" y="6476"/>
                </a:cubicBezTo>
                <a:cubicBezTo>
                  <a:pt x="4132" y="6436"/>
                  <a:pt x="4065" y="6409"/>
                  <a:pt x="3997" y="6368"/>
                </a:cubicBezTo>
                <a:cubicBezTo>
                  <a:pt x="3739" y="6246"/>
                  <a:pt x="3509" y="6016"/>
                  <a:pt x="3076" y="6246"/>
                </a:cubicBezTo>
                <a:cubicBezTo>
                  <a:pt x="2764" y="6422"/>
                  <a:pt x="2750" y="6734"/>
                  <a:pt x="2263" y="6680"/>
                </a:cubicBezTo>
                <a:cubicBezTo>
                  <a:pt x="2154" y="6666"/>
                  <a:pt x="1870" y="6571"/>
                  <a:pt x="1816" y="6504"/>
                </a:cubicBezTo>
                <a:cubicBezTo>
                  <a:pt x="1829" y="6449"/>
                  <a:pt x="2141" y="6165"/>
                  <a:pt x="2263" y="5650"/>
                </a:cubicBezTo>
                <a:cubicBezTo>
                  <a:pt x="2276" y="5596"/>
                  <a:pt x="2290" y="5528"/>
                  <a:pt x="2303" y="5487"/>
                </a:cubicBezTo>
                <a:cubicBezTo>
                  <a:pt x="2317" y="5393"/>
                  <a:pt x="2236" y="5176"/>
                  <a:pt x="2574" y="5243"/>
                </a:cubicBezTo>
                <a:cubicBezTo>
                  <a:pt x="2723" y="5271"/>
                  <a:pt x="2791" y="5420"/>
                  <a:pt x="3035" y="5447"/>
                </a:cubicBezTo>
                <a:cubicBezTo>
                  <a:pt x="3143" y="5474"/>
                  <a:pt x="3252" y="5433"/>
                  <a:pt x="3347" y="5460"/>
                </a:cubicBezTo>
                <a:cubicBezTo>
                  <a:pt x="3550" y="5528"/>
                  <a:pt x="3468" y="5664"/>
                  <a:pt x="3834" y="5514"/>
                </a:cubicBezTo>
                <a:cubicBezTo>
                  <a:pt x="4092" y="5393"/>
                  <a:pt x="4309" y="5555"/>
                  <a:pt x="4363" y="5528"/>
                </a:cubicBezTo>
                <a:cubicBezTo>
                  <a:pt x="4241" y="5447"/>
                  <a:pt x="4051" y="5379"/>
                  <a:pt x="3848" y="5447"/>
                </a:cubicBezTo>
                <a:cubicBezTo>
                  <a:pt x="3739" y="5487"/>
                  <a:pt x="3645" y="5596"/>
                  <a:pt x="3496" y="5501"/>
                </a:cubicBezTo>
                <a:cubicBezTo>
                  <a:pt x="3455" y="5474"/>
                  <a:pt x="3428" y="5460"/>
                  <a:pt x="3374" y="5433"/>
                </a:cubicBezTo>
                <a:cubicBezTo>
                  <a:pt x="3184" y="5352"/>
                  <a:pt x="3062" y="5487"/>
                  <a:pt x="2832" y="5325"/>
                </a:cubicBezTo>
                <a:cubicBezTo>
                  <a:pt x="2683" y="5216"/>
                  <a:pt x="2574" y="5149"/>
                  <a:pt x="2344" y="5216"/>
                </a:cubicBezTo>
                <a:cubicBezTo>
                  <a:pt x="2330" y="5040"/>
                  <a:pt x="2493" y="4796"/>
                  <a:pt x="2588" y="4702"/>
                </a:cubicBezTo>
                <a:cubicBezTo>
                  <a:pt x="2642" y="4647"/>
                  <a:pt x="2723" y="4580"/>
                  <a:pt x="2791" y="4539"/>
                </a:cubicBezTo>
                <a:cubicBezTo>
                  <a:pt x="2859" y="4498"/>
                  <a:pt x="2845" y="4512"/>
                  <a:pt x="2927" y="4471"/>
                </a:cubicBezTo>
                <a:cubicBezTo>
                  <a:pt x="3333" y="4322"/>
                  <a:pt x="3184" y="4295"/>
                  <a:pt x="3672" y="4336"/>
                </a:cubicBezTo>
                <a:cubicBezTo>
                  <a:pt x="3929" y="4349"/>
                  <a:pt x="4038" y="4119"/>
                  <a:pt x="4146" y="4051"/>
                </a:cubicBezTo>
                <a:lnTo>
                  <a:pt x="4187" y="4051"/>
                </a:lnTo>
                <a:cubicBezTo>
                  <a:pt x="4146" y="3956"/>
                  <a:pt x="4119" y="4038"/>
                  <a:pt x="4187" y="3902"/>
                </a:cubicBezTo>
                <a:cubicBezTo>
                  <a:pt x="4214" y="3834"/>
                  <a:pt x="4214" y="3780"/>
                  <a:pt x="4214" y="3699"/>
                </a:cubicBezTo>
                <a:cubicBezTo>
                  <a:pt x="4200" y="3604"/>
                  <a:pt x="4159" y="3550"/>
                  <a:pt x="4159" y="3374"/>
                </a:cubicBezTo>
                <a:cubicBezTo>
                  <a:pt x="4159" y="3360"/>
                  <a:pt x="4159" y="3333"/>
                  <a:pt x="4159" y="3320"/>
                </a:cubicBezTo>
                <a:cubicBezTo>
                  <a:pt x="4173" y="3279"/>
                  <a:pt x="4173" y="3292"/>
                  <a:pt x="4187" y="3265"/>
                </a:cubicBezTo>
                <a:lnTo>
                  <a:pt x="4214" y="3184"/>
                </a:lnTo>
                <a:lnTo>
                  <a:pt x="4580" y="3306"/>
                </a:lnTo>
                <a:cubicBezTo>
                  <a:pt x="4715" y="3387"/>
                  <a:pt x="4823" y="3469"/>
                  <a:pt x="5067" y="3482"/>
                </a:cubicBezTo>
                <a:lnTo>
                  <a:pt x="5189" y="3482"/>
                </a:lnTo>
                <a:cubicBezTo>
                  <a:pt x="5216" y="3482"/>
                  <a:pt x="5203" y="3482"/>
                  <a:pt x="5216" y="3482"/>
                </a:cubicBezTo>
                <a:cubicBezTo>
                  <a:pt x="5135" y="3374"/>
                  <a:pt x="5027" y="3482"/>
                  <a:pt x="4701" y="3333"/>
                </a:cubicBezTo>
                <a:cubicBezTo>
                  <a:pt x="4620" y="3292"/>
                  <a:pt x="4607" y="3265"/>
                  <a:pt x="4485" y="3225"/>
                </a:cubicBezTo>
                <a:cubicBezTo>
                  <a:pt x="4430" y="3211"/>
                  <a:pt x="4309" y="3157"/>
                  <a:pt x="4254" y="3130"/>
                </a:cubicBezTo>
                <a:lnTo>
                  <a:pt x="4403" y="2696"/>
                </a:lnTo>
                <a:cubicBezTo>
                  <a:pt x="4607" y="2195"/>
                  <a:pt x="4485" y="2452"/>
                  <a:pt x="4756" y="2195"/>
                </a:cubicBezTo>
                <a:cubicBezTo>
                  <a:pt x="4837" y="2127"/>
                  <a:pt x="4851" y="2141"/>
                  <a:pt x="4932" y="2087"/>
                </a:cubicBezTo>
                <a:lnTo>
                  <a:pt x="5189" y="1910"/>
                </a:lnTo>
                <a:cubicBezTo>
                  <a:pt x="5243" y="1883"/>
                  <a:pt x="5257" y="1883"/>
                  <a:pt x="5284" y="1856"/>
                </a:cubicBezTo>
                <a:cubicBezTo>
                  <a:pt x="5325" y="1816"/>
                  <a:pt x="5460" y="1816"/>
                  <a:pt x="5487" y="1829"/>
                </a:cubicBezTo>
                <a:cubicBezTo>
                  <a:pt x="5338" y="1829"/>
                  <a:pt x="5338" y="1843"/>
                  <a:pt x="5325" y="1775"/>
                </a:cubicBezTo>
                <a:lnTo>
                  <a:pt x="5501" y="894"/>
                </a:lnTo>
                <a:cubicBezTo>
                  <a:pt x="5528" y="840"/>
                  <a:pt x="5542" y="840"/>
                  <a:pt x="5582" y="813"/>
                </a:cubicBezTo>
                <a:cubicBezTo>
                  <a:pt x="5582" y="813"/>
                  <a:pt x="5596" y="813"/>
                  <a:pt x="5596" y="813"/>
                </a:cubicBezTo>
                <a:cubicBezTo>
                  <a:pt x="5596" y="813"/>
                  <a:pt x="5596" y="799"/>
                  <a:pt x="5596" y="799"/>
                </a:cubicBezTo>
                <a:cubicBezTo>
                  <a:pt x="5650" y="772"/>
                  <a:pt x="5623" y="759"/>
                  <a:pt x="5704" y="759"/>
                </a:cubicBezTo>
                <a:cubicBezTo>
                  <a:pt x="5745" y="759"/>
                  <a:pt x="5785" y="772"/>
                  <a:pt x="5799" y="799"/>
                </a:cubicBezTo>
                <a:lnTo>
                  <a:pt x="6029" y="799"/>
                </a:lnTo>
                <a:lnTo>
                  <a:pt x="6083" y="691"/>
                </a:lnTo>
                <a:cubicBezTo>
                  <a:pt x="6205" y="718"/>
                  <a:pt x="6138" y="745"/>
                  <a:pt x="6246" y="799"/>
                </a:cubicBezTo>
                <a:cubicBezTo>
                  <a:pt x="6490" y="948"/>
                  <a:pt x="6341" y="881"/>
                  <a:pt x="6612" y="935"/>
                </a:cubicBezTo>
                <a:cubicBezTo>
                  <a:pt x="6842" y="989"/>
                  <a:pt x="7018" y="1260"/>
                  <a:pt x="7113" y="1463"/>
                </a:cubicBezTo>
                <a:lnTo>
                  <a:pt x="7208" y="1626"/>
                </a:lnTo>
                <a:cubicBezTo>
                  <a:pt x="7425" y="1978"/>
                  <a:pt x="7642" y="1910"/>
                  <a:pt x="7777" y="2073"/>
                </a:cubicBezTo>
                <a:cubicBezTo>
                  <a:pt x="7831" y="2127"/>
                  <a:pt x="7940" y="2344"/>
                  <a:pt x="7858" y="2439"/>
                </a:cubicBezTo>
                <a:cubicBezTo>
                  <a:pt x="7750" y="2588"/>
                  <a:pt x="7709" y="2412"/>
                  <a:pt x="7804" y="2791"/>
                </a:cubicBezTo>
                <a:cubicBezTo>
                  <a:pt x="7845" y="2899"/>
                  <a:pt x="7845" y="2899"/>
                  <a:pt x="7899" y="2954"/>
                </a:cubicBezTo>
                <a:cubicBezTo>
                  <a:pt x="7940" y="3008"/>
                  <a:pt x="7953" y="3062"/>
                  <a:pt x="7994" y="3116"/>
                </a:cubicBezTo>
                <a:lnTo>
                  <a:pt x="8129" y="3360"/>
                </a:lnTo>
                <a:cubicBezTo>
                  <a:pt x="8143" y="3401"/>
                  <a:pt x="8089" y="3618"/>
                  <a:pt x="8075" y="3658"/>
                </a:cubicBezTo>
                <a:cubicBezTo>
                  <a:pt x="8035" y="3740"/>
                  <a:pt x="8021" y="3726"/>
                  <a:pt x="7994" y="3834"/>
                </a:cubicBezTo>
                <a:cubicBezTo>
                  <a:pt x="7926" y="4078"/>
                  <a:pt x="7980" y="4038"/>
                  <a:pt x="8035" y="4227"/>
                </a:cubicBezTo>
                <a:lnTo>
                  <a:pt x="8102" y="4417"/>
                </a:lnTo>
                <a:cubicBezTo>
                  <a:pt x="8116" y="4471"/>
                  <a:pt x="8089" y="4607"/>
                  <a:pt x="8102" y="4634"/>
                </a:cubicBezTo>
                <a:cubicBezTo>
                  <a:pt x="8143" y="4742"/>
                  <a:pt x="8170" y="4512"/>
                  <a:pt x="8170" y="4498"/>
                </a:cubicBezTo>
                <a:cubicBezTo>
                  <a:pt x="8170" y="4295"/>
                  <a:pt x="7994" y="4132"/>
                  <a:pt x="8035" y="3861"/>
                </a:cubicBezTo>
                <a:cubicBezTo>
                  <a:pt x="8062" y="3767"/>
                  <a:pt x="8116" y="3726"/>
                  <a:pt x="8184" y="3509"/>
                </a:cubicBezTo>
                <a:cubicBezTo>
                  <a:pt x="8184" y="3509"/>
                  <a:pt x="8184" y="3509"/>
                  <a:pt x="8184" y="3496"/>
                </a:cubicBezTo>
                <a:cubicBezTo>
                  <a:pt x="8184" y="3496"/>
                  <a:pt x="8197" y="3496"/>
                  <a:pt x="8197" y="3496"/>
                </a:cubicBezTo>
                <a:cubicBezTo>
                  <a:pt x="8238" y="3523"/>
                  <a:pt x="8224" y="3509"/>
                  <a:pt x="8251" y="3563"/>
                </a:cubicBezTo>
                <a:cubicBezTo>
                  <a:pt x="8333" y="3767"/>
                  <a:pt x="8441" y="3794"/>
                  <a:pt x="8482" y="3956"/>
                </a:cubicBezTo>
                <a:lnTo>
                  <a:pt x="8549" y="4173"/>
                </a:lnTo>
                <a:cubicBezTo>
                  <a:pt x="8604" y="4160"/>
                  <a:pt x="8604" y="4160"/>
                  <a:pt x="8563" y="4038"/>
                </a:cubicBezTo>
                <a:cubicBezTo>
                  <a:pt x="8495" y="3834"/>
                  <a:pt x="8590" y="3943"/>
                  <a:pt x="8414" y="3740"/>
                </a:cubicBezTo>
                <a:cubicBezTo>
                  <a:pt x="8333" y="3645"/>
                  <a:pt x="8292" y="3496"/>
                  <a:pt x="8265" y="3441"/>
                </a:cubicBezTo>
                <a:cubicBezTo>
                  <a:pt x="8238" y="3387"/>
                  <a:pt x="8197" y="3360"/>
                  <a:pt x="8170" y="3306"/>
                </a:cubicBezTo>
                <a:cubicBezTo>
                  <a:pt x="8116" y="3198"/>
                  <a:pt x="8062" y="3130"/>
                  <a:pt x="8007" y="3021"/>
                </a:cubicBezTo>
                <a:cubicBezTo>
                  <a:pt x="7940" y="2872"/>
                  <a:pt x="7926" y="2940"/>
                  <a:pt x="7872" y="2723"/>
                </a:cubicBezTo>
                <a:cubicBezTo>
                  <a:pt x="7804" y="2466"/>
                  <a:pt x="8062" y="2452"/>
                  <a:pt x="7913" y="2195"/>
                </a:cubicBezTo>
                <a:cubicBezTo>
                  <a:pt x="7886" y="2154"/>
                  <a:pt x="7872" y="2087"/>
                  <a:pt x="7831" y="2046"/>
                </a:cubicBezTo>
                <a:cubicBezTo>
                  <a:pt x="7791" y="1992"/>
                  <a:pt x="7642" y="1897"/>
                  <a:pt x="7560" y="1883"/>
                </a:cubicBezTo>
                <a:cubicBezTo>
                  <a:pt x="7479" y="1870"/>
                  <a:pt x="7357" y="1775"/>
                  <a:pt x="7316" y="1721"/>
                </a:cubicBezTo>
                <a:cubicBezTo>
                  <a:pt x="7222" y="1572"/>
                  <a:pt x="7262" y="1707"/>
                  <a:pt x="7208" y="1545"/>
                </a:cubicBezTo>
                <a:lnTo>
                  <a:pt x="6964" y="1125"/>
                </a:lnTo>
                <a:cubicBezTo>
                  <a:pt x="6910" y="1070"/>
                  <a:pt x="6896" y="1070"/>
                  <a:pt x="6869" y="1016"/>
                </a:cubicBezTo>
                <a:cubicBezTo>
                  <a:pt x="6896" y="975"/>
                  <a:pt x="6924" y="989"/>
                  <a:pt x="6951" y="921"/>
                </a:cubicBezTo>
                <a:cubicBezTo>
                  <a:pt x="6869" y="962"/>
                  <a:pt x="6815" y="1057"/>
                  <a:pt x="6720" y="921"/>
                </a:cubicBezTo>
                <a:cubicBezTo>
                  <a:pt x="6585" y="826"/>
                  <a:pt x="6300" y="935"/>
                  <a:pt x="6070" y="501"/>
                </a:cubicBezTo>
                <a:cubicBezTo>
                  <a:pt x="5826" y="68"/>
                  <a:pt x="6056" y="217"/>
                  <a:pt x="5989" y="0"/>
                </a:cubicBezTo>
                <a:lnTo>
                  <a:pt x="5948" y="0"/>
                </a:lnTo>
                <a:cubicBezTo>
                  <a:pt x="5853" y="190"/>
                  <a:pt x="5907" y="325"/>
                  <a:pt x="5989" y="488"/>
                </a:cubicBezTo>
                <a:cubicBezTo>
                  <a:pt x="6016" y="542"/>
                  <a:pt x="6070" y="569"/>
                  <a:pt x="6043" y="650"/>
                </a:cubicBezTo>
                <a:cubicBezTo>
                  <a:pt x="5975" y="854"/>
                  <a:pt x="5582" y="610"/>
                  <a:pt x="5487" y="867"/>
                </a:cubicBezTo>
                <a:cubicBezTo>
                  <a:pt x="5325" y="1260"/>
                  <a:pt x="5420" y="1274"/>
                  <a:pt x="5284" y="1721"/>
                </a:cubicBezTo>
                <a:cubicBezTo>
                  <a:pt x="5149" y="1761"/>
                  <a:pt x="4959" y="1924"/>
                  <a:pt x="4851" y="1992"/>
                </a:cubicBezTo>
                <a:cubicBezTo>
                  <a:pt x="4729" y="2059"/>
                  <a:pt x="4512" y="2208"/>
                  <a:pt x="4444" y="2317"/>
                </a:cubicBezTo>
                <a:cubicBezTo>
                  <a:pt x="4295" y="2561"/>
                  <a:pt x="4268" y="2859"/>
                  <a:pt x="4187" y="2981"/>
                </a:cubicBezTo>
                <a:cubicBezTo>
                  <a:pt x="4159" y="3008"/>
                  <a:pt x="4173" y="2981"/>
                  <a:pt x="4159" y="3021"/>
                </a:cubicBezTo>
                <a:cubicBezTo>
                  <a:pt x="4159" y="3021"/>
                  <a:pt x="4146" y="3062"/>
                  <a:pt x="4146" y="3076"/>
                </a:cubicBezTo>
                <a:cubicBezTo>
                  <a:pt x="4092" y="3225"/>
                  <a:pt x="4024" y="3360"/>
                  <a:pt x="4078" y="3523"/>
                </a:cubicBezTo>
                <a:cubicBezTo>
                  <a:pt x="4173" y="3780"/>
                  <a:pt x="4078" y="3997"/>
                  <a:pt x="3875" y="4146"/>
                </a:cubicBezTo>
                <a:cubicBezTo>
                  <a:pt x="3604" y="4322"/>
                  <a:pt x="3536" y="4024"/>
                  <a:pt x="2859" y="4349"/>
                </a:cubicBezTo>
                <a:lnTo>
                  <a:pt x="2642" y="4485"/>
                </a:lnTo>
                <a:cubicBezTo>
                  <a:pt x="2615" y="4512"/>
                  <a:pt x="2601" y="4539"/>
                  <a:pt x="2561" y="4566"/>
                </a:cubicBezTo>
                <a:cubicBezTo>
                  <a:pt x="2425" y="4688"/>
                  <a:pt x="2357" y="4796"/>
                  <a:pt x="2263" y="5000"/>
                </a:cubicBezTo>
                <a:cubicBezTo>
                  <a:pt x="2168" y="5230"/>
                  <a:pt x="2208" y="5338"/>
                  <a:pt x="2154" y="5609"/>
                </a:cubicBezTo>
                <a:cubicBezTo>
                  <a:pt x="2127" y="5758"/>
                  <a:pt x="1965" y="6084"/>
                  <a:pt x="1883" y="6219"/>
                </a:cubicBezTo>
                <a:cubicBezTo>
                  <a:pt x="1843" y="6273"/>
                  <a:pt x="1680" y="6463"/>
                  <a:pt x="1626" y="6490"/>
                </a:cubicBezTo>
                <a:cubicBezTo>
                  <a:pt x="1545" y="6558"/>
                  <a:pt x="1314" y="6612"/>
                  <a:pt x="1219" y="6626"/>
                </a:cubicBezTo>
                <a:cubicBezTo>
                  <a:pt x="1165" y="6639"/>
                  <a:pt x="1111" y="6639"/>
                  <a:pt x="1070" y="6653"/>
                </a:cubicBezTo>
                <a:cubicBezTo>
                  <a:pt x="745" y="6734"/>
                  <a:pt x="691" y="7113"/>
                  <a:pt x="583" y="7249"/>
                </a:cubicBezTo>
                <a:cubicBezTo>
                  <a:pt x="461" y="7411"/>
                  <a:pt x="406" y="7493"/>
                  <a:pt x="217" y="7588"/>
                </a:cubicBezTo>
                <a:cubicBezTo>
                  <a:pt x="13" y="7696"/>
                  <a:pt x="81" y="7682"/>
                  <a:pt x="0" y="772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28E77F2-0AC9-4BE5-ACC0-CB7E897237BF}"/>
              </a:ext>
            </a:extLst>
          </p:cNvPr>
          <p:cNvSpPr>
            <a:spLocks/>
          </p:cNvSpPr>
          <p:nvPr/>
        </p:nvSpPr>
        <p:spPr bwMode="auto">
          <a:xfrm>
            <a:off x="3505200" y="476250"/>
            <a:ext cx="3157538" cy="2890838"/>
          </a:xfrm>
          <a:custGeom>
            <a:avLst/>
            <a:gdLst>
              <a:gd name="T0" fmla="*/ 41 w 9173"/>
              <a:gd name="T1" fmla="*/ 41 h 8400"/>
              <a:gd name="T2" fmla="*/ 68 w 9173"/>
              <a:gd name="T3" fmla="*/ 95 h 8400"/>
              <a:gd name="T4" fmla="*/ 108 w 9173"/>
              <a:gd name="T5" fmla="*/ 135 h 8400"/>
              <a:gd name="T6" fmla="*/ 149 w 9173"/>
              <a:gd name="T7" fmla="*/ 163 h 8400"/>
              <a:gd name="T8" fmla="*/ 176 w 9173"/>
              <a:gd name="T9" fmla="*/ 190 h 8400"/>
              <a:gd name="T10" fmla="*/ 230 w 9173"/>
              <a:gd name="T11" fmla="*/ 176 h 8400"/>
              <a:gd name="T12" fmla="*/ 339 w 9173"/>
              <a:gd name="T13" fmla="*/ 284 h 8400"/>
              <a:gd name="T14" fmla="*/ 1070 w 9173"/>
              <a:gd name="T15" fmla="*/ 366 h 8400"/>
              <a:gd name="T16" fmla="*/ 2019 w 9173"/>
              <a:gd name="T17" fmla="*/ 1084 h 8400"/>
              <a:gd name="T18" fmla="*/ 2547 w 9173"/>
              <a:gd name="T19" fmla="*/ 1409 h 8400"/>
              <a:gd name="T20" fmla="*/ 3143 w 9173"/>
              <a:gd name="T21" fmla="*/ 1924 h 8400"/>
              <a:gd name="T22" fmla="*/ 3211 w 9173"/>
              <a:gd name="T23" fmla="*/ 1924 h 8400"/>
              <a:gd name="T24" fmla="*/ 3252 w 9173"/>
              <a:gd name="T25" fmla="*/ 2114 h 8400"/>
              <a:gd name="T26" fmla="*/ 3875 w 9173"/>
              <a:gd name="T27" fmla="*/ 2778 h 8400"/>
              <a:gd name="T28" fmla="*/ 3712 w 9173"/>
              <a:gd name="T29" fmla="*/ 3170 h 8400"/>
              <a:gd name="T30" fmla="*/ 3252 w 9173"/>
              <a:gd name="T31" fmla="*/ 3631 h 8400"/>
              <a:gd name="T32" fmla="*/ 2087 w 9173"/>
              <a:gd name="T33" fmla="*/ 3929 h 8400"/>
              <a:gd name="T34" fmla="*/ 3252 w 9173"/>
              <a:gd name="T35" fmla="*/ 3685 h 8400"/>
              <a:gd name="T36" fmla="*/ 3618 w 9173"/>
              <a:gd name="T37" fmla="*/ 3320 h 8400"/>
              <a:gd name="T38" fmla="*/ 3861 w 9173"/>
              <a:gd name="T39" fmla="*/ 2994 h 8400"/>
              <a:gd name="T40" fmla="*/ 3943 w 9173"/>
              <a:gd name="T41" fmla="*/ 2886 h 8400"/>
              <a:gd name="T42" fmla="*/ 4065 w 9173"/>
              <a:gd name="T43" fmla="*/ 3035 h 8400"/>
              <a:gd name="T44" fmla="*/ 4742 w 9173"/>
              <a:gd name="T45" fmla="*/ 4024 h 8400"/>
              <a:gd name="T46" fmla="*/ 4769 w 9173"/>
              <a:gd name="T47" fmla="*/ 4322 h 8400"/>
              <a:gd name="T48" fmla="*/ 4823 w 9173"/>
              <a:gd name="T49" fmla="*/ 4268 h 8400"/>
              <a:gd name="T50" fmla="*/ 4837 w 9173"/>
              <a:gd name="T51" fmla="*/ 4241 h 8400"/>
              <a:gd name="T52" fmla="*/ 5108 w 9173"/>
              <a:gd name="T53" fmla="*/ 4634 h 8400"/>
              <a:gd name="T54" fmla="*/ 5352 w 9173"/>
              <a:gd name="T55" fmla="*/ 5718 h 8400"/>
              <a:gd name="T56" fmla="*/ 5609 w 9173"/>
              <a:gd name="T57" fmla="*/ 6368 h 8400"/>
              <a:gd name="T58" fmla="*/ 6368 w 9173"/>
              <a:gd name="T59" fmla="*/ 6585 h 8400"/>
              <a:gd name="T60" fmla="*/ 6422 w 9173"/>
              <a:gd name="T61" fmla="*/ 6626 h 8400"/>
              <a:gd name="T62" fmla="*/ 7005 w 9173"/>
              <a:gd name="T63" fmla="*/ 6720 h 8400"/>
              <a:gd name="T64" fmla="*/ 7682 w 9173"/>
              <a:gd name="T65" fmla="*/ 7167 h 8400"/>
              <a:gd name="T66" fmla="*/ 7574 w 9173"/>
              <a:gd name="T67" fmla="*/ 7682 h 8400"/>
              <a:gd name="T68" fmla="*/ 7344 w 9173"/>
              <a:gd name="T69" fmla="*/ 8306 h 8400"/>
              <a:gd name="T70" fmla="*/ 7086 w 9173"/>
              <a:gd name="T71" fmla="*/ 8400 h 8400"/>
              <a:gd name="T72" fmla="*/ 7398 w 9173"/>
              <a:gd name="T73" fmla="*/ 8251 h 8400"/>
              <a:gd name="T74" fmla="*/ 7452 w 9173"/>
              <a:gd name="T75" fmla="*/ 8143 h 8400"/>
              <a:gd name="T76" fmla="*/ 7777 w 9173"/>
              <a:gd name="T77" fmla="*/ 7642 h 8400"/>
              <a:gd name="T78" fmla="*/ 7723 w 9173"/>
              <a:gd name="T79" fmla="*/ 6910 h 8400"/>
              <a:gd name="T80" fmla="*/ 8848 w 9173"/>
              <a:gd name="T81" fmla="*/ 6287 h 8400"/>
              <a:gd name="T82" fmla="*/ 9132 w 9173"/>
              <a:gd name="T83" fmla="*/ 6165 h 8400"/>
              <a:gd name="T84" fmla="*/ 7967 w 9173"/>
              <a:gd name="T85" fmla="*/ 6300 h 8400"/>
              <a:gd name="T86" fmla="*/ 7493 w 9173"/>
              <a:gd name="T87" fmla="*/ 6626 h 8400"/>
              <a:gd name="T88" fmla="*/ 6233 w 9173"/>
              <a:gd name="T89" fmla="*/ 6449 h 8400"/>
              <a:gd name="T90" fmla="*/ 5636 w 9173"/>
              <a:gd name="T91" fmla="*/ 6178 h 8400"/>
              <a:gd name="T92" fmla="*/ 5379 w 9173"/>
              <a:gd name="T93" fmla="*/ 5569 h 8400"/>
              <a:gd name="T94" fmla="*/ 5040 w 9173"/>
              <a:gd name="T95" fmla="*/ 4282 h 8400"/>
              <a:gd name="T96" fmla="*/ 4092 w 9173"/>
              <a:gd name="T97" fmla="*/ 2913 h 8400"/>
              <a:gd name="T98" fmla="*/ 3672 w 9173"/>
              <a:gd name="T99" fmla="*/ 2466 h 8400"/>
              <a:gd name="T100" fmla="*/ 3279 w 9173"/>
              <a:gd name="T101" fmla="*/ 2005 h 8400"/>
              <a:gd name="T102" fmla="*/ 3157 w 9173"/>
              <a:gd name="T103" fmla="*/ 1816 h 8400"/>
              <a:gd name="T104" fmla="*/ 2114 w 9173"/>
              <a:gd name="T105" fmla="*/ 1030 h 8400"/>
              <a:gd name="T106" fmla="*/ 1517 w 9173"/>
              <a:gd name="T107" fmla="*/ 393 h 8400"/>
              <a:gd name="T108" fmla="*/ 54 w 9173"/>
              <a:gd name="T109" fmla="*/ 0 h 8400"/>
              <a:gd name="T110" fmla="*/ 0 w 9173"/>
              <a:gd name="T111" fmla="*/ 13 h 8400"/>
              <a:gd name="T112" fmla="*/ 27 w 9173"/>
              <a:gd name="T113" fmla="*/ 27 h 8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173" h="8400">
                <a:moveTo>
                  <a:pt x="27" y="27"/>
                </a:moveTo>
                <a:cubicBezTo>
                  <a:pt x="54" y="13"/>
                  <a:pt x="54" y="13"/>
                  <a:pt x="41" y="41"/>
                </a:cubicBezTo>
                <a:cubicBezTo>
                  <a:pt x="81" y="27"/>
                  <a:pt x="68" y="27"/>
                  <a:pt x="54" y="68"/>
                </a:cubicBezTo>
                <a:cubicBezTo>
                  <a:pt x="68" y="68"/>
                  <a:pt x="81" y="27"/>
                  <a:pt x="68" y="95"/>
                </a:cubicBezTo>
                <a:cubicBezTo>
                  <a:pt x="95" y="81"/>
                  <a:pt x="95" y="81"/>
                  <a:pt x="81" y="108"/>
                </a:cubicBezTo>
                <a:cubicBezTo>
                  <a:pt x="135" y="95"/>
                  <a:pt x="108" y="95"/>
                  <a:pt x="108" y="135"/>
                </a:cubicBezTo>
                <a:cubicBezTo>
                  <a:pt x="149" y="122"/>
                  <a:pt x="135" y="108"/>
                  <a:pt x="122" y="149"/>
                </a:cubicBezTo>
                <a:cubicBezTo>
                  <a:pt x="163" y="135"/>
                  <a:pt x="149" y="135"/>
                  <a:pt x="149" y="163"/>
                </a:cubicBezTo>
                <a:cubicBezTo>
                  <a:pt x="176" y="149"/>
                  <a:pt x="176" y="135"/>
                  <a:pt x="163" y="176"/>
                </a:cubicBezTo>
                <a:cubicBezTo>
                  <a:pt x="203" y="163"/>
                  <a:pt x="190" y="149"/>
                  <a:pt x="176" y="190"/>
                </a:cubicBezTo>
                <a:cubicBezTo>
                  <a:pt x="217" y="176"/>
                  <a:pt x="217" y="176"/>
                  <a:pt x="190" y="203"/>
                </a:cubicBezTo>
                <a:cubicBezTo>
                  <a:pt x="217" y="176"/>
                  <a:pt x="176" y="203"/>
                  <a:pt x="230" y="176"/>
                </a:cubicBezTo>
                <a:lnTo>
                  <a:pt x="312" y="271"/>
                </a:lnTo>
                <a:cubicBezTo>
                  <a:pt x="339" y="257"/>
                  <a:pt x="339" y="244"/>
                  <a:pt x="339" y="284"/>
                </a:cubicBezTo>
                <a:cubicBezTo>
                  <a:pt x="393" y="257"/>
                  <a:pt x="352" y="271"/>
                  <a:pt x="366" y="298"/>
                </a:cubicBezTo>
                <a:cubicBezTo>
                  <a:pt x="420" y="379"/>
                  <a:pt x="840" y="339"/>
                  <a:pt x="1070" y="366"/>
                </a:cubicBezTo>
                <a:cubicBezTo>
                  <a:pt x="1314" y="393"/>
                  <a:pt x="1477" y="488"/>
                  <a:pt x="1639" y="637"/>
                </a:cubicBezTo>
                <a:cubicBezTo>
                  <a:pt x="1883" y="854"/>
                  <a:pt x="1829" y="908"/>
                  <a:pt x="2019" y="1084"/>
                </a:cubicBezTo>
                <a:cubicBezTo>
                  <a:pt x="2059" y="1125"/>
                  <a:pt x="2141" y="1179"/>
                  <a:pt x="2181" y="1206"/>
                </a:cubicBezTo>
                <a:cubicBezTo>
                  <a:pt x="2290" y="1287"/>
                  <a:pt x="2425" y="1355"/>
                  <a:pt x="2547" y="1409"/>
                </a:cubicBezTo>
                <a:cubicBezTo>
                  <a:pt x="2683" y="1477"/>
                  <a:pt x="2778" y="1545"/>
                  <a:pt x="2886" y="1626"/>
                </a:cubicBezTo>
                <a:cubicBezTo>
                  <a:pt x="2994" y="1694"/>
                  <a:pt x="3049" y="1843"/>
                  <a:pt x="3143" y="1924"/>
                </a:cubicBezTo>
                <a:cubicBezTo>
                  <a:pt x="3184" y="1951"/>
                  <a:pt x="3143" y="1924"/>
                  <a:pt x="3170" y="1937"/>
                </a:cubicBezTo>
                <a:cubicBezTo>
                  <a:pt x="3170" y="1937"/>
                  <a:pt x="3198" y="1924"/>
                  <a:pt x="3211" y="1924"/>
                </a:cubicBezTo>
                <a:cubicBezTo>
                  <a:pt x="3198" y="2073"/>
                  <a:pt x="3211" y="2046"/>
                  <a:pt x="3184" y="2073"/>
                </a:cubicBezTo>
                <a:cubicBezTo>
                  <a:pt x="3265" y="2087"/>
                  <a:pt x="3238" y="2114"/>
                  <a:pt x="3252" y="2114"/>
                </a:cubicBezTo>
                <a:cubicBezTo>
                  <a:pt x="3252" y="2195"/>
                  <a:pt x="3455" y="2452"/>
                  <a:pt x="3509" y="2493"/>
                </a:cubicBezTo>
                <a:lnTo>
                  <a:pt x="3875" y="2778"/>
                </a:lnTo>
                <a:cubicBezTo>
                  <a:pt x="3861" y="2927"/>
                  <a:pt x="3834" y="2954"/>
                  <a:pt x="3767" y="3049"/>
                </a:cubicBezTo>
                <a:cubicBezTo>
                  <a:pt x="3740" y="3089"/>
                  <a:pt x="3740" y="3130"/>
                  <a:pt x="3712" y="3170"/>
                </a:cubicBezTo>
                <a:lnTo>
                  <a:pt x="3455" y="3469"/>
                </a:lnTo>
                <a:lnTo>
                  <a:pt x="3252" y="3631"/>
                </a:lnTo>
                <a:cubicBezTo>
                  <a:pt x="2791" y="3997"/>
                  <a:pt x="2466" y="3645"/>
                  <a:pt x="2141" y="3875"/>
                </a:cubicBezTo>
                <a:cubicBezTo>
                  <a:pt x="2087" y="3902"/>
                  <a:pt x="2114" y="3875"/>
                  <a:pt x="2087" y="3929"/>
                </a:cubicBezTo>
                <a:cubicBezTo>
                  <a:pt x="2208" y="3916"/>
                  <a:pt x="2236" y="3848"/>
                  <a:pt x="2398" y="3848"/>
                </a:cubicBezTo>
                <a:cubicBezTo>
                  <a:pt x="2710" y="3848"/>
                  <a:pt x="2954" y="3943"/>
                  <a:pt x="3252" y="3685"/>
                </a:cubicBezTo>
                <a:cubicBezTo>
                  <a:pt x="3319" y="3618"/>
                  <a:pt x="3414" y="3577"/>
                  <a:pt x="3469" y="3523"/>
                </a:cubicBezTo>
                <a:cubicBezTo>
                  <a:pt x="3523" y="3469"/>
                  <a:pt x="3577" y="3374"/>
                  <a:pt x="3618" y="3320"/>
                </a:cubicBezTo>
                <a:cubicBezTo>
                  <a:pt x="3699" y="3238"/>
                  <a:pt x="3726" y="3252"/>
                  <a:pt x="3780" y="3116"/>
                </a:cubicBezTo>
                <a:cubicBezTo>
                  <a:pt x="3807" y="3049"/>
                  <a:pt x="3821" y="3049"/>
                  <a:pt x="3861" y="2994"/>
                </a:cubicBezTo>
                <a:lnTo>
                  <a:pt x="3916" y="2913"/>
                </a:lnTo>
                <a:cubicBezTo>
                  <a:pt x="3929" y="2886"/>
                  <a:pt x="3916" y="2899"/>
                  <a:pt x="3943" y="2886"/>
                </a:cubicBezTo>
                <a:cubicBezTo>
                  <a:pt x="3983" y="2899"/>
                  <a:pt x="3943" y="2872"/>
                  <a:pt x="3983" y="2913"/>
                </a:cubicBezTo>
                <a:lnTo>
                  <a:pt x="4065" y="3035"/>
                </a:lnTo>
                <a:cubicBezTo>
                  <a:pt x="4322" y="3482"/>
                  <a:pt x="4132" y="3509"/>
                  <a:pt x="4444" y="3767"/>
                </a:cubicBezTo>
                <a:lnTo>
                  <a:pt x="4742" y="4024"/>
                </a:lnTo>
                <a:cubicBezTo>
                  <a:pt x="4864" y="4160"/>
                  <a:pt x="4783" y="4078"/>
                  <a:pt x="4823" y="4241"/>
                </a:cubicBezTo>
                <a:lnTo>
                  <a:pt x="4769" y="4322"/>
                </a:lnTo>
                <a:cubicBezTo>
                  <a:pt x="4769" y="4295"/>
                  <a:pt x="4783" y="4309"/>
                  <a:pt x="4810" y="4282"/>
                </a:cubicBezTo>
                <a:cubicBezTo>
                  <a:pt x="4810" y="4268"/>
                  <a:pt x="4823" y="4268"/>
                  <a:pt x="4823" y="4268"/>
                </a:cubicBezTo>
                <a:cubicBezTo>
                  <a:pt x="4823" y="4254"/>
                  <a:pt x="4823" y="4254"/>
                  <a:pt x="4823" y="4254"/>
                </a:cubicBezTo>
                <a:cubicBezTo>
                  <a:pt x="4837" y="4254"/>
                  <a:pt x="4837" y="4241"/>
                  <a:pt x="4837" y="4241"/>
                </a:cubicBezTo>
                <a:cubicBezTo>
                  <a:pt x="4932" y="4160"/>
                  <a:pt x="4945" y="4214"/>
                  <a:pt x="4972" y="4336"/>
                </a:cubicBezTo>
                <a:cubicBezTo>
                  <a:pt x="4986" y="4498"/>
                  <a:pt x="5081" y="4566"/>
                  <a:pt x="5108" y="4634"/>
                </a:cubicBezTo>
                <a:cubicBezTo>
                  <a:pt x="5203" y="4891"/>
                  <a:pt x="4986" y="4986"/>
                  <a:pt x="5176" y="5420"/>
                </a:cubicBezTo>
                <a:lnTo>
                  <a:pt x="5352" y="5718"/>
                </a:lnTo>
                <a:cubicBezTo>
                  <a:pt x="5406" y="5785"/>
                  <a:pt x="5460" y="5935"/>
                  <a:pt x="5487" y="6016"/>
                </a:cubicBezTo>
                <a:cubicBezTo>
                  <a:pt x="5514" y="6070"/>
                  <a:pt x="5528" y="6246"/>
                  <a:pt x="5609" y="6368"/>
                </a:cubicBezTo>
                <a:cubicBezTo>
                  <a:pt x="5718" y="6531"/>
                  <a:pt x="6138" y="6571"/>
                  <a:pt x="6314" y="6571"/>
                </a:cubicBezTo>
                <a:cubicBezTo>
                  <a:pt x="6395" y="6626"/>
                  <a:pt x="6300" y="6544"/>
                  <a:pt x="6368" y="6585"/>
                </a:cubicBezTo>
                <a:cubicBezTo>
                  <a:pt x="6354" y="6653"/>
                  <a:pt x="6354" y="6626"/>
                  <a:pt x="6382" y="6707"/>
                </a:cubicBezTo>
                <a:cubicBezTo>
                  <a:pt x="6382" y="6680"/>
                  <a:pt x="6382" y="6639"/>
                  <a:pt x="6422" y="6626"/>
                </a:cubicBezTo>
                <a:cubicBezTo>
                  <a:pt x="6598" y="6639"/>
                  <a:pt x="6639" y="6680"/>
                  <a:pt x="6856" y="6693"/>
                </a:cubicBezTo>
                <a:cubicBezTo>
                  <a:pt x="6924" y="6707"/>
                  <a:pt x="6937" y="6720"/>
                  <a:pt x="7005" y="6720"/>
                </a:cubicBezTo>
                <a:cubicBezTo>
                  <a:pt x="7127" y="6734"/>
                  <a:pt x="7574" y="6734"/>
                  <a:pt x="7642" y="6788"/>
                </a:cubicBezTo>
                <a:cubicBezTo>
                  <a:pt x="7682" y="6910"/>
                  <a:pt x="7506" y="7046"/>
                  <a:pt x="7682" y="7167"/>
                </a:cubicBezTo>
                <a:cubicBezTo>
                  <a:pt x="7764" y="7235"/>
                  <a:pt x="7940" y="7262"/>
                  <a:pt x="7872" y="7452"/>
                </a:cubicBezTo>
                <a:cubicBezTo>
                  <a:pt x="7831" y="7560"/>
                  <a:pt x="7682" y="7642"/>
                  <a:pt x="7574" y="7682"/>
                </a:cubicBezTo>
                <a:cubicBezTo>
                  <a:pt x="7425" y="7750"/>
                  <a:pt x="7384" y="7804"/>
                  <a:pt x="7411" y="8021"/>
                </a:cubicBezTo>
                <a:cubicBezTo>
                  <a:pt x="7452" y="8075"/>
                  <a:pt x="7425" y="8224"/>
                  <a:pt x="7344" y="8306"/>
                </a:cubicBezTo>
                <a:lnTo>
                  <a:pt x="7208" y="8373"/>
                </a:lnTo>
                <a:cubicBezTo>
                  <a:pt x="7140" y="8400"/>
                  <a:pt x="7167" y="8387"/>
                  <a:pt x="7086" y="8400"/>
                </a:cubicBezTo>
                <a:cubicBezTo>
                  <a:pt x="7167" y="8400"/>
                  <a:pt x="7262" y="8387"/>
                  <a:pt x="7330" y="8333"/>
                </a:cubicBezTo>
                <a:cubicBezTo>
                  <a:pt x="7357" y="8306"/>
                  <a:pt x="7384" y="8279"/>
                  <a:pt x="7398" y="8251"/>
                </a:cubicBezTo>
                <a:lnTo>
                  <a:pt x="7438" y="8157"/>
                </a:lnTo>
                <a:cubicBezTo>
                  <a:pt x="7452" y="8157"/>
                  <a:pt x="7452" y="8143"/>
                  <a:pt x="7452" y="8143"/>
                </a:cubicBezTo>
                <a:cubicBezTo>
                  <a:pt x="7452" y="8143"/>
                  <a:pt x="7452" y="8129"/>
                  <a:pt x="7466" y="8129"/>
                </a:cubicBezTo>
                <a:cubicBezTo>
                  <a:pt x="7466" y="7723"/>
                  <a:pt x="7425" y="7831"/>
                  <a:pt x="7777" y="7642"/>
                </a:cubicBezTo>
                <a:cubicBezTo>
                  <a:pt x="7886" y="7574"/>
                  <a:pt x="8102" y="7262"/>
                  <a:pt x="7723" y="7167"/>
                </a:cubicBezTo>
                <a:cubicBezTo>
                  <a:pt x="7696" y="7073"/>
                  <a:pt x="7696" y="7005"/>
                  <a:pt x="7723" y="6910"/>
                </a:cubicBezTo>
                <a:lnTo>
                  <a:pt x="8021" y="6409"/>
                </a:lnTo>
                <a:cubicBezTo>
                  <a:pt x="8238" y="6016"/>
                  <a:pt x="8509" y="6287"/>
                  <a:pt x="8848" y="6287"/>
                </a:cubicBezTo>
                <a:lnTo>
                  <a:pt x="9132" y="6246"/>
                </a:lnTo>
                <a:cubicBezTo>
                  <a:pt x="9173" y="6219"/>
                  <a:pt x="9159" y="6192"/>
                  <a:pt x="9132" y="6165"/>
                </a:cubicBezTo>
                <a:cubicBezTo>
                  <a:pt x="9078" y="6111"/>
                  <a:pt x="8997" y="6192"/>
                  <a:pt x="8766" y="6165"/>
                </a:cubicBezTo>
                <a:cubicBezTo>
                  <a:pt x="8658" y="6165"/>
                  <a:pt x="8197" y="5935"/>
                  <a:pt x="7967" y="6300"/>
                </a:cubicBezTo>
                <a:lnTo>
                  <a:pt x="7750" y="6653"/>
                </a:lnTo>
                <a:cubicBezTo>
                  <a:pt x="7655" y="6653"/>
                  <a:pt x="7601" y="6626"/>
                  <a:pt x="7493" y="6626"/>
                </a:cubicBezTo>
                <a:cubicBezTo>
                  <a:pt x="7195" y="6612"/>
                  <a:pt x="6991" y="6612"/>
                  <a:pt x="6693" y="6558"/>
                </a:cubicBezTo>
                <a:cubicBezTo>
                  <a:pt x="6544" y="6531"/>
                  <a:pt x="6382" y="6463"/>
                  <a:pt x="6233" y="6449"/>
                </a:cubicBezTo>
                <a:cubicBezTo>
                  <a:pt x="6070" y="6422"/>
                  <a:pt x="5907" y="6409"/>
                  <a:pt x="5772" y="6341"/>
                </a:cubicBezTo>
                <a:cubicBezTo>
                  <a:pt x="5677" y="6287"/>
                  <a:pt x="5677" y="6287"/>
                  <a:pt x="5636" y="6178"/>
                </a:cubicBezTo>
                <a:cubicBezTo>
                  <a:pt x="5596" y="6097"/>
                  <a:pt x="5596" y="6043"/>
                  <a:pt x="5569" y="5962"/>
                </a:cubicBezTo>
                <a:cubicBezTo>
                  <a:pt x="5528" y="5840"/>
                  <a:pt x="5447" y="5664"/>
                  <a:pt x="5379" y="5569"/>
                </a:cubicBezTo>
                <a:cubicBezTo>
                  <a:pt x="5013" y="5013"/>
                  <a:pt x="5311" y="4932"/>
                  <a:pt x="5230" y="4661"/>
                </a:cubicBezTo>
                <a:cubicBezTo>
                  <a:pt x="5189" y="4525"/>
                  <a:pt x="5108" y="4431"/>
                  <a:pt x="5040" y="4282"/>
                </a:cubicBezTo>
                <a:cubicBezTo>
                  <a:pt x="4864" y="3916"/>
                  <a:pt x="4417" y="3631"/>
                  <a:pt x="4349" y="3523"/>
                </a:cubicBezTo>
                <a:cubicBezTo>
                  <a:pt x="4268" y="3387"/>
                  <a:pt x="4268" y="3130"/>
                  <a:pt x="4092" y="2913"/>
                </a:cubicBezTo>
                <a:cubicBezTo>
                  <a:pt x="3997" y="2791"/>
                  <a:pt x="3943" y="2696"/>
                  <a:pt x="3821" y="2601"/>
                </a:cubicBezTo>
                <a:cubicBezTo>
                  <a:pt x="3767" y="2547"/>
                  <a:pt x="3740" y="2520"/>
                  <a:pt x="3672" y="2466"/>
                </a:cubicBezTo>
                <a:cubicBezTo>
                  <a:pt x="3604" y="2425"/>
                  <a:pt x="3550" y="2385"/>
                  <a:pt x="3509" y="2344"/>
                </a:cubicBezTo>
                <a:cubicBezTo>
                  <a:pt x="3414" y="2236"/>
                  <a:pt x="3306" y="2032"/>
                  <a:pt x="3279" y="2005"/>
                </a:cubicBezTo>
                <a:lnTo>
                  <a:pt x="3184" y="1897"/>
                </a:lnTo>
                <a:cubicBezTo>
                  <a:pt x="3143" y="1870"/>
                  <a:pt x="3157" y="1910"/>
                  <a:pt x="3157" y="1816"/>
                </a:cubicBezTo>
                <a:cubicBezTo>
                  <a:pt x="3143" y="1734"/>
                  <a:pt x="2981" y="1558"/>
                  <a:pt x="2886" y="1490"/>
                </a:cubicBezTo>
                <a:cubicBezTo>
                  <a:pt x="2642" y="1314"/>
                  <a:pt x="2330" y="1206"/>
                  <a:pt x="2114" y="1030"/>
                </a:cubicBezTo>
                <a:cubicBezTo>
                  <a:pt x="1978" y="908"/>
                  <a:pt x="1951" y="826"/>
                  <a:pt x="1843" y="677"/>
                </a:cubicBezTo>
                <a:cubicBezTo>
                  <a:pt x="1788" y="610"/>
                  <a:pt x="1599" y="447"/>
                  <a:pt x="1517" y="393"/>
                </a:cubicBezTo>
                <a:cubicBezTo>
                  <a:pt x="1423" y="352"/>
                  <a:pt x="1301" y="298"/>
                  <a:pt x="1179" y="271"/>
                </a:cubicBezTo>
                <a:cubicBezTo>
                  <a:pt x="772" y="163"/>
                  <a:pt x="379" y="420"/>
                  <a:pt x="54" y="0"/>
                </a:cubicBezTo>
                <a:lnTo>
                  <a:pt x="0" y="0"/>
                </a:lnTo>
                <a:lnTo>
                  <a:pt x="0" y="13"/>
                </a:lnTo>
                <a:lnTo>
                  <a:pt x="41" y="0"/>
                </a:lnTo>
                <a:lnTo>
                  <a:pt x="27" y="27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8670BB5-7961-49E4-9616-D617CB8B441C}"/>
              </a:ext>
            </a:extLst>
          </p:cNvPr>
          <p:cNvSpPr>
            <a:spLocks/>
          </p:cNvSpPr>
          <p:nvPr/>
        </p:nvSpPr>
        <p:spPr bwMode="auto">
          <a:xfrm>
            <a:off x="1439863" y="3959225"/>
            <a:ext cx="2690813" cy="1560513"/>
          </a:xfrm>
          <a:custGeom>
            <a:avLst/>
            <a:gdLst>
              <a:gd name="T0" fmla="*/ 609 w 7818"/>
              <a:gd name="T1" fmla="*/ 3862 h 4539"/>
              <a:gd name="T2" fmla="*/ 54 w 7818"/>
              <a:gd name="T3" fmla="*/ 3862 h 4539"/>
              <a:gd name="T4" fmla="*/ 135 w 7818"/>
              <a:gd name="T5" fmla="*/ 3875 h 4539"/>
              <a:gd name="T6" fmla="*/ 637 w 7818"/>
              <a:gd name="T7" fmla="*/ 3902 h 4539"/>
              <a:gd name="T8" fmla="*/ 555 w 7818"/>
              <a:gd name="T9" fmla="*/ 3970 h 4539"/>
              <a:gd name="T10" fmla="*/ 1016 w 7818"/>
              <a:gd name="T11" fmla="*/ 4241 h 4539"/>
              <a:gd name="T12" fmla="*/ 2560 w 7818"/>
              <a:gd name="T13" fmla="*/ 3943 h 4539"/>
              <a:gd name="T14" fmla="*/ 3753 w 7818"/>
              <a:gd name="T15" fmla="*/ 3225 h 4539"/>
              <a:gd name="T16" fmla="*/ 4877 w 7818"/>
              <a:gd name="T17" fmla="*/ 2900 h 4539"/>
              <a:gd name="T18" fmla="*/ 6273 w 7818"/>
              <a:gd name="T19" fmla="*/ 2141 h 4539"/>
              <a:gd name="T20" fmla="*/ 6449 w 7818"/>
              <a:gd name="T21" fmla="*/ 2791 h 4539"/>
              <a:gd name="T22" fmla="*/ 7330 w 7818"/>
              <a:gd name="T23" fmla="*/ 3455 h 4539"/>
              <a:gd name="T24" fmla="*/ 7560 w 7818"/>
              <a:gd name="T25" fmla="*/ 3198 h 4539"/>
              <a:gd name="T26" fmla="*/ 7587 w 7818"/>
              <a:gd name="T27" fmla="*/ 3022 h 4539"/>
              <a:gd name="T28" fmla="*/ 7641 w 7818"/>
              <a:gd name="T29" fmla="*/ 2981 h 4539"/>
              <a:gd name="T30" fmla="*/ 7804 w 7818"/>
              <a:gd name="T31" fmla="*/ 2954 h 4539"/>
              <a:gd name="T32" fmla="*/ 7682 w 7818"/>
              <a:gd name="T33" fmla="*/ 2954 h 4539"/>
              <a:gd name="T34" fmla="*/ 7601 w 7818"/>
              <a:gd name="T35" fmla="*/ 3008 h 4539"/>
              <a:gd name="T36" fmla="*/ 7560 w 7818"/>
              <a:gd name="T37" fmla="*/ 3198 h 4539"/>
              <a:gd name="T38" fmla="*/ 7519 w 7818"/>
              <a:gd name="T39" fmla="*/ 3198 h 4539"/>
              <a:gd name="T40" fmla="*/ 7560 w 7818"/>
              <a:gd name="T41" fmla="*/ 3008 h 4539"/>
              <a:gd name="T42" fmla="*/ 7601 w 7818"/>
              <a:gd name="T43" fmla="*/ 2954 h 4539"/>
              <a:gd name="T44" fmla="*/ 7614 w 7818"/>
              <a:gd name="T45" fmla="*/ 2846 h 4539"/>
              <a:gd name="T46" fmla="*/ 7587 w 7818"/>
              <a:gd name="T47" fmla="*/ 2968 h 4539"/>
              <a:gd name="T48" fmla="*/ 7547 w 7818"/>
              <a:gd name="T49" fmla="*/ 3035 h 4539"/>
              <a:gd name="T50" fmla="*/ 7492 w 7818"/>
              <a:gd name="T51" fmla="*/ 3239 h 4539"/>
              <a:gd name="T52" fmla="*/ 7086 w 7818"/>
              <a:gd name="T53" fmla="*/ 3225 h 4539"/>
              <a:gd name="T54" fmla="*/ 6354 w 7818"/>
              <a:gd name="T55" fmla="*/ 2087 h 4539"/>
              <a:gd name="T56" fmla="*/ 6368 w 7818"/>
              <a:gd name="T57" fmla="*/ 474 h 4539"/>
              <a:gd name="T58" fmla="*/ 6341 w 7818"/>
              <a:gd name="T59" fmla="*/ 461 h 4539"/>
              <a:gd name="T60" fmla="*/ 6368 w 7818"/>
              <a:gd name="T61" fmla="*/ 1260 h 4539"/>
              <a:gd name="T62" fmla="*/ 6286 w 7818"/>
              <a:gd name="T63" fmla="*/ 2046 h 4539"/>
              <a:gd name="T64" fmla="*/ 5745 w 7818"/>
              <a:gd name="T65" fmla="*/ 1599 h 4539"/>
              <a:gd name="T66" fmla="*/ 5609 w 7818"/>
              <a:gd name="T67" fmla="*/ 610 h 4539"/>
              <a:gd name="T68" fmla="*/ 5555 w 7818"/>
              <a:gd name="T69" fmla="*/ 732 h 4539"/>
              <a:gd name="T70" fmla="*/ 5541 w 7818"/>
              <a:gd name="T71" fmla="*/ 1016 h 4539"/>
              <a:gd name="T72" fmla="*/ 5419 w 7818"/>
              <a:gd name="T73" fmla="*/ 908 h 4539"/>
              <a:gd name="T74" fmla="*/ 5772 w 7818"/>
              <a:gd name="T75" fmla="*/ 1911 h 4539"/>
              <a:gd name="T76" fmla="*/ 5325 w 7818"/>
              <a:gd name="T77" fmla="*/ 2412 h 4539"/>
              <a:gd name="T78" fmla="*/ 4918 w 7818"/>
              <a:gd name="T79" fmla="*/ 2006 h 4539"/>
              <a:gd name="T80" fmla="*/ 4769 w 7818"/>
              <a:gd name="T81" fmla="*/ 1274 h 4539"/>
              <a:gd name="T82" fmla="*/ 4783 w 7818"/>
              <a:gd name="T83" fmla="*/ 1572 h 4539"/>
              <a:gd name="T84" fmla="*/ 4823 w 7818"/>
              <a:gd name="T85" fmla="*/ 2764 h 4539"/>
              <a:gd name="T86" fmla="*/ 4051 w 7818"/>
              <a:gd name="T87" fmla="*/ 3035 h 4539"/>
              <a:gd name="T88" fmla="*/ 4213 w 7818"/>
              <a:gd name="T89" fmla="*/ 1924 h 4539"/>
              <a:gd name="T90" fmla="*/ 4146 w 7818"/>
              <a:gd name="T91" fmla="*/ 1938 h 4539"/>
              <a:gd name="T92" fmla="*/ 4024 w 7818"/>
              <a:gd name="T93" fmla="*/ 1816 h 4539"/>
              <a:gd name="T94" fmla="*/ 3970 w 7818"/>
              <a:gd name="T95" fmla="*/ 2669 h 4539"/>
              <a:gd name="T96" fmla="*/ 3536 w 7818"/>
              <a:gd name="T97" fmla="*/ 2805 h 4539"/>
              <a:gd name="T98" fmla="*/ 3401 w 7818"/>
              <a:gd name="T99" fmla="*/ 1586 h 4539"/>
              <a:gd name="T100" fmla="*/ 3577 w 7818"/>
              <a:gd name="T101" fmla="*/ 3171 h 4539"/>
              <a:gd name="T102" fmla="*/ 2750 w 7818"/>
              <a:gd name="T103" fmla="*/ 2344 h 4539"/>
              <a:gd name="T104" fmla="*/ 2208 w 7818"/>
              <a:gd name="T105" fmla="*/ 2439 h 4539"/>
              <a:gd name="T106" fmla="*/ 2642 w 7818"/>
              <a:gd name="T107" fmla="*/ 2724 h 4539"/>
              <a:gd name="T108" fmla="*/ 3089 w 7818"/>
              <a:gd name="T109" fmla="*/ 3171 h 4539"/>
              <a:gd name="T110" fmla="*/ 2425 w 7818"/>
              <a:gd name="T111" fmla="*/ 3916 h 4539"/>
              <a:gd name="T112" fmla="*/ 2019 w 7818"/>
              <a:gd name="T113" fmla="*/ 3523 h 4539"/>
              <a:gd name="T114" fmla="*/ 1802 w 7818"/>
              <a:gd name="T115" fmla="*/ 2981 h 4539"/>
              <a:gd name="T116" fmla="*/ 2046 w 7818"/>
              <a:gd name="T117" fmla="*/ 4173 h 4539"/>
              <a:gd name="T118" fmla="*/ 867 w 7818"/>
              <a:gd name="T119" fmla="*/ 3997 h 4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818" h="4539">
                <a:moveTo>
                  <a:pt x="637" y="3902"/>
                </a:moveTo>
                <a:cubicBezTo>
                  <a:pt x="650" y="3862"/>
                  <a:pt x="664" y="3875"/>
                  <a:pt x="637" y="3875"/>
                </a:cubicBezTo>
                <a:cubicBezTo>
                  <a:pt x="637" y="3848"/>
                  <a:pt x="650" y="3848"/>
                  <a:pt x="609" y="3862"/>
                </a:cubicBezTo>
                <a:cubicBezTo>
                  <a:pt x="582" y="3835"/>
                  <a:pt x="569" y="3848"/>
                  <a:pt x="501" y="3848"/>
                </a:cubicBezTo>
                <a:cubicBezTo>
                  <a:pt x="433" y="3835"/>
                  <a:pt x="176" y="3821"/>
                  <a:pt x="135" y="3875"/>
                </a:cubicBezTo>
                <a:cubicBezTo>
                  <a:pt x="95" y="3862"/>
                  <a:pt x="108" y="3862"/>
                  <a:pt x="54" y="3862"/>
                </a:cubicBezTo>
                <a:cubicBezTo>
                  <a:pt x="0" y="3875"/>
                  <a:pt x="40" y="3862"/>
                  <a:pt x="13" y="3889"/>
                </a:cubicBezTo>
                <a:cubicBezTo>
                  <a:pt x="27" y="3889"/>
                  <a:pt x="54" y="3889"/>
                  <a:pt x="81" y="3889"/>
                </a:cubicBezTo>
                <a:lnTo>
                  <a:pt x="135" y="3875"/>
                </a:lnTo>
                <a:cubicBezTo>
                  <a:pt x="176" y="3875"/>
                  <a:pt x="555" y="3875"/>
                  <a:pt x="609" y="3862"/>
                </a:cubicBezTo>
                <a:cubicBezTo>
                  <a:pt x="609" y="3889"/>
                  <a:pt x="596" y="3889"/>
                  <a:pt x="637" y="3875"/>
                </a:cubicBezTo>
                <a:cubicBezTo>
                  <a:pt x="623" y="3916"/>
                  <a:pt x="609" y="3916"/>
                  <a:pt x="637" y="3902"/>
                </a:cubicBezTo>
                <a:lnTo>
                  <a:pt x="637" y="3943"/>
                </a:lnTo>
                <a:lnTo>
                  <a:pt x="515" y="3957"/>
                </a:lnTo>
                <a:cubicBezTo>
                  <a:pt x="528" y="3970"/>
                  <a:pt x="515" y="3970"/>
                  <a:pt x="555" y="3970"/>
                </a:cubicBezTo>
                <a:cubicBezTo>
                  <a:pt x="582" y="3984"/>
                  <a:pt x="569" y="3970"/>
                  <a:pt x="596" y="3984"/>
                </a:cubicBezTo>
                <a:cubicBezTo>
                  <a:pt x="650" y="3984"/>
                  <a:pt x="623" y="3970"/>
                  <a:pt x="691" y="3984"/>
                </a:cubicBezTo>
                <a:cubicBezTo>
                  <a:pt x="772" y="4011"/>
                  <a:pt x="962" y="4187"/>
                  <a:pt x="1016" y="4241"/>
                </a:cubicBezTo>
                <a:cubicBezTo>
                  <a:pt x="1151" y="4390"/>
                  <a:pt x="1206" y="4539"/>
                  <a:pt x="1531" y="4485"/>
                </a:cubicBezTo>
                <a:cubicBezTo>
                  <a:pt x="1978" y="4431"/>
                  <a:pt x="1910" y="4363"/>
                  <a:pt x="2073" y="4241"/>
                </a:cubicBezTo>
                <a:cubicBezTo>
                  <a:pt x="2330" y="4051"/>
                  <a:pt x="2276" y="4079"/>
                  <a:pt x="2560" y="3943"/>
                </a:cubicBezTo>
                <a:cubicBezTo>
                  <a:pt x="2791" y="3835"/>
                  <a:pt x="2845" y="3713"/>
                  <a:pt x="2994" y="3591"/>
                </a:cubicBezTo>
                <a:cubicBezTo>
                  <a:pt x="3116" y="3469"/>
                  <a:pt x="3075" y="3577"/>
                  <a:pt x="3170" y="3388"/>
                </a:cubicBezTo>
                <a:cubicBezTo>
                  <a:pt x="3279" y="3157"/>
                  <a:pt x="3455" y="3306"/>
                  <a:pt x="3753" y="3225"/>
                </a:cubicBezTo>
                <a:cubicBezTo>
                  <a:pt x="3956" y="3171"/>
                  <a:pt x="3888" y="3198"/>
                  <a:pt x="3997" y="3320"/>
                </a:cubicBezTo>
                <a:cubicBezTo>
                  <a:pt x="4213" y="3550"/>
                  <a:pt x="4715" y="3455"/>
                  <a:pt x="4837" y="3239"/>
                </a:cubicBezTo>
                <a:cubicBezTo>
                  <a:pt x="4891" y="3144"/>
                  <a:pt x="4891" y="3022"/>
                  <a:pt x="4877" y="2900"/>
                </a:cubicBezTo>
                <a:cubicBezTo>
                  <a:pt x="4850" y="2805"/>
                  <a:pt x="4918" y="2683"/>
                  <a:pt x="4945" y="2602"/>
                </a:cubicBezTo>
                <a:cubicBezTo>
                  <a:pt x="5094" y="2290"/>
                  <a:pt x="5501" y="2629"/>
                  <a:pt x="5690" y="2466"/>
                </a:cubicBezTo>
                <a:cubicBezTo>
                  <a:pt x="5772" y="2412"/>
                  <a:pt x="5826" y="1951"/>
                  <a:pt x="6273" y="2141"/>
                </a:cubicBezTo>
                <a:cubicBezTo>
                  <a:pt x="6354" y="2168"/>
                  <a:pt x="6436" y="2249"/>
                  <a:pt x="6449" y="2358"/>
                </a:cubicBezTo>
                <a:cubicBezTo>
                  <a:pt x="6449" y="2466"/>
                  <a:pt x="6341" y="2534"/>
                  <a:pt x="6300" y="2602"/>
                </a:cubicBezTo>
                <a:cubicBezTo>
                  <a:pt x="6246" y="2697"/>
                  <a:pt x="6354" y="2778"/>
                  <a:pt x="6449" y="2791"/>
                </a:cubicBezTo>
                <a:cubicBezTo>
                  <a:pt x="6679" y="2818"/>
                  <a:pt x="6828" y="2629"/>
                  <a:pt x="6937" y="3049"/>
                </a:cubicBezTo>
                <a:cubicBezTo>
                  <a:pt x="6991" y="3211"/>
                  <a:pt x="7059" y="3320"/>
                  <a:pt x="7181" y="3401"/>
                </a:cubicBezTo>
                <a:cubicBezTo>
                  <a:pt x="7248" y="3442"/>
                  <a:pt x="7221" y="3469"/>
                  <a:pt x="7330" y="3455"/>
                </a:cubicBezTo>
                <a:cubicBezTo>
                  <a:pt x="7438" y="3455"/>
                  <a:pt x="7533" y="3388"/>
                  <a:pt x="7533" y="3266"/>
                </a:cubicBezTo>
                <a:cubicBezTo>
                  <a:pt x="7547" y="3266"/>
                  <a:pt x="7547" y="3266"/>
                  <a:pt x="7560" y="3239"/>
                </a:cubicBezTo>
                <a:cubicBezTo>
                  <a:pt x="7560" y="3225"/>
                  <a:pt x="7560" y="3225"/>
                  <a:pt x="7560" y="3198"/>
                </a:cubicBezTo>
                <a:cubicBezTo>
                  <a:pt x="7587" y="3198"/>
                  <a:pt x="7587" y="3225"/>
                  <a:pt x="7574" y="3171"/>
                </a:cubicBezTo>
                <a:cubicBezTo>
                  <a:pt x="7614" y="3157"/>
                  <a:pt x="7587" y="3171"/>
                  <a:pt x="7601" y="3117"/>
                </a:cubicBezTo>
                <a:cubicBezTo>
                  <a:pt x="7601" y="3089"/>
                  <a:pt x="7587" y="3049"/>
                  <a:pt x="7587" y="3022"/>
                </a:cubicBezTo>
                <a:cubicBezTo>
                  <a:pt x="7628" y="3035"/>
                  <a:pt x="7614" y="3049"/>
                  <a:pt x="7601" y="3008"/>
                </a:cubicBezTo>
                <a:cubicBezTo>
                  <a:pt x="7641" y="3022"/>
                  <a:pt x="7628" y="3022"/>
                  <a:pt x="7614" y="2995"/>
                </a:cubicBezTo>
                <a:cubicBezTo>
                  <a:pt x="7655" y="3008"/>
                  <a:pt x="7655" y="3008"/>
                  <a:pt x="7641" y="2981"/>
                </a:cubicBezTo>
                <a:cubicBezTo>
                  <a:pt x="7709" y="2981"/>
                  <a:pt x="7669" y="2995"/>
                  <a:pt x="7682" y="2954"/>
                </a:cubicBezTo>
                <a:cubicBezTo>
                  <a:pt x="7709" y="2968"/>
                  <a:pt x="7709" y="2968"/>
                  <a:pt x="7696" y="2940"/>
                </a:cubicBezTo>
                <a:lnTo>
                  <a:pt x="7804" y="2954"/>
                </a:lnTo>
                <a:cubicBezTo>
                  <a:pt x="7777" y="2913"/>
                  <a:pt x="7818" y="2927"/>
                  <a:pt x="7763" y="2927"/>
                </a:cubicBezTo>
                <a:cubicBezTo>
                  <a:pt x="7628" y="2913"/>
                  <a:pt x="7736" y="2913"/>
                  <a:pt x="7696" y="2940"/>
                </a:cubicBezTo>
                <a:cubicBezTo>
                  <a:pt x="7669" y="2940"/>
                  <a:pt x="7682" y="2927"/>
                  <a:pt x="7682" y="2954"/>
                </a:cubicBezTo>
                <a:cubicBezTo>
                  <a:pt x="7587" y="2940"/>
                  <a:pt x="7655" y="2968"/>
                  <a:pt x="7641" y="2981"/>
                </a:cubicBezTo>
                <a:cubicBezTo>
                  <a:pt x="7601" y="2968"/>
                  <a:pt x="7614" y="2954"/>
                  <a:pt x="7614" y="2995"/>
                </a:cubicBezTo>
                <a:cubicBezTo>
                  <a:pt x="7587" y="2981"/>
                  <a:pt x="7601" y="2981"/>
                  <a:pt x="7601" y="3008"/>
                </a:cubicBezTo>
                <a:cubicBezTo>
                  <a:pt x="7574" y="2995"/>
                  <a:pt x="7574" y="2995"/>
                  <a:pt x="7587" y="3022"/>
                </a:cubicBezTo>
                <a:cubicBezTo>
                  <a:pt x="7560" y="3062"/>
                  <a:pt x="7560" y="3117"/>
                  <a:pt x="7574" y="3171"/>
                </a:cubicBezTo>
                <a:cubicBezTo>
                  <a:pt x="7560" y="3184"/>
                  <a:pt x="7533" y="3130"/>
                  <a:pt x="7560" y="3198"/>
                </a:cubicBezTo>
                <a:cubicBezTo>
                  <a:pt x="7547" y="3211"/>
                  <a:pt x="7560" y="3171"/>
                  <a:pt x="7533" y="3225"/>
                </a:cubicBezTo>
                <a:cubicBezTo>
                  <a:pt x="7533" y="3239"/>
                  <a:pt x="7533" y="3252"/>
                  <a:pt x="7533" y="3266"/>
                </a:cubicBezTo>
                <a:cubicBezTo>
                  <a:pt x="7519" y="3252"/>
                  <a:pt x="7519" y="3225"/>
                  <a:pt x="7519" y="3198"/>
                </a:cubicBezTo>
                <a:cubicBezTo>
                  <a:pt x="7533" y="3198"/>
                  <a:pt x="7533" y="3184"/>
                  <a:pt x="7533" y="3184"/>
                </a:cubicBezTo>
                <a:cubicBezTo>
                  <a:pt x="7533" y="3184"/>
                  <a:pt x="7574" y="3144"/>
                  <a:pt x="7547" y="3035"/>
                </a:cubicBezTo>
                <a:cubicBezTo>
                  <a:pt x="7560" y="3035"/>
                  <a:pt x="7574" y="3076"/>
                  <a:pt x="7560" y="3008"/>
                </a:cubicBezTo>
                <a:cubicBezTo>
                  <a:pt x="7587" y="3022"/>
                  <a:pt x="7587" y="3022"/>
                  <a:pt x="7574" y="2995"/>
                </a:cubicBezTo>
                <a:cubicBezTo>
                  <a:pt x="7601" y="2995"/>
                  <a:pt x="7601" y="3008"/>
                  <a:pt x="7587" y="2968"/>
                </a:cubicBezTo>
                <a:cubicBezTo>
                  <a:pt x="7614" y="2981"/>
                  <a:pt x="7614" y="2995"/>
                  <a:pt x="7601" y="2954"/>
                </a:cubicBezTo>
                <a:cubicBezTo>
                  <a:pt x="7641" y="2968"/>
                  <a:pt x="7628" y="2981"/>
                  <a:pt x="7614" y="2940"/>
                </a:cubicBezTo>
                <a:cubicBezTo>
                  <a:pt x="7641" y="2927"/>
                  <a:pt x="7641" y="2954"/>
                  <a:pt x="7641" y="2900"/>
                </a:cubicBezTo>
                <a:cubicBezTo>
                  <a:pt x="7641" y="2846"/>
                  <a:pt x="7641" y="2873"/>
                  <a:pt x="7614" y="2846"/>
                </a:cubicBezTo>
                <a:lnTo>
                  <a:pt x="7614" y="2940"/>
                </a:lnTo>
                <a:cubicBezTo>
                  <a:pt x="7587" y="2927"/>
                  <a:pt x="7587" y="2927"/>
                  <a:pt x="7601" y="2954"/>
                </a:cubicBezTo>
                <a:cubicBezTo>
                  <a:pt x="7574" y="2954"/>
                  <a:pt x="7574" y="2940"/>
                  <a:pt x="7587" y="2968"/>
                </a:cubicBezTo>
                <a:cubicBezTo>
                  <a:pt x="7547" y="2968"/>
                  <a:pt x="7560" y="2954"/>
                  <a:pt x="7574" y="2995"/>
                </a:cubicBezTo>
                <a:cubicBezTo>
                  <a:pt x="7533" y="2981"/>
                  <a:pt x="7547" y="2981"/>
                  <a:pt x="7560" y="3008"/>
                </a:cubicBezTo>
                <a:cubicBezTo>
                  <a:pt x="7533" y="3008"/>
                  <a:pt x="7533" y="2981"/>
                  <a:pt x="7547" y="3035"/>
                </a:cubicBezTo>
                <a:cubicBezTo>
                  <a:pt x="7506" y="3049"/>
                  <a:pt x="7533" y="3022"/>
                  <a:pt x="7519" y="3089"/>
                </a:cubicBezTo>
                <a:cubicBezTo>
                  <a:pt x="7519" y="3130"/>
                  <a:pt x="7519" y="3171"/>
                  <a:pt x="7519" y="3198"/>
                </a:cubicBezTo>
                <a:cubicBezTo>
                  <a:pt x="7506" y="3225"/>
                  <a:pt x="7533" y="3184"/>
                  <a:pt x="7492" y="3239"/>
                </a:cubicBezTo>
                <a:cubicBezTo>
                  <a:pt x="7492" y="3252"/>
                  <a:pt x="7479" y="3266"/>
                  <a:pt x="7479" y="3279"/>
                </a:cubicBezTo>
                <a:cubicBezTo>
                  <a:pt x="7465" y="3306"/>
                  <a:pt x="7452" y="3333"/>
                  <a:pt x="7425" y="3360"/>
                </a:cubicBezTo>
                <a:cubicBezTo>
                  <a:pt x="7289" y="3469"/>
                  <a:pt x="7167" y="3320"/>
                  <a:pt x="7086" y="3225"/>
                </a:cubicBezTo>
                <a:cubicBezTo>
                  <a:pt x="6978" y="3076"/>
                  <a:pt x="7005" y="2764"/>
                  <a:pt x="6788" y="2724"/>
                </a:cubicBezTo>
                <a:cubicBezTo>
                  <a:pt x="6625" y="2697"/>
                  <a:pt x="6422" y="2805"/>
                  <a:pt x="6354" y="2656"/>
                </a:cubicBezTo>
                <a:cubicBezTo>
                  <a:pt x="6436" y="2466"/>
                  <a:pt x="6679" y="2398"/>
                  <a:pt x="6354" y="2087"/>
                </a:cubicBezTo>
                <a:cubicBezTo>
                  <a:pt x="6436" y="1992"/>
                  <a:pt x="6354" y="1870"/>
                  <a:pt x="6354" y="1694"/>
                </a:cubicBezTo>
                <a:cubicBezTo>
                  <a:pt x="6381" y="1342"/>
                  <a:pt x="6476" y="1531"/>
                  <a:pt x="6395" y="854"/>
                </a:cubicBezTo>
                <a:cubicBezTo>
                  <a:pt x="6354" y="542"/>
                  <a:pt x="6368" y="732"/>
                  <a:pt x="6368" y="474"/>
                </a:cubicBezTo>
                <a:cubicBezTo>
                  <a:pt x="6368" y="474"/>
                  <a:pt x="6368" y="474"/>
                  <a:pt x="6368" y="461"/>
                </a:cubicBezTo>
                <a:lnTo>
                  <a:pt x="6354" y="434"/>
                </a:lnTo>
                <a:cubicBezTo>
                  <a:pt x="6341" y="447"/>
                  <a:pt x="6341" y="434"/>
                  <a:pt x="6341" y="461"/>
                </a:cubicBezTo>
                <a:cubicBezTo>
                  <a:pt x="6327" y="488"/>
                  <a:pt x="6327" y="488"/>
                  <a:pt x="6327" y="515"/>
                </a:cubicBezTo>
                <a:cubicBezTo>
                  <a:pt x="6314" y="624"/>
                  <a:pt x="6327" y="732"/>
                  <a:pt x="6341" y="840"/>
                </a:cubicBezTo>
                <a:cubicBezTo>
                  <a:pt x="6354" y="976"/>
                  <a:pt x="6354" y="1138"/>
                  <a:pt x="6368" y="1260"/>
                </a:cubicBezTo>
                <a:cubicBezTo>
                  <a:pt x="6381" y="1382"/>
                  <a:pt x="6368" y="1491"/>
                  <a:pt x="6314" y="1586"/>
                </a:cubicBezTo>
                <a:cubicBezTo>
                  <a:pt x="6286" y="1653"/>
                  <a:pt x="6273" y="1653"/>
                  <a:pt x="6273" y="1721"/>
                </a:cubicBezTo>
                <a:cubicBezTo>
                  <a:pt x="6286" y="1829"/>
                  <a:pt x="6314" y="1938"/>
                  <a:pt x="6286" y="2046"/>
                </a:cubicBezTo>
                <a:cubicBezTo>
                  <a:pt x="6219" y="2060"/>
                  <a:pt x="6151" y="2033"/>
                  <a:pt x="6097" y="2033"/>
                </a:cubicBezTo>
                <a:cubicBezTo>
                  <a:pt x="5988" y="2019"/>
                  <a:pt x="5988" y="2046"/>
                  <a:pt x="5907" y="2060"/>
                </a:cubicBezTo>
                <a:cubicBezTo>
                  <a:pt x="5839" y="1897"/>
                  <a:pt x="5758" y="1789"/>
                  <a:pt x="5745" y="1599"/>
                </a:cubicBezTo>
                <a:cubicBezTo>
                  <a:pt x="5745" y="1504"/>
                  <a:pt x="5758" y="1382"/>
                  <a:pt x="5745" y="1301"/>
                </a:cubicBezTo>
                <a:cubicBezTo>
                  <a:pt x="5717" y="1193"/>
                  <a:pt x="5636" y="1165"/>
                  <a:pt x="5623" y="1098"/>
                </a:cubicBezTo>
                <a:cubicBezTo>
                  <a:pt x="5609" y="1044"/>
                  <a:pt x="5582" y="678"/>
                  <a:pt x="5609" y="610"/>
                </a:cubicBezTo>
                <a:cubicBezTo>
                  <a:pt x="5636" y="461"/>
                  <a:pt x="5704" y="136"/>
                  <a:pt x="5595" y="0"/>
                </a:cubicBezTo>
                <a:cubicBezTo>
                  <a:pt x="5541" y="68"/>
                  <a:pt x="5582" y="176"/>
                  <a:pt x="5595" y="231"/>
                </a:cubicBezTo>
                <a:cubicBezTo>
                  <a:pt x="5623" y="420"/>
                  <a:pt x="5541" y="556"/>
                  <a:pt x="5555" y="732"/>
                </a:cubicBezTo>
                <a:cubicBezTo>
                  <a:pt x="5555" y="786"/>
                  <a:pt x="5555" y="840"/>
                  <a:pt x="5555" y="881"/>
                </a:cubicBezTo>
                <a:lnTo>
                  <a:pt x="5555" y="976"/>
                </a:lnTo>
                <a:cubicBezTo>
                  <a:pt x="5541" y="1016"/>
                  <a:pt x="5555" y="989"/>
                  <a:pt x="5541" y="1016"/>
                </a:cubicBezTo>
                <a:lnTo>
                  <a:pt x="5338" y="583"/>
                </a:lnTo>
                <a:cubicBezTo>
                  <a:pt x="5311" y="515"/>
                  <a:pt x="5352" y="556"/>
                  <a:pt x="5297" y="529"/>
                </a:cubicBezTo>
                <a:cubicBezTo>
                  <a:pt x="5243" y="610"/>
                  <a:pt x="5379" y="827"/>
                  <a:pt x="5419" y="908"/>
                </a:cubicBezTo>
                <a:cubicBezTo>
                  <a:pt x="5446" y="962"/>
                  <a:pt x="5474" y="1044"/>
                  <a:pt x="5514" y="1084"/>
                </a:cubicBezTo>
                <a:cubicBezTo>
                  <a:pt x="5528" y="1125"/>
                  <a:pt x="5595" y="1193"/>
                  <a:pt x="5636" y="1233"/>
                </a:cubicBezTo>
                <a:cubicBezTo>
                  <a:pt x="5731" y="1342"/>
                  <a:pt x="5663" y="1667"/>
                  <a:pt x="5772" y="1911"/>
                </a:cubicBezTo>
                <a:cubicBezTo>
                  <a:pt x="5799" y="1978"/>
                  <a:pt x="5826" y="2046"/>
                  <a:pt x="5839" y="2127"/>
                </a:cubicBezTo>
                <a:cubicBezTo>
                  <a:pt x="5690" y="2222"/>
                  <a:pt x="5745" y="2439"/>
                  <a:pt x="5568" y="2453"/>
                </a:cubicBezTo>
                <a:cubicBezTo>
                  <a:pt x="5446" y="2466"/>
                  <a:pt x="5419" y="2426"/>
                  <a:pt x="5325" y="2412"/>
                </a:cubicBezTo>
                <a:cubicBezTo>
                  <a:pt x="5243" y="2385"/>
                  <a:pt x="5108" y="2426"/>
                  <a:pt x="5040" y="2385"/>
                </a:cubicBezTo>
                <a:cubicBezTo>
                  <a:pt x="5013" y="2344"/>
                  <a:pt x="5026" y="2304"/>
                  <a:pt x="4999" y="2263"/>
                </a:cubicBezTo>
                <a:cubicBezTo>
                  <a:pt x="4932" y="2155"/>
                  <a:pt x="4959" y="2100"/>
                  <a:pt x="4918" y="2006"/>
                </a:cubicBezTo>
                <a:cubicBezTo>
                  <a:pt x="4891" y="1951"/>
                  <a:pt x="4877" y="1938"/>
                  <a:pt x="4864" y="1884"/>
                </a:cubicBezTo>
                <a:cubicBezTo>
                  <a:pt x="4850" y="1816"/>
                  <a:pt x="4850" y="1626"/>
                  <a:pt x="4837" y="1545"/>
                </a:cubicBezTo>
                <a:cubicBezTo>
                  <a:pt x="4837" y="1436"/>
                  <a:pt x="4783" y="1355"/>
                  <a:pt x="4769" y="1274"/>
                </a:cubicBezTo>
                <a:cubicBezTo>
                  <a:pt x="4769" y="1274"/>
                  <a:pt x="4755" y="1274"/>
                  <a:pt x="4755" y="1287"/>
                </a:cubicBezTo>
                <a:lnTo>
                  <a:pt x="4742" y="1342"/>
                </a:lnTo>
                <a:cubicBezTo>
                  <a:pt x="4742" y="1409"/>
                  <a:pt x="4783" y="1491"/>
                  <a:pt x="4783" y="1572"/>
                </a:cubicBezTo>
                <a:cubicBezTo>
                  <a:pt x="4796" y="1667"/>
                  <a:pt x="4783" y="1829"/>
                  <a:pt x="4810" y="1897"/>
                </a:cubicBezTo>
                <a:cubicBezTo>
                  <a:pt x="4837" y="1992"/>
                  <a:pt x="4999" y="2358"/>
                  <a:pt x="4999" y="2426"/>
                </a:cubicBezTo>
                <a:cubicBezTo>
                  <a:pt x="4864" y="2575"/>
                  <a:pt x="4918" y="2534"/>
                  <a:pt x="4823" y="2764"/>
                </a:cubicBezTo>
                <a:cubicBezTo>
                  <a:pt x="4742" y="2940"/>
                  <a:pt x="4959" y="3347"/>
                  <a:pt x="4403" y="3388"/>
                </a:cubicBezTo>
                <a:cubicBezTo>
                  <a:pt x="4268" y="3401"/>
                  <a:pt x="4092" y="3333"/>
                  <a:pt x="4051" y="3239"/>
                </a:cubicBezTo>
                <a:cubicBezTo>
                  <a:pt x="4010" y="3171"/>
                  <a:pt x="4064" y="3117"/>
                  <a:pt x="4051" y="3035"/>
                </a:cubicBezTo>
                <a:cubicBezTo>
                  <a:pt x="3997" y="2751"/>
                  <a:pt x="4024" y="2602"/>
                  <a:pt x="4105" y="2344"/>
                </a:cubicBezTo>
                <a:cubicBezTo>
                  <a:pt x="4119" y="2263"/>
                  <a:pt x="4132" y="2209"/>
                  <a:pt x="4146" y="2127"/>
                </a:cubicBezTo>
                <a:cubicBezTo>
                  <a:pt x="4159" y="2060"/>
                  <a:pt x="4200" y="2006"/>
                  <a:pt x="4213" y="1924"/>
                </a:cubicBezTo>
                <a:cubicBezTo>
                  <a:pt x="4227" y="1856"/>
                  <a:pt x="4254" y="1789"/>
                  <a:pt x="4268" y="1721"/>
                </a:cubicBezTo>
                <a:cubicBezTo>
                  <a:pt x="4268" y="1626"/>
                  <a:pt x="4295" y="1531"/>
                  <a:pt x="4268" y="1491"/>
                </a:cubicBezTo>
                <a:cubicBezTo>
                  <a:pt x="4186" y="1531"/>
                  <a:pt x="4200" y="1802"/>
                  <a:pt x="4146" y="1938"/>
                </a:cubicBezTo>
                <a:cubicBezTo>
                  <a:pt x="4146" y="1951"/>
                  <a:pt x="4119" y="2006"/>
                  <a:pt x="4119" y="2006"/>
                </a:cubicBezTo>
                <a:cubicBezTo>
                  <a:pt x="4092" y="2060"/>
                  <a:pt x="4119" y="2046"/>
                  <a:pt x="4064" y="2073"/>
                </a:cubicBezTo>
                <a:cubicBezTo>
                  <a:pt x="4037" y="1978"/>
                  <a:pt x="4037" y="1911"/>
                  <a:pt x="4024" y="1816"/>
                </a:cubicBezTo>
                <a:cubicBezTo>
                  <a:pt x="4010" y="1735"/>
                  <a:pt x="4064" y="1667"/>
                  <a:pt x="4078" y="1572"/>
                </a:cubicBezTo>
                <a:cubicBezTo>
                  <a:pt x="3875" y="1640"/>
                  <a:pt x="4037" y="2155"/>
                  <a:pt x="4037" y="2290"/>
                </a:cubicBezTo>
                <a:cubicBezTo>
                  <a:pt x="4037" y="2426"/>
                  <a:pt x="3970" y="2534"/>
                  <a:pt x="3970" y="2669"/>
                </a:cubicBezTo>
                <a:cubicBezTo>
                  <a:pt x="3970" y="2805"/>
                  <a:pt x="3970" y="2981"/>
                  <a:pt x="3956" y="3130"/>
                </a:cubicBezTo>
                <a:cubicBezTo>
                  <a:pt x="3793" y="3117"/>
                  <a:pt x="3658" y="3225"/>
                  <a:pt x="3631" y="3130"/>
                </a:cubicBezTo>
                <a:lnTo>
                  <a:pt x="3536" y="2805"/>
                </a:lnTo>
                <a:cubicBezTo>
                  <a:pt x="3495" y="2629"/>
                  <a:pt x="3522" y="2561"/>
                  <a:pt x="3536" y="2385"/>
                </a:cubicBezTo>
                <a:cubicBezTo>
                  <a:pt x="3536" y="2249"/>
                  <a:pt x="3509" y="2087"/>
                  <a:pt x="3495" y="1951"/>
                </a:cubicBezTo>
                <a:cubicBezTo>
                  <a:pt x="3495" y="1951"/>
                  <a:pt x="3401" y="1586"/>
                  <a:pt x="3401" y="1586"/>
                </a:cubicBezTo>
                <a:cubicBezTo>
                  <a:pt x="3333" y="1653"/>
                  <a:pt x="3441" y="1856"/>
                  <a:pt x="3441" y="1951"/>
                </a:cubicBezTo>
                <a:cubicBezTo>
                  <a:pt x="3455" y="2100"/>
                  <a:pt x="3482" y="2222"/>
                  <a:pt x="3468" y="2385"/>
                </a:cubicBezTo>
                <a:cubicBezTo>
                  <a:pt x="3455" y="2886"/>
                  <a:pt x="3536" y="2805"/>
                  <a:pt x="3577" y="3171"/>
                </a:cubicBezTo>
                <a:cubicBezTo>
                  <a:pt x="3482" y="3184"/>
                  <a:pt x="3441" y="3171"/>
                  <a:pt x="3360" y="3171"/>
                </a:cubicBezTo>
                <a:cubicBezTo>
                  <a:pt x="3238" y="3184"/>
                  <a:pt x="3184" y="3293"/>
                  <a:pt x="2926" y="2900"/>
                </a:cubicBezTo>
                <a:cubicBezTo>
                  <a:pt x="2818" y="2737"/>
                  <a:pt x="2737" y="2710"/>
                  <a:pt x="2750" y="2344"/>
                </a:cubicBezTo>
                <a:cubicBezTo>
                  <a:pt x="2764" y="2236"/>
                  <a:pt x="2818" y="2182"/>
                  <a:pt x="2737" y="2114"/>
                </a:cubicBezTo>
                <a:cubicBezTo>
                  <a:pt x="2682" y="2371"/>
                  <a:pt x="2710" y="2426"/>
                  <a:pt x="2723" y="2656"/>
                </a:cubicBezTo>
                <a:cubicBezTo>
                  <a:pt x="2493" y="2642"/>
                  <a:pt x="2303" y="2697"/>
                  <a:pt x="2208" y="2439"/>
                </a:cubicBezTo>
                <a:cubicBezTo>
                  <a:pt x="2195" y="2385"/>
                  <a:pt x="2181" y="2290"/>
                  <a:pt x="2140" y="2263"/>
                </a:cubicBezTo>
                <a:cubicBezTo>
                  <a:pt x="2100" y="2331"/>
                  <a:pt x="2195" y="2642"/>
                  <a:pt x="2398" y="2710"/>
                </a:cubicBezTo>
                <a:cubicBezTo>
                  <a:pt x="2493" y="2751"/>
                  <a:pt x="2547" y="2724"/>
                  <a:pt x="2642" y="2724"/>
                </a:cubicBezTo>
                <a:cubicBezTo>
                  <a:pt x="2791" y="2724"/>
                  <a:pt x="2777" y="2818"/>
                  <a:pt x="2845" y="2913"/>
                </a:cubicBezTo>
                <a:cubicBezTo>
                  <a:pt x="2872" y="2940"/>
                  <a:pt x="2872" y="2940"/>
                  <a:pt x="2899" y="2981"/>
                </a:cubicBezTo>
                <a:cubicBezTo>
                  <a:pt x="2953" y="3062"/>
                  <a:pt x="3008" y="3130"/>
                  <a:pt x="3089" y="3171"/>
                </a:cubicBezTo>
                <a:lnTo>
                  <a:pt x="3184" y="3211"/>
                </a:lnTo>
                <a:lnTo>
                  <a:pt x="3035" y="3482"/>
                </a:lnTo>
                <a:cubicBezTo>
                  <a:pt x="2859" y="3659"/>
                  <a:pt x="2682" y="3821"/>
                  <a:pt x="2425" y="3916"/>
                </a:cubicBezTo>
                <a:cubicBezTo>
                  <a:pt x="2357" y="3957"/>
                  <a:pt x="2344" y="3984"/>
                  <a:pt x="2290" y="3997"/>
                </a:cubicBezTo>
                <a:cubicBezTo>
                  <a:pt x="2249" y="3970"/>
                  <a:pt x="2235" y="3957"/>
                  <a:pt x="2222" y="3902"/>
                </a:cubicBezTo>
                <a:cubicBezTo>
                  <a:pt x="2154" y="3794"/>
                  <a:pt x="2073" y="3645"/>
                  <a:pt x="2019" y="3523"/>
                </a:cubicBezTo>
                <a:cubicBezTo>
                  <a:pt x="1991" y="3455"/>
                  <a:pt x="1937" y="3347"/>
                  <a:pt x="1910" y="3279"/>
                </a:cubicBezTo>
                <a:lnTo>
                  <a:pt x="1842" y="3062"/>
                </a:lnTo>
                <a:cubicBezTo>
                  <a:pt x="1829" y="3022"/>
                  <a:pt x="1829" y="3008"/>
                  <a:pt x="1802" y="2981"/>
                </a:cubicBezTo>
                <a:cubicBezTo>
                  <a:pt x="1734" y="3184"/>
                  <a:pt x="2046" y="3699"/>
                  <a:pt x="2154" y="3930"/>
                </a:cubicBezTo>
                <a:lnTo>
                  <a:pt x="2222" y="4051"/>
                </a:lnTo>
                <a:cubicBezTo>
                  <a:pt x="2168" y="4092"/>
                  <a:pt x="2113" y="4119"/>
                  <a:pt x="2046" y="4173"/>
                </a:cubicBezTo>
                <a:cubicBezTo>
                  <a:pt x="1991" y="4228"/>
                  <a:pt x="1964" y="4282"/>
                  <a:pt x="1883" y="4322"/>
                </a:cubicBezTo>
                <a:cubicBezTo>
                  <a:pt x="1788" y="4377"/>
                  <a:pt x="1517" y="4444"/>
                  <a:pt x="1368" y="4417"/>
                </a:cubicBezTo>
                <a:cubicBezTo>
                  <a:pt x="1219" y="4377"/>
                  <a:pt x="1016" y="4106"/>
                  <a:pt x="867" y="3997"/>
                </a:cubicBezTo>
                <a:cubicBezTo>
                  <a:pt x="799" y="3957"/>
                  <a:pt x="718" y="3916"/>
                  <a:pt x="637" y="390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009C55D-A8B0-46D7-A1B8-E8C07BCD01B8}"/>
              </a:ext>
            </a:extLst>
          </p:cNvPr>
          <p:cNvSpPr>
            <a:spLocks/>
          </p:cNvSpPr>
          <p:nvPr/>
        </p:nvSpPr>
        <p:spPr bwMode="auto">
          <a:xfrm>
            <a:off x="4027488" y="4476750"/>
            <a:ext cx="2500313" cy="1328738"/>
          </a:xfrm>
          <a:custGeom>
            <a:avLst/>
            <a:gdLst>
              <a:gd name="T0" fmla="*/ 976 w 7263"/>
              <a:gd name="T1" fmla="*/ 1342 h 3862"/>
              <a:gd name="T2" fmla="*/ 393 w 7263"/>
              <a:gd name="T3" fmla="*/ 1504 h 3862"/>
              <a:gd name="T4" fmla="*/ 150 w 7263"/>
              <a:gd name="T5" fmla="*/ 1369 h 3862"/>
              <a:gd name="T6" fmla="*/ 95 w 7263"/>
              <a:gd name="T7" fmla="*/ 1342 h 3862"/>
              <a:gd name="T8" fmla="*/ 95 w 7263"/>
              <a:gd name="T9" fmla="*/ 1436 h 3862"/>
              <a:gd name="T10" fmla="*/ 68 w 7263"/>
              <a:gd name="T11" fmla="*/ 1464 h 3862"/>
              <a:gd name="T12" fmla="*/ 41 w 7263"/>
              <a:gd name="T13" fmla="*/ 1504 h 3862"/>
              <a:gd name="T14" fmla="*/ 14 w 7263"/>
              <a:gd name="T15" fmla="*/ 1680 h 3862"/>
              <a:gd name="T16" fmla="*/ 14 w 7263"/>
              <a:gd name="T17" fmla="*/ 1762 h 3862"/>
              <a:gd name="T18" fmla="*/ 41 w 7263"/>
              <a:gd name="T19" fmla="*/ 1694 h 3862"/>
              <a:gd name="T20" fmla="*/ 68 w 7263"/>
              <a:gd name="T21" fmla="*/ 1518 h 3862"/>
              <a:gd name="T22" fmla="*/ 95 w 7263"/>
              <a:gd name="T23" fmla="*/ 1491 h 3862"/>
              <a:gd name="T24" fmla="*/ 163 w 7263"/>
              <a:gd name="T25" fmla="*/ 1450 h 3862"/>
              <a:gd name="T26" fmla="*/ 244 w 7263"/>
              <a:gd name="T27" fmla="*/ 1423 h 3862"/>
              <a:gd name="T28" fmla="*/ 502 w 7263"/>
              <a:gd name="T29" fmla="*/ 1558 h 3862"/>
              <a:gd name="T30" fmla="*/ 1274 w 7263"/>
              <a:gd name="T31" fmla="*/ 1369 h 3862"/>
              <a:gd name="T32" fmla="*/ 1640 w 7263"/>
              <a:gd name="T33" fmla="*/ 976 h 3862"/>
              <a:gd name="T34" fmla="*/ 2263 w 7263"/>
              <a:gd name="T35" fmla="*/ 1585 h 3862"/>
              <a:gd name="T36" fmla="*/ 3171 w 7263"/>
              <a:gd name="T37" fmla="*/ 1640 h 3862"/>
              <a:gd name="T38" fmla="*/ 3862 w 7263"/>
              <a:gd name="T39" fmla="*/ 2439 h 3862"/>
              <a:gd name="T40" fmla="*/ 4810 w 7263"/>
              <a:gd name="T41" fmla="*/ 3089 h 3862"/>
              <a:gd name="T42" fmla="*/ 5637 w 7263"/>
              <a:gd name="T43" fmla="*/ 3293 h 3862"/>
              <a:gd name="T44" fmla="*/ 5881 w 7263"/>
              <a:gd name="T45" fmla="*/ 3591 h 3862"/>
              <a:gd name="T46" fmla="*/ 7073 w 7263"/>
              <a:gd name="T47" fmla="*/ 3780 h 3862"/>
              <a:gd name="T48" fmla="*/ 7046 w 7263"/>
              <a:gd name="T49" fmla="*/ 3659 h 3862"/>
              <a:gd name="T50" fmla="*/ 6436 w 7263"/>
              <a:gd name="T51" fmla="*/ 3591 h 3862"/>
              <a:gd name="T52" fmla="*/ 5474 w 7263"/>
              <a:gd name="T53" fmla="*/ 3144 h 3862"/>
              <a:gd name="T54" fmla="*/ 4959 w 7263"/>
              <a:gd name="T55" fmla="*/ 2981 h 3862"/>
              <a:gd name="T56" fmla="*/ 4309 w 7263"/>
              <a:gd name="T57" fmla="*/ 2764 h 3862"/>
              <a:gd name="T58" fmla="*/ 4119 w 7263"/>
              <a:gd name="T59" fmla="*/ 2304 h 3862"/>
              <a:gd name="T60" fmla="*/ 3347 w 7263"/>
              <a:gd name="T61" fmla="*/ 2182 h 3862"/>
              <a:gd name="T62" fmla="*/ 2643 w 7263"/>
              <a:gd name="T63" fmla="*/ 1504 h 3862"/>
              <a:gd name="T64" fmla="*/ 2290 w 7263"/>
              <a:gd name="T65" fmla="*/ 1071 h 3862"/>
              <a:gd name="T66" fmla="*/ 2724 w 7263"/>
              <a:gd name="T67" fmla="*/ 298 h 3862"/>
              <a:gd name="T68" fmla="*/ 2277 w 7263"/>
              <a:gd name="T69" fmla="*/ 82 h 3862"/>
              <a:gd name="T70" fmla="*/ 2493 w 7263"/>
              <a:gd name="T71" fmla="*/ 488 h 3862"/>
              <a:gd name="T72" fmla="*/ 2182 w 7263"/>
              <a:gd name="T73" fmla="*/ 894 h 3862"/>
              <a:gd name="T74" fmla="*/ 2168 w 7263"/>
              <a:gd name="T75" fmla="*/ 894 h 3862"/>
              <a:gd name="T76" fmla="*/ 1342 w 7263"/>
              <a:gd name="T77" fmla="*/ 949 h 3862"/>
              <a:gd name="T78" fmla="*/ 1261 w 7263"/>
              <a:gd name="T79" fmla="*/ 1247 h 3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263" h="3862">
                <a:moveTo>
                  <a:pt x="1261" y="1247"/>
                </a:moveTo>
                <a:cubicBezTo>
                  <a:pt x="1301" y="1491"/>
                  <a:pt x="1003" y="1355"/>
                  <a:pt x="976" y="1342"/>
                </a:cubicBezTo>
                <a:cubicBezTo>
                  <a:pt x="854" y="1342"/>
                  <a:pt x="678" y="1369"/>
                  <a:pt x="597" y="1423"/>
                </a:cubicBezTo>
                <a:cubicBezTo>
                  <a:pt x="542" y="1464"/>
                  <a:pt x="502" y="1545"/>
                  <a:pt x="393" y="1504"/>
                </a:cubicBezTo>
                <a:cubicBezTo>
                  <a:pt x="326" y="1464"/>
                  <a:pt x="380" y="1477"/>
                  <a:pt x="339" y="1436"/>
                </a:cubicBezTo>
                <a:cubicBezTo>
                  <a:pt x="271" y="1355"/>
                  <a:pt x="217" y="1409"/>
                  <a:pt x="150" y="1369"/>
                </a:cubicBezTo>
                <a:cubicBezTo>
                  <a:pt x="82" y="1328"/>
                  <a:pt x="122" y="1260"/>
                  <a:pt x="95" y="1342"/>
                </a:cubicBezTo>
                <a:lnTo>
                  <a:pt x="95" y="1342"/>
                </a:lnTo>
                <a:cubicBezTo>
                  <a:pt x="122" y="1369"/>
                  <a:pt x="122" y="1342"/>
                  <a:pt x="122" y="1396"/>
                </a:cubicBezTo>
                <a:cubicBezTo>
                  <a:pt x="122" y="1450"/>
                  <a:pt x="122" y="1423"/>
                  <a:pt x="95" y="1436"/>
                </a:cubicBezTo>
                <a:cubicBezTo>
                  <a:pt x="109" y="1477"/>
                  <a:pt x="122" y="1464"/>
                  <a:pt x="82" y="1450"/>
                </a:cubicBezTo>
                <a:cubicBezTo>
                  <a:pt x="95" y="1491"/>
                  <a:pt x="95" y="1477"/>
                  <a:pt x="68" y="1464"/>
                </a:cubicBezTo>
                <a:cubicBezTo>
                  <a:pt x="82" y="1504"/>
                  <a:pt x="82" y="1491"/>
                  <a:pt x="55" y="1491"/>
                </a:cubicBezTo>
                <a:cubicBezTo>
                  <a:pt x="68" y="1518"/>
                  <a:pt x="68" y="1518"/>
                  <a:pt x="41" y="1504"/>
                </a:cubicBezTo>
                <a:cubicBezTo>
                  <a:pt x="55" y="1572"/>
                  <a:pt x="41" y="1531"/>
                  <a:pt x="28" y="1531"/>
                </a:cubicBezTo>
                <a:cubicBezTo>
                  <a:pt x="55" y="1640"/>
                  <a:pt x="14" y="1680"/>
                  <a:pt x="14" y="1680"/>
                </a:cubicBezTo>
                <a:cubicBezTo>
                  <a:pt x="14" y="1680"/>
                  <a:pt x="14" y="1694"/>
                  <a:pt x="0" y="1694"/>
                </a:cubicBezTo>
                <a:cubicBezTo>
                  <a:pt x="0" y="1721"/>
                  <a:pt x="0" y="1748"/>
                  <a:pt x="14" y="1762"/>
                </a:cubicBezTo>
                <a:cubicBezTo>
                  <a:pt x="14" y="1748"/>
                  <a:pt x="14" y="1735"/>
                  <a:pt x="14" y="1721"/>
                </a:cubicBezTo>
                <a:cubicBezTo>
                  <a:pt x="41" y="1667"/>
                  <a:pt x="28" y="1707"/>
                  <a:pt x="41" y="1694"/>
                </a:cubicBezTo>
                <a:cubicBezTo>
                  <a:pt x="14" y="1626"/>
                  <a:pt x="41" y="1680"/>
                  <a:pt x="55" y="1667"/>
                </a:cubicBezTo>
                <a:cubicBezTo>
                  <a:pt x="41" y="1613"/>
                  <a:pt x="41" y="1558"/>
                  <a:pt x="68" y="1518"/>
                </a:cubicBezTo>
                <a:cubicBezTo>
                  <a:pt x="55" y="1491"/>
                  <a:pt x="55" y="1491"/>
                  <a:pt x="82" y="1504"/>
                </a:cubicBezTo>
                <a:cubicBezTo>
                  <a:pt x="82" y="1477"/>
                  <a:pt x="68" y="1477"/>
                  <a:pt x="95" y="1491"/>
                </a:cubicBezTo>
                <a:cubicBezTo>
                  <a:pt x="95" y="1450"/>
                  <a:pt x="82" y="1464"/>
                  <a:pt x="122" y="1477"/>
                </a:cubicBezTo>
                <a:cubicBezTo>
                  <a:pt x="136" y="1464"/>
                  <a:pt x="68" y="1436"/>
                  <a:pt x="163" y="1450"/>
                </a:cubicBezTo>
                <a:cubicBezTo>
                  <a:pt x="163" y="1423"/>
                  <a:pt x="150" y="1436"/>
                  <a:pt x="177" y="1436"/>
                </a:cubicBezTo>
                <a:cubicBezTo>
                  <a:pt x="217" y="1409"/>
                  <a:pt x="109" y="1409"/>
                  <a:pt x="244" y="1423"/>
                </a:cubicBezTo>
                <a:cubicBezTo>
                  <a:pt x="299" y="1423"/>
                  <a:pt x="258" y="1409"/>
                  <a:pt x="285" y="1450"/>
                </a:cubicBezTo>
                <a:cubicBezTo>
                  <a:pt x="326" y="1504"/>
                  <a:pt x="339" y="1613"/>
                  <a:pt x="502" y="1558"/>
                </a:cubicBezTo>
                <a:cubicBezTo>
                  <a:pt x="529" y="1545"/>
                  <a:pt x="786" y="1287"/>
                  <a:pt x="1017" y="1409"/>
                </a:cubicBezTo>
                <a:cubicBezTo>
                  <a:pt x="1125" y="1477"/>
                  <a:pt x="1220" y="1436"/>
                  <a:pt x="1274" y="1369"/>
                </a:cubicBezTo>
                <a:cubicBezTo>
                  <a:pt x="1382" y="1274"/>
                  <a:pt x="1301" y="881"/>
                  <a:pt x="1532" y="908"/>
                </a:cubicBezTo>
                <a:cubicBezTo>
                  <a:pt x="1572" y="922"/>
                  <a:pt x="1586" y="949"/>
                  <a:pt x="1640" y="976"/>
                </a:cubicBezTo>
                <a:cubicBezTo>
                  <a:pt x="1884" y="1057"/>
                  <a:pt x="1924" y="935"/>
                  <a:pt x="2101" y="962"/>
                </a:cubicBezTo>
                <a:cubicBezTo>
                  <a:pt x="2250" y="1179"/>
                  <a:pt x="2046" y="1450"/>
                  <a:pt x="2263" y="1585"/>
                </a:cubicBezTo>
                <a:cubicBezTo>
                  <a:pt x="2561" y="1775"/>
                  <a:pt x="2710" y="1585"/>
                  <a:pt x="2846" y="1491"/>
                </a:cubicBezTo>
                <a:cubicBezTo>
                  <a:pt x="3022" y="1382"/>
                  <a:pt x="3130" y="1491"/>
                  <a:pt x="3171" y="1640"/>
                </a:cubicBezTo>
                <a:cubicBezTo>
                  <a:pt x="3225" y="1884"/>
                  <a:pt x="3103" y="2155"/>
                  <a:pt x="3293" y="2317"/>
                </a:cubicBezTo>
                <a:cubicBezTo>
                  <a:pt x="3523" y="2507"/>
                  <a:pt x="3564" y="2602"/>
                  <a:pt x="3862" y="2439"/>
                </a:cubicBezTo>
                <a:cubicBezTo>
                  <a:pt x="4201" y="2263"/>
                  <a:pt x="4119" y="2710"/>
                  <a:pt x="4214" y="2846"/>
                </a:cubicBezTo>
                <a:cubicBezTo>
                  <a:pt x="4404" y="3130"/>
                  <a:pt x="4594" y="3089"/>
                  <a:pt x="4810" y="3089"/>
                </a:cubicBezTo>
                <a:cubicBezTo>
                  <a:pt x="5041" y="3103"/>
                  <a:pt x="4932" y="3293"/>
                  <a:pt x="5149" y="3320"/>
                </a:cubicBezTo>
                <a:cubicBezTo>
                  <a:pt x="5312" y="3347"/>
                  <a:pt x="5528" y="3211"/>
                  <a:pt x="5637" y="3293"/>
                </a:cubicBezTo>
                <a:cubicBezTo>
                  <a:pt x="5664" y="3320"/>
                  <a:pt x="5732" y="3401"/>
                  <a:pt x="5745" y="3442"/>
                </a:cubicBezTo>
                <a:cubicBezTo>
                  <a:pt x="5799" y="3523"/>
                  <a:pt x="5827" y="3550"/>
                  <a:pt x="5881" y="3591"/>
                </a:cubicBezTo>
                <a:cubicBezTo>
                  <a:pt x="6152" y="3794"/>
                  <a:pt x="6626" y="3645"/>
                  <a:pt x="6843" y="3726"/>
                </a:cubicBezTo>
                <a:cubicBezTo>
                  <a:pt x="6911" y="3753"/>
                  <a:pt x="6992" y="3767"/>
                  <a:pt x="7073" y="3780"/>
                </a:cubicBezTo>
                <a:cubicBezTo>
                  <a:pt x="7168" y="3808"/>
                  <a:pt x="7195" y="3862"/>
                  <a:pt x="7263" y="3780"/>
                </a:cubicBezTo>
                <a:cubicBezTo>
                  <a:pt x="7249" y="3686"/>
                  <a:pt x="7141" y="3686"/>
                  <a:pt x="7046" y="3659"/>
                </a:cubicBezTo>
                <a:cubicBezTo>
                  <a:pt x="6992" y="3631"/>
                  <a:pt x="6816" y="3591"/>
                  <a:pt x="6775" y="3577"/>
                </a:cubicBezTo>
                <a:cubicBezTo>
                  <a:pt x="6667" y="3550"/>
                  <a:pt x="6531" y="3591"/>
                  <a:pt x="6436" y="3591"/>
                </a:cubicBezTo>
                <a:cubicBezTo>
                  <a:pt x="6355" y="3604"/>
                  <a:pt x="6165" y="3577"/>
                  <a:pt x="6098" y="3564"/>
                </a:cubicBezTo>
                <a:cubicBezTo>
                  <a:pt x="5786" y="3496"/>
                  <a:pt x="5840" y="3089"/>
                  <a:pt x="5474" y="3144"/>
                </a:cubicBezTo>
                <a:cubicBezTo>
                  <a:pt x="5325" y="3171"/>
                  <a:pt x="5325" y="3211"/>
                  <a:pt x="5163" y="3211"/>
                </a:cubicBezTo>
                <a:cubicBezTo>
                  <a:pt x="5095" y="3144"/>
                  <a:pt x="5041" y="3022"/>
                  <a:pt x="4959" y="2981"/>
                </a:cubicBezTo>
                <a:cubicBezTo>
                  <a:pt x="4824" y="2927"/>
                  <a:pt x="4716" y="2995"/>
                  <a:pt x="4567" y="2968"/>
                </a:cubicBezTo>
                <a:cubicBezTo>
                  <a:pt x="4431" y="2940"/>
                  <a:pt x="4363" y="2859"/>
                  <a:pt x="4309" y="2764"/>
                </a:cubicBezTo>
                <a:cubicBezTo>
                  <a:pt x="4241" y="2588"/>
                  <a:pt x="4363" y="2683"/>
                  <a:pt x="4214" y="2412"/>
                </a:cubicBezTo>
                <a:cubicBezTo>
                  <a:pt x="4187" y="2358"/>
                  <a:pt x="4174" y="2317"/>
                  <a:pt x="4119" y="2304"/>
                </a:cubicBezTo>
                <a:cubicBezTo>
                  <a:pt x="3862" y="2195"/>
                  <a:pt x="3794" y="2439"/>
                  <a:pt x="3605" y="2371"/>
                </a:cubicBezTo>
                <a:cubicBezTo>
                  <a:pt x="3496" y="2344"/>
                  <a:pt x="3388" y="2249"/>
                  <a:pt x="3347" y="2182"/>
                </a:cubicBezTo>
                <a:cubicBezTo>
                  <a:pt x="3239" y="1978"/>
                  <a:pt x="3415" y="1707"/>
                  <a:pt x="3225" y="1464"/>
                </a:cubicBezTo>
                <a:cubicBezTo>
                  <a:pt x="2981" y="1138"/>
                  <a:pt x="2724" y="1450"/>
                  <a:pt x="2643" y="1504"/>
                </a:cubicBezTo>
                <a:cubicBezTo>
                  <a:pt x="2561" y="1558"/>
                  <a:pt x="2358" y="1558"/>
                  <a:pt x="2304" y="1464"/>
                </a:cubicBezTo>
                <a:cubicBezTo>
                  <a:pt x="2263" y="1369"/>
                  <a:pt x="2331" y="1220"/>
                  <a:pt x="2290" y="1071"/>
                </a:cubicBezTo>
                <a:cubicBezTo>
                  <a:pt x="2277" y="1057"/>
                  <a:pt x="2168" y="908"/>
                  <a:pt x="2344" y="773"/>
                </a:cubicBezTo>
                <a:cubicBezTo>
                  <a:pt x="2439" y="705"/>
                  <a:pt x="2819" y="461"/>
                  <a:pt x="2724" y="298"/>
                </a:cubicBezTo>
                <a:cubicBezTo>
                  <a:pt x="2683" y="312"/>
                  <a:pt x="2656" y="407"/>
                  <a:pt x="2629" y="447"/>
                </a:cubicBezTo>
                <a:cubicBezTo>
                  <a:pt x="2304" y="461"/>
                  <a:pt x="2453" y="0"/>
                  <a:pt x="2277" y="82"/>
                </a:cubicBezTo>
                <a:lnTo>
                  <a:pt x="2358" y="298"/>
                </a:lnTo>
                <a:cubicBezTo>
                  <a:pt x="2399" y="393"/>
                  <a:pt x="2412" y="447"/>
                  <a:pt x="2493" y="488"/>
                </a:cubicBezTo>
                <a:cubicBezTo>
                  <a:pt x="2439" y="732"/>
                  <a:pt x="2331" y="664"/>
                  <a:pt x="2250" y="786"/>
                </a:cubicBezTo>
                <a:cubicBezTo>
                  <a:pt x="2223" y="840"/>
                  <a:pt x="2223" y="854"/>
                  <a:pt x="2182" y="894"/>
                </a:cubicBezTo>
                <a:cubicBezTo>
                  <a:pt x="2182" y="894"/>
                  <a:pt x="2182" y="894"/>
                  <a:pt x="2182" y="894"/>
                </a:cubicBezTo>
                <a:cubicBezTo>
                  <a:pt x="2168" y="908"/>
                  <a:pt x="2168" y="894"/>
                  <a:pt x="2168" y="894"/>
                </a:cubicBezTo>
                <a:cubicBezTo>
                  <a:pt x="1965" y="908"/>
                  <a:pt x="2168" y="881"/>
                  <a:pt x="1884" y="935"/>
                </a:cubicBezTo>
                <a:cubicBezTo>
                  <a:pt x="1586" y="989"/>
                  <a:pt x="1599" y="691"/>
                  <a:pt x="1342" y="949"/>
                </a:cubicBezTo>
                <a:cubicBezTo>
                  <a:pt x="1301" y="989"/>
                  <a:pt x="1288" y="1016"/>
                  <a:pt x="1288" y="1084"/>
                </a:cubicBezTo>
                <a:cubicBezTo>
                  <a:pt x="1288" y="1179"/>
                  <a:pt x="1274" y="1193"/>
                  <a:pt x="1261" y="124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413AD38-C8E7-44F1-831E-64ECDAEC1FC8}"/>
              </a:ext>
            </a:extLst>
          </p:cNvPr>
          <p:cNvSpPr>
            <a:spLocks/>
          </p:cNvSpPr>
          <p:nvPr/>
        </p:nvSpPr>
        <p:spPr bwMode="auto">
          <a:xfrm>
            <a:off x="946150" y="3249613"/>
            <a:ext cx="2163763" cy="2125663"/>
          </a:xfrm>
          <a:custGeom>
            <a:avLst/>
            <a:gdLst>
              <a:gd name="T0" fmla="*/ 758 w 6286"/>
              <a:gd name="T1" fmla="*/ 6083 h 6178"/>
              <a:gd name="T2" fmla="*/ 826 w 6286"/>
              <a:gd name="T3" fmla="*/ 6110 h 6178"/>
              <a:gd name="T4" fmla="*/ 772 w 6286"/>
              <a:gd name="T5" fmla="*/ 6070 h 6178"/>
              <a:gd name="T6" fmla="*/ 812 w 6286"/>
              <a:gd name="T7" fmla="*/ 6043 h 6178"/>
              <a:gd name="T8" fmla="*/ 1083 w 6286"/>
              <a:gd name="T9" fmla="*/ 5704 h 6178"/>
              <a:gd name="T10" fmla="*/ 1327 w 6286"/>
              <a:gd name="T11" fmla="*/ 4932 h 6178"/>
              <a:gd name="T12" fmla="*/ 1395 w 6286"/>
              <a:gd name="T13" fmla="*/ 4132 h 6178"/>
              <a:gd name="T14" fmla="*/ 1991 w 6286"/>
              <a:gd name="T15" fmla="*/ 3211 h 6178"/>
              <a:gd name="T16" fmla="*/ 2791 w 6286"/>
              <a:gd name="T17" fmla="*/ 3008 h 6178"/>
              <a:gd name="T18" fmla="*/ 3536 w 6286"/>
              <a:gd name="T19" fmla="*/ 3279 h 6178"/>
              <a:gd name="T20" fmla="*/ 4755 w 6286"/>
              <a:gd name="T21" fmla="*/ 3103 h 6178"/>
              <a:gd name="T22" fmla="*/ 5026 w 6286"/>
              <a:gd name="T23" fmla="*/ 2845 h 6178"/>
              <a:gd name="T24" fmla="*/ 5541 w 6286"/>
              <a:gd name="T25" fmla="*/ 2669 h 6178"/>
              <a:gd name="T26" fmla="*/ 6191 w 6286"/>
              <a:gd name="T27" fmla="*/ 2290 h 6178"/>
              <a:gd name="T28" fmla="*/ 6178 w 6286"/>
              <a:gd name="T29" fmla="*/ 1748 h 6178"/>
              <a:gd name="T30" fmla="*/ 6164 w 6286"/>
              <a:gd name="T31" fmla="*/ 1531 h 6178"/>
              <a:gd name="T32" fmla="*/ 6124 w 6286"/>
              <a:gd name="T33" fmla="*/ 1761 h 6178"/>
              <a:gd name="T34" fmla="*/ 6164 w 6286"/>
              <a:gd name="T35" fmla="*/ 2100 h 6178"/>
              <a:gd name="T36" fmla="*/ 4823 w 6286"/>
              <a:gd name="T37" fmla="*/ 2913 h 6178"/>
              <a:gd name="T38" fmla="*/ 4498 w 6286"/>
              <a:gd name="T39" fmla="*/ 3184 h 6178"/>
              <a:gd name="T40" fmla="*/ 4186 w 6286"/>
              <a:gd name="T41" fmla="*/ 3279 h 6178"/>
              <a:gd name="T42" fmla="*/ 3062 w 6286"/>
              <a:gd name="T43" fmla="*/ 3048 h 6178"/>
              <a:gd name="T44" fmla="*/ 2194 w 6286"/>
              <a:gd name="T45" fmla="*/ 2940 h 6178"/>
              <a:gd name="T46" fmla="*/ 2316 w 6286"/>
              <a:gd name="T47" fmla="*/ 2506 h 6178"/>
              <a:gd name="T48" fmla="*/ 2587 w 6286"/>
              <a:gd name="T49" fmla="*/ 1653 h 6178"/>
              <a:gd name="T50" fmla="*/ 3075 w 6286"/>
              <a:gd name="T51" fmla="*/ 1029 h 6178"/>
              <a:gd name="T52" fmla="*/ 3685 w 6286"/>
              <a:gd name="T53" fmla="*/ 230 h 6178"/>
              <a:gd name="T54" fmla="*/ 3549 w 6286"/>
              <a:gd name="T55" fmla="*/ 325 h 6178"/>
              <a:gd name="T56" fmla="*/ 3400 w 6286"/>
              <a:gd name="T57" fmla="*/ 81 h 6178"/>
              <a:gd name="T58" fmla="*/ 3238 w 6286"/>
              <a:gd name="T59" fmla="*/ 420 h 6178"/>
              <a:gd name="T60" fmla="*/ 2764 w 6286"/>
              <a:gd name="T61" fmla="*/ 1287 h 6178"/>
              <a:gd name="T62" fmla="*/ 2344 w 6286"/>
              <a:gd name="T63" fmla="*/ 2262 h 6178"/>
              <a:gd name="T64" fmla="*/ 1910 w 6286"/>
              <a:gd name="T65" fmla="*/ 3197 h 6178"/>
              <a:gd name="T66" fmla="*/ 1341 w 6286"/>
              <a:gd name="T67" fmla="*/ 4010 h 6178"/>
              <a:gd name="T68" fmla="*/ 1287 w 6286"/>
              <a:gd name="T69" fmla="*/ 4498 h 6178"/>
              <a:gd name="T70" fmla="*/ 948 w 6286"/>
              <a:gd name="T71" fmla="*/ 5799 h 6178"/>
              <a:gd name="T72" fmla="*/ 677 w 6286"/>
              <a:gd name="T73" fmla="*/ 6124 h 6178"/>
              <a:gd name="T74" fmla="*/ 636 w 6286"/>
              <a:gd name="T75" fmla="*/ 6151 h 6178"/>
              <a:gd name="T76" fmla="*/ 392 w 6286"/>
              <a:gd name="T77" fmla="*/ 6138 h 6178"/>
              <a:gd name="T78" fmla="*/ 311 w 6286"/>
              <a:gd name="T79" fmla="*/ 6110 h 6178"/>
              <a:gd name="T80" fmla="*/ 121 w 6286"/>
              <a:gd name="T81" fmla="*/ 6097 h 6178"/>
              <a:gd name="T82" fmla="*/ 54 w 6286"/>
              <a:gd name="T83" fmla="*/ 6110 h 6178"/>
              <a:gd name="T84" fmla="*/ 189 w 6286"/>
              <a:gd name="T85" fmla="*/ 6124 h 6178"/>
              <a:gd name="T86" fmla="*/ 284 w 6286"/>
              <a:gd name="T87" fmla="*/ 6151 h 6178"/>
              <a:gd name="T88" fmla="*/ 420 w 6286"/>
              <a:gd name="T89" fmla="*/ 6151 h 6178"/>
              <a:gd name="T90" fmla="*/ 555 w 6286"/>
              <a:gd name="T91" fmla="*/ 6178 h 6178"/>
              <a:gd name="T92" fmla="*/ 663 w 6286"/>
              <a:gd name="T93" fmla="*/ 6138 h 6178"/>
              <a:gd name="T94" fmla="*/ 691 w 6286"/>
              <a:gd name="T95" fmla="*/ 6110 h 6178"/>
              <a:gd name="T96" fmla="*/ 772 w 6286"/>
              <a:gd name="T97" fmla="*/ 6070 h 6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86" h="6178">
                <a:moveTo>
                  <a:pt x="772" y="6070"/>
                </a:moveTo>
                <a:cubicBezTo>
                  <a:pt x="731" y="6056"/>
                  <a:pt x="745" y="6056"/>
                  <a:pt x="758" y="6083"/>
                </a:cubicBezTo>
                <a:cubicBezTo>
                  <a:pt x="731" y="6124"/>
                  <a:pt x="745" y="6110"/>
                  <a:pt x="758" y="6138"/>
                </a:cubicBezTo>
                <a:cubicBezTo>
                  <a:pt x="880" y="6138"/>
                  <a:pt x="785" y="6151"/>
                  <a:pt x="826" y="6110"/>
                </a:cubicBezTo>
                <a:cubicBezTo>
                  <a:pt x="718" y="6124"/>
                  <a:pt x="785" y="6124"/>
                  <a:pt x="758" y="6083"/>
                </a:cubicBezTo>
                <a:cubicBezTo>
                  <a:pt x="785" y="6097"/>
                  <a:pt x="785" y="6097"/>
                  <a:pt x="772" y="6070"/>
                </a:cubicBezTo>
                <a:cubicBezTo>
                  <a:pt x="772" y="6070"/>
                  <a:pt x="772" y="6070"/>
                  <a:pt x="785" y="6070"/>
                </a:cubicBezTo>
                <a:lnTo>
                  <a:pt x="812" y="6043"/>
                </a:lnTo>
                <a:cubicBezTo>
                  <a:pt x="826" y="6043"/>
                  <a:pt x="826" y="6029"/>
                  <a:pt x="840" y="6029"/>
                </a:cubicBezTo>
                <a:cubicBezTo>
                  <a:pt x="1016" y="5853"/>
                  <a:pt x="894" y="6002"/>
                  <a:pt x="1083" y="5704"/>
                </a:cubicBezTo>
                <a:cubicBezTo>
                  <a:pt x="1192" y="5541"/>
                  <a:pt x="1260" y="5555"/>
                  <a:pt x="1287" y="5216"/>
                </a:cubicBezTo>
                <a:cubicBezTo>
                  <a:pt x="1300" y="5108"/>
                  <a:pt x="1327" y="5040"/>
                  <a:pt x="1327" y="4932"/>
                </a:cubicBezTo>
                <a:lnTo>
                  <a:pt x="1368" y="4281"/>
                </a:lnTo>
                <a:cubicBezTo>
                  <a:pt x="1368" y="4200"/>
                  <a:pt x="1382" y="4200"/>
                  <a:pt x="1395" y="4132"/>
                </a:cubicBezTo>
                <a:cubicBezTo>
                  <a:pt x="1422" y="4037"/>
                  <a:pt x="1354" y="3943"/>
                  <a:pt x="1639" y="3550"/>
                </a:cubicBezTo>
                <a:cubicBezTo>
                  <a:pt x="1774" y="3374"/>
                  <a:pt x="1856" y="3360"/>
                  <a:pt x="1991" y="3211"/>
                </a:cubicBezTo>
                <a:cubicBezTo>
                  <a:pt x="2194" y="2967"/>
                  <a:pt x="2059" y="3021"/>
                  <a:pt x="2465" y="3008"/>
                </a:cubicBezTo>
                <a:cubicBezTo>
                  <a:pt x="2587" y="2994"/>
                  <a:pt x="2655" y="2994"/>
                  <a:pt x="2791" y="3008"/>
                </a:cubicBezTo>
                <a:cubicBezTo>
                  <a:pt x="2967" y="3021"/>
                  <a:pt x="3035" y="3116"/>
                  <a:pt x="3265" y="3211"/>
                </a:cubicBezTo>
                <a:cubicBezTo>
                  <a:pt x="3346" y="3238"/>
                  <a:pt x="3455" y="3252"/>
                  <a:pt x="3536" y="3279"/>
                </a:cubicBezTo>
                <a:cubicBezTo>
                  <a:pt x="3712" y="3346"/>
                  <a:pt x="3956" y="3360"/>
                  <a:pt x="4159" y="3346"/>
                </a:cubicBezTo>
                <a:cubicBezTo>
                  <a:pt x="4349" y="3319"/>
                  <a:pt x="4620" y="3211"/>
                  <a:pt x="4755" y="3103"/>
                </a:cubicBezTo>
                <a:cubicBezTo>
                  <a:pt x="4809" y="3048"/>
                  <a:pt x="4796" y="3048"/>
                  <a:pt x="4837" y="2994"/>
                </a:cubicBezTo>
                <a:cubicBezTo>
                  <a:pt x="4864" y="2967"/>
                  <a:pt x="4986" y="2872"/>
                  <a:pt x="5026" y="2845"/>
                </a:cubicBezTo>
                <a:cubicBezTo>
                  <a:pt x="5080" y="2818"/>
                  <a:pt x="5108" y="2818"/>
                  <a:pt x="5148" y="2804"/>
                </a:cubicBezTo>
                <a:cubicBezTo>
                  <a:pt x="5406" y="2683"/>
                  <a:pt x="5324" y="2737"/>
                  <a:pt x="5541" y="2669"/>
                </a:cubicBezTo>
                <a:cubicBezTo>
                  <a:pt x="5649" y="2642"/>
                  <a:pt x="5690" y="2615"/>
                  <a:pt x="5771" y="2561"/>
                </a:cubicBezTo>
                <a:cubicBezTo>
                  <a:pt x="5961" y="2479"/>
                  <a:pt x="6070" y="2439"/>
                  <a:pt x="6191" y="2290"/>
                </a:cubicBezTo>
                <a:cubicBezTo>
                  <a:pt x="6259" y="2195"/>
                  <a:pt x="6246" y="2154"/>
                  <a:pt x="6232" y="2019"/>
                </a:cubicBezTo>
                <a:cubicBezTo>
                  <a:pt x="6219" y="1856"/>
                  <a:pt x="6246" y="1883"/>
                  <a:pt x="6178" y="1748"/>
                </a:cubicBezTo>
                <a:cubicBezTo>
                  <a:pt x="6137" y="1639"/>
                  <a:pt x="6286" y="1558"/>
                  <a:pt x="6178" y="1490"/>
                </a:cubicBezTo>
                <a:cubicBezTo>
                  <a:pt x="6164" y="1517"/>
                  <a:pt x="6178" y="1490"/>
                  <a:pt x="6164" y="1531"/>
                </a:cubicBezTo>
                <a:cubicBezTo>
                  <a:pt x="6164" y="1544"/>
                  <a:pt x="6164" y="1544"/>
                  <a:pt x="6151" y="1558"/>
                </a:cubicBezTo>
                <a:cubicBezTo>
                  <a:pt x="6124" y="1666"/>
                  <a:pt x="6070" y="1666"/>
                  <a:pt x="6124" y="1761"/>
                </a:cubicBezTo>
                <a:cubicBezTo>
                  <a:pt x="6178" y="1870"/>
                  <a:pt x="6151" y="1802"/>
                  <a:pt x="6151" y="1910"/>
                </a:cubicBezTo>
                <a:cubicBezTo>
                  <a:pt x="6151" y="1951"/>
                  <a:pt x="6164" y="2032"/>
                  <a:pt x="6164" y="2100"/>
                </a:cubicBezTo>
                <a:cubicBezTo>
                  <a:pt x="6178" y="2344"/>
                  <a:pt x="5948" y="2412"/>
                  <a:pt x="5785" y="2506"/>
                </a:cubicBezTo>
                <a:cubicBezTo>
                  <a:pt x="5379" y="2710"/>
                  <a:pt x="5229" y="2601"/>
                  <a:pt x="4823" y="2913"/>
                </a:cubicBezTo>
                <a:cubicBezTo>
                  <a:pt x="4755" y="2967"/>
                  <a:pt x="4769" y="2981"/>
                  <a:pt x="4728" y="3035"/>
                </a:cubicBezTo>
                <a:cubicBezTo>
                  <a:pt x="4687" y="3089"/>
                  <a:pt x="4579" y="3143"/>
                  <a:pt x="4498" y="3184"/>
                </a:cubicBezTo>
                <a:cubicBezTo>
                  <a:pt x="4444" y="3197"/>
                  <a:pt x="4403" y="3224"/>
                  <a:pt x="4362" y="3238"/>
                </a:cubicBezTo>
                <a:cubicBezTo>
                  <a:pt x="4308" y="3252"/>
                  <a:pt x="4240" y="3265"/>
                  <a:pt x="4186" y="3279"/>
                </a:cubicBezTo>
                <a:cubicBezTo>
                  <a:pt x="3888" y="3333"/>
                  <a:pt x="3739" y="3265"/>
                  <a:pt x="3495" y="3197"/>
                </a:cubicBezTo>
                <a:cubicBezTo>
                  <a:pt x="3305" y="3157"/>
                  <a:pt x="3224" y="3130"/>
                  <a:pt x="3062" y="3048"/>
                </a:cubicBezTo>
                <a:cubicBezTo>
                  <a:pt x="2994" y="3008"/>
                  <a:pt x="2980" y="2994"/>
                  <a:pt x="2940" y="2967"/>
                </a:cubicBezTo>
                <a:cubicBezTo>
                  <a:pt x="2818" y="2899"/>
                  <a:pt x="2357" y="2940"/>
                  <a:pt x="2194" y="2940"/>
                </a:cubicBezTo>
                <a:cubicBezTo>
                  <a:pt x="2194" y="2859"/>
                  <a:pt x="2222" y="2791"/>
                  <a:pt x="2249" y="2723"/>
                </a:cubicBezTo>
                <a:cubicBezTo>
                  <a:pt x="2289" y="2642"/>
                  <a:pt x="2276" y="2588"/>
                  <a:pt x="2316" y="2506"/>
                </a:cubicBezTo>
                <a:cubicBezTo>
                  <a:pt x="2384" y="2317"/>
                  <a:pt x="2384" y="2384"/>
                  <a:pt x="2465" y="2086"/>
                </a:cubicBezTo>
                <a:cubicBezTo>
                  <a:pt x="2506" y="1937"/>
                  <a:pt x="2533" y="1802"/>
                  <a:pt x="2587" y="1653"/>
                </a:cubicBezTo>
                <a:cubicBezTo>
                  <a:pt x="2682" y="1382"/>
                  <a:pt x="2723" y="1450"/>
                  <a:pt x="2940" y="1179"/>
                </a:cubicBezTo>
                <a:cubicBezTo>
                  <a:pt x="2980" y="1124"/>
                  <a:pt x="3035" y="1084"/>
                  <a:pt x="3075" y="1029"/>
                </a:cubicBezTo>
                <a:cubicBezTo>
                  <a:pt x="3129" y="948"/>
                  <a:pt x="3224" y="718"/>
                  <a:pt x="3278" y="664"/>
                </a:cubicBezTo>
                <a:cubicBezTo>
                  <a:pt x="3482" y="501"/>
                  <a:pt x="3522" y="528"/>
                  <a:pt x="3685" y="230"/>
                </a:cubicBezTo>
                <a:cubicBezTo>
                  <a:pt x="3726" y="162"/>
                  <a:pt x="3766" y="122"/>
                  <a:pt x="3793" y="54"/>
                </a:cubicBezTo>
                <a:cubicBezTo>
                  <a:pt x="3671" y="54"/>
                  <a:pt x="3631" y="176"/>
                  <a:pt x="3549" y="325"/>
                </a:cubicBezTo>
                <a:cubicBezTo>
                  <a:pt x="3522" y="379"/>
                  <a:pt x="3373" y="542"/>
                  <a:pt x="3278" y="555"/>
                </a:cubicBezTo>
                <a:lnTo>
                  <a:pt x="3400" y="81"/>
                </a:lnTo>
                <a:cubicBezTo>
                  <a:pt x="3400" y="40"/>
                  <a:pt x="3400" y="81"/>
                  <a:pt x="3387" y="54"/>
                </a:cubicBezTo>
                <a:cubicBezTo>
                  <a:pt x="3292" y="0"/>
                  <a:pt x="3251" y="325"/>
                  <a:pt x="3238" y="420"/>
                </a:cubicBezTo>
                <a:cubicBezTo>
                  <a:pt x="3224" y="515"/>
                  <a:pt x="3156" y="731"/>
                  <a:pt x="3116" y="826"/>
                </a:cubicBezTo>
                <a:cubicBezTo>
                  <a:pt x="3035" y="962"/>
                  <a:pt x="2858" y="1192"/>
                  <a:pt x="2764" y="1287"/>
                </a:cubicBezTo>
                <a:cubicBezTo>
                  <a:pt x="2587" y="1477"/>
                  <a:pt x="2601" y="1368"/>
                  <a:pt x="2465" y="1815"/>
                </a:cubicBezTo>
                <a:cubicBezTo>
                  <a:pt x="2425" y="1951"/>
                  <a:pt x="2398" y="2141"/>
                  <a:pt x="2344" y="2262"/>
                </a:cubicBezTo>
                <a:cubicBezTo>
                  <a:pt x="2316" y="2330"/>
                  <a:pt x="2289" y="2384"/>
                  <a:pt x="2262" y="2452"/>
                </a:cubicBezTo>
                <a:cubicBezTo>
                  <a:pt x="2167" y="2696"/>
                  <a:pt x="2194" y="2899"/>
                  <a:pt x="1910" y="3197"/>
                </a:cubicBezTo>
                <a:cubicBezTo>
                  <a:pt x="1747" y="3346"/>
                  <a:pt x="1774" y="3306"/>
                  <a:pt x="1625" y="3455"/>
                </a:cubicBezTo>
                <a:cubicBezTo>
                  <a:pt x="1531" y="3550"/>
                  <a:pt x="1341" y="3875"/>
                  <a:pt x="1341" y="4010"/>
                </a:cubicBezTo>
                <a:cubicBezTo>
                  <a:pt x="1327" y="4119"/>
                  <a:pt x="1314" y="4132"/>
                  <a:pt x="1300" y="4227"/>
                </a:cubicBezTo>
                <a:cubicBezTo>
                  <a:pt x="1287" y="4322"/>
                  <a:pt x="1300" y="4403"/>
                  <a:pt x="1287" y="4498"/>
                </a:cubicBezTo>
                <a:cubicBezTo>
                  <a:pt x="1287" y="4823"/>
                  <a:pt x="1246" y="5419"/>
                  <a:pt x="1056" y="5650"/>
                </a:cubicBezTo>
                <a:cubicBezTo>
                  <a:pt x="1016" y="5704"/>
                  <a:pt x="989" y="5745"/>
                  <a:pt x="948" y="5799"/>
                </a:cubicBezTo>
                <a:cubicBezTo>
                  <a:pt x="826" y="6016"/>
                  <a:pt x="718" y="6029"/>
                  <a:pt x="691" y="6110"/>
                </a:cubicBezTo>
                <a:cubicBezTo>
                  <a:pt x="663" y="6097"/>
                  <a:pt x="663" y="6097"/>
                  <a:pt x="677" y="6124"/>
                </a:cubicBezTo>
                <a:cubicBezTo>
                  <a:pt x="650" y="6110"/>
                  <a:pt x="650" y="6110"/>
                  <a:pt x="663" y="6138"/>
                </a:cubicBezTo>
                <a:cubicBezTo>
                  <a:pt x="636" y="6138"/>
                  <a:pt x="636" y="6124"/>
                  <a:pt x="636" y="6151"/>
                </a:cubicBezTo>
                <a:lnTo>
                  <a:pt x="460" y="6151"/>
                </a:lnTo>
                <a:cubicBezTo>
                  <a:pt x="460" y="6124"/>
                  <a:pt x="433" y="6138"/>
                  <a:pt x="392" y="6138"/>
                </a:cubicBezTo>
                <a:cubicBezTo>
                  <a:pt x="379" y="6097"/>
                  <a:pt x="406" y="6138"/>
                  <a:pt x="352" y="6124"/>
                </a:cubicBezTo>
                <a:cubicBezTo>
                  <a:pt x="352" y="6110"/>
                  <a:pt x="325" y="6110"/>
                  <a:pt x="311" y="6110"/>
                </a:cubicBezTo>
                <a:cubicBezTo>
                  <a:pt x="270" y="6110"/>
                  <a:pt x="230" y="6110"/>
                  <a:pt x="189" y="6124"/>
                </a:cubicBezTo>
                <a:cubicBezTo>
                  <a:pt x="189" y="6083"/>
                  <a:pt x="176" y="6097"/>
                  <a:pt x="121" y="6097"/>
                </a:cubicBezTo>
                <a:cubicBezTo>
                  <a:pt x="94" y="6083"/>
                  <a:pt x="54" y="6097"/>
                  <a:pt x="13" y="6097"/>
                </a:cubicBezTo>
                <a:cubicBezTo>
                  <a:pt x="54" y="6124"/>
                  <a:pt x="0" y="6097"/>
                  <a:pt x="54" y="6110"/>
                </a:cubicBezTo>
                <a:cubicBezTo>
                  <a:pt x="67" y="6110"/>
                  <a:pt x="81" y="6110"/>
                  <a:pt x="94" y="6110"/>
                </a:cubicBezTo>
                <a:cubicBezTo>
                  <a:pt x="121" y="6124"/>
                  <a:pt x="162" y="6124"/>
                  <a:pt x="189" y="6124"/>
                </a:cubicBezTo>
                <a:cubicBezTo>
                  <a:pt x="203" y="6124"/>
                  <a:pt x="203" y="6124"/>
                  <a:pt x="230" y="6138"/>
                </a:cubicBezTo>
                <a:cubicBezTo>
                  <a:pt x="230" y="6138"/>
                  <a:pt x="284" y="6151"/>
                  <a:pt x="284" y="6151"/>
                </a:cubicBezTo>
                <a:cubicBezTo>
                  <a:pt x="325" y="6151"/>
                  <a:pt x="352" y="6151"/>
                  <a:pt x="392" y="6138"/>
                </a:cubicBezTo>
                <a:cubicBezTo>
                  <a:pt x="392" y="6138"/>
                  <a:pt x="392" y="6151"/>
                  <a:pt x="420" y="6151"/>
                </a:cubicBezTo>
                <a:cubicBezTo>
                  <a:pt x="487" y="6165"/>
                  <a:pt x="447" y="6151"/>
                  <a:pt x="460" y="6151"/>
                </a:cubicBezTo>
                <a:lnTo>
                  <a:pt x="555" y="6178"/>
                </a:lnTo>
                <a:cubicBezTo>
                  <a:pt x="609" y="6178"/>
                  <a:pt x="623" y="6165"/>
                  <a:pt x="636" y="6151"/>
                </a:cubicBezTo>
                <a:cubicBezTo>
                  <a:pt x="677" y="6165"/>
                  <a:pt x="663" y="6165"/>
                  <a:pt x="663" y="6138"/>
                </a:cubicBezTo>
                <a:cubicBezTo>
                  <a:pt x="691" y="6151"/>
                  <a:pt x="677" y="6151"/>
                  <a:pt x="677" y="6124"/>
                </a:cubicBezTo>
                <a:cubicBezTo>
                  <a:pt x="704" y="6124"/>
                  <a:pt x="704" y="6138"/>
                  <a:pt x="691" y="6110"/>
                </a:cubicBezTo>
                <a:lnTo>
                  <a:pt x="867" y="5961"/>
                </a:lnTo>
                <a:cubicBezTo>
                  <a:pt x="840" y="6002"/>
                  <a:pt x="799" y="6016"/>
                  <a:pt x="772" y="607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7F73CE5-0E27-49A4-8B4C-F04C276FAC70}"/>
              </a:ext>
            </a:extLst>
          </p:cNvPr>
          <p:cNvSpPr>
            <a:spLocks/>
          </p:cNvSpPr>
          <p:nvPr/>
        </p:nvSpPr>
        <p:spPr bwMode="auto">
          <a:xfrm>
            <a:off x="82550" y="2905125"/>
            <a:ext cx="1716088" cy="1119188"/>
          </a:xfrm>
          <a:custGeom>
            <a:avLst/>
            <a:gdLst>
              <a:gd name="T0" fmla="*/ 0 w 4986"/>
              <a:gd name="T1" fmla="*/ 3252 h 3252"/>
              <a:gd name="T2" fmla="*/ 664 w 4986"/>
              <a:gd name="T3" fmla="*/ 2873 h 3252"/>
              <a:gd name="T4" fmla="*/ 1924 w 4986"/>
              <a:gd name="T5" fmla="*/ 2385 h 3252"/>
              <a:gd name="T6" fmla="*/ 2832 w 4986"/>
              <a:gd name="T7" fmla="*/ 2778 h 3252"/>
              <a:gd name="T8" fmla="*/ 3753 w 4986"/>
              <a:gd name="T9" fmla="*/ 2791 h 3252"/>
              <a:gd name="T10" fmla="*/ 4159 w 4986"/>
              <a:gd name="T11" fmla="*/ 2561 h 3252"/>
              <a:gd name="T12" fmla="*/ 4458 w 4986"/>
              <a:gd name="T13" fmla="*/ 2425 h 3252"/>
              <a:gd name="T14" fmla="*/ 4905 w 4986"/>
              <a:gd name="T15" fmla="*/ 2195 h 3252"/>
              <a:gd name="T16" fmla="*/ 4607 w 4986"/>
              <a:gd name="T17" fmla="*/ 2331 h 3252"/>
              <a:gd name="T18" fmla="*/ 4309 w 4986"/>
              <a:gd name="T19" fmla="*/ 2453 h 3252"/>
              <a:gd name="T20" fmla="*/ 3916 w 4986"/>
              <a:gd name="T21" fmla="*/ 2669 h 3252"/>
              <a:gd name="T22" fmla="*/ 3048 w 4986"/>
              <a:gd name="T23" fmla="*/ 2791 h 3252"/>
              <a:gd name="T24" fmla="*/ 3035 w 4986"/>
              <a:gd name="T25" fmla="*/ 2263 h 3252"/>
              <a:gd name="T26" fmla="*/ 4485 w 4986"/>
              <a:gd name="T27" fmla="*/ 1802 h 3252"/>
              <a:gd name="T28" fmla="*/ 4227 w 4986"/>
              <a:gd name="T29" fmla="*/ 1911 h 3252"/>
              <a:gd name="T30" fmla="*/ 2994 w 4986"/>
              <a:gd name="T31" fmla="*/ 2222 h 3252"/>
              <a:gd name="T32" fmla="*/ 1992 w 4986"/>
              <a:gd name="T33" fmla="*/ 2331 h 3252"/>
              <a:gd name="T34" fmla="*/ 2493 w 4986"/>
              <a:gd name="T35" fmla="*/ 2182 h 3252"/>
              <a:gd name="T36" fmla="*/ 2872 w 4986"/>
              <a:gd name="T37" fmla="*/ 1883 h 3252"/>
              <a:gd name="T38" fmla="*/ 3184 w 4986"/>
              <a:gd name="T39" fmla="*/ 1748 h 3252"/>
              <a:gd name="T40" fmla="*/ 3834 w 4986"/>
              <a:gd name="T41" fmla="*/ 1287 h 3252"/>
              <a:gd name="T42" fmla="*/ 4200 w 4986"/>
              <a:gd name="T43" fmla="*/ 989 h 3252"/>
              <a:gd name="T44" fmla="*/ 4065 w 4986"/>
              <a:gd name="T45" fmla="*/ 1057 h 3252"/>
              <a:gd name="T46" fmla="*/ 2764 w 4986"/>
              <a:gd name="T47" fmla="*/ 1911 h 3252"/>
              <a:gd name="T48" fmla="*/ 2371 w 4986"/>
              <a:gd name="T49" fmla="*/ 2168 h 3252"/>
              <a:gd name="T50" fmla="*/ 2141 w 4986"/>
              <a:gd name="T51" fmla="*/ 1965 h 3252"/>
              <a:gd name="T52" fmla="*/ 3157 w 4986"/>
              <a:gd name="T53" fmla="*/ 1138 h 3252"/>
              <a:gd name="T54" fmla="*/ 3523 w 4986"/>
              <a:gd name="T55" fmla="*/ 894 h 3252"/>
              <a:gd name="T56" fmla="*/ 3739 w 4986"/>
              <a:gd name="T57" fmla="*/ 800 h 3252"/>
              <a:gd name="T58" fmla="*/ 3428 w 4986"/>
              <a:gd name="T59" fmla="*/ 840 h 3252"/>
              <a:gd name="T60" fmla="*/ 3645 w 4986"/>
              <a:gd name="T61" fmla="*/ 447 h 3252"/>
              <a:gd name="T62" fmla="*/ 3509 w 4986"/>
              <a:gd name="T63" fmla="*/ 610 h 3252"/>
              <a:gd name="T64" fmla="*/ 3319 w 4986"/>
              <a:gd name="T65" fmla="*/ 908 h 3252"/>
              <a:gd name="T66" fmla="*/ 2913 w 4986"/>
              <a:gd name="T67" fmla="*/ 1341 h 3252"/>
              <a:gd name="T68" fmla="*/ 2222 w 4986"/>
              <a:gd name="T69" fmla="*/ 1436 h 3252"/>
              <a:gd name="T70" fmla="*/ 2534 w 4986"/>
              <a:gd name="T71" fmla="*/ 1016 h 3252"/>
              <a:gd name="T72" fmla="*/ 3333 w 4986"/>
              <a:gd name="T73" fmla="*/ 0 h 3252"/>
              <a:gd name="T74" fmla="*/ 2425 w 4986"/>
              <a:gd name="T75" fmla="*/ 1125 h 3252"/>
              <a:gd name="T76" fmla="*/ 2236 w 4986"/>
              <a:gd name="T77" fmla="*/ 1341 h 3252"/>
              <a:gd name="T78" fmla="*/ 1951 w 4986"/>
              <a:gd name="T79" fmla="*/ 2249 h 3252"/>
              <a:gd name="T80" fmla="*/ 447 w 4986"/>
              <a:gd name="T81" fmla="*/ 3022 h 3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986" h="3252">
                <a:moveTo>
                  <a:pt x="0" y="3184"/>
                </a:moveTo>
                <a:lnTo>
                  <a:pt x="0" y="3252"/>
                </a:lnTo>
                <a:cubicBezTo>
                  <a:pt x="230" y="3238"/>
                  <a:pt x="217" y="3225"/>
                  <a:pt x="406" y="3144"/>
                </a:cubicBezTo>
                <a:cubicBezTo>
                  <a:pt x="461" y="3116"/>
                  <a:pt x="623" y="2927"/>
                  <a:pt x="664" y="2873"/>
                </a:cubicBezTo>
                <a:cubicBezTo>
                  <a:pt x="786" y="2683"/>
                  <a:pt x="948" y="2710"/>
                  <a:pt x="1152" y="2669"/>
                </a:cubicBezTo>
                <a:cubicBezTo>
                  <a:pt x="1463" y="2602"/>
                  <a:pt x="1680" y="2588"/>
                  <a:pt x="1924" y="2385"/>
                </a:cubicBezTo>
                <a:cubicBezTo>
                  <a:pt x="2059" y="2439"/>
                  <a:pt x="2154" y="2507"/>
                  <a:pt x="2290" y="2547"/>
                </a:cubicBezTo>
                <a:cubicBezTo>
                  <a:pt x="2534" y="2615"/>
                  <a:pt x="2656" y="2737"/>
                  <a:pt x="2832" y="2778"/>
                </a:cubicBezTo>
                <a:cubicBezTo>
                  <a:pt x="2899" y="2805"/>
                  <a:pt x="2967" y="2832"/>
                  <a:pt x="3035" y="2845"/>
                </a:cubicBezTo>
                <a:cubicBezTo>
                  <a:pt x="3238" y="2900"/>
                  <a:pt x="3577" y="2873"/>
                  <a:pt x="3753" y="2791"/>
                </a:cubicBezTo>
                <a:cubicBezTo>
                  <a:pt x="4038" y="2656"/>
                  <a:pt x="3970" y="2669"/>
                  <a:pt x="4159" y="2561"/>
                </a:cubicBezTo>
                <a:cubicBezTo>
                  <a:pt x="4159" y="2561"/>
                  <a:pt x="4159" y="2561"/>
                  <a:pt x="4159" y="2561"/>
                </a:cubicBezTo>
                <a:lnTo>
                  <a:pt x="4281" y="2507"/>
                </a:lnTo>
                <a:cubicBezTo>
                  <a:pt x="4363" y="2480"/>
                  <a:pt x="4390" y="2466"/>
                  <a:pt x="4458" y="2425"/>
                </a:cubicBezTo>
                <a:cubicBezTo>
                  <a:pt x="4539" y="2398"/>
                  <a:pt x="4593" y="2385"/>
                  <a:pt x="4661" y="2358"/>
                </a:cubicBezTo>
                <a:cubicBezTo>
                  <a:pt x="4742" y="2303"/>
                  <a:pt x="4810" y="2236"/>
                  <a:pt x="4905" y="2195"/>
                </a:cubicBezTo>
                <a:cubicBezTo>
                  <a:pt x="4972" y="2154"/>
                  <a:pt x="4959" y="2209"/>
                  <a:pt x="4986" y="2141"/>
                </a:cubicBezTo>
                <a:cubicBezTo>
                  <a:pt x="4891" y="2114"/>
                  <a:pt x="4701" y="2276"/>
                  <a:pt x="4607" y="2331"/>
                </a:cubicBezTo>
                <a:cubicBezTo>
                  <a:pt x="4539" y="2358"/>
                  <a:pt x="4512" y="2358"/>
                  <a:pt x="4444" y="2385"/>
                </a:cubicBezTo>
                <a:cubicBezTo>
                  <a:pt x="4403" y="2412"/>
                  <a:pt x="4363" y="2439"/>
                  <a:pt x="4309" y="2453"/>
                </a:cubicBezTo>
                <a:cubicBezTo>
                  <a:pt x="4241" y="2480"/>
                  <a:pt x="4227" y="2466"/>
                  <a:pt x="4173" y="2520"/>
                </a:cubicBezTo>
                <a:lnTo>
                  <a:pt x="3916" y="2669"/>
                </a:lnTo>
                <a:cubicBezTo>
                  <a:pt x="3875" y="2696"/>
                  <a:pt x="3672" y="2778"/>
                  <a:pt x="3631" y="2791"/>
                </a:cubicBezTo>
                <a:cubicBezTo>
                  <a:pt x="3509" y="2818"/>
                  <a:pt x="3184" y="2845"/>
                  <a:pt x="3048" y="2791"/>
                </a:cubicBezTo>
                <a:cubicBezTo>
                  <a:pt x="2899" y="2724"/>
                  <a:pt x="2750" y="2751"/>
                  <a:pt x="2615" y="2602"/>
                </a:cubicBezTo>
                <a:cubicBezTo>
                  <a:pt x="2642" y="2385"/>
                  <a:pt x="2859" y="2317"/>
                  <a:pt x="3035" y="2263"/>
                </a:cubicBezTo>
                <a:cubicBezTo>
                  <a:pt x="3265" y="2195"/>
                  <a:pt x="3577" y="2236"/>
                  <a:pt x="3726" y="2209"/>
                </a:cubicBezTo>
                <a:cubicBezTo>
                  <a:pt x="4092" y="2127"/>
                  <a:pt x="4187" y="1951"/>
                  <a:pt x="4485" y="1802"/>
                </a:cubicBezTo>
                <a:cubicBezTo>
                  <a:pt x="4566" y="1775"/>
                  <a:pt x="4715" y="1721"/>
                  <a:pt x="4729" y="1653"/>
                </a:cubicBezTo>
                <a:cubicBezTo>
                  <a:pt x="4647" y="1653"/>
                  <a:pt x="4309" y="1870"/>
                  <a:pt x="4227" y="1911"/>
                </a:cubicBezTo>
                <a:cubicBezTo>
                  <a:pt x="4119" y="1978"/>
                  <a:pt x="3929" y="2141"/>
                  <a:pt x="3699" y="2154"/>
                </a:cubicBezTo>
                <a:cubicBezTo>
                  <a:pt x="3441" y="2182"/>
                  <a:pt x="3279" y="2154"/>
                  <a:pt x="2994" y="2222"/>
                </a:cubicBezTo>
                <a:cubicBezTo>
                  <a:pt x="2601" y="2317"/>
                  <a:pt x="2669" y="2439"/>
                  <a:pt x="2561" y="2574"/>
                </a:cubicBezTo>
                <a:cubicBezTo>
                  <a:pt x="2493" y="2574"/>
                  <a:pt x="2032" y="2425"/>
                  <a:pt x="1992" y="2331"/>
                </a:cubicBezTo>
                <a:cubicBezTo>
                  <a:pt x="2073" y="2276"/>
                  <a:pt x="2059" y="2371"/>
                  <a:pt x="2330" y="2236"/>
                </a:cubicBezTo>
                <a:cubicBezTo>
                  <a:pt x="2385" y="2209"/>
                  <a:pt x="2425" y="2209"/>
                  <a:pt x="2493" y="2182"/>
                </a:cubicBezTo>
                <a:cubicBezTo>
                  <a:pt x="2561" y="2141"/>
                  <a:pt x="2561" y="2114"/>
                  <a:pt x="2615" y="2087"/>
                </a:cubicBezTo>
                <a:cubicBezTo>
                  <a:pt x="2710" y="2019"/>
                  <a:pt x="2791" y="1938"/>
                  <a:pt x="2872" y="1883"/>
                </a:cubicBezTo>
                <a:cubicBezTo>
                  <a:pt x="2913" y="1870"/>
                  <a:pt x="2954" y="1829"/>
                  <a:pt x="3021" y="1816"/>
                </a:cubicBezTo>
                <a:cubicBezTo>
                  <a:pt x="3076" y="1789"/>
                  <a:pt x="3130" y="1775"/>
                  <a:pt x="3184" y="1748"/>
                </a:cubicBezTo>
                <a:cubicBezTo>
                  <a:pt x="3374" y="1667"/>
                  <a:pt x="3536" y="1504"/>
                  <a:pt x="3699" y="1369"/>
                </a:cubicBezTo>
                <a:cubicBezTo>
                  <a:pt x="3739" y="1328"/>
                  <a:pt x="3780" y="1314"/>
                  <a:pt x="3834" y="1287"/>
                </a:cubicBezTo>
                <a:cubicBezTo>
                  <a:pt x="3861" y="1260"/>
                  <a:pt x="3902" y="1220"/>
                  <a:pt x="3956" y="1179"/>
                </a:cubicBezTo>
                <a:cubicBezTo>
                  <a:pt x="4024" y="1125"/>
                  <a:pt x="4187" y="1084"/>
                  <a:pt x="4200" y="989"/>
                </a:cubicBezTo>
                <a:cubicBezTo>
                  <a:pt x="4132" y="1003"/>
                  <a:pt x="4200" y="989"/>
                  <a:pt x="4146" y="1016"/>
                </a:cubicBezTo>
                <a:cubicBezTo>
                  <a:pt x="4105" y="1043"/>
                  <a:pt x="4092" y="1043"/>
                  <a:pt x="4065" y="1057"/>
                </a:cubicBezTo>
                <a:cubicBezTo>
                  <a:pt x="3834" y="1179"/>
                  <a:pt x="3387" y="1599"/>
                  <a:pt x="3198" y="1694"/>
                </a:cubicBezTo>
                <a:cubicBezTo>
                  <a:pt x="3035" y="1775"/>
                  <a:pt x="2913" y="1775"/>
                  <a:pt x="2764" y="1911"/>
                </a:cubicBezTo>
                <a:cubicBezTo>
                  <a:pt x="2710" y="1951"/>
                  <a:pt x="2723" y="1965"/>
                  <a:pt x="2642" y="2005"/>
                </a:cubicBezTo>
                <a:cubicBezTo>
                  <a:pt x="2507" y="2087"/>
                  <a:pt x="2534" y="2100"/>
                  <a:pt x="2371" y="2168"/>
                </a:cubicBezTo>
                <a:cubicBezTo>
                  <a:pt x="2317" y="2195"/>
                  <a:pt x="2114" y="2290"/>
                  <a:pt x="2046" y="2222"/>
                </a:cubicBezTo>
                <a:cubicBezTo>
                  <a:pt x="2032" y="2209"/>
                  <a:pt x="2127" y="1992"/>
                  <a:pt x="2141" y="1965"/>
                </a:cubicBezTo>
                <a:cubicBezTo>
                  <a:pt x="2263" y="1640"/>
                  <a:pt x="2574" y="1612"/>
                  <a:pt x="2859" y="1436"/>
                </a:cubicBezTo>
                <a:cubicBezTo>
                  <a:pt x="2967" y="1369"/>
                  <a:pt x="3103" y="1247"/>
                  <a:pt x="3157" y="1138"/>
                </a:cubicBezTo>
                <a:cubicBezTo>
                  <a:pt x="3198" y="1084"/>
                  <a:pt x="3211" y="1070"/>
                  <a:pt x="3252" y="1030"/>
                </a:cubicBezTo>
                <a:cubicBezTo>
                  <a:pt x="3347" y="949"/>
                  <a:pt x="3387" y="935"/>
                  <a:pt x="3523" y="894"/>
                </a:cubicBezTo>
                <a:cubicBezTo>
                  <a:pt x="3577" y="867"/>
                  <a:pt x="3618" y="854"/>
                  <a:pt x="3672" y="827"/>
                </a:cubicBezTo>
                <a:cubicBezTo>
                  <a:pt x="3699" y="827"/>
                  <a:pt x="3726" y="813"/>
                  <a:pt x="3739" y="800"/>
                </a:cubicBezTo>
                <a:lnTo>
                  <a:pt x="3821" y="745"/>
                </a:lnTo>
                <a:cubicBezTo>
                  <a:pt x="3726" y="772"/>
                  <a:pt x="3563" y="840"/>
                  <a:pt x="3428" y="840"/>
                </a:cubicBezTo>
                <a:cubicBezTo>
                  <a:pt x="3441" y="772"/>
                  <a:pt x="3468" y="745"/>
                  <a:pt x="3496" y="718"/>
                </a:cubicBezTo>
                <a:cubicBezTo>
                  <a:pt x="3563" y="637"/>
                  <a:pt x="3590" y="529"/>
                  <a:pt x="3645" y="447"/>
                </a:cubicBezTo>
                <a:cubicBezTo>
                  <a:pt x="3699" y="379"/>
                  <a:pt x="3726" y="393"/>
                  <a:pt x="3753" y="352"/>
                </a:cubicBezTo>
                <a:cubicBezTo>
                  <a:pt x="3645" y="285"/>
                  <a:pt x="3536" y="529"/>
                  <a:pt x="3509" y="610"/>
                </a:cubicBezTo>
                <a:cubicBezTo>
                  <a:pt x="3455" y="705"/>
                  <a:pt x="3414" y="732"/>
                  <a:pt x="3360" y="854"/>
                </a:cubicBezTo>
                <a:cubicBezTo>
                  <a:pt x="3333" y="908"/>
                  <a:pt x="3387" y="854"/>
                  <a:pt x="3319" y="908"/>
                </a:cubicBezTo>
                <a:cubicBezTo>
                  <a:pt x="3089" y="1070"/>
                  <a:pt x="3157" y="1111"/>
                  <a:pt x="3008" y="1247"/>
                </a:cubicBezTo>
                <a:cubicBezTo>
                  <a:pt x="2954" y="1287"/>
                  <a:pt x="2967" y="1301"/>
                  <a:pt x="2913" y="1341"/>
                </a:cubicBezTo>
                <a:cubicBezTo>
                  <a:pt x="2737" y="1450"/>
                  <a:pt x="2412" y="1572"/>
                  <a:pt x="2290" y="1667"/>
                </a:cubicBezTo>
                <a:cubicBezTo>
                  <a:pt x="2086" y="1856"/>
                  <a:pt x="2141" y="1558"/>
                  <a:pt x="2222" y="1436"/>
                </a:cubicBezTo>
                <a:cubicBezTo>
                  <a:pt x="2276" y="1341"/>
                  <a:pt x="2330" y="1328"/>
                  <a:pt x="2398" y="1247"/>
                </a:cubicBezTo>
                <a:cubicBezTo>
                  <a:pt x="2507" y="1125"/>
                  <a:pt x="2507" y="1192"/>
                  <a:pt x="2534" y="1016"/>
                </a:cubicBezTo>
                <a:cubicBezTo>
                  <a:pt x="2628" y="488"/>
                  <a:pt x="2737" y="488"/>
                  <a:pt x="3157" y="163"/>
                </a:cubicBezTo>
                <a:cubicBezTo>
                  <a:pt x="3198" y="122"/>
                  <a:pt x="3333" y="41"/>
                  <a:pt x="3333" y="0"/>
                </a:cubicBezTo>
                <a:cubicBezTo>
                  <a:pt x="3238" y="41"/>
                  <a:pt x="2859" y="312"/>
                  <a:pt x="2750" y="420"/>
                </a:cubicBezTo>
                <a:cubicBezTo>
                  <a:pt x="2466" y="691"/>
                  <a:pt x="2561" y="976"/>
                  <a:pt x="2425" y="1125"/>
                </a:cubicBezTo>
                <a:lnTo>
                  <a:pt x="2290" y="1287"/>
                </a:lnTo>
                <a:cubicBezTo>
                  <a:pt x="2263" y="1314"/>
                  <a:pt x="2263" y="1314"/>
                  <a:pt x="2236" y="1341"/>
                </a:cubicBezTo>
                <a:cubicBezTo>
                  <a:pt x="2032" y="1545"/>
                  <a:pt x="2127" y="1694"/>
                  <a:pt x="2127" y="1802"/>
                </a:cubicBezTo>
                <a:cubicBezTo>
                  <a:pt x="2127" y="1883"/>
                  <a:pt x="1992" y="2168"/>
                  <a:pt x="1951" y="2249"/>
                </a:cubicBezTo>
                <a:cubicBezTo>
                  <a:pt x="1761" y="2602"/>
                  <a:pt x="962" y="2574"/>
                  <a:pt x="759" y="2710"/>
                </a:cubicBezTo>
                <a:cubicBezTo>
                  <a:pt x="623" y="2791"/>
                  <a:pt x="569" y="2927"/>
                  <a:pt x="447" y="3022"/>
                </a:cubicBezTo>
                <a:cubicBezTo>
                  <a:pt x="312" y="3144"/>
                  <a:pt x="203" y="3171"/>
                  <a:pt x="0" y="318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1240DA80-62F2-446F-AF30-F9E21EBE099B}"/>
              </a:ext>
            </a:extLst>
          </p:cNvPr>
          <p:cNvSpPr>
            <a:spLocks/>
          </p:cNvSpPr>
          <p:nvPr/>
        </p:nvSpPr>
        <p:spPr bwMode="auto">
          <a:xfrm>
            <a:off x="5502275" y="3138488"/>
            <a:ext cx="1169988" cy="1384300"/>
          </a:xfrm>
          <a:custGeom>
            <a:avLst/>
            <a:gdLst>
              <a:gd name="T0" fmla="*/ 149 w 3401"/>
              <a:gd name="T1" fmla="*/ 3712 h 4024"/>
              <a:gd name="T2" fmla="*/ 149 w 3401"/>
              <a:gd name="T3" fmla="*/ 3739 h 4024"/>
              <a:gd name="T4" fmla="*/ 81 w 3401"/>
              <a:gd name="T5" fmla="*/ 3875 h 4024"/>
              <a:gd name="T6" fmla="*/ 0 w 3401"/>
              <a:gd name="T7" fmla="*/ 4010 h 4024"/>
              <a:gd name="T8" fmla="*/ 68 w 3401"/>
              <a:gd name="T9" fmla="*/ 4024 h 4024"/>
              <a:gd name="T10" fmla="*/ 515 w 3401"/>
              <a:gd name="T11" fmla="*/ 3075 h 4024"/>
              <a:gd name="T12" fmla="*/ 867 w 3401"/>
              <a:gd name="T13" fmla="*/ 3008 h 4024"/>
              <a:gd name="T14" fmla="*/ 1314 w 3401"/>
              <a:gd name="T15" fmla="*/ 3021 h 4024"/>
              <a:gd name="T16" fmla="*/ 1680 w 3401"/>
              <a:gd name="T17" fmla="*/ 3008 h 4024"/>
              <a:gd name="T18" fmla="*/ 1897 w 3401"/>
              <a:gd name="T19" fmla="*/ 2750 h 4024"/>
              <a:gd name="T20" fmla="*/ 1938 w 3401"/>
              <a:gd name="T21" fmla="*/ 2303 h 4024"/>
              <a:gd name="T22" fmla="*/ 1992 w 3401"/>
              <a:gd name="T23" fmla="*/ 1734 h 4024"/>
              <a:gd name="T24" fmla="*/ 2290 w 3401"/>
              <a:gd name="T25" fmla="*/ 1314 h 4024"/>
              <a:gd name="T26" fmla="*/ 2629 w 3401"/>
              <a:gd name="T27" fmla="*/ 948 h 4024"/>
              <a:gd name="T28" fmla="*/ 2750 w 3401"/>
              <a:gd name="T29" fmla="*/ 596 h 4024"/>
              <a:gd name="T30" fmla="*/ 2845 w 3401"/>
              <a:gd name="T31" fmla="*/ 447 h 4024"/>
              <a:gd name="T32" fmla="*/ 3401 w 3401"/>
              <a:gd name="T33" fmla="*/ 54 h 4024"/>
              <a:gd name="T34" fmla="*/ 3401 w 3401"/>
              <a:gd name="T35" fmla="*/ 0 h 4024"/>
              <a:gd name="T36" fmla="*/ 2940 w 3401"/>
              <a:gd name="T37" fmla="*/ 176 h 4024"/>
              <a:gd name="T38" fmla="*/ 2574 w 3401"/>
              <a:gd name="T39" fmla="*/ 907 h 4024"/>
              <a:gd name="T40" fmla="*/ 2263 w 3401"/>
              <a:gd name="T41" fmla="*/ 1233 h 4024"/>
              <a:gd name="T42" fmla="*/ 2168 w 3401"/>
              <a:gd name="T43" fmla="*/ 1368 h 4024"/>
              <a:gd name="T44" fmla="*/ 1992 w 3401"/>
              <a:gd name="T45" fmla="*/ 1612 h 4024"/>
              <a:gd name="T46" fmla="*/ 1870 w 3401"/>
              <a:gd name="T47" fmla="*/ 1937 h 4024"/>
              <a:gd name="T48" fmla="*/ 1680 w 3401"/>
              <a:gd name="T49" fmla="*/ 1747 h 4024"/>
              <a:gd name="T50" fmla="*/ 1545 w 3401"/>
              <a:gd name="T51" fmla="*/ 1693 h 4024"/>
              <a:gd name="T52" fmla="*/ 1097 w 3401"/>
              <a:gd name="T53" fmla="*/ 1571 h 4024"/>
              <a:gd name="T54" fmla="*/ 799 w 3401"/>
              <a:gd name="T55" fmla="*/ 1612 h 4024"/>
              <a:gd name="T56" fmla="*/ 461 w 3401"/>
              <a:gd name="T57" fmla="*/ 1178 h 4024"/>
              <a:gd name="T58" fmla="*/ 0 w 3401"/>
              <a:gd name="T59" fmla="*/ 921 h 4024"/>
              <a:gd name="T60" fmla="*/ 447 w 3401"/>
              <a:gd name="T61" fmla="*/ 1260 h 4024"/>
              <a:gd name="T62" fmla="*/ 583 w 3401"/>
              <a:gd name="T63" fmla="*/ 1517 h 4024"/>
              <a:gd name="T64" fmla="*/ 1152 w 3401"/>
              <a:gd name="T65" fmla="*/ 1639 h 4024"/>
              <a:gd name="T66" fmla="*/ 1490 w 3401"/>
              <a:gd name="T67" fmla="*/ 1707 h 4024"/>
              <a:gd name="T68" fmla="*/ 1694 w 3401"/>
              <a:gd name="T69" fmla="*/ 1910 h 4024"/>
              <a:gd name="T70" fmla="*/ 1775 w 3401"/>
              <a:gd name="T71" fmla="*/ 2046 h 4024"/>
              <a:gd name="T72" fmla="*/ 1788 w 3401"/>
              <a:gd name="T73" fmla="*/ 2601 h 4024"/>
              <a:gd name="T74" fmla="*/ 1667 w 3401"/>
              <a:gd name="T75" fmla="*/ 2886 h 4024"/>
              <a:gd name="T76" fmla="*/ 1328 w 3401"/>
              <a:gd name="T77" fmla="*/ 2913 h 4024"/>
              <a:gd name="T78" fmla="*/ 921 w 3401"/>
              <a:gd name="T79" fmla="*/ 2899 h 4024"/>
              <a:gd name="T80" fmla="*/ 339 w 3401"/>
              <a:gd name="T81" fmla="*/ 3089 h 4024"/>
              <a:gd name="T82" fmla="*/ 190 w 3401"/>
              <a:gd name="T83" fmla="*/ 3549 h 4024"/>
              <a:gd name="T84" fmla="*/ 149 w 3401"/>
              <a:gd name="T85" fmla="*/ 3712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01" h="4024">
                <a:moveTo>
                  <a:pt x="149" y="3712"/>
                </a:moveTo>
                <a:cubicBezTo>
                  <a:pt x="163" y="3753"/>
                  <a:pt x="176" y="3739"/>
                  <a:pt x="149" y="3739"/>
                </a:cubicBezTo>
                <a:cubicBezTo>
                  <a:pt x="135" y="3793"/>
                  <a:pt x="108" y="3834"/>
                  <a:pt x="81" y="3875"/>
                </a:cubicBezTo>
                <a:cubicBezTo>
                  <a:pt x="27" y="3942"/>
                  <a:pt x="14" y="3915"/>
                  <a:pt x="0" y="4010"/>
                </a:cubicBezTo>
                <a:cubicBezTo>
                  <a:pt x="41" y="4024"/>
                  <a:pt x="0" y="4024"/>
                  <a:pt x="68" y="4024"/>
                </a:cubicBezTo>
                <a:cubicBezTo>
                  <a:pt x="474" y="3509"/>
                  <a:pt x="135" y="3400"/>
                  <a:pt x="515" y="3075"/>
                </a:cubicBezTo>
                <a:cubicBezTo>
                  <a:pt x="637" y="2967"/>
                  <a:pt x="691" y="2980"/>
                  <a:pt x="867" y="3008"/>
                </a:cubicBezTo>
                <a:cubicBezTo>
                  <a:pt x="1016" y="3021"/>
                  <a:pt x="1179" y="3008"/>
                  <a:pt x="1314" y="3021"/>
                </a:cubicBezTo>
                <a:cubicBezTo>
                  <a:pt x="1450" y="3048"/>
                  <a:pt x="1545" y="3102"/>
                  <a:pt x="1680" y="3008"/>
                </a:cubicBezTo>
                <a:cubicBezTo>
                  <a:pt x="1788" y="2953"/>
                  <a:pt x="1870" y="2913"/>
                  <a:pt x="1897" y="2750"/>
                </a:cubicBezTo>
                <a:cubicBezTo>
                  <a:pt x="1910" y="2682"/>
                  <a:pt x="1938" y="2384"/>
                  <a:pt x="1938" y="2303"/>
                </a:cubicBezTo>
                <a:cubicBezTo>
                  <a:pt x="1924" y="1951"/>
                  <a:pt x="1829" y="2222"/>
                  <a:pt x="1992" y="1734"/>
                </a:cubicBezTo>
                <a:cubicBezTo>
                  <a:pt x="2087" y="1463"/>
                  <a:pt x="2141" y="1490"/>
                  <a:pt x="2290" y="1314"/>
                </a:cubicBezTo>
                <a:cubicBezTo>
                  <a:pt x="2425" y="1151"/>
                  <a:pt x="2398" y="1314"/>
                  <a:pt x="2629" y="948"/>
                </a:cubicBezTo>
                <a:lnTo>
                  <a:pt x="2750" y="596"/>
                </a:lnTo>
                <a:cubicBezTo>
                  <a:pt x="2778" y="528"/>
                  <a:pt x="2805" y="501"/>
                  <a:pt x="2845" y="447"/>
                </a:cubicBezTo>
                <a:cubicBezTo>
                  <a:pt x="2967" y="176"/>
                  <a:pt x="3076" y="149"/>
                  <a:pt x="3401" y="54"/>
                </a:cubicBezTo>
                <a:lnTo>
                  <a:pt x="3401" y="0"/>
                </a:lnTo>
                <a:cubicBezTo>
                  <a:pt x="3157" y="40"/>
                  <a:pt x="3116" y="54"/>
                  <a:pt x="2940" y="176"/>
                </a:cubicBezTo>
                <a:cubicBezTo>
                  <a:pt x="2764" y="298"/>
                  <a:pt x="2629" y="813"/>
                  <a:pt x="2574" y="907"/>
                </a:cubicBezTo>
                <a:cubicBezTo>
                  <a:pt x="2439" y="1151"/>
                  <a:pt x="2358" y="1151"/>
                  <a:pt x="2263" y="1233"/>
                </a:cubicBezTo>
                <a:cubicBezTo>
                  <a:pt x="2222" y="1287"/>
                  <a:pt x="2208" y="1314"/>
                  <a:pt x="2168" y="1368"/>
                </a:cubicBezTo>
                <a:cubicBezTo>
                  <a:pt x="2059" y="1463"/>
                  <a:pt x="2046" y="1436"/>
                  <a:pt x="1992" y="1612"/>
                </a:cubicBezTo>
                <a:cubicBezTo>
                  <a:pt x="1965" y="1666"/>
                  <a:pt x="1897" y="1910"/>
                  <a:pt x="1870" y="1937"/>
                </a:cubicBezTo>
                <a:cubicBezTo>
                  <a:pt x="1788" y="1883"/>
                  <a:pt x="1816" y="1802"/>
                  <a:pt x="1680" y="1747"/>
                </a:cubicBezTo>
                <a:cubicBezTo>
                  <a:pt x="1599" y="1720"/>
                  <a:pt x="1626" y="1747"/>
                  <a:pt x="1545" y="1693"/>
                </a:cubicBezTo>
                <a:cubicBezTo>
                  <a:pt x="1423" y="1585"/>
                  <a:pt x="1152" y="1571"/>
                  <a:pt x="1097" y="1571"/>
                </a:cubicBezTo>
                <a:cubicBezTo>
                  <a:pt x="989" y="1598"/>
                  <a:pt x="962" y="1693"/>
                  <a:pt x="799" y="1612"/>
                </a:cubicBezTo>
                <a:cubicBezTo>
                  <a:pt x="569" y="1517"/>
                  <a:pt x="610" y="1327"/>
                  <a:pt x="461" y="1178"/>
                </a:cubicBezTo>
                <a:cubicBezTo>
                  <a:pt x="406" y="1124"/>
                  <a:pt x="81" y="894"/>
                  <a:pt x="0" y="921"/>
                </a:cubicBezTo>
                <a:cubicBezTo>
                  <a:pt x="14" y="1029"/>
                  <a:pt x="257" y="1016"/>
                  <a:pt x="447" y="1260"/>
                </a:cubicBezTo>
                <a:cubicBezTo>
                  <a:pt x="501" y="1341"/>
                  <a:pt x="528" y="1449"/>
                  <a:pt x="583" y="1517"/>
                </a:cubicBezTo>
                <a:cubicBezTo>
                  <a:pt x="840" y="1856"/>
                  <a:pt x="1043" y="1639"/>
                  <a:pt x="1152" y="1639"/>
                </a:cubicBezTo>
                <a:lnTo>
                  <a:pt x="1490" y="1707"/>
                </a:lnTo>
                <a:cubicBezTo>
                  <a:pt x="1558" y="1747"/>
                  <a:pt x="1653" y="1856"/>
                  <a:pt x="1694" y="1910"/>
                </a:cubicBezTo>
                <a:cubicBezTo>
                  <a:pt x="1721" y="1937"/>
                  <a:pt x="1761" y="2005"/>
                  <a:pt x="1775" y="2046"/>
                </a:cubicBezTo>
                <a:cubicBezTo>
                  <a:pt x="1829" y="2167"/>
                  <a:pt x="1802" y="2466"/>
                  <a:pt x="1788" y="2601"/>
                </a:cubicBezTo>
                <a:cubicBezTo>
                  <a:pt x="1788" y="2764"/>
                  <a:pt x="1788" y="2818"/>
                  <a:pt x="1667" y="2886"/>
                </a:cubicBezTo>
                <a:cubicBezTo>
                  <a:pt x="1517" y="2980"/>
                  <a:pt x="1490" y="2926"/>
                  <a:pt x="1328" y="2913"/>
                </a:cubicBezTo>
                <a:cubicBezTo>
                  <a:pt x="1192" y="2886"/>
                  <a:pt x="1070" y="2926"/>
                  <a:pt x="921" y="2899"/>
                </a:cubicBezTo>
                <a:cubicBezTo>
                  <a:pt x="596" y="2845"/>
                  <a:pt x="515" y="2926"/>
                  <a:pt x="339" y="3089"/>
                </a:cubicBezTo>
                <a:cubicBezTo>
                  <a:pt x="203" y="3238"/>
                  <a:pt x="203" y="3455"/>
                  <a:pt x="190" y="3549"/>
                </a:cubicBezTo>
                <a:cubicBezTo>
                  <a:pt x="176" y="3604"/>
                  <a:pt x="163" y="3644"/>
                  <a:pt x="149" y="371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B6AC9C44-2DED-41C9-A0CF-FA1FBF6E7AA8}"/>
              </a:ext>
            </a:extLst>
          </p:cNvPr>
          <p:cNvSpPr>
            <a:spLocks/>
          </p:cNvSpPr>
          <p:nvPr/>
        </p:nvSpPr>
        <p:spPr bwMode="auto">
          <a:xfrm>
            <a:off x="82550" y="5153025"/>
            <a:ext cx="1576388" cy="265113"/>
          </a:xfrm>
          <a:custGeom>
            <a:avLst/>
            <a:gdLst>
              <a:gd name="T0" fmla="*/ 1233 w 4580"/>
              <a:gd name="T1" fmla="*/ 54 h 772"/>
              <a:gd name="T2" fmla="*/ 1179 w 4580"/>
              <a:gd name="T3" fmla="*/ 81 h 772"/>
              <a:gd name="T4" fmla="*/ 1138 w 4580"/>
              <a:gd name="T5" fmla="*/ 108 h 772"/>
              <a:gd name="T6" fmla="*/ 1043 w 4580"/>
              <a:gd name="T7" fmla="*/ 176 h 772"/>
              <a:gd name="T8" fmla="*/ 1030 w 4580"/>
              <a:gd name="T9" fmla="*/ 217 h 772"/>
              <a:gd name="T10" fmla="*/ 1003 w 4580"/>
              <a:gd name="T11" fmla="*/ 257 h 772"/>
              <a:gd name="T12" fmla="*/ 962 w 4580"/>
              <a:gd name="T13" fmla="*/ 284 h 772"/>
              <a:gd name="T14" fmla="*/ 935 w 4580"/>
              <a:gd name="T15" fmla="*/ 325 h 772"/>
              <a:gd name="T16" fmla="*/ 908 w 4580"/>
              <a:gd name="T17" fmla="*/ 352 h 772"/>
              <a:gd name="T18" fmla="*/ 867 w 4580"/>
              <a:gd name="T19" fmla="*/ 379 h 772"/>
              <a:gd name="T20" fmla="*/ 799 w 4580"/>
              <a:gd name="T21" fmla="*/ 433 h 772"/>
              <a:gd name="T22" fmla="*/ 0 w 4580"/>
              <a:gd name="T23" fmla="*/ 339 h 772"/>
              <a:gd name="T24" fmla="*/ 1016 w 4580"/>
              <a:gd name="T25" fmla="*/ 406 h 772"/>
              <a:gd name="T26" fmla="*/ 1612 w 4580"/>
              <a:gd name="T27" fmla="*/ 298 h 772"/>
              <a:gd name="T28" fmla="*/ 2222 w 4580"/>
              <a:gd name="T29" fmla="*/ 623 h 772"/>
              <a:gd name="T30" fmla="*/ 3496 w 4580"/>
              <a:gd name="T31" fmla="*/ 650 h 772"/>
              <a:gd name="T32" fmla="*/ 4580 w 4580"/>
              <a:gd name="T33" fmla="*/ 474 h 772"/>
              <a:gd name="T34" fmla="*/ 4580 w 4580"/>
              <a:gd name="T35" fmla="*/ 406 h 772"/>
              <a:gd name="T36" fmla="*/ 4078 w 4580"/>
              <a:gd name="T37" fmla="*/ 406 h 772"/>
              <a:gd name="T38" fmla="*/ 3956 w 4580"/>
              <a:gd name="T39" fmla="*/ 420 h 772"/>
              <a:gd name="T40" fmla="*/ 3265 w 4580"/>
              <a:gd name="T41" fmla="*/ 610 h 772"/>
              <a:gd name="T42" fmla="*/ 3279 w 4580"/>
              <a:gd name="T43" fmla="*/ 542 h 772"/>
              <a:gd name="T44" fmla="*/ 3198 w 4580"/>
              <a:gd name="T45" fmla="*/ 582 h 772"/>
              <a:gd name="T46" fmla="*/ 3170 w 4580"/>
              <a:gd name="T47" fmla="*/ 610 h 772"/>
              <a:gd name="T48" fmla="*/ 3062 w 4580"/>
              <a:gd name="T49" fmla="*/ 650 h 772"/>
              <a:gd name="T50" fmla="*/ 2927 w 4580"/>
              <a:gd name="T51" fmla="*/ 623 h 772"/>
              <a:gd name="T52" fmla="*/ 2791 w 4580"/>
              <a:gd name="T53" fmla="*/ 623 h 772"/>
              <a:gd name="T54" fmla="*/ 2696 w 4580"/>
              <a:gd name="T55" fmla="*/ 596 h 772"/>
              <a:gd name="T56" fmla="*/ 2561 w 4580"/>
              <a:gd name="T57" fmla="*/ 582 h 772"/>
              <a:gd name="T58" fmla="*/ 2276 w 4580"/>
              <a:gd name="T59" fmla="*/ 515 h 772"/>
              <a:gd name="T60" fmla="*/ 1694 w 4580"/>
              <a:gd name="T61" fmla="*/ 217 h 772"/>
              <a:gd name="T62" fmla="*/ 1653 w 4580"/>
              <a:gd name="T63" fmla="*/ 190 h 772"/>
              <a:gd name="T64" fmla="*/ 1626 w 4580"/>
              <a:gd name="T65" fmla="*/ 149 h 772"/>
              <a:gd name="T66" fmla="*/ 1572 w 4580"/>
              <a:gd name="T67" fmla="*/ 122 h 772"/>
              <a:gd name="T68" fmla="*/ 1287 w 4580"/>
              <a:gd name="T69" fmla="*/ 27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580" h="772">
                <a:moveTo>
                  <a:pt x="1287" y="27"/>
                </a:moveTo>
                <a:cubicBezTo>
                  <a:pt x="1274" y="41"/>
                  <a:pt x="1328" y="68"/>
                  <a:pt x="1233" y="54"/>
                </a:cubicBezTo>
                <a:cubicBezTo>
                  <a:pt x="1219" y="68"/>
                  <a:pt x="1274" y="81"/>
                  <a:pt x="1206" y="68"/>
                </a:cubicBezTo>
                <a:cubicBezTo>
                  <a:pt x="1219" y="108"/>
                  <a:pt x="1219" y="95"/>
                  <a:pt x="1179" y="81"/>
                </a:cubicBezTo>
                <a:cubicBezTo>
                  <a:pt x="1179" y="95"/>
                  <a:pt x="1219" y="95"/>
                  <a:pt x="1152" y="95"/>
                </a:cubicBezTo>
                <a:cubicBezTo>
                  <a:pt x="1165" y="122"/>
                  <a:pt x="1165" y="122"/>
                  <a:pt x="1138" y="108"/>
                </a:cubicBezTo>
                <a:cubicBezTo>
                  <a:pt x="1125" y="122"/>
                  <a:pt x="1165" y="122"/>
                  <a:pt x="1097" y="122"/>
                </a:cubicBezTo>
                <a:cubicBezTo>
                  <a:pt x="1084" y="190"/>
                  <a:pt x="1097" y="162"/>
                  <a:pt x="1043" y="176"/>
                </a:cubicBezTo>
                <a:cubicBezTo>
                  <a:pt x="1057" y="203"/>
                  <a:pt x="1057" y="203"/>
                  <a:pt x="1030" y="203"/>
                </a:cubicBezTo>
                <a:lnTo>
                  <a:pt x="1030" y="217"/>
                </a:lnTo>
                <a:cubicBezTo>
                  <a:pt x="1030" y="257"/>
                  <a:pt x="1043" y="257"/>
                  <a:pt x="1016" y="244"/>
                </a:cubicBezTo>
                <a:cubicBezTo>
                  <a:pt x="1030" y="271"/>
                  <a:pt x="1030" y="271"/>
                  <a:pt x="1003" y="257"/>
                </a:cubicBezTo>
                <a:cubicBezTo>
                  <a:pt x="1003" y="284"/>
                  <a:pt x="1016" y="284"/>
                  <a:pt x="975" y="271"/>
                </a:cubicBezTo>
                <a:cubicBezTo>
                  <a:pt x="989" y="311"/>
                  <a:pt x="989" y="298"/>
                  <a:pt x="962" y="284"/>
                </a:cubicBezTo>
                <a:cubicBezTo>
                  <a:pt x="975" y="325"/>
                  <a:pt x="975" y="311"/>
                  <a:pt x="948" y="298"/>
                </a:cubicBezTo>
                <a:cubicBezTo>
                  <a:pt x="962" y="339"/>
                  <a:pt x="962" y="339"/>
                  <a:pt x="935" y="325"/>
                </a:cubicBezTo>
                <a:cubicBezTo>
                  <a:pt x="948" y="352"/>
                  <a:pt x="948" y="352"/>
                  <a:pt x="921" y="339"/>
                </a:cubicBezTo>
                <a:cubicBezTo>
                  <a:pt x="921" y="366"/>
                  <a:pt x="935" y="366"/>
                  <a:pt x="908" y="352"/>
                </a:cubicBezTo>
                <a:cubicBezTo>
                  <a:pt x="908" y="393"/>
                  <a:pt x="921" y="379"/>
                  <a:pt x="881" y="366"/>
                </a:cubicBezTo>
                <a:cubicBezTo>
                  <a:pt x="894" y="406"/>
                  <a:pt x="894" y="393"/>
                  <a:pt x="867" y="379"/>
                </a:cubicBezTo>
                <a:cubicBezTo>
                  <a:pt x="840" y="420"/>
                  <a:pt x="881" y="406"/>
                  <a:pt x="826" y="420"/>
                </a:cubicBezTo>
                <a:cubicBezTo>
                  <a:pt x="840" y="461"/>
                  <a:pt x="840" y="447"/>
                  <a:pt x="799" y="433"/>
                </a:cubicBezTo>
                <a:cubicBezTo>
                  <a:pt x="745" y="433"/>
                  <a:pt x="677" y="488"/>
                  <a:pt x="623" y="501"/>
                </a:cubicBezTo>
                <a:cubicBezTo>
                  <a:pt x="420" y="528"/>
                  <a:pt x="54" y="352"/>
                  <a:pt x="0" y="339"/>
                </a:cubicBezTo>
                <a:lnTo>
                  <a:pt x="0" y="488"/>
                </a:lnTo>
                <a:cubicBezTo>
                  <a:pt x="474" y="623"/>
                  <a:pt x="610" y="772"/>
                  <a:pt x="1016" y="406"/>
                </a:cubicBezTo>
                <a:cubicBezTo>
                  <a:pt x="1043" y="379"/>
                  <a:pt x="1043" y="379"/>
                  <a:pt x="1070" y="352"/>
                </a:cubicBezTo>
                <a:cubicBezTo>
                  <a:pt x="1206" y="217"/>
                  <a:pt x="1274" y="0"/>
                  <a:pt x="1612" y="298"/>
                </a:cubicBezTo>
                <a:cubicBezTo>
                  <a:pt x="1694" y="366"/>
                  <a:pt x="1721" y="461"/>
                  <a:pt x="1937" y="542"/>
                </a:cubicBezTo>
                <a:cubicBezTo>
                  <a:pt x="2073" y="596"/>
                  <a:pt x="2073" y="582"/>
                  <a:pt x="2222" y="623"/>
                </a:cubicBezTo>
                <a:cubicBezTo>
                  <a:pt x="2669" y="718"/>
                  <a:pt x="2439" y="664"/>
                  <a:pt x="2859" y="718"/>
                </a:cubicBezTo>
                <a:cubicBezTo>
                  <a:pt x="3116" y="759"/>
                  <a:pt x="3252" y="745"/>
                  <a:pt x="3496" y="650"/>
                </a:cubicBezTo>
                <a:cubicBezTo>
                  <a:pt x="4010" y="461"/>
                  <a:pt x="4336" y="515"/>
                  <a:pt x="4458" y="488"/>
                </a:cubicBezTo>
                <a:lnTo>
                  <a:pt x="4580" y="474"/>
                </a:lnTo>
                <a:lnTo>
                  <a:pt x="4580" y="433"/>
                </a:lnTo>
                <a:cubicBezTo>
                  <a:pt x="4552" y="447"/>
                  <a:pt x="4566" y="447"/>
                  <a:pt x="4580" y="406"/>
                </a:cubicBezTo>
                <a:cubicBezTo>
                  <a:pt x="4539" y="420"/>
                  <a:pt x="4552" y="420"/>
                  <a:pt x="4552" y="393"/>
                </a:cubicBezTo>
                <a:cubicBezTo>
                  <a:pt x="4498" y="406"/>
                  <a:pt x="4119" y="406"/>
                  <a:pt x="4078" y="406"/>
                </a:cubicBezTo>
                <a:lnTo>
                  <a:pt x="4024" y="420"/>
                </a:lnTo>
                <a:cubicBezTo>
                  <a:pt x="3997" y="420"/>
                  <a:pt x="3970" y="420"/>
                  <a:pt x="3956" y="420"/>
                </a:cubicBezTo>
                <a:cubicBezTo>
                  <a:pt x="3753" y="406"/>
                  <a:pt x="3509" y="542"/>
                  <a:pt x="3333" y="582"/>
                </a:cubicBezTo>
                <a:cubicBezTo>
                  <a:pt x="3292" y="623"/>
                  <a:pt x="3387" y="610"/>
                  <a:pt x="3265" y="610"/>
                </a:cubicBezTo>
                <a:cubicBezTo>
                  <a:pt x="3252" y="582"/>
                  <a:pt x="3238" y="596"/>
                  <a:pt x="3265" y="555"/>
                </a:cubicBezTo>
                <a:cubicBezTo>
                  <a:pt x="3252" y="528"/>
                  <a:pt x="3238" y="528"/>
                  <a:pt x="3279" y="542"/>
                </a:cubicBezTo>
                <a:cubicBezTo>
                  <a:pt x="3306" y="488"/>
                  <a:pt x="3347" y="474"/>
                  <a:pt x="3374" y="433"/>
                </a:cubicBezTo>
                <a:lnTo>
                  <a:pt x="3198" y="582"/>
                </a:lnTo>
                <a:cubicBezTo>
                  <a:pt x="3211" y="610"/>
                  <a:pt x="3211" y="596"/>
                  <a:pt x="3184" y="596"/>
                </a:cubicBezTo>
                <a:cubicBezTo>
                  <a:pt x="3184" y="623"/>
                  <a:pt x="3198" y="623"/>
                  <a:pt x="3170" y="610"/>
                </a:cubicBezTo>
                <a:cubicBezTo>
                  <a:pt x="3170" y="637"/>
                  <a:pt x="3184" y="637"/>
                  <a:pt x="3143" y="623"/>
                </a:cubicBezTo>
                <a:cubicBezTo>
                  <a:pt x="3130" y="637"/>
                  <a:pt x="3116" y="650"/>
                  <a:pt x="3062" y="650"/>
                </a:cubicBezTo>
                <a:lnTo>
                  <a:pt x="2967" y="623"/>
                </a:lnTo>
                <a:cubicBezTo>
                  <a:pt x="2954" y="623"/>
                  <a:pt x="2994" y="637"/>
                  <a:pt x="2927" y="623"/>
                </a:cubicBezTo>
                <a:cubicBezTo>
                  <a:pt x="2899" y="623"/>
                  <a:pt x="2899" y="610"/>
                  <a:pt x="2899" y="610"/>
                </a:cubicBezTo>
                <a:cubicBezTo>
                  <a:pt x="2859" y="623"/>
                  <a:pt x="2832" y="623"/>
                  <a:pt x="2791" y="623"/>
                </a:cubicBezTo>
                <a:cubicBezTo>
                  <a:pt x="2791" y="623"/>
                  <a:pt x="2737" y="610"/>
                  <a:pt x="2737" y="610"/>
                </a:cubicBezTo>
                <a:cubicBezTo>
                  <a:pt x="2710" y="596"/>
                  <a:pt x="2710" y="596"/>
                  <a:pt x="2696" y="596"/>
                </a:cubicBezTo>
                <a:cubicBezTo>
                  <a:pt x="2669" y="596"/>
                  <a:pt x="2628" y="596"/>
                  <a:pt x="2601" y="582"/>
                </a:cubicBezTo>
                <a:cubicBezTo>
                  <a:pt x="2588" y="582"/>
                  <a:pt x="2574" y="582"/>
                  <a:pt x="2561" y="582"/>
                </a:cubicBezTo>
                <a:cubicBezTo>
                  <a:pt x="2507" y="569"/>
                  <a:pt x="2561" y="596"/>
                  <a:pt x="2520" y="569"/>
                </a:cubicBezTo>
                <a:cubicBezTo>
                  <a:pt x="2425" y="542"/>
                  <a:pt x="2398" y="528"/>
                  <a:pt x="2276" y="515"/>
                </a:cubicBezTo>
                <a:cubicBezTo>
                  <a:pt x="2168" y="501"/>
                  <a:pt x="2127" y="488"/>
                  <a:pt x="2046" y="447"/>
                </a:cubicBezTo>
                <a:cubicBezTo>
                  <a:pt x="1856" y="379"/>
                  <a:pt x="1816" y="298"/>
                  <a:pt x="1694" y="217"/>
                </a:cubicBezTo>
                <a:lnTo>
                  <a:pt x="1666" y="203"/>
                </a:lnTo>
                <a:cubicBezTo>
                  <a:pt x="1626" y="217"/>
                  <a:pt x="1639" y="230"/>
                  <a:pt x="1653" y="190"/>
                </a:cubicBezTo>
                <a:lnTo>
                  <a:pt x="1653" y="162"/>
                </a:lnTo>
                <a:cubicBezTo>
                  <a:pt x="1626" y="176"/>
                  <a:pt x="1626" y="176"/>
                  <a:pt x="1626" y="149"/>
                </a:cubicBezTo>
                <a:lnTo>
                  <a:pt x="1599" y="135"/>
                </a:lnTo>
                <a:cubicBezTo>
                  <a:pt x="1558" y="149"/>
                  <a:pt x="1558" y="162"/>
                  <a:pt x="1572" y="122"/>
                </a:cubicBezTo>
                <a:cubicBezTo>
                  <a:pt x="1517" y="108"/>
                  <a:pt x="1463" y="41"/>
                  <a:pt x="1423" y="0"/>
                </a:cubicBezTo>
                <a:cubicBezTo>
                  <a:pt x="1368" y="27"/>
                  <a:pt x="1355" y="54"/>
                  <a:pt x="1287" y="2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D4FBD891-336F-49DE-929C-C6473415E1F4}"/>
              </a:ext>
            </a:extLst>
          </p:cNvPr>
          <p:cNvSpPr>
            <a:spLocks/>
          </p:cNvSpPr>
          <p:nvPr/>
        </p:nvSpPr>
        <p:spPr bwMode="auto">
          <a:xfrm>
            <a:off x="3911600" y="1908175"/>
            <a:ext cx="1304925" cy="693738"/>
          </a:xfrm>
          <a:custGeom>
            <a:avLst/>
            <a:gdLst>
              <a:gd name="T0" fmla="*/ 3631 w 3793"/>
              <a:gd name="T1" fmla="*/ 81 h 2018"/>
              <a:gd name="T2" fmla="*/ 3577 w 3793"/>
              <a:gd name="T3" fmla="*/ 135 h 2018"/>
              <a:gd name="T4" fmla="*/ 2981 w 3793"/>
              <a:gd name="T5" fmla="*/ 365 h 2018"/>
              <a:gd name="T6" fmla="*/ 2005 w 3793"/>
              <a:gd name="T7" fmla="*/ 257 h 2018"/>
              <a:gd name="T8" fmla="*/ 1856 w 3793"/>
              <a:gd name="T9" fmla="*/ 176 h 2018"/>
              <a:gd name="T10" fmla="*/ 1449 w 3793"/>
              <a:gd name="T11" fmla="*/ 135 h 2018"/>
              <a:gd name="T12" fmla="*/ 894 w 3793"/>
              <a:gd name="T13" fmla="*/ 284 h 2018"/>
              <a:gd name="T14" fmla="*/ 1124 w 3793"/>
              <a:gd name="T15" fmla="*/ 243 h 2018"/>
              <a:gd name="T16" fmla="*/ 1124 w 3793"/>
              <a:gd name="T17" fmla="*/ 555 h 2018"/>
              <a:gd name="T18" fmla="*/ 501 w 3793"/>
              <a:gd name="T19" fmla="*/ 772 h 2018"/>
              <a:gd name="T20" fmla="*/ 515 w 3793"/>
              <a:gd name="T21" fmla="*/ 826 h 2018"/>
              <a:gd name="T22" fmla="*/ 1179 w 3793"/>
              <a:gd name="T23" fmla="*/ 582 h 2018"/>
              <a:gd name="T24" fmla="*/ 1707 w 3793"/>
              <a:gd name="T25" fmla="*/ 216 h 2018"/>
              <a:gd name="T26" fmla="*/ 1910 w 3793"/>
              <a:gd name="T27" fmla="*/ 555 h 2018"/>
              <a:gd name="T28" fmla="*/ 1612 w 3793"/>
              <a:gd name="T29" fmla="*/ 921 h 2018"/>
              <a:gd name="T30" fmla="*/ 921 w 3793"/>
              <a:gd name="T31" fmla="*/ 1233 h 2018"/>
              <a:gd name="T32" fmla="*/ 406 w 3793"/>
              <a:gd name="T33" fmla="*/ 1300 h 2018"/>
              <a:gd name="T34" fmla="*/ 1192 w 3793"/>
              <a:gd name="T35" fmla="*/ 1273 h 2018"/>
              <a:gd name="T36" fmla="*/ 1368 w 3793"/>
              <a:gd name="T37" fmla="*/ 1409 h 2018"/>
              <a:gd name="T38" fmla="*/ 1179 w 3793"/>
              <a:gd name="T39" fmla="*/ 1571 h 2018"/>
              <a:gd name="T40" fmla="*/ 989 w 3793"/>
              <a:gd name="T41" fmla="*/ 1666 h 2018"/>
              <a:gd name="T42" fmla="*/ 921 w 3793"/>
              <a:gd name="T43" fmla="*/ 1842 h 2018"/>
              <a:gd name="T44" fmla="*/ 596 w 3793"/>
              <a:gd name="T45" fmla="*/ 1991 h 2018"/>
              <a:gd name="T46" fmla="*/ 1219 w 3793"/>
              <a:gd name="T47" fmla="*/ 1707 h 2018"/>
              <a:gd name="T48" fmla="*/ 1151 w 3793"/>
              <a:gd name="T49" fmla="*/ 1680 h 2018"/>
              <a:gd name="T50" fmla="*/ 1138 w 3793"/>
              <a:gd name="T51" fmla="*/ 1612 h 2018"/>
              <a:gd name="T52" fmla="*/ 1179 w 3793"/>
              <a:gd name="T53" fmla="*/ 1585 h 2018"/>
              <a:gd name="T54" fmla="*/ 1219 w 3793"/>
              <a:gd name="T55" fmla="*/ 1571 h 2018"/>
              <a:gd name="T56" fmla="*/ 1273 w 3793"/>
              <a:gd name="T57" fmla="*/ 1639 h 2018"/>
              <a:gd name="T58" fmla="*/ 1477 w 3793"/>
              <a:gd name="T59" fmla="*/ 1314 h 2018"/>
              <a:gd name="T60" fmla="*/ 2100 w 3793"/>
              <a:gd name="T61" fmla="*/ 392 h 2018"/>
              <a:gd name="T62" fmla="*/ 2520 w 3793"/>
              <a:gd name="T63" fmla="*/ 379 h 2018"/>
              <a:gd name="T64" fmla="*/ 3414 w 3793"/>
              <a:gd name="T65" fmla="*/ 311 h 2018"/>
              <a:gd name="T66" fmla="*/ 3631 w 3793"/>
              <a:gd name="T67" fmla="*/ 149 h 2018"/>
              <a:gd name="T68" fmla="*/ 3726 w 3793"/>
              <a:gd name="T69" fmla="*/ 67 h 2018"/>
              <a:gd name="T70" fmla="*/ 3658 w 3793"/>
              <a:gd name="T71" fmla="*/ 81 h 2018"/>
              <a:gd name="T72" fmla="*/ 3644 w 3793"/>
              <a:gd name="T73" fmla="*/ 108 h 2018"/>
              <a:gd name="T74" fmla="*/ 3590 w 3793"/>
              <a:gd name="T75" fmla="*/ 162 h 2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93" h="2018">
                <a:moveTo>
                  <a:pt x="3644" y="81"/>
                </a:moveTo>
                <a:cubicBezTo>
                  <a:pt x="3644" y="81"/>
                  <a:pt x="3631" y="81"/>
                  <a:pt x="3631" y="81"/>
                </a:cubicBezTo>
                <a:cubicBezTo>
                  <a:pt x="3617" y="135"/>
                  <a:pt x="3644" y="81"/>
                  <a:pt x="3617" y="108"/>
                </a:cubicBezTo>
                <a:lnTo>
                  <a:pt x="3577" y="135"/>
                </a:lnTo>
                <a:cubicBezTo>
                  <a:pt x="3495" y="216"/>
                  <a:pt x="3468" y="243"/>
                  <a:pt x="3360" y="271"/>
                </a:cubicBezTo>
                <a:cubicBezTo>
                  <a:pt x="3279" y="298"/>
                  <a:pt x="3224" y="379"/>
                  <a:pt x="2981" y="365"/>
                </a:cubicBezTo>
                <a:cubicBezTo>
                  <a:pt x="2818" y="352"/>
                  <a:pt x="2750" y="311"/>
                  <a:pt x="2547" y="325"/>
                </a:cubicBezTo>
                <a:cubicBezTo>
                  <a:pt x="2384" y="338"/>
                  <a:pt x="2317" y="447"/>
                  <a:pt x="2005" y="257"/>
                </a:cubicBezTo>
                <a:cubicBezTo>
                  <a:pt x="1978" y="243"/>
                  <a:pt x="1978" y="230"/>
                  <a:pt x="1951" y="216"/>
                </a:cubicBezTo>
                <a:cubicBezTo>
                  <a:pt x="1910" y="189"/>
                  <a:pt x="1883" y="189"/>
                  <a:pt x="1856" y="176"/>
                </a:cubicBezTo>
                <a:cubicBezTo>
                  <a:pt x="1775" y="135"/>
                  <a:pt x="1802" y="122"/>
                  <a:pt x="1680" y="135"/>
                </a:cubicBezTo>
                <a:cubicBezTo>
                  <a:pt x="1599" y="149"/>
                  <a:pt x="1544" y="135"/>
                  <a:pt x="1449" y="135"/>
                </a:cubicBezTo>
                <a:cubicBezTo>
                  <a:pt x="1300" y="162"/>
                  <a:pt x="1206" y="162"/>
                  <a:pt x="1057" y="203"/>
                </a:cubicBezTo>
                <a:cubicBezTo>
                  <a:pt x="975" y="230"/>
                  <a:pt x="948" y="257"/>
                  <a:pt x="894" y="284"/>
                </a:cubicBezTo>
                <a:cubicBezTo>
                  <a:pt x="745" y="379"/>
                  <a:pt x="772" y="311"/>
                  <a:pt x="758" y="379"/>
                </a:cubicBezTo>
                <a:cubicBezTo>
                  <a:pt x="840" y="460"/>
                  <a:pt x="826" y="325"/>
                  <a:pt x="1124" y="243"/>
                </a:cubicBezTo>
                <a:cubicBezTo>
                  <a:pt x="1300" y="203"/>
                  <a:pt x="1436" y="189"/>
                  <a:pt x="1612" y="203"/>
                </a:cubicBezTo>
                <a:cubicBezTo>
                  <a:pt x="1599" y="487"/>
                  <a:pt x="1233" y="487"/>
                  <a:pt x="1124" y="555"/>
                </a:cubicBezTo>
                <a:cubicBezTo>
                  <a:pt x="908" y="677"/>
                  <a:pt x="1002" y="704"/>
                  <a:pt x="731" y="731"/>
                </a:cubicBezTo>
                <a:cubicBezTo>
                  <a:pt x="677" y="731"/>
                  <a:pt x="569" y="758"/>
                  <a:pt x="501" y="772"/>
                </a:cubicBezTo>
                <a:cubicBezTo>
                  <a:pt x="311" y="813"/>
                  <a:pt x="40" y="772"/>
                  <a:pt x="0" y="853"/>
                </a:cubicBezTo>
                <a:cubicBezTo>
                  <a:pt x="40" y="894"/>
                  <a:pt x="447" y="840"/>
                  <a:pt x="515" y="826"/>
                </a:cubicBezTo>
                <a:cubicBezTo>
                  <a:pt x="772" y="772"/>
                  <a:pt x="853" y="799"/>
                  <a:pt x="989" y="704"/>
                </a:cubicBezTo>
                <a:cubicBezTo>
                  <a:pt x="1057" y="663"/>
                  <a:pt x="1097" y="609"/>
                  <a:pt x="1179" y="582"/>
                </a:cubicBezTo>
                <a:cubicBezTo>
                  <a:pt x="1260" y="555"/>
                  <a:pt x="1341" y="555"/>
                  <a:pt x="1409" y="528"/>
                </a:cubicBezTo>
                <a:cubicBezTo>
                  <a:pt x="1585" y="447"/>
                  <a:pt x="1626" y="365"/>
                  <a:pt x="1707" y="216"/>
                </a:cubicBezTo>
                <a:cubicBezTo>
                  <a:pt x="1815" y="216"/>
                  <a:pt x="1991" y="311"/>
                  <a:pt x="2046" y="365"/>
                </a:cubicBezTo>
                <a:cubicBezTo>
                  <a:pt x="2032" y="420"/>
                  <a:pt x="1951" y="514"/>
                  <a:pt x="1910" y="555"/>
                </a:cubicBezTo>
                <a:cubicBezTo>
                  <a:pt x="1829" y="663"/>
                  <a:pt x="1842" y="596"/>
                  <a:pt x="1761" y="731"/>
                </a:cubicBezTo>
                <a:cubicBezTo>
                  <a:pt x="1707" y="799"/>
                  <a:pt x="1653" y="840"/>
                  <a:pt x="1612" y="921"/>
                </a:cubicBezTo>
                <a:cubicBezTo>
                  <a:pt x="1531" y="1056"/>
                  <a:pt x="1558" y="1070"/>
                  <a:pt x="1341" y="1151"/>
                </a:cubicBezTo>
                <a:cubicBezTo>
                  <a:pt x="1192" y="1192"/>
                  <a:pt x="1355" y="1205"/>
                  <a:pt x="921" y="1233"/>
                </a:cubicBezTo>
                <a:cubicBezTo>
                  <a:pt x="813" y="1246"/>
                  <a:pt x="731" y="1260"/>
                  <a:pt x="623" y="1273"/>
                </a:cubicBezTo>
                <a:cubicBezTo>
                  <a:pt x="569" y="1287"/>
                  <a:pt x="447" y="1273"/>
                  <a:pt x="406" y="1300"/>
                </a:cubicBezTo>
                <a:cubicBezTo>
                  <a:pt x="338" y="1314"/>
                  <a:pt x="366" y="1273"/>
                  <a:pt x="352" y="1341"/>
                </a:cubicBezTo>
                <a:cubicBezTo>
                  <a:pt x="406" y="1368"/>
                  <a:pt x="1043" y="1287"/>
                  <a:pt x="1192" y="1273"/>
                </a:cubicBezTo>
                <a:cubicBezTo>
                  <a:pt x="1300" y="1260"/>
                  <a:pt x="1314" y="1192"/>
                  <a:pt x="1422" y="1205"/>
                </a:cubicBezTo>
                <a:cubicBezTo>
                  <a:pt x="1436" y="1273"/>
                  <a:pt x="1395" y="1287"/>
                  <a:pt x="1368" y="1409"/>
                </a:cubicBezTo>
                <a:cubicBezTo>
                  <a:pt x="1341" y="1504"/>
                  <a:pt x="1300" y="1558"/>
                  <a:pt x="1219" y="1571"/>
                </a:cubicBezTo>
                <a:cubicBezTo>
                  <a:pt x="1206" y="1531"/>
                  <a:pt x="1206" y="1544"/>
                  <a:pt x="1179" y="1571"/>
                </a:cubicBezTo>
                <a:cubicBezTo>
                  <a:pt x="1179" y="1571"/>
                  <a:pt x="1179" y="1585"/>
                  <a:pt x="1179" y="1585"/>
                </a:cubicBezTo>
                <a:cubicBezTo>
                  <a:pt x="1124" y="1598"/>
                  <a:pt x="1002" y="1612"/>
                  <a:pt x="989" y="1666"/>
                </a:cubicBezTo>
                <a:cubicBezTo>
                  <a:pt x="1043" y="1734"/>
                  <a:pt x="1111" y="1666"/>
                  <a:pt x="1179" y="1639"/>
                </a:cubicBezTo>
                <a:cubicBezTo>
                  <a:pt x="1124" y="1720"/>
                  <a:pt x="1016" y="1788"/>
                  <a:pt x="921" y="1842"/>
                </a:cubicBezTo>
                <a:cubicBezTo>
                  <a:pt x="786" y="1910"/>
                  <a:pt x="813" y="1896"/>
                  <a:pt x="677" y="1937"/>
                </a:cubicBezTo>
                <a:cubicBezTo>
                  <a:pt x="596" y="1964"/>
                  <a:pt x="623" y="1951"/>
                  <a:pt x="596" y="1991"/>
                </a:cubicBezTo>
                <a:cubicBezTo>
                  <a:pt x="637" y="2018"/>
                  <a:pt x="650" y="2018"/>
                  <a:pt x="691" y="2005"/>
                </a:cubicBezTo>
                <a:cubicBezTo>
                  <a:pt x="867" y="1951"/>
                  <a:pt x="1097" y="1815"/>
                  <a:pt x="1219" y="1707"/>
                </a:cubicBezTo>
                <a:cubicBezTo>
                  <a:pt x="1219" y="1707"/>
                  <a:pt x="1206" y="1707"/>
                  <a:pt x="1192" y="1707"/>
                </a:cubicBezTo>
                <a:lnTo>
                  <a:pt x="1151" y="1680"/>
                </a:lnTo>
                <a:lnTo>
                  <a:pt x="1219" y="1639"/>
                </a:lnTo>
                <a:cubicBezTo>
                  <a:pt x="1206" y="1625"/>
                  <a:pt x="1233" y="1612"/>
                  <a:pt x="1138" y="1612"/>
                </a:cubicBezTo>
                <a:cubicBezTo>
                  <a:pt x="1206" y="1585"/>
                  <a:pt x="1151" y="1612"/>
                  <a:pt x="1179" y="1585"/>
                </a:cubicBezTo>
                <a:cubicBezTo>
                  <a:pt x="1179" y="1585"/>
                  <a:pt x="1179" y="1585"/>
                  <a:pt x="1179" y="1585"/>
                </a:cubicBezTo>
                <a:cubicBezTo>
                  <a:pt x="1179" y="1585"/>
                  <a:pt x="1192" y="1585"/>
                  <a:pt x="1192" y="1585"/>
                </a:cubicBezTo>
                <a:cubicBezTo>
                  <a:pt x="1219" y="1571"/>
                  <a:pt x="1206" y="1571"/>
                  <a:pt x="1219" y="1571"/>
                </a:cubicBezTo>
                <a:cubicBezTo>
                  <a:pt x="1260" y="1598"/>
                  <a:pt x="1151" y="1598"/>
                  <a:pt x="1273" y="1598"/>
                </a:cubicBezTo>
                <a:lnTo>
                  <a:pt x="1273" y="1639"/>
                </a:lnTo>
                <a:cubicBezTo>
                  <a:pt x="1328" y="1598"/>
                  <a:pt x="1368" y="1544"/>
                  <a:pt x="1395" y="1490"/>
                </a:cubicBezTo>
                <a:cubicBezTo>
                  <a:pt x="1422" y="1436"/>
                  <a:pt x="1436" y="1368"/>
                  <a:pt x="1477" y="1314"/>
                </a:cubicBezTo>
                <a:cubicBezTo>
                  <a:pt x="1599" y="1043"/>
                  <a:pt x="1666" y="921"/>
                  <a:pt x="1870" y="691"/>
                </a:cubicBezTo>
                <a:cubicBezTo>
                  <a:pt x="1924" y="609"/>
                  <a:pt x="2032" y="528"/>
                  <a:pt x="2100" y="392"/>
                </a:cubicBezTo>
                <a:cubicBezTo>
                  <a:pt x="2181" y="406"/>
                  <a:pt x="2249" y="433"/>
                  <a:pt x="2330" y="420"/>
                </a:cubicBezTo>
                <a:cubicBezTo>
                  <a:pt x="2411" y="420"/>
                  <a:pt x="2466" y="392"/>
                  <a:pt x="2520" y="379"/>
                </a:cubicBezTo>
                <a:cubicBezTo>
                  <a:pt x="2737" y="352"/>
                  <a:pt x="3008" y="474"/>
                  <a:pt x="3238" y="392"/>
                </a:cubicBezTo>
                <a:cubicBezTo>
                  <a:pt x="3319" y="365"/>
                  <a:pt x="3211" y="365"/>
                  <a:pt x="3414" y="311"/>
                </a:cubicBezTo>
                <a:cubicBezTo>
                  <a:pt x="3509" y="284"/>
                  <a:pt x="3523" y="257"/>
                  <a:pt x="3577" y="203"/>
                </a:cubicBezTo>
                <a:cubicBezTo>
                  <a:pt x="3590" y="189"/>
                  <a:pt x="3617" y="162"/>
                  <a:pt x="3631" y="149"/>
                </a:cubicBezTo>
                <a:cubicBezTo>
                  <a:pt x="3644" y="149"/>
                  <a:pt x="3644" y="135"/>
                  <a:pt x="3644" y="135"/>
                </a:cubicBezTo>
                <a:cubicBezTo>
                  <a:pt x="3685" y="81"/>
                  <a:pt x="3672" y="94"/>
                  <a:pt x="3726" y="67"/>
                </a:cubicBezTo>
                <a:cubicBezTo>
                  <a:pt x="3753" y="122"/>
                  <a:pt x="3753" y="135"/>
                  <a:pt x="3793" y="176"/>
                </a:cubicBezTo>
                <a:cubicBezTo>
                  <a:pt x="3766" y="54"/>
                  <a:pt x="3753" y="0"/>
                  <a:pt x="3658" y="81"/>
                </a:cubicBezTo>
                <a:cubicBezTo>
                  <a:pt x="3658" y="81"/>
                  <a:pt x="3658" y="94"/>
                  <a:pt x="3644" y="94"/>
                </a:cubicBezTo>
                <a:cubicBezTo>
                  <a:pt x="3644" y="94"/>
                  <a:pt x="3644" y="94"/>
                  <a:pt x="3644" y="108"/>
                </a:cubicBezTo>
                <a:cubicBezTo>
                  <a:pt x="3644" y="108"/>
                  <a:pt x="3631" y="108"/>
                  <a:pt x="3631" y="122"/>
                </a:cubicBezTo>
                <a:cubicBezTo>
                  <a:pt x="3604" y="149"/>
                  <a:pt x="3590" y="135"/>
                  <a:pt x="3590" y="162"/>
                </a:cubicBezTo>
                <a:lnTo>
                  <a:pt x="3644" y="81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E54AC6E6-0C1F-42BD-A207-E0A93C57FFF5}"/>
              </a:ext>
            </a:extLst>
          </p:cNvPr>
          <p:cNvSpPr>
            <a:spLocks/>
          </p:cNvSpPr>
          <p:nvPr/>
        </p:nvSpPr>
        <p:spPr bwMode="auto">
          <a:xfrm>
            <a:off x="1500188" y="1600200"/>
            <a:ext cx="1049338" cy="1374775"/>
          </a:xfrm>
          <a:custGeom>
            <a:avLst/>
            <a:gdLst>
              <a:gd name="T0" fmla="*/ 27 w 3048"/>
              <a:gd name="T1" fmla="*/ 786 h 3997"/>
              <a:gd name="T2" fmla="*/ 149 w 3048"/>
              <a:gd name="T3" fmla="*/ 881 h 3997"/>
              <a:gd name="T4" fmla="*/ 271 w 3048"/>
              <a:gd name="T5" fmla="*/ 989 h 3997"/>
              <a:gd name="T6" fmla="*/ 501 w 3048"/>
              <a:gd name="T7" fmla="*/ 1220 h 3997"/>
              <a:gd name="T8" fmla="*/ 1111 w 3048"/>
              <a:gd name="T9" fmla="*/ 1518 h 3997"/>
              <a:gd name="T10" fmla="*/ 1124 w 3048"/>
              <a:gd name="T11" fmla="*/ 1531 h 3997"/>
              <a:gd name="T12" fmla="*/ 1138 w 3048"/>
              <a:gd name="T13" fmla="*/ 1572 h 3997"/>
              <a:gd name="T14" fmla="*/ 1219 w 3048"/>
              <a:gd name="T15" fmla="*/ 1735 h 3997"/>
              <a:gd name="T16" fmla="*/ 1463 w 3048"/>
              <a:gd name="T17" fmla="*/ 2182 h 3997"/>
              <a:gd name="T18" fmla="*/ 1544 w 3048"/>
              <a:gd name="T19" fmla="*/ 2466 h 3997"/>
              <a:gd name="T20" fmla="*/ 1477 w 3048"/>
              <a:gd name="T21" fmla="*/ 2507 h 3997"/>
              <a:gd name="T22" fmla="*/ 1544 w 3048"/>
              <a:gd name="T23" fmla="*/ 2602 h 3997"/>
              <a:gd name="T24" fmla="*/ 1572 w 3048"/>
              <a:gd name="T25" fmla="*/ 2737 h 3997"/>
              <a:gd name="T26" fmla="*/ 1748 w 3048"/>
              <a:gd name="T27" fmla="*/ 2913 h 3997"/>
              <a:gd name="T28" fmla="*/ 1870 w 3048"/>
              <a:gd name="T29" fmla="*/ 3455 h 3997"/>
              <a:gd name="T30" fmla="*/ 2046 w 3048"/>
              <a:gd name="T31" fmla="*/ 3618 h 3997"/>
              <a:gd name="T32" fmla="*/ 2249 w 3048"/>
              <a:gd name="T33" fmla="*/ 3753 h 3997"/>
              <a:gd name="T34" fmla="*/ 2588 w 3048"/>
              <a:gd name="T35" fmla="*/ 3930 h 3997"/>
              <a:gd name="T36" fmla="*/ 2723 w 3048"/>
              <a:gd name="T37" fmla="*/ 3943 h 3997"/>
              <a:gd name="T38" fmla="*/ 2561 w 3048"/>
              <a:gd name="T39" fmla="*/ 3862 h 3997"/>
              <a:gd name="T40" fmla="*/ 2235 w 3048"/>
              <a:gd name="T41" fmla="*/ 3686 h 3997"/>
              <a:gd name="T42" fmla="*/ 1951 w 3048"/>
              <a:gd name="T43" fmla="*/ 3482 h 3997"/>
              <a:gd name="T44" fmla="*/ 1815 w 3048"/>
              <a:gd name="T45" fmla="*/ 2873 h 3997"/>
              <a:gd name="T46" fmla="*/ 2357 w 3048"/>
              <a:gd name="T47" fmla="*/ 2995 h 3997"/>
              <a:gd name="T48" fmla="*/ 2628 w 3048"/>
              <a:gd name="T49" fmla="*/ 2968 h 3997"/>
              <a:gd name="T50" fmla="*/ 2805 w 3048"/>
              <a:gd name="T51" fmla="*/ 3103 h 3997"/>
              <a:gd name="T52" fmla="*/ 2574 w 3048"/>
              <a:gd name="T53" fmla="*/ 2900 h 3997"/>
              <a:gd name="T54" fmla="*/ 2208 w 3048"/>
              <a:gd name="T55" fmla="*/ 2913 h 3997"/>
              <a:gd name="T56" fmla="*/ 1666 w 3048"/>
              <a:gd name="T57" fmla="*/ 2764 h 3997"/>
              <a:gd name="T58" fmla="*/ 1612 w 3048"/>
              <a:gd name="T59" fmla="*/ 2602 h 3997"/>
              <a:gd name="T60" fmla="*/ 2100 w 3048"/>
              <a:gd name="T61" fmla="*/ 2656 h 3997"/>
              <a:gd name="T62" fmla="*/ 2574 w 3048"/>
              <a:gd name="T63" fmla="*/ 2778 h 3997"/>
              <a:gd name="T64" fmla="*/ 2127 w 3048"/>
              <a:gd name="T65" fmla="*/ 2615 h 3997"/>
              <a:gd name="T66" fmla="*/ 1612 w 3048"/>
              <a:gd name="T67" fmla="*/ 2520 h 3997"/>
              <a:gd name="T68" fmla="*/ 1287 w 3048"/>
              <a:gd name="T69" fmla="*/ 1775 h 3997"/>
              <a:gd name="T70" fmla="*/ 1206 w 3048"/>
              <a:gd name="T71" fmla="*/ 1599 h 3997"/>
              <a:gd name="T72" fmla="*/ 1599 w 3048"/>
              <a:gd name="T73" fmla="*/ 1477 h 3997"/>
              <a:gd name="T74" fmla="*/ 1734 w 3048"/>
              <a:gd name="T75" fmla="*/ 1437 h 3997"/>
              <a:gd name="T76" fmla="*/ 2317 w 3048"/>
              <a:gd name="T77" fmla="*/ 1464 h 3997"/>
              <a:gd name="T78" fmla="*/ 2547 w 3048"/>
              <a:gd name="T79" fmla="*/ 1965 h 3997"/>
              <a:gd name="T80" fmla="*/ 2655 w 3048"/>
              <a:gd name="T81" fmla="*/ 2100 h 3997"/>
              <a:gd name="T82" fmla="*/ 2466 w 3048"/>
              <a:gd name="T83" fmla="*/ 1653 h 3997"/>
              <a:gd name="T84" fmla="*/ 2384 w 3048"/>
              <a:gd name="T85" fmla="*/ 1477 h 3997"/>
              <a:gd name="T86" fmla="*/ 3048 w 3048"/>
              <a:gd name="T87" fmla="*/ 1640 h 3997"/>
              <a:gd name="T88" fmla="*/ 2723 w 3048"/>
              <a:gd name="T89" fmla="*/ 1464 h 3997"/>
              <a:gd name="T90" fmla="*/ 1775 w 3048"/>
              <a:gd name="T91" fmla="*/ 1382 h 3997"/>
              <a:gd name="T92" fmla="*/ 1558 w 3048"/>
              <a:gd name="T93" fmla="*/ 1437 h 3997"/>
              <a:gd name="T94" fmla="*/ 1341 w 3048"/>
              <a:gd name="T95" fmla="*/ 1464 h 3997"/>
              <a:gd name="T96" fmla="*/ 325 w 3048"/>
              <a:gd name="T97" fmla="*/ 976 h 3997"/>
              <a:gd name="T98" fmla="*/ 81 w 3048"/>
              <a:gd name="T99" fmla="*/ 651 h 3997"/>
              <a:gd name="T100" fmla="*/ 95 w 3048"/>
              <a:gd name="T101" fmla="*/ 353 h 3997"/>
              <a:gd name="T102" fmla="*/ 68 w 3048"/>
              <a:gd name="T103" fmla="*/ 0 h 3997"/>
              <a:gd name="T104" fmla="*/ 40 w 3048"/>
              <a:gd name="T105" fmla="*/ 55 h 3997"/>
              <a:gd name="T106" fmla="*/ 40 w 3048"/>
              <a:gd name="T107" fmla="*/ 109 h 3997"/>
              <a:gd name="T108" fmla="*/ 95 w 3048"/>
              <a:gd name="T109" fmla="*/ 434 h 3997"/>
              <a:gd name="T110" fmla="*/ 68 w 3048"/>
              <a:gd name="T111" fmla="*/ 637 h 3997"/>
              <a:gd name="T112" fmla="*/ 68 w 3048"/>
              <a:gd name="T113" fmla="*/ 786 h 3997"/>
              <a:gd name="T114" fmla="*/ 27 w 3048"/>
              <a:gd name="T115" fmla="*/ 786 h 3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8" h="3997">
                <a:moveTo>
                  <a:pt x="27" y="786"/>
                </a:moveTo>
                <a:lnTo>
                  <a:pt x="149" y="881"/>
                </a:lnTo>
                <a:cubicBezTo>
                  <a:pt x="203" y="922"/>
                  <a:pt x="230" y="949"/>
                  <a:pt x="271" y="989"/>
                </a:cubicBezTo>
                <a:cubicBezTo>
                  <a:pt x="339" y="1071"/>
                  <a:pt x="420" y="1152"/>
                  <a:pt x="501" y="1220"/>
                </a:cubicBezTo>
                <a:cubicBezTo>
                  <a:pt x="867" y="1504"/>
                  <a:pt x="1057" y="1477"/>
                  <a:pt x="1111" y="1518"/>
                </a:cubicBezTo>
                <a:lnTo>
                  <a:pt x="1124" y="1531"/>
                </a:lnTo>
                <a:cubicBezTo>
                  <a:pt x="1138" y="1558"/>
                  <a:pt x="1124" y="1545"/>
                  <a:pt x="1138" y="1572"/>
                </a:cubicBezTo>
                <a:lnTo>
                  <a:pt x="1219" y="1735"/>
                </a:lnTo>
                <a:cubicBezTo>
                  <a:pt x="1301" y="1924"/>
                  <a:pt x="1423" y="2073"/>
                  <a:pt x="1463" y="2182"/>
                </a:cubicBezTo>
                <a:cubicBezTo>
                  <a:pt x="1504" y="2277"/>
                  <a:pt x="1544" y="2344"/>
                  <a:pt x="1544" y="2466"/>
                </a:cubicBezTo>
                <a:cubicBezTo>
                  <a:pt x="1504" y="2493"/>
                  <a:pt x="1517" y="2480"/>
                  <a:pt x="1477" y="2507"/>
                </a:cubicBezTo>
                <a:cubicBezTo>
                  <a:pt x="1544" y="2561"/>
                  <a:pt x="1531" y="2507"/>
                  <a:pt x="1544" y="2602"/>
                </a:cubicBezTo>
                <a:cubicBezTo>
                  <a:pt x="1558" y="2642"/>
                  <a:pt x="1558" y="2683"/>
                  <a:pt x="1572" y="2737"/>
                </a:cubicBezTo>
                <a:cubicBezTo>
                  <a:pt x="1626" y="2846"/>
                  <a:pt x="1721" y="2832"/>
                  <a:pt x="1748" y="2913"/>
                </a:cubicBezTo>
                <a:cubicBezTo>
                  <a:pt x="1788" y="3035"/>
                  <a:pt x="1666" y="3211"/>
                  <a:pt x="1870" y="3455"/>
                </a:cubicBezTo>
                <a:cubicBezTo>
                  <a:pt x="1924" y="3510"/>
                  <a:pt x="1964" y="3577"/>
                  <a:pt x="2046" y="3618"/>
                </a:cubicBezTo>
                <a:cubicBezTo>
                  <a:pt x="2154" y="3659"/>
                  <a:pt x="2181" y="3686"/>
                  <a:pt x="2249" y="3753"/>
                </a:cubicBezTo>
                <a:cubicBezTo>
                  <a:pt x="2425" y="3902"/>
                  <a:pt x="2506" y="3902"/>
                  <a:pt x="2588" y="3930"/>
                </a:cubicBezTo>
                <a:cubicBezTo>
                  <a:pt x="2723" y="3997"/>
                  <a:pt x="2696" y="3957"/>
                  <a:pt x="2723" y="3943"/>
                </a:cubicBezTo>
                <a:cubicBezTo>
                  <a:pt x="2683" y="3916"/>
                  <a:pt x="2601" y="3875"/>
                  <a:pt x="2561" y="3862"/>
                </a:cubicBezTo>
                <a:cubicBezTo>
                  <a:pt x="2425" y="3821"/>
                  <a:pt x="2344" y="3767"/>
                  <a:pt x="2235" y="3686"/>
                </a:cubicBezTo>
                <a:cubicBezTo>
                  <a:pt x="2073" y="3537"/>
                  <a:pt x="2032" y="3577"/>
                  <a:pt x="1951" y="3482"/>
                </a:cubicBezTo>
                <a:cubicBezTo>
                  <a:pt x="1815" y="3306"/>
                  <a:pt x="1802" y="3144"/>
                  <a:pt x="1815" y="2873"/>
                </a:cubicBezTo>
                <a:cubicBezTo>
                  <a:pt x="2019" y="2846"/>
                  <a:pt x="2195" y="3008"/>
                  <a:pt x="2357" y="2995"/>
                </a:cubicBezTo>
                <a:cubicBezTo>
                  <a:pt x="2479" y="2995"/>
                  <a:pt x="2534" y="2913"/>
                  <a:pt x="2628" y="2968"/>
                </a:cubicBezTo>
                <a:cubicBezTo>
                  <a:pt x="2696" y="3008"/>
                  <a:pt x="2723" y="3103"/>
                  <a:pt x="2805" y="3103"/>
                </a:cubicBezTo>
                <a:cubicBezTo>
                  <a:pt x="2805" y="3049"/>
                  <a:pt x="2628" y="2913"/>
                  <a:pt x="2574" y="2900"/>
                </a:cubicBezTo>
                <a:cubicBezTo>
                  <a:pt x="2452" y="2873"/>
                  <a:pt x="2452" y="3008"/>
                  <a:pt x="2208" y="2913"/>
                </a:cubicBezTo>
                <a:cubicBezTo>
                  <a:pt x="1843" y="2778"/>
                  <a:pt x="1761" y="2859"/>
                  <a:pt x="1666" y="2764"/>
                </a:cubicBezTo>
                <a:cubicBezTo>
                  <a:pt x="1626" y="2724"/>
                  <a:pt x="1585" y="2670"/>
                  <a:pt x="1612" y="2602"/>
                </a:cubicBezTo>
                <a:cubicBezTo>
                  <a:pt x="1775" y="2602"/>
                  <a:pt x="1721" y="2683"/>
                  <a:pt x="2100" y="2656"/>
                </a:cubicBezTo>
                <a:cubicBezTo>
                  <a:pt x="2330" y="2642"/>
                  <a:pt x="2506" y="2778"/>
                  <a:pt x="2574" y="2778"/>
                </a:cubicBezTo>
                <a:cubicBezTo>
                  <a:pt x="2534" y="2656"/>
                  <a:pt x="2208" y="2615"/>
                  <a:pt x="2127" y="2615"/>
                </a:cubicBezTo>
                <a:cubicBezTo>
                  <a:pt x="1978" y="2602"/>
                  <a:pt x="1951" y="2670"/>
                  <a:pt x="1612" y="2520"/>
                </a:cubicBezTo>
                <a:cubicBezTo>
                  <a:pt x="1572" y="2114"/>
                  <a:pt x="1395" y="2033"/>
                  <a:pt x="1287" y="1775"/>
                </a:cubicBezTo>
                <a:lnTo>
                  <a:pt x="1206" y="1599"/>
                </a:lnTo>
                <a:cubicBezTo>
                  <a:pt x="1165" y="1477"/>
                  <a:pt x="1287" y="1545"/>
                  <a:pt x="1599" y="1477"/>
                </a:cubicBezTo>
                <a:cubicBezTo>
                  <a:pt x="1653" y="1464"/>
                  <a:pt x="1680" y="1437"/>
                  <a:pt x="1734" y="1437"/>
                </a:cubicBezTo>
                <a:lnTo>
                  <a:pt x="2317" y="1464"/>
                </a:lnTo>
                <a:cubicBezTo>
                  <a:pt x="2371" y="1491"/>
                  <a:pt x="2439" y="1857"/>
                  <a:pt x="2547" y="1965"/>
                </a:cubicBezTo>
                <a:cubicBezTo>
                  <a:pt x="2655" y="2060"/>
                  <a:pt x="2601" y="2060"/>
                  <a:pt x="2655" y="2100"/>
                </a:cubicBezTo>
                <a:cubicBezTo>
                  <a:pt x="2764" y="2006"/>
                  <a:pt x="2561" y="2060"/>
                  <a:pt x="2466" y="1653"/>
                </a:cubicBezTo>
                <a:cubicBezTo>
                  <a:pt x="2439" y="1558"/>
                  <a:pt x="2412" y="1545"/>
                  <a:pt x="2384" y="1477"/>
                </a:cubicBezTo>
                <a:cubicBezTo>
                  <a:pt x="2777" y="1450"/>
                  <a:pt x="2981" y="1626"/>
                  <a:pt x="3048" y="1640"/>
                </a:cubicBezTo>
                <a:cubicBezTo>
                  <a:pt x="3035" y="1558"/>
                  <a:pt x="2818" y="1477"/>
                  <a:pt x="2723" y="1464"/>
                </a:cubicBezTo>
                <a:cubicBezTo>
                  <a:pt x="2547" y="1409"/>
                  <a:pt x="1992" y="1396"/>
                  <a:pt x="1775" y="1382"/>
                </a:cubicBezTo>
                <a:cubicBezTo>
                  <a:pt x="1653" y="1382"/>
                  <a:pt x="1666" y="1409"/>
                  <a:pt x="1558" y="1437"/>
                </a:cubicBezTo>
                <a:cubicBezTo>
                  <a:pt x="1517" y="1437"/>
                  <a:pt x="1395" y="1450"/>
                  <a:pt x="1341" y="1464"/>
                </a:cubicBezTo>
                <a:cubicBezTo>
                  <a:pt x="935" y="1531"/>
                  <a:pt x="555" y="1220"/>
                  <a:pt x="325" y="976"/>
                </a:cubicBezTo>
                <a:cubicBezTo>
                  <a:pt x="122" y="759"/>
                  <a:pt x="13" y="786"/>
                  <a:pt x="81" y="651"/>
                </a:cubicBezTo>
                <a:cubicBezTo>
                  <a:pt x="149" y="529"/>
                  <a:pt x="122" y="475"/>
                  <a:pt x="95" y="353"/>
                </a:cubicBezTo>
                <a:cubicBezTo>
                  <a:pt x="68" y="217"/>
                  <a:pt x="54" y="149"/>
                  <a:pt x="68" y="0"/>
                </a:cubicBezTo>
                <a:cubicBezTo>
                  <a:pt x="54" y="27"/>
                  <a:pt x="54" y="14"/>
                  <a:pt x="40" y="55"/>
                </a:cubicBezTo>
                <a:cubicBezTo>
                  <a:pt x="40" y="68"/>
                  <a:pt x="40" y="95"/>
                  <a:pt x="40" y="109"/>
                </a:cubicBezTo>
                <a:cubicBezTo>
                  <a:pt x="40" y="285"/>
                  <a:pt x="81" y="339"/>
                  <a:pt x="95" y="434"/>
                </a:cubicBezTo>
                <a:cubicBezTo>
                  <a:pt x="95" y="515"/>
                  <a:pt x="95" y="569"/>
                  <a:pt x="68" y="637"/>
                </a:cubicBezTo>
                <a:cubicBezTo>
                  <a:pt x="0" y="773"/>
                  <a:pt x="27" y="691"/>
                  <a:pt x="68" y="786"/>
                </a:cubicBezTo>
                <a:lnTo>
                  <a:pt x="27" y="786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1D7CFC2E-5938-467C-AF80-13B528EA6B25}"/>
              </a:ext>
            </a:extLst>
          </p:cNvPr>
          <p:cNvSpPr>
            <a:spLocks/>
          </p:cNvSpPr>
          <p:nvPr/>
        </p:nvSpPr>
        <p:spPr bwMode="auto">
          <a:xfrm>
            <a:off x="3986213" y="5334000"/>
            <a:ext cx="1482725" cy="452438"/>
          </a:xfrm>
          <a:custGeom>
            <a:avLst/>
            <a:gdLst>
              <a:gd name="T0" fmla="*/ 1842 w 4308"/>
              <a:gd name="T1" fmla="*/ 41 h 1315"/>
              <a:gd name="T2" fmla="*/ 1883 w 4308"/>
              <a:gd name="T3" fmla="*/ 82 h 1315"/>
              <a:gd name="T4" fmla="*/ 2262 w 4308"/>
              <a:gd name="T5" fmla="*/ 244 h 1315"/>
              <a:gd name="T6" fmla="*/ 2438 w 4308"/>
              <a:gd name="T7" fmla="*/ 366 h 1315"/>
              <a:gd name="T8" fmla="*/ 2547 w 4308"/>
              <a:gd name="T9" fmla="*/ 583 h 1315"/>
              <a:gd name="T10" fmla="*/ 2384 w 4308"/>
              <a:gd name="T11" fmla="*/ 624 h 1315"/>
              <a:gd name="T12" fmla="*/ 2113 w 4308"/>
              <a:gd name="T13" fmla="*/ 935 h 1315"/>
              <a:gd name="T14" fmla="*/ 1558 w 4308"/>
              <a:gd name="T15" fmla="*/ 1152 h 1315"/>
              <a:gd name="T16" fmla="*/ 1273 w 4308"/>
              <a:gd name="T17" fmla="*/ 1084 h 1315"/>
              <a:gd name="T18" fmla="*/ 962 w 4308"/>
              <a:gd name="T19" fmla="*/ 610 h 1315"/>
              <a:gd name="T20" fmla="*/ 934 w 4308"/>
              <a:gd name="T21" fmla="*/ 461 h 1315"/>
              <a:gd name="T22" fmla="*/ 826 w 4308"/>
              <a:gd name="T23" fmla="*/ 339 h 1315"/>
              <a:gd name="T24" fmla="*/ 907 w 4308"/>
              <a:gd name="T25" fmla="*/ 718 h 1315"/>
              <a:gd name="T26" fmla="*/ 1002 w 4308"/>
              <a:gd name="T27" fmla="*/ 1071 h 1315"/>
              <a:gd name="T28" fmla="*/ 243 w 4308"/>
              <a:gd name="T29" fmla="*/ 867 h 1315"/>
              <a:gd name="T30" fmla="*/ 162 w 4308"/>
              <a:gd name="T31" fmla="*/ 773 h 1315"/>
              <a:gd name="T32" fmla="*/ 54 w 4308"/>
              <a:gd name="T33" fmla="*/ 678 h 1315"/>
              <a:gd name="T34" fmla="*/ 176 w 4308"/>
              <a:gd name="T35" fmla="*/ 908 h 1315"/>
              <a:gd name="T36" fmla="*/ 474 w 4308"/>
              <a:gd name="T37" fmla="*/ 1193 h 1315"/>
              <a:gd name="T38" fmla="*/ 948 w 4308"/>
              <a:gd name="T39" fmla="*/ 1220 h 1315"/>
              <a:gd name="T40" fmla="*/ 1219 w 4308"/>
              <a:gd name="T41" fmla="*/ 1152 h 1315"/>
              <a:gd name="T42" fmla="*/ 1517 w 4308"/>
              <a:gd name="T43" fmla="*/ 1233 h 1315"/>
              <a:gd name="T44" fmla="*/ 2127 w 4308"/>
              <a:gd name="T45" fmla="*/ 1044 h 1315"/>
              <a:gd name="T46" fmla="*/ 2506 w 4308"/>
              <a:gd name="T47" fmla="*/ 651 h 1315"/>
              <a:gd name="T48" fmla="*/ 2791 w 4308"/>
              <a:gd name="T49" fmla="*/ 691 h 1315"/>
              <a:gd name="T50" fmla="*/ 3143 w 4308"/>
              <a:gd name="T51" fmla="*/ 651 h 1315"/>
              <a:gd name="T52" fmla="*/ 3400 w 4308"/>
              <a:gd name="T53" fmla="*/ 773 h 1315"/>
              <a:gd name="T54" fmla="*/ 4173 w 4308"/>
              <a:gd name="T55" fmla="*/ 935 h 1315"/>
              <a:gd name="T56" fmla="*/ 4240 w 4308"/>
              <a:gd name="T57" fmla="*/ 908 h 1315"/>
              <a:gd name="T58" fmla="*/ 4267 w 4308"/>
              <a:gd name="T59" fmla="*/ 895 h 1315"/>
              <a:gd name="T60" fmla="*/ 4308 w 4308"/>
              <a:gd name="T61" fmla="*/ 840 h 1315"/>
              <a:gd name="T62" fmla="*/ 3604 w 4308"/>
              <a:gd name="T63" fmla="*/ 786 h 1315"/>
              <a:gd name="T64" fmla="*/ 3455 w 4308"/>
              <a:gd name="T65" fmla="*/ 718 h 1315"/>
              <a:gd name="T66" fmla="*/ 2940 w 4308"/>
              <a:gd name="T67" fmla="*/ 596 h 1315"/>
              <a:gd name="T68" fmla="*/ 2764 w 4308"/>
              <a:gd name="T69" fmla="*/ 624 h 1315"/>
              <a:gd name="T70" fmla="*/ 2560 w 4308"/>
              <a:gd name="T71" fmla="*/ 407 h 1315"/>
              <a:gd name="T72" fmla="*/ 2465 w 4308"/>
              <a:gd name="T73" fmla="*/ 271 h 1315"/>
              <a:gd name="T74" fmla="*/ 1937 w 4308"/>
              <a:gd name="T75" fmla="*/ 27 h 1315"/>
              <a:gd name="T76" fmla="*/ 1842 w 4308"/>
              <a:gd name="T77" fmla="*/ 41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308" h="1315">
                <a:moveTo>
                  <a:pt x="1842" y="41"/>
                </a:moveTo>
                <a:cubicBezTo>
                  <a:pt x="1869" y="82"/>
                  <a:pt x="1842" y="41"/>
                  <a:pt x="1883" y="82"/>
                </a:cubicBezTo>
                <a:lnTo>
                  <a:pt x="2262" y="244"/>
                </a:lnTo>
                <a:cubicBezTo>
                  <a:pt x="2344" y="271"/>
                  <a:pt x="2398" y="312"/>
                  <a:pt x="2438" y="366"/>
                </a:cubicBezTo>
                <a:cubicBezTo>
                  <a:pt x="2506" y="447"/>
                  <a:pt x="2560" y="447"/>
                  <a:pt x="2547" y="583"/>
                </a:cubicBezTo>
                <a:cubicBezTo>
                  <a:pt x="2479" y="596"/>
                  <a:pt x="2452" y="596"/>
                  <a:pt x="2384" y="624"/>
                </a:cubicBezTo>
                <a:cubicBezTo>
                  <a:pt x="2303" y="651"/>
                  <a:pt x="2154" y="840"/>
                  <a:pt x="2113" y="935"/>
                </a:cubicBezTo>
                <a:cubicBezTo>
                  <a:pt x="2032" y="1084"/>
                  <a:pt x="1761" y="1125"/>
                  <a:pt x="1558" y="1152"/>
                </a:cubicBezTo>
                <a:cubicBezTo>
                  <a:pt x="1409" y="1179"/>
                  <a:pt x="1382" y="1138"/>
                  <a:pt x="1273" y="1084"/>
                </a:cubicBezTo>
                <a:cubicBezTo>
                  <a:pt x="1002" y="989"/>
                  <a:pt x="1097" y="1098"/>
                  <a:pt x="962" y="610"/>
                </a:cubicBezTo>
                <a:cubicBezTo>
                  <a:pt x="948" y="569"/>
                  <a:pt x="948" y="529"/>
                  <a:pt x="934" y="461"/>
                </a:cubicBezTo>
                <a:cubicBezTo>
                  <a:pt x="921" y="380"/>
                  <a:pt x="907" y="353"/>
                  <a:pt x="826" y="339"/>
                </a:cubicBezTo>
                <a:lnTo>
                  <a:pt x="907" y="718"/>
                </a:lnTo>
                <a:cubicBezTo>
                  <a:pt x="934" y="840"/>
                  <a:pt x="962" y="976"/>
                  <a:pt x="1002" y="1071"/>
                </a:cubicBezTo>
                <a:cubicBezTo>
                  <a:pt x="840" y="1233"/>
                  <a:pt x="406" y="1179"/>
                  <a:pt x="243" y="867"/>
                </a:cubicBezTo>
                <a:cubicBezTo>
                  <a:pt x="203" y="786"/>
                  <a:pt x="216" y="827"/>
                  <a:pt x="162" y="773"/>
                </a:cubicBezTo>
                <a:cubicBezTo>
                  <a:pt x="108" y="718"/>
                  <a:pt x="135" y="691"/>
                  <a:pt x="54" y="678"/>
                </a:cubicBezTo>
                <a:cubicBezTo>
                  <a:pt x="0" y="786"/>
                  <a:pt x="108" y="745"/>
                  <a:pt x="176" y="908"/>
                </a:cubicBezTo>
                <a:cubicBezTo>
                  <a:pt x="203" y="949"/>
                  <a:pt x="420" y="1166"/>
                  <a:pt x="474" y="1193"/>
                </a:cubicBezTo>
                <a:cubicBezTo>
                  <a:pt x="596" y="1247"/>
                  <a:pt x="772" y="1315"/>
                  <a:pt x="948" y="1220"/>
                </a:cubicBezTo>
                <a:cubicBezTo>
                  <a:pt x="1043" y="1166"/>
                  <a:pt x="1070" y="1084"/>
                  <a:pt x="1219" y="1152"/>
                </a:cubicBezTo>
                <a:cubicBezTo>
                  <a:pt x="1300" y="1179"/>
                  <a:pt x="1409" y="1233"/>
                  <a:pt x="1517" y="1233"/>
                </a:cubicBezTo>
                <a:cubicBezTo>
                  <a:pt x="1720" y="1220"/>
                  <a:pt x="2005" y="1152"/>
                  <a:pt x="2127" y="1044"/>
                </a:cubicBezTo>
                <a:cubicBezTo>
                  <a:pt x="2249" y="908"/>
                  <a:pt x="2303" y="705"/>
                  <a:pt x="2506" y="651"/>
                </a:cubicBezTo>
                <a:cubicBezTo>
                  <a:pt x="2709" y="610"/>
                  <a:pt x="2628" y="705"/>
                  <a:pt x="2791" y="691"/>
                </a:cubicBezTo>
                <a:cubicBezTo>
                  <a:pt x="2926" y="678"/>
                  <a:pt x="2980" y="624"/>
                  <a:pt x="3143" y="651"/>
                </a:cubicBezTo>
                <a:cubicBezTo>
                  <a:pt x="3292" y="664"/>
                  <a:pt x="3278" y="745"/>
                  <a:pt x="3400" y="773"/>
                </a:cubicBezTo>
                <a:cubicBezTo>
                  <a:pt x="3576" y="813"/>
                  <a:pt x="3834" y="1030"/>
                  <a:pt x="4173" y="935"/>
                </a:cubicBezTo>
                <a:cubicBezTo>
                  <a:pt x="4200" y="935"/>
                  <a:pt x="4213" y="922"/>
                  <a:pt x="4240" y="908"/>
                </a:cubicBezTo>
                <a:cubicBezTo>
                  <a:pt x="4240" y="908"/>
                  <a:pt x="4267" y="895"/>
                  <a:pt x="4267" y="895"/>
                </a:cubicBezTo>
                <a:cubicBezTo>
                  <a:pt x="4308" y="854"/>
                  <a:pt x="4281" y="895"/>
                  <a:pt x="4308" y="840"/>
                </a:cubicBezTo>
                <a:cubicBezTo>
                  <a:pt x="4132" y="867"/>
                  <a:pt x="4010" y="1003"/>
                  <a:pt x="3604" y="786"/>
                </a:cubicBezTo>
                <a:cubicBezTo>
                  <a:pt x="3549" y="759"/>
                  <a:pt x="3509" y="745"/>
                  <a:pt x="3455" y="718"/>
                </a:cubicBezTo>
                <a:cubicBezTo>
                  <a:pt x="3306" y="678"/>
                  <a:pt x="3265" y="542"/>
                  <a:pt x="2940" y="596"/>
                </a:cubicBezTo>
                <a:cubicBezTo>
                  <a:pt x="2885" y="610"/>
                  <a:pt x="2818" y="637"/>
                  <a:pt x="2764" y="624"/>
                </a:cubicBezTo>
                <a:cubicBezTo>
                  <a:pt x="2628" y="610"/>
                  <a:pt x="2642" y="475"/>
                  <a:pt x="2560" y="407"/>
                </a:cubicBezTo>
                <a:cubicBezTo>
                  <a:pt x="2520" y="353"/>
                  <a:pt x="2506" y="312"/>
                  <a:pt x="2465" y="271"/>
                </a:cubicBezTo>
                <a:cubicBezTo>
                  <a:pt x="2344" y="163"/>
                  <a:pt x="2100" y="95"/>
                  <a:pt x="1937" y="27"/>
                </a:cubicBezTo>
                <a:cubicBezTo>
                  <a:pt x="1856" y="0"/>
                  <a:pt x="1869" y="27"/>
                  <a:pt x="1842" y="4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E5CB0724-F3BB-4970-9203-39BC5E2EEBFE}"/>
              </a:ext>
            </a:extLst>
          </p:cNvPr>
          <p:cNvSpPr>
            <a:spLocks/>
          </p:cNvSpPr>
          <p:nvPr/>
        </p:nvSpPr>
        <p:spPr bwMode="auto">
          <a:xfrm>
            <a:off x="3198813" y="476250"/>
            <a:ext cx="582613" cy="1366838"/>
          </a:xfrm>
          <a:custGeom>
            <a:avLst/>
            <a:gdLst>
              <a:gd name="T0" fmla="*/ 921 w 1693"/>
              <a:gd name="T1" fmla="*/ 27 h 3970"/>
              <a:gd name="T2" fmla="*/ 948 w 1693"/>
              <a:gd name="T3" fmla="*/ 68 h 3970"/>
              <a:gd name="T4" fmla="*/ 975 w 1693"/>
              <a:gd name="T5" fmla="*/ 108 h 3970"/>
              <a:gd name="T6" fmla="*/ 1016 w 1693"/>
              <a:gd name="T7" fmla="*/ 149 h 3970"/>
              <a:gd name="T8" fmla="*/ 1057 w 1693"/>
              <a:gd name="T9" fmla="*/ 176 h 3970"/>
              <a:gd name="T10" fmla="*/ 1084 w 1693"/>
              <a:gd name="T11" fmla="*/ 203 h 3970"/>
              <a:gd name="T12" fmla="*/ 948 w 1693"/>
              <a:gd name="T13" fmla="*/ 894 h 3970"/>
              <a:gd name="T14" fmla="*/ 637 w 1693"/>
              <a:gd name="T15" fmla="*/ 1924 h 3970"/>
              <a:gd name="T16" fmla="*/ 460 w 1693"/>
              <a:gd name="T17" fmla="*/ 2805 h 3970"/>
              <a:gd name="T18" fmla="*/ 54 w 1693"/>
              <a:gd name="T19" fmla="*/ 3550 h 3970"/>
              <a:gd name="T20" fmla="*/ 257 w 1693"/>
              <a:gd name="T21" fmla="*/ 3943 h 3970"/>
              <a:gd name="T22" fmla="*/ 135 w 1693"/>
              <a:gd name="T23" fmla="*/ 3577 h 3970"/>
              <a:gd name="T24" fmla="*/ 366 w 1693"/>
              <a:gd name="T25" fmla="*/ 2913 h 3970"/>
              <a:gd name="T26" fmla="*/ 894 w 1693"/>
              <a:gd name="T27" fmla="*/ 3089 h 3970"/>
              <a:gd name="T28" fmla="*/ 840 w 1693"/>
              <a:gd name="T29" fmla="*/ 3577 h 3970"/>
              <a:gd name="T30" fmla="*/ 975 w 1693"/>
              <a:gd name="T31" fmla="*/ 3198 h 3970"/>
              <a:gd name="T32" fmla="*/ 731 w 1693"/>
              <a:gd name="T33" fmla="*/ 2114 h 3970"/>
              <a:gd name="T34" fmla="*/ 745 w 1693"/>
              <a:gd name="T35" fmla="*/ 1016 h 3970"/>
              <a:gd name="T36" fmla="*/ 1178 w 1693"/>
              <a:gd name="T37" fmla="*/ 1314 h 3970"/>
              <a:gd name="T38" fmla="*/ 1328 w 1693"/>
              <a:gd name="T39" fmla="*/ 1707 h 3970"/>
              <a:gd name="T40" fmla="*/ 1504 w 1693"/>
              <a:gd name="T41" fmla="*/ 2344 h 3970"/>
              <a:gd name="T42" fmla="*/ 1463 w 1693"/>
              <a:gd name="T43" fmla="*/ 2073 h 3970"/>
              <a:gd name="T44" fmla="*/ 1057 w 1693"/>
              <a:gd name="T45" fmla="*/ 1070 h 3970"/>
              <a:gd name="T46" fmla="*/ 1084 w 1693"/>
              <a:gd name="T47" fmla="*/ 420 h 3970"/>
              <a:gd name="T48" fmla="*/ 1233 w 1693"/>
              <a:gd name="T49" fmla="*/ 284 h 3970"/>
              <a:gd name="T50" fmla="*/ 1233 w 1693"/>
              <a:gd name="T51" fmla="*/ 284 h 3970"/>
              <a:gd name="T52" fmla="*/ 1124 w 1693"/>
              <a:gd name="T53" fmla="*/ 176 h 3970"/>
              <a:gd name="T54" fmla="*/ 1070 w 1693"/>
              <a:gd name="T55" fmla="*/ 190 h 3970"/>
              <a:gd name="T56" fmla="*/ 1043 w 1693"/>
              <a:gd name="T57" fmla="*/ 163 h 3970"/>
              <a:gd name="T58" fmla="*/ 1002 w 1693"/>
              <a:gd name="T59" fmla="*/ 135 h 3970"/>
              <a:gd name="T60" fmla="*/ 962 w 1693"/>
              <a:gd name="T61" fmla="*/ 95 h 3970"/>
              <a:gd name="T62" fmla="*/ 935 w 1693"/>
              <a:gd name="T63" fmla="*/ 41 h 3970"/>
              <a:gd name="T64" fmla="*/ 935 w 1693"/>
              <a:gd name="T65" fmla="*/ 0 h 3970"/>
              <a:gd name="T66" fmla="*/ 894 w 1693"/>
              <a:gd name="T67" fmla="*/ 0 h 3970"/>
              <a:gd name="T68" fmla="*/ 894 w 1693"/>
              <a:gd name="T69" fmla="*/ 13 h 3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93" h="3970">
                <a:moveTo>
                  <a:pt x="894" y="13"/>
                </a:moveTo>
                <a:cubicBezTo>
                  <a:pt x="894" y="41"/>
                  <a:pt x="853" y="41"/>
                  <a:pt x="921" y="27"/>
                </a:cubicBezTo>
                <a:cubicBezTo>
                  <a:pt x="908" y="54"/>
                  <a:pt x="908" y="54"/>
                  <a:pt x="935" y="41"/>
                </a:cubicBezTo>
                <a:cubicBezTo>
                  <a:pt x="921" y="81"/>
                  <a:pt x="908" y="68"/>
                  <a:pt x="948" y="68"/>
                </a:cubicBezTo>
                <a:cubicBezTo>
                  <a:pt x="935" y="135"/>
                  <a:pt x="935" y="95"/>
                  <a:pt x="962" y="95"/>
                </a:cubicBezTo>
                <a:cubicBezTo>
                  <a:pt x="948" y="135"/>
                  <a:pt x="948" y="122"/>
                  <a:pt x="975" y="108"/>
                </a:cubicBezTo>
                <a:cubicBezTo>
                  <a:pt x="989" y="135"/>
                  <a:pt x="948" y="135"/>
                  <a:pt x="1002" y="135"/>
                </a:cubicBezTo>
                <a:cubicBezTo>
                  <a:pt x="989" y="163"/>
                  <a:pt x="989" y="163"/>
                  <a:pt x="1016" y="149"/>
                </a:cubicBezTo>
                <a:cubicBezTo>
                  <a:pt x="1002" y="176"/>
                  <a:pt x="1002" y="176"/>
                  <a:pt x="1043" y="163"/>
                </a:cubicBezTo>
                <a:cubicBezTo>
                  <a:pt x="1029" y="190"/>
                  <a:pt x="1029" y="190"/>
                  <a:pt x="1057" y="176"/>
                </a:cubicBezTo>
                <a:cubicBezTo>
                  <a:pt x="1043" y="203"/>
                  <a:pt x="1043" y="203"/>
                  <a:pt x="1070" y="190"/>
                </a:cubicBezTo>
                <a:cubicBezTo>
                  <a:pt x="1057" y="217"/>
                  <a:pt x="1057" y="217"/>
                  <a:pt x="1084" y="203"/>
                </a:cubicBezTo>
                <a:cubicBezTo>
                  <a:pt x="1057" y="352"/>
                  <a:pt x="1002" y="474"/>
                  <a:pt x="989" y="528"/>
                </a:cubicBezTo>
                <a:cubicBezTo>
                  <a:pt x="962" y="637"/>
                  <a:pt x="962" y="786"/>
                  <a:pt x="948" y="894"/>
                </a:cubicBezTo>
                <a:cubicBezTo>
                  <a:pt x="596" y="948"/>
                  <a:pt x="366" y="1206"/>
                  <a:pt x="447" y="1531"/>
                </a:cubicBezTo>
                <a:cubicBezTo>
                  <a:pt x="501" y="1761"/>
                  <a:pt x="596" y="1816"/>
                  <a:pt x="637" y="1924"/>
                </a:cubicBezTo>
                <a:cubicBezTo>
                  <a:pt x="718" y="2127"/>
                  <a:pt x="650" y="2249"/>
                  <a:pt x="650" y="2452"/>
                </a:cubicBezTo>
                <a:cubicBezTo>
                  <a:pt x="664" y="2737"/>
                  <a:pt x="650" y="2710"/>
                  <a:pt x="460" y="2805"/>
                </a:cubicBezTo>
                <a:cubicBezTo>
                  <a:pt x="325" y="2859"/>
                  <a:pt x="162" y="2913"/>
                  <a:pt x="95" y="3021"/>
                </a:cubicBezTo>
                <a:cubicBezTo>
                  <a:pt x="40" y="3130"/>
                  <a:pt x="0" y="3428"/>
                  <a:pt x="54" y="3550"/>
                </a:cubicBezTo>
                <a:cubicBezTo>
                  <a:pt x="81" y="3618"/>
                  <a:pt x="81" y="3699"/>
                  <a:pt x="122" y="3753"/>
                </a:cubicBezTo>
                <a:cubicBezTo>
                  <a:pt x="271" y="3970"/>
                  <a:pt x="108" y="3929"/>
                  <a:pt x="257" y="3943"/>
                </a:cubicBezTo>
                <a:cubicBezTo>
                  <a:pt x="271" y="3889"/>
                  <a:pt x="244" y="3848"/>
                  <a:pt x="203" y="3780"/>
                </a:cubicBezTo>
                <a:cubicBezTo>
                  <a:pt x="135" y="3658"/>
                  <a:pt x="176" y="3685"/>
                  <a:pt x="135" y="3577"/>
                </a:cubicBezTo>
                <a:cubicBezTo>
                  <a:pt x="81" y="3428"/>
                  <a:pt x="67" y="3482"/>
                  <a:pt x="122" y="3170"/>
                </a:cubicBezTo>
                <a:cubicBezTo>
                  <a:pt x="149" y="2981"/>
                  <a:pt x="230" y="2981"/>
                  <a:pt x="366" y="2913"/>
                </a:cubicBezTo>
                <a:cubicBezTo>
                  <a:pt x="596" y="2805"/>
                  <a:pt x="609" y="2845"/>
                  <a:pt x="691" y="2723"/>
                </a:cubicBezTo>
                <a:cubicBezTo>
                  <a:pt x="772" y="2764"/>
                  <a:pt x="880" y="3008"/>
                  <a:pt x="894" y="3089"/>
                </a:cubicBezTo>
                <a:cubicBezTo>
                  <a:pt x="908" y="3170"/>
                  <a:pt x="921" y="3414"/>
                  <a:pt x="880" y="3482"/>
                </a:cubicBezTo>
                <a:cubicBezTo>
                  <a:pt x="853" y="3563"/>
                  <a:pt x="840" y="3469"/>
                  <a:pt x="840" y="3577"/>
                </a:cubicBezTo>
                <a:lnTo>
                  <a:pt x="921" y="3590"/>
                </a:lnTo>
                <a:cubicBezTo>
                  <a:pt x="962" y="3523"/>
                  <a:pt x="975" y="3320"/>
                  <a:pt x="975" y="3198"/>
                </a:cubicBezTo>
                <a:cubicBezTo>
                  <a:pt x="962" y="2872"/>
                  <a:pt x="758" y="2764"/>
                  <a:pt x="718" y="2547"/>
                </a:cubicBezTo>
                <a:cubicBezTo>
                  <a:pt x="704" y="2439"/>
                  <a:pt x="745" y="2249"/>
                  <a:pt x="731" y="2114"/>
                </a:cubicBezTo>
                <a:cubicBezTo>
                  <a:pt x="731" y="1843"/>
                  <a:pt x="515" y="1721"/>
                  <a:pt x="501" y="1450"/>
                </a:cubicBezTo>
                <a:cubicBezTo>
                  <a:pt x="487" y="1165"/>
                  <a:pt x="623" y="1097"/>
                  <a:pt x="745" y="1016"/>
                </a:cubicBezTo>
                <a:cubicBezTo>
                  <a:pt x="813" y="975"/>
                  <a:pt x="840" y="962"/>
                  <a:pt x="948" y="975"/>
                </a:cubicBezTo>
                <a:cubicBezTo>
                  <a:pt x="1070" y="1192"/>
                  <a:pt x="1002" y="1097"/>
                  <a:pt x="1178" y="1314"/>
                </a:cubicBezTo>
                <a:cubicBezTo>
                  <a:pt x="1206" y="1368"/>
                  <a:pt x="1219" y="1396"/>
                  <a:pt x="1246" y="1436"/>
                </a:cubicBezTo>
                <a:cubicBezTo>
                  <a:pt x="1314" y="1545"/>
                  <a:pt x="1355" y="1545"/>
                  <a:pt x="1328" y="1707"/>
                </a:cubicBezTo>
                <a:cubicBezTo>
                  <a:pt x="1246" y="2127"/>
                  <a:pt x="1314" y="1992"/>
                  <a:pt x="1436" y="2154"/>
                </a:cubicBezTo>
                <a:cubicBezTo>
                  <a:pt x="1477" y="2208"/>
                  <a:pt x="1490" y="2263"/>
                  <a:pt x="1504" y="2344"/>
                </a:cubicBezTo>
                <a:cubicBezTo>
                  <a:pt x="1531" y="2507"/>
                  <a:pt x="1463" y="2507"/>
                  <a:pt x="1463" y="2561"/>
                </a:cubicBezTo>
                <a:cubicBezTo>
                  <a:pt x="1477" y="2710"/>
                  <a:pt x="1693" y="2398"/>
                  <a:pt x="1463" y="2073"/>
                </a:cubicBezTo>
                <a:cubicBezTo>
                  <a:pt x="1355" y="1937"/>
                  <a:pt x="1328" y="2059"/>
                  <a:pt x="1395" y="1707"/>
                </a:cubicBezTo>
                <a:cubicBezTo>
                  <a:pt x="1449" y="1423"/>
                  <a:pt x="1124" y="1233"/>
                  <a:pt x="1057" y="1070"/>
                </a:cubicBezTo>
                <a:cubicBezTo>
                  <a:pt x="1002" y="921"/>
                  <a:pt x="1029" y="637"/>
                  <a:pt x="1057" y="515"/>
                </a:cubicBezTo>
                <a:cubicBezTo>
                  <a:pt x="1057" y="474"/>
                  <a:pt x="1084" y="447"/>
                  <a:pt x="1084" y="420"/>
                </a:cubicBezTo>
                <a:cubicBezTo>
                  <a:pt x="1124" y="298"/>
                  <a:pt x="1070" y="271"/>
                  <a:pt x="1206" y="271"/>
                </a:cubicBezTo>
                <a:cubicBezTo>
                  <a:pt x="1192" y="298"/>
                  <a:pt x="1192" y="284"/>
                  <a:pt x="1233" y="284"/>
                </a:cubicBezTo>
                <a:cubicBezTo>
                  <a:pt x="1233" y="298"/>
                  <a:pt x="1206" y="284"/>
                  <a:pt x="1260" y="298"/>
                </a:cubicBezTo>
                <a:cubicBezTo>
                  <a:pt x="1246" y="271"/>
                  <a:pt x="1287" y="257"/>
                  <a:pt x="1233" y="284"/>
                </a:cubicBezTo>
                <a:cubicBezTo>
                  <a:pt x="1233" y="244"/>
                  <a:pt x="1233" y="257"/>
                  <a:pt x="1206" y="271"/>
                </a:cubicBezTo>
                <a:lnTo>
                  <a:pt x="1124" y="176"/>
                </a:lnTo>
                <a:cubicBezTo>
                  <a:pt x="1070" y="203"/>
                  <a:pt x="1111" y="176"/>
                  <a:pt x="1084" y="203"/>
                </a:cubicBezTo>
                <a:cubicBezTo>
                  <a:pt x="1111" y="176"/>
                  <a:pt x="1111" y="176"/>
                  <a:pt x="1070" y="190"/>
                </a:cubicBezTo>
                <a:cubicBezTo>
                  <a:pt x="1084" y="149"/>
                  <a:pt x="1097" y="163"/>
                  <a:pt x="1057" y="176"/>
                </a:cubicBezTo>
                <a:cubicBezTo>
                  <a:pt x="1070" y="135"/>
                  <a:pt x="1070" y="149"/>
                  <a:pt x="1043" y="163"/>
                </a:cubicBezTo>
                <a:cubicBezTo>
                  <a:pt x="1043" y="135"/>
                  <a:pt x="1057" y="135"/>
                  <a:pt x="1016" y="149"/>
                </a:cubicBezTo>
                <a:cubicBezTo>
                  <a:pt x="1029" y="108"/>
                  <a:pt x="1043" y="122"/>
                  <a:pt x="1002" y="135"/>
                </a:cubicBezTo>
                <a:cubicBezTo>
                  <a:pt x="1002" y="95"/>
                  <a:pt x="1029" y="95"/>
                  <a:pt x="975" y="108"/>
                </a:cubicBezTo>
                <a:cubicBezTo>
                  <a:pt x="989" y="81"/>
                  <a:pt x="989" y="81"/>
                  <a:pt x="962" y="95"/>
                </a:cubicBezTo>
                <a:cubicBezTo>
                  <a:pt x="975" y="27"/>
                  <a:pt x="962" y="68"/>
                  <a:pt x="948" y="68"/>
                </a:cubicBezTo>
                <a:cubicBezTo>
                  <a:pt x="962" y="27"/>
                  <a:pt x="975" y="27"/>
                  <a:pt x="935" y="41"/>
                </a:cubicBezTo>
                <a:cubicBezTo>
                  <a:pt x="948" y="13"/>
                  <a:pt x="948" y="13"/>
                  <a:pt x="921" y="27"/>
                </a:cubicBezTo>
                <a:lnTo>
                  <a:pt x="935" y="0"/>
                </a:lnTo>
                <a:lnTo>
                  <a:pt x="894" y="13"/>
                </a:lnTo>
                <a:lnTo>
                  <a:pt x="894" y="0"/>
                </a:lnTo>
                <a:lnTo>
                  <a:pt x="867" y="0"/>
                </a:lnTo>
                <a:cubicBezTo>
                  <a:pt x="867" y="27"/>
                  <a:pt x="853" y="13"/>
                  <a:pt x="894" y="1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ED2C743F-002F-4366-B58C-CF274F8952B4}"/>
              </a:ext>
            </a:extLst>
          </p:cNvPr>
          <p:cNvSpPr>
            <a:spLocks/>
          </p:cNvSpPr>
          <p:nvPr/>
        </p:nvSpPr>
        <p:spPr bwMode="auto">
          <a:xfrm>
            <a:off x="2012950" y="3324225"/>
            <a:ext cx="695325" cy="890588"/>
          </a:xfrm>
          <a:custGeom>
            <a:avLst/>
            <a:gdLst>
              <a:gd name="T0" fmla="*/ 1355 w 2019"/>
              <a:gd name="T1" fmla="*/ 1070 h 2587"/>
              <a:gd name="T2" fmla="*/ 1301 w 2019"/>
              <a:gd name="T3" fmla="*/ 555 h 2587"/>
              <a:gd name="T4" fmla="*/ 1274 w 2019"/>
              <a:gd name="T5" fmla="*/ 284 h 2587"/>
              <a:gd name="T6" fmla="*/ 1193 w 2019"/>
              <a:gd name="T7" fmla="*/ 67 h 2587"/>
              <a:gd name="T8" fmla="*/ 1233 w 2019"/>
              <a:gd name="T9" fmla="*/ 528 h 2587"/>
              <a:gd name="T10" fmla="*/ 1260 w 2019"/>
              <a:gd name="T11" fmla="*/ 1002 h 2587"/>
              <a:gd name="T12" fmla="*/ 1125 w 2019"/>
              <a:gd name="T13" fmla="*/ 1680 h 2587"/>
              <a:gd name="T14" fmla="*/ 881 w 2019"/>
              <a:gd name="T15" fmla="*/ 1924 h 2587"/>
              <a:gd name="T16" fmla="*/ 651 w 2019"/>
              <a:gd name="T17" fmla="*/ 2208 h 2587"/>
              <a:gd name="T18" fmla="*/ 353 w 2019"/>
              <a:gd name="T19" fmla="*/ 2398 h 2587"/>
              <a:gd name="T20" fmla="*/ 0 w 2019"/>
              <a:gd name="T21" fmla="*/ 2560 h 2587"/>
              <a:gd name="T22" fmla="*/ 136 w 2019"/>
              <a:gd name="T23" fmla="*/ 2533 h 2587"/>
              <a:gd name="T24" fmla="*/ 569 w 2019"/>
              <a:gd name="T25" fmla="*/ 2357 h 2587"/>
              <a:gd name="T26" fmla="*/ 962 w 2019"/>
              <a:gd name="T27" fmla="*/ 1924 h 2587"/>
              <a:gd name="T28" fmla="*/ 1179 w 2019"/>
              <a:gd name="T29" fmla="*/ 1720 h 2587"/>
              <a:gd name="T30" fmla="*/ 1355 w 2019"/>
              <a:gd name="T31" fmla="*/ 1476 h 2587"/>
              <a:gd name="T32" fmla="*/ 1396 w 2019"/>
              <a:gd name="T33" fmla="*/ 1422 h 2587"/>
              <a:gd name="T34" fmla="*/ 1721 w 2019"/>
              <a:gd name="T35" fmla="*/ 1219 h 2587"/>
              <a:gd name="T36" fmla="*/ 1829 w 2019"/>
              <a:gd name="T37" fmla="*/ 1124 h 2587"/>
              <a:gd name="T38" fmla="*/ 1436 w 2019"/>
              <a:gd name="T39" fmla="*/ 1273 h 2587"/>
              <a:gd name="T40" fmla="*/ 1545 w 2019"/>
              <a:gd name="T41" fmla="*/ 934 h 2587"/>
              <a:gd name="T42" fmla="*/ 1884 w 2019"/>
              <a:gd name="T43" fmla="*/ 853 h 2587"/>
              <a:gd name="T44" fmla="*/ 2006 w 2019"/>
              <a:gd name="T45" fmla="*/ 826 h 2587"/>
              <a:gd name="T46" fmla="*/ 1978 w 2019"/>
              <a:gd name="T47" fmla="*/ 812 h 2587"/>
              <a:gd name="T48" fmla="*/ 1667 w 2019"/>
              <a:gd name="T49" fmla="*/ 785 h 2587"/>
              <a:gd name="T50" fmla="*/ 1762 w 2019"/>
              <a:gd name="T51" fmla="*/ 487 h 2587"/>
              <a:gd name="T52" fmla="*/ 1856 w 2019"/>
              <a:gd name="T53" fmla="*/ 243 h 2587"/>
              <a:gd name="T54" fmla="*/ 1762 w 2019"/>
              <a:gd name="T55" fmla="*/ 365 h 2587"/>
              <a:gd name="T56" fmla="*/ 1585 w 2019"/>
              <a:gd name="T57" fmla="*/ 799 h 2587"/>
              <a:gd name="T58" fmla="*/ 1518 w 2019"/>
              <a:gd name="T59" fmla="*/ 609 h 2587"/>
              <a:gd name="T60" fmla="*/ 1613 w 2019"/>
              <a:gd name="T61" fmla="*/ 162 h 2587"/>
              <a:gd name="T62" fmla="*/ 1707 w 2019"/>
              <a:gd name="T63" fmla="*/ 0 h 2587"/>
              <a:gd name="T64" fmla="*/ 1613 w 2019"/>
              <a:gd name="T65" fmla="*/ 81 h 2587"/>
              <a:gd name="T66" fmla="*/ 1531 w 2019"/>
              <a:gd name="T67" fmla="*/ 189 h 2587"/>
              <a:gd name="T68" fmla="*/ 1436 w 2019"/>
              <a:gd name="T69" fmla="*/ 487 h 2587"/>
              <a:gd name="T70" fmla="*/ 1464 w 2019"/>
              <a:gd name="T71" fmla="*/ 962 h 2587"/>
              <a:gd name="T72" fmla="*/ 1355 w 2019"/>
              <a:gd name="T73" fmla="*/ 1070 h 2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19" h="2587">
                <a:moveTo>
                  <a:pt x="1355" y="1070"/>
                </a:moveTo>
                <a:cubicBezTo>
                  <a:pt x="1287" y="962"/>
                  <a:pt x="1301" y="704"/>
                  <a:pt x="1301" y="555"/>
                </a:cubicBezTo>
                <a:cubicBezTo>
                  <a:pt x="1301" y="460"/>
                  <a:pt x="1274" y="379"/>
                  <a:pt x="1274" y="284"/>
                </a:cubicBezTo>
                <a:cubicBezTo>
                  <a:pt x="1274" y="176"/>
                  <a:pt x="1301" y="81"/>
                  <a:pt x="1193" y="67"/>
                </a:cubicBezTo>
                <a:cubicBezTo>
                  <a:pt x="1220" y="203"/>
                  <a:pt x="1233" y="379"/>
                  <a:pt x="1233" y="528"/>
                </a:cubicBezTo>
                <a:cubicBezTo>
                  <a:pt x="1233" y="677"/>
                  <a:pt x="1220" y="867"/>
                  <a:pt x="1260" y="1002"/>
                </a:cubicBezTo>
                <a:cubicBezTo>
                  <a:pt x="1355" y="1327"/>
                  <a:pt x="1477" y="1273"/>
                  <a:pt x="1125" y="1680"/>
                </a:cubicBezTo>
                <a:cubicBezTo>
                  <a:pt x="1044" y="1774"/>
                  <a:pt x="949" y="1829"/>
                  <a:pt x="881" y="1924"/>
                </a:cubicBezTo>
                <a:cubicBezTo>
                  <a:pt x="813" y="2032"/>
                  <a:pt x="745" y="2113"/>
                  <a:pt x="651" y="2208"/>
                </a:cubicBezTo>
                <a:cubicBezTo>
                  <a:pt x="515" y="2316"/>
                  <a:pt x="502" y="2371"/>
                  <a:pt x="353" y="2398"/>
                </a:cubicBezTo>
                <a:cubicBezTo>
                  <a:pt x="244" y="2425"/>
                  <a:pt x="54" y="2493"/>
                  <a:pt x="0" y="2560"/>
                </a:cubicBezTo>
                <a:cubicBezTo>
                  <a:pt x="41" y="2587"/>
                  <a:pt x="82" y="2560"/>
                  <a:pt x="136" y="2533"/>
                </a:cubicBezTo>
                <a:cubicBezTo>
                  <a:pt x="380" y="2425"/>
                  <a:pt x="393" y="2506"/>
                  <a:pt x="569" y="2357"/>
                </a:cubicBezTo>
                <a:cubicBezTo>
                  <a:pt x="908" y="2059"/>
                  <a:pt x="867" y="2032"/>
                  <a:pt x="962" y="1924"/>
                </a:cubicBezTo>
                <a:cubicBezTo>
                  <a:pt x="1030" y="1856"/>
                  <a:pt x="1138" y="1788"/>
                  <a:pt x="1179" y="1720"/>
                </a:cubicBezTo>
                <a:cubicBezTo>
                  <a:pt x="1287" y="1585"/>
                  <a:pt x="1274" y="1625"/>
                  <a:pt x="1355" y="1476"/>
                </a:cubicBezTo>
                <a:cubicBezTo>
                  <a:pt x="1369" y="1463"/>
                  <a:pt x="1382" y="1436"/>
                  <a:pt x="1396" y="1422"/>
                </a:cubicBezTo>
                <a:cubicBezTo>
                  <a:pt x="1504" y="1246"/>
                  <a:pt x="1342" y="1341"/>
                  <a:pt x="1721" y="1219"/>
                </a:cubicBezTo>
                <a:cubicBezTo>
                  <a:pt x="1789" y="1192"/>
                  <a:pt x="1829" y="1205"/>
                  <a:pt x="1829" y="1124"/>
                </a:cubicBezTo>
                <a:cubicBezTo>
                  <a:pt x="1735" y="1124"/>
                  <a:pt x="1599" y="1273"/>
                  <a:pt x="1436" y="1273"/>
                </a:cubicBezTo>
                <a:cubicBezTo>
                  <a:pt x="1315" y="1111"/>
                  <a:pt x="1477" y="1043"/>
                  <a:pt x="1545" y="934"/>
                </a:cubicBezTo>
                <a:cubicBezTo>
                  <a:pt x="1626" y="840"/>
                  <a:pt x="1748" y="840"/>
                  <a:pt x="1884" y="853"/>
                </a:cubicBezTo>
                <a:cubicBezTo>
                  <a:pt x="2019" y="867"/>
                  <a:pt x="1978" y="853"/>
                  <a:pt x="2006" y="826"/>
                </a:cubicBezTo>
                <a:lnTo>
                  <a:pt x="1978" y="812"/>
                </a:lnTo>
                <a:cubicBezTo>
                  <a:pt x="1924" y="799"/>
                  <a:pt x="1775" y="799"/>
                  <a:pt x="1667" y="785"/>
                </a:cubicBezTo>
                <a:cubicBezTo>
                  <a:pt x="1667" y="718"/>
                  <a:pt x="1735" y="555"/>
                  <a:pt x="1762" y="487"/>
                </a:cubicBezTo>
                <a:cubicBezTo>
                  <a:pt x="1843" y="298"/>
                  <a:pt x="1924" y="311"/>
                  <a:pt x="1856" y="243"/>
                </a:cubicBezTo>
                <a:cubicBezTo>
                  <a:pt x="1802" y="271"/>
                  <a:pt x="1816" y="271"/>
                  <a:pt x="1762" y="365"/>
                </a:cubicBezTo>
                <a:cubicBezTo>
                  <a:pt x="1613" y="609"/>
                  <a:pt x="1640" y="718"/>
                  <a:pt x="1585" y="799"/>
                </a:cubicBezTo>
                <a:cubicBezTo>
                  <a:pt x="1504" y="772"/>
                  <a:pt x="1518" y="718"/>
                  <a:pt x="1518" y="609"/>
                </a:cubicBezTo>
                <a:cubicBezTo>
                  <a:pt x="1504" y="433"/>
                  <a:pt x="1518" y="311"/>
                  <a:pt x="1613" y="162"/>
                </a:cubicBezTo>
                <a:cubicBezTo>
                  <a:pt x="1653" y="94"/>
                  <a:pt x="1721" y="81"/>
                  <a:pt x="1707" y="0"/>
                </a:cubicBezTo>
                <a:cubicBezTo>
                  <a:pt x="1640" y="0"/>
                  <a:pt x="1640" y="27"/>
                  <a:pt x="1613" y="81"/>
                </a:cubicBezTo>
                <a:cubicBezTo>
                  <a:pt x="1531" y="203"/>
                  <a:pt x="1572" y="149"/>
                  <a:pt x="1531" y="189"/>
                </a:cubicBezTo>
                <a:cubicBezTo>
                  <a:pt x="1464" y="230"/>
                  <a:pt x="1436" y="406"/>
                  <a:pt x="1436" y="487"/>
                </a:cubicBezTo>
                <a:cubicBezTo>
                  <a:pt x="1450" y="812"/>
                  <a:pt x="1545" y="880"/>
                  <a:pt x="1464" y="962"/>
                </a:cubicBezTo>
                <a:cubicBezTo>
                  <a:pt x="1436" y="1002"/>
                  <a:pt x="1396" y="1043"/>
                  <a:pt x="1355" y="107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134AC13C-529F-45BF-98DB-09B92BD7EB4A}"/>
              </a:ext>
            </a:extLst>
          </p:cNvPr>
          <p:cNvSpPr>
            <a:spLocks noEditPoints="1"/>
          </p:cNvSpPr>
          <p:nvPr/>
        </p:nvSpPr>
        <p:spPr bwMode="auto">
          <a:xfrm>
            <a:off x="3738563" y="1101725"/>
            <a:ext cx="895350" cy="946150"/>
          </a:xfrm>
          <a:custGeom>
            <a:avLst/>
            <a:gdLst>
              <a:gd name="T0" fmla="*/ 2602 w 2602"/>
              <a:gd name="T1" fmla="*/ 189 h 2750"/>
              <a:gd name="T2" fmla="*/ 2480 w 2602"/>
              <a:gd name="T3" fmla="*/ 0 h 2750"/>
              <a:gd name="T4" fmla="*/ 2507 w 2602"/>
              <a:gd name="T5" fmla="*/ 81 h 2750"/>
              <a:gd name="T6" fmla="*/ 2602 w 2602"/>
              <a:gd name="T7" fmla="*/ 189 h 2750"/>
              <a:gd name="T8" fmla="*/ 2466 w 2602"/>
              <a:gd name="T9" fmla="*/ 108 h 2750"/>
              <a:gd name="T10" fmla="*/ 2317 w 2602"/>
              <a:gd name="T11" fmla="*/ 542 h 2750"/>
              <a:gd name="T12" fmla="*/ 1884 w 2602"/>
              <a:gd name="T13" fmla="*/ 1070 h 2750"/>
              <a:gd name="T14" fmla="*/ 1464 w 2602"/>
              <a:gd name="T15" fmla="*/ 1300 h 2750"/>
              <a:gd name="T16" fmla="*/ 1139 w 2602"/>
              <a:gd name="T17" fmla="*/ 1327 h 2750"/>
              <a:gd name="T18" fmla="*/ 1111 w 2602"/>
              <a:gd name="T19" fmla="*/ 1273 h 2750"/>
              <a:gd name="T20" fmla="*/ 922 w 2602"/>
              <a:gd name="T21" fmla="*/ 1314 h 2750"/>
              <a:gd name="T22" fmla="*/ 746 w 2602"/>
              <a:gd name="T23" fmla="*/ 1219 h 2750"/>
              <a:gd name="T24" fmla="*/ 393 w 2602"/>
              <a:gd name="T25" fmla="*/ 1341 h 2750"/>
              <a:gd name="T26" fmla="*/ 217 w 2602"/>
              <a:gd name="T27" fmla="*/ 1666 h 2750"/>
              <a:gd name="T28" fmla="*/ 0 w 2602"/>
              <a:gd name="T29" fmla="*/ 1924 h 2750"/>
              <a:gd name="T30" fmla="*/ 312 w 2602"/>
              <a:gd name="T31" fmla="*/ 1585 h 2750"/>
              <a:gd name="T32" fmla="*/ 407 w 2602"/>
              <a:gd name="T33" fmla="*/ 1449 h 2750"/>
              <a:gd name="T34" fmla="*/ 502 w 2602"/>
              <a:gd name="T35" fmla="*/ 1327 h 2750"/>
              <a:gd name="T36" fmla="*/ 908 w 2602"/>
              <a:gd name="T37" fmla="*/ 1368 h 2750"/>
              <a:gd name="T38" fmla="*/ 1003 w 2602"/>
              <a:gd name="T39" fmla="*/ 1395 h 2750"/>
              <a:gd name="T40" fmla="*/ 1017 w 2602"/>
              <a:gd name="T41" fmla="*/ 1409 h 2750"/>
              <a:gd name="T42" fmla="*/ 732 w 2602"/>
              <a:gd name="T43" fmla="*/ 1625 h 2750"/>
              <a:gd name="T44" fmla="*/ 583 w 2602"/>
              <a:gd name="T45" fmla="*/ 1734 h 2750"/>
              <a:gd name="T46" fmla="*/ 448 w 2602"/>
              <a:gd name="T47" fmla="*/ 1842 h 2750"/>
              <a:gd name="T48" fmla="*/ 244 w 2602"/>
              <a:gd name="T49" fmla="*/ 2127 h 2750"/>
              <a:gd name="T50" fmla="*/ 122 w 2602"/>
              <a:gd name="T51" fmla="*/ 2262 h 2750"/>
              <a:gd name="T52" fmla="*/ 0 w 2602"/>
              <a:gd name="T53" fmla="*/ 2384 h 2750"/>
              <a:gd name="T54" fmla="*/ 258 w 2602"/>
              <a:gd name="T55" fmla="*/ 2208 h 2750"/>
              <a:gd name="T56" fmla="*/ 393 w 2602"/>
              <a:gd name="T57" fmla="*/ 2018 h 2750"/>
              <a:gd name="T58" fmla="*/ 461 w 2602"/>
              <a:gd name="T59" fmla="*/ 1951 h 2750"/>
              <a:gd name="T60" fmla="*/ 258 w 2602"/>
              <a:gd name="T61" fmla="*/ 2371 h 2750"/>
              <a:gd name="T62" fmla="*/ 149 w 2602"/>
              <a:gd name="T63" fmla="*/ 2560 h 2750"/>
              <a:gd name="T64" fmla="*/ 14 w 2602"/>
              <a:gd name="T65" fmla="*/ 2750 h 2750"/>
              <a:gd name="T66" fmla="*/ 190 w 2602"/>
              <a:gd name="T67" fmla="*/ 2601 h 2750"/>
              <a:gd name="T68" fmla="*/ 299 w 2602"/>
              <a:gd name="T69" fmla="*/ 2411 h 2750"/>
              <a:gd name="T70" fmla="*/ 529 w 2602"/>
              <a:gd name="T71" fmla="*/ 2018 h 2750"/>
              <a:gd name="T72" fmla="*/ 597 w 2602"/>
              <a:gd name="T73" fmla="*/ 1788 h 2750"/>
              <a:gd name="T74" fmla="*/ 773 w 2602"/>
              <a:gd name="T75" fmla="*/ 1639 h 2750"/>
              <a:gd name="T76" fmla="*/ 1653 w 2602"/>
              <a:gd name="T77" fmla="*/ 1300 h 2750"/>
              <a:gd name="T78" fmla="*/ 2073 w 2602"/>
              <a:gd name="T79" fmla="*/ 948 h 2750"/>
              <a:gd name="T80" fmla="*/ 2507 w 2602"/>
              <a:gd name="T81" fmla="*/ 284 h 2750"/>
              <a:gd name="T82" fmla="*/ 2575 w 2602"/>
              <a:gd name="T83" fmla="*/ 298 h 2750"/>
              <a:gd name="T84" fmla="*/ 2507 w 2602"/>
              <a:gd name="T85" fmla="*/ 257 h 2750"/>
              <a:gd name="T86" fmla="*/ 2534 w 2602"/>
              <a:gd name="T87" fmla="*/ 108 h 2750"/>
              <a:gd name="T88" fmla="*/ 2493 w 2602"/>
              <a:gd name="T89" fmla="*/ 121 h 2750"/>
              <a:gd name="T90" fmla="*/ 2466 w 2602"/>
              <a:gd name="T91" fmla="*/ 108 h 2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02" h="2750">
                <a:moveTo>
                  <a:pt x="2602" y="189"/>
                </a:moveTo>
                <a:cubicBezTo>
                  <a:pt x="2575" y="121"/>
                  <a:pt x="2548" y="54"/>
                  <a:pt x="2480" y="0"/>
                </a:cubicBezTo>
                <a:cubicBezTo>
                  <a:pt x="2480" y="94"/>
                  <a:pt x="2466" y="54"/>
                  <a:pt x="2507" y="81"/>
                </a:cubicBezTo>
                <a:lnTo>
                  <a:pt x="2602" y="189"/>
                </a:lnTo>
                <a:close/>
                <a:moveTo>
                  <a:pt x="2466" y="108"/>
                </a:moveTo>
                <a:cubicBezTo>
                  <a:pt x="2521" y="257"/>
                  <a:pt x="2453" y="284"/>
                  <a:pt x="2317" y="542"/>
                </a:cubicBezTo>
                <a:cubicBezTo>
                  <a:pt x="2114" y="907"/>
                  <a:pt x="2182" y="772"/>
                  <a:pt x="1884" y="1070"/>
                </a:cubicBezTo>
                <a:cubicBezTo>
                  <a:pt x="1762" y="1192"/>
                  <a:pt x="1626" y="1273"/>
                  <a:pt x="1464" y="1300"/>
                </a:cubicBezTo>
                <a:cubicBezTo>
                  <a:pt x="1396" y="1314"/>
                  <a:pt x="1193" y="1327"/>
                  <a:pt x="1139" y="1327"/>
                </a:cubicBezTo>
                <a:cubicBezTo>
                  <a:pt x="1139" y="1246"/>
                  <a:pt x="1152" y="1300"/>
                  <a:pt x="1111" y="1273"/>
                </a:cubicBezTo>
                <a:cubicBezTo>
                  <a:pt x="1044" y="1287"/>
                  <a:pt x="1030" y="1341"/>
                  <a:pt x="922" y="1314"/>
                </a:cubicBezTo>
                <a:cubicBezTo>
                  <a:pt x="868" y="1300"/>
                  <a:pt x="813" y="1246"/>
                  <a:pt x="746" y="1219"/>
                </a:cubicBezTo>
                <a:cubicBezTo>
                  <a:pt x="624" y="1178"/>
                  <a:pt x="448" y="1273"/>
                  <a:pt x="393" y="1341"/>
                </a:cubicBezTo>
                <a:cubicBezTo>
                  <a:pt x="326" y="1449"/>
                  <a:pt x="271" y="1544"/>
                  <a:pt x="217" y="1666"/>
                </a:cubicBezTo>
                <a:cubicBezTo>
                  <a:pt x="163" y="1761"/>
                  <a:pt x="14" y="1883"/>
                  <a:pt x="0" y="1924"/>
                </a:cubicBezTo>
                <a:cubicBezTo>
                  <a:pt x="82" y="1964"/>
                  <a:pt x="271" y="1666"/>
                  <a:pt x="312" y="1585"/>
                </a:cubicBezTo>
                <a:cubicBezTo>
                  <a:pt x="339" y="1544"/>
                  <a:pt x="366" y="1490"/>
                  <a:pt x="407" y="1449"/>
                </a:cubicBezTo>
                <a:cubicBezTo>
                  <a:pt x="448" y="1382"/>
                  <a:pt x="420" y="1368"/>
                  <a:pt x="502" y="1327"/>
                </a:cubicBezTo>
                <a:cubicBezTo>
                  <a:pt x="759" y="1192"/>
                  <a:pt x="746" y="1341"/>
                  <a:pt x="908" y="1368"/>
                </a:cubicBezTo>
                <a:lnTo>
                  <a:pt x="1003" y="1395"/>
                </a:lnTo>
                <a:cubicBezTo>
                  <a:pt x="1017" y="1409"/>
                  <a:pt x="1017" y="1409"/>
                  <a:pt x="1017" y="1409"/>
                </a:cubicBezTo>
                <a:cubicBezTo>
                  <a:pt x="935" y="1463"/>
                  <a:pt x="813" y="1558"/>
                  <a:pt x="732" y="1625"/>
                </a:cubicBezTo>
                <a:cubicBezTo>
                  <a:pt x="678" y="1653"/>
                  <a:pt x="651" y="1693"/>
                  <a:pt x="583" y="1734"/>
                </a:cubicBezTo>
                <a:cubicBezTo>
                  <a:pt x="488" y="1774"/>
                  <a:pt x="529" y="1774"/>
                  <a:pt x="448" y="1842"/>
                </a:cubicBezTo>
                <a:cubicBezTo>
                  <a:pt x="353" y="1924"/>
                  <a:pt x="380" y="2005"/>
                  <a:pt x="244" y="2127"/>
                </a:cubicBezTo>
                <a:cubicBezTo>
                  <a:pt x="190" y="2181"/>
                  <a:pt x="177" y="2222"/>
                  <a:pt x="122" y="2262"/>
                </a:cubicBezTo>
                <a:cubicBezTo>
                  <a:pt x="82" y="2316"/>
                  <a:pt x="14" y="2316"/>
                  <a:pt x="0" y="2384"/>
                </a:cubicBezTo>
                <a:cubicBezTo>
                  <a:pt x="109" y="2411"/>
                  <a:pt x="204" y="2262"/>
                  <a:pt x="258" y="2208"/>
                </a:cubicBezTo>
                <a:cubicBezTo>
                  <a:pt x="420" y="2018"/>
                  <a:pt x="312" y="2140"/>
                  <a:pt x="393" y="2018"/>
                </a:cubicBezTo>
                <a:lnTo>
                  <a:pt x="461" y="1951"/>
                </a:lnTo>
                <a:cubicBezTo>
                  <a:pt x="461" y="2113"/>
                  <a:pt x="380" y="2100"/>
                  <a:pt x="258" y="2371"/>
                </a:cubicBezTo>
                <a:cubicBezTo>
                  <a:pt x="163" y="2560"/>
                  <a:pt x="204" y="2452"/>
                  <a:pt x="149" y="2560"/>
                </a:cubicBezTo>
                <a:cubicBezTo>
                  <a:pt x="68" y="2696"/>
                  <a:pt x="55" y="2655"/>
                  <a:pt x="14" y="2750"/>
                </a:cubicBezTo>
                <a:cubicBezTo>
                  <a:pt x="122" y="2750"/>
                  <a:pt x="122" y="2723"/>
                  <a:pt x="190" y="2601"/>
                </a:cubicBezTo>
                <a:cubicBezTo>
                  <a:pt x="244" y="2520"/>
                  <a:pt x="258" y="2520"/>
                  <a:pt x="299" y="2411"/>
                </a:cubicBezTo>
                <a:cubicBezTo>
                  <a:pt x="420" y="2154"/>
                  <a:pt x="475" y="2195"/>
                  <a:pt x="529" y="2018"/>
                </a:cubicBezTo>
                <a:cubicBezTo>
                  <a:pt x="556" y="1910"/>
                  <a:pt x="515" y="1842"/>
                  <a:pt x="597" y="1788"/>
                </a:cubicBezTo>
                <a:cubicBezTo>
                  <a:pt x="800" y="1653"/>
                  <a:pt x="678" y="1707"/>
                  <a:pt x="773" y="1639"/>
                </a:cubicBezTo>
                <a:cubicBezTo>
                  <a:pt x="1410" y="1178"/>
                  <a:pt x="1342" y="1463"/>
                  <a:pt x="1653" y="1300"/>
                </a:cubicBezTo>
                <a:cubicBezTo>
                  <a:pt x="1924" y="1151"/>
                  <a:pt x="1938" y="1070"/>
                  <a:pt x="2073" y="948"/>
                </a:cubicBezTo>
                <a:cubicBezTo>
                  <a:pt x="2290" y="772"/>
                  <a:pt x="2385" y="569"/>
                  <a:pt x="2507" y="284"/>
                </a:cubicBezTo>
                <a:cubicBezTo>
                  <a:pt x="2561" y="298"/>
                  <a:pt x="2534" y="284"/>
                  <a:pt x="2575" y="298"/>
                </a:cubicBezTo>
                <a:cubicBezTo>
                  <a:pt x="2561" y="298"/>
                  <a:pt x="2588" y="271"/>
                  <a:pt x="2507" y="257"/>
                </a:cubicBezTo>
                <a:cubicBezTo>
                  <a:pt x="2534" y="230"/>
                  <a:pt x="2521" y="257"/>
                  <a:pt x="2534" y="108"/>
                </a:cubicBezTo>
                <a:cubicBezTo>
                  <a:pt x="2521" y="108"/>
                  <a:pt x="2493" y="121"/>
                  <a:pt x="2493" y="121"/>
                </a:cubicBezTo>
                <a:cubicBezTo>
                  <a:pt x="2466" y="108"/>
                  <a:pt x="2507" y="135"/>
                  <a:pt x="2466" y="10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2256C605-6709-4FD7-BE55-2F2D1B0AE4EE}"/>
              </a:ext>
            </a:extLst>
          </p:cNvPr>
          <p:cNvSpPr>
            <a:spLocks/>
          </p:cNvSpPr>
          <p:nvPr/>
        </p:nvSpPr>
        <p:spPr bwMode="auto">
          <a:xfrm>
            <a:off x="3935413" y="3990975"/>
            <a:ext cx="484188" cy="947738"/>
          </a:xfrm>
          <a:custGeom>
            <a:avLst/>
            <a:gdLst>
              <a:gd name="T0" fmla="*/ 691 w 1410"/>
              <a:gd name="T1" fmla="*/ 1789 h 2751"/>
              <a:gd name="T2" fmla="*/ 691 w 1410"/>
              <a:gd name="T3" fmla="*/ 1802 h 2751"/>
              <a:gd name="T4" fmla="*/ 732 w 1410"/>
              <a:gd name="T5" fmla="*/ 1856 h 2751"/>
              <a:gd name="T6" fmla="*/ 759 w 1410"/>
              <a:gd name="T7" fmla="*/ 2344 h 2751"/>
              <a:gd name="T8" fmla="*/ 868 w 1410"/>
              <a:gd name="T9" fmla="*/ 2751 h 2751"/>
              <a:gd name="T10" fmla="*/ 827 w 1410"/>
              <a:gd name="T11" fmla="*/ 2656 h 2751"/>
              <a:gd name="T12" fmla="*/ 1071 w 1410"/>
              <a:gd name="T13" fmla="*/ 1734 h 2751"/>
              <a:gd name="T14" fmla="*/ 1206 w 1410"/>
              <a:gd name="T15" fmla="*/ 1450 h 2751"/>
              <a:gd name="T16" fmla="*/ 1328 w 1410"/>
              <a:gd name="T17" fmla="*/ 1179 h 2751"/>
              <a:gd name="T18" fmla="*/ 1315 w 1410"/>
              <a:gd name="T19" fmla="*/ 244 h 2751"/>
              <a:gd name="T20" fmla="*/ 1288 w 1410"/>
              <a:gd name="T21" fmla="*/ 68 h 2751"/>
              <a:gd name="T22" fmla="*/ 1288 w 1410"/>
              <a:gd name="T23" fmla="*/ 298 h 2751"/>
              <a:gd name="T24" fmla="*/ 1274 w 1410"/>
              <a:gd name="T25" fmla="*/ 1138 h 2751"/>
              <a:gd name="T26" fmla="*/ 990 w 1410"/>
              <a:gd name="T27" fmla="*/ 1734 h 2751"/>
              <a:gd name="T28" fmla="*/ 813 w 1410"/>
              <a:gd name="T29" fmla="*/ 1870 h 2751"/>
              <a:gd name="T30" fmla="*/ 583 w 1410"/>
              <a:gd name="T31" fmla="*/ 1301 h 2751"/>
              <a:gd name="T32" fmla="*/ 705 w 1410"/>
              <a:gd name="T33" fmla="*/ 1030 h 2751"/>
              <a:gd name="T34" fmla="*/ 759 w 1410"/>
              <a:gd name="T35" fmla="*/ 339 h 2751"/>
              <a:gd name="T36" fmla="*/ 732 w 1410"/>
              <a:gd name="T37" fmla="*/ 163 h 2751"/>
              <a:gd name="T38" fmla="*/ 705 w 1410"/>
              <a:gd name="T39" fmla="*/ 0 h 2751"/>
              <a:gd name="T40" fmla="*/ 664 w 1410"/>
              <a:gd name="T41" fmla="*/ 989 h 2751"/>
              <a:gd name="T42" fmla="*/ 556 w 1410"/>
              <a:gd name="T43" fmla="*/ 1287 h 2751"/>
              <a:gd name="T44" fmla="*/ 488 w 1410"/>
              <a:gd name="T45" fmla="*/ 1192 h 2751"/>
              <a:gd name="T46" fmla="*/ 258 w 1410"/>
              <a:gd name="T47" fmla="*/ 894 h 2751"/>
              <a:gd name="T48" fmla="*/ 0 w 1410"/>
              <a:gd name="T49" fmla="*/ 447 h 2751"/>
              <a:gd name="T50" fmla="*/ 122 w 1410"/>
              <a:gd name="T51" fmla="*/ 827 h 2751"/>
              <a:gd name="T52" fmla="*/ 556 w 1410"/>
              <a:gd name="T53" fmla="*/ 1436 h 2751"/>
              <a:gd name="T54" fmla="*/ 691 w 1410"/>
              <a:gd name="T55" fmla="*/ 1789 h 2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410" h="2751">
                <a:moveTo>
                  <a:pt x="691" y="1789"/>
                </a:moveTo>
                <a:cubicBezTo>
                  <a:pt x="691" y="1789"/>
                  <a:pt x="691" y="1789"/>
                  <a:pt x="691" y="1802"/>
                </a:cubicBezTo>
                <a:lnTo>
                  <a:pt x="732" y="1856"/>
                </a:lnTo>
                <a:cubicBezTo>
                  <a:pt x="827" y="2005"/>
                  <a:pt x="746" y="2114"/>
                  <a:pt x="759" y="2344"/>
                </a:cubicBezTo>
                <a:cubicBezTo>
                  <a:pt x="773" y="2466"/>
                  <a:pt x="759" y="2751"/>
                  <a:pt x="868" y="2751"/>
                </a:cubicBezTo>
                <a:lnTo>
                  <a:pt x="827" y="2656"/>
                </a:lnTo>
                <a:cubicBezTo>
                  <a:pt x="786" y="1707"/>
                  <a:pt x="854" y="2046"/>
                  <a:pt x="1071" y="1734"/>
                </a:cubicBezTo>
                <a:cubicBezTo>
                  <a:pt x="1193" y="1545"/>
                  <a:pt x="1139" y="1585"/>
                  <a:pt x="1206" y="1450"/>
                </a:cubicBezTo>
                <a:lnTo>
                  <a:pt x="1328" y="1179"/>
                </a:lnTo>
                <a:cubicBezTo>
                  <a:pt x="1410" y="1003"/>
                  <a:pt x="1355" y="447"/>
                  <a:pt x="1315" y="244"/>
                </a:cubicBezTo>
                <a:cubicBezTo>
                  <a:pt x="1315" y="176"/>
                  <a:pt x="1342" y="95"/>
                  <a:pt x="1288" y="68"/>
                </a:cubicBezTo>
                <a:cubicBezTo>
                  <a:pt x="1233" y="108"/>
                  <a:pt x="1274" y="244"/>
                  <a:pt x="1288" y="298"/>
                </a:cubicBezTo>
                <a:cubicBezTo>
                  <a:pt x="1315" y="488"/>
                  <a:pt x="1342" y="989"/>
                  <a:pt x="1274" y="1138"/>
                </a:cubicBezTo>
                <a:cubicBezTo>
                  <a:pt x="1206" y="1341"/>
                  <a:pt x="1125" y="1585"/>
                  <a:pt x="990" y="1734"/>
                </a:cubicBezTo>
                <a:cubicBezTo>
                  <a:pt x="962" y="1775"/>
                  <a:pt x="868" y="1856"/>
                  <a:pt x="813" y="1870"/>
                </a:cubicBezTo>
                <a:cubicBezTo>
                  <a:pt x="719" y="1734"/>
                  <a:pt x="610" y="1463"/>
                  <a:pt x="583" y="1301"/>
                </a:cubicBezTo>
                <a:cubicBezTo>
                  <a:pt x="651" y="1260"/>
                  <a:pt x="664" y="1165"/>
                  <a:pt x="705" y="1030"/>
                </a:cubicBezTo>
                <a:cubicBezTo>
                  <a:pt x="800" y="732"/>
                  <a:pt x="841" y="813"/>
                  <a:pt x="759" y="339"/>
                </a:cubicBezTo>
                <a:cubicBezTo>
                  <a:pt x="759" y="271"/>
                  <a:pt x="746" y="217"/>
                  <a:pt x="732" y="163"/>
                </a:cubicBezTo>
                <a:cubicBezTo>
                  <a:pt x="732" y="68"/>
                  <a:pt x="759" y="27"/>
                  <a:pt x="705" y="0"/>
                </a:cubicBezTo>
                <a:cubicBezTo>
                  <a:pt x="583" y="136"/>
                  <a:pt x="868" y="542"/>
                  <a:pt x="664" y="989"/>
                </a:cubicBezTo>
                <a:cubicBezTo>
                  <a:pt x="624" y="1070"/>
                  <a:pt x="610" y="1206"/>
                  <a:pt x="556" y="1287"/>
                </a:cubicBezTo>
                <a:cubicBezTo>
                  <a:pt x="502" y="1247"/>
                  <a:pt x="529" y="1247"/>
                  <a:pt x="488" y="1192"/>
                </a:cubicBezTo>
                <a:lnTo>
                  <a:pt x="258" y="894"/>
                </a:lnTo>
                <a:lnTo>
                  <a:pt x="0" y="447"/>
                </a:lnTo>
                <a:cubicBezTo>
                  <a:pt x="0" y="542"/>
                  <a:pt x="82" y="745"/>
                  <a:pt x="122" y="827"/>
                </a:cubicBezTo>
                <a:cubicBezTo>
                  <a:pt x="244" y="1057"/>
                  <a:pt x="461" y="1233"/>
                  <a:pt x="556" y="1436"/>
                </a:cubicBezTo>
                <a:cubicBezTo>
                  <a:pt x="610" y="1558"/>
                  <a:pt x="583" y="1667"/>
                  <a:pt x="691" y="178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014848D4-A572-4712-BD2A-795061DF3FEA}"/>
              </a:ext>
            </a:extLst>
          </p:cNvPr>
          <p:cNvSpPr>
            <a:spLocks/>
          </p:cNvSpPr>
          <p:nvPr/>
        </p:nvSpPr>
        <p:spPr bwMode="auto">
          <a:xfrm>
            <a:off x="1071563" y="1241425"/>
            <a:ext cx="336550" cy="339725"/>
          </a:xfrm>
          <a:custGeom>
            <a:avLst/>
            <a:gdLst>
              <a:gd name="T0" fmla="*/ 339 w 976"/>
              <a:gd name="T1" fmla="*/ 718 h 989"/>
              <a:gd name="T2" fmla="*/ 393 w 976"/>
              <a:gd name="T3" fmla="*/ 461 h 989"/>
              <a:gd name="T4" fmla="*/ 691 w 976"/>
              <a:gd name="T5" fmla="*/ 610 h 989"/>
              <a:gd name="T6" fmla="*/ 529 w 976"/>
              <a:gd name="T7" fmla="*/ 962 h 989"/>
              <a:gd name="T8" fmla="*/ 637 w 976"/>
              <a:gd name="T9" fmla="*/ 989 h 989"/>
              <a:gd name="T10" fmla="*/ 867 w 976"/>
              <a:gd name="T11" fmla="*/ 366 h 989"/>
              <a:gd name="T12" fmla="*/ 813 w 976"/>
              <a:gd name="T13" fmla="*/ 108 h 989"/>
              <a:gd name="T14" fmla="*/ 718 w 976"/>
              <a:gd name="T15" fmla="*/ 461 h 989"/>
              <a:gd name="T16" fmla="*/ 434 w 976"/>
              <a:gd name="T17" fmla="*/ 312 h 989"/>
              <a:gd name="T18" fmla="*/ 624 w 976"/>
              <a:gd name="T19" fmla="*/ 230 h 989"/>
              <a:gd name="T20" fmla="*/ 651 w 976"/>
              <a:gd name="T21" fmla="*/ 81 h 989"/>
              <a:gd name="T22" fmla="*/ 204 w 976"/>
              <a:gd name="T23" fmla="*/ 163 h 989"/>
              <a:gd name="T24" fmla="*/ 0 w 976"/>
              <a:gd name="T25" fmla="*/ 190 h 989"/>
              <a:gd name="T26" fmla="*/ 136 w 976"/>
              <a:gd name="T27" fmla="*/ 352 h 989"/>
              <a:gd name="T28" fmla="*/ 339 w 976"/>
              <a:gd name="T29" fmla="*/ 718 h 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76" h="989">
                <a:moveTo>
                  <a:pt x="339" y="718"/>
                </a:moveTo>
                <a:cubicBezTo>
                  <a:pt x="542" y="745"/>
                  <a:pt x="407" y="569"/>
                  <a:pt x="393" y="461"/>
                </a:cubicBezTo>
                <a:cubicBezTo>
                  <a:pt x="488" y="488"/>
                  <a:pt x="637" y="569"/>
                  <a:pt x="691" y="610"/>
                </a:cubicBezTo>
                <a:cubicBezTo>
                  <a:pt x="664" y="854"/>
                  <a:pt x="556" y="881"/>
                  <a:pt x="529" y="962"/>
                </a:cubicBezTo>
                <a:cubicBezTo>
                  <a:pt x="569" y="989"/>
                  <a:pt x="583" y="989"/>
                  <a:pt x="637" y="989"/>
                </a:cubicBezTo>
                <a:cubicBezTo>
                  <a:pt x="800" y="772"/>
                  <a:pt x="800" y="691"/>
                  <a:pt x="867" y="366"/>
                </a:cubicBezTo>
                <a:cubicBezTo>
                  <a:pt x="881" y="312"/>
                  <a:pt x="976" y="0"/>
                  <a:pt x="813" y="108"/>
                </a:cubicBezTo>
                <a:cubicBezTo>
                  <a:pt x="773" y="149"/>
                  <a:pt x="759" y="379"/>
                  <a:pt x="718" y="461"/>
                </a:cubicBezTo>
                <a:cubicBezTo>
                  <a:pt x="637" y="447"/>
                  <a:pt x="475" y="393"/>
                  <a:pt x="434" y="312"/>
                </a:cubicBezTo>
                <a:cubicBezTo>
                  <a:pt x="502" y="244"/>
                  <a:pt x="542" y="271"/>
                  <a:pt x="624" y="230"/>
                </a:cubicBezTo>
                <a:cubicBezTo>
                  <a:pt x="718" y="176"/>
                  <a:pt x="718" y="122"/>
                  <a:pt x="651" y="81"/>
                </a:cubicBezTo>
                <a:cubicBezTo>
                  <a:pt x="596" y="68"/>
                  <a:pt x="380" y="190"/>
                  <a:pt x="204" y="163"/>
                </a:cubicBezTo>
                <a:cubicBezTo>
                  <a:pt x="136" y="149"/>
                  <a:pt x="27" y="95"/>
                  <a:pt x="0" y="190"/>
                </a:cubicBezTo>
                <a:cubicBezTo>
                  <a:pt x="0" y="271"/>
                  <a:pt x="95" y="325"/>
                  <a:pt x="136" y="352"/>
                </a:cubicBezTo>
                <a:cubicBezTo>
                  <a:pt x="231" y="406"/>
                  <a:pt x="285" y="623"/>
                  <a:pt x="339" y="71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3A39CA9D-B308-43E8-B06E-E29F83D056B6}"/>
              </a:ext>
            </a:extLst>
          </p:cNvPr>
          <p:cNvSpPr>
            <a:spLocks/>
          </p:cNvSpPr>
          <p:nvPr/>
        </p:nvSpPr>
        <p:spPr bwMode="auto">
          <a:xfrm>
            <a:off x="3567113" y="5189538"/>
            <a:ext cx="269875" cy="373063"/>
          </a:xfrm>
          <a:custGeom>
            <a:avLst/>
            <a:gdLst>
              <a:gd name="T0" fmla="*/ 325 w 786"/>
              <a:gd name="T1" fmla="*/ 190 h 1084"/>
              <a:gd name="T2" fmla="*/ 298 w 786"/>
              <a:gd name="T3" fmla="*/ 515 h 1084"/>
              <a:gd name="T4" fmla="*/ 95 w 786"/>
              <a:gd name="T5" fmla="*/ 583 h 1084"/>
              <a:gd name="T6" fmla="*/ 136 w 786"/>
              <a:gd name="T7" fmla="*/ 691 h 1084"/>
              <a:gd name="T8" fmla="*/ 393 w 786"/>
              <a:gd name="T9" fmla="*/ 1084 h 1084"/>
              <a:gd name="T10" fmla="*/ 596 w 786"/>
              <a:gd name="T11" fmla="*/ 840 h 1084"/>
              <a:gd name="T12" fmla="*/ 678 w 786"/>
              <a:gd name="T13" fmla="*/ 691 h 1084"/>
              <a:gd name="T14" fmla="*/ 786 w 786"/>
              <a:gd name="T15" fmla="*/ 556 h 1084"/>
              <a:gd name="T16" fmla="*/ 488 w 786"/>
              <a:gd name="T17" fmla="*/ 569 h 1084"/>
              <a:gd name="T18" fmla="*/ 596 w 786"/>
              <a:gd name="T19" fmla="*/ 217 h 1084"/>
              <a:gd name="T20" fmla="*/ 298 w 786"/>
              <a:gd name="T21" fmla="*/ 41 h 1084"/>
              <a:gd name="T22" fmla="*/ 176 w 786"/>
              <a:gd name="T23" fmla="*/ 0 h 1084"/>
              <a:gd name="T24" fmla="*/ 271 w 786"/>
              <a:gd name="T25" fmla="*/ 149 h 1084"/>
              <a:gd name="T26" fmla="*/ 325 w 786"/>
              <a:gd name="T27" fmla="*/ 190 h 1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6" h="1084">
                <a:moveTo>
                  <a:pt x="325" y="190"/>
                </a:moveTo>
                <a:cubicBezTo>
                  <a:pt x="298" y="353"/>
                  <a:pt x="312" y="353"/>
                  <a:pt x="298" y="515"/>
                </a:cubicBezTo>
                <a:cubicBezTo>
                  <a:pt x="68" y="651"/>
                  <a:pt x="176" y="502"/>
                  <a:pt x="95" y="583"/>
                </a:cubicBezTo>
                <a:cubicBezTo>
                  <a:pt x="95" y="583"/>
                  <a:pt x="0" y="610"/>
                  <a:pt x="136" y="691"/>
                </a:cubicBezTo>
                <a:cubicBezTo>
                  <a:pt x="352" y="840"/>
                  <a:pt x="298" y="895"/>
                  <a:pt x="393" y="1084"/>
                </a:cubicBezTo>
                <a:cubicBezTo>
                  <a:pt x="610" y="1084"/>
                  <a:pt x="488" y="1057"/>
                  <a:pt x="596" y="840"/>
                </a:cubicBezTo>
                <a:cubicBezTo>
                  <a:pt x="637" y="773"/>
                  <a:pt x="637" y="732"/>
                  <a:pt x="678" y="691"/>
                </a:cubicBezTo>
                <a:cubicBezTo>
                  <a:pt x="745" y="637"/>
                  <a:pt x="786" y="664"/>
                  <a:pt x="786" y="556"/>
                </a:cubicBezTo>
                <a:cubicBezTo>
                  <a:pt x="596" y="488"/>
                  <a:pt x="691" y="664"/>
                  <a:pt x="488" y="569"/>
                </a:cubicBezTo>
                <a:cubicBezTo>
                  <a:pt x="434" y="136"/>
                  <a:pt x="461" y="285"/>
                  <a:pt x="596" y="217"/>
                </a:cubicBezTo>
                <a:cubicBezTo>
                  <a:pt x="596" y="82"/>
                  <a:pt x="474" y="163"/>
                  <a:pt x="298" y="41"/>
                </a:cubicBezTo>
                <a:cubicBezTo>
                  <a:pt x="244" y="0"/>
                  <a:pt x="271" y="0"/>
                  <a:pt x="176" y="0"/>
                </a:cubicBezTo>
                <a:cubicBezTo>
                  <a:pt x="190" y="95"/>
                  <a:pt x="163" y="95"/>
                  <a:pt x="271" y="149"/>
                </a:cubicBezTo>
                <a:lnTo>
                  <a:pt x="325" y="190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C94B6E3C-200E-4B13-9B52-72A04A266C87}"/>
              </a:ext>
            </a:extLst>
          </p:cNvPr>
          <p:cNvSpPr>
            <a:spLocks/>
          </p:cNvSpPr>
          <p:nvPr/>
        </p:nvSpPr>
        <p:spPr bwMode="auto">
          <a:xfrm>
            <a:off x="5259388" y="2890838"/>
            <a:ext cx="288925" cy="387350"/>
          </a:xfrm>
          <a:custGeom>
            <a:avLst/>
            <a:gdLst>
              <a:gd name="T0" fmla="*/ 217 w 840"/>
              <a:gd name="T1" fmla="*/ 841 h 1125"/>
              <a:gd name="T2" fmla="*/ 448 w 840"/>
              <a:gd name="T3" fmla="*/ 827 h 1125"/>
              <a:gd name="T4" fmla="*/ 366 w 840"/>
              <a:gd name="T5" fmla="*/ 1030 h 1125"/>
              <a:gd name="T6" fmla="*/ 515 w 840"/>
              <a:gd name="T7" fmla="*/ 1057 h 1125"/>
              <a:gd name="T8" fmla="*/ 624 w 840"/>
              <a:gd name="T9" fmla="*/ 908 h 1125"/>
              <a:gd name="T10" fmla="*/ 800 w 840"/>
              <a:gd name="T11" fmla="*/ 813 h 1125"/>
              <a:gd name="T12" fmla="*/ 624 w 840"/>
              <a:gd name="T13" fmla="*/ 597 h 1125"/>
              <a:gd name="T14" fmla="*/ 393 w 840"/>
              <a:gd name="T15" fmla="*/ 434 h 1125"/>
              <a:gd name="T16" fmla="*/ 488 w 840"/>
              <a:gd name="T17" fmla="*/ 678 h 1125"/>
              <a:gd name="T18" fmla="*/ 217 w 840"/>
              <a:gd name="T19" fmla="*/ 678 h 1125"/>
              <a:gd name="T20" fmla="*/ 149 w 840"/>
              <a:gd name="T21" fmla="*/ 0 h 1125"/>
              <a:gd name="T22" fmla="*/ 82 w 840"/>
              <a:gd name="T23" fmla="*/ 231 h 1125"/>
              <a:gd name="T24" fmla="*/ 149 w 840"/>
              <a:gd name="T25" fmla="*/ 962 h 1125"/>
              <a:gd name="T26" fmla="*/ 190 w 840"/>
              <a:gd name="T27" fmla="*/ 908 h 1125"/>
              <a:gd name="T28" fmla="*/ 204 w 840"/>
              <a:gd name="T29" fmla="*/ 881 h 1125"/>
              <a:gd name="T30" fmla="*/ 204 w 840"/>
              <a:gd name="T31" fmla="*/ 868 h 1125"/>
              <a:gd name="T32" fmla="*/ 217 w 840"/>
              <a:gd name="T33" fmla="*/ 841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40" h="1125">
                <a:moveTo>
                  <a:pt x="217" y="841"/>
                </a:moveTo>
                <a:lnTo>
                  <a:pt x="448" y="827"/>
                </a:lnTo>
                <a:cubicBezTo>
                  <a:pt x="434" y="908"/>
                  <a:pt x="380" y="962"/>
                  <a:pt x="366" y="1030"/>
                </a:cubicBezTo>
                <a:cubicBezTo>
                  <a:pt x="353" y="1111"/>
                  <a:pt x="461" y="1125"/>
                  <a:pt x="515" y="1057"/>
                </a:cubicBezTo>
                <a:cubicBezTo>
                  <a:pt x="583" y="949"/>
                  <a:pt x="461" y="1057"/>
                  <a:pt x="624" y="908"/>
                </a:cubicBezTo>
                <a:cubicBezTo>
                  <a:pt x="719" y="813"/>
                  <a:pt x="719" y="868"/>
                  <a:pt x="800" y="813"/>
                </a:cubicBezTo>
                <a:cubicBezTo>
                  <a:pt x="840" y="610"/>
                  <a:pt x="732" y="691"/>
                  <a:pt x="624" y="597"/>
                </a:cubicBezTo>
                <a:cubicBezTo>
                  <a:pt x="448" y="461"/>
                  <a:pt x="515" y="407"/>
                  <a:pt x="393" y="434"/>
                </a:cubicBezTo>
                <a:cubicBezTo>
                  <a:pt x="299" y="448"/>
                  <a:pt x="475" y="664"/>
                  <a:pt x="488" y="678"/>
                </a:cubicBezTo>
                <a:cubicBezTo>
                  <a:pt x="420" y="719"/>
                  <a:pt x="285" y="705"/>
                  <a:pt x="217" y="678"/>
                </a:cubicBezTo>
                <a:cubicBezTo>
                  <a:pt x="149" y="651"/>
                  <a:pt x="217" y="163"/>
                  <a:pt x="149" y="0"/>
                </a:cubicBezTo>
                <a:cubicBezTo>
                  <a:pt x="55" y="41"/>
                  <a:pt x="82" y="190"/>
                  <a:pt x="82" y="231"/>
                </a:cubicBezTo>
                <a:cubicBezTo>
                  <a:pt x="95" y="542"/>
                  <a:pt x="0" y="1044"/>
                  <a:pt x="149" y="962"/>
                </a:cubicBezTo>
                <a:cubicBezTo>
                  <a:pt x="177" y="949"/>
                  <a:pt x="177" y="935"/>
                  <a:pt x="190" y="908"/>
                </a:cubicBezTo>
                <a:cubicBezTo>
                  <a:pt x="190" y="895"/>
                  <a:pt x="190" y="895"/>
                  <a:pt x="204" y="881"/>
                </a:cubicBezTo>
                <a:cubicBezTo>
                  <a:pt x="204" y="868"/>
                  <a:pt x="204" y="868"/>
                  <a:pt x="204" y="868"/>
                </a:cubicBezTo>
                <a:lnTo>
                  <a:pt x="217" y="841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B272ADAC-E084-4517-8372-B94AA25FC149}"/>
              </a:ext>
            </a:extLst>
          </p:cNvPr>
          <p:cNvSpPr>
            <a:spLocks/>
          </p:cNvSpPr>
          <p:nvPr/>
        </p:nvSpPr>
        <p:spPr bwMode="auto">
          <a:xfrm>
            <a:off x="2055813" y="3571875"/>
            <a:ext cx="269875" cy="327025"/>
          </a:xfrm>
          <a:custGeom>
            <a:avLst/>
            <a:gdLst>
              <a:gd name="T0" fmla="*/ 380 w 786"/>
              <a:gd name="T1" fmla="*/ 799 h 948"/>
              <a:gd name="T2" fmla="*/ 420 w 786"/>
              <a:gd name="T3" fmla="*/ 772 h 948"/>
              <a:gd name="T4" fmla="*/ 610 w 786"/>
              <a:gd name="T5" fmla="*/ 704 h 948"/>
              <a:gd name="T6" fmla="*/ 393 w 786"/>
              <a:gd name="T7" fmla="*/ 664 h 948"/>
              <a:gd name="T8" fmla="*/ 569 w 786"/>
              <a:gd name="T9" fmla="*/ 487 h 948"/>
              <a:gd name="T10" fmla="*/ 651 w 786"/>
              <a:gd name="T11" fmla="*/ 569 h 948"/>
              <a:gd name="T12" fmla="*/ 786 w 786"/>
              <a:gd name="T13" fmla="*/ 555 h 948"/>
              <a:gd name="T14" fmla="*/ 759 w 786"/>
              <a:gd name="T15" fmla="*/ 501 h 948"/>
              <a:gd name="T16" fmla="*/ 502 w 786"/>
              <a:gd name="T17" fmla="*/ 298 h 948"/>
              <a:gd name="T18" fmla="*/ 203 w 786"/>
              <a:gd name="T19" fmla="*/ 0 h 948"/>
              <a:gd name="T20" fmla="*/ 136 w 786"/>
              <a:gd name="T21" fmla="*/ 40 h 948"/>
              <a:gd name="T22" fmla="*/ 434 w 786"/>
              <a:gd name="T23" fmla="*/ 406 h 948"/>
              <a:gd name="T24" fmla="*/ 271 w 786"/>
              <a:gd name="T25" fmla="*/ 542 h 948"/>
              <a:gd name="T26" fmla="*/ 81 w 786"/>
              <a:gd name="T27" fmla="*/ 325 h 948"/>
              <a:gd name="T28" fmla="*/ 95 w 786"/>
              <a:gd name="T29" fmla="*/ 623 h 948"/>
              <a:gd name="T30" fmla="*/ 27 w 786"/>
              <a:gd name="T31" fmla="*/ 907 h 948"/>
              <a:gd name="T32" fmla="*/ 190 w 786"/>
              <a:gd name="T33" fmla="*/ 853 h 948"/>
              <a:gd name="T34" fmla="*/ 380 w 786"/>
              <a:gd name="T35" fmla="*/ 799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86" h="948">
                <a:moveTo>
                  <a:pt x="380" y="799"/>
                </a:moveTo>
                <a:cubicBezTo>
                  <a:pt x="393" y="786"/>
                  <a:pt x="380" y="786"/>
                  <a:pt x="420" y="772"/>
                </a:cubicBezTo>
                <a:cubicBezTo>
                  <a:pt x="502" y="745"/>
                  <a:pt x="596" y="772"/>
                  <a:pt x="610" y="704"/>
                </a:cubicBezTo>
                <a:cubicBezTo>
                  <a:pt x="664" y="569"/>
                  <a:pt x="393" y="664"/>
                  <a:pt x="393" y="664"/>
                </a:cubicBezTo>
                <a:cubicBezTo>
                  <a:pt x="407" y="582"/>
                  <a:pt x="488" y="501"/>
                  <a:pt x="569" y="487"/>
                </a:cubicBezTo>
                <a:lnTo>
                  <a:pt x="651" y="569"/>
                </a:lnTo>
                <a:cubicBezTo>
                  <a:pt x="691" y="596"/>
                  <a:pt x="786" y="664"/>
                  <a:pt x="786" y="555"/>
                </a:cubicBezTo>
                <a:cubicBezTo>
                  <a:pt x="786" y="528"/>
                  <a:pt x="772" y="528"/>
                  <a:pt x="759" y="501"/>
                </a:cubicBezTo>
                <a:cubicBezTo>
                  <a:pt x="732" y="487"/>
                  <a:pt x="623" y="406"/>
                  <a:pt x="502" y="298"/>
                </a:cubicBezTo>
                <a:cubicBezTo>
                  <a:pt x="434" y="230"/>
                  <a:pt x="271" y="27"/>
                  <a:pt x="203" y="0"/>
                </a:cubicBezTo>
                <a:lnTo>
                  <a:pt x="136" y="40"/>
                </a:lnTo>
                <a:cubicBezTo>
                  <a:pt x="163" y="149"/>
                  <a:pt x="407" y="271"/>
                  <a:pt x="434" y="406"/>
                </a:cubicBezTo>
                <a:cubicBezTo>
                  <a:pt x="407" y="474"/>
                  <a:pt x="352" y="528"/>
                  <a:pt x="271" y="542"/>
                </a:cubicBezTo>
                <a:cubicBezTo>
                  <a:pt x="271" y="379"/>
                  <a:pt x="244" y="271"/>
                  <a:pt x="81" y="325"/>
                </a:cubicBezTo>
                <a:cubicBezTo>
                  <a:pt x="81" y="379"/>
                  <a:pt x="136" y="447"/>
                  <a:pt x="95" y="623"/>
                </a:cubicBezTo>
                <a:cubicBezTo>
                  <a:pt x="81" y="731"/>
                  <a:pt x="0" y="786"/>
                  <a:pt x="27" y="907"/>
                </a:cubicBezTo>
                <a:cubicBezTo>
                  <a:pt x="136" y="948"/>
                  <a:pt x="122" y="894"/>
                  <a:pt x="190" y="853"/>
                </a:cubicBezTo>
                <a:cubicBezTo>
                  <a:pt x="231" y="826"/>
                  <a:pt x="325" y="813"/>
                  <a:pt x="380" y="79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66AA973E-70EC-4C52-B04B-139F85503B26}"/>
              </a:ext>
            </a:extLst>
          </p:cNvPr>
          <p:cNvSpPr>
            <a:spLocks/>
          </p:cNvSpPr>
          <p:nvPr/>
        </p:nvSpPr>
        <p:spPr bwMode="auto">
          <a:xfrm>
            <a:off x="354013" y="4219575"/>
            <a:ext cx="871538" cy="1090613"/>
          </a:xfrm>
          <a:custGeom>
            <a:avLst/>
            <a:gdLst>
              <a:gd name="T0" fmla="*/ 447 w 2533"/>
              <a:gd name="T1" fmla="*/ 2764 h 3171"/>
              <a:gd name="T2" fmla="*/ 393 w 2533"/>
              <a:gd name="T3" fmla="*/ 2791 h 3171"/>
              <a:gd name="T4" fmla="*/ 352 w 2533"/>
              <a:gd name="T5" fmla="*/ 2818 h 3171"/>
              <a:gd name="T6" fmla="*/ 257 w 2533"/>
              <a:gd name="T7" fmla="*/ 2886 h 3171"/>
              <a:gd name="T8" fmla="*/ 244 w 2533"/>
              <a:gd name="T9" fmla="*/ 2927 h 3171"/>
              <a:gd name="T10" fmla="*/ 217 w 2533"/>
              <a:gd name="T11" fmla="*/ 2967 h 3171"/>
              <a:gd name="T12" fmla="*/ 176 w 2533"/>
              <a:gd name="T13" fmla="*/ 2994 h 3171"/>
              <a:gd name="T14" fmla="*/ 149 w 2533"/>
              <a:gd name="T15" fmla="*/ 3035 h 3171"/>
              <a:gd name="T16" fmla="*/ 122 w 2533"/>
              <a:gd name="T17" fmla="*/ 3062 h 3171"/>
              <a:gd name="T18" fmla="*/ 81 w 2533"/>
              <a:gd name="T19" fmla="*/ 3089 h 3171"/>
              <a:gd name="T20" fmla="*/ 13 w 2533"/>
              <a:gd name="T21" fmla="*/ 3143 h 3171"/>
              <a:gd name="T22" fmla="*/ 81 w 2533"/>
              <a:gd name="T23" fmla="*/ 3089 h 3171"/>
              <a:gd name="T24" fmla="*/ 122 w 2533"/>
              <a:gd name="T25" fmla="*/ 3062 h 3171"/>
              <a:gd name="T26" fmla="*/ 149 w 2533"/>
              <a:gd name="T27" fmla="*/ 3035 h 3171"/>
              <a:gd name="T28" fmla="*/ 176 w 2533"/>
              <a:gd name="T29" fmla="*/ 2994 h 3171"/>
              <a:gd name="T30" fmla="*/ 217 w 2533"/>
              <a:gd name="T31" fmla="*/ 2967 h 3171"/>
              <a:gd name="T32" fmla="*/ 244 w 2533"/>
              <a:gd name="T33" fmla="*/ 2927 h 3171"/>
              <a:gd name="T34" fmla="*/ 257 w 2533"/>
              <a:gd name="T35" fmla="*/ 2886 h 3171"/>
              <a:gd name="T36" fmla="*/ 352 w 2533"/>
              <a:gd name="T37" fmla="*/ 2818 h 3171"/>
              <a:gd name="T38" fmla="*/ 393 w 2533"/>
              <a:gd name="T39" fmla="*/ 2791 h 3171"/>
              <a:gd name="T40" fmla="*/ 447 w 2533"/>
              <a:gd name="T41" fmla="*/ 2764 h 3171"/>
              <a:gd name="T42" fmla="*/ 637 w 2533"/>
              <a:gd name="T43" fmla="*/ 2710 h 3171"/>
              <a:gd name="T44" fmla="*/ 813 w 2533"/>
              <a:gd name="T45" fmla="*/ 2845 h 3171"/>
              <a:gd name="T46" fmla="*/ 867 w 2533"/>
              <a:gd name="T47" fmla="*/ 2872 h 3171"/>
              <a:gd name="T48" fmla="*/ 880 w 2533"/>
              <a:gd name="T49" fmla="*/ 2913 h 3171"/>
              <a:gd name="T50" fmla="*/ 880 w 2533"/>
              <a:gd name="T51" fmla="*/ 2913 h 3171"/>
              <a:gd name="T52" fmla="*/ 867 w 2533"/>
              <a:gd name="T53" fmla="*/ 2872 h 3171"/>
              <a:gd name="T54" fmla="*/ 813 w 2533"/>
              <a:gd name="T55" fmla="*/ 2845 h 3171"/>
              <a:gd name="T56" fmla="*/ 637 w 2533"/>
              <a:gd name="T57" fmla="*/ 2601 h 3171"/>
              <a:gd name="T58" fmla="*/ 1179 w 2533"/>
              <a:gd name="T59" fmla="*/ 2317 h 3171"/>
              <a:gd name="T60" fmla="*/ 1991 w 2533"/>
              <a:gd name="T61" fmla="*/ 1274 h 3171"/>
              <a:gd name="T62" fmla="*/ 2113 w 2533"/>
              <a:gd name="T63" fmla="*/ 1192 h 3171"/>
              <a:gd name="T64" fmla="*/ 1680 w 2533"/>
              <a:gd name="T65" fmla="*/ 1423 h 3171"/>
              <a:gd name="T66" fmla="*/ 1558 w 2533"/>
              <a:gd name="T67" fmla="*/ 976 h 3171"/>
              <a:gd name="T68" fmla="*/ 2222 w 2533"/>
              <a:gd name="T69" fmla="*/ 339 h 3171"/>
              <a:gd name="T70" fmla="*/ 2357 w 2533"/>
              <a:gd name="T71" fmla="*/ 122 h 3171"/>
              <a:gd name="T72" fmla="*/ 2059 w 2533"/>
              <a:gd name="T73" fmla="*/ 434 h 3171"/>
              <a:gd name="T74" fmla="*/ 1585 w 2533"/>
              <a:gd name="T75" fmla="*/ 867 h 3171"/>
              <a:gd name="T76" fmla="*/ 1409 w 2533"/>
              <a:gd name="T77" fmla="*/ 1775 h 3171"/>
              <a:gd name="T78" fmla="*/ 1043 w 2533"/>
              <a:gd name="T79" fmla="*/ 2317 h 3171"/>
              <a:gd name="T80" fmla="*/ 596 w 2533"/>
              <a:gd name="T81" fmla="*/ 2710 h 3171"/>
              <a:gd name="T82" fmla="*/ 501 w 2533"/>
              <a:gd name="T83" fmla="*/ 2737 h 3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33" h="3171">
                <a:moveTo>
                  <a:pt x="501" y="2737"/>
                </a:moveTo>
                <a:cubicBezTo>
                  <a:pt x="420" y="2737"/>
                  <a:pt x="460" y="2737"/>
                  <a:pt x="447" y="2764"/>
                </a:cubicBezTo>
                <a:cubicBezTo>
                  <a:pt x="393" y="2751"/>
                  <a:pt x="420" y="2751"/>
                  <a:pt x="420" y="2778"/>
                </a:cubicBezTo>
                <a:cubicBezTo>
                  <a:pt x="379" y="2764"/>
                  <a:pt x="379" y="2751"/>
                  <a:pt x="393" y="2791"/>
                </a:cubicBezTo>
                <a:cubicBezTo>
                  <a:pt x="339" y="2778"/>
                  <a:pt x="366" y="2778"/>
                  <a:pt x="366" y="2805"/>
                </a:cubicBezTo>
                <a:cubicBezTo>
                  <a:pt x="339" y="2791"/>
                  <a:pt x="339" y="2791"/>
                  <a:pt x="352" y="2818"/>
                </a:cubicBezTo>
                <a:cubicBezTo>
                  <a:pt x="284" y="2818"/>
                  <a:pt x="325" y="2818"/>
                  <a:pt x="311" y="2832"/>
                </a:cubicBezTo>
                <a:cubicBezTo>
                  <a:pt x="271" y="2845"/>
                  <a:pt x="298" y="2805"/>
                  <a:pt x="257" y="2886"/>
                </a:cubicBezTo>
                <a:cubicBezTo>
                  <a:pt x="230" y="2886"/>
                  <a:pt x="244" y="2886"/>
                  <a:pt x="244" y="2913"/>
                </a:cubicBezTo>
                <a:cubicBezTo>
                  <a:pt x="217" y="2900"/>
                  <a:pt x="230" y="2900"/>
                  <a:pt x="244" y="2927"/>
                </a:cubicBezTo>
                <a:cubicBezTo>
                  <a:pt x="203" y="2927"/>
                  <a:pt x="217" y="2913"/>
                  <a:pt x="230" y="2954"/>
                </a:cubicBezTo>
                <a:cubicBezTo>
                  <a:pt x="189" y="2940"/>
                  <a:pt x="203" y="2940"/>
                  <a:pt x="217" y="2967"/>
                </a:cubicBezTo>
                <a:cubicBezTo>
                  <a:pt x="176" y="2954"/>
                  <a:pt x="189" y="2954"/>
                  <a:pt x="189" y="2981"/>
                </a:cubicBezTo>
                <a:cubicBezTo>
                  <a:pt x="162" y="2981"/>
                  <a:pt x="162" y="2967"/>
                  <a:pt x="176" y="2994"/>
                </a:cubicBezTo>
                <a:cubicBezTo>
                  <a:pt x="149" y="2994"/>
                  <a:pt x="149" y="2981"/>
                  <a:pt x="162" y="3008"/>
                </a:cubicBezTo>
                <a:cubicBezTo>
                  <a:pt x="122" y="3008"/>
                  <a:pt x="135" y="2994"/>
                  <a:pt x="149" y="3035"/>
                </a:cubicBezTo>
                <a:cubicBezTo>
                  <a:pt x="108" y="3021"/>
                  <a:pt x="122" y="3021"/>
                  <a:pt x="135" y="3049"/>
                </a:cubicBezTo>
                <a:cubicBezTo>
                  <a:pt x="95" y="3035"/>
                  <a:pt x="108" y="3035"/>
                  <a:pt x="122" y="3062"/>
                </a:cubicBezTo>
                <a:cubicBezTo>
                  <a:pt x="81" y="3049"/>
                  <a:pt x="81" y="3049"/>
                  <a:pt x="95" y="3076"/>
                </a:cubicBezTo>
                <a:cubicBezTo>
                  <a:pt x="68" y="3062"/>
                  <a:pt x="68" y="3062"/>
                  <a:pt x="81" y="3089"/>
                </a:cubicBezTo>
                <a:cubicBezTo>
                  <a:pt x="13" y="3103"/>
                  <a:pt x="54" y="3076"/>
                  <a:pt x="40" y="3130"/>
                </a:cubicBezTo>
                <a:cubicBezTo>
                  <a:pt x="0" y="3116"/>
                  <a:pt x="13" y="3103"/>
                  <a:pt x="13" y="3143"/>
                </a:cubicBezTo>
                <a:cubicBezTo>
                  <a:pt x="54" y="3157"/>
                  <a:pt x="54" y="3171"/>
                  <a:pt x="40" y="3130"/>
                </a:cubicBezTo>
                <a:cubicBezTo>
                  <a:pt x="95" y="3116"/>
                  <a:pt x="54" y="3130"/>
                  <a:pt x="81" y="3089"/>
                </a:cubicBezTo>
                <a:cubicBezTo>
                  <a:pt x="108" y="3103"/>
                  <a:pt x="108" y="3116"/>
                  <a:pt x="95" y="3076"/>
                </a:cubicBezTo>
                <a:cubicBezTo>
                  <a:pt x="135" y="3089"/>
                  <a:pt x="122" y="3103"/>
                  <a:pt x="122" y="3062"/>
                </a:cubicBezTo>
                <a:cubicBezTo>
                  <a:pt x="149" y="3076"/>
                  <a:pt x="135" y="3076"/>
                  <a:pt x="135" y="3049"/>
                </a:cubicBezTo>
                <a:cubicBezTo>
                  <a:pt x="162" y="3062"/>
                  <a:pt x="162" y="3062"/>
                  <a:pt x="149" y="3035"/>
                </a:cubicBezTo>
                <a:cubicBezTo>
                  <a:pt x="176" y="3049"/>
                  <a:pt x="176" y="3049"/>
                  <a:pt x="162" y="3008"/>
                </a:cubicBezTo>
                <a:cubicBezTo>
                  <a:pt x="189" y="3021"/>
                  <a:pt x="189" y="3035"/>
                  <a:pt x="176" y="2994"/>
                </a:cubicBezTo>
                <a:cubicBezTo>
                  <a:pt x="203" y="3008"/>
                  <a:pt x="203" y="3021"/>
                  <a:pt x="189" y="2981"/>
                </a:cubicBezTo>
                <a:cubicBezTo>
                  <a:pt x="230" y="2994"/>
                  <a:pt x="217" y="2994"/>
                  <a:pt x="217" y="2967"/>
                </a:cubicBezTo>
                <a:cubicBezTo>
                  <a:pt x="244" y="2981"/>
                  <a:pt x="244" y="2981"/>
                  <a:pt x="230" y="2954"/>
                </a:cubicBezTo>
                <a:cubicBezTo>
                  <a:pt x="257" y="2967"/>
                  <a:pt x="244" y="2967"/>
                  <a:pt x="244" y="2927"/>
                </a:cubicBezTo>
                <a:lnTo>
                  <a:pt x="244" y="2913"/>
                </a:lnTo>
                <a:cubicBezTo>
                  <a:pt x="271" y="2913"/>
                  <a:pt x="271" y="2913"/>
                  <a:pt x="257" y="2886"/>
                </a:cubicBezTo>
                <a:cubicBezTo>
                  <a:pt x="311" y="2872"/>
                  <a:pt x="298" y="2900"/>
                  <a:pt x="311" y="2832"/>
                </a:cubicBezTo>
                <a:cubicBezTo>
                  <a:pt x="379" y="2832"/>
                  <a:pt x="339" y="2832"/>
                  <a:pt x="352" y="2818"/>
                </a:cubicBezTo>
                <a:cubicBezTo>
                  <a:pt x="379" y="2832"/>
                  <a:pt x="379" y="2832"/>
                  <a:pt x="366" y="2805"/>
                </a:cubicBezTo>
                <a:cubicBezTo>
                  <a:pt x="433" y="2805"/>
                  <a:pt x="393" y="2805"/>
                  <a:pt x="393" y="2791"/>
                </a:cubicBezTo>
                <a:cubicBezTo>
                  <a:pt x="433" y="2805"/>
                  <a:pt x="433" y="2818"/>
                  <a:pt x="420" y="2778"/>
                </a:cubicBezTo>
                <a:cubicBezTo>
                  <a:pt x="488" y="2791"/>
                  <a:pt x="433" y="2778"/>
                  <a:pt x="447" y="2764"/>
                </a:cubicBezTo>
                <a:cubicBezTo>
                  <a:pt x="542" y="2778"/>
                  <a:pt x="488" y="2751"/>
                  <a:pt x="501" y="2737"/>
                </a:cubicBezTo>
                <a:cubicBezTo>
                  <a:pt x="569" y="2764"/>
                  <a:pt x="582" y="2737"/>
                  <a:pt x="637" y="2710"/>
                </a:cubicBezTo>
                <a:cubicBezTo>
                  <a:pt x="677" y="2751"/>
                  <a:pt x="731" y="2818"/>
                  <a:pt x="786" y="2832"/>
                </a:cubicBezTo>
                <a:cubicBezTo>
                  <a:pt x="772" y="2872"/>
                  <a:pt x="772" y="2859"/>
                  <a:pt x="813" y="2845"/>
                </a:cubicBezTo>
                <a:lnTo>
                  <a:pt x="840" y="2859"/>
                </a:lnTo>
                <a:cubicBezTo>
                  <a:pt x="840" y="2886"/>
                  <a:pt x="840" y="2886"/>
                  <a:pt x="867" y="2872"/>
                </a:cubicBezTo>
                <a:lnTo>
                  <a:pt x="867" y="2900"/>
                </a:lnTo>
                <a:cubicBezTo>
                  <a:pt x="853" y="2940"/>
                  <a:pt x="840" y="2927"/>
                  <a:pt x="880" y="2913"/>
                </a:cubicBezTo>
                <a:lnTo>
                  <a:pt x="908" y="2927"/>
                </a:lnTo>
                <a:cubicBezTo>
                  <a:pt x="908" y="2900"/>
                  <a:pt x="921" y="2900"/>
                  <a:pt x="880" y="2913"/>
                </a:cubicBezTo>
                <a:cubicBezTo>
                  <a:pt x="894" y="2886"/>
                  <a:pt x="894" y="2886"/>
                  <a:pt x="867" y="2900"/>
                </a:cubicBezTo>
                <a:cubicBezTo>
                  <a:pt x="880" y="2859"/>
                  <a:pt x="894" y="2872"/>
                  <a:pt x="867" y="2872"/>
                </a:cubicBezTo>
                <a:cubicBezTo>
                  <a:pt x="867" y="2845"/>
                  <a:pt x="867" y="2859"/>
                  <a:pt x="840" y="2859"/>
                </a:cubicBezTo>
                <a:cubicBezTo>
                  <a:pt x="840" y="2845"/>
                  <a:pt x="853" y="2832"/>
                  <a:pt x="813" y="2845"/>
                </a:cubicBezTo>
                <a:cubicBezTo>
                  <a:pt x="813" y="2818"/>
                  <a:pt x="826" y="2818"/>
                  <a:pt x="786" y="2832"/>
                </a:cubicBezTo>
                <a:cubicBezTo>
                  <a:pt x="745" y="2764"/>
                  <a:pt x="623" y="2737"/>
                  <a:pt x="637" y="2601"/>
                </a:cubicBezTo>
                <a:cubicBezTo>
                  <a:pt x="664" y="2398"/>
                  <a:pt x="786" y="2425"/>
                  <a:pt x="867" y="2425"/>
                </a:cubicBezTo>
                <a:cubicBezTo>
                  <a:pt x="989" y="2425"/>
                  <a:pt x="1124" y="2371"/>
                  <a:pt x="1179" y="2317"/>
                </a:cubicBezTo>
                <a:cubicBezTo>
                  <a:pt x="1233" y="2276"/>
                  <a:pt x="1341" y="2168"/>
                  <a:pt x="1382" y="2087"/>
                </a:cubicBezTo>
                <a:cubicBezTo>
                  <a:pt x="1544" y="1653"/>
                  <a:pt x="1382" y="1653"/>
                  <a:pt x="1991" y="1274"/>
                </a:cubicBezTo>
                <a:cubicBezTo>
                  <a:pt x="2032" y="1260"/>
                  <a:pt x="2032" y="1260"/>
                  <a:pt x="2059" y="1247"/>
                </a:cubicBezTo>
                <a:cubicBezTo>
                  <a:pt x="2113" y="1206"/>
                  <a:pt x="2086" y="1233"/>
                  <a:pt x="2113" y="1192"/>
                </a:cubicBezTo>
                <a:cubicBezTo>
                  <a:pt x="2059" y="1165"/>
                  <a:pt x="1910" y="1274"/>
                  <a:pt x="1815" y="1328"/>
                </a:cubicBezTo>
                <a:cubicBezTo>
                  <a:pt x="1775" y="1355"/>
                  <a:pt x="1721" y="1382"/>
                  <a:pt x="1680" y="1423"/>
                </a:cubicBezTo>
                <a:cubicBezTo>
                  <a:pt x="1626" y="1450"/>
                  <a:pt x="1612" y="1490"/>
                  <a:pt x="1544" y="1518"/>
                </a:cubicBezTo>
                <a:cubicBezTo>
                  <a:pt x="1477" y="1436"/>
                  <a:pt x="1504" y="1070"/>
                  <a:pt x="1558" y="976"/>
                </a:cubicBezTo>
                <a:cubicBezTo>
                  <a:pt x="1639" y="827"/>
                  <a:pt x="1842" y="718"/>
                  <a:pt x="1964" y="569"/>
                </a:cubicBezTo>
                <a:cubicBezTo>
                  <a:pt x="2005" y="515"/>
                  <a:pt x="2127" y="488"/>
                  <a:pt x="2222" y="339"/>
                </a:cubicBezTo>
                <a:cubicBezTo>
                  <a:pt x="2276" y="217"/>
                  <a:pt x="2506" y="68"/>
                  <a:pt x="2533" y="0"/>
                </a:cubicBezTo>
                <a:cubicBezTo>
                  <a:pt x="2479" y="0"/>
                  <a:pt x="2439" y="54"/>
                  <a:pt x="2357" y="122"/>
                </a:cubicBezTo>
                <a:cubicBezTo>
                  <a:pt x="2290" y="176"/>
                  <a:pt x="2235" y="217"/>
                  <a:pt x="2195" y="271"/>
                </a:cubicBezTo>
                <a:cubicBezTo>
                  <a:pt x="2059" y="474"/>
                  <a:pt x="2168" y="325"/>
                  <a:pt x="2059" y="434"/>
                </a:cubicBezTo>
                <a:cubicBezTo>
                  <a:pt x="2005" y="501"/>
                  <a:pt x="1964" y="528"/>
                  <a:pt x="1910" y="583"/>
                </a:cubicBezTo>
                <a:cubicBezTo>
                  <a:pt x="1788" y="677"/>
                  <a:pt x="1680" y="745"/>
                  <a:pt x="1585" y="867"/>
                </a:cubicBezTo>
                <a:cubicBezTo>
                  <a:pt x="1450" y="1003"/>
                  <a:pt x="1436" y="1070"/>
                  <a:pt x="1463" y="1314"/>
                </a:cubicBezTo>
                <a:cubicBezTo>
                  <a:pt x="1490" y="1748"/>
                  <a:pt x="1531" y="1450"/>
                  <a:pt x="1409" y="1775"/>
                </a:cubicBezTo>
                <a:cubicBezTo>
                  <a:pt x="1341" y="1978"/>
                  <a:pt x="1382" y="2059"/>
                  <a:pt x="1233" y="2195"/>
                </a:cubicBezTo>
                <a:cubicBezTo>
                  <a:pt x="1165" y="2263"/>
                  <a:pt x="1124" y="2276"/>
                  <a:pt x="1043" y="2317"/>
                </a:cubicBezTo>
                <a:cubicBezTo>
                  <a:pt x="853" y="2439"/>
                  <a:pt x="704" y="2263"/>
                  <a:pt x="623" y="2466"/>
                </a:cubicBezTo>
                <a:cubicBezTo>
                  <a:pt x="569" y="2561"/>
                  <a:pt x="596" y="2629"/>
                  <a:pt x="596" y="2710"/>
                </a:cubicBezTo>
                <a:cubicBezTo>
                  <a:pt x="582" y="2710"/>
                  <a:pt x="542" y="2723"/>
                  <a:pt x="542" y="2723"/>
                </a:cubicBezTo>
                <a:cubicBezTo>
                  <a:pt x="488" y="2737"/>
                  <a:pt x="515" y="2710"/>
                  <a:pt x="501" y="273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958CCF7A-5FA3-46ED-A0A5-CA3513416EDE}"/>
              </a:ext>
            </a:extLst>
          </p:cNvPr>
          <p:cNvSpPr>
            <a:spLocks/>
          </p:cNvSpPr>
          <p:nvPr/>
        </p:nvSpPr>
        <p:spPr bwMode="auto">
          <a:xfrm>
            <a:off x="1901825" y="738188"/>
            <a:ext cx="541338" cy="1090613"/>
          </a:xfrm>
          <a:custGeom>
            <a:avLst/>
            <a:gdLst>
              <a:gd name="T0" fmla="*/ 0 w 1572"/>
              <a:gd name="T1" fmla="*/ 1097 h 3170"/>
              <a:gd name="T2" fmla="*/ 434 w 1572"/>
              <a:gd name="T3" fmla="*/ 1639 h 3170"/>
              <a:gd name="T4" fmla="*/ 474 w 1572"/>
              <a:gd name="T5" fmla="*/ 1991 h 3170"/>
              <a:gd name="T6" fmla="*/ 556 w 1572"/>
              <a:gd name="T7" fmla="*/ 2303 h 3170"/>
              <a:gd name="T8" fmla="*/ 610 w 1572"/>
              <a:gd name="T9" fmla="*/ 2804 h 3170"/>
              <a:gd name="T10" fmla="*/ 718 w 1572"/>
              <a:gd name="T11" fmla="*/ 2899 h 3170"/>
              <a:gd name="T12" fmla="*/ 881 w 1572"/>
              <a:gd name="T13" fmla="*/ 3116 h 3170"/>
              <a:gd name="T14" fmla="*/ 799 w 1572"/>
              <a:gd name="T15" fmla="*/ 2967 h 3170"/>
              <a:gd name="T16" fmla="*/ 705 w 1572"/>
              <a:gd name="T17" fmla="*/ 2831 h 3170"/>
              <a:gd name="T18" fmla="*/ 596 w 1572"/>
              <a:gd name="T19" fmla="*/ 2493 h 3170"/>
              <a:gd name="T20" fmla="*/ 664 w 1572"/>
              <a:gd name="T21" fmla="*/ 2533 h 3170"/>
              <a:gd name="T22" fmla="*/ 1057 w 1572"/>
              <a:gd name="T23" fmla="*/ 2845 h 3170"/>
              <a:gd name="T24" fmla="*/ 1436 w 1572"/>
              <a:gd name="T25" fmla="*/ 3089 h 3170"/>
              <a:gd name="T26" fmla="*/ 1572 w 1572"/>
              <a:gd name="T27" fmla="*/ 3170 h 3170"/>
              <a:gd name="T28" fmla="*/ 1450 w 1572"/>
              <a:gd name="T29" fmla="*/ 3048 h 3170"/>
              <a:gd name="T30" fmla="*/ 1314 w 1572"/>
              <a:gd name="T31" fmla="*/ 2940 h 3170"/>
              <a:gd name="T32" fmla="*/ 650 w 1572"/>
              <a:gd name="T33" fmla="*/ 2411 h 3170"/>
              <a:gd name="T34" fmla="*/ 610 w 1572"/>
              <a:gd name="T35" fmla="*/ 2208 h 3170"/>
              <a:gd name="T36" fmla="*/ 488 w 1572"/>
              <a:gd name="T37" fmla="*/ 1856 h 3170"/>
              <a:gd name="T38" fmla="*/ 488 w 1572"/>
              <a:gd name="T39" fmla="*/ 1124 h 3170"/>
              <a:gd name="T40" fmla="*/ 54 w 1572"/>
              <a:gd name="T41" fmla="*/ 1057 h 3170"/>
              <a:gd name="T42" fmla="*/ 108 w 1572"/>
              <a:gd name="T43" fmla="*/ 731 h 3170"/>
              <a:gd name="T44" fmla="*/ 230 w 1572"/>
              <a:gd name="T45" fmla="*/ 176 h 3170"/>
              <a:gd name="T46" fmla="*/ 339 w 1572"/>
              <a:gd name="T47" fmla="*/ 54 h 3170"/>
              <a:gd name="T48" fmla="*/ 407 w 1572"/>
              <a:gd name="T49" fmla="*/ 27 h 3170"/>
              <a:gd name="T50" fmla="*/ 515 w 1572"/>
              <a:gd name="T51" fmla="*/ 40 h 3170"/>
              <a:gd name="T52" fmla="*/ 420 w 1572"/>
              <a:gd name="T53" fmla="*/ 0 h 3170"/>
              <a:gd name="T54" fmla="*/ 312 w 1572"/>
              <a:gd name="T55" fmla="*/ 40 h 3170"/>
              <a:gd name="T56" fmla="*/ 312 w 1572"/>
              <a:gd name="T57" fmla="*/ 54 h 3170"/>
              <a:gd name="T58" fmla="*/ 298 w 1572"/>
              <a:gd name="T59" fmla="*/ 54 h 3170"/>
              <a:gd name="T60" fmla="*/ 217 w 1572"/>
              <a:gd name="T61" fmla="*/ 135 h 3170"/>
              <a:gd name="T62" fmla="*/ 41 w 1572"/>
              <a:gd name="T63" fmla="*/ 1016 h 3170"/>
              <a:gd name="T64" fmla="*/ 203 w 1572"/>
              <a:gd name="T65" fmla="*/ 1070 h 3170"/>
              <a:gd name="T66" fmla="*/ 0 w 1572"/>
              <a:gd name="T67" fmla="*/ 1097 h 3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2" h="3170">
                <a:moveTo>
                  <a:pt x="0" y="1097"/>
                </a:moveTo>
                <a:cubicBezTo>
                  <a:pt x="799" y="1057"/>
                  <a:pt x="461" y="1477"/>
                  <a:pt x="434" y="1639"/>
                </a:cubicBezTo>
                <a:cubicBezTo>
                  <a:pt x="407" y="1761"/>
                  <a:pt x="434" y="1883"/>
                  <a:pt x="474" y="1991"/>
                </a:cubicBezTo>
                <a:cubicBezTo>
                  <a:pt x="501" y="2100"/>
                  <a:pt x="556" y="2168"/>
                  <a:pt x="556" y="2303"/>
                </a:cubicBezTo>
                <a:cubicBezTo>
                  <a:pt x="556" y="2398"/>
                  <a:pt x="488" y="2642"/>
                  <a:pt x="610" y="2804"/>
                </a:cubicBezTo>
                <a:cubicBezTo>
                  <a:pt x="664" y="2859"/>
                  <a:pt x="678" y="2845"/>
                  <a:pt x="718" y="2899"/>
                </a:cubicBezTo>
                <a:cubicBezTo>
                  <a:pt x="759" y="2967"/>
                  <a:pt x="786" y="3130"/>
                  <a:pt x="881" y="3116"/>
                </a:cubicBezTo>
                <a:cubicBezTo>
                  <a:pt x="854" y="3062"/>
                  <a:pt x="827" y="3021"/>
                  <a:pt x="799" y="2967"/>
                </a:cubicBezTo>
                <a:cubicBezTo>
                  <a:pt x="759" y="2886"/>
                  <a:pt x="772" y="2899"/>
                  <a:pt x="705" y="2831"/>
                </a:cubicBezTo>
                <a:cubicBezTo>
                  <a:pt x="610" y="2750"/>
                  <a:pt x="569" y="2628"/>
                  <a:pt x="596" y="2493"/>
                </a:cubicBezTo>
                <a:cubicBezTo>
                  <a:pt x="664" y="2506"/>
                  <a:pt x="623" y="2493"/>
                  <a:pt x="664" y="2533"/>
                </a:cubicBezTo>
                <a:cubicBezTo>
                  <a:pt x="799" y="2682"/>
                  <a:pt x="881" y="2723"/>
                  <a:pt x="1057" y="2845"/>
                </a:cubicBezTo>
                <a:lnTo>
                  <a:pt x="1436" y="3089"/>
                </a:lnTo>
                <a:cubicBezTo>
                  <a:pt x="1477" y="3130"/>
                  <a:pt x="1490" y="3157"/>
                  <a:pt x="1572" y="3170"/>
                </a:cubicBezTo>
                <a:cubicBezTo>
                  <a:pt x="1558" y="3102"/>
                  <a:pt x="1558" y="3130"/>
                  <a:pt x="1450" y="3048"/>
                </a:cubicBezTo>
                <a:cubicBezTo>
                  <a:pt x="1409" y="3008"/>
                  <a:pt x="1355" y="2967"/>
                  <a:pt x="1314" y="2940"/>
                </a:cubicBezTo>
                <a:cubicBezTo>
                  <a:pt x="1070" y="2764"/>
                  <a:pt x="813" y="2669"/>
                  <a:pt x="650" y="2411"/>
                </a:cubicBezTo>
                <a:cubicBezTo>
                  <a:pt x="596" y="2330"/>
                  <a:pt x="623" y="2317"/>
                  <a:pt x="610" y="2208"/>
                </a:cubicBezTo>
                <a:cubicBezTo>
                  <a:pt x="596" y="2181"/>
                  <a:pt x="515" y="2005"/>
                  <a:pt x="488" y="1856"/>
                </a:cubicBezTo>
                <a:cubicBezTo>
                  <a:pt x="434" y="1571"/>
                  <a:pt x="759" y="1300"/>
                  <a:pt x="488" y="1124"/>
                </a:cubicBezTo>
                <a:cubicBezTo>
                  <a:pt x="379" y="1070"/>
                  <a:pt x="203" y="1029"/>
                  <a:pt x="54" y="1057"/>
                </a:cubicBezTo>
                <a:lnTo>
                  <a:pt x="108" y="731"/>
                </a:lnTo>
                <a:cubicBezTo>
                  <a:pt x="136" y="542"/>
                  <a:pt x="149" y="366"/>
                  <a:pt x="230" y="176"/>
                </a:cubicBezTo>
                <a:cubicBezTo>
                  <a:pt x="258" y="108"/>
                  <a:pt x="258" y="108"/>
                  <a:pt x="339" y="54"/>
                </a:cubicBezTo>
                <a:cubicBezTo>
                  <a:pt x="379" y="27"/>
                  <a:pt x="325" y="40"/>
                  <a:pt x="407" y="27"/>
                </a:cubicBezTo>
                <a:cubicBezTo>
                  <a:pt x="434" y="27"/>
                  <a:pt x="488" y="40"/>
                  <a:pt x="515" y="40"/>
                </a:cubicBezTo>
                <a:cubicBezTo>
                  <a:pt x="501" y="13"/>
                  <a:pt x="461" y="0"/>
                  <a:pt x="420" y="0"/>
                </a:cubicBezTo>
                <a:cubicBezTo>
                  <a:pt x="339" y="0"/>
                  <a:pt x="366" y="13"/>
                  <a:pt x="312" y="40"/>
                </a:cubicBezTo>
                <a:cubicBezTo>
                  <a:pt x="312" y="40"/>
                  <a:pt x="312" y="54"/>
                  <a:pt x="312" y="54"/>
                </a:cubicBezTo>
                <a:cubicBezTo>
                  <a:pt x="312" y="54"/>
                  <a:pt x="298" y="54"/>
                  <a:pt x="298" y="54"/>
                </a:cubicBezTo>
                <a:cubicBezTo>
                  <a:pt x="258" y="81"/>
                  <a:pt x="244" y="81"/>
                  <a:pt x="217" y="135"/>
                </a:cubicBezTo>
                <a:lnTo>
                  <a:pt x="41" y="1016"/>
                </a:lnTo>
                <a:cubicBezTo>
                  <a:pt x="54" y="1084"/>
                  <a:pt x="54" y="1070"/>
                  <a:pt x="203" y="1070"/>
                </a:cubicBezTo>
                <a:cubicBezTo>
                  <a:pt x="176" y="1057"/>
                  <a:pt x="41" y="1057"/>
                  <a:pt x="0" y="109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0D9935C9-5B51-4DC0-9611-5500D2A4106D}"/>
              </a:ext>
            </a:extLst>
          </p:cNvPr>
          <p:cNvSpPr>
            <a:spLocks/>
          </p:cNvSpPr>
          <p:nvPr/>
        </p:nvSpPr>
        <p:spPr bwMode="auto">
          <a:xfrm>
            <a:off x="82550" y="4121150"/>
            <a:ext cx="919163" cy="392113"/>
          </a:xfrm>
          <a:custGeom>
            <a:avLst/>
            <a:gdLst>
              <a:gd name="T0" fmla="*/ 0 w 2669"/>
              <a:gd name="T1" fmla="*/ 976 h 1139"/>
              <a:gd name="T2" fmla="*/ 0 w 2669"/>
              <a:gd name="T3" fmla="*/ 1030 h 1139"/>
              <a:gd name="T4" fmla="*/ 203 w 2669"/>
              <a:gd name="T5" fmla="*/ 1017 h 1139"/>
              <a:gd name="T6" fmla="*/ 691 w 2669"/>
              <a:gd name="T7" fmla="*/ 841 h 1139"/>
              <a:gd name="T8" fmla="*/ 826 w 2669"/>
              <a:gd name="T9" fmla="*/ 759 h 1139"/>
              <a:gd name="T10" fmla="*/ 989 w 2669"/>
              <a:gd name="T11" fmla="*/ 691 h 1139"/>
              <a:gd name="T12" fmla="*/ 1423 w 2669"/>
              <a:gd name="T13" fmla="*/ 705 h 1139"/>
              <a:gd name="T14" fmla="*/ 1734 w 2669"/>
              <a:gd name="T15" fmla="*/ 570 h 1139"/>
              <a:gd name="T16" fmla="*/ 2059 w 2669"/>
              <a:gd name="T17" fmla="*/ 420 h 1139"/>
              <a:gd name="T18" fmla="*/ 2534 w 2669"/>
              <a:gd name="T19" fmla="*/ 204 h 1139"/>
              <a:gd name="T20" fmla="*/ 2669 w 2669"/>
              <a:gd name="T21" fmla="*/ 109 h 1139"/>
              <a:gd name="T22" fmla="*/ 2466 w 2669"/>
              <a:gd name="T23" fmla="*/ 190 h 1139"/>
              <a:gd name="T24" fmla="*/ 2059 w 2669"/>
              <a:gd name="T25" fmla="*/ 353 h 1139"/>
              <a:gd name="T26" fmla="*/ 1666 w 2669"/>
              <a:gd name="T27" fmla="*/ 542 h 1139"/>
              <a:gd name="T28" fmla="*/ 1477 w 2669"/>
              <a:gd name="T29" fmla="*/ 637 h 1139"/>
              <a:gd name="T30" fmla="*/ 1084 w 2669"/>
              <a:gd name="T31" fmla="*/ 637 h 1139"/>
              <a:gd name="T32" fmla="*/ 1016 w 2669"/>
              <a:gd name="T33" fmla="*/ 637 h 1139"/>
              <a:gd name="T34" fmla="*/ 989 w 2669"/>
              <a:gd name="T35" fmla="*/ 637 h 1139"/>
              <a:gd name="T36" fmla="*/ 1138 w 2669"/>
              <a:gd name="T37" fmla="*/ 407 h 1139"/>
              <a:gd name="T38" fmla="*/ 1206 w 2669"/>
              <a:gd name="T39" fmla="*/ 312 h 1139"/>
              <a:gd name="T40" fmla="*/ 1355 w 2669"/>
              <a:gd name="T41" fmla="*/ 150 h 1139"/>
              <a:gd name="T42" fmla="*/ 1517 w 2669"/>
              <a:gd name="T43" fmla="*/ 28 h 1139"/>
              <a:gd name="T44" fmla="*/ 1341 w 2669"/>
              <a:gd name="T45" fmla="*/ 109 h 1139"/>
              <a:gd name="T46" fmla="*/ 1043 w 2669"/>
              <a:gd name="T47" fmla="*/ 448 h 1139"/>
              <a:gd name="T48" fmla="*/ 542 w 2669"/>
              <a:gd name="T49" fmla="*/ 881 h 1139"/>
              <a:gd name="T50" fmla="*/ 284 w 2669"/>
              <a:gd name="T51" fmla="*/ 949 h 1139"/>
              <a:gd name="T52" fmla="*/ 0 w 2669"/>
              <a:gd name="T53" fmla="*/ 976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669" h="1139">
                <a:moveTo>
                  <a:pt x="0" y="976"/>
                </a:moveTo>
                <a:lnTo>
                  <a:pt x="0" y="1030"/>
                </a:lnTo>
                <a:cubicBezTo>
                  <a:pt x="68" y="1030"/>
                  <a:pt x="149" y="1017"/>
                  <a:pt x="203" y="1017"/>
                </a:cubicBezTo>
                <a:cubicBezTo>
                  <a:pt x="447" y="976"/>
                  <a:pt x="271" y="1139"/>
                  <a:pt x="691" y="841"/>
                </a:cubicBezTo>
                <a:cubicBezTo>
                  <a:pt x="745" y="800"/>
                  <a:pt x="732" y="786"/>
                  <a:pt x="826" y="759"/>
                </a:cubicBezTo>
                <a:cubicBezTo>
                  <a:pt x="894" y="732"/>
                  <a:pt x="921" y="705"/>
                  <a:pt x="989" y="691"/>
                </a:cubicBezTo>
                <a:cubicBezTo>
                  <a:pt x="1125" y="678"/>
                  <a:pt x="1274" y="732"/>
                  <a:pt x="1423" y="705"/>
                </a:cubicBezTo>
                <a:cubicBezTo>
                  <a:pt x="1517" y="678"/>
                  <a:pt x="1653" y="610"/>
                  <a:pt x="1734" y="570"/>
                </a:cubicBezTo>
                <a:cubicBezTo>
                  <a:pt x="1937" y="488"/>
                  <a:pt x="1788" y="597"/>
                  <a:pt x="2059" y="420"/>
                </a:cubicBezTo>
                <a:cubicBezTo>
                  <a:pt x="2398" y="190"/>
                  <a:pt x="2371" y="312"/>
                  <a:pt x="2534" y="204"/>
                </a:cubicBezTo>
                <a:cubicBezTo>
                  <a:pt x="2615" y="150"/>
                  <a:pt x="2642" y="163"/>
                  <a:pt x="2669" y="109"/>
                </a:cubicBezTo>
                <a:cubicBezTo>
                  <a:pt x="2547" y="122"/>
                  <a:pt x="2547" y="150"/>
                  <a:pt x="2466" y="190"/>
                </a:cubicBezTo>
                <a:cubicBezTo>
                  <a:pt x="2371" y="244"/>
                  <a:pt x="2208" y="231"/>
                  <a:pt x="2059" y="353"/>
                </a:cubicBezTo>
                <a:cubicBezTo>
                  <a:pt x="1910" y="475"/>
                  <a:pt x="1870" y="461"/>
                  <a:pt x="1666" y="542"/>
                </a:cubicBezTo>
                <a:cubicBezTo>
                  <a:pt x="1585" y="570"/>
                  <a:pt x="1545" y="610"/>
                  <a:pt x="1477" y="637"/>
                </a:cubicBezTo>
                <a:cubicBezTo>
                  <a:pt x="1355" y="691"/>
                  <a:pt x="1179" y="637"/>
                  <a:pt x="1084" y="637"/>
                </a:cubicBezTo>
                <a:cubicBezTo>
                  <a:pt x="1070" y="637"/>
                  <a:pt x="1030" y="637"/>
                  <a:pt x="1016" y="637"/>
                </a:cubicBezTo>
                <a:cubicBezTo>
                  <a:pt x="948" y="637"/>
                  <a:pt x="1043" y="651"/>
                  <a:pt x="989" y="637"/>
                </a:cubicBezTo>
                <a:cubicBezTo>
                  <a:pt x="894" y="610"/>
                  <a:pt x="1070" y="502"/>
                  <a:pt x="1138" y="407"/>
                </a:cubicBezTo>
                <a:cubicBezTo>
                  <a:pt x="1165" y="380"/>
                  <a:pt x="1192" y="339"/>
                  <a:pt x="1206" y="312"/>
                </a:cubicBezTo>
                <a:cubicBezTo>
                  <a:pt x="1260" y="244"/>
                  <a:pt x="1274" y="204"/>
                  <a:pt x="1355" y="150"/>
                </a:cubicBezTo>
                <a:cubicBezTo>
                  <a:pt x="1409" y="122"/>
                  <a:pt x="1504" y="68"/>
                  <a:pt x="1517" y="28"/>
                </a:cubicBezTo>
                <a:cubicBezTo>
                  <a:pt x="1477" y="0"/>
                  <a:pt x="1436" y="41"/>
                  <a:pt x="1341" y="109"/>
                </a:cubicBezTo>
                <a:cubicBezTo>
                  <a:pt x="1179" y="204"/>
                  <a:pt x="1138" y="353"/>
                  <a:pt x="1043" y="448"/>
                </a:cubicBezTo>
                <a:cubicBezTo>
                  <a:pt x="826" y="637"/>
                  <a:pt x="1125" y="448"/>
                  <a:pt x="542" y="881"/>
                </a:cubicBezTo>
                <a:cubicBezTo>
                  <a:pt x="433" y="962"/>
                  <a:pt x="461" y="949"/>
                  <a:pt x="284" y="949"/>
                </a:cubicBezTo>
                <a:cubicBezTo>
                  <a:pt x="190" y="949"/>
                  <a:pt x="108" y="976"/>
                  <a:pt x="0" y="97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EFFEFB93-3AAA-4FAB-BE68-3F86729D6269}"/>
              </a:ext>
            </a:extLst>
          </p:cNvPr>
          <p:cNvSpPr>
            <a:spLocks/>
          </p:cNvSpPr>
          <p:nvPr/>
        </p:nvSpPr>
        <p:spPr bwMode="auto">
          <a:xfrm>
            <a:off x="2232025" y="812800"/>
            <a:ext cx="461963" cy="922338"/>
          </a:xfrm>
          <a:custGeom>
            <a:avLst/>
            <a:gdLst>
              <a:gd name="T0" fmla="*/ 1341 w 1341"/>
              <a:gd name="T1" fmla="*/ 2683 h 2683"/>
              <a:gd name="T2" fmla="*/ 1287 w 1341"/>
              <a:gd name="T3" fmla="*/ 2507 h 2683"/>
              <a:gd name="T4" fmla="*/ 1070 w 1341"/>
              <a:gd name="T5" fmla="*/ 2209 h 2683"/>
              <a:gd name="T6" fmla="*/ 921 w 1341"/>
              <a:gd name="T7" fmla="*/ 2101 h 2683"/>
              <a:gd name="T8" fmla="*/ 461 w 1341"/>
              <a:gd name="T9" fmla="*/ 1803 h 2683"/>
              <a:gd name="T10" fmla="*/ 366 w 1341"/>
              <a:gd name="T11" fmla="*/ 1640 h 2683"/>
              <a:gd name="T12" fmla="*/ 230 w 1341"/>
              <a:gd name="T13" fmla="*/ 1410 h 2683"/>
              <a:gd name="T14" fmla="*/ 176 w 1341"/>
              <a:gd name="T15" fmla="*/ 1342 h 2683"/>
              <a:gd name="T16" fmla="*/ 149 w 1341"/>
              <a:gd name="T17" fmla="*/ 1233 h 2683"/>
              <a:gd name="T18" fmla="*/ 108 w 1341"/>
              <a:gd name="T19" fmla="*/ 895 h 2683"/>
              <a:gd name="T20" fmla="*/ 203 w 1341"/>
              <a:gd name="T21" fmla="*/ 475 h 2683"/>
              <a:gd name="T22" fmla="*/ 285 w 1341"/>
              <a:gd name="T23" fmla="*/ 41 h 2683"/>
              <a:gd name="T24" fmla="*/ 230 w 1341"/>
              <a:gd name="T25" fmla="*/ 0 h 2683"/>
              <a:gd name="T26" fmla="*/ 203 w 1341"/>
              <a:gd name="T27" fmla="*/ 204 h 2683"/>
              <a:gd name="T28" fmla="*/ 108 w 1341"/>
              <a:gd name="T29" fmla="*/ 610 h 2683"/>
              <a:gd name="T30" fmla="*/ 108 w 1341"/>
              <a:gd name="T31" fmla="*/ 1301 h 2683"/>
              <a:gd name="T32" fmla="*/ 203 w 1341"/>
              <a:gd name="T33" fmla="*/ 1464 h 2683"/>
              <a:gd name="T34" fmla="*/ 393 w 1341"/>
              <a:gd name="T35" fmla="*/ 1789 h 2683"/>
              <a:gd name="T36" fmla="*/ 515 w 1341"/>
              <a:gd name="T37" fmla="*/ 1924 h 2683"/>
              <a:gd name="T38" fmla="*/ 1138 w 1341"/>
              <a:gd name="T39" fmla="*/ 2358 h 2683"/>
              <a:gd name="T40" fmla="*/ 1233 w 1341"/>
              <a:gd name="T41" fmla="*/ 2521 h 2683"/>
              <a:gd name="T42" fmla="*/ 1341 w 1341"/>
              <a:gd name="T43" fmla="*/ 2683 h 2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41" h="2683">
                <a:moveTo>
                  <a:pt x="1341" y="2683"/>
                </a:moveTo>
                <a:cubicBezTo>
                  <a:pt x="1341" y="2615"/>
                  <a:pt x="1301" y="2575"/>
                  <a:pt x="1287" y="2507"/>
                </a:cubicBezTo>
                <a:cubicBezTo>
                  <a:pt x="1260" y="2439"/>
                  <a:pt x="1084" y="2209"/>
                  <a:pt x="1070" y="2209"/>
                </a:cubicBezTo>
                <a:cubicBezTo>
                  <a:pt x="1016" y="2168"/>
                  <a:pt x="962" y="2128"/>
                  <a:pt x="921" y="2101"/>
                </a:cubicBezTo>
                <a:cubicBezTo>
                  <a:pt x="772" y="2006"/>
                  <a:pt x="650" y="2046"/>
                  <a:pt x="461" y="1803"/>
                </a:cubicBezTo>
                <a:cubicBezTo>
                  <a:pt x="420" y="1748"/>
                  <a:pt x="420" y="1708"/>
                  <a:pt x="366" y="1640"/>
                </a:cubicBezTo>
                <a:cubicBezTo>
                  <a:pt x="230" y="1491"/>
                  <a:pt x="271" y="1477"/>
                  <a:pt x="230" y="1410"/>
                </a:cubicBezTo>
                <a:cubicBezTo>
                  <a:pt x="217" y="1383"/>
                  <a:pt x="190" y="1355"/>
                  <a:pt x="176" y="1342"/>
                </a:cubicBezTo>
                <a:cubicBezTo>
                  <a:pt x="149" y="1288"/>
                  <a:pt x="163" y="1288"/>
                  <a:pt x="149" y="1233"/>
                </a:cubicBezTo>
                <a:cubicBezTo>
                  <a:pt x="136" y="1125"/>
                  <a:pt x="108" y="1152"/>
                  <a:pt x="108" y="895"/>
                </a:cubicBezTo>
                <a:cubicBezTo>
                  <a:pt x="108" y="813"/>
                  <a:pt x="176" y="542"/>
                  <a:pt x="203" y="475"/>
                </a:cubicBezTo>
                <a:cubicBezTo>
                  <a:pt x="244" y="353"/>
                  <a:pt x="244" y="136"/>
                  <a:pt x="285" y="41"/>
                </a:cubicBezTo>
                <a:lnTo>
                  <a:pt x="230" y="0"/>
                </a:lnTo>
                <a:cubicBezTo>
                  <a:pt x="271" y="95"/>
                  <a:pt x="230" y="122"/>
                  <a:pt x="203" y="204"/>
                </a:cubicBezTo>
                <a:lnTo>
                  <a:pt x="108" y="610"/>
                </a:lnTo>
                <a:cubicBezTo>
                  <a:pt x="0" y="1030"/>
                  <a:pt x="54" y="895"/>
                  <a:pt x="108" y="1301"/>
                </a:cubicBezTo>
                <a:cubicBezTo>
                  <a:pt x="122" y="1383"/>
                  <a:pt x="163" y="1383"/>
                  <a:pt x="203" y="1464"/>
                </a:cubicBezTo>
                <a:cubicBezTo>
                  <a:pt x="257" y="1586"/>
                  <a:pt x="312" y="1626"/>
                  <a:pt x="393" y="1789"/>
                </a:cubicBezTo>
                <a:cubicBezTo>
                  <a:pt x="407" y="1816"/>
                  <a:pt x="488" y="1897"/>
                  <a:pt x="515" y="1924"/>
                </a:cubicBezTo>
                <a:cubicBezTo>
                  <a:pt x="745" y="2141"/>
                  <a:pt x="1003" y="2114"/>
                  <a:pt x="1138" y="2358"/>
                </a:cubicBezTo>
                <a:cubicBezTo>
                  <a:pt x="1179" y="2439"/>
                  <a:pt x="1192" y="2426"/>
                  <a:pt x="1233" y="2521"/>
                </a:cubicBezTo>
                <a:cubicBezTo>
                  <a:pt x="1274" y="2615"/>
                  <a:pt x="1233" y="2683"/>
                  <a:pt x="1341" y="268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5F8EE327-05E2-44AA-844C-5FB168F4B328}"/>
              </a:ext>
            </a:extLst>
          </p:cNvPr>
          <p:cNvSpPr>
            <a:spLocks/>
          </p:cNvSpPr>
          <p:nvPr/>
        </p:nvSpPr>
        <p:spPr bwMode="auto">
          <a:xfrm>
            <a:off x="2395538" y="593725"/>
            <a:ext cx="452438" cy="530225"/>
          </a:xfrm>
          <a:custGeom>
            <a:avLst/>
            <a:gdLst>
              <a:gd name="T0" fmla="*/ 0 w 1315"/>
              <a:gd name="T1" fmla="*/ 582 h 1544"/>
              <a:gd name="T2" fmla="*/ 231 w 1315"/>
              <a:gd name="T3" fmla="*/ 582 h 1544"/>
              <a:gd name="T4" fmla="*/ 149 w 1315"/>
              <a:gd name="T5" fmla="*/ 677 h 1544"/>
              <a:gd name="T6" fmla="*/ 244 w 1315"/>
              <a:gd name="T7" fmla="*/ 786 h 1544"/>
              <a:gd name="T8" fmla="*/ 488 w 1315"/>
              <a:gd name="T9" fmla="*/ 1206 h 1544"/>
              <a:gd name="T10" fmla="*/ 596 w 1315"/>
              <a:gd name="T11" fmla="*/ 1382 h 1544"/>
              <a:gd name="T12" fmla="*/ 840 w 1315"/>
              <a:gd name="T13" fmla="*/ 1544 h 1544"/>
              <a:gd name="T14" fmla="*/ 596 w 1315"/>
              <a:gd name="T15" fmla="*/ 1327 h 1544"/>
              <a:gd name="T16" fmla="*/ 569 w 1315"/>
              <a:gd name="T17" fmla="*/ 1300 h 1544"/>
              <a:gd name="T18" fmla="*/ 488 w 1315"/>
              <a:gd name="T19" fmla="*/ 1138 h 1544"/>
              <a:gd name="T20" fmla="*/ 420 w 1315"/>
              <a:gd name="T21" fmla="*/ 1016 h 1544"/>
              <a:gd name="T22" fmla="*/ 176 w 1315"/>
              <a:gd name="T23" fmla="*/ 664 h 1544"/>
              <a:gd name="T24" fmla="*/ 298 w 1315"/>
              <a:gd name="T25" fmla="*/ 569 h 1544"/>
              <a:gd name="T26" fmla="*/ 434 w 1315"/>
              <a:gd name="T27" fmla="*/ 487 h 1544"/>
              <a:gd name="T28" fmla="*/ 529 w 1315"/>
              <a:gd name="T29" fmla="*/ 365 h 1544"/>
              <a:gd name="T30" fmla="*/ 745 w 1315"/>
              <a:gd name="T31" fmla="*/ 244 h 1544"/>
              <a:gd name="T32" fmla="*/ 962 w 1315"/>
              <a:gd name="T33" fmla="*/ 135 h 1544"/>
              <a:gd name="T34" fmla="*/ 1315 w 1315"/>
              <a:gd name="T35" fmla="*/ 27 h 1544"/>
              <a:gd name="T36" fmla="*/ 1233 w 1315"/>
              <a:gd name="T37" fmla="*/ 54 h 1544"/>
              <a:gd name="T38" fmla="*/ 732 w 1315"/>
              <a:gd name="T39" fmla="*/ 162 h 1544"/>
              <a:gd name="T40" fmla="*/ 447 w 1315"/>
              <a:gd name="T41" fmla="*/ 365 h 1544"/>
              <a:gd name="T42" fmla="*/ 190 w 1315"/>
              <a:gd name="T43" fmla="*/ 582 h 1544"/>
              <a:gd name="T44" fmla="*/ 0 w 1315"/>
              <a:gd name="T45" fmla="*/ 582 h 1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15" h="1544">
                <a:moveTo>
                  <a:pt x="0" y="582"/>
                </a:moveTo>
                <a:cubicBezTo>
                  <a:pt x="95" y="718"/>
                  <a:pt x="149" y="623"/>
                  <a:pt x="231" y="582"/>
                </a:cubicBezTo>
                <a:cubicBezTo>
                  <a:pt x="204" y="650"/>
                  <a:pt x="176" y="636"/>
                  <a:pt x="149" y="677"/>
                </a:cubicBezTo>
                <a:cubicBezTo>
                  <a:pt x="176" y="731"/>
                  <a:pt x="190" y="731"/>
                  <a:pt x="244" y="786"/>
                </a:cubicBezTo>
                <a:lnTo>
                  <a:pt x="488" y="1206"/>
                </a:lnTo>
                <a:cubicBezTo>
                  <a:pt x="542" y="1368"/>
                  <a:pt x="502" y="1233"/>
                  <a:pt x="596" y="1382"/>
                </a:cubicBezTo>
                <a:cubicBezTo>
                  <a:pt x="637" y="1436"/>
                  <a:pt x="759" y="1531"/>
                  <a:pt x="840" y="1544"/>
                </a:cubicBezTo>
                <a:cubicBezTo>
                  <a:pt x="732" y="1449"/>
                  <a:pt x="759" y="1531"/>
                  <a:pt x="596" y="1327"/>
                </a:cubicBezTo>
                <a:lnTo>
                  <a:pt x="569" y="1300"/>
                </a:lnTo>
                <a:cubicBezTo>
                  <a:pt x="502" y="1219"/>
                  <a:pt x="542" y="1233"/>
                  <a:pt x="488" y="1138"/>
                </a:cubicBezTo>
                <a:lnTo>
                  <a:pt x="420" y="1016"/>
                </a:lnTo>
                <a:cubicBezTo>
                  <a:pt x="325" y="813"/>
                  <a:pt x="204" y="758"/>
                  <a:pt x="176" y="664"/>
                </a:cubicBezTo>
                <a:cubicBezTo>
                  <a:pt x="244" y="650"/>
                  <a:pt x="244" y="623"/>
                  <a:pt x="298" y="569"/>
                </a:cubicBezTo>
                <a:cubicBezTo>
                  <a:pt x="339" y="528"/>
                  <a:pt x="366" y="515"/>
                  <a:pt x="434" y="487"/>
                </a:cubicBezTo>
                <a:cubicBezTo>
                  <a:pt x="502" y="433"/>
                  <a:pt x="474" y="406"/>
                  <a:pt x="529" y="365"/>
                </a:cubicBezTo>
                <a:cubicBezTo>
                  <a:pt x="596" y="311"/>
                  <a:pt x="596" y="352"/>
                  <a:pt x="745" y="244"/>
                </a:cubicBezTo>
                <a:cubicBezTo>
                  <a:pt x="813" y="189"/>
                  <a:pt x="895" y="135"/>
                  <a:pt x="962" y="135"/>
                </a:cubicBezTo>
                <a:cubicBezTo>
                  <a:pt x="1098" y="122"/>
                  <a:pt x="1301" y="176"/>
                  <a:pt x="1315" y="27"/>
                </a:cubicBezTo>
                <a:cubicBezTo>
                  <a:pt x="1247" y="40"/>
                  <a:pt x="1287" y="40"/>
                  <a:pt x="1233" y="54"/>
                </a:cubicBezTo>
                <a:cubicBezTo>
                  <a:pt x="1071" y="108"/>
                  <a:pt x="922" y="0"/>
                  <a:pt x="732" y="162"/>
                </a:cubicBezTo>
                <a:cubicBezTo>
                  <a:pt x="515" y="325"/>
                  <a:pt x="556" y="203"/>
                  <a:pt x="447" y="365"/>
                </a:cubicBezTo>
                <a:cubicBezTo>
                  <a:pt x="420" y="420"/>
                  <a:pt x="325" y="460"/>
                  <a:pt x="190" y="582"/>
                </a:cubicBezTo>
                <a:cubicBezTo>
                  <a:pt x="122" y="650"/>
                  <a:pt x="95" y="623"/>
                  <a:pt x="0" y="58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C25BC441-CC83-4BD9-B298-D0FC849FB70D}"/>
              </a:ext>
            </a:extLst>
          </p:cNvPr>
          <p:cNvSpPr>
            <a:spLocks/>
          </p:cNvSpPr>
          <p:nvPr/>
        </p:nvSpPr>
        <p:spPr bwMode="auto">
          <a:xfrm>
            <a:off x="5641975" y="3128963"/>
            <a:ext cx="433388" cy="293688"/>
          </a:xfrm>
          <a:custGeom>
            <a:avLst/>
            <a:gdLst>
              <a:gd name="T0" fmla="*/ 1261 w 1261"/>
              <a:gd name="T1" fmla="*/ 420 h 854"/>
              <a:gd name="T2" fmla="*/ 1247 w 1261"/>
              <a:gd name="T3" fmla="*/ 434 h 854"/>
              <a:gd name="T4" fmla="*/ 1233 w 1261"/>
              <a:gd name="T5" fmla="*/ 448 h 854"/>
              <a:gd name="T6" fmla="*/ 1193 w 1261"/>
              <a:gd name="T7" fmla="*/ 542 h 854"/>
              <a:gd name="T8" fmla="*/ 1125 w 1261"/>
              <a:gd name="T9" fmla="*/ 624 h 854"/>
              <a:gd name="T10" fmla="*/ 881 w 1261"/>
              <a:gd name="T11" fmla="*/ 691 h 854"/>
              <a:gd name="T12" fmla="*/ 1003 w 1261"/>
              <a:gd name="T13" fmla="*/ 664 h 854"/>
              <a:gd name="T14" fmla="*/ 1139 w 1261"/>
              <a:gd name="T15" fmla="*/ 597 h 854"/>
              <a:gd name="T16" fmla="*/ 1206 w 1261"/>
              <a:gd name="T17" fmla="*/ 312 h 854"/>
              <a:gd name="T18" fmla="*/ 1125 w 1261"/>
              <a:gd name="T19" fmla="*/ 583 h 854"/>
              <a:gd name="T20" fmla="*/ 827 w 1261"/>
              <a:gd name="T21" fmla="*/ 637 h 854"/>
              <a:gd name="T22" fmla="*/ 732 w 1261"/>
              <a:gd name="T23" fmla="*/ 380 h 854"/>
              <a:gd name="T24" fmla="*/ 475 w 1261"/>
              <a:gd name="T25" fmla="*/ 258 h 854"/>
              <a:gd name="T26" fmla="*/ 285 w 1261"/>
              <a:gd name="T27" fmla="*/ 95 h 854"/>
              <a:gd name="T28" fmla="*/ 0 w 1261"/>
              <a:gd name="T29" fmla="*/ 55 h 854"/>
              <a:gd name="T30" fmla="*/ 244 w 1261"/>
              <a:gd name="T31" fmla="*/ 150 h 854"/>
              <a:gd name="T32" fmla="*/ 420 w 1261"/>
              <a:gd name="T33" fmla="*/ 312 h 854"/>
              <a:gd name="T34" fmla="*/ 271 w 1261"/>
              <a:gd name="T35" fmla="*/ 448 h 854"/>
              <a:gd name="T36" fmla="*/ 163 w 1261"/>
              <a:gd name="T37" fmla="*/ 475 h 854"/>
              <a:gd name="T38" fmla="*/ 41 w 1261"/>
              <a:gd name="T39" fmla="*/ 502 h 854"/>
              <a:gd name="T40" fmla="*/ 136 w 1261"/>
              <a:gd name="T41" fmla="*/ 529 h 854"/>
              <a:gd name="T42" fmla="*/ 597 w 1261"/>
              <a:gd name="T43" fmla="*/ 366 h 854"/>
              <a:gd name="T44" fmla="*/ 1044 w 1261"/>
              <a:gd name="T45" fmla="*/ 691 h 854"/>
              <a:gd name="T46" fmla="*/ 1220 w 1261"/>
              <a:gd name="T47" fmla="*/ 542 h 854"/>
              <a:gd name="T48" fmla="*/ 1233 w 1261"/>
              <a:gd name="T49" fmla="*/ 529 h 854"/>
              <a:gd name="T50" fmla="*/ 1261 w 1261"/>
              <a:gd name="T51" fmla="*/ 420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61" h="854">
                <a:moveTo>
                  <a:pt x="1261" y="420"/>
                </a:moveTo>
                <a:cubicBezTo>
                  <a:pt x="1247" y="420"/>
                  <a:pt x="1247" y="434"/>
                  <a:pt x="1247" y="434"/>
                </a:cubicBezTo>
                <a:cubicBezTo>
                  <a:pt x="1247" y="434"/>
                  <a:pt x="1247" y="448"/>
                  <a:pt x="1233" y="448"/>
                </a:cubicBezTo>
                <a:lnTo>
                  <a:pt x="1193" y="542"/>
                </a:lnTo>
                <a:cubicBezTo>
                  <a:pt x="1179" y="570"/>
                  <a:pt x="1152" y="597"/>
                  <a:pt x="1125" y="624"/>
                </a:cubicBezTo>
                <a:cubicBezTo>
                  <a:pt x="1057" y="678"/>
                  <a:pt x="962" y="691"/>
                  <a:pt x="881" y="691"/>
                </a:cubicBezTo>
                <a:cubicBezTo>
                  <a:pt x="962" y="678"/>
                  <a:pt x="935" y="691"/>
                  <a:pt x="1003" y="664"/>
                </a:cubicBezTo>
                <a:lnTo>
                  <a:pt x="1139" y="597"/>
                </a:lnTo>
                <a:cubicBezTo>
                  <a:pt x="1220" y="515"/>
                  <a:pt x="1247" y="366"/>
                  <a:pt x="1206" y="312"/>
                </a:cubicBezTo>
                <a:cubicBezTo>
                  <a:pt x="1206" y="461"/>
                  <a:pt x="1193" y="529"/>
                  <a:pt x="1125" y="583"/>
                </a:cubicBezTo>
                <a:cubicBezTo>
                  <a:pt x="1071" y="637"/>
                  <a:pt x="949" y="678"/>
                  <a:pt x="827" y="637"/>
                </a:cubicBezTo>
                <a:cubicBezTo>
                  <a:pt x="746" y="570"/>
                  <a:pt x="786" y="461"/>
                  <a:pt x="732" y="380"/>
                </a:cubicBezTo>
                <a:cubicBezTo>
                  <a:pt x="664" y="299"/>
                  <a:pt x="583" y="312"/>
                  <a:pt x="475" y="258"/>
                </a:cubicBezTo>
                <a:cubicBezTo>
                  <a:pt x="366" y="217"/>
                  <a:pt x="353" y="150"/>
                  <a:pt x="285" y="95"/>
                </a:cubicBezTo>
                <a:cubicBezTo>
                  <a:pt x="231" y="55"/>
                  <a:pt x="41" y="0"/>
                  <a:pt x="0" y="55"/>
                </a:cubicBezTo>
                <a:cubicBezTo>
                  <a:pt x="55" y="136"/>
                  <a:pt x="163" y="68"/>
                  <a:pt x="244" y="150"/>
                </a:cubicBezTo>
                <a:cubicBezTo>
                  <a:pt x="339" y="244"/>
                  <a:pt x="271" y="204"/>
                  <a:pt x="420" y="312"/>
                </a:cubicBezTo>
                <a:cubicBezTo>
                  <a:pt x="393" y="380"/>
                  <a:pt x="339" y="407"/>
                  <a:pt x="271" y="448"/>
                </a:cubicBezTo>
                <a:cubicBezTo>
                  <a:pt x="244" y="461"/>
                  <a:pt x="204" y="475"/>
                  <a:pt x="163" y="475"/>
                </a:cubicBezTo>
                <a:cubicBezTo>
                  <a:pt x="122" y="475"/>
                  <a:pt x="82" y="475"/>
                  <a:pt x="41" y="502"/>
                </a:cubicBezTo>
                <a:cubicBezTo>
                  <a:pt x="55" y="529"/>
                  <a:pt x="41" y="542"/>
                  <a:pt x="136" y="529"/>
                </a:cubicBezTo>
                <a:cubicBezTo>
                  <a:pt x="461" y="502"/>
                  <a:pt x="366" y="312"/>
                  <a:pt x="597" y="366"/>
                </a:cubicBezTo>
                <a:cubicBezTo>
                  <a:pt x="813" y="420"/>
                  <a:pt x="624" y="854"/>
                  <a:pt x="1044" y="691"/>
                </a:cubicBezTo>
                <a:cubicBezTo>
                  <a:pt x="1111" y="664"/>
                  <a:pt x="1179" y="597"/>
                  <a:pt x="1220" y="542"/>
                </a:cubicBezTo>
                <a:cubicBezTo>
                  <a:pt x="1247" y="502"/>
                  <a:pt x="1206" y="556"/>
                  <a:pt x="1233" y="529"/>
                </a:cubicBezTo>
                <a:lnTo>
                  <a:pt x="1261" y="420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896DC1F5-F9B3-48D4-8D86-89089F1AC691}"/>
              </a:ext>
            </a:extLst>
          </p:cNvPr>
          <p:cNvSpPr>
            <a:spLocks/>
          </p:cNvSpPr>
          <p:nvPr/>
        </p:nvSpPr>
        <p:spPr bwMode="auto">
          <a:xfrm>
            <a:off x="3940175" y="4606925"/>
            <a:ext cx="534988" cy="401638"/>
          </a:xfrm>
          <a:custGeom>
            <a:avLst/>
            <a:gdLst>
              <a:gd name="T0" fmla="*/ 352 w 1558"/>
              <a:gd name="T1" fmla="*/ 962 h 1165"/>
              <a:gd name="T2" fmla="*/ 407 w 1558"/>
              <a:gd name="T3" fmla="*/ 989 h 1165"/>
              <a:gd name="T4" fmla="*/ 596 w 1558"/>
              <a:gd name="T5" fmla="*/ 1056 h 1165"/>
              <a:gd name="T6" fmla="*/ 650 w 1558"/>
              <a:gd name="T7" fmla="*/ 1124 h 1165"/>
              <a:gd name="T8" fmla="*/ 854 w 1558"/>
              <a:gd name="T9" fmla="*/ 1043 h 1165"/>
              <a:gd name="T10" fmla="*/ 1233 w 1558"/>
              <a:gd name="T11" fmla="*/ 962 h 1165"/>
              <a:gd name="T12" fmla="*/ 1518 w 1558"/>
              <a:gd name="T13" fmla="*/ 867 h 1165"/>
              <a:gd name="T14" fmla="*/ 1436 w 1558"/>
              <a:gd name="T15" fmla="*/ 989 h 1165"/>
              <a:gd name="T16" fmla="*/ 894 w 1558"/>
              <a:gd name="T17" fmla="*/ 1002 h 1165"/>
              <a:gd name="T18" fmla="*/ 813 w 1558"/>
              <a:gd name="T19" fmla="*/ 867 h 1165"/>
              <a:gd name="T20" fmla="*/ 854 w 1558"/>
              <a:gd name="T21" fmla="*/ 962 h 1165"/>
              <a:gd name="T22" fmla="*/ 745 w 1558"/>
              <a:gd name="T23" fmla="*/ 555 h 1165"/>
              <a:gd name="T24" fmla="*/ 718 w 1558"/>
              <a:gd name="T25" fmla="*/ 67 h 1165"/>
              <a:gd name="T26" fmla="*/ 677 w 1558"/>
              <a:gd name="T27" fmla="*/ 13 h 1165"/>
              <a:gd name="T28" fmla="*/ 677 w 1558"/>
              <a:gd name="T29" fmla="*/ 0 h 1165"/>
              <a:gd name="T30" fmla="*/ 745 w 1558"/>
              <a:gd name="T31" fmla="*/ 230 h 1165"/>
              <a:gd name="T32" fmla="*/ 732 w 1558"/>
              <a:gd name="T33" fmla="*/ 514 h 1165"/>
              <a:gd name="T34" fmla="*/ 799 w 1558"/>
              <a:gd name="T35" fmla="*/ 962 h 1165"/>
              <a:gd name="T36" fmla="*/ 840 w 1558"/>
              <a:gd name="T37" fmla="*/ 1002 h 1165"/>
              <a:gd name="T38" fmla="*/ 759 w 1558"/>
              <a:gd name="T39" fmla="*/ 1111 h 1165"/>
              <a:gd name="T40" fmla="*/ 650 w 1558"/>
              <a:gd name="T41" fmla="*/ 1111 h 1165"/>
              <a:gd name="T42" fmla="*/ 420 w 1558"/>
              <a:gd name="T43" fmla="*/ 989 h 1165"/>
              <a:gd name="T44" fmla="*/ 176 w 1558"/>
              <a:gd name="T45" fmla="*/ 569 h 1165"/>
              <a:gd name="T46" fmla="*/ 203 w 1558"/>
              <a:gd name="T47" fmla="*/ 0 h 1165"/>
              <a:gd name="T48" fmla="*/ 149 w 1558"/>
              <a:gd name="T49" fmla="*/ 284 h 1165"/>
              <a:gd name="T50" fmla="*/ 217 w 1558"/>
              <a:gd name="T51" fmla="*/ 745 h 1165"/>
              <a:gd name="T52" fmla="*/ 285 w 1558"/>
              <a:gd name="T53" fmla="*/ 826 h 1165"/>
              <a:gd name="T54" fmla="*/ 352 w 1558"/>
              <a:gd name="T55" fmla="*/ 962 h 1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58" h="1165">
                <a:moveTo>
                  <a:pt x="352" y="962"/>
                </a:moveTo>
                <a:cubicBezTo>
                  <a:pt x="379" y="880"/>
                  <a:pt x="339" y="948"/>
                  <a:pt x="407" y="989"/>
                </a:cubicBezTo>
                <a:cubicBezTo>
                  <a:pt x="474" y="1029"/>
                  <a:pt x="528" y="975"/>
                  <a:pt x="596" y="1056"/>
                </a:cubicBezTo>
                <a:cubicBezTo>
                  <a:pt x="637" y="1097"/>
                  <a:pt x="583" y="1084"/>
                  <a:pt x="650" y="1124"/>
                </a:cubicBezTo>
                <a:cubicBezTo>
                  <a:pt x="759" y="1165"/>
                  <a:pt x="799" y="1084"/>
                  <a:pt x="854" y="1043"/>
                </a:cubicBezTo>
                <a:cubicBezTo>
                  <a:pt x="935" y="989"/>
                  <a:pt x="1111" y="962"/>
                  <a:pt x="1233" y="962"/>
                </a:cubicBezTo>
                <a:cubicBezTo>
                  <a:pt x="1260" y="975"/>
                  <a:pt x="1558" y="1111"/>
                  <a:pt x="1518" y="867"/>
                </a:cubicBezTo>
                <a:cubicBezTo>
                  <a:pt x="1490" y="907"/>
                  <a:pt x="1518" y="962"/>
                  <a:pt x="1436" y="989"/>
                </a:cubicBezTo>
                <a:cubicBezTo>
                  <a:pt x="1260" y="1016"/>
                  <a:pt x="1328" y="867"/>
                  <a:pt x="894" y="1002"/>
                </a:cubicBezTo>
                <a:lnTo>
                  <a:pt x="813" y="867"/>
                </a:lnTo>
                <a:lnTo>
                  <a:pt x="854" y="962"/>
                </a:lnTo>
                <a:cubicBezTo>
                  <a:pt x="745" y="962"/>
                  <a:pt x="759" y="677"/>
                  <a:pt x="745" y="555"/>
                </a:cubicBezTo>
                <a:cubicBezTo>
                  <a:pt x="732" y="325"/>
                  <a:pt x="813" y="216"/>
                  <a:pt x="718" y="67"/>
                </a:cubicBezTo>
                <a:lnTo>
                  <a:pt x="677" y="13"/>
                </a:lnTo>
                <a:cubicBezTo>
                  <a:pt x="677" y="0"/>
                  <a:pt x="677" y="0"/>
                  <a:pt x="677" y="0"/>
                </a:cubicBezTo>
                <a:cubicBezTo>
                  <a:pt x="705" y="81"/>
                  <a:pt x="745" y="108"/>
                  <a:pt x="745" y="230"/>
                </a:cubicBezTo>
                <a:cubicBezTo>
                  <a:pt x="745" y="311"/>
                  <a:pt x="732" y="406"/>
                  <a:pt x="732" y="514"/>
                </a:cubicBezTo>
                <a:cubicBezTo>
                  <a:pt x="732" y="650"/>
                  <a:pt x="732" y="867"/>
                  <a:pt x="799" y="962"/>
                </a:cubicBezTo>
                <a:lnTo>
                  <a:pt x="840" y="1002"/>
                </a:lnTo>
                <a:cubicBezTo>
                  <a:pt x="813" y="1070"/>
                  <a:pt x="813" y="1056"/>
                  <a:pt x="759" y="1111"/>
                </a:cubicBezTo>
                <a:lnTo>
                  <a:pt x="650" y="1111"/>
                </a:lnTo>
                <a:cubicBezTo>
                  <a:pt x="610" y="1016"/>
                  <a:pt x="556" y="962"/>
                  <a:pt x="420" y="989"/>
                </a:cubicBezTo>
                <a:cubicBezTo>
                  <a:pt x="312" y="718"/>
                  <a:pt x="203" y="636"/>
                  <a:pt x="176" y="569"/>
                </a:cubicBezTo>
                <a:cubicBezTo>
                  <a:pt x="136" y="460"/>
                  <a:pt x="285" y="149"/>
                  <a:pt x="203" y="0"/>
                </a:cubicBezTo>
                <a:cubicBezTo>
                  <a:pt x="136" y="40"/>
                  <a:pt x="190" y="108"/>
                  <a:pt x="149" y="284"/>
                </a:cubicBezTo>
                <a:cubicBezTo>
                  <a:pt x="108" y="433"/>
                  <a:pt x="0" y="555"/>
                  <a:pt x="217" y="745"/>
                </a:cubicBezTo>
                <a:cubicBezTo>
                  <a:pt x="230" y="758"/>
                  <a:pt x="271" y="813"/>
                  <a:pt x="285" y="826"/>
                </a:cubicBezTo>
                <a:cubicBezTo>
                  <a:pt x="325" y="894"/>
                  <a:pt x="298" y="907"/>
                  <a:pt x="352" y="96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A6FA2813-1402-4450-A329-12C5E8D07A34}"/>
              </a:ext>
            </a:extLst>
          </p:cNvPr>
          <p:cNvSpPr>
            <a:spLocks/>
          </p:cNvSpPr>
          <p:nvPr/>
        </p:nvSpPr>
        <p:spPr bwMode="auto">
          <a:xfrm>
            <a:off x="3011488" y="2820988"/>
            <a:ext cx="419100" cy="411163"/>
          </a:xfrm>
          <a:custGeom>
            <a:avLst/>
            <a:gdLst>
              <a:gd name="T0" fmla="*/ 474 w 1219"/>
              <a:gd name="T1" fmla="*/ 380 h 1193"/>
              <a:gd name="T2" fmla="*/ 0 w 1219"/>
              <a:gd name="T3" fmla="*/ 461 h 1193"/>
              <a:gd name="T4" fmla="*/ 176 w 1219"/>
              <a:gd name="T5" fmla="*/ 434 h 1193"/>
              <a:gd name="T6" fmla="*/ 420 w 1219"/>
              <a:gd name="T7" fmla="*/ 434 h 1193"/>
              <a:gd name="T8" fmla="*/ 596 w 1219"/>
              <a:gd name="T9" fmla="*/ 502 h 1193"/>
              <a:gd name="T10" fmla="*/ 1124 w 1219"/>
              <a:gd name="T11" fmla="*/ 989 h 1193"/>
              <a:gd name="T12" fmla="*/ 1206 w 1219"/>
              <a:gd name="T13" fmla="*/ 1193 h 1193"/>
              <a:gd name="T14" fmla="*/ 1206 w 1219"/>
              <a:gd name="T15" fmla="*/ 1179 h 1193"/>
              <a:gd name="T16" fmla="*/ 1219 w 1219"/>
              <a:gd name="T17" fmla="*/ 1125 h 1193"/>
              <a:gd name="T18" fmla="*/ 1111 w 1219"/>
              <a:gd name="T19" fmla="*/ 840 h 1193"/>
              <a:gd name="T20" fmla="*/ 1057 w 1219"/>
              <a:gd name="T21" fmla="*/ 732 h 1193"/>
              <a:gd name="T22" fmla="*/ 664 w 1219"/>
              <a:gd name="T23" fmla="*/ 474 h 1193"/>
              <a:gd name="T24" fmla="*/ 393 w 1219"/>
              <a:gd name="T25" fmla="*/ 109 h 1193"/>
              <a:gd name="T26" fmla="*/ 352 w 1219"/>
              <a:gd name="T27" fmla="*/ 149 h 1193"/>
              <a:gd name="T28" fmla="*/ 474 w 1219"/>
              <a:gd name="T29" fmla="*/ 380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19" h="1193">
                <a:moveTo>
                  <a:pt x="474" y="380"/>
                </a:moveTo>
                <a:cubicBezTo>
                  <a:pt x="393" y="380"/>
                  <a:pt x="54" y="380"/>
                  <a:pt x="0" y="461"/>
                </a:cubicBezTo>
                <a:cubicBezTo>
                  <a:pt x="54" y="515"/>
                  <a:pt x="13" y="461"/>
                  <a:pt x="176" y="434"/>
                </a:cubicBezTo>
                <a:cubicBezTo>
                  <a:pt x="257" y="434"/>
                  <a:pt x="338" y="420"/>
                  <a:pt x="420" y="434"/>
                </a:cubicBezTo>
                <a:cubicBezTo>
                  <a:pt x="515" y="434"/>
                  <a:pt x="528" y="461"/>
                  <a:pt x="596" y="502"/>
                </a:cubicBezTo>
                <a:cubicBezTo>
                  <a:pt x="731" y="583"/>
                  <a:pt x="989" y="596"/>
                  <a:pt x="1124" y="989"/>
                </a:cubicBezTo>
                <a:cubicBezTo>
                  <a:pt x="1179" y="1165"/>
                  <a:pt x="1097" y="1165"/>
                  <a:pt x="1206" y="1193"/>
                </a:cubicBezTo>
                <a:cubicBezTo>
                  <a:pt x="1206" y="1193"/>
                  <a:pt x="1206" y="1179"/>
                  <a:pt x="1206" y="1179"/>
                </a:cubicBezTo>
                <a:lnTo>
                  <a:pt x="1219" y="1125"/>
                </a:lnTo>
                <a:cubicBezTo>
                  <a:pt x="1219" y="1030"/>
                  <a:pt x="1151" y="908"/>
                  <a:pt x="1111" y="840"/>
                </a:cubicBezTo>
                <a:cubicBezTo>
                  <a:pt x="1070" y="773"/>
                  <a:pt x="1097" y="773"/>
                  <a:pt x="1057" y="732"/>
                </a:cubicBezTo>
                <a:cubicBezTo>
                  <a:pt x="935" y="583"/>
                  <a:pt x="853" y="569"/>
                  <a:pt x="664" y="474"/>
                </a:cubicBezTo>
                <a:cubicBezTo>
                  <a:pt x="555" y="420"/>
                  <a:pt x="474" y="244"/>
                  <a:pt x="393" y="109"/>
                </a:cubicBezTo>
                <a:cubicBezTo>
                  <a:pt x="325" y="0"/>
                  <a:pt x="284" y="41"/>
                  <a:pt x="352" y="149"/>
                </a:cubicBezTo>
                <a:cubicBezTo>
                  <a:pt x="379" y="217"/>
                  <a:pt x="460" y="312"/>
                  <a:pt x="474" y="38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8551902E-3DD2-443C-BF96-119E7543BAC3}"/>
              </a:ext>
            </a:extLst>
          </p:cNvPr>
          <p:cNvSpPr>
            <a:spLocks/>
          </p:cNvSpPr>
          <p:nvPr/>
        </p:nvSpPr>
        <p:spPr bwMode="auto">
          <a:xfrm>
            <a:off x="3249613" y="5138738"/>
            <a:ext cx="322263" cy="115888"/>
          </a:xfrm>
          <a:custGeom>
            <a:avLst/>
            <a:gdLst>
              <a:gd name="T0" fmla="*/ 894 w 935"/>
              <a:gd name="T1" fmla="*/ 149 h 339"/>
              <a:gd name="T2" fmla="*/ 772 w 935"/>
              <a:gd name="T3" fmla="*/ 14 h 339"/>
              <a:gd name="T4" fmla="*/ 501 w 935"/>
              <a:gd name="T5" fmla="*/ 27 h 339"/>
              <a:gd name="T6" fmla="*/ 40 w 935"/>
              <a:gd name="T7" fmla="*/ 163 h 339"/>
              <a:gd name="T8" fmla="*/ 149 w 935"/>
              <a:gd name="T9" fmla="*/ 244 h 339"/>
              <a:gd name="T10" fmla="*/ 637 w 935"/>
              <a:gd name="T11" fmla="*/ 122 h 339"/>
              <a:gd name="T12" fmla="*/ 894 w 935"/>
              <a:gd name="T13" fmla="*/ 149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5" h="339">
                <a:moveTo>
                  <a:pt x="894" y="149"/>
                </a:moveTo>
                <a:cubicBezTo>
                  <a:pt x="935" y="27"/>
                  <a:pt x="880" y="41"/>
                  <a:pt x="772" y="14"/>
                </a:cubicBezTo>
                <a:cubicBezTo>
                  <a:pt x="664" y="0"/>
                  <a:pt x="596" y="0"/>
                  <a:pt x="501" y="27"/>
                </a:cubicBezTo>
                <a:cubicBezTo>
                  <a:pt x="406" y="54"/>
                  <a:pt x="81" y="122"/>
                  <a:pt x="40" y="163"/>
                </a:cubicBezTo>
                <a:cubicBezTo>
                  <a:pt x="0" y="203"/>
                  <a:pt x="13" y="339"/>
                  <a:pt x="149" y="244"/>
                </a:cubicBezTo>
                <a:cubicBezTo>
                  <a:pt x="230" y="190"/>
                  <a:pt x="528" y="136"/>
                  <a:pt x="637" y="122"/>
                </a:cubicBezTo>
                <a:cubicBezTo>
                  <a:pt x="731" y="122"/>
                  <a:pt x="813" y="176"/>
                  <a:pt x="894" y="14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4" name="Freeform 34">
            <a:extLst>
              <a:ext uri="{FF2B5EF4-FFF2-40B4-BE49-F238E27FC236}">
                <a16:creationId xmlns:a16="http://schemas.microsoft.com/office/drawing/2014/main" id="{F2EBD815-7E13-4A22-99A6-01B5EDEB46BF}"/>
              </a:ext>
            </a:extLst>
          </p:cNvPr>
          <p:cNvSpPr>
            <a:spLocks/>
          </p:cNvSpPr>
          <p:nvPr/>
        </p:nvSpPr>
        <p:spPr bwMode="auto">
          <a:xfrm>
            <a:off x="2965450" y="2363788"/>
            <a:ext cx="158750" cy="177800"/>
          </a:xfrm>
          <a:custGeom>
            <a:avLst/>
            <a:gdLst>
              <a:gd name="T0" fmla="*/ 14 w 461"/>
              <a:gd name="T1" fmla="*/ 488 h 515"/>
              <a:gd name="T2" fmla="*/ 258 w 461"/>
              <a:gd name="T3" fmla="*/ 285 h 515"/>
              <a:gd name="T4" fmla="*/ 447 w 461"/>
              <a:gd name="T5" fmla="*/ 14 h 515"/>
              <a:gd name="T6" fmla="*/ 190 w 461"/>
              <a:gd name="T7" fmla="*/ 204 h 515"/>
              <a:gd name="T8" fmla="*/ 14 w 461"/>
              <a:gd name="T9" fmla="*/ 488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1" h="515">
                <a:moveTo>
                  <a:pt x="14" y="488"/>
                </a:moveTo>
                <a:cubicBezTo>
                  <a:pt x="109" y="515"/>
                  <a:pt x="95" y="488"/>
                  <a:pt x="258" y="285"/>
                </a:cubicBezTo>
                <a:cubicBezTo>
                  <a:pt x="407" y="122"/>
                  <a:pt x="461" y="149"/>
                  <a:pt x="447" y="14"/>
                </a:cubicBezTo>
                <a:cubicBezTo>
                  <a:pt x="285" y="0"/>
                  <a:pt x="353" y="27"/>
                  <a:pt x="190" y="204"/>
                </a:cubicBezTo>
                <a:cubicBezTo>
                  <a:pt x="109" y="285"/>
                  <a:pt x="0" y="393"/>
                  <a:pt x="14" y="48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D83AB3B7-84C3-4EC1-BF0B-86C9274AE435}"/>
              </a:ext>
            </a:extLst>
          </p:cNvPr>
          <p:cNvSpPr>
            <a:spLocks/>
          </p:cNvSpPr>
          <p:nvPr/>
        </p:nvSpPr>
        <p:spPr bwMode="auto">
          <a:xfrm>
            <a:off x="2554288" y="2979738"/>
            <a:ext cx="125413" cy="204788"/>
          </a:xfrm>
          <a:custGeom>
            <a:avLst/>
            <a:gdLst>
              <a:gd name="T0" fmla="*/ 0 w 366"/>
              <a:gd name="T1" fmla="*/ 542 h 596"/>
              <a:gd name="T2" fmla="*/ 68 w 366"/>
              <a:gd name="T3" fmla="*/ 596 h 596"/>
              <a:gd name="T4" fmla="*/ 135 w 366"/>
              <a:gd name="T5" fmla="*/ 461 h 596"/>
              <a:gd name="T6" fmla="*/ 312 w 366"/>
              <a:gd name="T7" fmla="*/ 0 h 596"/>
              <a:gd name="T8" fmla="*/ 149 w 366"/>
              <a:gd name="T9" fmla="*/ 257 h 596"/>
              <a:gd name="T10" fmla="*/ 68 w 366"/>
              <a:gd name="T11" fmla="*/ 393 h 596"/>
              <a:gd name="T12" fmla="*/ 0 w 366"/>
              <a:gd name="T13" fmla="*/ 542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6" h="596">
                <a:moveTo>
                  <a:pt x="0" y="542"/>
                </a:moveTo>
                <a:cubicBezTo>
                  <a:pt x="27" y="569"/>
                  <a:pt x="27" y="583"/>
                  <a:pt x="68" y="596"/>
                </a:cubicBezTo>
                <a:cubicBezTo>
                  <a:pt x="149" y="515"/>
                  <a:pt x="95" y="542"/>
                  <a:pt x="135" y="461"/>
                </a:cubicBezTo>
                <a:cubicBezTo>
                  <a:pt x="163" y="420"/>
                  <a:pt x="366" y="190"/>
                  <a:pt x="312" y="0"/>
                </a:cubicBezTo>
                <a:cubicBezTo>
                  <a:pt x="176" y="0"/>
                  <a:pt x="203" y="135"/>
                  <a:pt x="149" y="257"/>
                </a:cubicBezTo>
                <a:cubicBezTo>
                  <a:pt x="122" y="312"/>
                  <a:pt x="95" y="339"/>
                  <a:pt x="68" y="393"/>
                </a:cubicBezTo>
                <a:cubicBezTo>
                  <a:pt x="41" y="420"/>
                  <a:pt x="13" y="501"/>
                  <a:pt x="0" y="54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6" name="Freeform 36">
            <a:extLst>
              <a:ext uri="{FF2B5EF4-FFF2-40B4-BE49-F238E27FC236}">
                <a16:creationId xmlns:a16="http://schemas.microsoft.com/office/drawing/2014/main" id="{C1DEC1E4-88B7-4660-AC8E-DD9D465708B5}"/>
              </a:ext>
            </a:extLst>
          </p:cNvPr>
          <p:cNvSpPr>
            <a:spLocks/>
          </p:cNvSpPr>
          <p:nvPr/>
        </p:nvSpPr>
        <p:spPr bwMode="auto">
          <a:xfrm>
            <a:off x="2549525" y="5324475"/>
            <a:ext cx="247650" cy="112713"/>
          </a:xfrm>
          <a:custGeom>
            <a:avLst/>
            <a:gdLst>
              <a:gd name="T0" fmla="*/ 597 w 719"/>
              <a:gd name="T1" fmla="*/ 14 h 325"/>
              <a:gd name="T2" fmla="*/ 122 w 719"/>
              <a:gd name="T3" fmla="*/ 163 h 325"/>
              <a:gd name="T4" fmla="*/ 556 w 719"/>
              <a:gd name="T5" fmla="*/ 163 h 325"/>
              <a:gd name="T6" fmla="*/ 637 w 719"/>
              <a:gd name="T7" fmla="*/ 14 h 325"/>
              <a:gd name="T8" fmla="*/ 597 w 719"/>
              <a:gd name="T9" fmla="*/ 14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9" h="325">
                <a:moveTo>
                  <a:pt x="597" y="14"/>
                </a:moveTo>
                <a:cubicBezTo>
                  <a:pt x="448" y="95"/>
                  <a:pt x="149" y="122"/>
                  <a:pt x="122" y="163"/>
                </a:cubicBezTo>
                <a:cubicBezTo>
                  <a:pt x="0" y="325"/>
                  <a:pt x="515" y="176"/>
                  <a:pt x="556" y="163"/>
                </a:cubicBezTo>
                <a:cubicBezTo>
                  <a:pt x="705" y="109"/>
                  <a:pt x="719" y="27"/>
                  <a:pt x="637" y="14"/>
                </a:cubicBezTo>
                <a:cubicBezTo>
                  <a:pt x="569" y="0"/>
                  <a:pt x="610" y="14"/>
                  <a:pt x="597" y="1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7" name="Freeform 37">
            <a:extLst>
              <a:ext uri="{FF2B5EF4-FFF2-40B4-BE49-F238E27FC236}">
                <a16:creationId xmlns:a16="http://schemas.microsoft.com/office/drawing/2014/main" id="{0433FEB4-82A3-4BD0-A54F-9346C5EDB64F}"/>
              </a:ext>
            </a:extLst>
          </p:cNvPr>
          <p:cNvSpPr>
            <a:spLocks/>
          </p:cNvSpPr>
          <p:nvPr/>
        </p:nvSpPr>
        <p:spPr bwMode="auto">
          <a:xfrm>
            <a:off x="3338513" y="1939925"/>
            <a:ext cx="158750" cy="182563"/>
          </a:xfrm>
          <a:custGeom>
            <a:avLst/>
            <a:gdLst>
              <a:gd name="T0" fmla="*/ 0 w 461"/>
              <a:gd name="T1" fmla="*/ 420 h 529"/>
              <a:gd name="T2" fmla="*/ 244 w 461"/>
              <a:gd name="T3" fmla="*/ 285 h 529"/>
              <a:gd name="T4" fmla="*/ 393 w 461"/>
              <a:gd name="T5" fmla="*/ 14 h 529"/>
              <a:gd name="T6" fmla="*/ 176 w 461"/>
              <a:gd name="T7" fmla="*/ 190 h 529"/>
              <a:gd name="T8" fmla="*/ 0 w 461"/>
              <a:gd name="T9" fmla="*/ 420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1" h="529">
                <a:moveTo>
                  <a:pt x="0" y="420"/>
                </a:moveTo>
                <a:cubicBezTo>
                  <a:pt x="109" y="529"/>
                  <a:pt x="109" y="434"/>
                  <a:pt x="244" y="285"/>
                </a:cubicBezTo>
                <a:cubicBezTo>
                  <a:pt x="393" y="109"/>
                  <a:pt x="461" y="109"/>
                  <a:pt x="393" y="14"/>
                </a:cubicBezTo>
                <a:cubicBezTo>
                  <a:pt x="298" y="0"/>
                  <a:pt x="325" y="28"/>
                  <a:pt x="176" y="190"/>
                </a:cubicBezTo>
                <a:cubicBezTo>
                  <a:pt x="136" y="231"/>
                  <a:pt x="14" y="380"/>
                  <a:pt x="0" y="42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8" name="Freeform 38">
            <a:extLst>
              <a:ext uri="{FF2B5EF4-FFF2-40B4-BE49-F238E27FC236}">
                <a16:creationId xmlns:a16="http://schemas.microsoft.com/office/drawing/2014/main" id="{0F960E4A-4756-44D8-AF20-D50F5720AF39}"/>
              </a:ext>
            </a:extLst>
          </p:cNvPr>
          <p:cNvSpPr>
            <a:spLocks/>
          </p:cNvSpPr>
          <p:nvPr/>
        </p:nvSpPr>
        <p:spPr bwMode="auto">
          <a:xfrm>
            <a:off x="744538" y="1990725"/>
            <a:ext cx="98425" cy="201613"/>
          </a:xfrm>
          <a:custGeom>
            <a:avLst/>
            <a:gdLst>
              <a:gd name="T0" fmla="*/ 230 w 284"/>
              <a:gd name="T1" fmla="*/ 204 h 583"/>
              <a:gd name="T2" fmla="*/ 108 w 284"/>
              <a:gd name="T3" fmla="*/ 149 h 583"/>
              <a:gd name="T4" fmla="*/ 54 w 284"/>
              <a:gd name="T5" fmla="*/ 448 h 583"/>
              <a:gd name="T6" fmla="*/ 81 w 284"/>
              <a:gd name="T7" fmla="*/ 570 h 583"/>
              <a:gd name="T8" fmla="*/ 176 w 284"/>
              <a:gd name="T9" fmla="*/ 488 h 583"/>
              <a:gd name="T10" fmla="*/ 230 w 284"/>
              <a:gd name="T11" fmla="*/ 204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4" h="583">
                <a:moveTo>
                  <a:pt x="230" y="204"/>
                </a:moveTo>
                <a:cubicBezTo>
                  <a:pt x="284" y="82"/>
                  <a:pt x="135" y="0"/>
                  <a:pt x="108" y="149"/>
                </a:cubicBezTo>
                <a:cubicBezTo>
                  <a:pt x="81" y="258"/>
                  <a:pt x="81" y="339"/>
                  <a:pt x="54" y="448"/>
                </a:cubicBezTo>
                <a:cubicBezTo>
                  <a:pt x="27" y="515"/>
                  <a:pt x="0" y="570"/>
                  <a:pt x="81" y="570"/>
                </a:cubicBezTo>
                <a:cubicBezTo>
                  <a:pt x="149" y="583"/>
                  <a:pt x="162" y="542"/>
                  <a:pt x="176" y="488"/>
                </a:cubicBezTo>
                <a:cubicBezTo>
                  <a:pt x="190" y="407"/>
                  <a:pt x="203" y="271"/>
                  <a:pt x="230" y="20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9" name="Freeform 39">
            <a:extLst>
              <a:ext uri="{FF2B5EF4-FFF2-40B4-BE49-F238E27FC236}">
                <a16:creationId xmlns:a16="http://schemas.microsoft.com/office/drawing/2014/main" id="{B7A372FA-45BD-47E6-A8B8-509C8212B17E}"/>
              </a:ext>
            </a:extLst>
          </p:cNvPr>
          <p:cNvSpPr>
            <a:spLocks/>
          </p:cNvSpPr>
          <p:nvPr/>
        </p:nvSpPr>
        <p:spPr bwMode="auto">
          <a:xfrm>
            <a:off x="2479675" y="3865563"/>
            <a:ext cx="168275" cy="125413"/>
          </a:xfrm>
          <a:custGeom>
            <a:avLst/>
            <a:gdLst>
              <a:gd name="T0" fmla="*/ 474 w 488"/>
              <a:gd name="T1" fmla="*/ 339 h 366"/>
              <a:gd name="T2" fmla="*/ 420 w 488"/>
              <a:gd name="T3" fmla="*/ 231 h 366"/>
              <a:gd name="T4" fmla="*/ 68 w 488"/>
              <a:gd name="T5" fmla="*/ 0 h 366"/>
              <a:gd name="T6" fmla="*/ 312 w 488"/>
              <a:gd name="T7" fmla="*/ 312 h 366"/>
              <a:gd name="T8" fmla="*/ 474 w 488"/>
              <a:gd name="T9" fmla="*/ 339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8" h="366">
                <a:moveTo>
                  <a:pt x="474" y="339"/>
                </a:moveTo>
                <a:cubicBezTo>
                  <a:pt x="488" y="285"/>
                  <a:pt x="474" y="258"/>
                  <a:pt x="420" y="231"/>
                </a:cubicBezTo>
                <a:cubicBezTo>
                  <a:pt x="285" y="163"/>
                  <a:pt x="95" y="14"/>
                  <a:pt x="68" y="0"/>
                </a:cubicBezTo>
                <a:cubicBezTo>
                  <a:pt x="0" y="149"/>
                  <a:pt x="109" y="149"/>
                  <a:pt x="312" y="312"/>
                </a:cubicBezTo>
                <a:cubicBezTo>
                  <a:pt x="366" y="353"/>
                  <a:pt x="407" y="366"/>
                  <a:pt x="474" y="33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E20D424B-C42B-4AB0-93ED-88EF79ED524E}"/>
              </a:ext>
            </a:extLst>
          </p:cNvPr>
          <p:cNvSpPr>
            <a:spLocks/>
          </p:cNvSpPr>
          <p:nvPr/>
        </p:nvSpPr>
        <p:spPr bwMode="auto">
          <a:xfrm>
            <a:off x="2633663" y="3976688"/>
            <a:ext cx="228600" cy="127000"/>
          </a:xfrm>
          <a:custGeom>
            <a:avLst/>
            <a:gdLst>
              <a:gd name="T0" fmla="*/ 583 w 664"/>
              <a:gd name="T1" fmla="*/ 339 h 366"/>
              <a:gd name="T2" fmla="*/ 339 w 664"/>
              <a:gd name="T3" fmla="*/ 82 h 366"/>
              <a:gd name="T4" fmla="*/ 231 w 664"/>
              <a:gd name="T5" fmla="*/ 0 h 366"/>
              <a:gd name="T6" fmla="*/ 447 w 664"/>
              <a:gd name="T7" fmla="*/ 258 h 366"/>
              <a:gd name="T8" fmla="*/ 529 w 664"/>
              <a:gd name="T9" fmla="*/ 353 h 366"/>
              <a:gd name="T10" fmla="*/ 583 w 664"/>
              <a:gd name="T11" fmla="*/ 339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4" h="366">
                <a:moveTo>
                  <a:pt x="583" y="339"/>
                </a:moveTo>
                <a:cubicBezTo>
                  <a:pt x="664" y="177"/>
                  <a:pt x="434" y="136"/>
                  <a:pt x="339" y="82"/>
                </a:cubicBezTo>
                <a:cubicBezTo>
                  <a:pt x="258" y="41"/>
                  <a:pt x="271" y="28"/>
                  <a:pt x="231" y="0"/>
                </a:cubicBezTo>
                <a:cubicBezTo>
                  <a:pt x="0" y="95"/>
                  <a:pt x="353" y="177"/>
                  <a:pt x="447" y="258"/>
                </a:cubicBezTo>
                <a:cubicBezTo>
                  <a:pt x="515" y="312"/>
                  <a:pt x="488" y="339"/>
                  <a:pt x="529" y="353"/>
                </a:cubicBezTo>
                <a:cubicBezTo>
                  <a:pt x="610" y="366"/>
                  <a:pt x="556" y="339"/>
                  <a:pt x="583" y="33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1" name="Freeform 41">
            <a:extLst>
              <a:ext uri="{FF2B5EF4-FFF2-40B4-BE49-F238E27FC236}">
                <a16:creationId xmlns:a16="http://schemas.microsoft.com/office/drawing/2014/main" id="{9ABDE48E-7CD8-46AE-BFF2-E927093CD59F}"/>
              </a:ext>
            </a:extLst>
          </p:cNvPr>
          <p:cNvSpPr>
            <a:spLocks/>
          </p:cNvSpPr>
          <p:nvPr/>
        </p:nvSpPr>
        <p:spPr bwMode="auto">
          <a:xfrm>
            <a:off x="2717800" y="2681288"/>
            <a:ext cx="139700" cy="182563"/>
          </a:xfrm>
          <a:custGeom>
            <a:avLst/>
            <a:gdLst>
              <a:gd name="T0" fmla="*/ 380 w 407"/>
              <a:gd name="T1" fmla="*/ 40 h 528"/>
              <a:gd name="T2" fmla="*/ 95 w 407"/>
              <a:gd name="T3" fmla="*/ 352 h 528"/>
              <a:gd name="T4" fmla="*/ 54 w 407"/>
              <a:gd name="T5" fmla="*/ 474 h 528"/>
              <a:gd name="T6" fmla="*/ 163 w 407"/>
              <a:gd name="T7" fmla="*/ 433 h 528"/>
              <a:gd name="T8" fmla="*/ 244 w 407"/>
              <a:gd name="T9" fmla="*/ 311 h 528"/>
              <a:gd name="T10" fmla="*/ 380 w 407"/>
              <a:gd name="T11" fmla="*/ 4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528">
                <a:moveTo>
                  <a:pt x="380" y="40"/>
                </a:moveTo>
                <a:cubicBezTo>
                  <a:pt x="231" y="0"/>
                  <a:pt x="231" y="189"/>
                  <a:pt x="95" y="352"/>
                </a:cubicBezTo>
                <a:cubicBezTo>
                  <a:pt x="68" y="379"/>
                  <a:pt x="0" y="433"/>
                  <a:pt x="54" y="474"/>
                </a:cubicBezTo>
                <a:cubicBezTo>
                  <a:pt x="109" y="528"/>
                  <a:pt x="136" y="460"/>
                  <a:pt x="163" y="433"/>
                </a:cubicBezTo>
                <a:cubicBezTo>
                  <a:pt x="190" y="393"/>
                  <a:pt x="217" y="352"/>
                  <a:pt x="244" y="311"/>
                </a:cubicBezTo>
                <a:cubicBezTo>
                  <a:pt x="285" y="244"/>
                  <a:pt x="407" y="135"/>
                  <a:pt x="380" y="4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2" name="Freeform 42">
            <a:extLst>
              <a:ext uri="{FF2B5EF4-FFF2-40B4-BE49-F238E27FC236}">
                <a16:creationId xmlns:a16="http://schemas.microsoft.com/office/drawing/2014/main" id="{6A77750C-6ED0-410F-A625-A4D2F3AA6ED5}"/>
              </a:ext>
            </a:extLst>
          </p:cNvPr>
          <p:cNvSpPr>
            <a:spLocks/>
          </p:cNvSpPr>
          <p:nvPr/>
        </p:nvSpPr>
        <p:spPr bwMode="auto">
          <a:xfrm>
            <a:off x="2386013" y="1484313"/>
            <a:ext cx="206375" cy="339725"/>
          </a:xfrm>
          <a:custGeom>
            <a:avLst/>
            <a:gdLst>
              <a:gd name="T0" fmla="*/ 556 w 596"/>
              <a:gd name="T1" fmla="*/ 989 h 989"/>
              <a:gd name="T2" fmla="*/ 529 w 596"/>
              <a:gd name="T3" fmla="*/ 867 h 989"/>
              <a:gd name="T4" fmla="*/ 380 w 596"/>
              <a:gd name="T5" fmla="*/ 636 h 989"/>
              <a:gd name="T6" fmla="*/ 81 w 596"/>
              <a:gd name="T7" fmla="*/ 162 h 989"/>
              <a:gd name="T8" fmla="*/ 27 w 596"/>
              <a:gd name="T9" fmla="*/ 27 h 989"/>
              <a:gd name="T10" fmla="*/ 27 w 596"/>
              <a:gd name="T11" fmla="*/ 189 h 989"/>
              <a:gd name="T12" fmla="*/ 244 w 596"/>
              <a:gd name="T13" fmla="*/ 542 h 989"/>
              <a:gd name="T14" fmla="*/ 407 w 596"/>
              <a:gd name="T15" fmla="*/ 772 h 989"/>
              <a:gd name="T16" fmla="*/ 529 w 596"/>
              <a:gd name="T17" fmla="*/ 948 h 989"/>
              <a:gd name="T18" fmla="*/ 556 w 596"/>
              <a:gd name="T19" fmla="*/ 989 h 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6" h="989">
                <a:moveTo>
                  <a:pt x="556" y="989"/>
                </a:moveTo>
                <a:cubicBezTo>
                  <a:pt x="596" y="921"/>
                  <a:pt x="569" y="907"/>
                  <a:pt x="529" y="867"/>
                </a:cubicBezTo>
                <a:cubicBezTo>
                  <a:pt x="420" y="718"/>
                  <a:pt x="447" y="745"/>
                  <a:pt x="380" y="636"/>
                </a:cubicBezTo>
                <a:cubicBezTo>
                  <a:pt x="312" y="528"/>
                  <a:pt x="109" y="352"/>
                  <a:pt x="81" y="162"/>
                </a:cubicBezTo>
                <a:cubicBezTo>
                  <a:pt x="54" y="0"/>
                  <a:pt x="81" y="54"/>
                  <a:pt x="27" y="27"/>
                </a:cubicBezTo>
                <a:cubicBezTo>
                  <a:pt x="0" y="67"/>
                  <a:pt x="27" y="135"/>
                  <a:pt x="27" y="189"/>
                </a:cubicBezTo>
                <a:cubicBezTo>
                  <a:pt x="54" y="325"/>
                  <a:pt x="149" y="447"/>
                  <a:pt x="244" y="542"/>
                </a:cubicBezTo>
                <a:cubicBezTo>
                  <a:pt x="380" y="704"/>
                  <a:pt x="298" y="609"/>
                  <a:pt x="407" y="772"/>
                </a:cubicBezTo>
                <a:cubicBezTo>
                  <a:pt x="461" y="867"/>
                  <a:pt x="474" y="799"/>
                  <a:pt x="529" y="948"/>
                </a:cubicBezTo>
                <a:cubicBezTo>
                  <a:pt x="542" y="989"/>
                  <a:pt x="515" y="962"/>
                  <a:pt x="556" y="98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338B8E37-25EB-4C26-A399-CDD06F10C310}"/>
              </a:ext>
            </a:extLst>
          </p:cNvPr>
          <p:cNvSpPr>
            <a:spLocks/>
          </p:cNvSpPr>
          <p:nvPr/>
        </p:nvSpPr>
        <p:spPr bwMode="auto">
          <a:xfrm>
            <a:off x="1617663" y="765175"/>
            <a:ext cx="153988" cy="139700"/>
          </a:xfrm>
          <a:custGeom>
            <a:avLst/>
            <a:gdLst>
              <a:gd name="T0" fmla="*/ 0 w 447"/>
              <a:gd name="T1" fmla="*/ 298 h 406"/>
              <a:gd name="T2" fmla="*/ 216 w 447"/>
              <a:gd name="T3" fmla="*/ 271 h 406"/>
              <a:gd name="T4" fmla="*/ 433 w 447"/>
              <a:gd name="T5" fmla="*/ 81 h 406"/>
              <a:gd name="T6" fmla="*/ 325 w 447"/>
              <a:gd name="T7" fmla="*/ 41 h 406"/>
              <a:gd name="T8" fmla="*/ 230 w 447"/>
              <a:gd name="T9" fmla="*/ 135 h 406"/>
              <a:gd name="T10" fmla="*/ 0 w 447"/>
              <a:gd name="T11" fmla="*/ 298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7" h="406">
                <a:moveTo>
                  <a:pt x="0" y="298"/>
                </a:moveTo>
                <a:cubicBezTo>
                  <a:pt x="40" y="406"/>
                  <a:pt x="162" y="312"/>
                  <a:pt x="216" y="271"/>
                </a:cubicBezTo>
                <a:cubicBezTo>
                  <a:pt x="284" y="230"/>
                  <a:pt x="433" y="149"/>
                  <a:pt x="433" y="81"/>
                </a:cubicBezTo>
                <a:cubicBezTo>
                  <a:pt x="447" y="0"/>
                  <a:pt x="379" y="0"/>
                  <a:pt x="325" y="41"/>
                </a:cubicBezTo>
                <a:cubicBezTo>
                  <a:pt x="298" y="54"/>
                  <a:pt x="257" y="108"/>
                  <a:pt x="230" y="135"/>
                </a:cubicBezTo>
                <a:cubicBezTo>
                  <a:pt x="176" y="176"/>
                  <a:pt x="27" y="244"/>
                  <a:pt x="0" y="29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4294090C-ED18-489E-BB78-96F20FCA2C6D}"/>
              </a:ext>
            </a:extLst>
          </p:cNvPr>
          <p:cNvSpPr>
            <a:spLocks/>
          </p:cNvSpPr>
          <p:nvPr/>
        </p:nvSpPr>
        <p:spPr bwMode="auto">
          <a:xfrm>
            <a:off x="3375025" y="2443163"/>
            <a:ext cx="279400" cy="177800"/>
          </a:xfrm>
          <a:custGeom>
            <a:avLst/>
            <a:gdLst>
              <a:gd name="T0" fmla="*/ 813 w 813"/>
              <a:gd name="T1" fmla="*/ 447 h 515"/>
              <a:gd name="T2" fmla="*/ 365 w 813"/>
              <a:gd name="T3" fmla="*/ 257 h 515"/>
              <a:gd name="T4" fmla="*/ 189 w 813"/>
              <a:gd name="T5" fmla="*/ 135 h 515"/>
              <a:gd name="T6" fmla="*/ 0 w 813"/>
              <a:gd name="T7" fmla="*/ 0 h 515"/>
              <a:gd name="T8" fmla="*/ 813 w 813"/>
              <a:gd name="T9" fmla="*/ 447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3" h="515">
                <a:moveTo>
                  <a:pt x="813" y="447"/>
                </a:moveTo>
                <a:cubicBezTo>
                  <a:pt x="772" y="311"/>
                  <a:pt x="691" y="460"/>
                  <a:pt x="365" y="257"/>
                </a:cubicBezTo>
                <a:cubicBezTo>
                  <a:pt x="311" y="217"/>
                  <a:pt x="230" y="189"/>
                  <a:pt x="189" y="135"/>
                </a:cubicBezTo>
                <a:cubicBezTo>
                  <a:pt x="149" y="108"/>
                  <a:pt x="40" y="13"/>
                  <a:pt x="0" y="0"/>
                </a:cubicBezTo>
                <a:cubicBezTo>
                  <a:pt x="13" y="149"/>
                  <a:pt x="596" y="515"/>
                  <a:pt x="813" y="44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723BBE6D-6EE3-4B24-A06D-C7A438A075B1}"/>
              </a:ext>
            </a:extLst>
          </p:cNvPr>
          <p:cNvSpPr>
            <a:spLocks/>
          </p:cNvSpPr>
          <p:nvPr/>
        </p:nvSpPr>
        <p:spPr bwMode="auto">
          <a:xfrm>
            <a:off x="2867025" y="5264150"/>
            <a:ext cx="195263" cy="74613"/>
          </a:xfrm>
          <a:custGeom>
            <a:avLst/>
            <a:gdLst>
              <a:gd name="T0" fmla="*/ 0 w 569"/>
              <a:gd name="T1" fmla="*/ 203 h 217"/>
              <a:gd name="T2" fmla="*/ 474 w 569"/>
              <a:gd name="T3" fmla="*/ 68 h 217"/>
              <a:gd name="T4" fmla="*/ 230 w 569"/>
              <a:gd name="T5" fmla="*/ 81 h 217"/>
              <a:gd name="T6" fmla="*/ 0 w 569"/>
              <a:gd name="T7" fmla="*/ 203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9" h="217">
                <a:moveTo>
                  <a:pt x="0" y="203"/>
                </a:moveTo>
                <a:cubicBezTo>
                  <a:pt x="0" y="203"/>
                  <a:pt x="569" y="217"/>
                  <a:pt x="474" y="68"/>
                </a:cubicBezTo>
                <a:cubicBezTo>
                  <a:pt x="447" y="0"/>
                  <a:pt x="284" y="68"/>
                  <a:pt x="230" y="81"/>
                </a:cubicBezTo>
                <a:cubicBezTo>
                  <a:pt x="81" y="122"/>
                  <a:pt x="0" y="54"/>
                  <a:pt x="0" y="20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75EFD9BF-87C7-4534-9CBB-380C831CC81D}"/>
              </a:ext>
            </a:extLst>
          </p:cNvPr>
          <p:cNvSpPr>
            <a:spLocks/>
          </p:cNvSpPr>
          <p:nvPr/>
        </p:nvSpPr>
        <p:spPr bwMode="auto">
          <a:xfrm>
            <a:off x="3822700" y="5235575"/>
            <a:ext cx="195263" cy="79375"/>
          </a:xfrm>
          <a:custGeom>
            <a:avLst/>
            <a:gdLst>
              <a:gd name="T0" fmla="*/ 27 w 569"/>
              <a:gd name="T1" fmla="*/ 67 h 230"/>
              <a:gd name="T2" fmla="*/ 41 w 569"/>
              <a:gd name="T3" fmla="*/ 176 h 230"/>
              <a:gd name="T4" fmla="*/ 475 w 569"/>
              <a:gd name="T5" fmla="*/ 149 h 230"/>
              <a:gd name="T6" fmla="*/ 149 w 569"/>
              <a:gd name="T7" fmla="*/ 81 h 230"/>
              <a:gd name="T8" fmla="*/ 27 w 569"/>
              <a:gd name="T9" fmla="*/ 67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9" h="230">
                <a:moveTo>
                  <a:pt x="27" y="67"/>
                </a:moveTo>
                <a:cubicBezTo>
                  <a:pt x="0" y="95"/>
                  <a:pt x="14" y="149"/>
                  <a:pt x="41" y="176"/>
                </a:cubicBezTo>
                <a:cubicBezTo>
                  <a:pt x="68" y="189"/>
                  <a:pt x="420" y="230"/>
                  <a:pt x="475" y="149"/>
                </a:cubicBezTo>
                <a:cubicBezTo>
                  <a:pt x="569" y="0"/>
                  <a:pt x="353" y="108"/>
                  <a:pt x="149" y="81"/>
                </a:cubicBezTo>
                <a:cubicBezTo>
                  <a:pt x="95" y="67"/>
                  <a:pt x="55" y="40"/>
                  <a:pt x="27" y="6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7" name="Freeform 47">
            <a:extLst>
              <a:ext uri="{FF2B5EF4-FFF2-40B4-BE49-F238E27FC236}">
                <a16:creationId xmlns:a16="http://schemas.microsoft.com/office/drawing/2014/main" id="{B5E60005-ABB7-4A2D-9146-4E7D99763A43}"/>
              </a:ext>
            </a:extLst>
          </p:cNvPr>
          <p:cNvSpPr>
            <a:spLocks/>
          </p:cNvSpPr>
          <p:nvPr/>
        </p:nvSpPr>
        <p:spPr bwMode="auto">
          <a:xfrm>
            <a:off x="833438" y="1870075"/>
            <a:ext cx="125413" cy="139700"/>
          </a:xfrm>
          <a:custGeom>
            <a:avLst/>
            <a:gdLst>
              <a:gd name="T0" fmla="*/ 0 w 366"/>
              <a:gd name="T1" fmla="*/ 352 h 407"/>
              <a:gd name="T2" fmla="*/ 136 w 366"/>
              <a:gd name="T3" fmla="*/ 352 h 407"/>
              <a:gd name="T4" fmla="*/ 217 w 366"/>
              <a:gd name="T5" fmla="*/ 244 h 407"/>
              <a:gd name="T6" fmla="*/ 339 w 366"/>
              <a:gd name="T7" fmla="*/ 14 h 407"/>
              <a:gd name="T8" fmla="*/ 149 w 366"/>
              <a:gd name="T9" fmla="*/ 163 h 407"/>
              <a:gd name="T10" fmla="*/ 0 w 366"/>
              <a:gd name="T11" fmla="*/ 352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6" h="407">
                <a:moveTo>
                  <a:pt x="0" y="352"/>
                </a:moveTo>
                <a:cubicBezTo>
                  <a:pt x="55" y="380"/>
                  <a:pt x="82" y="407"/>
                  <a:pt x="136" y="352"/>
                </a:cubicBezTo>
                <a:cubicBezTo>
                  <a:pt x="163" y="312"/>
                  <a:pt x="136" y="325"/>
                  <a:pt x="217" y="244"/>
                </a:cubicBezTo>
                <a:cubicBezTo>
                  <a:pt x="326" y="149"/>
                  <a:pt x="366" y="122"/>
                  <a:pt x="339" y="14"/>
                </a:cubicBezTo>
                <a:cubicBezTo>
                  <a:pt x="217" y="0"/>
                  <a:pt x="204" y="81"/>
                  <a:pt x="149" y="163"/>
                </a:cubicBezTo>
                <a:cubicBezTo>
                  <a:pt x="95" y="203"/>
                  <a:pt x="14" y="271"/>
                  <a:pt x="0" y="35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8" name="Freeform 48">
            <a:extLst>
              <a:ext uri="{FF2B5EF4-FFF2-40B4-BE49-F238E27FC236}">
                <a16:creationId xmlns:a16="http://schemas.microsoft.com/office/drawing/2014/main" id="{02529509-74A8-429D-A301-4548AC232F1F}"/>
              </a:ext>
            </a:extLst>
          </p:cNvPr>
          <p:cNvSpPr>
            <a:spLocks/>
          </p:cNvSpPr>
          <p:nvPr/>
        </p:nvSpPr>
        <p:spPr bwMode="auto">
          <a:xfrm>
            <a:off x="1365250" y="1082675"/>
            <a:ext cx="125413" cy="176213"/>
          </a:xfrm>
          <a:custGeom>
            <a:avLst/>
            <a:gdLst>
              <a:gd name="T0" fmla="*/ 0 w 366"/>
              <a:gd name="T1" fmla="*/ 461 h 515"/>
              <a:gd name="T2" fmla="*/ 190 w 366"/>
              <a:gd name="T3" fmla="*/ 312 h 515"/>
              <a:gd name="T4" fmla="*/ 298 w 366"/>
              <a:gd name="T5" fmla="*/ 68 h 515"/>
              <a:gd name="T6" fmla="*/ 122 w 366"/>
              <a:gd name="T7" fmla="*/ 231 h 515"/>
              <a:gd name="T8" fmla="*/ 0 w 366"/>
              <a:gd name="T9" fmla="*/ 447 h 515"/>
              <a:gd name="T10" fmla="*/ 0 w 366"/>
              <a:gd name="T11" fmla="*/ 461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6" h="515">
                <a:moveTo>
                  <a:pt x="0" y="461"/>
                </a:moveTo>
                <a:cubicBezTo>
                  <a:pt x="122" y="515"/>
                  <a:pt x="81" y="434"/>
                  <a:pt x="190" y="312"/>
                </a:cubicBezTo>
                <a:cubicBezTo>
                  <a:pt x="230" y="271"/>
                  <a:pt x="366" y="136"/>
                  <a:pt x="298" y="68"/>
                </a:cubicBezTo>
                <a:cubicBezTo>
                  <a:pt x="217" y="0"/>
                  <a:pt x="149" y="176"/>
                  <a:pt x="122" y="231"/>
                </a:cubicBezTo>
                <a:cubicBezTo>
                  <a:pt x="81" y="271"/>
                  <a:pt x="0" y="393"/>
                  <a:pt x="0" y="447"/>
                </a:cubicBezTo>
                <a:cubicBezTo>
                  <a:pt x="0" y="447"/>
                  <a:pt x="0" y="461"/>
                  <a:pt x="0" y="46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20E01922-E986-4E33-9FE7-79BA303C8396}"/>
              </a:ext>
            </a:extLst>
          </p:cNvPr>
          <p:cNvSpPr>
            <a:spLocks/>
          </p:cNvSpPr>
          <p:nvPr/>
        </p:nvSpPr>
        <p:spPr bwMode="auto">
          <a:xfrm>
            <a:off x="1570038" y="2840038"/>
            <a:ext cx="117475" cy="177800"/>
          </a:xfrm>
          <a:custGeom>
            <a:avLst/>
            <a:gdLst>
              <a:gd name="T0" fmla="*/ 0 w 339"/>
              <a:gd name="T1" fmla="*/ 28 h 515"/>
              <a:gd name="T2" fmla="*/ 285 w 339"/>
              <a:gd name="T3" fmla="*/ 393 h 515"/>
              <a:gd name="T4" fmla="*/ 190 w 339"/>
              <a:gd name="T5" fmla="*/ 204 h 515"/>
              <a:gd name="T6" fmla="*/ 95 w 339"/>
              <a:gd name="T7" fmla="*/ 0 h 515"/>
              <a:gd name="T8" fmla="*/ 0 w 339"/>
              <a:gd name="T9" fmla="*/ 28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515">
                <a:moveTo>
                  <a:pt x="0" y="28"/>
                </a:moveTo>
                <a:cubicBezTo>
                  <a:pt x="0" y="82"/>
                  <a:pt x="176" y="515"/>
                  <a:pt x="285" y="393"/>
                </a:cubicBezTo>
                <a:cubicBezTo>
                  <a:pt x="339" y="339"/>
                  <a:pt x="230" y="258"/>
                  <a:pt x="190" y="204"/>
                </a:cubicBezTo>
                <a:cubicBezTo>
                  <a:pt x="149" y="136"/>
                  <a:pt x="136" y="68"/>
                  <a:pt x="95" y="0"/>
                </a:cubicBezTo>
                <a:lnTo>
                  <a:pt x="0" y="28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0" name="Freeform 50">
            <a:extLst>
              <a:ext uri="{FF2B5EF4-FFF2-40B4-BE49-F238E27FC236}">
                <a16:creationId xmlns:a16="http://schemas.microsoft.com/office/drawing/2014/main" id="{9FB2F54D-46B7-45DA-8356-8B37654DB815}"/>
              </a:ext>
            </a:extLst>
          </p:cNvPr>
          <p:cNvSpPr>
            <a:spLocks/>
          </p:cNvSpPr>
          <p:nvPr/>
        </p:nvSpPr>
        <p:spPr bwMode="auto">
          <a:xfrm>
            <a:off x="4433888" y="5091113"/>
            <a:ext cx="158750" cy="98425"/>
          </a:xfrm>
          <a:custGeom>
            <a:avLst/>
            <a:gdLst>
              <a:gd name="T0" fmla="*/ 434 w 461"/>
              <a:gd name="T1" fmla="*/ 40 h 284"/>
              <a:gd name="T2" fmla="*/ 203 w 461"/>
              <a:gd name="T3" fmla="*/ 95 h 284"/>
              <a:gd name="T4" fmla="*/ 68 w 461"/>
              <a:gd name="T5" fmla="*/ 135 h 284"/>
              <a:gd name="T6" fmla="*/ 41 w 461"/>
              <a:gd name="T7" fmla="*/ 230 h 284"/>
              <a:gd name="T8" fmla="*/ 271 w 461"/>
              <a:gd name="T9" fmla="*/ 189 h 284"/>
              <a:gd name="T10" fmla="*/ 434 w 461"/>
              <a:gd name="T11" fmla="*/ 40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1" h="284">
                <a:moveTo>
                  <a:pt x="434" y="40"/>
                </a:moveTo>
                <a:cubicBezTo>
                  <a:pt x="325" y="0"/>
                  <a:pt x="271" y="67"/>
                  <a:pt x="203" y="95"/>
                </a:cubicBezTo>
                <a:cubicBezTo>
                  <a:pt x="136" y="122"/>
                  <a:pt x="122" y="108"/>
                  <a:pt x="68" y="135"/>
                </a:cubicBezTo>
                <a:cubicBezTo>
                  <a:pt x="14" y="149"/>
                  <a:pt x="0" y="189"/>
                  <a:pt x="41" y="230"/>
                </a:cubicBezTo>
                <a:cubicBezTo>
                  <a:pt x="82" y="284"/>
                  <a:pt x="203" y="203"/>
                  <a:pt x="271" y="189"/>
                </a:cubicBezTo>
                <a:cubicBezTo>
                  <a:pt x="380" y="162"/>
                  <a:pt x="461" y="149"/>
                  <a:pt x="434" y="4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1" name="Freeform 51">
            <a:extLst>
              <a:ext uri="{FF2B5EF4-FFF2-40B4-BE49-F238E27FC236}">
                <a16:creationId xmlns:a16="http://schemas.microsoft.com/office/drawing/2014/main" id="{77F32AE2-EADC-402C-B23D-A561EF7E5337}"/>
              </a:ext>
            </a:extLst>
          </p:cNvPr>
          <p:cNvSpPr>
            <a:spLocks/>
          </p:cNvSpPr>
          <p:nvPr/>
        </p:nvSpPr>
        <p:spPr bwMode="auto">
          <a:xfrm>
            <a:off x="5534025" y="2727325"/>
            <a:ext cx="200025" cy="228600"/>
          </a:xfrm>
          <a:custGeom>
            <a:avLst/>
            <a:gdLst>
              <a:gd name="T0" fmla="*/ 528 w 582"/>
              <a:gd name="T1" fmla="*/ 82 h 664"/>
              <a:gd name="T2" fmla="*/ 488 w 582"/>
              <a:gd name="T3" fmla="*/ 163 h 664"/>
              <a:gd name="T4" fmla="*/ 474 w 582"/>
              <a:gd name="T5" fmla="*/ 41 h 664"/>
              <a:gd name="T6" fmla="*/ 420 w 582"/>
              <a:gd name="T7" fmla="*/ 27 h 664"/>
              <a:gd name="T8" fmla="*/ 447 w 582"/>
              <a:gd name="T9" fmla="*/ 82 h 664"/>
              <a:gd name="T10" fmla="*/ 379 w 582"/>
              <a:gd name="T11" fmla="*/ 461 h 664"/>
              <a:gd name="T12" fmla="*/ 162 w 582"/>
              <a:gd name="T13" fmla="*/ 529 h 664"/>
              <a:gd name="T14" fmla="*/ 0 w 582"/>
              <a:gd name="T15" fmla="*/ 651 h 664"/>
              <a:gd name="T16" fmla="*/ 190 w 582"/>
              <a:gd name="T17" fmla="*/ 583 h 664"/>
              <a:gd name="T18" fmla="*/ 406 w 582"/>
              <a:gd name="T19" fmla="*/ 515 h 664"/>
              <a:gd name="T20" fmla="*/ 528 w 582"/>
              <a:gd name="T21" fmla="*/ 82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2" h="664">
                <a:moveTo>
                  <a:pt x="528" y="82"/>
                </a:moveTo>
                <a:cubicBezTo>
                  <a:pt x="488" y="95"/>
                  <a:pt x="488" y="136"/>
                  <a:pt x="488" y="163"/>
                </a:cubicBezTo>
                <a:cubicBezTo>
                  <a:pt x="460" y="82"/>
                  <a:pt x="460" y="109"/>
                  <a:pt x="474" y="41"/>
                </a:cubicBezTo>
                <a:cubicBezTo>
                  <a:pt x="406" y="0"/>
                  <a:pt x="501" y="82"/>
                  <a:pt x="420" y="27"/>
                </a:cubicBezTo>
                <a:cubicBezTo>
                  <a:pt x="447" y="68"/>
                  <a:pt x="433" y="41"/>
                  <a:pt x="447" y="82"/>
                </a:cubicBezTo>
                <a:cubicBezTo>
                  <a:pt x="474" y="203"/>
                  <a:pt x="488" y="380"/>
                  <a:pt x="379" y="461"/>
                </a:cubicBezTo>
                <a:cubicBezTo>
                  <a:pt x="298" y="515"/>
                  <a:pt x="257" y="502"/>
                  <a:pt x="162" y="529"/>
                </a:cubicBezTo>
                <a:cubicBezTo>
                  <a:pt x="68" y="556"/>
                  <a:pt x="0" y="583"/>
                  <a:pt x="0" y="651"/>
                </a:cubicBezTo>
                <a:cubicBezTo>
                  <a:pt x="81" y="664"/>
                  <a:pt x="122" y="596"/>
                  <a:pt x="190" y="583"/>
                </a:cubicBezTo>
                <a:cubicBezTo>
                  <a:pt x="284" y="542"/>
                  <a:pt x="325" y="569"/>
                  <a:pt x="406" y="515"/>
                </a:cubicBezTo>
                <a:cubicBezTo>
                  <a:pt x="582" y="380"/>
                  <a:pt x="474" y="285"/>
                  <a:pt x="528" y="8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1C47FA5C-81B4-4911-A8D2-AFBE298B286D}"/>
              </a:ext>
            </a:extLst>
          </p:cNvPr>
          <p:cNvSpPr>
            <a:spLocks/>
          </p:cNvSpPr>
          <p:nvPr/>
        </p:nvSpPr>
        <p:spPr bwMode="auto">
          <a:xfrm>
            <a:off x="4046538" y="5218113"/>
            <a:ext cx="163513" cy="87313"/>
          </a:xfrm>
          <a:custGeom>
            <a:avLst/>
            <a:gdLst>
              <a:gd name="T0" fmla="*/ 447 w 474"/>
              <a:gd name="T1" fmla="*/ 27 h 257"/>
              <a:gd name="T2" fmla="*/ 189 w 474"/>
              <a:gd name="T3" fmla="*/ 81 h 257"/>
              <a:gd name="T4" fmla="*/ 67 w 474"/>
              <a:gd name="T5" fmla="*/ 108 h 257"/>
              <a:gd name="T6" fmla="*/ 40 w 474"/>
              <a:gd name="T7" fmla="*/ 216 h 257"/>
              <a:gd name="T8" fmla="*/ 271 w 474"/>
              <a:gd name="T9" fmla="*/ 162 h 257"/>
              <a:gd name="T10" fmla="*/ 447 w 474"/>
              <a:gd name="T11" fmla="*/ 2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4" h="257">
                <a:moveTo>
                  <a:pt x="447" y="27"/>
                </a:moveTo>
                <a:cubicBezTo>
                  <a:pt x="325" y="0"/>
                  <a:pt x="298" y="54"/>
                  <a:pt x="189" y="81"/>
                </a:cubicBezTo>
                <a:cubicBezTo>
                  <a:pt x="162" y="94"/>
                  <a:pt x="81" y="108"/>
                  <a:pt x="67" y="108"/>
                </a:cubicBezTo>
                <a:cubicBezTo>
                  <a:pt x="27" y="135"/>
                  <a:pt x="0" y="189"/>
                  <a:pt x="40" y="216"/>
                </a:cubicBezTo>
                <a:cubicBezTo>
                  <a:pt x="67" y="257"/>
                  <a:pt x="230" y="176"/>
                  <a:pt x="271" y="162"/>
                </a:cubicBezTo>
                <a:cubicBezTo>
                  <a:pt x="379" y="135"/>
                  <a:pt x="474" y="162"/>
                  <a:pt x="447" y="2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3" name="Freeform 53">
            <a:extLst>
              <a:ext uri="{FF2B5EF4-FFF2-40B4-BE49-F238E27FC236}">
                <a16:creationId xmlns:a16="http://schemas.microsoft.com/office/drawing/2014/main" id="{AD8D9773-A9E1-471D-B416-503B7ACE2A7F}"/>
              </a:ext>
            </a:extLst>
          </p:cNvPr>
          <p:cNvSpPr>
            <a:spLocks/>
          </p:cNvSpPr>
          <p:nvPr/>
        </p:nvSpPr>
        <p:spPr bwMode="auto">
          <a:xfrm>
            <a:off x="5105400" y="3824288"/>
            <a:ext cx="93663" cy="161925"/>
          </a:xfrm>
          <a:custGeom>
            <a:avLst/>
            <a:gdLst>
              <a:gd name="T0" fmla="*/ 271 w 271"/>
              <a:gd name="T1" fmla="*/ 0 h 475"/>
              <a:gd name="T2" fmla="*/ 122 w 271"/>
              <a:gd name="T3" fmla="*/ 176 h 475"/>
              <a:gd name="T4" fmla="*/ 55 w 271"/>
              <a:gd name="T5" fmla="*/ 407 h 475"/>
              <a:gd name="T6" fmla="*/ 204 w 271"/>
              <a:gd name="T7" fmla="*/ 258 h 475"/>
              <a:gd name="T8" fmla="*/ 271 w 271"/>
              <a:gd name="T9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1" h="475">
                <a:moveTo>
                  <a:pt x="271" y="0"/>
                </a:moveTo>
                <a:cubicBezTo>
                  <a:pt x="149" y="14"/>
                  <a:pt x="176" y="82"/>
                  <a:pt x="122" y="176"/>
                </a:cubicBezTo>
                <a:cubicBezTo>
                  <a:pt x="109" y="231"/>
                  <a:pt x="0" y="339"/>
                  <a:pt x="55" y="407"/>
                </a:cubicBezTo>
                <a:cubicBezTo>
                  <a:pt x="136" y="475"/>
                  <a:pt x="176" y="312"/>
                  <a:pt x="204" y="258"/>
                </a:cubicBezTo>
                <a:cubicBezTo>
                  <a:pt x="271" y="149"/>
                  <a:pt x="271" y="163"/>
                  <a:pt x="271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4" name="Freeform 54">
            <a:extLst>
              <a:ext uri="{FF2B5EF4-FFF2-40B4-BE49-F238E27FC236}">
                <a16:creationId xmlns:a16="http://schemas.microsoft.com/office/drawing/2014/main" id="{6D4B4D47-6066-4C5D-93D6-1DA5F064E05F}"/>
              </a:ext>
            </a:extLst>
          </p:cNvPr>
          <p:cNvSpPr>
            <a:spLocks/>
          </p:cNvSpPr>
          <p:nvPr/>
        </p:nvSpPr>
        <p:spPr bwMode="auto">
          <a:xfrm>
            <a:off x="5203825" y="3622675"/>
            <a:ext cx="79375" cy="173038"/>
          </a:xfrm>
          <a:custGeom>
            <a:avLst/>
            <a:gdLst>
              <a:gd name="T0" fmla="*/ 135 w 230"/>
              <a:gd name="T1" fmla="*/ 433 h 501"/>
              <a:gd name="T2" fmla="*/ 176 w 230"/>
              <a:gd name="T3" fmla="*/ 216 h 501"/>
              <a:gd name="T4" fmla="*/ 217 w 230"/>
              <a:gd name="T5" fmla="*/ 0 h 501"/>
              <a:gd name="T6" fmla="*/ 68 w 230"/>
              <a:gd name="T7" fmla="*/ 216 h 501"/>
              <a:gd name="T8" fmla="*/ 135 w 230"/>
              <a:gd name="T9" fmla="*/ 433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0" h="501">
                <a:moveTo>
                  <a:pt x="135" y="433"/>
                </a:moveTo>
                <a:cubicBezTo>
                  <a:pt x="162" y="366"/>
                  <a:pt x="135" y="311"/>
                  <a:pt x="176" y="216"/>
                </a:cubicBezTo>
                <a:cubicBezTo>
                  <a:pt x="230" y="108"/>
                  <a:pt x="217" y="135"/>
                  <a:pt x="217" y="0"/>
                </a:cubicBezTo>
                <a:cubicBezTo>
                  <a:pt x="122" y="0"/>
                  <a:pt x="108" y="81"/>
                  <a:pt x="68" y="216"/>
                </a:cubicBezTo>
                <a:cubicBezTo>
                  <a:pt x="27" y="298"/>
                  <a:pt x="0" y="501"/>
                  <a:pt x="135" y="43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5" name="Freeform 55">
            <a:extLst>
              <a:ext uri="{FF2B5EF4-FFF2-40B4-BE49-F238E27FC236}">
                <a16:creationId xmlns:a16="http://schemas.microsoft.com/office/drawing/2014/main" id="{88827BBE-DF86-4E67-8CBA-51531CDFB40F}"/>
              </a:ext>
            </a:extLst>
          </p:cNvPr>
          <p:cNvSpPr>
            <a:spLocks/>
          </p:cNvSpPr>
          <p:nvPr/>
        </p:nvSpPr>
        <p:spPr bwMode="auto">
          <a:xfrm>
            <a:off x="4778375" y="1670050"/>
            <a:ext cx="131763" cy="153988"/>
          </a:xfrm>
          <a:custGeom>
            <a:avLst/>
            <a:gdLst>
              <a:gd name="T0" fmla="*/ 54 w 379"/>
              <a:gd name="T1" fmla="*/ 54 h 447"/>
              <a:gd name="T2" fmla="*/ 81 w 379"/>
              <a:gd name="T3" fmla="*/ 149 h 447"/>
              <a:gd name="T4" fmla="*/ 325 w 379"/>
              <a:gd name="T5" fmla="*/ 365 h 447"/>
              <a:gd name="T6" fmla="*/ 244 w 379"/>
              <a:gd name="T7" fmla="*/ 162 h 447"/>
              <a:gd name="T8" fmla="*/ 54 w 379"/>
              <a:gd name="T9" fmla="*/ 54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9" h="447">
                <a:moveTo>
                  <a:pt x="54" y="54"/>
                </a:moveTo>
                <a:cubicBezTo>
                  <a:pt x="54" y="67"/>
                  <a:pt x="0" y="54"/>
                  <a:pt x="81" y="149"/>
                </a:cubicBezTo>
                <a:cubicBezTo>
                  <a:pt x="149" y="243"/>
                  <a:pt x="257" y="447"/>
                  <a:pt x="325" y="365"/>
                </a:cubicBezTo>
                <a:cubicBezTo>
                  <a:pt x="379" y="325"/>
                  <a:pt x="311" y="257"/>
                  <a:pt x="244" y="162"/>
                </a:cubicBezTo>
                <a:cubicBezTo>
                  <a:pt x="176" y="94"/>
                  <a:pt x="108" y="0"/>
                  <a:pt x="54" y="5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6" name="Freeform 56">
            <a:extLst>
              <a:ext uri="{FF2B5EF4-FFF2-40B4-BE49-F238E27FC236}">
                <a16:creationId xmlns:a16="http://schemas.microsoft.com/office/drawing/2014/main" id="{F72CC3A5-78ED-4452-A758-9C7AC3A6B935}"/>
              </a:ext>
            </a:extLst>
          </p:cNvPr>
          <p:cNvSpPr>
            <a:spLocks/>
          </p:cNvSpPr>
          <p:nvPr/>
        </p:nvSpPr>
        <p:spPr bwMode="auto">
          <a:xfrm>
            <a:off x="5040313" y="2103438"/>
            <a:ext cx="125413" cy="158750"/>
          </a:xfrm>
          <a:custGeom>
            <a:avLst/>
            <a:gdLst>
              <a:gd name="T0" fmla="*/ 325 w 365"/>
              <a:gd name="T1" fmla="*/ 433 h 460"/>
              <a:gd name="T2" fmla="*/ 325 w 365"/>
              <a:gd name="T3" fmla="*/ 325 h 460"/>
              <a:gd name="T4" fmla="*/ 189 w 365"/>
              <a:gd name="T5" fmla="*/ 0 h 460"/>
              <a:gd name="T6" fmla="*/ 176 w 365"/>
              <a:gd name="T7" fmla="*/ 216 h 460"/>
              <a:gd name="T8" fmla="*/ 257 w 365"/>
              <a:gd name="T9" fmla="*/ 420 h 460"/>
              <a:gd name="T10" fmla="*/ 325 w 365"/>
              <a:gd name="T11" fmla="*/ 433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5" h="460">
                <a:moveTo>
                  <a:pt x="325" y="433"/>
                </a:moveTo>
                <a:cubicBezTo>
                  <a:pt x="325" y="433"/>
                  <a:pt x="365" y="420"/>
                  <a:pt x="325" y="325"/>
                </a:cubicBezTo>
                <a:lnTo>
                  <a:pt x="189" y="0"/>
                </a:lnTo>
                <a:cubicBezTo>
                  <a:pt x="0" y="0"/>
                  <a:pt x="135" y="94"/>
                  <a:pt x="176" y="216"/>
                </a:cubicBezTo>
                <a:lnTo>
                  <a:pt x="257" y="420"/>
                </a:lnTo>
                <a:cubicBezTo>
                  <a:pt x="298" y="460"/>
                  <a:pt x="284" y="460"/>
                  <a:pt x="325" y="43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7" name="Freeform 57">
            <a:extLst>
              <a:ext uri="{FF2B5EF4-FFF2-40B4-BE49-F238E27FC236}">
                <a16:creationId xmlns:a16="http://schemas.microsoft.com/office/drawing/2014/main" id="{316B60D5-B713-427B-8504-927079718D01}"/>
              </a:ext>
            </a:extLst>
          </p:cNvPr>
          <p:cNvSpPr>
            <a:spLocks/>
          </p:cNvSpPr>
          <p:nvPr/>
        </p:nvSpPr>
        <p:spPr bwMode="auto">
          <a:xfrm>
            <a:off x="3090863" y="5208588"/>
            <a:ext cx="125413" cy="88900"/>
          </a:xfrm>
          <a:custGeom>
            <a:avLst/>
            <a:gdLst>
              <a:gd name="T0" fmla="*/ 0 w 366"/>
              <a:gd name="T1" fmla="*/ 149 h 258"/>
              <a:gd name="T2" fmla="*/ 27 w 366"/>
              <a:gd name="T3" fmla="*/ 258 h 258"/>
              <a:gd name="T4" fmla="*/ 230 w 366"/>
              <a:gd name="T5" fmla="*/ 204 h 258"/>
              <a:gd name="T6" fmla="*/ 352 w 366"/>
              <a:gd name="T7" fmla="*/ 95 h 258"/>
              <a:gd name="T8" fmla="*/ 190 w 366"/>
              <a:gd name="T9" fmla="*/ 95 h 258"/>
              <a:gd name="T10" fmla="*/ 0 w 366"/>
              <a:gd name="T11" fmla="*/ 149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6" h="258">
                <a:moveTo>
                  <a:pt x="0" y="149"/>
                </a:moveTo>
                <a:cubicBezTo>
                  <a:pt x="0" y="217"/>
                  <a:pt x="0" y="204"/>
                  <a:pt x="27" y="258"/>
                </a:cubicBezTo>
                <a:cubicBezTo>
                  <a:pt x="108" y="258"/>
                  <a:pt x="149" y="231"/>
                  <a:pt x="230" y="204"/>
                </a:cubicBezTo>
                <a:cubicBezTo>
                  <a:pt x="312" y="177"/>
                  <a:pt x="366" y="204"/>
                  <a:pt x="352" y="95"/>
                </a:cubicBezTo>
                <a:cubicBezTo>
                  <a:pt x="258" y="0"/>
                  <a:pt x="217" y="82"/>
                  <a:pt x="190" y="95"/>
                </a:cubicBezTo>
                <a:cubicBezTo>
                  <a:pt x="136" y="122"/>
                  <a:pt x="54" y="136"/>
                  <a:pt x="0" y="14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8" name="Freeform 58">
            <a:extLst>
              <a:ext uri="{FF2B5EF4-FFF2-40B4-BE49-F238E27FC236}">
                <a16:creationId xmlns:a16="http://schemas.microsoft.com/office/drawing/2014/main" id="{405690EB-F3C5-4636-90E4-9F8A6B0CFD4A}"/>
              </a:ext>
            </a:extLst>
          </p:cNvPr>
          <p:cNvSpPr>
            <a:spLocks/>
          </p:cNvSpPr>
          <p:nvPr/>
        </p:nvSpPr>
        <p:spPr bwMode="auto">
          <a:xfrm>
            <a:off x="977900" y="1706563"/>
            <a:ext cx="122238" cy="150813"/>
          </a:xfrm>
          <a:custGeom>
            <a:avLst/>
            <a:gdLst>
              <a:gd name="T0" fmla="*/ 0 w 353"/>
              <a:gd name="T1" fmla="*/ 339 h 434"/>
              <a:gd name="T2" fmla="*/ 190 w 353"/>
              <a:gd name="T3" fmla="*/ 325 h 434"/>
              <a:gd name="T4" fmla="*/ 353 w 353"/>
              <a:gd name="T5" fmla="*/ 163 h 434"/>
              <a:gd name="T6" fmla="*/ 0 w 353"/>
              <a:gd name="T7" fmla="*/ 339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3" h="434">
                <a:moveTo>
                  <a:pt x="0" y="339"/>
                </a:moveTo>
                <a:cubicBezTo>
                  <a:pt x="82" y="434"/>
                  <a:pt x="122" y="393"/>
                  <a:pt x="190" y="325"/>
                </a:cubicBezTo>
                <a:cubicBezTo>
                  <a:pt x="244" y="284"/>
                  <a:pt x="353" y="244"/>
                  <a:pt x="353" y="163"/>
                </a:cubicBezTo>
                <a:cubicBezTo>
                  <a:pt x="339" y="0"/>
                  <a:pt x="14" y="339"/>
                  <a:pt x="0" y="33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9" name="Freeform 59">
            <a:extLst>
              <a:ext uri="{FF2B5EF4-FFF2-40B4-BE49-F238E27FC236}">
                <a16:creationId xmlns:a16="http://schemas.microsoft.com/office/drawing/2014/main" id="{F7B4DFFA-9589-483E-A379-990A31BD20A4}"/>
              </a:ext>
            </a:extLst>
          </p:cNvPr>
          <p:cNvSpPr>
            <a:spLocks/>
          </p:cNvSpPr>
          <p:nvPr/>
        </p:nvSpPr>
        <p:spPr bwMode="auto">
          <a:xfrm>
            <a:off x="1473200" y="947738"/>
            <a:ext cx="111125" cy="111125"/>
          </a:xfrm>
          <a:custGeom>
            <a:avLst/>
            <a:gdLst>
              <a:gd name="T0" fmla="*/ 0 w 325"/>
              <a:gd name="T1" fmla="*/ 298 h 326"/>
              <a:gd name="T2" fmla="*/ 176 w 325"/>
              <a:gd name="T3" fmla="*/ 204 h 326"/>
              <a:gd name="T4" fmla="*/ 284 w 325"/>
              <a:gd name="T5" fmla="*/ 14 h 326"/>
              <a:gd name="T6" fmla="*/ 40 w 325"/>
              <a:gd name="T7" fmla="*/ 190 h 326"/>
              <a:gd name="T8" fmla="*/ 0 w 325"/>
              <a:gd name="T9" fmla="*/ 298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5" h="326">
                <a:moveTo>
                  <a:pt x="0" y="298"/>
                </a:moveTo>
                <a:cubicBezTo>
                  <a:pt x="108" y="326"/>
                  <a:pt x="135" y="271"/>
                  <a:pt x="176" y="204"/>
                </a:cubicBezTo>
                <a:cubicBezTo>
                  <a:pt x="284" y="68"/>
                  <a:pt x="325" y="149"/>
                  <a:pt x="284" y="14"/>
                </a:cubicBezTo>
                <a:cubicBezTo>
                  <a:pt x="162" y="0"/>
                  <a:pt x="121" y="95"/>
                  <a:pt x="40" y="190"/>
                </a:cubicBezTo>
                <a:cubicBezTo>
                  <a:pt x="0" y="244"/>
                  <a:pt x="0" y="231"/>
                  <a:pt x="0" y="29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0" name="Freeform 60">
            <a:extLst>
              <a:ext uri="{FF2B5EF4-FFF2-40B4-BE49-F238E27FC236}">
                <a16:creationId xmlns:a16="http://schemas.microsoft.com/office/drawing/2014/main" id="{39FF4A02-6106-4775-9500-68B7557726F6}"/>
              </a:ext>
            </a:extLst>
          </p:cNvPr>
          <p:cNvSpPr>
            <a:spLocks/>
          </p:cNvSpPr>
          <p:nvPr/>
        </p:nvSpPr>
        <p:spPr bwMode="auto">
          <a:xfrm>
            <a:off x="4046538" y="4010025"/>
            <a:ext cx="55563" cy="322263"/>
          </a:xfrm>
          <a:custGeom>
            <a:avLst/>
            <a:gdLst>
              <a:gd name="T0" fmla="*/ 108 w 162"/>
              <a:gd name="T1" fmla="*/ 935 h 935"/>
              <a:gd name="T2" fmla="*/ 149 w 162"/>
              <a:gd name="T3" fmla="*/ 718 h 935"/>
              <a:gd name="T4" fmla="*/ 108 w 162"/>
              <a:gd name="T5" fmla="*/ 475 h 935"/>
              <a:gd name="T6" fmla="*/ 54 w 162"/>
              <a:gd name="T7" fmla="*/ 54 h 935"/>
              <a:gd name="T8" fmla="*/ 13 w 162"/>
              <a:gd name="T9" fmla="*/ 0 h 935"/>
              <a:gd name="T10" fmla="*/ 95 w 162"/>
              <a:gd name="T11" fmla="*/ 718 h 935"/>
              <a:gd name="T12" fmla="*/ 108 w 162"/>
              <a:gd name="T13" fmla="*/ 935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2" h="935">
                <a:moveTo>
                  <a:pt x="108" y="935"/>
                </a:moveTo>
                <a:cubicBezTo>
                  <a:pt x="162" y="881"/>
                  <a:pt x="162" y="813"/>
                  <a:pt x="149" y="718"/>
                </a:cubicBezTo>
                <a:cubicBezTo>
                  <a:pt x="122" y="624"/>
                  <a:pt x="108" y="596"/>
                  <a:pt x="108" y="475"/>
                </a:cubicBezTo>
                <a:lnTo>
                  <a:pt x="54" y="54"/>
                </a:lnTo>
                <a:cubicBezTo>
                  <a:pt x="40" y="0"/>
                  <a:pt x="67" y="27"/>
                  <a:pt x="13" y="0"/>
                </a:cubicBezTo>
                <a:cubicBezTo>
                  <a:pt x="0" y="54"/>
                  <a:pt x="81" y="610"/>
                  <a:pt x="95" y="718"/>
                </a:cubicBezTo>
                <a:cubicBezTo>
                  <a:pt x="108" y="786"/>
                  <a:pt x="95" y="908"/>
                  <a:pt x="108" y="93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1" name="Freeform 61">
            <a:extLst>
              <a:ext uri="{FF2B5EF4-FFF2-40B4-BE49-F238E27FC236}">
                <a16:creationId xmlns:a16="http://schemas.microsoft.com/office/drawing/2014/main" id="{32A48DFD-894F-4AF1-8F99-D3BBB24C89A2}"/>
              </a:ext>
            </a:extLst>
          </p:cNvPr>
          <p:cNvSpPr>
            <a:spLocks/>
          </p:cNvSpPr>
          <p:nvPr/>
        </p:nvSpPr>
        <p:spPr bwMode="auto">
          <a:xfrm>
            <a:off x="1798638" y="3194050"/>
            <a:ext cx="134938" cy="139700"/>
          </a:xfrm>
          <a:custGeom>
            <a:avLst/>
            <a:gdLst>
              <a:gd name="T0" fmla="*/ 68 w 393"/>
              <a:gd name="T1" fmla="*/ 27 h 407"/>
              <a:gd name="T2" fmla="*/ 95 w 393"/>
              <a:gd name="T3" fmla="*/ 230 h 407"/>
              <a:gd name="T4" fmla="*/ 257 w 393"/>
              <a:gd name="T5" fmla="*/ 380 h 407"/>
              <a:gd name="T6" fmla="*/ 190 w 393"/>
              <a:gd name="T7" fmla="*/ 203 h 407"/>
              <a:gd name="T8" fmla="*/ 135 w 393"/>
              <a:gd name="T9" fmla="*/ 109 h 407"/>
              <a:gd name="T10" fmla="*/ 68 w 393"/>
              <a:gd name="T11" fmla="*/ 2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3" h="407">
                <a:moveTo>
                  <a:pt x="68" y="27"/>
                </a:moveTo>
                <a:cubicBezTo>
                  <a:pt x="0" y="122"/>
                  <a:pt x="41" y="163"/>
                  <a:pt x="95" y="230"/>
                </a:cubicBezTo>
                <a:cubicBezTo>
                  <a:pt x="203" y="366"/>
                  <a:pt x="190" y="407"/>
                  <a:pt x="257" y="380"/>
                </a:cubicBezTo>
                <a:cubicBezTo>
                  <a:pt x="393" y="339"/>
                  <a:pt x="190" y="203"/>
                  <a:pt x="190" y="203"/>
                </a:cubicBezTo>
                <a:cubicBezTo>
                  <a:pt x="176" y="176"/>
                  <a:pt x="149" y="149"/>
                  <a:pt x="135" y="109"/>
                </a:cubicBezTo>
                <a:cubicBezTo>
                  <a:pt x="95" y="0"/>
                  <a:pt x="108" y="41"/>
                  <a:pt x="68" y="2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2" name="Freeform 62">
            <a:extLst>
              <a:ext uri="{FF2B5EF4-FFF2-40B4-BE49-F238E27FC236}">
                <a16:creationId xmlns:a16="http://schemas.microsoft.com/office/drawing/2014/main" id="{6CC94D9F-FC39-4049-B736-4869807EB6D1}"/>
              </a:ext>
            </a:extLst>
          </p:cNvPr>
          <p:cNvSpPr>
            <a:spLocks/>
          </p:cNvSpPr>
          <p:nvPr/>
        </p:nvSpPr>
        <p:spPr bwMode="auto">
          <a:xfrm>
            <a:off x="1663700" y="3040063"/>
            <a:ext cx="120650" cy="112713"/>
          </a:xfrm>
          <a:custGeom>
            <a:avLst/>
            <a:gdLst>
              <a:gd name="T0" fmla="*/ 325 w 352"/>
              <a:gd name="T1" fmla="*/ 285 h 325"/>
              <a:gd name="T2" fmla="*/ 339 w 352"/>
              <a:gd name="T3" fmla="*/ 230 h 325"/>
              <a:gd name="T4" fmla="*/ 190 w 352"/>
              <a:gd name="T5" fmla="*/ 54 h 325"/>
              <a:gd name="T6" fmla="*/ 122 w 352"/>
              <a:gd name="T7" fmla="*/ 0 h 325"/>
              <a:gd name="T8" fmla="*/ 325 w 352"/>
              <a:gd name="T9" fmla="*/ 28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25">
                <a:moveTo>
                  <a:pt x="325" y="285"/>
                </a:moveTo>
                <a:cubicBezTo>
                  <a:pt x="325" y="271"/>
                  <a:pt x="352" y="325"/>
                  <a:pt x="339" y="230"/>
                </a:cubicBezTo>
                <a:cubicBezTo>
                  <a:pt x="325" y="163"/>
                  <a:pt x="285" y="203"/>
                  <a:pt x="190" y="54"/>
                </a:cubicBezTo>
                <a:cubicBezTo>
                  <a:pt x="163" y="0"/>
                  <a:pt x="190" y="14"/>
                  <a:pt x="122" y="0"/>
                </a:cubicBezTo>
                <a:cubicBezTo>
                  <a:pt x="0" y="81"/>
                  <a:pt x="217" y="325"/>
                  <a:pt x="325" y="28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3" name="Freeform 63">
            <a:extLst>
              <a:ext uri="{FF2B5EF4-FFF2-40B4-BE49-F238E27FC236}">
                <a16:creationId xmlns:a16="http://schemas.microsoft.com/office/drawing/2014/main" id="{5DE302F9-D96C-4FB2-A17F-1B16302355AC}"/>
              </a:ext>
            </a:extLst>
          </p:cNvPr>
          <p:cNvSpPr>
            <a:spLocks/>
          </p:cNvSpPr>
          <p:nvPr/>
        </p:nvSpPr>
        <p:spPr bwMode="auto">
          <a:xfrm>
            <a:off x="1109663" y="1614488"/>
            <a:ext cx="130175" cy="115888"/>
          </a:xfrm>
          <a:custGeom>
            <a:avLst/>
            <a:gdLst>
              <a:gd name="T0" fmla="*/ 379 w 379"/>
              <a:gd name="T1" fmla="*/ 122 h 339"/>
              <a:gd name="T2" fmla="*/ 244 w 379"/>
              <a:gd name="T3" fmla="*/ 108 h 339"/>
              <a:gd name="T4" fmla="*/ 162 w 379"/>
              <a:gd name="T5" fmla="*/ 325 h 339"/>
              <a:gd name="T6" fmla="*/ 244 w 379"/>
              <a:gd name="T7" fmla="*/ 271 h 339"/>
              <a:gd name="T8" fmla="*/ 379 w 379"/>
              <a:gd name="T9" fmla="*/ 122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9" h="339">
                <a:moveTo>
                  <a:pt x="379" y="122"/>
                </a:moveTo>
                <a:cubicBezTo>
                  <a:pt x="338" y="0"/>
                  <a:pt x="298" y="41"/>
                  <a:pt x="244" y="108"/>
                </a:cubicBezTo>
                <a:cubicBezTo>
                  <a:pt x="217" y="135"/>
                  <a:pt x="0" y="339"/>
                  <a:pt x="162" y="325"/>
                </a:cubicBezTo>
                <a:cubicBezTo>
                  <a:pt x="189" y="325"/>
                  <a:pt x="217" y="298"/>
                  <a:pt x="244" y="271"/>
                </a:cubicBezTo>
                <a:cubicBezTo>
                  <a:pt x="298" y="217"/>
                  <a:pt x="338" y="190"/>
                  <a:pt x="379" y="12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4" name="Freeform 64">
            <a:extLst>
              <a:ext uri="{FF2B5EF4-FFF2-40B4-BE49-F238E27FC236}">
                <a16:creationId xmlns:a16="http://schemas.microsoft.com/office/drawing/2014/main" id="{3CC5A37C-338C-4D10-AED8-7AF920226A5E}"/>
              </a:ext>
            </a:extLst>
          </p:cNvPr>
          <p:cNvSpPr>
            <a:spLocks/>
          </p:cNvSpPr>
          <p:nvPr/>
        </p:nvSpPr>
        <p:spPr bwMode="auto">
          <a:xfrm>
            <a:off x="5208588" y="2522538"/>
            <a:ext cx="69850" cy="134938"/>
          </a:xfrm>
          <a:custGeom>
            <a:avLst/>
            <a:gdLst>
              <a:gd name="T0" fmla="*/ 0 w 204"/>
              <a:gd name="T1" fmla="*/ 68 h 393"/>
              <a:gd name="T2" fmla="*/ 95 w 204"/>
              <a:gd name="T3" fmla="*/ 379 h 393"/>
              <a:gd name="T4" fmla="*/ 122 w 204"/>
              <a:gd name="T5" fmla="*/ 190 h 393"/>
              <a:gd name="T6" fmla="*/ 109 w 204"/>
              <a:gd name="T7" fmla="*/ 95 h 393"/>
              <a:gd name="T8" fmla="*/ 82 w 204"/>
              <a:gd name="T9" fmla="*/ 0 h 393"/>
              <a:gd name="T10" fmla="*/ 0 w 204"/>
              <a:gd name="T11" fmla="*/ 68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4" h="393">
                <a:moveTo>
                  <a:pt x="0" y="68"/>
                </a:moveTo>
                <a:cubicBezTo>
                  <a:pt x="27" y="163"/>
                  <a:pt x="27" y="366"/>
                  <a:pt x="95" y="379"/>
                </a:cubicBezTo>
                <a:cubicBezTo>
                  <a:pt x="204" y="393"/>
                  <a:pt x="136" y="244"/>
                  <a:pt x="122" y="190"/>
                </a:cubicBezTo>
                <a:cubicBezTo>
                  <a:pt x="122" y="149"/>
                  <a:pt x="122" y="122"/>
                  <a:pt x="109" y="95"/>
                </a:cubicBezTo>
                <a:lnTo>
                  <a:pt x="82" y="0"/>
                </a:lnTo>
                <a:cubicBezTo>
                  <a:pt x="27" y="27"/>
                  <a:pt x="27" y="27"/>
                  <a:pt x="0" y="6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5" name="Freeform 65">
            <a:extLst>
              <a:ext uri="{FF2B5EF4-FFF2-40B4-BE49-F238E27FC236}">
                <a16:creationId xmlns:a16="http://schemas.microsoft.com/office/drawing/2014/main" id="{F9E769DF-583A-4B5E-B705-D6D35677878C}"/>
              </a:ext>
            </a:extLst>
          </p:cNvPr>
          <p:cNvSpPr>
            <a:spLocks/>
          </p:cNvSpPr>
          <p:nvPr/>
        </p:nvSpPr>
        <p:spPr bwMode="auto">
          <a:xfrm>
            <a:off x="5245100" y="2705100"/>
            <a:ext cx="69850" cy="120650"/>
          </a:xfrm>
          <a:custGeom>
            <a:avLst/>
            <a:gdLst>
              <a:gd name="T0" fmla="*/ 0 w 203"/>
              <a:gd name="T1" fmla="*/ 55 h 353"/>
              <a:gd name="T2" fmla="*/ 95 w 203"/>
              <a:gd name="T3" fmla="*/ 353 h 353"/>
              <a:gd name="T4" fmla="*/ 135 w 203"/>
              <a:gd name="T5" fmla="*/ 190 h 353"/>
              <a:gd name="T6" fmla="*/ 68 w 203"/>
              <a:gd name="T7" fmla="*/ 0 h 353"/>
              <a:gd name="T8" fmla="*/ 0 w 203"/>
              <a:gd name="T9" fmla="*/ 55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" h="353">
                <a:moveTo>
                  <a:pt x="0" y="55"/>
                </a:moveTo>
                <a:cubicBezTo>
                  <a:pt x="13" y="150"/>
                  <a:pt x="13" y="312"/>
                  <a:pt x="95" y="353"/>
                </a:cubicBezTo>
                <a:cubicBezTo>
                  <a:pt x="203" y="312"/>
                  <a:pt x="149" y="271"/>
                  <a:pt x="135" y="190"/>
                </a:cubicBezTo>
                <a:cubicBezTo>
                  <a:pt x="108" y="82"/>
                  <a:pt x="135" y="82"/>
                  <a:pt x="68" y="0"/>
                </a:cubicBezTo>
                <a:lnTo>
                  <a:pt x="0" y="55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6" name="Freeform 66">
            <a:extLst>
              <a:ext uri="{FF2B5EF4-FFF2-40B4-BE49-F238E27FC236}">
                <a16:creationId xmlns:a16="http://schemas.microsoft.com/office/drawing/2014/main" id="{9B3142AF-6428-4E91-B33E-F059D837E73C}"/>
              </a:ext>
            </a:extLst>
          </p:cNvPr>
          <p:cNvSpPr>
            <a:spLocks/>
          </p:cNvSpPr>
          <p:nvPr/>
        </p:nvSpPr>
        <p:spPr bwMode="auto">
          <a:xfrm>
            <a:off x="4914900" y="1814513"/>
            <a:ext cx="87313" cy="130175"/>
          </a:xfrm>
          <a:custGeom>
            <a:avLst/>
            <a:gdLst>
              <a:gd name="T0" fmla="*/ 0 w 257"/>
              <a:gd name="T1" fmla="*/ 81 h 379"/>
              <a:gd name="T2" fmla="*/ 40 w 257"/>
              <a:gd name="T3" fmla="*/ 176 h 379"/>
              <a:gd name="T4" fmla="*/ 244 w 257"/>
              <a:gd name="T5" fmla="*/ 365 h 379"/>
              <a:gd name="T6" fmla="*/ 162 w 257"/>
              <a:gd name="T7" fmla="*/ 176 h 379"/>
              <a:gd name="T8" fmla="*/ 0 w 257"/>
              <a:gd name="T9" fmla="*/ 81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379">
                <a:moveTo>
                  <a:pt x="0" y="81"/>
                </a:moveTo>
                <a:cubicBezTo>
                  <a:pt x="13" y="162"/>
                  <a:pt x="0" y="108"/>
                  <a:pt x="40" y="176"/>
                </a:cubicBezTo>
                <a:cubicBezTo>
                  <a:pt x="149" y="298"/>
                  <a:pt x="122" y="379"/>
                  <a:pt x="244" y="365"/>
                </a:cubicBezTo>
                <a:cubicBezTo>
                  <a:pt x="257" y="271"/>
                  <a:pt x="203" y="243"/>
                  <a:pt x="162" y="176"/>
                </a:cubicBezTo>
                <a:cubicBezTo>
                  <a:pt x="162" y="162"/>
                  <a:pt x="95" y="0"/>
                  <a:pt x="0" y="8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7" name="Freeform 67">
            <a:extLst>
              <a:ext uri="{FF2B5EF4-FFF2-40B4-BE49-F238E27FC236}">
                <a16:creationId xmlns:a16="http://schemas.microsoft.com/office/drawing/2014/main" id="{66B1FCD6-9C7C-4B15-AE47-640FF6BBC853}"/>
              </a:ext>
            </a:extLst>
          </p:cNvPr>
          <p:cNvSpPr>
            <a:spLocks/>
          </p:cNvSpPr>
          <p:nvPr/>
        </p:nvSpPr>
        <p:spPr bwMode="auto">
          <a:xfrm>
            <a:off x="5249863" y="3470275"/>
            <a:ext cx="55563" cy="139700"/>
          </a:xfrm>
          <a:custGeom>
            <a:avLst/>
            <a:gdLst>
              <a:gd name="T0" fmla="*/ 149 w 163"/>
              <a:gd name="T1" fmla="*/ 0 h 406"/>
              <a:gd name="T2" fmla="*/ 41 w 163"/>
              <a:gd name="T3" fmla="*/ 122 h 406"/>
              <a:gd name="T4" fmla="*/ 41 w 163"/>
              <a:gd name="T5" fmla="*/ 298 h 406"/>
              <a:gd name="T6" fmla="*/ 149 w 163"/>
              <a:gd name="T7" fmla="*/ 0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3" h="406">
                <a:moveTo>
                  <a:pt x="149" y="0"/>
                </a:moveTo>
                <a:cubicBezTo>
                  <a:pt x="55" y="13"/>
                  <a:pt x="68" y="27"/>
                  <a:pt x="41" y="122"/>
                </a:cubicBezTo>
                <a:cubicBezTo>
                  <a:pt x="41" y="162"/>
                  <a:pt x="0" y="257"/>
                  <a:pt x="41" y="298"/>
                </a:cubicBezTo>
                <a:cubicBezTo>
                  <a:pt x="163" y="406"/>
                  <a:pt x="149" y="81"/>
                  <a:pt x="149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8" name="Freeform 68">
            <a:extLst>
              <a:ext uri="{FF2B5EF4-FFF2-40B4-BE49-F238E27FC236}">
                <a16:creationId xmlns:a16="http://schemas.microsoft.com/office/drawing/2014/main" id="{A215D199-DCA6-46E4-A2E7-1B542599D1D0}"/>
              </a:ext>
            </a:extLst>
          </p:cNvPr>
          <p:cNvSpPr>
            <a:spLocks/>
          </p:cNvSpPr>
          <p:nvPr/>
        </p:nvSpPr>
        <p:spPr bwMode="auto">
          <a:xfrm>
            <a:off x="4265613" y="5170488"/>
            <a:ext cx="112713" cy="60325"/>
          </a:xfrm>
          <a:custGeom>
            <a:avLst/>
            <a:gdLst>
              <a:gd name="T0" fmla="*/ 177 w 326"/>
              <a:gd name="T1" fmla="*/ 14 h 176"/>
              <a:gd name="T2" fmla="*/ 136 w 326"/>
              <a:gd name="T3" fmla="*/ 27 h 176"/>
              <a:gd name="T4" fmla="*/ 109 w 326"/>
              <a:gd name="T5" fmla="*/ 41 h 176"/>
              <a:gd name="T6" fmla="*/ 55 w 326"/>
              <a:gd name="T7" fmla="*/ 68 h 176"/>
              <a:gd name="T8" fmla="*/ 0 w 326"/>
              <a:gd name="T9" fmla="*/ 122 h 176"/>
              <a:gd name="T10" fmla="*/ 28 w 326"/>
              <a:gd name="T11" fmla="*/ 163 h 176"/>
              <a:gd name="T12" fmla="*/ 136 w 326"/>
              <a:gd name="T13" fmla="*/ 149 h 176"/>
              <a:gd name="T14" fmla="*/ 163 w 326"/>
              <a:gd name="T15" fmla="*/ 136 h 176"/>
              <a:gd name="T16" fmla="*/ 204 w 326"/>
              <a:gd name="T17" fmla="*/ 122 h 176"/>
              <a:gd name="T18" fmla="*/ 231 w 326"/>
              <a:gd name="T19" fmla="*/ 95 h 176"/>
              <a:gd name="T20" fmla="*/ 285 w 326"/>
              <a:gd name="T21" fmla="*/ 81 h 176"/>
              <a:gd name="T22" fmla="*/ 312 w 326"/>
              <a:gd name="T23" fmla="*/ 14 h 176"/>
              <a:gd name="T24" fmla="*/ 285 w 326"/>
              <a:gd name="T25" fmla="*/ 0 h 176"/>
              <a:gd name="T26" fmla="*/ 231 w 326"/>
              <a:gd name="T27" fmla="*/ 0 h 176"/>
              <a:gd name="T28" fmla="*/ 190 w 326"/>
              <a:gd name="T29" fmla="*/ 14 h 176"/>
              <a:gd name="T30" fmla="*/ 177 w 326"/>
              <a:gd name="T31" fmla="*/ 1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176">
                <a:moveTo>
                  <a:pt x="177" y="14"/>
                </a:moveTo>
                <a:lnTo>
                  <a:pt x="136" y="27"/>
                </a:lnTo>
                <a:cubicBezTo>
                  <a:pt x="136" y="54"/>
                  <a:pt x="136" y="54"/>
                  <a:pt x="109" y="41"/>
                </a:cubicBezTo>
                <a:lnTo>
                  <a:pt x="55" y="68"/>
                </a:lnTo>
                <a:lnTo>
                  <a:pt x="0" y="122"/>
                </a:lnTo>
                <a:lnTo>
                  <a:pt x="28" y="163"/>
                </a:lnTo>
                <a:cubicBezTo>
                  <a:pt x="109" y="176"/>
                  <a:pt x="68" y="163"/>
                  <a:pt x="136" y="149"/>
                </a:cubicBezTo>
                <a:lnTo>
                  <a:pt x="163" y="136"/>
                </a:lnTo>
                <a:cubicBezTo>
                  <a:pt x="177" y="108"/>
                  <a:pt x="136" y="108"/>
                  <a:pt x="204" y="122"/>
                </a:cubicBezTo>
                <a:cubicBezTo>
                  <a:pt x="204" y="108"/>
                  <a:pt x="204" y="108"/>
                  <a:pt x="231" y="95"/>
                </a:cubicBezTo>
                <a:cubicBezTo>
                  <a:pt x="244" y="95"/>
                  <a:pt x="271" y="95"/>
                  <a:pt x="285" y="81"/>
                </a:cubicBezTo>
                <a:cubicBezTo>
                  <a:pt x="326" y="68"/>
                  <a:pt x="312" y="68"/>
                  <a:pt x="312" y="14"/>
                </a:cubicBezTo>
                <a:cubicBezTo>
                  <a:pt x="271" y="14"/>
                  <a:pt x="285" y="27"/>
                  <a:pt x="285" y="0"/>
                </a:cubicBezTo>
                <a:lnTo>
                  <a:pt x="231" y="0"/>
                </a:lnTo>
                <a:lnTo>
                  <a:pt x="190" y="14"/>
                </a:lnTo>
                <a:cubicBezTo>
                  <a:pt x="190" y="14"/>
                  <a:pt x="177" y="14"/>
                  <a:pt x="177" y="1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9" name="Freeform 69">
            <a:extLst>
              <a:ext uri="{FF2B5EF4-FFF2-40B4-BE49-F238E27FC236}">
                <a16:creationId xmlns:a16="http://schemas.microsoft.com/office/drawing/2014/main" id="{C6A947E9-0FD0-4C8A-93EA-D58EFF267F12}"/>
              </a:ext>
            </a:extLst>
          </p:cNvPr>
          <p:cNvSpPr>
            <a:spLocks/>
          </p:cNvSpPr>
          <p:nvPr/>
        </p:nvSpPr>
        <p:spPr bwMode="auto">
          <a:xfrm>
            <a:off x="5170488" y="2327275"/>
            <a:ext cx="55563" cy="111125"/>
          </a:xfrm>
          <a:custGeom>
            <a:avLst/>
            <a:gdLst>
              <a:gd name="T0" fmla="*/ 0 w 163"/>
              <a:gd name="T1" fmla="*/ 27 h 325"/>
              <a:gd name="T2" fmla="*/ 122 w 163"/>
              <a:gd name="T3" fmla="*/ 325 h 325"/>
              <a:gd name="T4" fmla="*/ 163 w 163"/>
              <a:gd name="T5" fmla="*/ 285 h 325"/>
              <a:gd name="T6" fmla="*/ 81 w 163"/>
              <a:gd name="T7" fmla="*/ 0 h 325"/>
              <a:gd name="T8" fmla="*/ 0 w 163"/>
              <a:gd name="T9" fmla="*/ 27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325">
                <a:moveTo>
                  <a:pt x="0" y="27"/>
                </a:moveTo>
                <a:cubicBezTo>
                  <a:pt x="0" y="135"/>
                  <a:pt x="54" y="285"/>
                  <a:pt x="122" y="325"/>
                </a:cubicBezTo>
                <a:lnTo>
                  <a:pt x="163" y="285"/>
                </a:lnTo>
                <a:lnTo>
                  <a:pt x="81" y="0"/>
                </a:lnTo>
                <a:lnTo>
                  <a:pt x="0" y="27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0" name="Freeform 70">
            <a:extLst>
              <a:ext uri="{FF2B5EF4-FFF2-40B4-BE49-F238E27FC236}">
                <a16:creationId xmlns:a16="http://schemas.microsoft.com/office/drawing/2014/main" id="{69B43F27-B17E-4363-9B71-1F2E40CD0E1A}"/>
              </a:ext>
            </a:extLst>
          </p:cNvPr>
          <p:cNvSpPr>
            <a:spLocks/>
          </p:cNvSpPr>
          <p:nvPr/>
        </p:nvSpPr>
        <p:spPr bwMode="auto">
          <a:xfrm>
            <a:off x="3100388" y="3814763"/>
            <a:ext cx="134938" cy="153988"/>
          </a:xfrm>
          <a:custGeom>
            <a:avLst/>
            <a:gdLst>
              <a:gd name="T0" fmla="*/ 0 w 393"/>
              <a:gd name="T1" fmla="*/ 393 h 447"/>
              <a:gd name="T2" fmla="*/ 271 w 393"/>
              <a:gd name="T3" fmla="*/ 285 h 447"/>
              <a:gd name="T4" fmla="*/ 366 w 393"/>
              <a:gd name="T5" fmla="*/ 0 h 447"/>
              <a:gd name="T6" fmla="*/ 136 w 393"/>
              <a:gd name="T7" fmla="*/ 325 h 447"/>
              <a:gd name="T8" fmla="*/ 0 w 393"/>
              <a:gd name="T9" fmla="*/ 393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3" h="447">
                <a:moveTo>
                  <a:pt x="0" y="393"/>
                </a:moveTo>
                <a:cubicBezTo>
                  <a:pt x="95" y="447"/>
                  <a:pt x="244" y="325"/>
                  <a:pt x="271" y="285"/>
                </a:cubicBezTo>
                <a:cubicBezTo>
                  <a:pt x="271" y="271"/>
                  <a:pt x="393" y="54"/>
                  <a:pt x="366" y="0"/>
                </a:cubicBezTo>
                <a:cubicBezTo>
                  <a:pt x="271" y="41"/>
                  <a:pt x="285" y="271"/>
                  <a:pt x="136" y="325"/>
                </a:cubicBezTo>
                <a:cubicBezTo>
                  <a:pt x="68" y="352"/>
                  <a:pt x="41" y="352"/>
                  <a:pt x="0" y="39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1" name="Freeform 71">
            <a:extLst>
              <a:ext uri="{FF2B5EF4-FFF2-40B4-BE49-F238E27FC236}">
                <a16:creationId xmlns:a16="http://schemas.microsoft.com/office/drawing/2014/main" id="{E2395A6A-428A-448F-9A43-C66F3BA46608}"/>
              </a:ext>
            </a:extLst>
          </p:cNvPr>
          <p:cNvSpPr>
            <a:spLocks/>
          </p:cNvSpPr>
          <p:nvPr/>
        </p:nvSpPr>
        <p:spPr bwMode="auto">
          <a:xfrm>
            <a:off x="5273675" y="3278188"/>
            <a:ext cx="65088" cy="111125"/>
          </a:xfrm>
          <a:custGeom>
            <a:avLst/>
            <a:gdLst>
              <a:gd name="T0" fmla="*/ 81 w 190"/>
              <a:gd name="T1" fmla="*/ 0 h 325"/>
              <a:gd name="T2" fmla="*/ 14 w 190"/>
              <a:gd name="T3" fmla="*/ 108 h 325"/>
              <a:gd name="T4" fmla="*/ 54 w 190"/>
              <a:gd name="T5" fmla="*/ 257 h 325"/>
              <a:gd name="T6" fmla="*/ 81 w 190"/>
              <a:gd name="T7" fmla="*/ 0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0" h="325">
                <a:moveTo>
                  <a:pt x="81" y="0"/>
                </a:moveTo>
                <a:cubicBezTo>
                  <a:pt x="0" y="14"/>
                  <a:pt x="0" y="27"/>
                  <a:pt x="14" y="108"/>
                </a:cubicBezTo>
                <a:cubicBezTo>
                  <a:pt x="27" y="149"/>
                  <a:pt x="14" y="230"/>
                  <a:pt x="54" y="257"/>
                </a:cubicBezTo>
                <a:cubicBezTo>
                  <a:pt x="190" y="325"/>
                  <a:pt x="108" y="54"/>
                  <a:pt x="81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2" name="Freeform 72">
            <a:extLst>
              <a:ext uri="{FF2B5EF4-FFF2-40B4-BE49-F238E27FC236}">
                <a16:creationId xmlns:a16="http://schemas.microsoft.com/office/drawing/2014/main" id="{9B9E1B0F-0910-43B4-A090-345A96DB4F58}"/>
              </a:ext>
            </a:extLst>
          </p:cNvPr>
          <p:cNvSpPr>
            <a:spLocks/>
          </p:cNvSpPr>
          <p:nvPr/>
        </p:nvSpPr>
        <p:spPr bwMode="auto">
          <a:xfrm>
            <a:off x="3170238" y="2216150"/>
            <a:ext cx="93663" cy="77788"/>
          </a:xfrm>
          <a:custGeom>
            <a:avLst/>
            <a:gdLst>
              <a:gd name="T0" fmla="*/ 0 w 271"/>
              <a:gd name="T1" fmla="*/ 176 h 230"/>
              <a:gd name="T2" fmla="*/ 82 w 271"/>
              <a:gd name="T3" fmla="*/ 230 h 230"/>
              <a:gd name="T4" fmla="*/ 190 w 271"/>
              <a:gd name="T5" fmla="*/ 40 h 230"/>
              <a:gd name="T6" fmla="*/ 82 w 271"/>
              <a:gd name="T7" fmla="*/ 81 h 230"/>
              <a:gd name="T8" fmla="*/ 55 w 271"/>
              <a:gd name="T9" fmla="*/ 122 h 230"/>
              <a:gd name="T10" fmla="*/ 0 w 271"/>
              <a:gd name="T11" fmla="*/ 176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1" h="230">
                <a:moveTo>
                  <a:pt x="0" y="176"/>
                </a:moveTo>
                <a:cubicBezTo>
                  <a:pt x="28" y="203"/>
                  <a:pt x="41" y="217"/>
                  <a:pt x="82" y="230"/>
                </a:cubicBezTo>
                <a:cubicBezTo>
                  <a:pt x="122" y="217"/>
                  <a:pt x="271" y="95"/>
                  <a:pt x="190" y="40"/>
                </a:cubicBezTo>
                <a:cubicBezTo>
                  <a:pt x="136" y="0"/>
                  <a:pt x="109" y="54"/>
                  <a:pt x="82" y="81"/>
                </a:cubicBezTo>
                <a:cubicBezTo>
                  <a:pt x="55" y="108"/>
                  <a:pt x="82" y="95"/>
                  <a:pt x="55" y="122"/>
                </a:cubicBezTo>
                <a:cubicBezTo>
                  <a:pt x="0" y="176"/>
                  <a:pt x="28" y="122"/>
                  <a:pt x="0" y="17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3" name="Freeform 73">
            <a:extLst>
              <a:ext uri="{FF2B5EF4-FFF2-40B4-BE49-F238E27FC236}">
                <a16:creationId xmlns:a16="http://schemas.microsoft.com/office/drawing/2014/main" id="{19B23418-78D1-4F40-A756-51F167C830B0}"/>
              </a:ext>
            </a:extLst>
          </p:cNvPr>
          <p:cNvSpPr>
            <a:spLocks/>
          </p:cNvSpPr>
          <p:nvPr/>
        </p:nvSpPr>
        <p:spPr bwMode="auto">
          <a:xfrm>
            <a:off x="2185988" y="3740150"/>
            <a:ext cx="98425" cy="106363"/>
          </a:xfrm>
          <a:custGeom>
            <a:avLst/>
            <a:gdLst>
              <a:gd name="T0" fmla="*/ 0 w 284"/>
              <a:gd name="T1" fmla="*/ 312 h 312"/>
              <a:gd name="T2" fmla="*/ 81 w 284"/>
              <a:gd name="T3" fmla="*/ 299 h 312"/>
              <a:gd name="T4" fmla="*/ 257 w 284"/>
              <a:gd name="T5" fmla="*/ 231 h 312"/>
              <a:gd name="T6" fmla="*/ 243 w 284"/>
              <a:gd name="T7" fmla="*/ 149 h 312"/>
              <a:gd name="T8" fmla="*/ 189 w 284"/>
              <a:gd name="T9" fmla="*/ 122 h 312"/>
              <a:gd name="T10" fmla="*/ 40 w 284"/>
              <a:gd name="T11" fmla="*/ 136 h 312"/>
              <a:gd name="T12" fmla="*/ 67 w 284"/>
              <a:gd name="T13" fmla="*/ 95 h 312"/>
              <a:gd name="T14" fmla="*/ 189 w 284"/>
              <a:gd name="T15" fmla="*/ 28 h 312"/>
              <a:gd name="T16" fmla="*/ 271 w 284"/>
              <a:gd name="T17" fmla="*/ 82 h 312"/>
              <a:gd name="T18" fmla="*/ 189 w 284"/>
              <a:gd name="T19" fmla="*/ 0 h 312"/>
              <a:gd name="T20" fmla="*/ 13 w 284"/>
              <a:gd name="T21" fmla="*/ 177 h 312"/>
              <a:gd name="T22" fmla="*/ 230 w 284"/>
              <a:gd name="T23" fmla="*/ 217 h 312"/>
              <a:gd name="T24" fmla="*/ 40 w 284"/>
              <a:gd name="T25" fmla="*/ 285 h 312"/>
              <a:gd name="T26" fmla="*/ 0 w 284"/>
              <a:gd name="T27" fmla="*/ 312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4" h="312">
                <a:moveTo>
                  <a:pt x="0" y="312"/>
                </a:moveTo>
                <a:cubicBezTo>
                  <a:pt x="40" y="299"/>
                  <a:pt x="40" y="299"/>
                  <a:pt x="81" y="299"/>
                </a:cubicBezTo>
                <a:cubicBezTo>
                  <a:pt x="149" y="285"/>
                  <a:pt x="230" y="285"/>
                  <a:pt x="257" y="231"/>
                </a:cubicBezTo>
                <a:cubicBezTo>
                  <a:pt x="257" y="190"/>
                  <a:pt x="257" y="177"/>
                  <a:pt x="243" y="149"/>
                </a:cubicBezTo>
                <a:cubicBezTo>
                  <a:pt x="243" y="149"/>
                  <a:pt x="284" y="136"/>
                  <a:pt x="189" y="122"/>
                </a:cubicBezTo>
                <a:cubicBezTo>
                  <a:pt x="122" y="109"/>
                  <a:pt x="94" y="149"/>
                  <a:pt x="40" y="136"/>
                </a:cubicBezTo>
                <a:cubicBezTo>
                  <a:pt x="67" y="95"/>
                  <a:pt x="40" y="122"/>
                  <a:pt x="67" y="95"/>
                </a:cubicBezTo>
                <a:cubicBezTo>
                  <a:pt x="135" y="41"/>
                  <a:pt x="135" y="28"/>
                  <a:pt x="189" y="28"/>
                </a:cubicBezTo>
                <a:cubicBezTo>
                  <a:pt x="230" y="68"/>
                  <a:pt x="203" y="55"/>
                  <a:pt x="271" y="82"/>
                </a:cubicBezTo>
                <a:lnTo>
                  <a:pt x="189" y="0"/>
                </a:lnTo>
                <a:cubicBezTo>
                  <a:pt x="108" y="14"/>
                  <a:pt x="27" y="95"/>
                  <a:pt x="13" y="177"/>
                </a:cubicBezTo>
                <a:cubicBezTo>
                  <a:pt x="13" y="177"/>
                  <a:pt x="284" y="82"/>
                  <a:pt x="230" y="217"/>
                </a:cubicBezTo>
                <a:cubicBezTo>
                  <a:pt x="216" y="285"/>
                  <a:pt x="122" y="258"/>
                  <a:pt x="40" y="285"/>
                </a:cubicBezTo>
                <a:cubicBezTo>
                  <a:pt x="0" y="299"/>
                  <a:pt x="13" y="299"/>
                  <a:pt x="0" y="31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4" name="Freeform 74">
            <a:extLst>
              <a:ext uri="{FF2B5EF4-FFF2-40B4-BE49-F238E27FC236}">
                <a16:creationId xmlns:a16="http://schemas.microsoft.com/office/drawing/2014/main" id="{A5285754-AEDE-4BB0-B291-E4FC7DD6E60A}"/>
              </a:ext>
            </a:extLst>
          </p:cNvPr>
          <p:cNvSpPr>
            <a:spLocks noEditPoints="1"/>
          </p:cNvSpPr>
          <p:nvPr/>
        </p:nvSpPr>
        <p:spPr bwMode="auto">
          <a:xfrm>
            <a:off x="4260850" y="5160963"/>
            <a:ext cx="122238" cy="84138"/>
          </a:xfrm>
          <a:custGeom>
            <a:avLst/>
            <a:gdLst>
              <a:gd name="T0" fmla="*/ 217 w 352"/>
              <a:gd name="T1" fmla="*/ 149 h 244"/>
              <a:gd name="T2" fmla="*/ 176 w 352"/>
              <a:gd name="T3" fmla="*/ 163 h 244"/>
              <a:gd name="T4" fmla="*/ 149 w 352"/>
              <a:gd name="T5" fmla="*/ 176 h 244"/>
              <a:gd name="T6" fmla="*/ 41 w 352"/>
              <a:gd name="T7" fmla="*/ 190 h 244"/>
              <a:gd name="T8" fmla="*/ 13 w 352"/>
              <a:gd name="T9" fmla="*/ 149 h 244"/>
              <a:gd name="T10" fmla="*/ 68 w 352"/>
              <a:gd name="T11" fmla="*/ 95 h 244"/>
              <a:gd name="T12" fmla="*/ 122 w 352"/>
              <a:gd name="T13" fmla="*/ 68 h 244"/>
              <a:gd name="T14" fmla="*/ 149 w 352"/>
              <a:gd name="T15" fmla="*/ 54 h 244"/>
              <a:gd name="T16" fmla="*/ 190 w 352"/>
              <a:gd name="T17" fmla="*/ 41 h 244"/>
              <a:gd name="T18" fmla="*/ 203 w 352"/>
              <a:gd name="T19" fmla="*/ 41 h 244"/>
              <a:gd name="T20" fmla="*/ 244 w 352"/>
              <a:gd name="T21" fmla="*/ 27 h 244"/>
              <a:gd name="T22" fmla="*/ 298 w 352"/>
              <a:gd name="T23" fmla="*/ 27 h 244"/>
              <a:gd name="T24" fmla="*/ 325 w 352"/>
              <a:gd name="T25" fmla="*/ 41 h 244"/>
              <a:gd name="T26" fmla="*/ 298 w 352"/>
              <a:gd name="T27" fmla="*/ 108 h 244"/>
              <a:gd name="T28" fmla="*/ 244 w 352"/>
              <a:gd name="T29" fmla="*/ 122 h 244"/>
              <a:gd name="T30" fmla="*/ 217 w 352"/>
              <a:gd name="T31" fmla="*/ 149 h 244"/>
              <a:gd name="T32" fmla="*/ 190 w 352"/>
              <a:gd name="T33" fmla="*/ 41 h 244"/>
              <a:gd name="T34" fmla="*/ 149 w 352"/>
              <a:gd name="T35" fmla="*/ 54 h 244"/>
              <a:gd name="T36" fmla="*/ 122 w 352"/>
              <a:gd name="T37" fmla="*/ 68 h 244"/>
              <a:gd name="T38" fmla="*/ 68 w 352"/>
              <a:gd name="T39" fmla="*/ 95 h 244"/>
              <a:gd name="T40" fmla="*/ 0 w 352"/>
              <a:gd name="T41" fmla="*/ 108 h 244"/>
              <a:gd name="T42" fmla="*/ 41 w 352"/>
              <a:gd name="T43" fmla="*/ 203 h 244"/>
              <a:gd name="T44" fmla="*/ 149 w 352"/>
              <a:gd name="T45" fmla="*/ 176 h 244"/>
              <a:gd name="T46" fmla="*/ 176 w 352"/>
              <a:gd name="T47" fmla="*/ 163 h 244"/>
              <a:gd name="T48" fmla="*/ 217 w 352"/>
              <a:gd name="T49" fmla="*/ 149 h 244"/>
              <a:gd name="T50" fmla="*/ 352 w 352"/>
              <a:gd name="T51" fmla="*/ 68 h 244"/>
              <a:gd name="T52" fmla="*/ 325 w 352"/>
              <a:gd name="T53" fmla="*/ 41 h 244"/>
              <a:gd name="T54" fmla="*/ 298 w 352"/>
              <a:gd name="T55" fmla="*/ 27 h 244"/>
              <a:gd name="T56" fmla="*/ 271 w 352"/>
              <a:gd name="T57" fmla="*/ 14 h 244"/>
              <a:gd name="T58" fmla="*/ 244 w 352"/>
              <a:gd name="T59" fmla="*/ 27 h 244"/>
              <a:gd name="T60" fmla="*/ 190 w 352"/>
              <a:gd name="T61" fmla="*/ 41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2" h="244">
                <a:moveTo>
                  <a:pt x="217" y="149"/>
                </a:moveTo>
                <a:cubicBezTo>
                  <a:pt x="149" y="135"/>
                  <a:pt x="190" y="135"/>
                  <a:pt x="176" y="163"/>
                </a:cubicBezTo>
                <a:lnTo>
                  <a:pt x="149" y="176"/>
                </a:lnTo>
                <a:cubicBezTo>
                  <a:pt x="81" y="190"/>
                  <a:pt x="122" y="203"/>
                  <a:pt x="41" y="190"/>
                </a:cubicBezTo>
                <a:lnTo>
                  <a:pt x="13" y="149"/>
                </a:lnTo>
                <a:lnTo>
                  <a:pt x="68" y="95"/>
                </a:lnTo>
                <a:lnTo>
                  <a:pt x="122" y="68"/>
                </a:lnTo>
                <a:cubicBezTo>
                  <a:pt x="149" y="81"/>
                  <a:pt x="149" y="81"/>
                  <a:pt x="149" y="54"/>
                </a:cubicBezTo>
                <a:lnTo>
                  <a:pt x="190" y="41"/>
                </a:lnTo>
                <a:cubicBezTo>
                  <a:pt x="190" y="41"/>
                  <a:pt x="203" y="41"/>
                  <a:pt x="203" y="41"/>
                </a:cubicBezTo>
                <a:lnTo>
                  <a:pt x="244" y="27"/>
                </a:lnTo>
                <a:lnTo>
                  <a:pt x="298" y="27"/>
                </a:lnTo>
                <a:cubicBezTo>
                  <a:pt x="298" y="54"/>
                  <a:pt x="284" y="41"/>
                  <a:pt x="325" y="41"/>
                </a:cubicBezTo>
                <a:cubicBezTo>
                  <a:pt x="325" y="95"/>
                  <a:pt x="339" y="95"/>
                  <a:pt x="298" y="108"/>
                </a:cubicBezTo>
                <a:cubicBezTo>
                  <a:pt x="284" y="122"/>
                  <a:pt x="257" y="122"/>
                  <a:pt x="244" y="122"/>
                </a:cubicBezTo>
                <a:cubicBezTo>
                  <a:pt x="217" y="135"/>
                  <a:pt x="217" y="135"/>
                  <a:pt x="217" y="149"/>
                </a:cubicBezTo>
                <a:close/>
                <a:moveTo>
                  <a:pt x="190" y="41"/>
                </a:moveTo>
                <a:cubicBezTo>
                  <a:pt x="135" y="27"/>
                  <a:pt x="149" y="27"/>
                  <a:pt x="149" y="54"/>
                </a:cubicBezTo>
                <a:cubicBezTo>
                  <a:pt x="122" y="54"/>
                  <a:pt x="122" y="41"/>
                  <a:pt x="122" y="68"/>
                </a:cubicBezTo>
                <a:lnTo>
                  <a:pt x="68" y="95"/>
                </a:lnTo>
                <a:lnTo>
                  <a:pt x="0" y="108"/>
                </a:lnTo>
                <a:cubicBezTo>
                  <a:pt x="0" y="149"/>
                  <a:pt x="0" y="190"/>
                  <a:pt x="41" y="203"/>
                </a:cubicBezTo>
                <a:cubicBezTo>
                  <a:pt x="95" y="244"/>
                  <a:pt x="122" y="203"/>
                  <a:pt x="149" y="176"/>
                </a:cubicBezTo>
                <a:cubicBezTo>
                  <a:pt x="203" y="176"/>
                  <a:pt x="176" y="176"/>
                  <a:pt x="176" y="163"/>
                </a:cubicBezTo>
                <a:cubicBezTo>
                  <a:pt x="244" y="163"/>
                  <a:pt x="203" y="163"/>
                  <a:pt x="217" y="149"/>
                </a:cubicBezTo>
                <a:cubicBezTo>
                  <a:pt x="312" y="149"/>
                  <a:pt x="325" y="135"/>
                  <a:pt x="352" y="68"/>
                </a:cubicBezTo>
                <a:cubicBezTo>
                  <a:pt x="325" y="0"/>
                  <a:pt x="352" y="54"/>
                  <a:pt x="325" y="41"/>
                </a:cubicBezTo>
                <a:cubicBezTo>
                  <a:pt x="325" y="14"/>
                  <a:pt x="325" y="14"/>
                  <a:pt x="298" y="27"/>
                </a:cubicBezTo>
                <a:cubicBezTo>
                  <a:pt x="298" y="0"/>
                  <a:pt x="312" y="14"/>
                  <a:pt x="271" y="14"/>
                </a:cubicBezTo>
                <a:cubicBezTo>
                  <a:pt x="217" y="0"/>
                  <a:pt x="244" y="14"/>
                  <a:pt x="244" y="27"/>
                </a:cubicBezTo>
                <a:cubicBezTo>
                  <a:pt x="190" y="14"/>
                  <a:pt x="203" y="14"/>
                  <a:pt x="190" y="4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5" name="Freeform 75">
            <a:extLst>
              <a:ext uri="{FF2B5EF4-FFF2-40B4-BE49-F238E27FC236}">
                <a16:creationId xmlns:a16="http://schemas.microsoft.com/office/drawing/2014/main" id="{A878261F-BBC6-4F3F-B7D2-76E5D52F0539}"/>
              </a:ext>
            </a:extLst>
          </p:cNvPr>
          <p:cNvSpPr>
            <a:spLocks/>
          </p:cNvSpPr>
          <p:nvPr/>
        </p:nvSpPr>
        <p:spPr bwMode="auto">
          <a:xfrm>
            <a:off x="3114675" y="2317750"/>
            <a:ext cx="50800" cy="65088"/>
          </a:xfrm>
          <a:custGeom>
            <a:avLst/>
            <a:gdLst>
              <a:gd name="T0" fmla="*/ 40 w 149"/>
              <a:gd name="T1" fmla="*/ 13 h 190"/>
              <a:gd name="T2" fmla="*/ 0 w 149"/>
              <a:gd name="T3" fmla="*/ 68 h 190"/>
              <a:gd name="T4" fmla="*/ 27 w 149"/>
              <a:gd name="T5" fmla="*/ 135 h 190"/>
              <a:gd name="T6" fmla="*/ 40 w 149"/>
              <a:gd name="T7" fmla="*/ 13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9" h="190">
                <a:moveTo>
                  <a:pt x="40" y="13"/>
                </a:moveTo>
                <a:cubicBezTo>
                  <a:pt x="27" y="27"/>
                  <a:pt x="0" y="27"/>
                  <a:pt x="0" y="68"/>
                </a:cubicBezTo>
                <a:cubicBezTo>
                  <a:pt x="0" y="95"/>
                  <a:pt x="0" y="122"/>
                  <a:pt x="27" y="135"/>
                </a:cubicBezTo>
                <a:cubicBezTo>
                  <a:pt x="122" y="190"/>
                  <a:pt x="149" y="0"/>
                  <a:pt x="40" y="1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6" name="Freeform 76">
            <a:extLst>
              <a:ext uri="{FF2B5EF4-FFF2-40B4-BE49-F238E27FC236}">
                <a16:creationId xmlns:a16="http://schemas.microsoft.com/office/drawing/2014/main" id="{1E760E2F-45CD-4187-AC09-407C24CA3BF7}"/>
              </a:ext>
            </a:extLst>
          </p:cNvPr>
          <p:cNvSpPr>
            <a:spLocks/>
          </p:cNvSpPr>
          <p:nvPr/>
        </p:nvSpPr>
        <p:spPr bwMode="auto">
          <a:xfrm>
            <a:off x="2662238" y="2914650"/>
            <a:ext cx="65088" cy="41275"/>
          </a:xfrm>
          <a:custGeom>
            <a:avLst/>
            <a:gdLst>
              <a:gd name="T0" fmla="*/ 0 w 189"/>
              <a:gd name="T1" fmla="*/ 95 h 122"/>
              <a:gd name="T2" fmla="*/ 135 w 189"/>
              <a:gd name="T3" fmla="*/ 27 h 122"/>
              <a:gd name="T4" fmla="*/ 54 w 189"/>
              <a:gd name="T5" fmla="*/ 14 h 122"/>
              <a:gd name="T6" fmla="*/ 0 w 189"/>
              <a:gd name="T7" fmla="*/ 95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" h="122">
                <a:moveTo>
                  <a:pt x="0" y="95"/>
                </a:moveTo>
                <a:cubicBezTo>
                  <a:pt x="40" y="109"/>
                  <a:pt x="189" y="122"/>
                  <a:pt x="135" y="27"/>
                </a:cubicBezTo>
                <a:cubicBezTo>
                  <a:pt x="122" y="0"/>
                  <a:pt x="94" y="0"/>
                  <a:pt x="54" y="14"/>
                </a:cubicBezTo>
                <a:cubicBezTo>
                  <a:pt x="13" y="27"/>
                  <a:pt x="0" y="41"/>
                  <a:pt x="0" y="9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7" name="Freeform 77">
            <a:extLst>
              <a:ext uri="{FF2B5EF4-FFF2-40B4-BE49-F238E27FC236}">
                <a16:creationId xmlns:a16="http://schemas.microsoft.com/office/drawing/2014/main" id="{31086584-FDE2-4608-BD50-3A52258C258A}"/>
              </a:ext>
            </a:extLst>
          </p:cNvPr>
          <p:cNvSpPr>
            <a:spLocks/>
          </p:cNvSpPr>
          <p:nvPr/>
        </p:nvSpPr>
        <p:spPr bwMode="auto">
          <a:xfrm>
            <a:off x="3254375" y="2146300"/>
            <a:ext cx="46038" cy="41275"/>
          </a:xfrm>
          <a:custGeom>
            <a:avLst/>
            <a:gdLst>
              <a:gd name="T0" fmla="*/ 14 w 136"/>
              <a:gd name="T1" fmla="*/ 54 h 122"/>
              <a:gd name="T2" fmla="*/ 82 w 136"/>
              <a:gd name="T3" fmla="*/ 122 h 122"/>
              <a:gd name="T4" fmla="*/ 136 w 136"/>
              <a:gd name="T5" fmla="*/ 81 h 122"/>
              <a:gd name="T6" fmla="*/ 14 w 136"/>
              <a:gd name="T7" fmla="*/ 5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" h="122">
                <a:moveTo>
                  <a:pt x="14" y="54"/>
                </a:moveTo>
                <a:cubicBezTo>
                  <a:pt x="14" y="67"/>
                  <a:pt x="0" y="122"/>
                  <a:pt x="82" y="122"/>
                </a:cubicBezTo>
                <a:cubicBezTo>
                  <a:pt x="136" y="122"/>
                  <a:pt x="136" y="108"/>
                  <a:pt x="136" y="81"/>
                </a:cubicBezTo>
                <a:cubicBezTo>
                  <a:pt x="122" y="0"/>
                  <a:pt x="41" y="27"/>
                  <a:pt x="14" y="5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8" name="Freeform 78">
            <a:extLst>
              <a:ext uri="{FF2B5EF4-FFF2-40B4-BE49-F238E27FC236}">
                <a16:creationId xmlns:a16="http://schemas.microsoft.com/office/drawing/2014/main" id="{307AE30C-11AD-4963-B315-7BF6824187A7}"/>
              </a:ext>
            </a:extLst>
          </p:cNvPr>
          <p:cNvSpPr>
            <a:spLocks/>
          </p:cNvSpPr>
          <p:nvPr/>
        </p:nvSpPr>
        <p:spPr bwMode="auto">
          <a:xfrm>
            <a:off x="4303713" y="2447925"/>
            <a:ext cx="50800" cy="47625"/>
          </a:xfrm>
          <a:custGeom>
            <a:avLst/>
            <a:gdLst>
              <a:gd name="T0" fmla="*/ 41 w 149"/>
              <a:gd name="T1" fmla="*/ 14 h 136"/>
              <a:gd name="T2" fmla="*/ 0 w 149"/>
              <a:gd name="T3" fmla="*/ 41 h 136"/>
              <a:gd name="T4" fmla="*/ 81 w 149"/>
              <a:gd name="T5" fmla="*/ 68 h 136"/>
              <a:gd name="T6" fmla="*/ 13 w 149"/>
              <a:gd name="T7" fmla="*/ 109 h 136"/>
              <a:gd name="T8" fmla="*/ 54 w 149"/>
              <a:gd name="T9" fmla="*/ 136 h 136"/>
              <a:gd name="T10" fmla="*/ 81 w 149"/>
              <a:gd name="T11" fmla="*/ 136 h 136"/>
              <a:gd name="T12" fmla="*/ 108 w 149"/>
              <a:gd name="T13" fmla="*/ 109 h 136"/>
              <a:gd name="T14" fmla="*/ 135 w 149"/>
              <a:gd name="T15" fmla="*/ 68 h 136"/>
              <a:gd name="T16" fmla="*/ 135 w 149"/>
              <a:gd name="T17" fmla="*/ 27 h 136"/>
              <a:gd name="T18" fmla="*/ 81 w 149"/>
              <a:gd name="T19" fmla="*/ 0 h 136"/>
              <a:gd name="T20" fmla="*/ 54 w 149"/>
              <a:gd name="T21" fmla="*/ 14 h 136"/>
              <a:gd name="T22" fmla="*/ 41 w 149"/>
              <a:gd name="T23" fmla="*/ 14 h 136"/>
              <a:gd name="T24" fmla="*/ 41 w 149"/>
              <a:gd name="T25" fmla="*/ 1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9" h="136">
                <a:moveTo>
                  <a:pt x="41" y="14"/>
                </a:moveTo>
                <a:cubicBezTo>
                  <a:pt x="13" y="41"/>
                  <a:pt x="68" y="14"/>
                  <a:pt x="0" y="41"/>
                </a:cubicBezTo>
                <a:cubicBezTo>
                  <a:pt x="95" y="41"/>
                  <a:pt x="68" y="54"/>
                  <a:pt x="81" y="68"/>
                </a:cubicBezTo>
                <a:lnTo>
                  <a:pt x="13" y="109"/>
                </a:lnTo>
                <a:lnTo>
                  <a:pt x="54" y="136"/>
                </a:lnTo>
                <a:cubicBezTo>
                  <a:pt x="68" y="136"/>
                  <a:pt x="81" y="136"/>
                  <a:pt x="81" y="136"/>
                </a:cubicBezTo>
                <a:cubicBezTo>
                  <a:pt x="108" y="122"/>
                  <a:pt x="95" y="136"/>
                  <a:pt x="108" y="109"/>
                </a:cubicBezTo>
                <a:cubicBezTo>
                  <a:pt x="149" y="68"/>
                  <a:pt x="135" y="82"/>
                  <a:pt x="135" y="68"/>
                </a:cubicBezTo>
                <a:lnTo>
                  <a:pt x="135" y="27"/>
                </a:lnTo>
                <a:cubicBezTo>
                  <a:pt x="13" y="27"/>
                  <a:pt x="122" y="27"/>
                  <a:pt x="81" y="0"/>
                </a:cubicBezTo>
                <a:cubicBezTo>
                  <a:pt x="68" y="0"/>
                  <a:pt x="81" y="0"/>
                  <a:pt x="54" y="14"/>
                </a:cubicBezTo>
                <a:cubicBezTo>
                  <a:pt x="54" y="14"/>
                  <a:pt x="41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9" name="Freeform 79">
            <a:extLst>
              <a:ext uri="{FF2B5EF4-FFF2-40B4-BE49-F238E27FC236}">
                <a16:creationId xmlns:a16="http://schemas.microsoft.com/office/drawing/2014/main" id="{5F23E84B-47EF-4E6C-991E-81712C753233}"/>
              </a:ext>
            </a:extLst>
          </p:cNvPr>
          <p:cNvSpPr>
            <a:spLocks/>
          </p:cNvSpPr>
          <p:nvPr/>
        </p:nvSpPr>
        <p:spPr bwMode="auto">
          <a:xfrm>
            <a:off x="2881313" y="2625725"/>
            <a:ext cx="36513" cy="38100"/>
          </a:xfrm>
          <a:custGeom>
            <a:avLst/>
            <a:gdLst>
              <a:gd name="T0" fmla="*/ 14 w 109"/>
              <a:gd name="T1" fmla="*/ 95 h 109"/>
              <a:gd name="T2" fmla="*/ 68 w 109"/>
              <a:gd name="T3" fmla="*/ 109 h 109"/>
              <a:gd name="T4" fmla="*/ 55 w 109"/>
              <a:gd name="T5" fmla="*/ 0 h 109"/>
              <a:gd name="T6" fmla="*/ 14 w 109"/>
              <a:gd name="T7" fmla="*/ 95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" h="109">
                <a:moveTo>
                  <a:pt x="14" y="95"/>
                </a:moveTo>
                <a:lnTo>
                  <a:pt x="68" y="109"/>
                </a:lnTo>
                <a:cubicBezTo>
                  <a:pt x="95" y="54"/>
                  <a:pt x="109" y="41"/>
                  <a:pt x="55" y="0"/>
                </a:cubicBezTo>
                <a:cubicBezTo>
                  <a:pt x="0" y="27"/>
                  <a:pt x="0" y="41"/>
                  <a:pt x="14" y="9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0" name="Freeform 80">
            <a:extLst>
              <a:ext uri="{FF2B5EF4-FFF2-40B4-BE49-F238E27FC236}">
                <a16:creationId xmlns:a16="http://schemas.microsoft.com/office/drawing/2014/main" id="{BADC74C0-5655-40B8-AF91-985FCDEA45BB}"/>
              </a:ext>
            </a:extLst>
          </p:cNvPr>
          <p:cNvSpPr>
            <a:spLocks/>
          </p:cNvSpPr>
          <p:nvPr/>
        </p:nvSpPr>
        <p:spPr bwMode="auto">
          <a:xfrm>
            <a:off x="3567113" y="4565650"/>
            <a:ext cx="31750" cy="46038"/>
          </a:xfrm>
          <a:custGeom>
            <a:avLst/>
            <a:gdLst>
              <a:gd name="T0" fmla="*/ 14 w 95"/>
              <a:gd name="T1" fmla="*/ 108 h 135"/>
              <a:gd name="T2" fmla="*/ 54 w 95"/>
              <a:gd name="T3" fmla="*/ 108 h 135"/>
              <a:gd name="T4" fmla="*/ 68 w 95"/>
              <a:gd name="T5" fmla="*/ 54 h 135"/>
              <a:gd name="T6" fmla="*/ 14 w 95"/>
              <a:gd name="T7" fmla="*/ 0 h 135"/>
              <a:gd name="T8" fmla="*/ 0 w 95"/>
              <a:gd name="T9" fmla="*/ 54 h 135"/>
              <a:gd name="T10" fmla="*/ 14 w 95"/>
              <a:gd name="T11" fmla="*/ 108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" h="135">
                <a:moveTo>
                  <a:pt x="14" y="108"/>
                </a:moveTo>
                <a:lnTo>
                  <a:pt x="54" y="108"/>
                </a:lnTo>
                <a:cubicBezTo>
                  <a:pt x="54" y="108"/>
                  <a:pt x="95" y="135"/>
                  <a:pt x="68" y="54"/>
                </a:cubicBezTo>
                <a:cubicBezTo>
                  <a:pt x="54" y="13"/>
                  <a:pt x="41" y="13"/>
                  <a:pt x="14" y="0"/>
                </a:cubicBezTo>
                <a:cubicBezTo>
                  <a:pt x="14" y="13"/>
                  <a:pt x="0" y="0"/>
                  <a:pt x="0" y="54"/>
                </a:cubicBezTo>
                <a:cubicBezTo>
                  <a:pt x="0" y="135"/>
                  <a:pt x="0" y="81"/>
                  <a:pt x="14" y="10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1" name="Freeform 81">
            <a:extLst>
              <a:ext uri="{FF2B5EF4-FFF2-40B4-BE49-F238E27FC236}">
                <a16:creationId xmlns:a16="http://schemas.microsoft.com/office/drawing/2014/main" id="{CE4784EE-C231-464C-864D-421ED1AA16B0}"/>
              </a:ext>
            </a:extLst>
          </p:cNvPr>
          <p:cNvSpPr>
            <a:spLocks/>
          </p:cNvSpPr>
          <p:nvPr/>
        </p:nvSpPr>
        <p:spPr bwMode="auto">
          <a:xfrm>
            <a:off x="4279900" y="2173288"/>
            <a:ext cx="38100" cy="28575"/>
          </a:xfrm>
          <a:custGeom>
            <a:avLst/>
            <a:gdLst>
              <a:gd name="T0" fmla="*/ 95 w 109"/>
              <a:gd name="T1" fmla="*/ 81 h 81"/>
              <a:gd name="T2" fmla="*/ 109 w 109"/>
              <a:gd name="T3" fmla="*/ 0 h 81"/>
              <a:gd name="T4" fmla="*/ 95 w 109"/>
              <a:gd name="T5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9" h="81">
                <a:moveTo>
                  <a:pt x="95" y="81"/>
                </a:moveTo>
                <a:lnTo>
                  <a:pt x="109" y="0"/>
                </a:lnTo>
                <a:cubicBezTo>
                  <a:pt x="0" y="0"/>
                  <a:pt x="0" y="68"/>
                  <a:pt x="95" y="8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2" name="Freeform 82">
            <a:extLst>
              <a:ext uri="{FF2B5EF4-FFF2-40B4-BE49-F238E27FC236}">
                <a16:creationId xmlns:a16="http://schemas.microsoft.com/office/drawing/2014/main" id="{2CBA6030-A811-4E31-A62E-6F99EF5A3375}"/>
              </a:ext>
            </a:extLst>
          </p:cNvPr>
          <p:cNvSpPr>
            <a:spLocks/>
          </p:cNvSpPr>
          <p:nvPr/>
        </p:nvSpPr>
        <p:spPr bwMode="auto">
          <a:xfrm>
            <a:off x="82550" y="4700588"/>
            <a:ext cx="28575" cy="22225"/>
          </a:xfrm>
          <a:custGeom>
            <a:avLst/>
            <a:gdLst>
              <a:gd name="T0" fmla="*/ 0 w 81"/>
              <a:gd name="T1" fmla="*/ 67 h 67"/>
              <a:gd name="T2" fmla="*/ 68 w 81"/>
              <a:gd name="T3" fmla="*/ 13 h 67"/>
              <a:gd name="T4" fmla="*/ 0 w 81"/>
              <a:gd name="T5" fmla="*/ 0 h 67"/>
              <a:gd name="T6" fmla="*/ 0 w 81"/>
              <a:gd name="T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" h="67">
                <a:moveTo>
                  <a:pt x="0" y="67"/>
                </a:moveTo>
                <a:cubicBezTo>
                  <a:pt x="81" y="54"/>
                  <a:pt x="54" y="67"/>
                  <a:pt x="68" y="13"/>
                </a:cubicBezTo>
                <a:lnTo>
                  <a:pt x="0" y="0"/>
                </a:lnTo>
                <a:lnTo>
                  <a:pt x="0" y="67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3" name="Rectangle 83">
            <a:extLst>
              <a:ext uri="{FF2B5EF4-FFF2-40B4-BE49-F238E27FC236}">
                <a16:creationId xmlns:a16="http://schemas.microsoft.com/office/drawing/2014/main" id="{981CD56F-AB91-4698-821A-D25CEE848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" y="476250"/>
            <a:ext cx="6589713" cy="5957888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ADB537-9808-4DA4-ACEF-08B684DD4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451" y="2928938"/>
            <a:ext cx="2806973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43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EC83E83B-E766-4C76-A27D-D72FB6DF5E6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36525" y="604838"/>
            <a:ext cx="6026150" cy="598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5" name="Group 205">
            <a:extLst>
              <a:ext uri="{FF2B5EF4-FFF2-40B4-BE49-F238E27FC236}">
                <a16:creationId xmlns:a16="http://schemas.microsoft.com/office/drawing/2014/main" id="{9C2495CA-E1BB-4753-8149-95CFCE1B877D}"/>
              </a:ext>
            </a:extLst>
          </p:cNvPr>
          <p:cNvGrpSpPr>
            <a:grpSpLocks/>
          </p:cNvGrpSpPr>
          <p:nvPr/>
        </p:nvGrpSpPr>
        <p:grpSpPr bwMode="auto">
          <a:xfrm>
            <a:off x="1317625" y="608013"/>
            <a:ext cx="3963988" cy="5972175"/>
            <a:chOff x="830" y="383"/>
            <a:chExt cx="2497" cy="3762"/>
          </a:xfrm>
          <a:solidFill>
            <a:srgbClr val="00B0F0"/>
          </a:solidFill>
        </p:grpSpPr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id="{7B1B4070-ADF6-492D-8FC9-D695D44EC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" y="383"/>
              <a:ext cx="2487" cy="3762"/>
            </a:xfrm>
            <a:custGeom>
              <a:avLst/>
              <a:gdLst>
                <a:gd name="T0" fmla="*/ 1982 w 12824"/>
                <a:gd name="T1" fmla="*/ 18868 h 19404"/>
                <a:gd name="T2" fmla="*/ 1010 w 12824"/>
                <a:gd name="T3" fmla="*/ 18768 h 19404"/>
                <a:gd name="T4" fmla="*/ 4736 w 12824"/>
                <a:gd name="T5" fmla="*/ 18793 h 19404"/>
                <a:gd name="T6" fmla="*/ 4312 w 12824"/>
                <a:gd name="T7" fmla="*/ 18270 h 19404"/>
                <a:gd name="T8" fmla="*/ 6992 w 12824"/>
                <a:gd name="T9" fmla="*/ 18020 h 19404"/>
                <a:gd name="T10" fmla="*/ 6942 w 12824"/>
                <a:gd name="T11" fmla="*/ 17971 h 19404"/>
                <a:gd name="T12" fmla="*/ 3615 w 12824"/>
                <a:gd name="T13" fmla="*/ 17846 h 19404"/>
                <a:gd name="T14" fmla="*/ 2131 w 12824"/>
                <a:gd name="T15" fmla="*/ 17422 h 19404"/>
                <a:gd name="T16" fmla="*/ 5995 w 12824"/>
                <a:gd name="T17" fmla="*/ 16625 h 19404"/>
                <a:gd name="T18" fmla="*/ 8251 w 12824"/>
                <a:gd name="T19" fmla="*/ 17011 h 19404"/>
                <a:gd name="T20" fmla="*/ 4437 w 12824"/>
                <a:gd name="T21" fmla="*/ 17023 h 19404"/>
                <a:gd name="T22" fmla="*/ 4213 w 12824"/>
                <a:gd name="T23" fmla="*/ 16400 h 19404"/>
                <a:gd name="T24" fmla="*/ 3639 w 12824"/>
                <a:gd name="T25" fmla="*/ 16288 h 19404"/>
                <a:gd name="T26" fmla="*/ 8961 w 12824"/>
                <a:gd name="T27" fmla="*/ 14942 h 19404"/>
                <a:gd name="T28" fmla="*/ 8986 w 12824"/>
                <a:gd name="T29" fmla="*/ 15715 h 19404"/>
                <a:gd name="T30" fmla="*/ 7627 w 12824"/>
                <a:gd name="T31" fmla="*/ 16500 h 19404"/>
                <a:gd name="T32" fmla="*/ 7765 w 12824"/>
                <a:gd name="T33" fmla="*/ 15827 h 19404"/>
                <a:gd name="T34" fmla="*/ 7976 w 12824"/>
                <a:gd name="T35" fmla="*/ 15166 h 19404"/>
                <a:gd name="T36" fmla="*/ 8961 w 12824"/>
                <a:gd name="T37" fmla="*/ 14257 h 19404"/>
                <a:gd name="T38" fmla="*/ 8114 w 12824"/>
                <a:gd name="T39" fmla="*/ 12337 h 19404"/>
                <a:gd name="T40" fmla="*/ 8550 w 12824"/>
                <a:gd name="T41" fmla="*/ 13023 h 19404"/>
                <a:gd name="T42" fmla="*/ 7690 w 12824"/>
                <a:gd name="T43" fmla="*/ 13696 h 19404"/>
                <a:gd name="T44" fmla="*/ 7229 w 12824"/>
                <a:gd name="T45" fmla="*/ 13010 h 19404"/>
                <a:gd name="T46" fmla="*/ 6606 w 12824"/>
                <a:gd name="T47" fmla="*/ 12375 h 19404"/>
                <a:gd name="T48" fmla="*/ 5845 w 12824"/>
                <a:gd name="T49" fmla="*/ 11702 h 19404"/>
                <a:gd name="T50" fmla="*/ 5422 w 12824"/>
                <a:gd name="T51" fmla="*/ 10954 h 19404"/>
                <a:gd name="T52" fmla="*/ 6543 w 12824"/>
                <a:gd name="T53" fmla="*/ 10692 h 19404"/>
                <a:gd name="T54" fmla="*/ 6369 w 12824"/>
                <a:gd name="T55" fmla="*/ 11615 h 19404"/>
                <a:gd name="T56" fmla="*/ 7029 w 12824"/>
                <a:gd name="T57" fmla="*/ 12923 h 19404"/>
                <a:gd name="T58" fmla="*/ 2256 w 12824"/>
                <a:gd name="T59" fmla="*/ 17273 h 19404"/>
                <a:gd name="T60" fmla="*/ 1047 w 12824"/>
                <a:gd name="T61" fmla="*/ 18494 h 19404"/>
                <a:gd name="T62" fmla="*/ 499 w 12824"/>
                <a:gd name="T63" fmla="*/ 18731 h 19404"/>
                <a:gd name="T64" fmla="*/ 2991 w 12824"/>
                <a:gd name="T65" fmla="*/ 18943 h 19404"/>
                <a:gd name="T66" fmla="*/ 9023 w 12824"/>
                <a:gd name="T67" fmla="*/ 13945 h 19404"/>
                <a:gd name="T68" fmla="*/ 6493 w 12824"/>
                <a:gd name="T69" fmla="*/ 9222 h 19404"/>
                <a:gd name="T70" fmla="*/ 5098 w 12824"/>
                <a:gd name="T71" fmla="*/ 9708 h 19404"/>
                <a:gd name="T72" fmla="*/ 5073 w 12824"/>
                <a:gd name="T73" fmla="*/ 8050 h 19404"/>
                <a:gd name="T74" fmla="*/ 5372 w 12824"/>
                <a:gd name="T75" fmla="*/ 6891 h 19404"/>
                <a:gd name="T76" fmla="*/ 6182 w 12824"/>
                <a:gd name="T77" fmla="*/ 5795 h 19404"/>
                <a:gd name="T78" fmla="*/ 8998 w 12824"/>
                <a:gd name="T79" fmla="*/ 5496 h 19404"/>
                <a:gd name="T80" fmla="*/ 10494 w 12824"/>
                <a:gd name="T81" fmla="*/ 4337 h 19404"/>
                <a:gd name="T82" fmla="*/ 9846 w 12824"/>
                <a:gd name="T83" fmla="*/ 3028 h 19404"/>
                <a:gd name="T84" fmla="*/ 9011 w 12824"/>
                <a:gd name="T85" fmla="*/ 2430 h 19404"/>
                <a:gd name="T86" fmla="*/ 7852 w 12824"/>
                <a:gd name="T87" fmla="*/ 1645 h 19404"/>
                <a:gd name="T88" fmla="*/ 7478 w 12824"/>
                <a:gd name="T89" fmla="*/ 1333 h 19404"/>
                <a:gd name="T90" fmla="*/ 7054 w 12824"/>
                <a:gd name="T91" fmla="*/ 797 h 19404"/>
                <a:gd name="T92" fmla="*/ 8064 w 12824"/>
                <a:gd name="T93" fmla="*/ 648 h 19404"/>
                <a:gd name="T94" fmla="*/ 8724 w 12824"/>
                <a:gd name="T95" fmla="*/ 1109 h 19404"/>
                <a:gd name="T96" fmla="*/ 10195 w 12824"/>
                <a:gd name="T97" fmla="*/ 1707 h 19404"/>
                <a:gd name="T98" fmla="*/ 11429 w 12824"/>
                <a:gd name="T99" fmla="*/ 2617 h 19404"/>
                <a:gd name="T100" fmla="*/ 11753 w 12824"/>
                <a:gd name="T101" fmla="*/ 3875 h 19404"/>
                <a:gd name="T102" fmla="*/ 12002 w 12824"/>
                <a:gd name="T103" fmla="*/ 5022 h 19404"/>
                <a:gd name="T104" fmla="*/ 11092 w 12824"/>
                <a:gd name="T105" fmla="*/ 5882 h 19404"/>
                <a:gd name="T106" fmla="*/ 10519 w 12824"/>
                <a:gd name="T107" fmla="*/ 6144 h 19404"/>
                <a:gd name="T108" fmla="*/ 12288 w 12824"/>
                <a:gd name="T109" fmla="*/ 7776 h 19404"/>
                <a:gd name="T110" fmla="*/ 11416 w 12824"/>
                <a:gd name="T111" fmla="*/ 8449 h 19404"/>
                <a:gd name="T112" fmla="*/ 10818 w 12824"/>
                <a:gd name="T113" fmla="*/ 7814 h 19404"/>
                <a:gd name="T114" fmla="*/ 10120 w 12824"/>
                <a:gd name="T115" fmla="*/ 1532 h 19404"/>
                <a:gd name="T116" fmla="*/ 6593 w 12824"/>
                <a:gd name="T117" fmla="*/ 249 h 19404"/>
                <a:gd name="T118" fmla="*/ 8624 w 12824"/>
                <a:gd name="T119" fmla="*/ 5259 h 19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24" h="19404">
                  <a:moveTo>
                    <a:pt x="2343" y="18569"/>
                  </a:moveTo>
                  <a:cubicBezTo>
                    <a:pt x="2306" y="18581"/>
                    <a:pt x="2269" y="18581"/>
                    <a:pt x="2244" y="18644"/>
                  </a:cubicBezTo>
                  <a:cubicBezTo>
                    <a:pt x="2256" y="18681"/>
                    <a:pt x="2256" y="18668"/>
                    <a:pt x="2231" y="18656"/>
                  </a:cubicBezTo>
                  <a:cubicBezTo>
                    <a:pt x="2231" y="18681"/>
                    <a:pt x="2231" y="18681"/>
                    <a:pt x="2206" y="18681"/>
                  </a:cubicBezTo>
                  <a:lnTo>
                    <a:pt x="2181" y="18693"/>
                  </a:lnTo>
                  <a:cubicBezTo>
                    <a:pt x="2194" y="18731"/>
                    <a:pt x="2194" y="18718"/>
                    <a:pt x="2169" y="18718"/>
                  </a:cubicBezTo>
                  <a:cubicBezTo>
                    <a:pt x="2169" y="18743"/>
                    <a:pt x="2169" y="18731"/>
                    <a:pt x="2144" y="18731"/>
                  </a:cubicBezTo>
                  <a:cubicBezTo>
                    <a:pt x="2156" y="18756"/>
                    <a:pt x="2156" y="18756"/>
                    <a:pt x="2119" y="18743"/>
                  </a:cubicBezTo>
                  <a:cubicBezTo>
                    <a:pt x="2131" y="18768"/>
                    <a:pt x="2131" y="18768"/>
                    <a:pt x="2107" y="18756"/>
                  </a:cubicBezTo>
                  <a:cubicBezTo>
                    <a:pt x="2107" y="18781"/>
                    <a:pt x="2119" y="18781"/>
                    <a:pt x="2082" y="18768"/>
                  </a:cubicBezTo>
                  <a:cubicBezTo>
                    <a:pt x="2094" y="18806"/>
                    <a:pt x="2094" y="18793"/>
                    <a:pt x="2069" y="18781"/>
                  </a:cubicBezTo>
                  <a:cubicBezTo>
                    <a:pt x="2069" y="18806"/>
                    <a:pt x="2069" y="18806"/>
                    <a:pt x="2044" y="18806"/>
                  </a:cubicBezTo>
                  <a:cubicBezTo>
                    <a:pt x="2044" y="18830"/>
                    <a:pt x="2057" y="18818"/>
                    <a:pt x="2032" y="18818"/>
                  </a:cubicBezTo>
                  <a:lnTo>
                    <a:pt x="2019" y="18830"/>
                  </a:lnTo>
                  <a:lnTo>
                    <a:pt x="2007" y="18855"/>
                  </a:lnTo>
                  <a:cubicBezTo>
                    <a:pt x="2007" y="18880"/>
                    <a:pt x="2007" y="18880"/>
                    <a:pt x="1982" y="18868"/>
                  </a:cubicBezTo>
                  <a:cubicBezTo>
                    <a:pt x="1982" y="18893"/>
                    <a:pt x="1982" y="18893"/>
                    <a:pt x="1957" y="18893"/>
                  </a:cubicBezTo>
                  <a:cubicBezTo>
                    <a:pt x="1907" y="18943"/>
                    <a:pt x="1895" y="18893"/>
                    <a:pt x="1807" y="18918"/>
                  </a:cubicBezTo>
                  <a:lnTo>
                    <a:pt x="1770" y="18930"/>
                  </a:lnTo>
                  <a:cubicBezTo>
                    <a:pt x="1770" y="18930"/>
                    <a:pt x="1758" y="18930"/>
                    <a:pt x="1758" y="18930"/>
                  </a:cubicBezTo>
                  <a:cubicBezTo>
                    <a:pt x="1807" y="18930"/>
                    <a:pt x="1758" y="18918"/>
                    <a:pt x="1820" y="18930"/>
                  </a:cubicBezTo>
                  <a:cubicBezTo>
                    <a:pt x="1857" y="18943"/>
                    <a:pt x="1832" y="18930"/>
                    <a:pt x="1845" y="18955"/>
                  </a:cubicBezTo>
                  <a:lnTo>
                    <a:pt x="1895" y="18955"/>
                  </a:lnTo>
                  <a:cubicBezTo>
                    <a:pt x="1857" y="18980"/>
                    <a:pt x="1783" y="19080"/>
                    <a:pt x="1745" y="19130"/>
                  </a:cubicBezTo>
                  <a:cubicBezTo>
                    <a:pt x="1670" y="19204"/>
                    <a:pt x="1596" y="19179"/>
                    <a:pt x="1459" y="19179"/>
                  </a:cubicBezTo>
                  <a:cubicBezTo>
                    <a:pt x="1234" y="19192"/>
                    <a:pt x="1072" y="19204"/>
                    <a:pt x="835" y="19179"/>
                  </a:cubicBezTo>
                  <a:lnTo>
                    <a:pt x="860" y="19080"/>
                  </a:lnTo>
                  <a:lnTo>
                    <a:pt x="873" y="19055"/>
                  </a:lnTo>
                  <a:cubicBezTo>
                    <a:pt x="873" y="18968"/>
                    <a:pt x="910" y="18918"/>
                    <a:pt x="997" y="18930"/>
                  </a:cubicBezTo>
                  <a:lnTo>
                    <a:pt x="985" y="18855"/>
                  </a:lnTo>
                  <a:cubicBezTo>
                    <a:pt x="972" y="18818"/>
                    <a:pt x="972" y="18830"/>
                    <a:pt x="997" y="18806"/>
                  </a:cubicBezTo>
                  <a:lnTo>
                    <a:pt x="1010" y="18768"/>
                  </a:lnTo>
                  <a:lnTo>
                    <a:pt x="1035" y="18743"/>
                  </a:lnTo>
                  <a:lnTo>
                    <a:pt x="1035" y="18706"/>
                  </a:lnTo>
                  <a:lnTo>
                    <a:pt x="1047" y="18693"/>
                  </a:lnTo>
                  <a:lnTo>
                    <a:pt x="1072" y="18656"/>
                  </a:lnTo>
                  <a:cubicBezTo>
                    <a:pt x="1085" y="18606"/>
                    <a:pt x="1060" y="18631"/>
                    <a:pt x="1110" y="18606"/>
                  </a:cubicBezTo>
                  <a:lnTo>
                    <a:pt x="1209" y="18606"/>
                  </a:lnTo>
                  <a:lnTo>
                    <a:pt x="1272" y="18594"/>
                  </a:lnTo>
                  <a:cubicBezTo>
                    <a:pt x="1272" y="18594"/>
                    <a:pt x="1247" y="18569"/>
                    <a:pt x="1247" y="18569"/>
                  </a:cubicBezTo>
                  <a:cubicBezTo>
                    <a:pt x="1172" y="18556"/>
                    <a:pt x="1197" y="18544"/>
                    <a:pt x="1147" y="18519"/>
                  </a:cubicBezTo>
                  <a:cubicBezTo>
                    <a:pt x="1184" y="18407"/>
                    <a:pt x="1209" y="18394"/>
                    <a:pt x="1272" y="18319"/>
                  </a:cubicBezTo>
                  <a:cubicBezTo>
                    <a:pt x="1882" y="18319"/>
                    <a:pt x="2655" y="18319"/>
                    <a:pt x="3266" y="18344"/>
                  </a:cubicBezTo>
                  <a:cubicBezTo>
                    <a:pt x="3365" y="18357"/>
                    <a:pt x="3428" y="18369"/>
                    <a:pt x="3527" y="18369"/>
                  </a:cubicBezTo>
                  <a:cubicBezTo>
                    <a:pt x="3727" y="18382"/>
                    <a:pt x="3926" y="18357"/>
                    <a:pt x="4113" y="18369"/>
                  </a:cubicBezTo>
                  <a:lnTo>
                    <a:pt x="4661" y="18394"/>
                  </a:lnTo>
                  <a:cubicBezTo>
                    <a:pt x="4836" y="18419"/>
                    <a:pt x="5646" y="18457"/>
                    <a:pt x="5721" y="18506"/>
                  </a:cubicBezTo>
                  <a:cubicBezTo>
                    <a:pt x="5546" y="18606"/>
                    <a:pt x="4936" y="18718"/>
                    <a:pt x="4736" y="18793"/>
                  </a:cubicBezTo>
                  <a:cubicBezTo>
                    <a:pt x="4537" y="18880"/>
                    <a:pt x="4175" y="18905"/>
                    <a:pt x="3926" y="18793"/>
                  </a:cubicBezTo>
                  <a:cubicBezTo>
                    <a:pt x="3876" y="18781"/>
                    <a:pt x="3864" y="18756"/>
                    <a:pt x="3826" y="18743"/>
                  </a:cubicBezTo>
                  <a:cubicBezTo>
                    <a:pt x="3752" y="18718"/>
                    <a:pt x="3752" y="18718"/>
                    <a:pt x="3714" y="18668"/>
                  </a:cubicBezTo>
                  <a:cubicBezTo>
                    <a:pt x="3939" y="18681"/>
                    <a:pt x="4873" y="18731"/>
                    <a:pt x="4998" y="18668"/>
                  </a:cubicBezTo>
                  <a:cubicBezTo>
                    <a:pt x="4948" y="18619"/>
                    <a:pt x="4786" y="18668"/>
                    <a:pt x="4686" y="18668"/>
                  </a:cubicBezTo>
                  <a:cubicBezTo>
                    <a:pt x="4400" y="18656"/>
                    <a:pt x="3801" y="18656"/>
                    <a:pt x="3577" y="18606"/>
                  </a:cubicBezTo>
                  <a:cubicBezTo>
                    <a:pt x="3440" y="18569"/>
                    <a:pt x="3440" y="18506"/>
                    <a:pt x="3303" y="18481"/>
                  </a:cubicBezTo>
                  <a:cubicBezTo>
                    <a:pt x="3178" y="18457"/>
                    <a:pt x="3104" y="18432"/>
                    <a:pt x="2966" y="18419"/>
                  </a:cubicBezTo>
                  <a:cubicBezTo>
                    <a:pt x="2605" y="18407"/>
                    <a:pt x="2518" y="18556"/>
                    <a:pt x="2343" y="18569"/>
                  </a:cubicBezTo>
                  <a:close/>
                  <a:moveTo>
                    <a:pt x="1334" y="18232"/>
                  </a:moveTo>
                  <a:cubicBezTo>
                    <a:pt x="1371" y="18145"/>
                    <a:pt x="1446" y="18083"/>
                    <a:pt x="1496" y="18008"/>
                  </a:cubicBezTo>
                  <a:cubicBezTo>
                    <a:pt x="1633" y="17995"/>
                    <a:pt x="1845" y="18008"/>
                    <a:pt x="1969" y="18020"/>
                  </a:cubicBezTo>
                  <a:lnTo>
                    <a:pt x="2966" y="18058"/>
                  </a:lnTo>
                  <a:cubicBezTo>
                    <a:pt x="3128" y="18033"/>
                    <a:pt x="3315" y="18045"/>
                    <a:pt x="3490" y="18045"/>
                  </a:cubicBezTo>
                  <a:cubicBezTo>
                    <a:pt x="3627" y="18245"/>
                    <a:pt x="3752" y="18307"/>
                    <a:pt x="4101" y="18282"/>
                  </a:cubicBezTo>
                  <a:cubicBezTo>
                    <a:pt x="4175" y="18270"/>
                    <a:pt x="4238" y="18282"/>
                    <a:pt x="4312" y="18270"/>
                  </a:cubicBezTo>
                  <a:cubicBezTo>
                    <a:pt x="4499" y="18245"/>
                    <a:pt x="4636" y="18195"/>
                    <a:pt x="4886" y="18182"/>
                  </a:cubicBezTo>
                  <a:cubicBezTo>
                    <a:pt x="5035" y="18182"/>
                    <a:pt x="5147" y="18195"/>
                    <a:pt x="5297" y="18195"/>
                  </a:cubicBezTo>
                  <a:lnTo>
                    <a:pt x="6369" y="18207"/>
                  </a:lnTo>
                  <a:cubicBezTo>
                    <a:pt x="6419" y="18207"/>
                    <a:pt x="6419" y="18207"/>
                    <a:pt x="6468" y="18195"/>
                  </a:cubicBezTo>
                  <a:cubicBezTo>
                    <a:pt x="6543" y="18195"/>
                    <a:pt x="6531" y="18195"/>
                    <a:pt x="6581" y="18220"/>
                  </a:cubicBezTo>
                  <a:lnTo>
                    <a:pt x="6045" y="18407"/>
                  </a:lnTo>
                  <a:cubicBezTo>
                    <a:pt x="5995" y="18419"/>
                    <a:pt x="5958" y="18444"/>
                    <a:pt x="5920" y="18444"/>
                  </a:cubicBezTo>
                  <a:lnTo>
                    <a:pt x="4063" y="18332"/>
                  </a:lnTo>
                  <a:cubicBezTo>
                    <a:pt x="3814" y="18332"/>
                    <a:pt x="3602" y="18332"/>
                    <a:pt x="3365" y="18307"/>
                  </a:cubicBezTo>
                  <a:lnTo>
                    <a:pt x="2007" y="18282"/>
                  </a:lnTo>
                  <a:cubicBezTo>
                    <a:pt x="1807" y="18282"/>
                    <a:pt x="1459" y="18319"/>
                    <a:pt x="1334" y="18232"/>
                  </a:cubicBezTo>
                  <a:close/>
                  <a:moveTo>
                    <a:pt x="4985" y="18133"/>
                  </a:moveTo>
                  <a:cubicBezTo>
                    <a:pt x="5023" y="18083"/>
                    <a:pt x="5110" y="18045"/>
                    <a:pt x="5147" y="18020"/>
                  </a:cubicBezTo>
                  <a:cubicBezTo>
                    <a:pt x="5247" y="17946"/>
                    <a:pt x="5247" y="17995"/>
                    <a:pt x="5359" y="17983"/>
                  </a:cubicBezTo>
                  <a:cubicBezTo>
                    <a:pt x="5596" y="17958"/>
                    <a:pt x="5646" y="18008"/>
                    <a:pt x="5870" y="17995"/>
                  </a:cubicBezTo>
                  <a:cubicBezTo>
                    <a:pt x="6244" y="17983"/>
                    <a:pt x="6630" y="18020"/>
                    <a:pt x="6992" y="18020"/>
                  </a:cubicBezTo>
                  <a:cubicBezTo>
                    <a:pt x="6955" y="18070"/>
                    <a:pt x="6905" y="18083"/>
                    <a:pt x="6817" y="18120"/>
                  </a:cubicBezTo>
                  <a:cubicBezTo>
                    <a:pt x="6668" y="18182"/>
                    <a:pt x="6755" y="18157"/>
                    <a:pt x="6606" y="18145"/>
                  </a:cubicBezTo>
                  <a:cubicBezTo>
                    <a:pt x="6431" y="18133"/>
                    <a:pt x="6257" y="18157"/>
                    <a:pt x="6070" y="18145"/>
                  </a:cubicBezTo>
                  <a:cubicBezTo>
                    <a:pt x="5795" y="18120"/>
                    <a:pt x="5185" y="18182"/>
                    <a:pt x="4985" y="18133"/>
                  </a:cubicBezTo>
                  <a:close/>
                  <a:moveTo>
                    <a:pt x="5359" y="17921"/>
                  </a:moveTo>
                  <a:cubicBezTo>
                    <a:pt x="5359" y="17871"/>
                    <a:pt x="5359" y="17896"/>
                    <a:pt x="5397" y="17858"/>
                  </a:cubicBezTo>
                  <a:cubicBezTo>
                    <a:pt x="5621" y="17696"/>
                    <a:pt x="5683" y="17746"/>
                    <a:pt x="5820" y="17746"/>
                  </a:cubicBezTo>
                  <a:cubicBezTo>
                    <a:pt x="5920" y="17746"/>
                    <a:pt x="5970" y="17734"/>
                    <a:pt x="6057" y="17734"/>
                  </a:cubicBezTo>
                  <a:cubicBezTo>
                    <a:pt x="6207" y="17746"/>
                    <a:pt x="6406" y="17746"/>
                    <a:pt x="6543" y="17746"/>
                  </a:cubicBezTo>
                  <a:cubicBezTo>
                    <a:pt x="6718" y="17734"/>
                    <a:pt x="6867" y="17759"/>
                    <a:pt x="7017" y="17759"/>
                  </a:cubicBezTo>
                  <a:cubicBezTo>
                    <a:pt x="7141" y="17759"/>
                    <a:pt x="7353" y="17721"/>
                    <a:pt x="7441" y="17771"/>
                  </a:cubicBezTo>
                  <a:lnTo>
                    <a:pt x="7416" y="17809"/>
                  </a:lnTo>
                  <a:cubicBezTo>
                    <a:pt x="7416" y="17809"/>
                    <a:pt x="7416" y="17809"/>
                    <a:pt x="7403" y="17809"/>
                  </a:cubicBezTo>
                  <a:cubicBezTo>
                    <a:pt x="7391" y="17821"/>
                    <a:pt x="7366" y="17833"/>
                    <a:pt x="7353" y="17846"/>
                  </a:cubicBezTo>
                  <a:cubicBezTo>
                    <a:pt x="7266" y="17896"/>
                    <a:pt x="7129" y="18008"/>
                    <a:pt x="7054" y="17983"/>
                  </a:cubicBezTo>
                  <a:cubicBezTo>
                    <a:pt x="7004" y="17971"/>
                    <a:pt x="7054" y="17958"/>
                    <a:pt x="6942" y="17971"/>
                  </a:cubicBezTo>
                  <a:cubicBezTo>
                    <a:pt x="6880" y="17971"/>
                    <a:pt x="6867" y="17971"/>
                    <a:pt x="6805" y="17971"/>
                  </a:cubicBezTo>
                  <a:cubicBezTo>
                    <a:pt x="6743" y="17971"/>
                    <a:pt x="6568" y="17971"/>
                    <a:pt x="6531" y="17971"/>
                  </a:cubicBezTo>
                  <a:cubicBezTo>
                    <a:pt x="6356" y="17983"/>
                    <a:pt x="6144" y="17946"/>
                    <a:pt x="5958" y="17946"/>
                  </a:cubicBezTo>
                  <a:cubicBezTo>
                    <a:pt x="5795" y="17958"/>
                    <a:pt x="5496" y="17958"/>
                    <a:pt x="5359" y="17921"/>
                  </a:cubicBezTo>
                  <a:close/>
                  <a:moveTo>
                    <a:pt x="5758" y="17671"/>
                  </a:moveTo>
                  <a:cubicBezTo>
                    <a:pt x="5820" y="17584"/>
                    <a:pt x="5995" y="17497"/>
                    <a:pt x="6144" y="17472"/>
                  </a:cubicBezTo>
                  <a:cubicBezTo>
                    <a:pt x="6344" y="17460"/>
                    <a:pt x="6543" y="17484"/>
                    <a:pt x="6730" y="17484"/>
                  </a:cubicBezTo>
                  <a:cubicBezTo>
                    <a:pt x="6917" y="17497"/>
                    <a:pt x="7740" y="17435"/>
                    <a:pt x="7864" y="17497"/>
                  </a:cubicBezTo>
                  <a:cubicBezTo>
                    <a:pt x="7839" y="17597"/>
                    <a:pt x="7877" y="17497"/>
                    <a:pt x="7702" y="17634"/>
                  </a:cubicBezTo>
                  <a:cubicBezTo>
                    <a:pt x="7640" y="17696"/>
                    <a:pt x="7590" y="17696"/>
                    <a:pt x="7478" y="17709"/>
                  </a:cubicBezTo>
                  <a:cubicBezTo>
                    <a:pt x="7353" y="17734"/>
                    <a:pt x="7004" y="17721"/>
                    <a:pt x="6880" y="17709"/>
                  </a:cubicBezTo>
                  <a:cubicBezTo>
                    <a:pt x="6680" y="17696"/>
                    <a:pt x="5858" y="17746"/>
                    <a:pt x="5758" y="17671"/>
                  </a:cubicBezTo>
                  <a:close/>
                  <a:moveTo>
                    <a:pt x="3951" y="17385"/>
                  </a:moveTo>
                  <a:lnTo>
                    <a:pt x="4225" y="17385"/>
                  </a:lnTo>
                  <a:cubicBezTo>
                    <a:pt x="4150" y="17534"/>
                    <a:pt x="3988" y="17597"/>
                    <a:pt x="3839" y="17709"/>
                  </a:cubicBezTo>
                  <a:cubicBezTo>
                    <a:pt x="3739" y="17784"/>
                    <a:pt x="3839" y="17746"/>
                    <a:pt x="3615" y="17846"/>
                  </a:cubicBezTo>
                  <a:cubicBezTo>
                    <a:pt x="3477" y="17896"/>
                    <a:pt x="3502" y="17858"/>
                    <a:pt x="3440" y="17958"/>
                  </a:cubicBezTo>
                  <a:cubicBezTo>
                    <a:pt x="3415" y="17995"/>
                    <a:pt x="3440" y="17971"/>
                    <a:pt x="3415" y="17995"/>
                  </a:cubicBezTo>
                  <a:cubicBezTo>
                    <a:pt x="3266" y="18020"/>
                    <a:pt x="3104" y="17995"/>
                    <a:pt x="2954" y="18020"/>
                  </a:cubicBezTo>
                  <a:cubicBezTo>
                    <a:pt x="2792" y="18033"/>
                    <a:pt x="2655" y="18008"/>
                    <a:pt x="2493" y="17995"/>
                  </a:cubicBezTo>
                  <a:cubicBezTo>
                    <a:pt x="2231" y="17995"/>
                    <a:pt x="1807" y="18020"/>
                    <a:pt x="1571" y="17946"/>
                  </a:cubicBezTo>
                  <a:lnTo>
                    <a:pt x="1670" y="17796"/>
                  </a:lnTo>
                  <a:cubicBezTo>
                    <a:pt x="1708" y="17796"/>
                    <a:pt x="1758" y="17809"/>
                    <a:pt x="1795" y="17796"/>
                  </a:cubicBezTo>
                  <a:cubicBezTo>
                    <a:pt x="2032" y="17734"/>
                    <a:pt x="1895" y="17771"/>
                    <a:pt x="2144" y="17784"/>
                  </a:cubicBezTo>
                  <a:cubicBezTo>
                    <a:pt x="2231" y="17796"/>
                    <a:pt x="2294" y="17809"/>
                    <a:pt x="2381" y="17809"/>
                  </a:cubicBezTo>
                  <a:cubicBezTo>
                    <a:pt x="2518" y="17796"/>
                    <a:pt x="2730" y="17771"/>
                    <a:pt x="2867" y="17796"/>
                  </a:cubicBezTo>
                  <a:cubicBezTo>
                    <a:pt x="2942" y="17809"/>
                    <a:pt x="3016" y="17809"/>
                    <a:pt x="3104" y="17809"/>
                  </a:cubicBezTo>
                  <a:lnTo>
                    <a:pt x="3602" y="17771"/>
                  </a:lnTo>
                  <a:cubicBezTo>
                    <a:pt x="3527" y="17734"/>
                    <a:pt x="3253" y="17771"/>
                    <a:pt x="3153" y="17771"/>
                  </a:cubicBezTo>
                  <a:cubicBezTo>
                    <a:pt x="2991" y="17771"/>
                    <a:pt x="2867" y="17759"/>
                    <a:pt x="2705" y="17759"/>
                  </a:cubicBezTo>
                  <a:cubicBezTo>
                    <a:pt x="2518" y="17746"/>
                    <a:pt x="2069" y="17784"/>
                    <a:pt x="1832" y="17709"/>
                  </a:cubicBezTo>
                  <a:lnTo>
                    <a:pt x="2131" y="17422"/>
                  </a:lnTo>
                  <a:cubicBezTo>
                    <a:pt x="2269" y="17335"/>
                    <a:pt x="2530" y="17385"/>
                    <a:pt x="2717" y="17385"/>
                  </a:cubicBezTo>
                  <a:cubicBezTo>
                    <a:pt x="2942" y="17372"/>
                    <a:pt x="3079" y="17372"/>
                    <a:pt x="3303" y="17385"/>
                  </a:cubicBezTo>
                  <a:cubicBezTo>
                    <a:pt x="3390" y="17397"/>
                    <a:pt x="3851" y="17410"/>
                    <a:pt x="3901" y="17385"/>
                  </a:cubicBezTo>
                  <a:cubicBezTo>
                    <a:pt x="3826" y="17310"/>
                    <a:pt x="3291" y="17372"/>
                    <a:pt x="3141" y="17360"/>
                  </a:cubicBezTo>
                  <a:cubicBezTo>
                    <a:pt x="3016" y="17347"/>
                    <a:pt x="2917" y="17322"/>
                    <a:pt x="2767" y="17335"/>
                  </a:cubicBezTo>
                  <a:cubicBezTo>
                    <a:pt x="2667" y="17347"/>
                    <a:pt x="2480" y="17360"/>
                    <a:pt x="2393" y="17335"/>
                  </a:cubicBezTo>
                  <a:cubicBezTo>
                    <a:pt x="2418" y="17285"/>
                    <a:pt x="2505" y="17260"/>
                    <a:pt x="2605" y="17210"/>
                  </a:cubicBezTo>
                  <a:cubicBezTo>
                    <a:pt x="2680" y="17173"/>
                    <a:pt x="2780" y="17148"/>
                    <a:pt x="2854" y="17111"/>
                  </a:cubicBezTo>
                  <a:cubicBezTo>
                    <a:pt x="3128" y="16986"/>
                    <a:pt x="3104" y="17061"/>
                    <a:pt x="3453" y="17061"/>
                  </a:cubicBezTo>
                  <a:cubicBezTo>
                    <a:pt x="3677" y="17061"/>
                    <a:pt x="3889" y="17073"/>
                    <a:pt x="4113" y="17073"/>
                  </a:cubicBezTo>
                  <a:cubicBezTo>
                    <a:pt x="4275" y="17073"/>
                    <a:pt x="4612" y="17023"/>
                    <a:pt x="4749" y="17061"/>
                  </a:cubicBezTo>
                  <a:cubicBezTo>
                    <a:pt x="4699" y="17123"/>
                    <a:pt x="4699" y="17098"/>
                    <a:pt x="4562" y="17160"/>
                  </a:cubicBezTo>
                  <a:cubicBezTo>
                    <a:pt x="4499" y="17185"/>
                    <a:pt x="4450" y="17235"/>
                    <a:pt x="4387" y="17273"/>
                  </a:cubicBezTo>
                  <a:cubicBezTo>
                    <a:pt x="4300" y="17335"/>
                    <a:pt x="4288" y="17310"/>
                    <a:pt x="4188" y="17335"/>
                  </a:cubicBezTo>
                  <a:cubicBezTo>
                    <a:pt x="4126" y="17360"/>
                    <a:pt x="3976" y="17372"/>
                    <a:pt x="3951" y="17385"/>
                  </a:cubicBezTo>
                  <a:close/>
                  <a:moveTo>
                    <a:pt x="5995" y="16625"/>
                  </a:moveTo>
                  <a:cubicBezTo>
                    <a:pt x="5945" y="16662"/>
                    <a:pt x="5995" y="16649"/>
                    <a:pt x="5933" y="16662"/>
                  </a:cubicBezTo>
                  <a:lnTo>
                    <a:pt x="4886" y="16662"/>
                  </a:lnTo>
                  <a:cubicBezTo>
                    <a:pt x="4599" y="16662"/>
                    <a:pt x="4051" y="16649"/>
                    <a:pt x="3789" y="16674"/>
                  </a:cubicBezTo>
                  <a:cubicBezTo>
                    <a:pt x="3926" y="16749"/>
                    <a:pt x="4200" y="16699"/>
                    <a:pt x="4375" y="16687"/>
                  </a:cubicBezTo>
                  <a:cubicBezTo>
                    <a:pt x="4499" y="16687"/>
                    <a:pt x="4823" y="16687"/>
                    <a:pt x="4973" y="16712"/>
                  </a:cubicBezTo>
                  <a:cubicBezTo>
                    <a:pt x="5172" y="16724"/>
                    <a:pt x="5372" y="16712"/>
                    <a:pt x="5571" y="16699"/>
                  </a:cubicBezTo>
                  <a:cubicBezTo>
                    <a:pt x="6032" y="16674"/>
                    <a:pt x="6917" y="16774"/>
                    <a:pt x="7391" y="16737"/>
                  </a:cubicBezTo>
                  <a:lnTo>
                    <a:pt x="8662" y="16724"/>
                  </a:lnTo>
                  <a:cubicBezTo>
                    <a:pt x="8612" y="16886"/>
                    <a:pt x="8512" y="16949"/>
                    <a:pt x="8400" y="17061"/>
                  </a:cubicBezTo>
                  <a:cubicBezTo>
                    <a:pt x="8163" y="17310"/>
                    <a:pt x="8201" y="17235"/>
                    <a:pt x="8101" y="17335"/>
                  </a:cubicBezTo>
                  <a:cubicBezTo>
                    <a:pt x="7964" y="17460"/>
                    <a:pt x="8026" y="17410"/>
                    <a:pt x="7814" y="17447"/>
                  </a:cubicBezTo>
                  <a:cubicBezTo>
                    <a:pt x="7615" y="17472"/>
                    <a:pt x="7316" y="17435"/>
                    <a:pt x="7079" y="17447"/>
                  </a:cubicBezTo>
                  <a:cubicBezTo>
                    <a:pt x="6792" y="17460"/>
                    <a:pt x="6655" y="17460"/>
                    <a:pt x="6369" y="17422"/>
                  </a:cubicBezTo>
                  <a:cubicBezTo>
                    <a:pt x="6606" y="17210"/>
                    <a:pt x="6493" y="17123"/>
                    <a:pt x="6481" y="17061"/>
                  </a:cubicBezTo>
                  <a:cubicBezTo>
                    <a:pt x="6792" y="17036"/>
                    <a:pt x="8226" y="17111"/>
                    <a:pt x="8363" y="17023"/>
                  </a:cubicBezTo>
                  <a:cubicBezTo>
                    <a:pt x="8338" y="16974"/>
                    <a:pt x="8325" y="16998"/>
                    <a:pt x="8251" y="17011"/>
                  </a:cubicBezTo>
                  <a:lnTo>
                    <a:pt x="7042" y="17023"/>
                  </a:lnTo>
                  <a:cubicBezTo>
                    <a:pt x="6817" y="17023"/>
                    <a:pt x="6606" y="17023"/>
                    <a:pt x="6369" y="17023"/>
                  </a:cubicBezTo>
                  <a:cubicBezTo>
                    <a:pt x="6232" y="17023"/>
                    <a:pt x="6182" y="16986"/>
                    <a:pt x="6057" y="16998"/>
                  </a:cubicBezTo>
                  <a:cubicBezTo>
                    <a:pt x="5883" y="17011"/>
                    <a:pt x="5795" y="16936"/>
                    <a:pt x="5783" y="17048"/>
                  </a:cubicBezTo>
                  <a:cubicBezTo>
                    <a:pt x="5858" y="17098"/>
                    <a:pt x="6282" y="17073"/>
                    <a:pt x="6419" y="17136"/>
                  </a:cubicBezTo>
                  <a:cubicBezTo>
                    <a:pt x="6456" y="17447"/>
                    <a:pt x="6169" y="17310"/>
                    <a:pt x="5783" y="17547"/>
                  </a:cubicBezTo>
                  <a:lnTo>
                    <a:pt x="5447" y="17746"/>
                  </a:lnTo>
                  <a:cubicBezTo>
                    <a:pt x="5185" y="17896"/>
                    <a:pt x="5085" y="18020"/>
                    <a:pt x="4749" y="18108"/>
                  </a:cubicBezTo>
                  <a:cubicBezTo>
                    <a:pt x="4462" y="18195"/>
                    <a:pt x="3627" y="18394"/>
                    <a:pt x="3540" y="17958"/>
                  </a:cubicBezTo>
                  <a:cubicBezTo>
                    <a:pt x="3602" y="17908"/>
                    <a:pt x="3727" y="17871"/>
                    <a:pt x="3801" y="17833"/>
                  </a:cubicBezTo>
                  <a:lnTo>
                    <a:pt x="4337" y="17410"/>
                  </a:lnTo>
                  <a:cubicBezTo>
                    <a:pt x="4387" y="17372"/>
                    <a:pt x="4387" y="17347"/>
                    <a:pt x="4450" y="17310"/>
                  </a:cubicBezTo>
                  <a:cubicBezTo>
                    <a:pt x="5023" y="16924"/>
                    <a:pt x="5596" y="17111"/>
                    <a:pt x="5721" y="17048"/>
                  </a:cubicBezTo>
                  <a:cubicBezTo>
                    <a:pt x="5721" y="16961"/>
                    <a:pt x="5646" y="16974"/>
                    <a:pt x="5434" y="16974"/>
                  </a:cubicBezTo>
                  <a:lnTo>
                    <a:pt x="4774" y="16998"/>
                  </a:lnTo>
                  <a:cubicBezTo>
                    <a:pt x="4649" y="16986"/>
                    <a:pt x="4549" y="16998"/>
                    <a:pt x="4437" y="17023"/>
                  </a:cubicBezTo>
                  <a:cubicBezTo>
                    <a:pt x="4225" y="17048"/>
                    <a:pt x="3988" y="17036"/>
                    <a:pt x="3764" y="17023"/>
                  </a:cubicBezTo>
                  <a:cubicBezTo>
                    <a:pt x="3415" y="17011"/>
                    <a:pt x="3515" y="17061"/>
                    <a:pt x="3079" y="16998"/>
                  </a:cubicBezTo>
                  <a:cubicBezTo>
                    <a:pt x="3141" y="16899"/>
                    <a:pt x="3241" y="16849"/>
                    <a:pt x="3315" y="16762"/>
                  </a:cubicBezTo>
                  <a:cubicBezTo>
                    <a:pt x="3440" y="16649"/>
                    <a:pt x="3515" y="16712"/>
                    <a:pt x="3652" y="16687"/>
                  </a:cubicBezTo>
                  <a:lnTo>
                    <a:pt x="3689" y="16674"/>
                  </a:lnTo>
                  <a:cubicBezTo>
                    <a:pt x="3702" y="16674"/>
                    <a:pt x="3702" y="16674"/>
                    <a:pt x="3702" y="16662"/>
                  </a:cubicBezTo>
                  <a:cubicBezTo>
                    <a:pt x="3565" y="16662"/>
                    <a:pt x="3552" y="16674"/>
                    <a:pt x="3453" y="16637"/>
                  </a:cubicBezTo>
                  <a:cubicBezTo>
                    <a:pt x="3453" y="16600"/>
                    <a:pt x="3490" y="16562"/>
                    <a:pt x="3515" y="16512"/>
                  </a:cubicBezTo>
                  <a:cubicBezTo>
                    <a:pt x="3552" y="16438"/>
                    <a:pt x="3527" y="16475"/>
                    <a:pt x="3627" y="16463"/>
                  </a:cubicBezTo>
                  <a:cubicBezTo>
                    <a:pt x="3789" y="16438"/>
                    <a:pt x="3864" y="16475"/>
                    <a:pt x="4001" y="16463"/>
                  </a:cubicBezTo>
                  <a:cubicBezTo>
                    <a:pt x="4200" y="16438"/>
                    <a:pt x="4138" y="16525"/>
                    <a:pt x="4325" y="16525"/>
                  </a:cubicBezTo>
                  <a:cubicBezTo>
                    <a:pt x="4761" y="16537"/>
                    <a:pt x="4686" y="16413"/>
                    <a:pt x="5023" y="16400"/>
                  </a:cubicBezTo>
                  <a:cubicBezTo>
                    <a:pt x="5172" y="16400"/>
                    <a:pt x="5272" y="16425"/>
                    <a:pt x="5422" y="16425"/>
                  </a:cubicBezTo>
                  <a:cubicBezTo>
                    <a:pt x="5671" y="16413"/>
                    <a:pt x="5496" y="16413"/>
                    <a:pt x="5708" y="16512"/>
                  </a:cubicBezTo>
                  <a:cubicBezTo>
                    <a:pt x="5783" y="16550"/>
                    <a:pt x="5895" y="16600"/>
                    <a:pt x="5995" y="16625"/>
                  </a:cubicBezTo>
                  <a:close/>
                  <a:moveTo>
                    <a:pt x="4213" y="16400"/>
                  </a:moveTo>
                  <a:cubicBezTo>
                    <a:pt x="4225" y="16375"/>
                    <a:pt x="4200" y="16363"/>
                    <a:pt x="4312" y="16313"/>
                  </a:cubicBezTo>
                  <a:cubicBezTo>
                    <a:pt x="4350" y="16288"/>
                    <a:pt x="4425" y="16276"/>
                    <a:pt x="4462" y="16263"/>
                  </a:cubicBezTo>
                  <a:cubicBezTo>
                    <a:pt x="4537" y="16238"/>
                    <a:pt x="4612" y="16276"/>
                    <a:pt x="4699" y="16313"/>
                  </a:cubicBezTo>
                  <a:cubicBezTo>
                    <a:pt x="4749" y="16338"/>
                    <a:pt x="4724" y="16313"/>
                    <a:pt x="4761" y="16350"/>
                  </a:cubicBezTo>
                  <a:cubicBezTo>
                    <a:pt x="4674" y="16438"/>
                    <a:pt x="4300" y="16525"/>
                    <a:pt x="4213" y="16400"/>
                  </a:cubicBezTo>
                  <a:close/>
                  <a:moveTo>
                    <a:pt x="4674" y="16176"/>
                  </a:moveTo>
                  <a:cubicBezTo>
                    <a:pt x="4960" y="16163"/>
                    <a:pt x="5172" y="16139"/>
                    <a:pt x="5409" y="16325"/>
                  </a:cubicBezTo>
                  <a:lnTo>
                    <a:pt x="5422" y="16350"/>
                  </a:lnTo>
                  <a:cubicBezTo>
                    <a:pt x="5409" y="16363"/>
                    <a:pt x="5422" y="16363"/>
                    <a:pt x="5384" y="16363"/>
                  </a:cubicBezTo>
                  <a:cubicBezTo>
                    <a:pt x="5359" y="16375"/>
                    <a:pt x="5347" y="16375"/>
                    <a:pt x="5322" y="16375"/>
                  </a:cubicBezTo>
                  <a:lnTo>
                    <a:pt x="4898" y="16375"/>
                  </a:lnTo>
                  <a:cubicBezTo>
                    <a:pt x="4861" y="16251"/>
                    <a:pt x="4798" y="16263"/>
                    <a:pt x="4736" y="16238"/>
                  </a:cubicBezTo>
                  <a:cubicBezTo>
                    <a:pt x="4649" y="16201"/>
                    <a:pt x="4686" y="16213"/>
                    <a:pt x="4674" y="16176"/>
                  </a:cubicBezTo>
                  <a:close/>
                  <a:moveTo>
                    <a:pt x="4113" y="16400"/>
                  </a:moveTo>
                  <a:cubicBezTo>
                    <a:pt x="4026" y="16400"/>
                    <a:pt x="3951" y="16438"/>
                    <a:pt x="3864" y="16425"/>
                  </a:cubicBezTo>
                  <a:cubicBezTo>
                    <a:pt x="3652" y="16388"/>
                    <a:pt x="3540" y="16413"/>
                    <a:pt x="3639" y="16288"/>
                  </a:cubicBezTo>
                  <a:cubicBezTo>
                    <a:pt x="3764" y="16151"/>
                    <a:pt x="3777" y="16213"/>
                    <a:pt x="3876" y="16188"/>
                  </a:cubicBezTo>
                  <a:cubicBezTo>
                    <a:pt x="3976" y="16163"/>
                    <a:pt x="4063" y="16151"/>
                    <a:pt x="4188" y="16163"/>
                  </a:cubicBezTo>
                  <a:lnTo>
                    <a:pt x="4312" y="16188"/>
                  </a:lnTo>
                  <a:cubicBezTo>
                    <a:pt x="4312" y="16188"/>
                    <a:pt x="4325" y="16188"/>
                    <a:pt x="4325" y="16188"/>
                  </a:cubicBezTo>
                  <a:cubicBezTo>
                    <a:pt x="4325" y="16188"/>
                    <a:pt x="4337" y="16188"/>
                    <a:pt x="4337" y="16201"/>
                  </a:cubicBezTo>
                  <a:cubicBezTo>
                    <a:pt x="4275" y="16276"/>
                    <a:pt x="4163" y="16238"/>
                    <a:pt x="4113" y="16400"/>
                  </a:cubicBezTo>
                  <a:close/>
                  <a:moveTo>
                    <a:pt x="5010" y="16126"/>
                  </a:moveTo>
                  <a:cubicBezTo>
                    <a:pt x="4836" y="16139"/>
                    <a:pt x="4612" y="16139"/>
                    <a:pt x="4450" y="16151"/>
                  </a:cubicBezTo>
                  <a:cubicBezTo>
                    <a:pt x="4238" y="16163"/>
                    <a:pt x="4088" y="16114"/>
                    <a:pt x="3876" y="16126"/>
                  </a:cubicBezTo>
                  <a:cubicBezTo>
                    <a:pt x="3914" y="16076"/>
                    <a:pt x="3889" y="16089"/>
                    <a:pt x="3988" y="16039"/>
                  </a:cubicBezTo>
                  <a:cubicBezTo>
                    <a:pt x="4337" y="15914"/>
                    <a:pt x="4462" y="15964"/>
                    <a:pt x="4749" y="16039"/>
                  </a:cubicBezTo>
                  <a:cubicBezTo>
                    <a:pt x="4836" y="16064"/>
                    <a:pt x="4960" y="16051"/>
                    <a:pt x="5010" y="16126"/>
                  </a:cubicBezTo>
                  <a:close/>
                  <a:moveTo>
                    <a:pt x="8762" y="14892"/>
                  </a:moveTo>
                  <a:cubicBezTo>
                    <a:pt x="8787" y="14930"/>
                    <a:pt x="8749" y="14905"/>
                    <a:pt x="8799" y="14917"/>
                  </a:cubicBezTo>
                  <a:cubicBezTo>
                    <a:pt x="8836" y="14930"/>
                    <a:pt x="8836" y="14930"/>
                    <a:pt x="8861" y="14930"/>
                  </a:cubicBezTo>
                  <a:cubicBezTo>
                    <a:pt x="8924" y="14930"/>
                    <a:pt x="8924" y="14917"/>
                    <a:pt x="8961" y="14942"/>
                  </a:cubicBezTo>
                  <a:lnTo>
                    <a:pt x="9023" y="14955"/>
                  </a:lnTo>
                  <a:cubicBezTo>
                    <a:pt x="9023" y="14992"/>
                    <a:pt x="9023" y="15029"/>
                    <a:pt x="9023" y="15079"/>
                  </a:cubicBezTo>
                  <a:lnTo>
                    <a:pt x="8998" y="15179"/>
                  </a:lnTo>
                  <a:lnTo>
                    <a:pt x="8874" y="15191"/>
                  </a:lnTo>
                  <a:cubicBezTo>
                    <a:pt x="8824" y="15229"/>
                    <a:pt x="8762" y="15204"/>
                    <a:pt x="8712" y="15216"/>
                  </a:cubicBezTo>
                  <a:cubicBezTo>
                    <a:pt x="8787" y="15204"/>
                    <a:pt x="8924" y="15204"/>
                    <a:pt x="8986" y="15241"/>
                  </a:cubicBezTo>
                  <a:lnTo>
                    <a:pt x="9011" y="15254"/>
                  </a:lnTo>
                  <a:cubicBezTo>
                    <a:pt x="9011" y="15266"/>
                    <a:pt x="9011" y="15241"/>
                    <a:pt x="9023" y="15291"/>
                  </a:cubicBezTo>
                  <a:cubicBezTo>
                    <a:pt x="9036" y="15328"/>
                    <a:pt x="9023" y="15328"/>
                    <a:pt x="9023" y="15366"/>
                  </a:cubicBezTo>
                  <a:cubicBezTo>
                    <a:pt x="9023" y="15416"/>
                    <a:pt x="9023" y="15453"/>
                    <a:pt x="9011" y="15490"/>
                  </a:cubicBezTo>
                  <a:cubicBezTo>
                    <a:pt x="9011" y="15515"/>
                    <a:pt x="9023" y="15478"/>
                    <a:pt x="9011" y="15540"/>
                  </a:cubicBezTo>
                  <a:cubicBezTo>
                    <a:pt x="9011" y="15590"/>
                    <a:pt x="8998" y="15578"/>
                    <a:pt x="8998" y="15578"/>
                  </a:cubicBezTo>
                  <a:cubicBezTo>
                    <a:pt x="8986" y="15590"/>
                    <a:pt x="8998" y="15590"/>
                    <a:pt x="8961" y="15590"/>
                  </a:cubicBezTo>
                  <a:cubicBezTo>
                    <a:pt x="8936" y="15603"/>
                    <a:pt x="8936" y="15603"/>
                    <a:pt x="8911" y="15603"/>
                  </a:cubicBezTo>
                  <a:cubicBezTo>
                    <a:pt x="8861" y="15603"/>
                    <a:pt x="8874" y="15590"/>
                    <a:pt x="8824" y="15615"/>
                  </a:cubicBezTo>
                  <a:cubicBezTo>
                    <a:pt x="8924" y="15615"/>
                    <a:pt x="9036" y="15578"/>
                    <a:pt x="8986" y="15715"/>
                  </a:cubicBezTo>
                  <a:lnTo>
                    <a:pt x="8949" y="15864"/>
                  </a:lnTo>
                  <a:cubicBezTo>
                    <a:pt x="8849" y="15864"/>
                    <a:pt x="8936" y="15852"/>
                    <a:pt x="8899" y="15902"/>
                  </a:cubicBezTo>
                  <a:cubicBezTo>
                    <a:pt x="8924" y="15902"/>
                    <a:pt x="8924" y="15889"/>
                    <a:pt x="8924" y="15927"/>
                  </a:cubicBezTo>
                  <a:cubicBezTo>
                    <a:pt x="8949" y="15939"/>
                    <a:pt x="8949" y="15939"/>
                    <a:pt x="8924" y="15964"/>
                  </a:cubicBezTo>
                  <a:lnTo>
                    <a:pt x="8911" y="15989"/>
                  </a:lnTo>
                  <a:lnTo>
                    <a:pt x="8886" y="16089"/>
                  </a:lnTo>
                  <a:lnTo>
                    <a:pt x="8861" y="16151"/>
                  </a:lnTo>
                  <a:lnTo>
                    <a:pt x="8861" y="16201"/>
                  </a:lnTo>
                  <a:cubicBezTo>
                    <a:pt x="8861" y="16213"/>
                    <a:pt x="8861" y="16213"/>
                    <a:pt x="8861" y="16213"/>
                  </a:cubicBezTo>
                  <a:cubicBezTo>
                    <a:pt x="8861" y="16288"/>
                    <a:pt x="8861" y="16276"/>
                    <a:pt x="8836" y="16325"/>
                  </a:cubicBezTo>
                  <a:cubicBezTo>
                    <a:pt x="8799" y="16450"/>
                    <a:pt x="8737" y="16587"/>
                    <a:pt x="8687" y="16687"/>
                  </a:cubicBezTo>
                  <a:lnTo>
                    <a:pt x="7341" y="16712"/>
                  </a:lnTo>
                  <a:cubicBezTo>
                    <a:pt x="7229" y="16712"/>
                    <a:pt x="6992" y="16699"/>
                    <a:pt x="6855" y="16687"/>
                  </a:cubicBezTo>
                  <a:cubicBezTo>
                    <a:pt x="6880" y="16625"/>
                    <a:pt x="6842" y="16662"/>
                    <a:pt x="6930" y="16625"/>
                  </a:cubicBezTo>
                  <a:cubicBezTo>
                    <a:pt x="6955" y="16625"/>
                    <a:pt x="6979" y="16612"/>
                    <a:pt x="7004" y="16600"/>
                  </a:cubicBezTo>
                  <a:cubicBezTo>
                    <a:pt x="7378" y="16475"/>
                    <a:pt x="7204" y="16525"/>
                    <a:pt x="7627" y="16500"/>
                  </a:cubicBezTo>
                  <a:cubicBezTo>
                    <a:pt x="7590" y="16475"/>
                    <a:pt x="7378" y="16463"/>
                    <a:pt x="7328" y="16463"/>
                  </a:cubicBezTo>
                  <a:cubicBezTo>
                    <a:pt x="7328" y="16400"/>
                    <a:pt x="7328" y="16425"/>
                    <a:pt x="7378" y="16375"/>
                  </a:cubicBezTo>
                  <a:cubicBezTo>
                    <a:pt x="7528" y="16263"/>
                    <a:pt x="7441" y="16201"/>
                    <a:pt x="7727" y="16226"/>
                  </a:cubicBezTo>
                  <a:lnTo>
                    <a:pt x="7690" y="16201"/>
                  </a:lnTo>
                  <a:cubicBezTo>
                    <a:pt x="7627" y="16163"/>
                    <a:pt x="7665" y="16201"/>
                    <a:pt x="7578" y="16163"/>
                  </a:cubicBezTo>
                  <a:cubicBezTo>
                    <a:pt x="7553" y="16076"/>
                    <a:pt x="7578" y="16139"/>
                    <a:pt x="7590" y="16126"/>
                  </a:cubicBezTo>
                  <a:cubicBezTo>
                    <a:pt x="7578" y="16101"/>
                    <a:pt x="7578" y="16101"/>
                    <a:pt x="7603" y="16114"/>
                  </a:cubicBezTo>
                  <a:lnTo>
                    <a:pt x="7640" y="16051"/>
                  </a:lnTo>
                  <a:lnTo>
                    <a:pt x="7665" y="16026"/>
                  </a:lnTo>
                  <a:lnTo>
                    <a:pt x="7665" y="16001"/>
                  </a:lnTo>
                  <a:cubicBezTo>
                    <a:pt x="7677" y="15989"/>
                    <a:pt x="7665" y="16001"/>
                    <a:pt x="7677" y="15964"/>
                  </a:cubicBezTo>
                  <a:cubicBezTo>
                    <a:pt x="7702" y="15939"/>
                    <a:pt x="7690" y="15952"/>
                    <a:pt x="7715" y="15927"/>
                  </a:cubicBezTo>
                  <a:cubicBezTo>
                    <a:pt x="7715" y="15902"/>
                    <a:pt x="7702" y="15914"/>
                    <a:pt x="7727" y="15914"/>
                  </a:cubicBezTo>
                  <a:lnTo>
                    <a:pt x="7864" y="15877"/>
                  </a:lnTo>
                  <a:lnTo>
                    <a:pt x="7802" y="15839"/>
                  </a:lnTo>
                  <a:lnTo>
                    <a:pt x="7765" y="15827"/>
                  </a:lnTo>
                  <a:lnTo>
                    <a:pt x="7789" y="15752"/>
                  </a:lnTo>
                  <a:lnTo>
                    <a:pt x="7802" y="15727"/>
                  </a:lnTo>
                  <a:lnTo>
                    <a:pt x="7814" y="15702"/>
                  </a:lnTo>
                  <a:lnTo>
                    <a:pt x="7839" y="15677"/>
                  </a:lnTo>
                  <a:cubicBezTo>
                    <a:pt x="7827" y="15640"/>
                    <a:pt x="7814" y="15652"/>
                    <a:pt x="7852" y="15652"/>
                  </a:cubicBezTo>
                  <a:cubicBezTo>
                    <a:pt x="7839" y="15628"/>
                    <a:pt x="7839" y="15628"/>
                    <a:pt x="7864" y="15640"/>
                  </a:cubicBezTo>
                  <a:lnTo>
                    <a:pt x="7927" y="15615"/>
                  </a:lnTo>
                  <a:lnTo>
                    <a:pt x="7989" y="15590"/>
                  </a:lnTo>
                  <a:lnTo>
                    <a:pt x="7914" y="15553"/>
                  </a:lnTo>
                  <a:cubicBezTo>
                    <a:pt x="7877" y="15540"/>
                    <a:pt x="7889" y="15578"/>
                    <a:pt x="7889" y="15515"/>
                  </a:cubicBezTo>
                  <a:cubicBezTo>
                    <a:pt x="7889" y="15416"/>
                    <a:pt x="7889" y="15478"/>
                    <a:pt x="7914" y="15453"/>
                  </a:cubicBezTo>
                  <a:lnTo>
                    <a:pt x="7939" y="15328"/>
                  </a:lnTo>
                  <a:cubicBezTo>
                    <a:pt x="7939" y="15241"/>
                    <a:pt x="7939" y="15304"/>
                    <a:pt x="7952" y="15291"/>
                  </a:cubicBezTo>
                  <a:cubicBezTo>
                    <a:pt x="7939" y="15254"/>
                    <a:pt x="7939" y="15266"/>
                    <a:pt x="7976" y="15279"/>
                  </a:cubicBezTo>
                  <a:lnTo>
                    <a:pt x="8064" y="15254"/>
                  </a:lnTo>
                  <a:cubicBezTo>
                    <a:pt x="8039" y="15241"/>
                    <a:pt x="7989" y="15191"/>
                    <a:pt x="7976" y="15166"/>
                  </a:cubicBezTo>
                  <a:cubicBezTo>
                    <a:pt x="7976" y="15154"/>
                    <a:pt x="7989" y="15042"/>
                    <a:pt x="8001" y="15017"/>
                  </a:cubicBezTo>
                  <a:cubicBezTo>
                    <a:pt x="8001" y="14967"/>
                    <a:pt x="7989" y="14992"/>
                    <a:pt x="8014" y="14955"/>
                  </a:cubicBezTo>
                  <a:cubicBezTo>
                    <a:pt x="8014" y="14930"/>
                    <a:pt x="8001" y="14930"/>
                    <a:pt x="8039" y="14942"/>
                  </a:cubicBezTo>
                  <a:cubicBezTo>
                    <a:pt x="8051" y="14917"/>
                    <a:pt x="8076" y="14967"/>
                    <a:pt x="8026" y="14880"/>
                  </a:cubicBezTo>
                  <a:cubicBezTo>
                    <a:pt x="7964" y="14768"/>
                    <a:pt x="7964" y="14705"/>
                    <a:pt x="8026" y="14618"/>
                  </a:cubicBezTo>
                  <a:cubicBezTo>
                    <a:pt x="8026" y="14618"/>
                    <a:pt x="8039" y="14618"/>
                    <a:pt x="8039" y="14606"/>
                  </a:cubicBezTo>
                  <a:lnTo>
                    <a:pt x="7976" y="14606"/>
                  </a:lnTo>
                  <a:cubicBezTo>
                    <a:pt x="7952" y="14543"/>
                    <a:pt x="7914" y="14419"/>
                    <a:pt x="7927" y="14331"/>
                  </a:cubicBezTo>
                  <a:cubicBezTo>
                    <a:pt x="8026" y="14307"/>
                    <a:pt x="8874" y="14294"/>
                    <a:pt x="8961" y="14319"/>
                  </a:cubicBezTo>
                  <a:cubicBezTo>
                    <a:pt x="8986" y="14381"/>
                    <a:pt x="9011" y="14493"/>
                    <a:pt x="8998" y="14593"/>
                  </a:cubicBezTo>
                  <a:cubicBezTo>
                    <a:pt x="8886" y="14631"/>
                    <a:pt x="8562" y="14618"/>
                    <a:pt x="8512" y="14655"/>
                  </a:cubicBezTo>
                  <a:cubicBezTo>
                    <a:pt x="8624" y="14705"/>
                    <a:pt x="8973" y="14568"/>
                    <a:pt x="9011" y="14705"/>
                  </a:cubicBezTo>
                  <a:lnTo>
                    <a:pt x="9023" y="14880"/>
                  </a:lnTo>
                  <a:lnTo>
                    <a:pt x="8762" y="14892"/>
                  </a:lnTo>
                  <a:close/>
                  <a:moveTo>
                    <a:pt x="8924" y="14020"/>
                  </a:moveTo>
                  <a:cubicBezTo>
                    <a:pt x="8961" y="14082"/>
                    <a:pt x="8961" y="14182"/>
                    <a:pt x="8961" y="14257"/>
                  </a:cubicBezTo>
                  <a:cubicBezTo>
                    <a:pt x="8600" y="14257"/>
                    <a:pt x="8413" y="14282"/>
                    <a:pt x="8026" y="14269"/>
                  </a:cubicBezTo>
                  <a:cubicBezTo>
                    <a:pt x="7889" y="14269"/>
                    <a:pt x="7889" y="14269"/>
                    <a:pt x="7852" y="14132"/>
                  </a:cubicBezTo>
                  <a:cubicBezTo>
                    <a:pt x="7814" y="13970"/>
                    <a:pt x="7802" y="13983"/>
                    <a:pt x="7976" y="13983"/>
                  </a:cubicBezTo>
                  <a:cubicBezTo>
                    <a:pt x="8089" y="13983"/>
                    <a:pt x="8201" y="13995"/>
                    <a:pt x="8300" y="13995"/>
                  </a:cubicBezTo>
                  <a:cubicBezTo>
                    <a:pt x="8425" y="13995"/>
                    <a:pt x="8849" y="13995"/>
                    <a:pt x="8924" y="14020"/>
                  </a:cubicBezTo>
                  <a:close/>
                  <a:moveTo>
                    <a:pt x="7690" y="12051"/>
                  </a:moveTo>
                  <a:lnTo>
                    <a:pt x="7740" y="12063"/>
                  </a:lnTo>
                  <a:cubicBezTo>
                    <a:pt x="7752" y="12076"/>
                    <a:pt x="7740" y="12101"/>
                    <a:pt x="7727" y="12138"/>
                  </a:cubicBezTo>
                  <a:cubicBezTo>
                    <a:pt x="7727" y="12138"/>
                    <a:pt x="7789" y="12138"/>
                    <a:pt x="7789" y="12138"/>
                  </a:cubicBezTo>
                  <a:cubicBezTo>
                    <a:pt x="7852" y="12151"/>
                    <a:pt x="7789" y="12126"/>
                    <a:pt x="7827" y="12151"/>
                  </a:cubicBezTo>
                  <a:cubicBezTo>
                    <a:pt x="7914" y="12151"/>
                    <a:pt x="7927" y="12188"/>
                    <a:pt x="7989" y="12225"/>
                  </a:cubicBezTo>
                  <a:lnTo>
                    <a:pt x="8014" y="12238"/>
                  </a:lnTo>
                  <a:cubicBezTo>
                    <a:pt x="8051" y="12238"/>
                    <a:pt x="8039" y="12225"/>
                    <a:pt x="8039" y="12250"/>
                  </a:cubicBezTo>
                  <a:lnTo>
                    <a:pt x="8051" y="12275"/>
                  </a:lnTo>
                  <a:lnTo>
                    <a:pt x="8089" y="12313"/>
                  </a:lnTo>
                  <a:cubicBezTo>
                    <a:pt x="8114" y="12313"/>
                    <a:pt x="8114" y="12300"/>
                    <a:pt x="8114" y="12337"/>
                  </a:cubicBezTo>
                  <a:cubicBezTo>
                    <a:pt x="8126" y="12337"/>
                    <a:pt x="8138" y="12387"/>
                    <a:pt x="8188" y="12400"/>
                  </a:cubicBezTo>
                  <a:cubicBezTo>
                    <a:pt x="8226" y="12400"/>
                    <a:pt x="8213" y="12387"/>
                    <a:pt x="8213" y="12425"/>
                  </a:cubicBezTo>
                  <a:cubicBezTo>
                    <a:pt x="8238" y="12412"/>
                    <a:pt x="8226" y="12412"/>
                    <a:pt x="8226" y="12437"/>
                  </a:cubicBezTo>
                  <a:lnTo>
                    <a:pt x="8238" y="12462"/>
                  </a:lnTo>
                  <a:lnTo>
                    <a:pt x="8238" y="12462"/>
                  </a:lnTo>
                  <a:lnTo>
                    <a:pt x="8263" y="12475"/>
                  </a:lnTo>
                  <a:cubicBezTo>
                    <a:pt x="8313" y="12537"/>
                    <a:pt x="8363" y="12624"/>
                    <a:pt x="8363" y="12699"/>
                  </a:cubicBezTo>
                  <a:cubicBezTo>
                    <a:pt x="8363" y="12699"/>
                    <a:pt x="8363" y="12711"/>
                    <a:pt x="8363" y="12711"/>
                  </a:cubicBezTo>
                  <a:cubicBezTo>
                    <a:pt x="8425" y="12724"/>
                    <a:pt x="8388" y="12724"/>
                    <a:pt x="8413" y="12736"/>
                  </a:cubicBezTo>
                  <a:cubicBezTo>
                    <a:pt x="8462" y="12786"/>
                    <a:pt x="8487" y="12873"/>
                    <a:pt x="8525" y="12936"/>
                  </a:cubicBezTo>
                  <a:cubicBezTo>
                    <a:pt x="8525" y="12936"/>
                    <a:pt x="8537" y="12936"/>
                    <a:pt x="8537" y="12948"/>
                  </a:cubicBezTo>
                  <a:cubicBezTo>
                    <a:pt x="8537" y="12948"/>
                    <a:pt x="8537" y="12948"/>
                    <a:pt x="8537" y="12948"/>
                  </a:cubicBezTo>
                  <a:cubicBezTo>
                    <a:pt x="8537" y="12948"/>
                    <a:pt x="8525" y="12961"/>
                    <a:pt x="8525" y="12961"/>
                  </a:cubicBezTo>
                  <a:cubicBezTo>
                    <a:pt x="8512" y="12973"/>
                    <a:pt x="8575" y="12973"/>
                    <a:pt x="8487" y="12973"/>
                  </a:cubicBezTo>
                  <a:lnTo>
                    <a:pt x="8525" y="12998"/>
                  </a:lnTo>
                  <a:cubicBezTo>
                    <a:pt x="8575" y="13035"/>
                    <a:pt x="8512" y="12948"/>
                    <a:pt x="8550" y="13023"/>
                  </a:cubicBezTo>
                  <a:cubicBezTo>
                    <a:pt x="8575" y="13023"/>
                    <a:pt x="8562" y="13010"/>
                    <a:pt x="8562" y="13035"/>
                  </a:cubicBezTo>
                  <a:cubicBezTo>
                    <a:pt x="8600" y="13060"/>
                    <a:pt x="8612" y="13085"/>
                    <a:pt x="8637" y="13148"/>
                  </a:cubicBezTo>
                  <a:lnTo>
                    <a:pt x="8674" y="13260"/>
                  </a:lnTo>
                  <a:lnTo>
                    <a:pt x="8612" y="13272"/>
                  </a:lnTo>
                  <a:cubicBezTo>
                    <a:pt x="8587" y="13297"/>
                    <a:pt x="8637" y="13285"/>
                    <a:pt x="8587" y="13297"/>
                  </a:cubicBezTo>
                  <a:cubicBezTo>
                    <a:pt x="8612" y="13297"/>
                    <a:pt x="8624" y="13297"/>
                    <a:pt x="8649" y="13297"/>
                  </a:cubicBezTo>
                  <a:lnTo>
                    <a:pt x="8687" y="13310"/>
                  </a:lnTo>
                  <a:cubicBezTo>
                    <a:pt x="8699" y="13310"/>
                    <a:pt x="8699" y="13310"/>
                    <a:pt x="8712" y="13322"/>
                  </a:cubicBezTo>
                  <a:cubicBezTo>
                    <a:pt x="8737" y="13310"/>
                    <a:pt x="8724" y="13310"/>
                    <a:pt x="8724" y="13334"/>
                  </a:cubicBezTo>
                  <a:cubicBezTo>
                    <a:pt x="8737" y="13422"/>
                    <a:pt x="8787" y="13459"/>
                    <a:pt x="8787" y="13571"/>
                  </a:cubicBezTo>
                  <a:lnTo>
                    <a:pt x="8687" y="13596"/>
                  </a:lnTo>
                  <a:cubicBezTo>
                    <a:pt x="8674" y="13596"/>
                    <a:pt x="8674" y="13609"/>
                    <a:pt x="8674" y="13609"/>
                  </a:cubicBezTo>
                  <a:cubicBezTo>
                    <a:pt x="8787" y="13621"/>
                    <a:pt x="8799" y="13609"/>
                    <a:pt x="8849" y="13721"/>
                  </a:cubicBezTo>
                  <a:cubicBezTo>
                    <a:pt x="8861" y="13796"/>
                    <a:pt x="8899" y="13895"/>
                    <a:pt x="8886" y="13945"/>
                  </a:cubicBezTo>
                  <a:cubicBezTo>
                    <a:pt x="8799" y="13970"/>
                    <a:pt x="7939" y="13945"/>
                    <a:pt x="7802" y="13933"/>
                  </a:cubicBezTo>
                  <a:cubicBezTo>
                    <a:pt x="7777" y="13895"/>
                    <a:pt x="7702" y="13746"/>
                    <a:pt x="7690" y="13696"/>
                  </a:cubicBezTo>
                  <a:lnTo>
                    <a:pt x="7789" y="13658"/>
                  </a:lnTo>
                  <a:cubicBezTo>
                    <a:pt x="7789" y="13646"/>
                    <a:pt x="7802" y="13646"/>
                    <a:pt x="7802" y="13646"/>
                  </a:cubicBezTo>
                  <a:cubicBezTo>
                    <a:pt x="7665" y="13634"/>
                    <a:pt x="7615" y="13584"/>
                    <a:pt x="7578" y="13496"/>
                  </a:cubicBezTo>
                  <a:cubicBezTo>
                    <a:pt x="7553" y="13496"/>
                    <a:pt x="7553" y="13509"/>
                    <a:pt x="7565" y="13472"/>
                  </a:cubicBezTo>
                  <a:cubicBezTo>
                    <a:pt x="7540" y="13484"/>
                    <a:pt x="7540" y="13484"/>
                    <a:pt x="7553" y="13447"/>
                  </a:cubicBezTo>
                  <a:lnTo>
                    <a:pt x="7540" y="13434"/>
                  </a:lnTo>
                  <a:cubicBezTo>
                    <a:pt x="7503" y="13422"/>
                    <a:pt x="7515" y="13447"/>
                    <a:pt x="7503" y="13397"/>
                  </a:cubicBezTo>
                  <a:lnTo>
                    <a:pt x="7428" y="13347"/>
                  </a:lnTo>
                  <a:cubicBezTo>
                    <a:pt x="7478" y="13322"/>
                    <a:pt x="7441" y="13347"/>
                    <a:pt x="7465" y="13310"/>
                  </a:cubicBezTo>
                  <a:cubicBezTo>
                    <a:pt x="7428" y="13310"/>
                    <a:pt x="7441" y="13322"/>
                    <a:pt x="7441" y="13285"/>
                  </a:cubicBezTo>
                  <a:cubicBezTo>
                    <a:pt x="7416" y="13285"/>
                    <a:pt x="7428" y="13297"/>
                    <a:pt x="7428" y="13272"/>
                  </a:cubicBezTo>
                  <a:lnTo>
                    <a:pt x="7291" y="13085"/>
                  </a:lnTo>
                  <a:cubicBezTo>
                    <a:pt x="7291" y="13048"/>
                    <a:pt x="7279" y="13060"/>
                    <a:pt x="7316" y="13073"/>
                  </a:cubicBezTo>
                  <a:cubicBezTo>
                    <a:pt x="7328" y="13048"/>
                    <a:pt x="7328" y="13035"/>
                    <a:pt x="7341" y="13023"/>
                  </a:cubicBezTo>
                  <a:cubicBezTo>
                    <a:pt x="7328" y="13023"/>
                    <a:pt x="7279" y="13023"/>
                    <a:pt x="7279" y="13023"/>
                  </a:cubicBezTo>
                  <a:cubicBezTo>
                    <a:pt x="7229" y="13023"/>
                    <a:pt x="7241" y="13035"/>
                    <a:pt x="7229" y="13010"/>
                  </a:cubicBezTo>
                  <a:cubicBezTo>
                    <a:pt x="7166" y="12973"/>
                    <a:pt x="7166" y="12948"/>
                    <a:pt x="7129" y="12898"/>
                  </a:cubicBezTo>
                  <a:cubicBezTo>
                    <a:pt x="7067" y="12811"/>
                    <a:pt x="7067" y="12861"/>
                    <a:pt x="7092" y="12761"/>
                  </a:cubicBezTo>
                  <a:cubicBezTo>
                    <a:pt x="6979" y="12749"/>
                    <a:pt x="6942" y="12736"/>
                    <a:pt x="6892" y="12649"/>
                  </a:cubicBezTo>
                  <a:lnTo>
                    <a:pt x="6892" y="12637"/>
                  </a:lnTo>
                  <a:cubicBezTo>
                    <a:pt x="6867" y="12637"/>
                    <a:pt x="6867" y="12649"/>
                    <a:pt x="6867" y="12624"/>
                  </a:cubicBezTo>
                  <a:cubicBezTo>
                    <a:pt x="6842" y="12624"/>
                    <a:pt x="6855" y="12637"/>
                    <a:pt x="6855" y="12612"/>
                  </a:cubicBezTo>
                  <a:lnTo>
                    <a:pt x="6830" y="12599"/>
                  </a:lnTo>
                  <a:lnTo>
                    <a:pt x="6805" y="12574"/>
                  </a:lnTo>
                  <a:cubicBezTo>
                    <a:pt x="6780" y="12574"/>
                    <a:pt x="6780" y="12574"/>
                    <a:pt x="6792" y="12549"/>
                  </a:cubicBezTo>
                  <a:cubicBezTo>
                    <a:pt x="6768" y="12537"/>
                    <a:pt x="6780" y="12562"/>
                    <a:pt x="6768" y="12537"/>
                  </a:cubicBezTo>
                  <a:cubicBezTo>
                    <a:pt x="6743" y="12487"/>
                    <a:pt x="6817" y="12562"/>
                    <a:pt x="6743" y="12499"/>
                  </a:cubicBezTo>
                  <a:cubicBezTo>
                    <a:pt x="6705" y="12450"/>
                    <a:pt x="6718" y="12499"/>
                    <a:pt x="6668" y="12450"/>
                  </a:cubicBezTo>
                  <a:cubicBezTo>
                    <a:pt x="6643" y="12450"/>
                    <a:pt x="6643" y="12462"/>
                    <a:pt x="6655" y="12425"/>
                  </a:cubicBezTo>
                  <a:cubicBezTo>
                    <a:pt x="6630" y="12437"/>
                    <a:pt x="6630" y="12437"/>
                    <a:pt x="6643" y="12412"/>
                  </a:cubicBezTo>
                  <a:cubicBezTo>
                    <a:pt x="6606" y="12425"/>
                    <a:pt x="6618" y="12425"/>
                    <a:pt x="6618" y="12400"/>
                  </a:cubicBezTo>
                  <a:lnTo>
                    <a:pt x="6606" y="12375"/>
                  </a:lnTo>
                  <a:lnTo>
                    <a:pt x="6581" y="12375"/>
                  </a:lnTo>
                  <a:cubicBezTo>
                    <a:pt x="6556" y="12375"/>
                    <a:pt x="6556" y="12375"/>
                    <a:pt x="6568" y="12350"/>
                  </a:cubicBezTo>
                  <a:cubicBezTo>
                    <a:pt x="6543" y="12350"/>
                    <a:pt x="6543" y="12362"/>
                    <a:pt x="6556" y="12325"/>
                  </a:cubicBezTo>
                  <a:cubicBezTo>
                    <a:pt x="6518" y="12337"/>
                    <a:pt x="6531" y="12350"/>
                    <a:pt x="6531" y="12313"/>
                  </a:cubicBezTo>
                  <a:lnTo>
                    <a:pt x="6518" y="12288"/>
                  </a:lnTo>
                  <a:lnTo>
                    <a:pt x="6506" y="12275"/>
                  </a:lnTo>
                  <a:cubicBezTo>
                    <a:pt x="6444" y="12250"/>
                    <a:pt x="6506" y="12275"/>
                    <a:pt x="6493" y="12250"/>
                  </a:cubicBezTo>
                  <a:cubicBezTo>
                    <a:pt x="6493" y="12250"/>
                    <a:pt x="6481" y="12238"/>
                    <a:pt x="6481" y="12238"/>
                  </a:cubicBezTo>
                  <a:cubicBezTo>
                    <a:pt x="6481" y="12238"/>
                    <a:pt x="6481" y="12238"/>
                    <a:pt x="6481" y="12238"/>
                  </a:cubicBezTo>
                  <a:lnTo>
                    <a:pt x="6356" y="12175"/>
                  </a:lnTo>
                  <a:cubicBezTo>
                    <a:pt x="6319" y="12138"/>
                    <a:pt x="6294" y="12113"/>
                    <a:pt x="6257" y="12088"/>
                  </a:cubicBezTo>
                  <a:cubicBezTo>
                    <a:pt x="6194" y="12038"/>
                    <a:pt x="6169" y="12038"/>
                    <a:pt x="6144" y="11964"/>
                  </a:cubicBezTo>
                  <a:cubicBezTo>
                    <a:pt x="6232" y="11964"/>
                    <a:pt x="6282" y="11964"/>
                    <a:pt x="6369" y="11964"/>
                  </a:cubicBezTo>
                  <a:cubicBezTo>
                    <a:pt x="6493" y="11964"/>
                    <a:pt x="7179" y="11876"/>
                    <a:pt x="7403" y="11901"/>
                  </a:cubicBezTo>
                  <a:cubicBezTo>
                    <a:pt x="7453" y="11914"/>
                    <a:pt x="7652" y="12013"/>
                    <a:pt x="7690" y="12051"/>
                  </a:cubicBezTo>
                  <a:close/>
                  <a:moveTo>
                    <a:pt x="5845" y="11702"/>
                  </a:moveTo>
                  <a:cubicBezTo>
                    <a:pt x="5933" y="11640"/>
                    <a:pt x="6132" y="11664"/>
                    <a:pt x="6244" y="11652"/>
                  </a:cubicBezTo>
                  <a:cubicBezTo>
                    <a:pt x="6431" y="11652"/>
                    <a:pt x="6967" y="11577"/>
                    <a:pt x="7079" y="11652"/>
                  </a:cubicBezTo>
                  <a:lnTo>
                    <a:pt x="7341" y="11851"/>
                  </a:lnTo>
                  <a:cubicBezTo>
                    <a:pt x="7279" y="11876"/>
                    <a:pt x="6269" y="11951"/>
                    <a:pt x="6082" y="11914"/>
                  </a:cubicBezTo>
                  <a:cubicBezTo>
                    <a:pt x="5982" y="11901"/>
                    <a:pt x="5870" y="11777"/>
                    <a:pt x="5845" y="11702"/>
                  </a:cubicBezTo>
                  <a:close/>
                  <a:moveTo>
                    <a:pt x="7067" y="5159"/>
                  </a:moveTo>
                  <a:cubicBezTo>
                    <a:pt x="7216" y="5047"/>
                    <a:pt x="7839" y="5034"/>
                    <a:pt x="8001" y="5159"/>
                  </a:cubicBezTo>
                  <a:lnTo>
                    <a:pt x="7976" y="5171"/>
                  </a:lnTo>
                  <a:cubicBezTo>
                    <a:pt x="7902" y="5196"/>
                    <a:pt x="8051" y="5171"/>
                    <a:pt x="7952" y="5184"/>
                  </a:cubicBezTo>
                  <a:cubicBezTo>
                    <a:pt x="7889" y="5196"/>
                    <a:pt x="7827" y="5171"/>
                    <a:pt x="7777" y="5171"/>
                  </a:cubicBezTo>
                  <a:cubicBezTo>
                    <a:pt x="7665" y="5159"/>
                    <a:pt x="7179" y="5221"/>
                    <a:pt x="7067" y="5159"/>
                  </a:cubicBezTo>
                  <a:close/>
                  <a:moveTo>
                    <a:pt x="5334" y="10992"/>
                  </a:moveTo>
                  <a:cubicBezTo>
                    <a:pt x="5334" y="10992"/>
                    <a:pt x="5334" y="11004"/>
                    <a:pt x="5334" y="11004"/>
                  </a:cubicBezTo>
                  <a:cubicBezTo>
                    <a:pt x="5359" y="11116"/>
                    <a:pt x="5434" y="11116"/>
                    <a:pt x="5447" y="11116"/>
                  </a:cubicBezTo>
                  <a:cubicBezTo>
                    <a:pt x="5471" y="11041"/>
                    <a:pt x="5471" y="11091"/>
                    <a:pt x="5471" y="11041"/>
                  </a:cubicBezTo>
                  <a:cubicBezTo>
                    <a:pt x="5459" y="10979"/>
                    <a:pt x="5447" y="11054"/>
                    <a:pt x="5422" y="10954"/>
                  </a:cubicBezTo>
                  <a:cubicBezTo>
                    <a:pt x="5397" y="10867"/>
                    <a:pt x="5384" y="10904"/>
                    <a:pt x="5384" y="10780"/>
                  </a:cubicBezTo>
                  <a:cubicBezTo>
                    <a:pt x="5409" y="10780"/>
                    <a:pt x="5422" y="10780"/>
                    <a:pt x="5434" y="10767"/>
                  </a:cubicBezTo>
                  <a:cubicBezTo>
                    <a:pt x="5447" y="10767"/>
                    <a:pt x="5447" y="10767"/>
                    <a:pt x="5447" y="10755"/>
                  </a:cubicBezTo>
                  <a:cubicBezTo>
                    <a:pt x="5447" y="10755"/>
                    <a:pt x="5459" y="10755"/>
                    <a:pt x="5459" y="10755"/>
                  </a:cubicBezTo>
                  <a:cubicBezTo>
                    <a:pt x="5484" y="10730"/>
                    <a:pt x="5471" y="10755"/>
                    <a:pt x="5496" y="10730"/>
                  </a:cubicBezTo>
                  <a:cubicBezTo>
                    <a:pt x="5297" y="10730"/>
                    <a:pt x="5334" y="10730"/>
                    <a:pt x="5309" y="10530"/>
                  </a:cubicBezTo>
                  <a:cubicBezTo>
                    <a:pt x="5297" y="10381"/>
                    <a:pt x="5272" y="10518"/>
                    <a:pt x="5235" y="10219"/>
                  </a:cubicBezTo>
                  <a:cubicBezTo>
                    <a:pt x="5422" y="10219"/>
                    <a:pt x="5696" y="10231"/>
                    <a:pt x="5870" y="10206"/>
                  </a:cubicBezTo>
                  <a:cubicBezTo>
                    <a:pt x="6020" y="10194"/>
                    <a:pt x="6269" y="10169"/>
                    <a:pt x="6419" y="10181"/>
                  </a:cubicBezTo>
                  <a:cubicBezTo>
                    <a:pt x="6431" y="10181"/>
                    <a:pt x="6456" y="10169"/>
                    <a:pt x="6493" y="10194"/>
                  </a:cubicBezTo>
                  <a:lnTo>
                    <a:pt x="6518" y="10381"/>
                  </a:lnTo>
                  <a:lnTo>
                    <a:pt x="5397" y="10481"/>
                  </a:lnTo>
                  <a:cubicBezTo>
                    <a:pt x="5459" y="10530"/>
                    <a:pt x="5808" y="10481"/>
                    <a:pt x="5920" y="10456"/>
                  </a:cubicBezTo>
                  <a:cubicBezTo>
                    <a:pt x="6057" y="10443"/>
                    <a:pt x="6369" y="10418"/>
                    <a:pt x="6506" y="10418"/>
                  </a:cubicBezTo>
                  <a:cubicBezTo>
                    <a:pt x="6531" y="10468"/>
                    <a:pt x="6556" y="10543"/>
                    <a:pt x="6556" y="10618"/>
                  </a:cubicBezTo>
                  <a:cubicBezTo>
                    <a:pt x="6556" y="10618"/>
                    <a:pt x="6618" y="10605"/>
                    <a:pt x="6543" y="10692"/>
                  </a:cubicBezTo>
                  <a:cubicBezTo>
                    <a:pt x="6543" y="10705"/>
                    <a:pt x="6556" y="10692"/>
                    <a:pt x="6556" y="10705"/>
                  </a:cubicBezTo>
                  <a:cubicBezTo>
                    <a:pt x="6556" y="10717"/>
                    <a:pt x="6568" y="10692"/>
                    <a:pt x="6593" y="10742"/>
                  </a:cubicBezTo>
                  <a:cubicBezTo>
                    <a:pt x="6606" y="10755"/>
                    <a:pt x="6643" y="10892"/>
                    <a:pt x="6606" y="10967"/>
                  </a:cubicBezTo>
                  <a:lnTo>
                    <a:pt x="6643" y="11004"/>
                  </a:lnTo>
                  <a:lnTo>
                    <a:pt x="6668" y="11054"/>
                  </a:lnTo>
                  <a:cubicBezTo>
                    <a:pt x="6668" y="11054"/>
                    <a:pt x="6668" y="11066"/>
                    <a:pt x="6668" y="11066"/>
                  </a:cubicBezTo>
                  <a:cubicBezTo>
                    <a:pt x="6668" y="11079"/>
                    <a:pt x="6680" y="11079"/>
                    <a:pt x="6680" y="11079"/>
                  </a:cubicBezTo>
                  <a:lnTo>
                    <a:pt x="6718" y="11203"/>
                  </a:lnTo>
                  <a:lnTo>
                    <a:pt x="6718" y="11253"/>
                  </a:lnTo>
                  <a:cubicBezTo>
                    <a:pt x="6755" y="11291"/>
                    <a:pt x="6730" y="11278"/>
                    <a:pt x="6718" y="11278"/>
                  </a:cubicBezTo>
                  <a:lnTo>
                    <a:pt x="6680" y="11303"/>
                  </a:lnTo>
                  <a:cubicBezTo>
                    <a:pt x="6680" y="11303"/>
                    <a:pt x="6680" y="11303"/>
                    <a:pt x="6668" y="11303"/>
                  </a:cubicBezTo>
                  <a:lnTo>
                    <a:pt x="6606" y="11340"/>
                  </a:lnTo>
                  <a:cubicBezTo>
                    <a:pt x="6743" y="11328"/>
                    <a:pt x="6755" y="11328"/>
                    <a:pt x="6817" y="11403"/>
                  </a:cubicBezTo>
                  <a:cubicBezTo>
                    <a:pt x="6855" y="11453"/>
                    <a:pt x="6930" y="11515"/>
                    <a:pt x="6942" y="11577"/>
                  </a:cubicBezTo>
                  <a:lnTo>
                    <a:pt x="6369" y="11615"/>
                  </a:lnTo>
                  <a:cubicBezTo>
                    <a:pt x="6182" y="11627"/>
                    <a:pt x="5945" y="11652"/>
                    <a:pt x="5758" y="11627"/>
                  </a:cubicBezTo>
                  <a:cubicBezTo>
                    <a:pt x="5708" y="11565"/>
                    <a:pt x="5658" y="11515"/>
                    <a:pt x="5621" y="11440"/>
                  </a:cubicBezTo>
                  <a:cubicBezTo>
                    <a:pt x="5596" y="11415"/>
                    <a:pt x="5584" y="11465"/>
                    <a:pt x="5596" y="11390"/>
                  </a:cubicBezTo>
                  <a:cubicBezTo>
                    <a:pt x="5596" y="11340"/>
                    <a:pt x="5596" y="11378"/>
                    <a:pt x="5621" y="11353"/>
                  </a:cubicBezTo>
                  <a:lnTo>
                    <a:pt x="5671" y="11316"/>
                  </a:lnTo>
                  <a:cubicBezTo>
                    <a:pt x="5584" y="11316"/>
                    <a:pt x="5609" y="11328"/>
                    <a:pt x="5559" y="11291"/>
                  </a:cubicBezTo>
                  <a:cubicBezTo>
                    <a:pt x="5521" y="11303"/>
                    <a:pt x="5534" y="11303"/>
                    <a:pt x="5534" y="11278"/>
                  </a:cubicBezTo>
                  <a:lnTo>
                    <a:pt x="5521" y="11253"/>
                  </a:lnTo>
                  <a:cubicBezTo>
                    <a:pt x="5484" y="11228"/>
                    <a:pt x="5496" y="11241"/>
                    <a:pt x="5496" y="11191"/>
                  </a:cubicBezTo>
                  <a:cubicBezTo>
                    <a:pt x="5447" y="11154"/>
                    <a:pt x="5484" y="11154"/>
                    <a:pt x="5409" y="11178"/>
                  </a:cubicBezTo>
                  <a:cubicBezTo>
                    <a:pt x="5397" y="11241"/>
                    <a:pt x="5409" y="11216"/>
                    <a:pt x="5434" y="11291"/>
                  </a:cubicBezTo>
                  <a:cubicBezTo>
                    <a:pt x="5633" y="11627"/>
                    <a:pt x="5559" y="11577"/>
                    <a:pt x="5883" y="11914"/>
                  </a:cubicBezTo>
                  <a:cubicBezTo>
                    <a:pt x="5920" y="11951"/>
                    <a:pt x="6282" y="12225"/>
                    <a:pt x="6468" y="12412"/>
                  </a:cubicBezTo>
                  <a:cubicBezTo>
                    <a:pt x="6518" y="12450"/>
                    <a:pt x="6556" y="12475"/>
                    <a:pt x="6618" y="12524"/>
                  </a:cubicBezTo>
                  <a:cubicBezTo>
                    <a:pt x="6668" y="12574"/>
                    <a:pt x="6693" y="12612"/>
                    <a:pt x="6755" y="12661"/>
                  </a:cubicBezTo>
                  <a:lnTo>
                    <a:pt x="7029" y="12923"/>
                  </a:lnTo>
                  <a:cubicBezTo>
                    <a:pt x="7141" y="13048"/>
                    <a:pt x="7403" y="13409"/>
                    <a:pt x="7490" y="13546"/>
                  </a:cubicBezTo>
                  <a:cubicBezTo>
                    <a:pt x="7627" y="13721"/>
                    <a:pt x="7752" y="14045"/>
                    <a:pt x="7814" y="14294"/>
                  </a:cubicBezTo>
                  <a:cubicBezTo>
                    <a:pt x="7889" y="14618"/>
                    <a:pt x="7964" y="14880"/>
                    <a:pt x="7877" y="15241"/>
                  </a:cubicBezTo>
                  <a:cubicBezTo>
                    <a:pt x="7827" y="15428"/>
                    <a:pt x="7665" y="15852"/>
                    <a:pt x="7565" y="16001"/>
                  </a:cubicBezTo>
                  <a:cubicBezTo>
                    <a:pt x="7515" y="16076"/>
                    <a:pt x="7391" y="16263"/>
                    <a:pt x="7328" y="16301"/>
                  </a:cubicBezTo>
                  <a:cubicBezTo>
                    <a:pt x="7291" y="16313"/>
                    <a:pt x="7266" y="16325"/>
                    <a:pt x="7241" y="16350"/>
                  </a:cubicBezTo>
                  <a:cubicBezTo>
                    <a:pt x="7166" y="16400"/>
                    <a:pt x="7166" y="16450"/>
                    <a:pt x="6992" y="16512"/>
                  </a:cubicBezTo>
                  <a:cubicBezTo>
                    <a:pt x="6880" y="16550"/>
                    <a:pt x="6705" y="16600"/>
                    <a:pt x="6568" y="16612"/>
                  </a:cubicBezTo>
                  <a:cubicBezTo>
                    <a:pt x="6306" y="16649"/>
                    <a:pt x="6294" y="16612"/>
                    <a:pt x="6095" y="16550"/>
                  </a:cubicBezTo>
                  <a:cubicBezTo>
                    <a:pt x="5584" y="16400"/>
                    <a:pt x="5683" y="16313"/>
                    <a:pt x="5197" y="16101"/>
                  </a:cubicBezTo>
                  <a:cubicBezTo>
                    <a:pt x="5123" y="16064"/>
                    <a:pt x="5098" y="16039"/>
                    <a:pt x="5035" y="16001"/>
                  </a:cubicBezTo>
                  <a:lnTo>
                    <a:pt x="4599" y="15902"/>
                  </a:lnTo>
                  <a:cubicBezTo>
                    <a:pt x="4175" y="15827"/>
                    <a:pt x="4126" y="15902"/>
                    <a:pt x="3914" y="15977"/>
                  </a:cubicBezTo>
                  <a:cubicBezTo>
                    <a:pt x="3465" y="16139"/>
                    <a:pt x="3527" y="16575"/>
                    <a:pt x="2979" y="16936"/>
                  </a:cubicBezTo>
                  <a:cubicBezTo>
                    <a:pt x="2842" y="17023"/>
                    <a:pt x="2767" y="17036"/>
                    <a:pt x="2605" y="17098"/>
                  </a:cubicBezTo>
                  <a:cubicBezTo>
                    <a:pt x="2505" y="17148"/>
                    <a:pt x="2356" y="17235"/>
                    <a:pt x="2256" y="17273"/>
                  </a:cubicBezTo>
                  <a:cubicBezTo>
                    <a:pt x="2169" y="17310"/>
                    <a:pt x="2131" y="17322"/>
                    <a:pt x="2069" y="17360"/>
                  </a:cubicBezTo>
                  <a:lnTo>
                    <a:pt x="1621" y="17734"/>
                  </a:lnTo>
                  <a:cubicBezTo>
                    <a:pt x="1571" y="17784"/>
                    <a:pt x="1546" y="17821"/>
                    <a:pt x="1483" y="17871"/>
                  </a:cubicBezTo>
                  <a:cubicBezTo>
                    <a:pt x="1409" y="17946"/>
                    <a:pt x="1434" y="17958"/>
                    <a:pt x="1371" y="18020"/>
                  </a:cubicBezTo>
                  <a:cubicBezTo>
                    <a:pt x="1321" y="18020"/>
                    <a:pt x="1346" y="18020"/>
                    <a:pt x="1309" y="17983"/>
                  </a:cubicBezTo>
                  <a:lnTo>
                    <a:pt x="1184" y="17858"/>
                  </a:lnTo>
                  <a:cubicBezTo>
                    <a:pt x="1134" y="17809"/>
                    <a:pt x="1147" y="17858"/>
                    <a:pt x="1110" y="17796"/>
                  </a:cubicBezTo>
                  <a:cubicBezTo>
                    <a:pt x="1072" y="17684"/>
                    <a:pt x="1172" y="17622"/>
                    <a:pt x="1172" y="17484"/>
                  </a:cubicBezTo>
                  <a:cubicBezTo>
                    <a:pt x="1197" y="17285"/>
                    <a:pt x="1134" y="17310"/>
                    <a:pt x="1022" y="17235"/>
                  </a:cubicBezTo>
                  <a:cubicBezTo>
                    <a:pt x="1035" y="17160"/>
                    <a:pt x="1147" y="17011"/>
                    <a:pt x="1035" y="16936"/>
                  </a:cubicBezTo>
                  <a:cubicBezTo>
                    <a:pt x="985" y="16961"/>
                    <a:pt x="997" y="16899"/>
                    <a:pt x="1010" y="16998"/>
                  </a:cubicBezTo>
                  <a:cubicBezTo>
                    <a:pt x="1010" y="17185"/>
                    <a:pt x="1035" y="17073"/>
                    <a:pt x="923" y="17210"/>
                  </a:cubicBezTo>
                  <a:cubicBezTo>
                    <a:pt x="948" y="17310"/>
                    <a:pt x="1010" y="17347"/>
                    <a:pt x="1072" y="17397"/>
                  </a:cubicBezTo>
                  <a:cubicBezTo>
                    <a:pt x="1072" y="17622"/>
                    <a:pt x="923" y="17696"/>
                    <a:pt x="985" y="17833"/>
                  </a:cubicBezTo>
                  <a:cubicBezTo>
                    <a:pt x="1060" y="18020"/>
                    <a:pt x="1384" y="17971"/>
                    <a:pt x="1147" y="18307"/>
                  </a:cubicBezTo>
                  <a:cubicBezTo>
                    <a:pt x="1097" y="18382"/>
                    <a:pt x="1085" y="18432"/>
                    <a:pt x="1047" y="18494"/>
                  </a:cubicBezTo>
                  <a:lnTo>
                    <a:pt x="910" y="18768"/>
                  </a:lnTo>
                  <a:cubicBezTo>
                    <a:pt x="873" y="18830"/>
                    <a:pt x="885" y="18818"/>
                    <a:pt x="823" y="18843"/>
                  </a:cubicBezTo>
                  <a:cubicBezTo>
                    <a:pt x="723" y="18693"/>
                    <a:pt x="810" y="18768"/>
                    <a:pt x="624" y="18706"/>
                  </a:cubicBezTo>
                  <a:cubicBezTo>
                    <a:pt x="586" y="18556"/>
                    <a:pt x="648" y="18531"/>
                    <a:pt x="499" y="18469"/>
                  </a:cubicBezTo>
                  <a:cubicBezTo>
                    <a:pt x="437" y="18444"/>
                    <a:pt x="312" y="18419"/>
                    <a:pt x="299" y="18295"/>
                  </a:cubicBezTo>
                  <a:cubicBezTo>
                    <a:pt x="262" y="18145"/>
                    <a:pt x="337" y="18108"/>
                    <a:pt x="362" y="17995"/>
                  </a:cubicBezTo>
                  <a:cubicBezTo>
                    <a:pt x="437" y="17634"/>
                    <a:pt x="175" y="17684"/>
                    <a:pt x="100" y="17522"/>
                  </a:cubicBezTo>
                  <a:cubicBezTo>
                    <a:pt x="0" y="17273"/>
                    <a:pt x="349" y="17210"/>
                    <a:pt x="200" y="16799"/>
                  </a:cubicBezTo>
                  <a:cubicBezTo>
                    <a:pt x="175" y="16737"/>
                    <a:pt x="175" y="16699"/>
                    <a:pt x="100" y="16699"/>
                  </a:cubicBezTo>
                  <a:cubicBezTo>
                    <a:pt x="88" y="16799"/>
                    <a:pt x="250" y="16961"/>
                    <a:pt x="125" y="17185"/>
                  </a:cubicBezTo>
                  <a:cubicBezTo>
                    <a:pt x="75" y="17273"/>
                    <a:pt x="13" y="17335"/>
                    <a:pt x="25" y="17447"/>
                  </a:cubicBezTo>
                  <a:cubicBezTo>
                    <a:pt x="50" y="17646"/>
                    <a:pt x="125" y="17622"/>
                    <a:pt x="237" y="17721"/>
                  </a:cubicBezTo>
                  <a:cubicBezTo>
                    <a:pt x="374" y="17846"/>
                    <a:pt x="287" y="17946"/>
                    <a:pt x="237" y="18070"/>
                  </a:cubicBezTo>
                  <a:cubicBezTo>
                    <a:pt x="175" y="18220"/>
                    <a:pt x="212" y="18407"/>
                    <a:pt x="299" y="18481"/>
                  </a:cubicBezTo>
                  <a:cubicBezTo>
                    <a:pt x="362" y="18544"/>
                    <a:pt x="387" y="18531"/>
                    <a:pt x="449" y="18569"/>
                  </a:cubicBezTo>
                  <a:cubicBezTo>
                    <a:pt x="524" y="18619"/>
                    <a:pt x="486" y="18656"/>
                    <a:pt x="499" y="18731"/>
                  </a:cubicBezTo>
                  <a:cubicBezTo>
                    <a:pt x="536" y="18893"/>
                    <a:pt x="711" y="18781"/>
                    <a:pt x="736" y="18992"/>
                  </a:cubicBezTo>
                  <a:cubicBezTo>
                    <a:pt x="761" y="19217"/>
                    <a:pt x="661" y="19254"/>
                    <a:pt x="636" y="19404"/>
                  </a:cubicBezTo>
                  <a:lnTo>
                    <a:pt x="736" y="19404"/>
                  </a:lnTo>
                  <a:cubicBezTo>
                    <a:pt x="798" y="19229"/>
                    <a:pt x="773" y="19267"/>
                    <a:pt x="835" y="19254"/>
                  </a:cubicBezTo>
                  <a:cubicBezTo>
                    <a:pt x="1022" y="19192"/>
                    <a:pt x="1483" y="19217"/>
                    <a:pt x="1658" y="19242"/>
                  </a:cubicBezTo>
                  <a:cubicBezTo>
                    <a:pt x="1658" y="19316"/>
                    <a:pt x="1621" y="19341"/>
                    <a:pt x="1596" y="19404"/>
                  </a:cubicBezTo>
                  <a:lnTo>
                    <a:pt x="1720" y="19404"/>
                  </a:lnTo>
                  <a:cubicBezTo>
                    <a:pt x="1795" y="19179"/>
                    <a:pt x="2057" y="18930"/>
                    <a:pt x="2231" y="18781"/>
                  </a:cubicBezTo>
                  <a:cubicBezTo>
                    <a:pt x="2318" y="18693"/>
                    <a:pt x="2456" y="18644"/>
                    <a:pt x="2593" y="18581"/>
                  </a:cubicBezTo>
                  <a:cubicBezTo>
                    <a:pt x="2730" y="18519"/>
                    <a:pt x="2929" y="18494"/>
                    <a:pt x="3104" y="18531"/>
                  </a:cubicBezTo>
                  <a:cubicBezTo>
                    <a:pt x="3054" y="18606"/>
                    <a:pt x="2817" y="18693"/>
                    <a:pt x="2755" y="18731"/>
                  </a:cubicBezTo>
                  <a:cubicBezTo>
                    <a:pt x="2680" y="18768"/>
                    <a:pt x="2680" y="18756"/>
                    <a:pt x="2667" y="18830"/>
                  </a:cubicBezTo>
                  <a:cubicBezTo>
                    <a:pt x="2767" y="18830"/>
                    <a:pt x="2767" y="18793"/>
                    <a:pt x="2842" y="18756"/>
                  </a:cubicBezTo>
                  <a:cubicBezTo>
                    <a:pt x="2917" y="18718"/>
                    <a:pt x="2954" y="18743"/>
                    <a:pt x="3016" y="18693"/>
                  </a:cubicBezTo>
                  <a:cubicBezTo>
                    <a:pt x="3116" y="18619"/>
                    <a:pt x="3253" y="18519"/>
                    <a:pt x="3365" y="18619"/>
                  </a:cubicBezTo>
                  <a:cubicBezTo>
                    <a:pt x="3303" y="18756"/>
                    <a:pt x="2991" y="18781"/>
                    <a:pt x="2991" y="18943"/>
                  </a:cubicBezTo>
                  <a:cubicBezTo>
                    <a:pt x="3079" y="18930"/>
                    <a:pt x="3104" y="18880"/>
                    <a:pt x="3166" y="18830"/>
                  </a:cubicBezTo>
                  <a:cubicBezTo>
                    <a:pt x="3216" y="18806"/>
                    <a:pt x="3303" y="18768"/>
                    <a:pt x="3353" y="18731"/>
                  </a:cubicBezTo>
                  <a:cubicBezTo>
                    <a:pt x="3540" y="18631"/>
                    <a:pt x="3440" y="18668"/>
                    <a:pt x="3839" y="18868"/>
                  </a:cubicBezTo>
                  <a:cubicBezTo>
                    <a:pt x="4263" y="19067"/>
                    <a:pt x="4574" y="18930"/>
                    <a:pt x="4948" y="18830"/>
                  </a:cubicBezTo>
                  <a:cubicBezTo>
                    <a:pt x="5172" y="18768"/>
                    <a:pt x="5447" y="18718"/>
                    <a:pt x="5646" y="18631"/>
                  </a:cubicBezTo>
                  <a:lnTo>
                    <a:pt x="6531" y="18332"/>
                  </a:lnTo>
                  <a:cubicBezTo>
                    <a:pt x="6680" y="18282"/>
                    <a:pt x="6792" y="18220"/>
                    <a:pt x="6942" y="18170"/>
                  </a:cubicBezTo>
                  <a:cubicBezTo>
                    <a:pt x="7104" y="18108"/>
                    <a:pt x="7204" y="18033"/>
                    <a:pt x="7341" y="17958"/>
                  </a:cubicBezTo>
                  <a:lnTo>
                    <a:pt x="7702" y="17746"/>
                  </a:lnTo>
                  <a:cubicBezTo>
                    <a:pt x="7765" y="17709"/>
                    <a:pt x="7839" y="17659"/>
                    <a:pt x="7877" y="17622"/>
                  </a:cubicBezTo>
                  <a:lnTo>
                    <a:pt x="8213" y="17360"/>
                  </a:lnTo>
                  <a:cubicBezTo>
                    <a:pt x="8276" y="17310"/>
                    <a:pt x="8313" y="17260"/>
                    <a:pt x="8375" y="17210"/>
                  </a:cubicBezTo>
                  <a:cubicBezTo>
                    <a:pt x="8487" y="17123"/>
                    <a:pt x="8562" y="17011"/>
                    <a:pt x="8662" y="16911"/>
                  </a:cubicBezTo>
                  <a:cubicBezTo>
                    <a:pt x="8861" y="16687"/>
                    <a:pt x="8924" y="16263"/>
                    <a:pt x="8998" y="16051"/>
                  </a:cubicBezTo>
                  <a:cubicBezTo>
                    <a:pt x="9135" y="15640"/>
                    <a:pt x="9098" y="15204"/>
                    <a:pt x="9123" y="14718"/>
                  </a:cubicBezTo>
                  <a:lnTo>
                    <a:pt x="9023" y="13945"/>
                  </a:lnTo>
                  <a:cubicBezTo>
                    <a:pt x="8911" y="13509"/>
                    <a:pt x="8587" y="12711"/>
                    <a:pt x="8251" y="12337"/>
                  </a:cubicBezTo>
                  <a:cubicBezTo>
                    <a:pt x="8064" y="12138"/>
                    <a:pt x="7839" y="12013"/>
                    <a:pt x="7540" y="11864"/>
                  </a:cubicBezTo>
                  <a:cubicBezTo>
                    <a:pt x="7341" y="11752"/>
                    <a:pt x="7004" y="11515"/>
                    <a:pt x="6880" y="11340"/>
                  </a:cubicBezTo>
                  <a:cubicBezTo>
                    <a:pt x="6768" y="11191"/>
                    <a:pt x="6668" y="10655"/>
                    <a:pt x="6618" y="10406"/>
                  </a:cubicBezTo>
                  <a:cubicBezTo>
                    <a:pt x="6556" y="10057"/>
                    <a:pt x="6630" y="9621"/>
                    <a:pt x="6568" y="9272"/>
                  </a:cubicBezTo>
                  <a:cubicBezTo>
                    <a:pt x="6506" y="8973"/>
                    <a:pt x="6655" y="8200"/>
                    <a:pt x="6606" y="8100"/>
                  </a:cubicBezTo>
                  <a:lnTo>
                    <a:pt x="6556" y="8212"/>
                  </a:lnTo>
                  <a:lnTo>
                    <a:pt x="6543" y="8200"/>
                  </a:lnTo>
                  <a:cubicBezTo>
                    <a:pt x="6506" y="8275"/>
                    <a:pt x="6606" y="8187"/>
                    <a:pt x="6493" y="8237"/>
                  </a:cubicBezTo>
                  <a:lnTo>
                    <a:pt x="6468" y="8250"/>
                  </a:lnTo>
                  <a:cubicBezTo>
                    <a:pt x="6593" y="8287"/>
                    <a:pt x="6568" y="8549"/>
                    <a:pt x="6481" y="8636"/>
                  </a:cubicBezTo>
                  <a:lnTo>
                    <a:pt x="6444" y="8673"/>
                  </a:lnTo>
                  <a:cubicBezTo>
                    <a:pt x="6531" y="8686"/>
                    <a:pt x="6518" y="8673"/>
                    <a:pt x="6518" y="8773"/>
                  </a:cubicBezTo>
                  <a:cubicBezTo>
                    <a:pt x="6518" y="8960"/>
                    <a:pt x="6481" y="9060"/>
                    <a:pt x="6481" y="9110"/>
                  </a:cubicBezTo>
                  <a:cubicBezTo>
                    <a:pt x="6481" y="9110"/>
                    <a:pt x="6481" y="9110"/>
                    <a:pt x="6481" y="9110"/>
                  </a:cubicBezTo>
                  <a:cubicBezTo>
                    <a:pt x="6481" y="9160"/>
                    <a:pt x="6493" y="9135"/>
                    <a:pt x="6493" y="9222"/>
                  </a:cubicBezTo>
                  <a:cubicBezTo>
                    <a:pt x="6493" y="9658"/>
                    <a:pt x="6568" y="9783"/>
                    <a:pt x="6369" y="9795"/>
                  </a:cubicBezTo>
                  <a:cubicBezTo>
                    <a:pt x="6456" y="9845"/>
                    <a:pt x="6406" y="9795"/>
                    <a:pt x="6468" y="9832"/>
                  </a:cubicBezTo>
                  <a:cubicBezTo>
                    <a:pt x="6493" y="9820"/>
                    <a:pt x="6493" y="9820"/>
                    <a:pt x="6481" y="9845"/>
                  </a:cubicBezTo>
                  <a:cubicBezTo>
                    <a:pt x="6518" y="9895"/>
                    <a:pt x="6518" y="9945"/>
                    <a:pt x="6518" y="10007"/>
                  </a:cubicBezTo>
                  <a:cubicBezTo>
                    <a:pt x="6518" y="10032"/>
                    <a:pt x="6531" y="10057"/>
                    <a:pt x="6518" y="10082"/>
                  </a:cubicBezTo>
                  <a:cubicBezTo>
                    <a:pt x="6493" y="10144"/>
                    <a:pt x="6531" y="10132"/>
                    <a:pt x="6468" y="10132"/>
                  </a:cubicBezTo>
                  <a:cubicBezTo>
                    <a:pt x="6456" y="10132"/>
                    <a:pt x="6456" y="10132"/>
                    <a:pt x="6456" y="10132"/>
                  </a:cubicBezTo>
                  <a:cubicBezTo>
                    <a:pt x="6444" y="10144"/>
                    <a:pt x="6444" y="10144"/>
                    <a:pt x="6431" y="10144"/>
                  </a:cubicBezTo>
                  <a:cubicBezTo>
                    <a:pt x="6394" y="10144"/>
                    <a:pt x="6419" y="10144"/>
                    <a:pt x="6381" y="10144"/>
                  </a:cubicBezTo>
                  <a:cubicBezTo>
                    <a:pt x="6007" y="10119"/>
                    <a:pt x="5534" y="10244"/>
                    <a:pt x="5210" y="10157"/>
                  </a:cubicBezTo>
                  <a:cubicBezTo>
                    <a:pt x="5185" y="10069"/>
                    <a:pt x="5185" y="10019"/>
                    <a:pt x="5172" y="9932"/>
                  </a:cubicBezTo>
                  <a:cubicBezTo>
                    <a:pt x="5147" y="9895"/>
                    <a:pt x="5147" y="9982"/>
                    <a:pt x="5160" y="9907"/>
                  </a:cubicBezTo>
                  <a:cubicBezTo>
                    <a:pt x="5160" y="9857"/>
                    <a:pt x="5147" y="9907"/>
                    <a:pt x="5172" y="9882"/>
                  </a:cubicBezTo>
                  <a:cubicBezTo>
                    <a:pt x="5160" y="9857"/>
                    <a:pt x="5160" y="9857"/>
                    <a:pt x="5185" y="9870"/>
                  </a:cubicBezTo>
                  <a:cubicBezTo>
                    <a:pt x="5197" y="9808"/>
                    <a:pt x="5197" y="9857"/>
                    <a:pt x="5135" y="9808"/>
                  </a:cubicBezTo>
                  <a:cubicBezTo>
                    <a:pt x="5098" y="9770"/>
                    <a:pt x="5098" y="9758"/>
                    <a:pt x="5098" y="9708"/>
                  </a:cubicBezTo>
                  <a:lnTo>
                    <a:pt x="5085" y="9546"/>
                  </a:lnTo>
                  <a:cubicBezTo>
                    <a:pt x="5098" y="9421"/>
                    <a:pt x="5135" y="9508"/>
                    <a:pt x="5123" y="9409"/>
                  </a:cubicBezTo>
                  <a:cubicBezTo>
                    <a:pt x="5085" y="9421"/>
                    <a:pt x="5098" y="9434"/>
                    <a:pt x="5098" y="9409"/>
                  </a:cubicBezTo>
                  <a:cubicBezTo>
                    <a:pt x="5073" y="9409"/>
                    <a:pt x="5085" y="9409"/>
                    <a:pt x="5085" y="9371"/>
                  </a:cubicBezTo>
                  <a:lnTo>
                    <a:pt x="5085" y="9371"/>
                  </a:lnTo>
                  <a:cubicBezTo>
                    <a:pt x="5073" y="9359"/>
                    <a:pt x="5073" y="9371"/>
                    <a:pt x="5073" y="9334"/>
                  </a:cubicBezTo>
                  <a:cubicBezTo>
                    <a:pt x="5060" y="9309"/>
                    <a:pt x="5060" y="9309"/>
                    <a:pt x="5060" y="9284"/>
                  </a:cubicBezTo>
                  <a:cubicBezTo>
                    <a:pt x="5035" y="9072"/>
                    <a:pt x="5085" y="9147"/>
                    <a:pt x="5060" y="9047"/>
                  </a:cubicBezTo>
                  <a:cubicBezTo>
                    <a:pt x="5023" y="8948"/>
                    <a:pt x="5035" y="8910"/>
                    <a:pt x="5035" y="8773"/>
                  </a:cubicBezTo>
                  <a:cubicBezTo>
                    <a:pt x="5023" y="8661"/>
                    <a:pt x="5048" y="8661"/>
                    <a:pt x="5147" y="8649"/>
                  </a:cubicBezTo>
                  <a:lnTo>
                    <a:pt x="5035" y="8624"/>
                  </a:lnTo>
                  <a:cubicBezTo>
                    <a:pt x="5023" y="8536"/>
                    <a:pt x="5035" y="8462"/>
                    <a:pt x="5048" y="8374"/>
                  </a:cubicBezTo>
                  <a:cubicBezTo>
                    <a:pt x="5060" y="8275"/>
                    <a:pt x="5048" y="8262"/>
                    <a:pt x="5147" y="8237"/>
                  </a:cubicBezTo>
                  <a:lnTo>
                    <a:pt x="5060" y="8212"/>
                  </a:lnTo>
                  <a:cubicBezTo>
                    <a:pt x="5060" y="8163"/>
                    <a:pt x="5060" y="8113"/>
                    <a:pt x="5073" y="8063"/>
                  </a:cubicBezTo>
                  <a:cubicBezTo>
                    <a:pt x="5073" y="8063"/>
                    <a:pt x="5073" y="8050"/>
                    <a:pt x="5073" y="8050"/>
                  </a:cubicBezTo>
                  <a:lnTo>
                    <a:pt x="5110" y="7938"/>
                  </a:lnTo>
                  <a:cubicBezTo>
                    <a:pt x="5123" y="7838"/>
                    <a:pt x="5135" y="7938"/>
                    <a:pt x="5135" y="7863"/>
                  </a:cubicBezTo>
                  <a:cubicBezTo>
                    <a:pt x="5135" y="7851"/>
                    <a:pt x="5135" y="7851"/>
                    <a:pt x="5147" y="7851"/>
                  </a:cubicBezTo>
                  <a:lnTo>
                    <a:pt x="5135" y="7789"/>
                  </a:lnTo>
                  <a:cubicBezTo>
                    <a:pt x="5123" y="7714"/>
                    <a:pt x="5135" y="7652"/>
                    <a:pt x="5135" y="7589"/>
                  </a:cubicBezTo>
                  <a:lnTo>
                    <a:pt x="5160" y="7539"/>
                  </a:lnTo>
                  <a:cubicBezTo>
                    <a:pt x="5147" y="7502"/>
                    <a:pt x="5123" y="7502"/>
                    <a:pt x="5172" y="7514"/>
                  </a:cubicBezTo>
                  <a:cubicBezTo>
                    <a:pt x="5210" y="7490"/>
                    <a:pt x="5098" y="7490"/>
                    <a:pt x="5247" y="7490"/>
                  </a:cubicBezTo>
                  <a:cubicBezTo>
                    <a:pt x="5235" y="7490"/>
                    <a:pt x="5235" y="7490"/>
                    <a:pt x="5235" y="7490"/>
                  </a:cubicBezTo>
                  <a:lnTo>
                    <a:pt x="5210" y="7477"/>
                  </a:lnTo>
                  <a:cubicBezTo>
                    <a:pt x="5160" y="7490"/>
                    <a:pt x="5172" y="7490"/>
                    <a:pt x="5185" y="7452"/>
                  </a:cubicBezTo>
                  <a:lnTo>
                    <a:pt x="5222" y="7303"/>
                  </a:lnTo>
                  <a:lnTo>
                    <a:pt x="5235" y="7278"/>
                  </a:lnTo>
                  <a:cubicBezTo>
                    <a:pt x="5222" y="7116"/>
                    <a:pt x="5297" y="7178"/>
                    <a:pt x="5322" y="7116"/>
                  </a:cubicBezTo>
                  <a:cubicBezTo>
                    <a:pt x="5260" y="7078"/>
                    <a:pt x="5334" y="7028"/>
                    <a:pt x="5334" y="6941"/>
                  </a:cubicBezTo>
                  <a:lnTo>
                    <a:pt x="5372" y="6891"/>
                  </a:lnTo>
                  <a:cubicBezTo>
                    <a:pt x="5359" y="6866"/>
                    <a:pt x="5347" y="6866"/>
                    <a:pt x="5372" y="6866"/>
                  </a:cubicBezTo>
                  <a:cubicBezTo>
                    <a:pt x="5409" y="6817"/>
                    <a:pt x="5397" y="6829"/>
                    <a:pt x="5459" y="6817"/>
                  </a:cubicBezTo>
                  <a:cubicBezTo>
                    <a:pt x="5434" y="6717"/>
                    <a:pt x="5471" y="6717"/>
                    <a:pt x="5534" y="6605"/>
                  </a:cubicBezTo>
                  <a:cubicBezTo>
                    <a:pt x="5546" y="6605"/>
                    <a:pt x="5559" y="6580"/>
                    <a:pt x="5559" y="6580"/>
                  </a:cubicBezTo>
                  <a:cubicBezTo>
                    <a:pt x="5609" y="6505"/>
                    <a:pt x="5596" y="6567"/>
                    <a:pt x="5609" y="6517"/>
                  </a:cubicBezTo>
                  <a:cubicBezTo>
                    <a:pt x="5609" y="6517"/>
                    <a:pt x="5621" y="6517"/>
                    <a:pt x="5621" y="6517"/>
                  </a:cubicBezTo>
                  <a:cubicBezTo>
                    <a:pt x="5658" y="6443"/>
                    <a:pt x="5609" y="6480"/>
                    <a:pt x="5683" y="6468"/>
                  </a:cubicBezTo>
                  <a:cubicBezTo>
                    <a:pt x="5696" y="6443"/>
                    <a:pt x="5658" y="6455"/>
                    <a:pt x="5733" y="6430"/>
                  </a:cubicBezTo>
                  <a:cubicBezTo>
                    <a:pt x="5683" y="6430"/>
                    <a:pt x="5733" y="6430"/>
                    <a:pt x="5721" y="6405"/>
                  </a:cubicBezTo>
                  <a:cubicBezTo>
                    <a:pt x="5696" y="6368"/>
                    <a:pt x="5708" y="6455"/>
                    <a:pt x="5696" y="6368"/>
                  </a:cubicBezTo>
                  <a:lnTo>
                    <a:pt x="5883" y="6144"/>
                  </a:lnTo>
                  <a:lnTo>
                    <a:pt x="5982" y="6106"/>
                  </a:lnTo>
                  <a:cubicBezTo>
                    <a:pt x="5920" y="6056"/>
                    <a:pt x="5945" y="6106"/>
                    <a:pt x="5945" y="6019"/>
                  </a:cubicBezTo>
                  <a:cubicBezTo>
                    <a:pt x="5970" y="5994"/>
                    <a:pt x="5970" y="5994"/>
                    <a:pt x="6007" y="5944"/>
                  </a:cubicBezTo>
                  <a:cubicBezTo>
                    <a:pt x="6095" y="5832"/>
                    <a:pt x="6082" y="5795"/>
                    <a:pt x="6306" y="5795"/>
                  </a:cubicBezTo>
                  <a:lnTo>
                    <a:pt x="6182" y="5795"/>
                  </a:lnTo>
                  <a:cubicBezTo>
                    <a:pt x="6182" y="5720"/>
                    <a:pt x="6244" y="5633"/>
                    <a:pt x="6282" y="5595"/>
                  </a:cubicBezTo>
                  <a:cubicBezTo>
                    <a:pt x="6306" y="5570"/>
                    <a:pt x="6294" y="5583"/>
                    <a:pt x="6331" y="5558"/>
                  </a:cubicBezTo>
                  <a:cubicBezTo>
                    <a:pt x="6406" y="5508"/>
                    <a:pt x="6406" y="5520"/>
                    <a:pt x="6506" y="5533"/>
                  </a:cubicBezTo>
                  <a:cubicBezTo>
                    <a:pt x="6506" y="5520"/>
                    <a:pt x="6493" y="5520"/>
                    <a:pt x="6493" y="5508"/>
                  </a:cubicBezTo>
                  <a:lnTo>
                    <a:pt x="6481" y="5483"/>
                  </a:lnTo>
                  <a:cubicBezTo>
                    <a:pt x="6468" y="5471"/>
                    <a:pt x="6419" y="5446"/>
                    <a:pt x="6543" y="5421"/>
                  </a:cubicBezTo>
                  <a:cubicBezTo>
                    <a:pt x="6531" y="5383"/>
                    <a:pt x="6531" y="5396"/>
                    <a:pt x="6556" y="5408"/>
                  </a:cubicBezTo>
                  <a:lnTo>
                    <a:pt x="6581" y="5371"/>
                  </a:lnTo>
                  <a:cubicBezTo>
                    <a:pt x="6581" y="5346"/>
                    <a:pt x="6568" y="5358"/>
                    <a:pt x="6618" y="5358"/>
                  </a:cubicBezTo>
                  <a:cubicBezTo>
                    <a:pt x="6842" y="5196"/>
                    <a:pt x="6805" y="5234"/>
                    <a:pt x="7166" y="5221"/>
                  </a:cubicBezTo>
                  <a:cubicBezTo>
                    <a:pt x="7291" y="5221"/>
                    <a:pt x="7765" y="5196"/>
                    <a:pt x="7814" y="5209"/>
                  </a:cubicBezTo>
                  <a:cubicBezTo>
                    <a:pt x="8064" y="5259"/>
                    <a:pt x="8014" y="5171"/>
                    <a:pt x="8438" y="5284"/>
                  </a:cubicBezTo>
                  <a:cubicBezTo>
                    <a:pt x="8500" y="5309"/>
                    <a:pt x="8612" y="5358"/>
                    <a:pt x="8674" y="5383"/>
                  </a:cubicBezTo>
                  <a:cubicBezTo>
                    <a:pt x="8762" y="5421"/>
                    <a:pt x="8861" y="5408"/>
                    <a:pt x="8961" y="5433"/>
                  </a:cubicBezTo>
                  <a:lnTo>
                    <a:pt x="8998" y="5446"/>
                  </a:lnTo>
                  <a:cubicBezTo>
                    <a:pt x="9036" y="5471"/>
                    <a:pt x="9011" y="5458"/>
                    <a:pt x="8998" y="5496"/>
                  </a:cubicBezTo>
                  <a:cubicBezTo>
                    <a:pt x="8998" y="5496"/>
                    <a:pt x="8998" y="5508"/>
                    <a:pt x="8998" y="5508"/>
                  </a:cubicBezTo>
                  <a:cubicBezTo>
                    <a:pt x="8998" y="5496"/>
                    <a:pt x="8986" y="5508"/>
                    <a:pt x="8986" y="5508"/>
                  </a:cubicBezTo>
                  <a:cubicBezTo>
                    <a:pt x="9111" y="5545"/>
                    <a:pt x="9360" y="5533"/>
                    <a:pt x="9497" y="5533"/>
                  </a:cubicBezTo>
                  <a:lnTo>
                    <a:pt x="9509" y="5458"/>
                  </a:lnTo>
                  <a:cubicBezTo>
                    <a:pt x="9634" y="5458"/>
                    <a:pt x="9796" y="5396"/>
                    <a:pt x="9871" y="5346"/>
                  </a:cubicBezTo>
                  <a:cubicBezTo>
                    <a:pt x="10045" y="5234"/>
                    <a:pt x="9908" y="5246"/>
                    <a:pt x="10157" y="5184"/>
                  </a:cubicBezTo>
                  <a:cubicBezTo>
                    <a:pt x="10132" y="5134"/>
                    <a:pt x="10095" y="5159"/>
                    <a:pt x="10145" y="5084"/>
                  </a:cubicBezTo>
                  <a:cubicBezTo>
                    <a:pt x="10195" y="5009"/>
                    <a:pt x="10207" y="4972"/>
                    <a:pt x="10307" y="4947"/>
                  </a:cubicBezTo>
                  <a:cubicBezTo>
                    <a:pt x="10245" y="4947"/>
                    <a:pt x="10307" y="4960"/>
                    <a:pt x="10282" y="4935"/>
                  </a:cubicBezTo>
                  <a:cubicBezTo>
                    <a:pt x="10270" y="4922"/>
                    <a:pt x="10270" y="4935"/>
                    <a:pt x="10270" y="4885"/>
                  </a:cubicBezTo>
                  <a:cubicBezTo>
                    <a:pt x="10270" y="4810"/>
                    <a:pt x="10257" y="4922"/>
                    <a:pt x="10282" y="4860"/>
                  </a:cubicBezTo>
                  <a:cubicBezTo>
                    <a:pt x="10282" y="4847"/>
                    <a:pt x="10307" y="4823"/>
                    <a:pt x="10319" y="4810"/>
                  </a:cubicBezTo>
                  <a:cubicBezTo>
                    <a:pt x="10319" y="4723"/>
                    <a:pt x="10357" y="4710"/>
                    <a:pt x="10432" y="4673"/>
                  </a:cubicBezTo>
                  <a:cubicBezTo>
                    <a:pt x="10344" y="4661"/>
                    <a:pt x="10444" y="4685"/>
                    <a:pt x="10394" y="4636"/>
                  </a:cubicBezTo>
                  <a:lnTo>
                    <a:pt x="10419" y="4399"/>
                  </a:lnTo>
                  <a:cubicBezTo>
                    <a:pt x="10444" y="4349"/>
                    <a:pt x="10419" y="4374"/>
                    <a:pt x="10494" y="4337"/>
                  </a:cubicBezTo>
                  <a:lnTo>
                    <a:pt x="10407" y="4299"/>
                  </a:lnTo>
                  <a:cubicBezTo>
                    <a:pt x="10382" y="4125"/>
                    <a:pt x="10369" y="4050"/>
                    <a:pt x="10444" y="4025"/>
                  </a:cubicBezTo>
                  <a:lnTo>
                    <a:pt x="10407" y="4000"/>
                  </a:lnTo>
                  <a:cubicBezTo>
                    <a:pt x="10369" y="3963"/>
                    <a:pt x="10369" y="3913"/>
                    <a:pt x="10357" y="3850"/>
                  </a:cubicBezTo>
                  <a:lnTo>
                    <a:pt x="10357" y="3813"/>
                  </a:lnTo>
                  <a:cubicBezTo>
                    <a:pt x="10307" y="3763"/>
                    <a:pt x="10344" y="3776"/>
                    <a:pt x="10344" y="3751"/>
                  </a:cubicBezTo>
                  <a:cubicBezTo>
                    <a:pt x="10344" y="3713"/>
                    <a:pt x="10369" y="3751"/>
                    <a:pt x="10332" y="3701"/>
                  </a:cubicBezTo>
                  <a:cubicBezTo>
                    <a:pt x="10282" y="3676"/>
                    <a:pt x="10282" y="3639"/>
                    <a:pt x="10232" y="3564"/>
                  </a:cubicBezTo>
                  <a:cubicBezTo>
                    <a:pt x="10207" y="3526"/>
                    <a:pt x="10182" y="3477"/>
                    <a:pt x="10170" y="3414"/>
                  </a:cubicBezTo>
                  <a:cubicBezTo>
                    <a:pt x="10182" y="3389"/>
                    <a:pt x="10170" y="3389"/>
                    <a:pt x="10207" y="3377"/>
                  </a:cubicBezTo>
                  <a:cubicBezTo>
                    <a:pt x="10182" y="3377"/>
                    <a:pt x="10170" y="3377"/>
                    <a:pt x="10157" y="3364"/>
                  </a:cubicBezTo>
                  <a:cubicBezTo>
                    <a:pt x="10120" y="3364"/>
                    <a:pt x="10120" y="3352"/>
                    <a:pt x="10108" y="3352"/>
                  </a:cubicBezTo>
                  <a:cubicBezTo>
                    <a:pt x="10070" y="3315"/>
                    <a:pt x="10033" y="3252"/>
                    <a:pt x="9983" y="3202"/>
                  </a:cubicBezTo>
                  <a:cubicBezTo>
                    <a:pt x="9946" y="3165"/>
                    <a:pt x="9908" y="3115"/>
                    <a:pt x="9871" y="3078"/>
                  </a:cubicBezTo>
                  <a:cubicBezTo>
                    <a:pt x="9846" y="3078"/>
                    <a:pt x="9846" y="3078"/>
                    <a:pt x="9858" y="3053"/>
                  </a:cubicBezTo>
                  <a:lnTo>
                    <a:pt x="9846" y="3028"/>
                  </a:lnTo>
                  <a:cubicBezTo>
                    <a:pt x="9821" y="3028"/>
                    <a:pt x="9821" y="3040"/>
                    <a:pt x="9821" y="3015"/>
                  </a:cubicBezTo>
                  <a:cubicBezTo>
                    <a:pt x="9796" y="3015"/>
                    <a:pt x="9808" y="3028"/>
                    <a:pt x="9808" y="3003"/>
                  </a:cubicBezTo>
                  <a:cubicBezTo>
                    <a:pt x="9784" y="3003"/>
                    <a:pt x="9784" y="3003"/>
                    <a:pt x="9784" y="2978"/>
                  </a:cubicBezTo>
                  <a:lnTo>
                    <a:pt x="9771" y="2966"/>
                  </a:lnTo>
                  <a:cubicBezTo>
                    <a:pt x="9734" y="2978"/>
                    <a:pt x="9746" y="2978"/>
                    <a:pt x="9746" y="2953"/>
                  </a:cubicBezTo>
                  <a:lnTo>
                    <a:pt x="9734" y="2928"/>
                  </a:lnTo>
                  <a:cubicBezTo>
                    <a:pt x="9709" y="2928"/>
                    <a:pt x="9721" y="2941"/>
                    <a:pt x="9721" y="2916"/>
                  </a:cubicBezTo>
                  <a:cubicBezTo>
                    <a:pt x="9696" y="2916"/>
                    <a:pt x="9709" y="2928"/>
                    <a:pt x="9709" y="2891"/>
                  </a:cubicBezTo>
                  <a:cubicBezTo>
                    <a:pt x="9646" y="2853"/>
                    <a:pt x="9696" y="2878"/>
                    <a:pt x="9659" y="2853"/>
                  </a:cubicBezTo>
                  <a:cubicBezTo>
                    <a:pt x="9659" y="2853"/>
                    <a:pt x="9385" y="2729"/>
                    <a:pt x="9322" y="2629"/>
                  </a:cubicBezTo>
                  <a:lnTo>
                    <a:pt x="9248" y="2567"/>
                  </a:lnTo>
                  <a:cubicBezTo>
                    <a:pt x="9210" y="2567"/>
                    <a:pt x="9210" y="2579"/>
                    <a:pt x="9223" y="2542"/>
                  </a:cubicBezTo>
                  <a:cubicBezTo>
                    <a:pt x="9198" y="2517"/>
                    <a:pt x="9223" y="2542"/>
                    <a:pt x="9210" y="2505"/>
                  </a:cubicBezTo>
                  <a:cubicBezTo>
                    <a:pt x="9210" y="2505"/>
                    <a:pt x="9223" y="2480"/>
                    <a:pt x="9210" y="2455"/>
                  </a:cubicBezTo>
                  <a:lnTo>
                    <a:pt x="9135" y="2455"/>
                  </a:lnTo>
                  <a:lnTo>
                    <a:pt x="9011" y="2430"/>
                  </a:lnTo>
                  <a:cubicBezTo>
                    <a:pt x="8936" y="2392"/>
                    <a:pt x="8936" y="2367"/>
                    <a:pt x="8861" y="2330"/>
                  </a:cubicBezTo>
                  <a:cubicBezTo>
                    <a:pt x="8824" y="2305"/>
                    <a:pt x="8737" y="2293"/>
                    <a:pt x="8687" y="2218"/>
                  </a:cubicBezTo>
                  <a:lnTo>
                    <a:pt x="8662" y="2156"/>
                  </a:lnTo>
                  <a:cubicBezTo>
                    <a:pt x="8475" y="2143"/>
                    <a:pt x="8525" y="2143"/>
                    <a:pt x="8487" y="2093"/>
                  </a:cubicBezTo>
                  <a:cubicBezTo>
                    <a:pt x="8438" y="2031"/>
                    <a:pt x="8313" y="1944"/>
                    <a:pt x="8226" y="1906"/>
                  </a:cubicBezTo>
                  <a:cubicBezTo>
                    <a:pt x="8188" y="1906"/>
                    <a:pt x="8201" y="1919"/>
                    <a:pt x="8201" y="1894"/>
                  </a:cubicBezTo>
                  <a:lnTo>
                    <a:pt x="8176" y="1881"/>
                  </a:lnTo>
                  <a:cubicBezTo>
                    <a:pt x="8151" y="1881"/>
                    <a:pt x="8151" y="1894"/>
                    <a:pt x="8163" y="1869"/>
                  </a:cubicBezTo>
                  <a:cubicBezTo>
                    <a:pt x="8151" y="1869"/>
                    <a:pt x="8151" y="1844"/>
                    <a:pt x="8151" y="1819"/>
                  </a:cubicBezTo>
                  <a:cubicBezTo>
                    <a:pt x="8138" y="1744"/>
                    <a:pt x="8151" y="1807"/>
                    <a:pt x="8163" y="1794"/>
                  </a:cubicBezTo>
                  <a:lnTo>
                    <a:pt x="8101" y="1794"/>
                  </a:lnTo>
                  <a:cubicBezTo>
                    <a:pt x="8039" y="1782"/>
                    <a:pt x="7976" y="1757"/>
                    <a:pt x="7952" y="1707"/>
                  </a:cubicBezTo>
                  <a:cubicBezTo>
                    <a:pt x="7914" y="1707"/>
                    <a:pt x="7914" y="1719"/>
                    <a:pt x="7927" y="1694"/>
                  </a:cubicBezTo>
                  <a:cubicBezTo>
                    <a:pt x="7877" y="1694"/>
                    <a:pt x="7889" y="1707"/>
                    <a:pt x="7889" y="1670"/>
                  </a:cubicBezTo>
                  <a:cubicBezTo>
                    <a:pt x="7864" y="1682"/>
                    <a:pt x="7864" y="1682"/>
                    <a:pt x="7877" y="1657"/>
                  </a:cubicBezTo>
                  <a:cubicBezTo>
                    <a:pt x="7839" y="1670"/>
                    <a:pt x="7852" y="1670"/>
                    <a:pt x="7852" y="1645"/>
                  </a:cubicBezTo>
                  <a:lnTo>
                    <a:pt x="7827" y="1632"/>
                  </a:lnTo>
                  <a:cubicBezTo>
                    <a:pt x="7777" y="1632"/>
                    <a:pt x="7802" y="1632"/>
                    <a:pt x="7802" y="1607"/>
                  </a:cubicBezTo>
                  <a:cubicBezTo>
                    <a:pt x="7765" y="1620"/>
                    <a:pt x="7777" y="1632"/>
                    <a:pt x="7777" y="1595"/>
                  </a:cubicBezTo>
                  <a:cubicBezTo>
                    <a:pt x="7752" y="1607"/>
                    <a:pt x="7752" y="1607"/>
                    <a:pt x="7752" y="1582"/>
                  </a:cubicBezTo>
                  <a:cubicBezTo>
                    <a:pt x="7727" y="1595"/>
                    <a:pt x="7727" y="1607"/>
                    <a:pt x="7740" y="1570"/>
                  </a:cubicBezTo>
                  <a:cubicBezTo>
                    <a:pt x="7702" y="1582"/>
                    <a:pt x="7715" y="1582"/>
                    <a:pt x="7727" y="1557"/>
                  </a:cubicBezTo>
                  <a:lnTo>
                    <a:pt x="7715" y="1483"/>
                  </a:lnTo>
                  <a:cubicBezTo>
                    <a:pt x="7690" y="1483"/>
                    <a:pt x="7665" y="1483"/>
                    <a:pt x="7652" y="1470"/>
                  </a:cubicBezTo>
                  <a:cubicBezTo>
                    <a:pt x="7590" y="1458"/>
                    <a:pt x="7627" y="1470"/>
                    <a:pt x="7603" y="1445"/>
                  </a:cubicBezTo>
                  <a:cubicBezTo>
                    <a:pt x="7578" y="1458"/>
                    <a:pt x="7578" y="1458"/>
                    <a:pt x="7590" y="1433"/>
                  </a:cubicBezTo>
                  <a:cubicBezTo>
                    <a:pt x="7565" y="1433"/>
                    <a:pt x="7565" y="1433"/>
                    <a:pt x="7578" y="1408"/>
                  </a:cubicBezTo>
                  <a:cubicBezTo>
                    <a:pt x="7553" y="1420"/>
                    <a:pt x="7553" y="1420"/>
                    <a:pt x="7553" y="1395"/>
                  </a:cubicBezTo>
                  <a:cubicBezTo>
                    <a:pt x="7528" y="1395"/>
                    <a:pt x="7528" y="1408"/>
                    <a:pt x="7540" y="1383"/>
                  </a:cubicBezTo>
                  <a:cubicBezTo>
                    <a:pt x="7503" y="1383"/>
                    <a:pt x="7515" y="1395"/>
                    <a:pt x="7515" y="1370"/>
                  </a:cubicBezTo>
                  <a:cubicBezTo>
                    <a:pt x="7490" y="1370"/>
                    <a:pt x="7490" y="1383"/>
                    <a:pt x="7503" y="1358"/>
                  </a:cubicBezTo>
                  <a:cubicBezTo>
                    <a:pt x="7465" y="1358"/>
                    <a:pt x="7465" y="1370"/>
                    <a:pt x="7478" y="1333"/>
                  </a:cubicBezTo>
                  <a:cubicBezTo>
                    <a:pt x="7453" y="1345"/>
                    <a:pt x="7453" y="1345"/>
                    <a:pt x="7465" y="1321"/>
                  </a:cubicBezTo>
                  <a:cubicBezTo>
                    <a:pt x="7428" y="1333"/>
                    <a:pt x="7441" y="1333"/>
                    <a:pt x="7441" y="1308"/>
                  </a:cubicBezTo>
                  <a:cubicBezTo>
                    <a:pt x="7416" y="1308"/>
                    <a:pt x="7416" y="1321"/>
                    <a:pt x="7428" y="1296"/>
                  </a:cubicBezTo>
                  <a:cubicBezTo>
                    <a:pt x="7391" y="1296"/>
                    <a:pt x="7403" y="1296"/>
                    <a:pt x="7416" y="1271"/>
                  </a:cubicBezTo>
                  <a:cubicBezTo>
                    <a:pt x="7416" y="1271"/>
                    <a:pt x="7403" y="1271"/>
                    <a:pt x="7403" y="1221"/>
                  </a:cubicBezTo>
                  <a:cubicBezTo>
                    <a:pt x="7391" y="1183"/>
                    <a:pt x="7391" y="1208"/>
                    <a:pt x="7416" y="1171"/>
                  </a:cubicBezTo>
                  <a:cubicBezTo>
                    <a:pt x="7316" y="1171"/>
                    <a:pt x="7316" y="1171"/>
                    <a:pt x="7291" y="1134"/>
                  </a:cubicBezTo>
                  <a:cubicBezTo>
                    <a:pt x="7266" y="1134"/>
                    <a:pt x="7266" y="1146"/>
                    <a:pt x="7279" y="1109"/>
                  </a:cubicBezTo>
                  <a:cubicBezTo>
                    <a:pt x="7266" y="1109"/>
                    <a:pt x="7266" y="1109"/>
                    <a:pt x="7254" y="1084"/>
                  </a:cubicBezTo>
                  <a:cubicBezTo>
                    <a:pt x="7254" y="1071"/>
                    <a:pt x="7241" y="1059"/>
                    <a:pt x="7241" y="1046"/>
                  </a:cubicBezTo>
                  <a:cubicBezTo>
                    <a:pt x="7216" y="1059"/>
                    <a:pt x="7216" y="1059"/>
                    <a:pt x="7216" y="1034"/>
                  </a:cubicBezTo>
                  <a:cubicBezTo>
                    <a:pt x="7191" y="1034"/>
                    <a:pt x="7204" y="1046"/>
                    <a:pt x="7204" y="1021"/>
                  </a:cubicBezTo>
                  <a:lnTo>
                    <a:pt x="7191" y="997"/>
                  </a:lnTo>
                  <a:cubicBezTo>
                    <a:pt x="7141" y="909"/>
                    <a:pt x="7204" y="959"/>
                    <a:pt x="7179" y="884"/>
                  </a:cubicBezTo>
                  <a:cubicBezTo>
                    <a:pt x="7117" y="884"/>
                    <a:pt x="7104" y="847"/>
                    <a:pt x="7067" y="822"/>
                  </a:cubicBezTo>
                  <a:cubicBezTo>
                    <a:pt x="7042" y="822"/>
                    <a:pt x="7042" y="822"/>
                    <a:pt x="7054" y="797"/>
                  </a:cubicBezTo>
                  <a:lnTo>
                    <a:pt x="7042" y="772"/>
                  </a:lnTo>
                  <a:cubicBezTo>
                    <a:pt x="7017" y="772"/>
                    <a:pt x="7029" y="772"/>
                    <a:pt x="7029" y="747"/>
                  </a:cubicBezTo>
                  <a:lnTo>
                    <a:pt x="7004" y="722"/>
                  </a:lnTo>
                  <a:lnTo>
                    <a:pt x="7004" y="697"/>
                  </a:lnTo>
                  <a:cubicBezTo>
                    <a:pt x="6992" y="685"/>
                    <a:pt x="6942" y="635"/>
                    <a:pt x="7004" y="648"/>
                  </a:cubicBezTo>
                  <a:cubicBezTo>
                    <a:pt x="7017" y="635"/>
                    <a:pt x="6992" y="635"/>
                    <a:pt x="7054" y="623"/>
                  </a:cubicBezTo>
                  <a:cubicBezTo>
                    <a:pt x="7042" y="623"/>
                    <a:pt x="7029" y="623"/>
                    <a:pt x="7017" y="623"/>
                  </a:cubicBezTo>
                  <a:cubicBezTo>
                    <a:pt x="6979" y="610"/>
                    <a:pt x="6992" y="610"/>
                    <a:pt x="6967" y="598"/>
                  </a:cubicBezTo>
                  <a:cubicBezTo>
                    <a:pt x="6905" y="585"/>
                    <a:pt x="6842" y="486"/>
                    <a:pt x="6842" y="423"/>
                  </a:cubicBezTo>
                  <a:cubicBezTo>
                    <a:pt x="6842" y="423"/>
                    <a:pt x="6842" y="423"/>
                    <a:pt x="6842" y="423"/>
                  </a:cubicBezTo>
                  <a:cubicBezTo>
                    <a:pt x="6842" y="386"/>
                    <a:pt x="7752" y="324"/>
                    <a:pt x="7814" y="324"/>
                  </a:cubicBezTo>
                  <a:lnTo>
                    <a:pt x="7914" y="461"/>
                  </a:lnTo>
                  <a:cubicBezTo>
                    <a:pt x="7989" y="523"/>
                    <a:pt x="7964" y="535"/>
                    <a:pt x="7976" y="585"/>
                  </a:cubicBezTo>
                  <a:lnTo>
                    <a:pt x="7976" y="610"/>
                  </a:lnTo>
                  <a:cubicBezTo>
                    <a:pt x="7976" y="610"/>
                    <a:pt x="7976" y="623"/>
                    <a:pt x="7976" y="623"/>
                  </a:cubicBezTo>
                  <a:lnTo>
                    <a:pt x="8064" y="648"/>
                  </a:lnTo>
                  <a:lnTo>
                    <a:pt x="8126" y="685"/>
                  </a:lnTo>
                  <a:cubicBezTo>
                    <a:pt x="8126" y="697"/>
                    <a:pt x="8138" y="697"/>
                    <a:pt x="8138" y="697"/>
                  </a:cubicBezTo>
                  <a:lnTo>
                    <a:pt x="8151" y="710"/>
                  </a:lnTo>
                  <a:cubicBezTo>
                    <a:pt x="8176" y="710"/>
                    <a:pt x="8176" y="710"/>
                    <a:pt x="8176" y="735"/>
                  </a:cubicBezTo>
                  <a:cubicBezTo>
                    <a:pt x="8201" y="722"/>
                    <a:pt x="8188" y="722"/>
                    <a:pt x="8188" y="747"/>
                  </a:cubicBezTo>
                  <a:lnTo>
                    <a:pt x="8201" y="772"/>
                  </a:lnTo>
                  <a:lnTo>
                    <a:pt x="8213" y="785"/>
                  </a:lnTo>
                  <a:cubicBezTo>
                    <a:pt x="8251" y="785"/>
                    <a:pt x="8238" y="772"/>
                    <a:pt x="8238" y="797"/>
                  </a:cubicBezTo>
                  <a:cubicBezTo>
                    <a:pt x="8263" y="797"/>
                    <a:pt x="8263" y="785"/>
                    <a:pt x="8251" y="810"/>
                  </a:cubicBezTo>
                  <a:cubicBezTo>
                    <a:pt x="8288" y="810"/>
                    <a:pt x="8276" y="810"/>
                    <a:pt x="8263" y="847"/>
                  </a:cubicBezTo>
                  <a:cubicBezTo>
                    <a:pt x="8313" y="947"/>
                    <a:pt x="8251" y="859"/>
                    <a:pt x="8350" y="897"/>
                  </a:cubicBezTo>
                  <a:cubicBezTo>
                    <a:pt x="8388" y="909"/>
                    <a:pt x="8388" y="922"/>
                    <a:pt x="8425" y="934"/>
                  </a:cubicBezTo>
                  <a:cubicBezTo>
                    <a:pt x="8487" y="959"/>
                    <a:pt x="8525" y="984"/>
                    <a:pt x="8562" y="1021"/>
                  </a:cubicBezTo>
                  <a:lnTo>
                    <a:pt x="8587" y="1034"/>
                  </a:lnTo>
                  <a:lnTo>
                    <a:pt x="8624" y="1059"/>
                  </a:lnTo>
                  <a:cubicBezTo>
                    <a:pt x="8674" y="1071"/>
                    <a:pt x="8699" y="1096"/>
                    <a:pt x="8724" y="1109"/>
                  </a:cubicBezTo>
                  <a:cubicBezTo>
                    <a:pt x="8699" y="1159"/>
                    <a:pt x="8724" y="1121"/>
                    <a:pt x="8662" y="1159"/>
                  </a:cubicBezTo>
                  <a:cubicBezTo>
                    <a:pt x="8774" y="1159"/>
                    <a:pt x="8749" y="1121"/>
                    <a:pt x="8824" y="1146"/>
                  </a:cubicBezTo>
                  <a:lnTo>
                    <a:pt x="8849" y="1171"/>
                  </a:lnTo>
                  <a:cubicBezTo>
                    <a:pt x="8886" y="1159"/>
                    <a:pt x="8886" y="1159"/>
                    <a:pt x="8874" y="1183"/>
                  </a:cubicBezTo>
                  <a:lnTo>
                    <a:pt x="8911" y="1196"/>
                  </a:lnTo>
                  <a:lnTo>
                    <a:pt x="9048" y="1246"/>
                  </a:lnTo>
                  <a:cubicBezTo>
                    <a:pt x="9061" y="1258"/>
                    <a:pt x="9086" y="1258"/>
                    <a:pt x="9098" y="1258"/>
                  </a:cubicBezTo>
                  <a:cubicBezTo>
                    <a:pt x="9160" y="1296"/>
                    <a:pt x="9123" y="1271"/>
                    <a:pt x="9148" y="1296"/>
                  </a:cubicBezTo>
                  <a:lnTo>
                    <a:pt x="9173" y="1283"/>
                  </a:lnTo>
                  <a:cubicBezTo>
                    <a:pt x="9297" y="1345"/>
                    <a:pt x="9260" y="1383"/>
                    <a:pt x="9360" y="1420"/>
                  </a:cubicBezTo>
                  <a:lnTo>
                    <a:pt x="9422" y="1445"/>
                  </a:lnTo>
                  <a:cubicBezTo>
                    <a:pt x="9422" y="1433"/>
                    <a:pt x="9435" y="1445"/>
                    <a:pt x="9435" y="1445"/>
                  </a:cubicBezTo>
                  <a:cubicBezTo>
                    <a:pt x="9572" y="1445"/>
                    <a:pt x="9534" y="1408"/>
                    <a:pt x="9659" y="1458"/>
                  </a:cubicBezTo>
                  <a:cubicBezTo>
                    <a:pt x="9696" y="1483"/>
                    <a:pt x="9833" y="1520"/>
                    <a:pt x="9871" y="1520"/>
                  </a:cubicBezTo>
                  <a:cubicBezTo>
                    <a:pt x="9933" y="1545"/>
                    <a:pt x="10145" y="1595"/>
                    <a:pt x="10182" y="1657"/>
                  </a:cubicBezTo>
                  <a:cubicBezTo>
                    <a:pt x="10232" y="1732"/>
                    <a:pt x="10132" y="1632"/>
                    <a:pt x="10195" y="1707"/>
                  </a:cubicBezTo>
                  <a:cubicBezTo>
                    <a:pt x="10245" y="1707"/>
                    <a:pt x="10294" y="1707"/>
                    <a:pt x="10344" y="1707"/>
                  </a:cubicBezTo>
                  <a:cubicBezTo>
                    <a:pt x="10394" y="1719"/>
                    <a:pt x="10432" y="1732"/>
                    <a:pt x="10456" y="1757"/>
                  </a:cubicBezTo>
                  <a:cubicBezTo>
                    <a:pt x="10469" y="1769"/>
                    <a:pt x="10481" y="1782"/>
                    <a:pt x="10494" y="1782"/>
                  </a:cubicBezTo>
                  <a:cubicBezTo>
                    <a:pt x="10494" y="1794"/>
                    <a:pt x="10506" y="1794"/>
                    <a:pt x="10506" y="1794"/>
                  </a:cubicBezTo>
                  <a:cubicBezTo>
                    <a:pt x="10506" y="1794"/>
                    <a:pt x="10506" y="1807"/>
                    <a:pt x="10519" y="1807"/>
                  </a:cubicBezTo>
                  <a:cubicBezTo>
                    <a:pt x="10519" y="1807"/>
                    <a:pt x="10519" y="1819"/>
                    <a:pt x="10519" y="1807"/>
                  </a:cubicBezTo>
                  <a:cubicBezTo>
                    <a:pt x="10531" y="1807"/>
                    <a:pt x="10531" y="1819"/>
                    <a:pt x="10531" y="1819"/>
                  </a:cubicBezTo>
                  <a:cubicBezTo>
                    <a:pt x="10656" y="1856"/>
                    <a:pt x="10706" y="1919"/>
                    <a:pt x="10805" y="1969"/>
                  </a:cubicBezTo>
                  <a:cubicBezTo>
                    <a:pt x="10855" y="2006"/>
                    <a:pt x="10880" y="2018"/>
                    <a:pt x="10930" y="2056"/>
                  </a:cubicBezTo>
                  <a:cubicBezTo>
                    <a:pt x="10980" y="2093"/>
                    <a:pt x="10980" y="2118"/>
                    <a:pt x="11042" y="2143"/>
                  </a:cubicBezTo>
                  <a:cubicBezTo>
                    <a:pt x="11142" y="2168"/>
                    <a:pt x="11304" y="2392"/>
                    <a:pt x="11316" y="2442"/>
                  </a:cubicBezTo>
                  <a:lnTo>
                    <a:pt x="11242" y="2505"/>
                  </a:lnTo>
                  <a:cubicBezTo>
                    <a:pt x="11304" y="2505"/>
                    <a:pt x="11316" y="2492"/>
                    <a:pt x="11354" y="2517"/>
                  </a:cubicBezTo>
                  <a:cubicBezTo>
                    <a:pt x="11379" y="2517"/>
                    <a:pt x="11379" y="2505"/>
                    <a:pt x="11366" y="2542"/>
                  </a:cubicBezTo>
                  <a:cubicBezTo>
                    <a:pt x="11404" y="2542"/>
                    <a:pt x="11391" y="2529"/>
                    <a:pt x="11391" y="2567"/>
                  </a:cubicBezTo>
                  <a:cubicBezTo>
                    <a:pt x="11429" y="2592"/>
                    <a:pt x="11416" y="2579"/>
                    <a:pt x="11429" y="2617"/>
                  </a:cubicBezTo>
                  <a:cubicBezTo>
                    <a:pt x="11516" y="2716"/>
                    <a:pt x="11466" y="2741"/>
                    <a:pt x="11516" y="2853"/>
                  </a:cubicBezTo>
                  <a:cubicBezTo>
                    <a:pt x="11541" y="2916"/>
                    <a:pt x="11528" y="2816"/>
                    <a:pt x="11541" y="2916"/>
                  </a:cubicBezTo>
                  <a:lnTo>
                    <a:pt x="11566" y="2953"/>
                  </a:lnTo>
                  <a:lnTo>
                    <a:pt x="11591" y="3015"/>
                  </a:lnTo>
                  <a:lnTo>
                    <a:pt x="11578" y="3028"/>
                  </a:lnTo>
                  <a:cubicBezTo>
                    <a:pt x="11603" y="3053"/>
                    <a:pt x="11591" y="3028"/>
                    <a:pt x="11591" y="3078"/>
                  </a:cubicBezTo>
                  <a:cubicBezTo>
                    <a:pt x="11591" y="3190"/>
                    <a:pt x="11603" y="3053"/>
                    <a:pt x="11578" y="3115"/>
                  </a:cubicBezTo>
                  <a:cubicBezTo>
                    <a:pt x="11566" y="3165"/>
                    <a:pt x="11553" y="3078"/>
                    <a:pt x="11566" y="3153"/>
                  </a:cubicBezTo>
                  <a:cubicBezTo>
                    <a:pt x="11640" y="3165"/>
                    <a:pt x="11628" y="3202"/>
                    <a:pt x="11640" y="3277"/>
                  </a:cubicBezTo>
                  <a:cubicBezTo>
                    <a:pt x="11715" y="3364"/>
                    <a:pt x="11665" y="3377"/>
                    <a:pt x="11616" y="3414"/>
                  </a:cubicBezTo>
                  <a:cubicBezTo>
                    <a:pt x="11703" y="3439"/>
                    <a:pt x="11690" y="3502"/>
                    <a:pt x="11703" y="3601"/>
                  </a:cubicBezTo>
                  <a:lnTo>
                    <a:pt x="11690" y="3639"/>
                  </a:lnTo>
                  <a:cubicBezTo>
                    <a:pt x="11740" y="3701"/>
                    <a:pt x="11703" y="3688"/>
                    <a:pt x="11703" y="3726"/>
                  </a:cubicBezTo>
                  <a:cubicBezTo>
                    <a:pt x="11690" y="3763"/>
                    <a:pt x="11678" y="3713"/>
                    <a:pt x="11703" y="3763"/>
                  </a:cubicBezTo>
                  <a:cubicBezTo>
                    <a:pt x="11728" y="3801"/>
                    <a:pt x="11703" y="3751"/>
                    <a:pt x="11728" y="3813"/>
                  </a:cubicBezTo>
                  <a:lnTo>
                    <a:pt x="11753" y="3875"/>
                  </a:lnTo>
                  <a:lnTo>
                    <a:pt x="11740" y="3888"/>
                  </a:lnTo>
                  <a:cubicBezTo>
                    <a:pt x="11802" y="3950"/>
                    <a:pt x="11753" y="4037"/>
                    <a:pt x="11753" y="4037"/>
                  </a:cubicBezTo>
                  <a:cubicBezTo>
                    <a:pt x="11753" y="4037"/>
                    <a:pt x="11740" y="4050"/>
                    <a:pt x="11740" y="4050"/>
                  </a:cubicBezTo>
                  <a:cubicBezTo>
                    <a:pt x="11790" y="4075"/>
                    <a:pt x="11778" y="4062"/>
                    <a:pt x="11790" y="4125"/>
                  </a:cubicBezTo>
                  <a:lnTo>
                    <a:pt x="11815" y="4224"/>
                  </a:lnTo>
                  <a:cubicBezTo>
                    <a:pt x="11840" y="4224"/>
                    <a:pt x="11827" y="4224"/>
                    <a:pt x="11815" y="4262"/>
                  </a:cubicBezTo>
                  <a:cubicBezTo>
                    <a:pt x="11877" y="4324"/>
                    <a:pt x="11827" y="4349"/>
                    <a:pt x="11802" y="4374"/>
                  </a:cubicBezTo>
                  <a:cubicBezTo>
                    <a:pt x="11840" y="4399"/>
                    <a:pt x="11840" y="4399"/>
                    <a:pt x="11865" y="4436"/>
                  </a:cubicBezTo>
                  <a:lnTo>
                    <a:pt x="11890" y="4561"/>
                  </a:lnTo>
                  <a:lnTo>
                    <a:pt x="11915" y="4623"/>
                  </a:lnTo>
                  <a:lnTo>
                    <a:pt x="11940" y="4685"/>
                  </a:lnTo>
                  <a:lnTo>
                    <a:pt x="11890" y="4748"/>
                  </a:lnTo>
                  <a:cubicBezTo>
                    <a:pt x="11952" y="4760"/>
                    <a:pt x="11940" y="4760"/>
                    <a:pt x="11964" y="4847"/>
                  </a:cubicBezTo>
                  <a:cubicBezTo>
                    <a:pt x="11977" y="4910"/>
                    <a:pt x="12002" y="4947"/>
                    <a:pt x="11977" y="4985"/>
                  </a:cubicBezTo>
                  <a:cubicBezTo>
                    <a:pt x="12014" y="5084"/>
                    <a:pt x="11940" y="4947"/>
                    <a:pt x="11989" y="5022"/>
                  </a:cubicBezTo>
                  <a:cubicBezTo>
                    <a:pt x="11989" y="5022"/>
                    <a:pt x="12002" y="5034"/>
                    <a:pt x="12002" y="5022"/>
                  </a:cubicBezTo>
                  <a:cubicBezTo>
                    <a:pt x="12002" y="5022"/>
                    <a:pt x="12014" y="5034"/>
                    <a:pt x="12014" y="5034"/>
                  </a:cubicBezTo>
                  <a:cubicBezTo>
                    <a:pt x="12039" y="5022"/>
                    <a:pt x="12039" y="5022"/>
                    <a:pt x="12027" y="5047"/>
                  </a:cubicBezTo>
                  <a:lnTo>
                    <a:pt x="12052" y="5109"/>
                  </a:lnTo>
                  <a:lnTo>
                    <a:pt x="12052" y="5159"/>
                  </a:lnTo>
                  <a:cubicBezTo>
                    <a:pt x="12077" y="5271"/>
                    <a:pt x="11977" y="5271"/>
                    <a:pt x="11865" y="5259"/>
                  </a:cubicBezTo>
                  <a:cubicBezTo>
                    <a:pt x="11827" y="5296"/>
                    <a:pt x="11927" y="5284"/>
                    <a:pt x="11790" y="5296"/>
                  </a:cubicBezTo>
                  <a:cubicBezTo>
                    <a:pt x="11827" y="5284"/>
                    <a:pt x="11915" y="5296"/>
                    <a:pt x="11927" y="5309"/>
                  </a:cubicBezTo>
                  <a:cubicBezTo>
                    <a:pt x="11915" y="5408"/>
                    <a:pt x="11915" y="5371"/>
                    <a:pt x="11852" y="5446"/>
                  </a:cubicBezTo>
                  <a:cubicBezTo>
                    <a:pt x="11802" y="5483"/>
                    <a:pt x="11802" y="5508"/>
                    <a:pt x="11753" y="5545"/>
                  </a:cubicBezTo>
                  <a:cubicBezTo>
                    <a:pt x="11628" y="5633"/>
                    <a:pt x="11553" y="5533"/>
                    <a:pt x="11379" y="5558"/>
                  </a:cubicBezTo>
                  <a:cubicBezTo>
                    <a:pt x="11591" y="5608"/>
                    <a:pt x="11541" y="5545"/>
                    <a:pt x="11616" y="5608"/>
                  </a:cubicBezTo>
                  <a:cubicBezTo>
                    <a:pt x="11616" y="5695"/>
                    <a:pt x="11640" y="5633"/>
                    <a:pt x="11491" y="5732"/>
                  </a:cubicBezTo>
                  <a:cubicBezTo>
                    <a:pt x="11491" y="5732"/>
                    <a:pt x="11478" y="5732"/>
                    <a:pt x="11478" y="5745"/>
                  </a:cubicBezTo>
                  <a:lnTo>
                    <a:pt x="11453" y="5757"/>
                  </a:lnTo>
                  <a:cubicBezTo>
                    <a:pt x="11404" y="5795"/>
                    <a:pt x="11341" y="5832"/>
                    <a:pt x="11267" y="5857"/>
                  </a:cubicBezTo>
                  <a:cubicBezTo>
                    <a:pt x="11217" y="5882"/>
                    <a:pt x="11142" y="5882"/>
                    <a:pt x="11092" y="5882"/>
                  </a:cubicBezTo>
                  <a:cubicBezTo>
                    <a:pt x="11092" y="5882"/>
                    <a:pt x="11080" y="5894"/>
                    <a:pt x="11080" y="5894"/>
                  </a:cubicBezTo>
                  <a:lnTo>
                    <a:pt x="11030" y="5957"/>
                  </a:lnTo>
                  <a:lnTo>
                    <a:pt x="11005" y="5969"/>
                  </a:lnTo>
                  <a:cubicBezTo>
                    <a:pt x="10693" y="6031"/>
                    <a:pt x="10893" y="6006"/>
                    <a:pt x="10556" y="6044"/>
                  </a:cubicBezTo>
                  <a:cubicBezTo>
                    <a:pt x="10394" y="6069"/>
                    <a:pt x="10245" y="6094"/>
                    <a:pt x="10108" y="6119"/>
                  </a:cubicBezTo>
                  <a:cubicBezTo>
                    <a:pt x="9983" y="6144"/>
                    <a:pt x="9734" y="6119"/>
                    <a:pt x="9597" y="6106"/>
                  </a:cubicBezTo>
                  <a:cubicBezTo>
                    <a:pt x="9422" y="6106"/>
                    <a:pt x="9273" y="6094"/>
                    <a:pt x="9098" y="6094"/>
                  </a:cubicBezTo>
                  <a:cubicBezTo>
                    <a:pt x="8936" y="6119"/>
                    <a:pt x="8151" y="6056"/>
                    <a:pt x="7964" y="6131"/>
                  </a:cubicBezTo>
                  <a:cubicBezTo>
                    <a:pt x="8001" y="6231"/>
                    <a:pt x="8089" y="6156"/>
                    <a:pt x="8188" y="6144"/>
                  </a:cubicBezTo>
                  <a:lnTo>
                    <a:pt x="8425" y="6144"/>
                  </a:lnTo>
                  <a:cubicBezTo>
                    <a:pt x="8624" y="6131"/>
                    <a:pt x="8749" y="6144"/>
                    <a:pt x="8911" y="6144"/>
                  </a:cubicBezTo>
                  <a:cubicBezTo>
                    <a:pt x="9023" y="6144"/>
                    <a:pt x="9073" y="6168"/>
                    <a:pt x="9160" y="6168"/>
                  </a:cubicBezTo>
                  <a:cubicBezTo>
                    <a:pt x="9235" y="6168"/>
                    <a:pt x="9322" y="6168"/>
                    <a:pt x="9410" y="6168"/>
                  </a:cubicBezTo>
                  <a:cubicBezTo>
                    <a:pt x="9497" y="6168"/>
                    <a:pt x="9584" y="6193"/>
                    <a:pt x="9659" y="6181"/>
                  </a:cubicBezTo>
                  <a:cubicBezTo>
                    <a:pt x="9746" y="6181"/>
                    <a:pt x="9796" y="6156"/>
                    <a:pt x="9883" y="6218"/>
                  </a:cubicBezTo>
                  <a:cubicBezTo>
                    <a:pt x="10058" y="6231"/>
                    <a:pt x="10344" y="6168"/>
                    <a:pt x="10519" y="6144"/>
                  </a:cubicBezTo>
                  <a:cubicBezTo>
                    <a:pt x="10718" y="6106"/>
                    <a:pt x="10531" y="6168"/>
                    <a:pt x="10830" y="6094"/>
                  </a:cubicBezTo>
                  <a:lnTo>
                    <a:pt x="11379" y="5907"/>
                  </a:lnTo>
                  <a:cubicBezTo>
                    <a:pt x="11429" y="5882"/>
                    <a:pt x="11453" y="5857"/>
                    <a:pt x="11491" y="5832"/>
                  </a:cubicBezTo>
                  <a:cubicBezTo>
                    <a:pt x="11591" y="5745"/>
                    <a:pt x="11628" y="5757"/>
                    <a:pt x="11790" y="5595"/>
                  </a:cubicBezTo>
                  <a:cubicBezTo>
                    <a:pt x="11852" y="5545"/>
                    <a:pt x="11915" y="5433"/>
                    <a:pt x="11989" y="5421"/>
                  </a:cubicBezTo>
                  <a:cubicBezTo>
                    <a:pt x="12027" y="5458"/>
                    <a:pt x="12064" y="5508"/>
                    <a:pt x="12102" y="5570"/>
                  </a:cubicBezTo>
                  <a:cubicBezTo>
                    <a:pt x="12139" y="5620"/>
                    <a:pt x="12151" y="5682"/>
                    <a:pt x="12164" y="5707"/>
                  </a:cubicBezTo>
                  <a:lnTo>
                    <a:pt x="12201" y="5745"/>
                  </a:lnTo>
                  <a:cubicBezTo>
                    <a:pt x="12226" y="5583"/>
                    <a:pt x="12064" y="5496"/>
                    <a:pt x="12052" y="5321"/>
                  </a:cubicBezTo>
                  <a:cubicBezTo>
                    <a:pt x="12089" y="5296"/>
                    <a:pt x="12077" y="5296"/>
                    <a:pt x="12126" y="5284"/>
                  </a:cubicBezTo>
                  <a:cubicBezTo>
                    <a:pt x="12264" y="5396"/>
                    <a:pt x="12513" y="6131"/>
                    <a:pt x="12575" y="6343"/>
                  </a:cubicBezTo>
                  <a:cubicBezTo>
                    <a:pt x="12650" y="6630"/>
                    <a:pt x="12712" y="7452"/>
                    <a:pt x="12525" y="7652"/>
                  </a:cubicBezTo>
                  <a:cubicBezTo>
                    <a:pt x="12338" y="7664"/>
                    <a:pt x="12463" y="7577"/>
                    <a:pt x="12426" y="7490"/>
                  </a:cubicBezTo>
                  <a:cubicBezTo>
                    <a:pt x="12363" y="7502"/>
                    <a:pt x="12388" y="7502"/>
                    <a:pt x="12376" y="7577"/>
                  </a:cubicBezTo>
                  <a:cubicBezTo>
                    <a:pt x="12351" y="7652"/>
                    <a:pt x="12338" y="7664"/>
                    <a:pt x="12326" y="7714"/>
                  </a:cubicBezTo>
                  <a:lnTo>
                    <a:pt x="12288" y="7776"/>
                  </a:lnTo>
                  <a:cubicBezTo>
                    <a:pt x="12264" y="7801"/>
                    <a:pt x="12264" y="7801"/>
                    <a:pt x="12301" y="7814"/>
                  </a:cubicBezTo>
                  <a:cubicBezTo>
                    <a:pt x="12326" y="7764"/>
                    <a:pt x="12313" y="7789"/>
                    <a:pt x="12351" y="7764"/>
                  </a:cubicBezTo>
                  <a:cubicBezTo>
                    <a:pt x="12413" y="7689"/>
                    <a:pt x="12388" y="7689"/>
                    <a:pt x="12513" y="7701"/>
                  </a:cubicBezTo>
                  <a:cubicBezTo>
                    <a:pt x="12500" y="7801"/>
                    <a:pt x="12450" y="7863"/>
                    <a:pt x="12413" y="7938"/>
                  </a:cubicBezTo>
                  <a:cubicBezTo>
                    <a:pt x="12388" y="7988"/>
                    <a:pt x="12388" y="8000"/>
                    <a:pt x="12351" y="8038"/>
                  </a:cubicBezTo>
                  <a:cubicBezTo>
                    <a:pt x="12313" y="8088"/>
                    <a:pt x="12313" y="8088"/>
                    <a:pt x="12288" y="8138"/>
                  </a:cubicBezTo>
                  <a:cubicBezTo>
                    <a:pt x="12264" y="8212"/>
                    <a:pt x="12189" y="8287"/>
                    <a:pt x="12126" y="8337"/>
                  </a:cubicBezTo>
                  <a:cubicBezTo>
                    <a:pt x="11964" y="8437"/>
                    <a:pt x="12052" y="8437"/>
                    <a:pt x="11915" y="8487"/>
                  </a:cubicBezTo>
                  <a:cubicBezTo>
                    <a:pt x="11902" y="8499"/>
                    <a:pt x="11940" y="8499"/>
                    <a:pt x="11877" y="8499"/>
                  </a:cubicBezTo>
                  <a:cubicBezTo>
                    <a:pt x="11865" y="8511"/>
                    <a:pt x="11915" y="8524"/>
                    <a:pt x="11852" y="8511"/>
                  </a:cubicBezTo>
                  <a:cubicBezTo>
                    <a:pt x="11840" y="8511"/>
                    <a:pt x="11840" y="8511"/>
                    <a:pt x="11827" y="8524"/>
                  </a:cubicBezTo>
                  <a:cubicBezTo>
                    <a:pt x="11827" y="8536"/>
                    <a:pt x="11753" y="8549"/>
                    <a:pt x="11703" y="8536"/>
                  </a:cubicBezTo>
                  <a:cubicBezTo>
                    <a:pt x="11653" y="8524"/>
                    <a:pt x="11653" y="8511"/>
                    <a:pt x="11653" y="8511"/>
                  </a:cubicBezTo>
                  <a:cubicBezTo>
                    <a:pt x="11591" y="8536"/>
                    <a:pt x="11640" y="8524"/>
                    <a:pt x="11616" y="8499"/>
                  </a:cubicBezTo>
                  <a:lnTo>
                    <a:pt x="11553" y="8474"/>
                  </a:lnTo>
                  <a:lnTo>
                    <a:pt x="11416" y="8449"/>
                  </a:lnTo>
                  <a:lnTo>
                    <a:pt x="11379" y="8424"/>
                  </a:lnTo>
                  <a:lnTo>
                    <a:pt x="11304" y="8387"/>
                  </a:lnTo>
                  <a:cubicBezTo>
                    <a:pt x="11329" y="8337"/>
                    <a:pt x="11304" y="8387"/>
                    <a:pt x="11341" y="8362"/>
                  </a:cubicBezTo>
                  <a:lnTo>
                    <a:pt x="11404" y="8337"/>
                  </a:lnTo>
                  <a:cubicBezTo>
                    <a:pt x="11316" y="8337"/>
                    <a:pt x="11279" y="8362"/>
                    <a:pt x="11254" y="8325"/>
                  </a:cubicBezTo>
                  <a:cubicBezTo>
                    <a:pt x="11154" y="8300"/>
                    <a:pt x="10967" y="8000"/>
                    <a:pt x="10930" y="7926"/>
                  </a:cubicBezTo>
                  <a:cubicBezTo>
                    <a:pt x="10918" y="7901"/>
                    <a:pt x="10918" y="7863"/>
                    <a:pt x="10930" y="7838"/>
                  </a:cubicBezTo>
                  <a:lnTo>
                    <a:pt x="11154" y="7814"/>
                  </a:lnTo>
                  <a:cubicBezTo>
                    <a:pt x="11080" y="7764"/>
                    <a:pt x="10718" y="7826"/>
                    <a:pt x="10893" y="7589"/>
                  </a:cubicBezTo>
                  <a:cubicBezTo>
                    <a:pt x="10781" y="7552"/>
                    <a:pt x="10781" y="7490"/>
                    <a:pt x="10781" y="7278"/>
                  </a:cubicBezTo>
                  <a:cubicBezTo>
                    <a:pt x="10781" y="7215"/>
                    <a:pt x="10781" y="7203"/>
                    <a:pt x="10805" y="7166"/>
                  </a:cubicBezTo>
                  <a:cubicBezTo>
                    <a:pt x="10880" y="7215"/>
                    <a:pt x="10855" y="7315"/>
                    <a:pt x="10955" y="7352"/>
                  </a:cubicBezTo>
                  <a:cubicBezTo>
                    <a:pt x="10980" y="7303"/>
                    <a:pt x="10905" y="7203"/>
                    <a:pt x="10880" y="7153"/>
                  </a:cubicBezTo>
                  <a:cubicBezTo>
                    <a:pt x="10843" y="7078"/>
                    <a:pt x="10830" y="6991"/>
                    <a:pt x="10805" y="6929"/>
                  </a:cubicBezTo>
                  <a:cubicBezTo>
                    <a:pt x="10706" y="6941"/>
                    <a:pt x="10718" y="7003"/>
                    <a:pt x="10718" y="7103"/>
                  </a:cubicBezTo>
                  <a:cubicBezTo>
                    <a:pt x="10718" y="7352"/>
                    <a:pt x="10718" y="7552"/>
                    <a:pt x="10818" y="7814"/>
                  </a:cubicBezTo>
                  <a:cubicBezTo>
                    <a:pt x="10918" y="8075"/>
                    <a:pt x="11080" y="8325"/>
                    <a:pt x="11254" y="8437"/>
                  </a:cubicBezTo>
                  <a:cubicBezTo>
                    <a:pt x="11379" y="8511"/>
                    <a:pt x="11516" y="8536"/>
                    <a:pt x="11653" y="8574"/>
                  </a:cubicBezTo>
                  <a:cubicBezTo>
                    <a:pt x="11778" y="8599"/>
                    <a:pt x="11952" y="8549"/>
                    <a:pt x="12064" y="8474"/>
                  </a:cubicBezTo>
                  <a:lnTo>
                    <a:pt x="12326" y="8187"/>
                  </a:lnTo>
                  <a:cubicBezTo>
                    <a:pt x="12363" y="8138"/>
                    <a:pt x="12413" y="8075"/>
                    <a:pt x="12438" y="8038"/>
                  </a:cubicBezTo>
                  <a:cubicBezTo>
                    <a:pt x="12463" y="7988"/>
                    <a:pt x="12500" y="7913"/>
                    <a:pt x="12525" y="7863"/>
                  </a:cubicBezTo>
                  <a:cubicBezTo>
                    <a:pt x="12824" y="7228"/>
                    <a:pt x="12737" y="6717"/>
                    <a:pt x="12550" y="6069"/>
                  </a:cubicBezTo>
                  <a:cubicBezTo>
                    <a:pt x="12475" y="5795"/>
                    <a:pt x="12351" y="5558"/>
                    <a:pt x="12239" y="5321"/>
                  </a:cubicBezTo>
                  <a:cubicBezTo>
                    <a:pt x="12201" y="5246"/>
                    <a:pt x="12176" y="5221"/>
                    <a:pt x="12151" y="5134"/>
                  </a:cubicBezTo>
                  <a:lnTo>
                    <a:pt x="11977" y="4511"/>
                  </a:lnTo>
                  <a:cubicBezTo>
                    <a:pt x="11940" y="4361"/>
                    <a:pt x="11890" y="4237"/>
                    <a:pt x="11877" y="4075"/>
                  </a:cubicBezTo>
                  <a:cubicBezTo>
                    <a:pt x="11865" y="3938"/>
                    <a:pt x="11802" y="3763"/>
                    <a:pt x="11790" y="3614"/>
                  </a:cubicBezTo>
                  <a:cubicBezTo>
                    <a:pt x="11753" y="3439"/>
                    <a:pt x="11753" y="3327"/>
                    <a:pt x="11715" y="3165"/>
                  </a:cubicBezTo>
                  <a:cubicBezTo>
                    <a:pt x="11541" y="2529"/>
                    <a:pt x="11366" y="2218"/>
                    <a:pt x="10830" y="1894"/>
                  </a:cubicBezTo>
                  <a:cubicBezTo>
                    <a:pt x="10756" y="1844"/>
                    <a:pt x="10743" y="1819"/>
                    <a:pt x="10668" y="1782"/>
                  </a:cubicBezTo>
                  <a:cubicBezTo>
                    <a:pt x="10432" y="1670"/>
                    <a:pt x="10419" y="1632"/>
                    <a:pt x="10120" y="1532"/>
                  </a:cubicBezTo>
                  <a:cubicBezTo>
                    <a:pt x="9983" y="1483"/>
                    <a:pt x="9871" y="1433"/>
                    <a:pt x="9721" y="1383"/>
                  </a:cubicBezTo>
                  <a:cubicBezTo>
                    <a:pt x="9584" y="1333"/>
                    <a:pt x="9422" y="1321"/>
                    <a:pt x="9297" y="1258"/>
                  </a:cubicBezTo>
                  <a:cubicBezTo>
                    <a:pt x="9111" y="1159"/>
                    <a:pt x="8861" y="1134"/>
                    <a:pt x="8575" y="922"/>
                  </a:cubicBezTo>
                  <a:cubicBezTo>
                    <a:pt x="8413" y="797"/>
                    <a:pt x="8450" y="872"/>
                    <a:pt x="8263" y="697"/>
                  </a:cubicBezTo>
                  <a:cubicBezTo>
                    <a:pt x="8076" y="523"/>
                    <a:pt x="7864" y="348"/>
                    <a:pt x="7827" y="37"/>
                  </a:cubicBezTo>
                  <a:lnTo>
                    <a:pt x="7727" y="37"/>
                  </a:lnTo>
                  <a:cubicBezTo>
                    <a:pt x="7727" y="137"/>
                    <a:pt x="7777" y="162"/>
                    <a:pt x="7789" y="286"/>
                  </a:cubicBezTo>
                  <a:cubicBezTo>
                    <a:pt x="7727" y="286"/>
                    <a:pt x="7652" y="274"/>
                    <a:pt x="7603" y="286"/>
                  </a:cubicBezTo>
                  <a:cubicBezTo>
                    <a:pt x="7441" y="324"/>
                    <a:pt x="6917" y="386"/>
                    <a:pt x="6780" y="336"/>
                  </a:cubicBezTo>
                  <a:cubicBezTo>
                    <a:pt x="6718" y="311"/>
                    <a:pt x="6655" y="211"/>
                    <a:pt x="6668" y="124"/>
                  </a:cubicBezTo>
                  <a:cubicBezTo>
                    <a:pt x="6817" y="112"/>
                    <a:pt x="7067" y="124"/>
                    <a:pt x="7241" y="112"/>
                  </a:cubicBezTo>
                  <a:cubicBezTo>
                    <a:pt x="7328" y="112"/>
                    <a:pt x="7403" y="99"/>
                    <a:pt x="7503" y="99"/>
                  </a:cubicBezTo>
                  <a:cubicBezTo>
                    <a:pt x="7603" y="99"/>
                    <a:pt x="7652" y="149"/>
                    <a:pt x="7702" y="74"/>
                  </a:cubicBezTo>
                  <a:cubicBezTo>
                    <a:pt x="7590" y="0"/>
                    <a:pt x="6768" y="174"/>
                    <a:pt x="6606" y="37"/>
                  </a:cubicBezTo>
                  <a:lnTo>
                    <a:pt x="6493" y="37"/>
                  </a:lnTo>
                  <a:cubicBezTo>
                    <a:pt x="6531" y="137"/>
                    <a:pt x="6543" y="162"/>
                    <a:pt x="6593" y="249"/>
                  </a:cubicBezTo>
                  <a:cubicBezTo>
                    <a:pt x="6643" y="336"/>
                    <a:pt x="6680" y="373"/>
                    <a:pt x="6730" y="461"/>
                  </a:cubicBezTo>
                  <a:cubicBezTo>
                    <a:pt x="6768" y="535"/>
                    <a:pt x="6805" y="585"/>
                    <a:pt x="6855" y="648"/>
                  </a:cubicBezTo>
                  <a:cubicBezTo>
                    <a:pt x="6917" y="735"/>
                    <a:pt x="6942" y="772"/>
                    <a:pt x="6992" y="859"/>
                  </a:cubicBezTo>
                  <a:cubicBezTo>
                    <a:pt x="7092" y="997"/>
                    <a:pt x="7179" y="1121"/>
                    <a:pt x="7279" y="1233"/>
                  </a:cubicBezTo>
                  <a:cubicBezTo>
                    <a:pt x="7465" y="1458"/>
                    <a:pt x="7740" y="1707"/>
                    <a:pt x="7989" y="1856"/>
                  </a:cubicBezTo>
                  <a:cubicBezTo>
                    <a:pt x="8026" y="1881"/>
                    <a:pt x="8064" y="1894"/>
                    <a:pt x="8089" y="1919"/>
                  </a:cubicBezTo>
                  <a:cubicBezTo>
                    <a:pt x="8338" y="2093"/>
                    <a:pt x="8512" y="2230"/>
                    <a:pt x="8799" y="2380"/>
                  </a:cubicBezTo>
                  <a:cubicBezTo>
                    <a:pt x="9011" y="2505"/>
                    <a:pt x="9385" y="2766"/>
                    <a:pt x="9584" y="2928"/>
                  </a:cubicBezTo>
                  <a:cubicBezTo>
                    <a:pt x="9671" y="2991"/>
                    <a:pt x="9684" y="3028"/>
                    <a:pt x="9759" y="3078"/>
                  </a:cubicBezTo>
                  <a:cubicBezTo>
                    <a:pt x="9821" y="3128"/>
                    <a:pt x="9858" y="3202"/>
                    <a:pt x="9921" y="3265"/>
                  </a:cubicBezTo>
                  <a:cubicBezTo>
                    <a:pt x="10120" y="3477"/>
                    <a:pt x="10307" y="3788"/>
                    <a:pt x="10319" y="4199"/>
                  </a:cubicBezTo>
                  <a:cubicBezTo>
                    <a:pt x="10344" y="4548"/>
                    <a:pt x="10307" y="4673"/>
                    <a:pt x="10120" y="4960"/>
                  </a:cubicBezTo>
                  <a:cubicBezTo>
                    <a:pt x="10070" y="5047"/>
                    <a:pt x="10070" y="5097"/>
                    <a:pt x="9958" y="5147"/>
                  </a:cubicBezTo>
                  <a:cubicBezTo>
                    <a:pt x="9771" y="5221"/>
                    <a:pt x="9808" y="5383"/>
                    <a:pt x="9185" y="5383"/>
                  </a:cubicBezTo>
                  <a:cubicBezTo>
                    <a:pt x="9048" y="5383"/>
                    <a:pt x="8998" y="5334"/>
                    <a:pt x="8899" y="5321"/>
                  </a:cubicBezTo>
                  <a:cubicBezTo>
                    <a:pt x="8662" y="5296"/>
                    <a:pt x="8874" y="5358"/>
                    <a:pt x="8624" y="5259"/>
                  </a:cubicBezTo>
                  <a:cubicBezTo>
                    <a:pt x="7964" y="4997"/>
                    <a:pt x="7441" y="4835"/>
                    <a:pt x="6755" y="5159"/>
                  </a:cubicBezTo>
                  <a:cubicBezTo>
                    <a:pt x="6581" y="5246"/>
                    <a:pt x="6319" y="5433"/>
                    <a:pt x="6194" y="5583"/>
                  </a:cubicBezTo>
                  <a:lnTo>
                    <a:pt x="6032" y="5770"/>
                  </a:lnTo>
                  <a:cubicBezTo>
                    <a:pt x="5958" y="5907"/>
                    <a:pt x="5945" y="5882"/>
                    <a:pt x="5908" y="5957"/>
                  </a:cubicBezTo>
                  <a:lnTo>
                    <a:pt x="5771" y="6156"/>
                  </a:lnTo>
                  <a:cubicBezTo>
                    <a:pt x="5633" y="6368"/>
                    <a:pt x="5509" y="6493"/>
                    <a:pt x="5347" y="6742"/>
                  </a:cubicBezTo>
                  <a:cubicBezTo>
                    <a:pt x="5222" y="6941"/>
                    <a:pt x="5147" y="7278"/>
                    <a:pt x="5085" y="7477"/>
                  </a:cubicBezTo>
                  <a:cubicBezTo>
                    <a:pt x="5010" y="7701"/>
                    <a:pt x="4948" y="8412"/>
                    <a:pt x="4960" y="8698"/>
                  </a:cubicBezTo>
                  <a:cubicBezTo>
                    <a:pt x="4960" y="8798"/>
                    <a:pt x="4960" y="8910"/>
                    <a:pt x="4960" y="9022"/>
                  </a:cubicBezTo>
                  <a:lnTo>
                    <a:pt x="5010" y="9646"/>
                  </a:lnTo>
                  <a:cubicBezTo>
                    <a:pt x="5010" y="9770"/>
                    <a:pt x="5210" y="10555"/>
                    <a:pt x="5260" y="10742"/>
                  </a:cubicBezTo>
                  <a:cubicBezTo>
                    <a:pt x="5272" y="10842"/>
                    <a:pt x="5309" y="10904"/>
                    <a:pt x="5334" y="10992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id="{B126C820-7B80-4CDE-9714-69D76A5C4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7" y="3563"/>
              <a:ext cx="1083" cy="386"/>
            </a:xfrm>
            <a:custGeom>
              <a:avLst/>
              <a:gdLst>
                <a:gd name="T0" fmla="*/ 548 w 5583"/>
                <a:gd name="T1" fmla="*/ 63 h 1994"/>
                <a:gd name="T2" fmla="*/ 436 w 5583"/>
                <a:gd name="T3" fmla="*/ 112 h 1994"/>
                <a:gd name="T4" fmla="*/ 374 w 5583"/>
                <a:gd name="T5" fmla="*/ 237 h 1994"/>
                <a:gd name="T6" fmla="*/ 623 w 5583"/>
                <a:gd name="T7" fmla="*/ 262 h 1994"/>
                <a:gd name="T8" fmla="*/ 610 w 5583"/>
                <a:gd name="T9" fmla="*/ 274 h 1994"/>
                <a:gd name="T10" fmla="*/ 573 w 5583"/>
                <a:gd name="T11" fmla="*/ 287 h 1994"/>
                <a:gd name="T12" fmla="*/ 236 w 5583"/>
                <a:gd name="T13" fmla="*/ 362 h 1994"/>
                <a:gd name="T14" fmla="*/ 0 w 5583"/>
                <a:gd name="T15" fmla="*/ 598 h 1994"/>
                <a:gd name="T16" fmla="*/ 685 w 5583"/>
                <a:gd name="T17" fmla="*/ 623 h 1994"/>
                <a:gd name="T18" fmla="*/ 1358 w 5583"/>
                <a:gd name="T19" fmla="*/ 623 h 1994"/>
                <a:gd name="T20" fmla="*/ 1695 w 5583"/>
                <a:gd name="T21" fmla="*/ 598 h 1994"/>
                <a:gd name="T22" fmla="*/ 2355 w 5583"/>
                <a:gd name="T23" fmla="*/ 574 h 1994"/>
                <a:gd name="T24" fmla="*/ 2642 w 5583"/>
                <a:gd name="T25" fmla="*/ 648 h 1994"/>
                <a:gd name="T26" fmla="*/ 1371 w 5583"/>
                <a:gd name="T27" fmla="*/ 910 h 1994"/>
                <a:gd name="T28" fmla="*/ 1258 w 5583"/>
                <a:gd name="T29" fmla="*/ 1010 h 1994"/>
                <a:gd name="T30" fmla="*/ 722 w 5583"/>
                <a:gd name="T31" fmla="*/ 1433 h 1994"/>
                <a:gd name="T32" fmla="*/ 461 w 5583"/>
                <a:gd name="T33" fmla="*/ 1558 h 1994"/>
                <a:gd name="T34" fmla="*/ 1670 w 5583"/>
                <a:gd name="T35" fmla="*/ 1708 h 1994"/>
                <a:gd name="T36" fmla="*/ 2368 w 5583"/>
                <a:gd name="T37" fmla="*/ 1346 h 1994"/>
                <a:gd name="T38" fmla="*/ 2704 w 5583"/>
                <a:gd name="T39" fmla="*/ 1147 h 1994"/>
                <a:gd name="T40" fmla="*/ 3340 w 5583"/>
                <a:gd name="T41" fmla="*/ 736 h 1994"/>
                <a:gd name="T42" fmla="*/ 2704 w 5583"/>
                <a:gd name="T43" fmla="*/ 648 h 1994"/>
                <a:gd name="T44" fmla="*/ 2978 w 5583"/>
                <a:gd name="T45" fmla="*/ 598 h 1994"/>
                <a:gd name="T46" fmla="*/ 3290 w 5583"/>
                <a:gd name="T47" fmla="*/ 623 h 1994"/>
                <a:gd name="T48" fmla="*/ 3963 w 5583"/>
                <a:gd name="T49" fmla="*/ 623 h 1994"/>
                <a:gd name="T50" fmla="*/ 5172 w 5583"/>
                <a:gd name="T51" fmla="*/ 611 h 1994"/>
                <a:gd name="T52" fmla="*/ 5284 w 5583"/>
                <a:gd name="T53" fmla="*/ 623 h 1994"/>
                <a:gd name="T54" fmla="*/ 3402 w 5583"/>
                <a:gd name="T55" fmla="*/ 661 h 1994"/>
                <a:gd name="T56" fmla="*/ 3290 w 5583"/>
                <a:gd name="T57" fmla="*/ 1022 h 1994"/>
                <a:gd name="T58" fmla="*/ 4000 w 5583"/>
                <a:gd name="T59" fmla="*/ 1047 h 1994"/>
                <a:gd name="T60" fmla="*/ 4735 w 5583"/>
                <a:gd name="T61" fmla="*/ 1047 h 1994"/>
                <a:gd name="T62" fmla="*/ 5022 w 5583"/>
                <a:gd name="T63" fmla="*/ 935 h 1994"/>
                <a:gd name="T64" fmla="*/ 5321 w 5583"/>
                <a:gd name="T65" fmla="*/ 661 h 1994"/>
                <a:gd name="T66" fmla="*/ 5583 w 5583"/>
                <a:gd name="T67" fmla="*/ 324 h 1994"/>
                <a:gd name="T68" fmla="*/ 4312 w 5583"/>
                <a:gd name="T69" fmla="*/ 337 h 1994"/>
                <a:gd name="T70" fmla="*/ 2492 w 5583"/>
                <a:gd name="T71" fmla="*/ 299 h 1994"/>
                <a:gd name="T72" fmla="*/ 1894 w 5583"/>
                <a:gd name="T73" fmla="*/ 312 h 1994"/>
                <a:gd name="T74" fmla="*/ 1296 w 5583"/>
                <a:gd name="T75" fmla="*/ 287 h 1994"/>
                <a:gd name="T76" fmla="*/ 710 w 5583"/>
                <a:gd name="T77" fmla="*/ 274 h 1994"/>
                <a:gd name="T78" fmla="*/ 1807 w 5583"/>
                <a:gd name="T79" fmla="*/ 262 h 1994"/>
                <a:gd name="T80" fmla="*/ 2854 w 5583"/>
                <a:gd name="T81" fmla="*/ 262 h 1994"/>
                <a:gd name="T82" fmla="*/ 2916 w 5583"/>
                <a:gd name="T83" fmla="*/ 225 h 1994"/>
                <a:gd name="T84" fmla="*/ 2629 w 5583"/>
                <a:gd name="T85" fmla="*/ 112 h 1994"/>
                <a:gd name="T86" fmla="*/ 2343 w 5583"/>
                <a:gd name="T87" fmla="*/ 25 h 1994"/>
                <a:gd name="T88" fmla="*/ 1944 w 5583"/>
                <a:gd name="T89" fmla="*/ 0 h 1994"/>
                <a:gd name="T90" fmla="*/ 1246 w 5583"/>
                <a:gd name="T91" fmla="*/ 125 h 1994"/>
                <a:gd name="T92" fmla="*/ 922 w 5583"/>
                <a:gd name="T93" fmla="*/ 63 h 1994"/>
                <a:gd name="T94" fmla="*/ 548 w 5583"/>
                <a:gd name="T95" fmla="*/ 63 h 1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83" h="1994">
                  <a:moveTo>
                    <a:pt x="548" y="63"/>
                  </a:moveTo>
                  <a:cubicBezTo>
                    <a:pt x="448" y="75"/>
                    <a:pt x="473" y="38"/>
                    <a:pt x="436" y="112"/>
                  </a:cubicBezTo>
                  <a:cubicBezTo>
                    <a:pt x="411" y="162"/>
                    <a:pt x="374" y="200"/>
                    <a:pt x="374" y="237"/>
                  </a:cubicBezTo>
                  <a:cubicBezTo>
                    <a:pt x="473" y="274"/>
                    <a:pt x="486" y="262"/>
                    <a:pt x="623" y="262"/>
                  </a:cubicBezTo>
                  <a:cubicBezTo>
                    <a:pt x="623" y="274"/>
                    <a:pt x="623" y="274"/>
                    <a:pt x="610" y="274"/>
                  </a:cubicBezTo>
                  <a:lnTo>
                    <a:pt x="573" y="287"/>
                  </a:lnTo>
                  <a:cubicBezTo>
                    <a:pt x="436" y="312"/>
                    <a:pt x="361" y="249"/>
                    <a:pt x="236" y="362"/>
                  </a:cubicBezTo>
                  <a:cubicBezTo>
                    <a:pt x="162" y="449"/>
                    <a:pt x="62" y="499"/>
                    <a:pt x="0" y="598"/>
                  </a:cubicBezTo>
                  <a:cubicBezTo>
                    <a:pt x="436" y="661"/>
                    <a:pt x="336" y="611"/>
                    <a:pt x="685" y="623"/>
                  </a:cubicBezTo>
                  <a:cubicBezTo>
                    <a:pt x="909" y="636"/>
                    <a:pt x="1146" y="648"/>
                    <a:pt x="1358" y="623"/>
                  </a:cubicBezTo>
                  <a:cubicBezTo>
                    <a:pt x="1470" y="598"/>
                    <a:pt x="1570" y="586"/>
                    <a:pt x="1695" y="598"/>
                  </a:cubicBezTo>
                  <a:lnTo>
                    <a:pt x="2355" y="574"/>
                  </a:lnTo>
                  <a:cubicBezTo>
                    <a:pt x="2567" y="574"/>
                    <a:pt x="2642" y="561"/>
                    <a:pt x="2642" y="648"/>
                  </a:cubicBezTo>
                  <a:cubicBezTo>
                    <a:pt x="2517" y="711"/>
                    <a:pt x="1944" y="524"/>
                    <a:pt x="1371" y="910"/>
                  </a:cubicBezTo>
                  <a:cubicBezTo>
                    <a:pt x="1308" y="947"/>
                    <a:pt x="1308" y="972"/>
                    <a:pt x="1258" y="1010"/>
                  </a:cubicBezTo>
                  <a:lnTo>
                    <a:pt x="722" y="1433"/>
                  </a:lnTo>
                  <a:cubicBezTo>
                    <a:pt x="648" y="1471"/>
                    <a:pt x="523" y="1508"/>
                    <a:pt x="461" y="1558"/>
                  </a:cubicBezTo>
                  <a:cubicBezTo>
                    <a:pt x="548" y="1994"/>
                    <a:pt x="1383" y="1795"/>
                    <a:pt x="1670" y="1708"/>
                  </a:cubicBezTo>
                  <a:cubicBezTo>
                    <a:pt x="2006" y="1620"/>
                    <a:pt x="2106" y="1496"/>
                    <a:pt x="2368" y="1346"/>
                  </a:cubicBezTo>
                  <a:lnTo>
                    <a:pt x="2704" y="1147"/>
                  </a:lnTo>
                  <a:cubicBezTo>
                    <a:pt x="3090" y="910"/>
                    <a:pt x="3377" y="1047"/>
                    <a:pt x="3340" y="736"/>
                  </a:cubicBezTo>
                  <a:cubicBezTo>
                    <a:pt x="3203" y="673"/>
                    <a:pt x="2779" y="698"/>
                    <a:pt x="2704" y="648"/>
                  </a:cubicBezTo>
                  <a:cubicBezTo>
                    <a:pt x="2716" y="536"/>
                    <a:pt x="2804" y="611"/>
                    <a:pt x="2978" y="598"/>
                  </a:cubicBezTo>
                  <a:cubicBezTo>
                    <a:pt x="3103" y="586"/>
                    <a:pt x="3153" y="623"/>
                    <a:pt x="3290" y="623"/>
                  </a:cubicBezTo>
                  <a:cubicBezTo>
                    <a:pt x="3527" y="623"/>
                    <a:pt x="3738" y="623"/>
                    <a:pt x="3963" y="623"/>
                  </a:cubicBezTo>
                  <a:lnTo>
                    <a:pt x="5172" y="611"/>
                  </a:lnTo>
                  <a:cubicBezTo>
                    <a:pt x="5246" y="598"/>
                    <a:pt x="5259" y="574"/>
                    <a:pt x="5284" y="623"/>
                  </a:cubicBezTo>
                  <a:cubicBezTo>
                    <a:pt x="5147" y="711"/>
                    <a:pt x="3713" y="636"/>
                    <a:pt x="3402" y="661"/>
                  </a:cubicBezTo>
                  <a:cubicBezTo>
                    <a:pt x="3414" y="723"/>
                    <a:pt x="3527" y="810"/>
                    <a:pt x="3290" y="1022"/>
                  </a:cubicBezTo>
                  <a:cubicBezTo>
                    <a:pt x="3576" y="1060"/>
                    <a:pt x="3713" y="1060"/>
                    <a:pt x="4000" y="1047"/>
                  </a:cubicBezTo>
                  <a:cubicBezTo>
                    <a:pt x="4237" y="1035"/>
                    <a:pt x="4536" y="1072"/>
                    <a:pt x="4735" y="1047"/>
                  </a:cubicBezTo>
                  <a:cubicBezTo>
                    <a:pt x="4947" y="1010"/>
                    <a:pt x="4885" y="1060"/>
                    <a:pt x="5022" y="935"/>
                  </a:cubicBezTo>
                  <a:cubicBezTo>
                    <a:pt x="5122" y="835"/>
                    <a:pt x="5084" y="910"/>
                    <a:pt x="5321" y="661"/>
                  </a:cubicBezTo>
                  <a:cubicBezTo>
                    <a:pt x="5433" y="549"/>
                    <a:pt x="5533" y="486"/>
                    <a:pt x="5583" y="324"/>
                  </a:cubicBezTo>
                  <a:lnTo>
                    <a:pt x="4312" y="337"/>
                  </a:lnTo>
                  <a:cubicBezTo>
                    <a:pt x="3838" y="374"/>
                    <a:pt x="2953" y="274"/>
                    <a:pt x="2492" y="299"/>
                  </a:cubicBezTo>
                  <a:cubicBezTo>
                    <a:pt x="2293" y="312"/>
                    <a:pt x="2093" y="324"/>
                    <a:pt x="1894" y="312"/>
                  </a:cubicBezTo>
                  <a:cubicBezTo>
                    <a:pt x="1744" y="287"/>
                    <a:pt x="1420" y="287"/>
                    <a:pt x="1296" y="287"/>
                  </a:cubicBezTo>
                  <a:cubicBezTo>
                    <a:pt x="1121" y="299"/>
                    <a:pt x="847" y="349"/>
                    <a:pt x="710" y="274"/>
                  </a:cubicBezTo>
                  <a:cubicBezTo>
                    <a:pt x="972" y="249"/>
                    <a:pt x="1520" y="262"/>
                    <a:pt x="1807" y="262"/>
                  </a:cubicBezTo>
                  <a:lnTo>
                    <a:pt x="2854" y="262"/>
                  </a:lnTo>
                  <a:cubicBezTo>
                    <a:pt x="2916" y="249"/>
                    <a:pt x="2866" y="262"/>
                    <a:pt x="2916" y="225"/>
                  </a:cubicBezTo>
                  <a:cubicBezTo>
                    <a:pt x="2816" y="200"/>
                    <a:pt x="2704" y="150"/>
                    <a:pt x="2629" y="112"/>
                  </a:cubicBezTo>
                  <a:cubicBezTo>
                    <a:pt x="2417" y="13"/>
                    <a:pt x="2592" y="13"/>
                    <a:pt x="2343" y="25"/>
                  </a:cubicBezTo>
                  <a:cubicBezTo>
                    <a:pt x="2193" y="25"/>
                    <a:pt x="2093" y="0"/>
                    <a:pt x="1944" y="0"/>
                  </a:cubicBezTo>
                  <a:cubicBezTo>
                    <a:pt x="1607" y="13"/>
                    <a:pt x="1682" y="137"/>
                    <a:pt x="1246" y="125"/>
                  </a:cubicBezTo>
                  <a:cubicBezTo>
                    <a:pt x="1059" y="125"/>
                    <a:pt x="1121" y="38"/>
                    <a:pt x="922" y="63"/>
                  </a:cubicBezTo>
                  <a:cubicBezTo>
                    <a:pt x="785" y="75"/>
                    <a:pt x="710" y="38"/>
                    <a:pt x="548" y="63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1" name="Freeform 7">
              <a:extLst>
                <a:ext uri="{FF2B5EF4-FFF2-40B4-BE49-F238E27FC236}">
                  <a16:creationId xmlns:a16="http://schemas.microsoft.com/office/drawing/2014/main" id="{DBE04A23-F505-413C-8E7C-3E3655345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" y="3676"/>
              <a:ext cx="617" cy="203"/>
            </a:xfrm>
            <a:custGeom>
              <a:avLst/>
              <a:gdLst>
                <a:gd name="T0" fmla="*/ 2380 w 3178"/>
                <a:gd name="T1" fmla="*/ 399 h 1047"/>
                <a:gd name="T2" fmla="*/ 2617 w 3178"/>
                <a:gd name="T3" fmla="*/ 349 h 1047"/>
                <a:gd name="T4" fmla="*/ 2816 w 3178"/>
                <a:gd name="T5" fmla="*/ 287 h 1047"/>
                <a:gd name="T6" fmla="*/ 2991 w 3178"/>
                <a:gd name="T7" fmla="*/ 174 h 1047"/>
                <a:gd name="T8" fmla="*/ 3178 w 3178"/>
                <a:gd name="T9" fmla="*/ 75 h 1047"/>
                <a:gd name="T10" fmla="*/ 2542 w 3178"/>
                <a:gd name="T11" fmla="*/ 87 h 1047"/>
                <a:gd name="T12" fmla="*/ 1882 w 3178"/>
                <a:gd name="T13" fmla="*/ 75 h 1047"/>
                <a:gd name="T14" fmla="*/ 1283 w 3178"/>
                <a:gd name="T15" fmla="*/ 125 h 1047"/>
                <a:gd name="T16" fmla="*/ 1034 w 3178"/>
                <a:gd name="T17" fmla="*/ 224 h 1047"/>
                <a:gd name="T18" fmla="*/ 822 w 3178"/>
                <a:gd name="T19" fmla="*/ 349 h 1047"/>
                <a:gd name="T20" fmla="*/ 1196 w 3178"/>
                <a:gd name="T21" fmla="*/ 349 h 1047"/>
                <a:gd name="T22" fmla="*/ 1570 w 3178"/>
                <a:gd name="T23" fmla="*/ 374 h 1047"/>
                <a:gd name="T24" fmla="*/ 2330 w 3178"/>
                <a:gd name="T25" fmla="*/ 399 h 1047"/>
                <a:gd name="T26" fmla="*/ 1732 w 3178"/>
                <a:gd name="T27" fmla="*/ 399 h 1047"/>
                <a:gd name="T28" fmla="*/ 1146 w 3178"/>
                <a:gd name="T29" fmla="*/ 399 h 1047"/>
                <a:gd name="T30" fmla="*/ 560 w 3178"/>
                <a:gd name="T31" fmla="*/ 436 h 1047"/>
                <a:gd name="T32" fmla="*/ 261 w 3178"/>
                <a:gd name="T33" fmla="*/ 723 h 1047"/>
                <a:gd name="T34" fmla="*/ 1134 w 3178"/>
                <a:gd name="T35" fmla="*/ 773 h 1047"/>
                <a:gd name="T36" fmla="*/ 1582 w 3178"/>
                <a:gd name="T37" fmla="*/ 785 h 1047"/>
                <a:gd name="T38" fmla="*/ 2031 w 3178"/>
                <a:gd name="T39" fmla="*/ 785 h 1047"/>
                <a:gd name="T40" fmla="*/ 1533 w 3178"/>
                <a:gd name="T41" fmla="*/ 823 h 1047"/>
                <a:gd name="T42" fmla="*/ 1296 w 3178"/>
                <a:gd name="T43" fmla="*/ 810 h 1047"/>
                <a:gd name="T44" fmla="*/ 810 w 3178"/>
                <a:gd name="T45" fmla="*/ 823 h 1047"/>
                <a:gd name="T46" fmla="*/ 573 w 3178"/>
                <a:gd name="T47" fmla="*/ 798 h 1047"/>
                <a:gd name="T48" fmla="*/ 224 w 3178"/>
                <a:gd name="T49" fmla="*/ 810 h 1047"/>
                <a:gd name="T50" fmla="*/ 99 w 3178"/>
                <a:gd name="T51" fmla="*/ 810 h 1047"/>
                <a:gd name="T52" fmla="*/ 0 w 3178"/>
                <a:gd name="T53" fmla="*/ 960 h 1047"/>
                <a:gd name="T54" fmla="*/ 922 w 3178"/>
                <a:gd name="T55" fmla="*/ 1009 h 1047"/>
                <a:gd name="T56" fmla="*/ 1383 w 3178"/>
                <a:gd name="T57" fmla="*/ 1034 h 1047"/>
                <a:gd name="T58" fmla="*/ 1844 w 3178"/>
                <a:gd name="T59" fmla="*/ 1009 h 1047"/>
                <a:gd name="T60" fmla="*/ 1869 w 3178"/>
                <a:gd name="T61" fmla="*/ 972 h 1047"/>
                <a:gd name="T62" fmla="*/ 2044 w 3178"/>
                <a:gd name="T63" fmla="*/ 860 h 1047"/>
                <a:gd name="T64" fmla="*/ 2268 w 3178"/>
                <a:gd name="T65" fmla="*/ 723 h 1047"/>
                <a:gd name="T66" fmla="*/ 2654 w 3178"/>
                <a:gd name="T67" fmla="*/ 399 h 1047"/>
                <a:gd name="T68" fmla="*/ 2380 w 3178"/>
                <a:gd name="T69" fmla="*/ 399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78" h="1047">
                  <a:moveTo>
                    <a:pt x="2380" y="399"/>
                  </a:moveTo>
                  <a:cubicBezTo>
                    <a:pt x="2405" y="386"/>
                    <a:pt x="2555" y="374"/>
                    <a:pt x="2617" y="349"/>
                  </a:cubicBezTo>
                  <a:cubicBezTo>
                    <a:pt x="2717" y="324"/>
                    <a:pt x="2729" y="349"/>
                    <a:pt x="2816" y="287"/>
                  </a:cubicBezTo>
                  <a:cubicBezTo>
                    <a:pt x="2879" y="249"/>
                    <a:pt x="2928" y="199"/>
                    <a:pt x="2991" y="174"/>
                  </a:cubicBezTo>
                  <a:cubicBezTo>
                    <a:pt x="3128" y="112"/>
                    <a:pt x="3128" y="137"/>
                    <a:pt x="3178" y="75"/>
                  </a:cubicBezTo>
                  <a:cubicBezTo>
                    <a:pt x="3041" y="37"/>
                    <a:pt x="2704" y="87"/>
                    <a:pt x="2542" y="87"/>
                  </a:cubicBezTo>
                  <a:cubicBezTo>
                    <a:pt x="2318" y="87"/>
                    <a:pt x="2106" y="75"/>
                    <a:pt x="1882" y="75"/>
                  </a:cubicBezTo>
                  <a:cubicBezTo>
                    <a:pt x="1533" y="75"/>
                    <a:pt x="1557" y="0"/>
                    <a:pt x="1283" y="125"/>
                  </a:cubicBezTo>
                  <a:cubicBezTo>
                    <a:pt x="1209" y="162"/>
                    <a:pt x="1109" y="187"/>
                    <a:pt x="1034" y="224"/>
                  </a:cubicBezTo>
                  <a:cubicBezTo>
                    <a:pt x="934" y="274"/>
                    <a:pt x="847" y="299"/>
                    <a:pt x="822" y="349"/>
                  </a:cubicBezTo>
                  <a:cubicBezTo>
                    <a:pt x="909" y="374"/>
                    <a:pt x="1096" y="361"/>
                    <a:pt x="1196" y="349"/>
                  </a:cubicBezTo>
                  <a:cubicBezTo>
                    <a:pt x="1346" y="336"/>
                    <a:pt x="1445" y="361"/>
                    <a:pt x="1570" y="374"/>
                  </a:cubicBezTo>
                  <a:cubicBezTo>
                    <a:pt x="1720" y="386"/>
                    <a:pt x="2255" y="324"/>
                    <a:pt x="2330" y="399"/>
                  </a:cubicBezTo>
                  <a:cubicBezTo>
                    <a:pt x="2280" y="424"/>
                    <a:pt x="1819" y="411"/>
                    <a:pt x="1732" y="399"/>
                  </a:cubicBezTo>
                  <a:cubicBezTo>
                    <a:pt x="1508" y="386"/>
                    <a:pt x="1371" y="386"/>
                    <a:pt x="1146" y="399"/>
                  </a:cubicBezTo>
                  <a:cubicBezTo>
                    <a:pt x="959" y="399"/>
                    <a:pt x="698" y="349"/>
                    <a:pt x="560" y="436"/>
                  </a:cubicBezTo>
                  <a:lnTo>
                    <a:pt x="261" y="723"/>
                  </a:lnTo>
                  <a:cubicBezTo>
                    <a:pt x="498" y="798"/>
                    <a:pt x="947" y="760"/>
                    <a:pt x="1134" y="773"/>
                  </a:cubicBezTo>
                  <a:cubicBezTo>
                    <a:pt x="1296" y="773"/>
                    <a:pt x="1420" y="785"/>
                    <a:pt x="1582" y="785"/>
                  </a:cubicBezTo>
                  <a:cubicBezTo>
                    <a:pt x="1682" y="785"/>
                    <a:pt x="1956" y="748"/>
                    <a:pt x="2031" y="785"/>
                  </a:cubicBezTo>
                  <a:lnTo>
                    <a:pt x="1533" y="823"/>
                  </a:lnTo>
                  <a:cubicBezTo>
                    <a:pt x="1445" y="823"/>
                    <a:pt x="1371" y="823"/>
                    <a:pt x="1296" y="810"/>
                  </a:cubicBezTo>
                  <a:cubicBezTo>
                    <a:pt x="1159" y="785"/>
                    <a:pt x="947" y="810"/>
                    <a:pt x="810" y="823"/>
                  </a:cubicBezTo>
                  <a:cubicBezTo>
                    <a:pt x="723" y="823"/>
                    <a:pt x="660" y="810"/>
                    <a:pt x="573" y="798"/>
                  </a:cubicBezTo>
                  <a:cubicBezTo>
                    <a:pt x="324" y="785"/>
                    <a:pt x="461" y="748"/>
                    <a:pt x="224" y="810"/>
                  </a:cubicBezTo>
                  <a:cubicBezTo>
                    <a:pt x="187" y="823"/>
                    <a:pt x="137" y="810"/>
                    <a:pt x="99" y="810"/>
                  </a:cubicBezTo>
                  <a:lnTo>
                    <a:pt x="0" y="960"/>
                  </a:lnTo>
                  <a:cubicBezTo>
                    <a:pt x="236" y="1034"/>
                    <a:pt x="660" y="1009"/>
                    <a:pt x="922" y="1009"/>
                  </a:cubicBezTo>
                  <a:cubicBezTo>
                    <a:pt x="1084" y="1022"/>
                    <a:pt x="1221" y="1047"/>
                    <a:pt x="1383" y="1034"/>
                  </a:cubicBezTo>
                  <a:cubicBezTo>
                    <a:pt x="1533" y="1009"/>
                    <a:pt x="1695" y="1034"/>
                    <a:pt x="1844" y="1009"/>
                  </a:cubicBezTo>
                  <a:cubicBezTo>
                    <a:pt x="1869" y="985"/>
                    <a:pt x="1844" y="1009"/>
                    <a:pt x="1869" y="972"/>
                  </a:cubicBezTo>
                  <a:cubicBezTo>
                    <a:pt x="1931" y="872"/>
                    <a:pt x="1906" y="910"/>
                    <a:pt x="2044" y="860"/>
                  </a:cubicBezTo>
                  <a:cubicBezTo>
                    <a:pt x="2268" y="760"/>
                    <a:pt x="2168" y="798"/>
                    <a:pt x="2268" y="723"/>
                  </a:cubicBezTo>
                  <a:cubicBezTo>
                    <a:pt x="2417" y="611"/>
                    <a:pt x="2579" y="548"/>
                    <a:pt x="2654" y="399"/>
                  </a:cubicBezTo>
                  <a:lnTo>
                    <a:pt x="2380" y="399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2" name="Freeform 8">
              <a:extLst>
                <a:ext uri="{FF2B5EF4-FFF2-40B4-BE49-F238E27FC236}">
                  <a16:creationId xmlns:a16="http://schemas.microsoft.com/office/drawing/2014/main" id="{43B9CA97-3FA3-40CE-99D6-1877A1E6E0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3" y="714"/>
              <a:ext cx="606" cy="155"/>
            </a:xfrm>
            <a:custGeom>
              <a:avLst/>
              <a:gdLst>
                <a:gd name="T0" fmla="*/ 499 w 3128"/>
                <a:gd name="T1" fmla="*/ 212 h 798"/>
                <a:gd name="T2" fmla="*/ 399 w 3128"/>
                <a:gd name="T3" fmla="*/ 224 h 798"/>
                <a:gd name="T4" fmla="*/ 437 w 3128"/>
                <a:gd name="T5" fmla="*/ 162 h 798"/>
                <a:gd name="T6" fmla="*/ 499 w 3128"/>
                <a:gd name="T7" fmla="*/ 212 h 798"/>
                <a:gd name="T8" fmla="*/ 0 w 3128"/>
                <a:gd name="T9" fmla="*/ 162 h 798"/>
                <a:gd name="T10" fmla="*/ 13 w 3128"/>
                <a:gd name="T11" fmla="*/ 174 h 798"/>
                <a:gd name="T12" fmla="*/ 38 w 3128"/>
                <a:gd name="T13" fmla="*/ 187 h 798"/>
                <a:gd name="T14" fmla="*/ 63 w 3128"/>
                <a:gd name="T15" fmla="*/ 199 h 798"/>
                <a:gd name="T16" fmla="*/ 324 w 3128"/>
                <a:gd name="T17" fmla="*/ 386 h 798"/>
                <a:gd name="T18" fmla="*/ 486 w 3128"/>
                <a:gd name="T19" fmla="*/ 424 h 798"/>
                <a:gd name="T20" fmla="*/ 2543 w 3128"/>
                <a:gd name="T21" fmla="*/ 361 h 798"/>
                <a:gd name="T22" fmla="*/ 2717 w 3128"/>
                <a:gd name="T23" fmla="*/ 399 h 798"/>
                <a:gd name="T24" fmla="*/ 2667 w 3128"/>
                <a:gd name="T25" fmla="*/ 424 h 798"/>
                <a:gd name="T26" fmla="*/ 2568 w 3128"/>
                <a:gd name="T27" fmla="*/ 424 h 798"/>
                <a:gd name="T28" fmla="*/ 1621 w 3128"/>
                <a:gd name="T29" fmla="*/ 449 h 798"/>
                <a:gd name="T30" fmla="*/ 1097 w 3128"/>
                <a:gd name="T31" fmla="*/ 473 h 798"/>
                <a:gd name="T32" fmla="*/ 524 w 3128"/>
                <a:gd name="T33" fmla="*/ 486 h 798"/>
                <a:gd name="T34" fmla="*/ 636 w 3128"/>
                <a:gd name="T35" fmla="*/ 573 h 798"/>
                <a:gd name="T36" fmla="*/ 848 w 3128"/>
                <a:gd name="T37" fmla="*/ 698 h 798"/>
                <a:gd name="T38" fmla="*/ 972 w 3128"/>
                <a:gd name="T39" fmla="*/ 748 h 798"/>
                <a:gd name="T40" fmla="*/ 1047 w 3128"/>
                <a:gd name="T41" fmla="*/ 748 h 798"/>
                <a:gd name="T42" fmla="*/ 1571 w 3128"/>
                <a:gd name="T43" fmla="*/ 773 h 798"/>
                <a:gd name="T44" fmla="*/ 3128 w 3128"/>
                <a:gd name="T45" fmla="*/ 748 h 798"/>
                <a:gd name="T46" fmla="*/ 3016 w 3128"/>
                <a:gd name="T47" fmla="*/ 573 h 798"/>
                <a:gd name="T48" fmla="*/ 2954 w 3128"/>
                <a:gd name="T49" fmla="*/ 511 h 798"/>
                <a:gd name="T50" fmla="*/ 2879 w 3128"/>
                <a:gd name="T51" fmla="*/ 436 h 798"/>
                <a:gd name="T52" fmla="*/ 2767 w 3128"/>
                <a:gd name="T53" fmla="*/ 349 h 798"/>
                <a:gd name="T54" fmla="*/ 2642 w 3128"/>
                <a:gd name="T55" fmla="*/ 262 h 798"/>
                <a:gd name="T56" fmla="*/ 2368 w 3128"/>
                <a:gd name="T57" fmla="*/ 112 h 798"/>
                <a:gd name="T58" fmla="*/ 2293 w 3128"/>
                <a:gd name="T59" fmla="*/ 50 h 798"/>
                <a:gd name="T60" fmla="*/ 1733 w 3128"/>
                <a:gd name="T61" fmla="*/ 50 h 798"/>
                <a:gd name="T62" fmla="*/ 1122 w 3128"/>
                <a:gd name="T63" fmla="*/ 62 h 798"/>
                <a:gd name="T64" fmla="*/ 237 w 3128"/>
                <a:gd name="T65" fmla="*/ 87 h 798"/>
                <a:gd name="T66" fmla="*/ 100 w 3128"/>
                <a:gd name="T67" fmla="*/ 100 h 798"/>
                <a:gd name="T68" fmla="*/ 0 w 3128"/>
                <a:gd name="T69" fmla="*/ 162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28" h="798">
                  <a:moveTo>
                    <a:pt x="499" y="212"/>
                  </a:moveTo>
                  <a:cubicBezTo>
                    <a:pt x="461" y="237"/>
                    <a:pt x="461" y="237"/>
                    <a:pt x="399" y="224"/>
                  </a:cubicBezTo>
                  <a:cubicBezTo>
                    <a:pt x="412" y="162"/>
                    <a:pt x="362" y="162"/>
                    <a:pt x="437" y="162"/>
                  </a:cubicBezTo>
                  <a:cubicBezTo>
                    <a:pt x="499" y="162"/>
                    <a:pt x="486" y="199"/>
                    <a:pt x="499" y="212"/>
                  </a:cubicBezTo>
                  <a:close/>
                  <a:moveTo>
                    <a:pt x="0" y="162"/>
                  </a:moveTo>
                  <a:cubicBezTo>
                    <a:pt x="25" y="149"/>
                    <a:pt x="13" y="149"/>
                    <a:pt x="13" y="174"/>
                  </a:cubicBezTo>
                  <a:cubicBezTo>
                    <a:pt x="38" y="162"/>
                    <a:pt x="38" y="162"/>
                    <a:pt x="38" y="187"/>
                  </a:cubicBezTo>
                  <a:cubicBezTo>
                    <a:pt x="63" y="187"/>
                    <a:pt x="63" y="174"/>
                    <a:pt x="63" y="199"/>
                  </a:cubicBezTo>
                  <a:cubicBezTo>
                    <a:pt x="150" y="237"/>
                    <a:pt x="275" y="324"/>
                    <a:pt x="324" y="386"/>
                  </a:cubicBezTo>
                  <a:cubicBezTo>
                    <a:pt x="387" y="436"/>
                    <a:pt x="374" y="436"/>
                    <a:pt x="486" y="424"/>
                  </a:cubicBezTo>
                  <a:lnTo>
                    <a:pt x="2543" y="361"/>
                  </a:lnTo>
                  <a:cubicBezTo>
                    <a:pt x="2580" y="349"/>
                    <a:pt x="2717" y="287"/>
                    <a:pt x="2717" y="399"/>
                  </a:cubicBezTo>
                  <a:cubicBezTo>
                    <a:pt x="2692" y="411"/>
                    <a:pt x="2705" y="411"/>
                    <a:pt x="2667" y="424"/>
                  </a:cubicBezTo>
                  <a:lnTo>
                    <a:pt x="2568" y="424"/>
                  </a:lnTo>
                  <a:cubicBezTo>
                    <a:pt x="2368" y="399"/>
                    <a:pt x="1820" y="424"/>
                    <a:pt x="1621" y="449"/>
                  </a:cubicBezTo>
                  <a:cubicBezTo>
                    <a:pt x="1434" y="461"/>
                    <a:pt x="1272" y="461"/>
                    <a:pt x="1097" y="473"/>
                  </a:cubicBezTo>
                  <a:cubicBezTo>
                    <a:pt x="910" y="486"/>
                    <a:pt x="698" y="461"/>
                    <a:pt x="524" y="486"/>
                  </a:cubicBezTo>
                  <a:lnTo>
                    <a:pt x="636" y="573"/>
                  </a:lnTo>
                  <a:cubicBezTo>
                    <a:pt x="835" y="673"/>
                    <a:pt x="773" y="660"/>
                    <a:pt x="848" y="698"/>
                  </a:cubicBezTo>
                  <a:lnTo>
                    <a:pt x="972" y="748"/>
                  </a:lnTo>
                  <a:lnTo>
                    <a:pt x="1047" y="748"/>
                  </a:lnTo>
                  <a:cubicBezTo>
                    <a:pt x="1184" y="723"/>
                    <a:pt x="1409" y="785"/>
                    <a:pt x="1571" y="773"/>
                  </a:cubicBezTo>
                  <a:cubicBezTo>
                    <a:pt x="2019" y="723"/>
                    <a:pt x="2892" y="798"/>
                    <a:pt x="3128" y="748"/>
                  </a:cubicBezTo>
                  <a:cubicBezTo>
                    <a:pt x="3116" y="673"/>
                    <a:pt x="3066" y="623"/>
                    <a:pt x="3016" y="573"/>
                  </a:cubicBezTo>
                  <a:cubicBezTo>
                    <a:pt x="2991" y="548"/>
                    <a:pt x="2979" y="536"/>
                    <a:pt x="2954" y="511"/>
                  </a:cubicBezTo>
                  <a:lnTo>
                    <a:pt x="2879" y="436"/>
                  </a:lnTo>
                  <a:cubicBezTo>
                    <a:pt x="2817" y="411"/>
                    <a:pt x="2817" y="386"/>
                    <a:pt x="2767" y="349"/>
                  </a:cubicBezTo>
                  <a:cubicBezTo>
                    <a:pt x="2717" y="311"/>
                    <a:pt x="2692" y="299"/>
                    <a:pt x="2642" y="262"/>
                  </a:cubicBezTo>
                  <a:cubicBezTo>
                    <a:pt x="2543" y="212"/>
                    <a:pt x="2493" y="149"/>
                    <a:pt x="2368" y="112"/>
                  </a:cubicBezTo>
                  <a:cubicBezTo>
                    <a:pt x="2306" y="87"/>
                    <a:pt x="2318" y="100"/>
                    <a:pt x="2293" y="50"/>
                  </a:cubicBezTo>
                  <a:cubicBezTo>
                    <a:pt x="2069" y="0"/>
                    <a:pt x="1969" y="37"/>
                    <a:pt x="1733" y="50"/>
                  </a:cubicBezTo>
                  <a:cubicBezTo>
                    <a:pt x="1533" y="62"/>
                    <a:pt x="1321" y="50"/>
                    <a:pt x="1122" y="62"/>
                  </a:cubicBezTo>
                  <a:lnTo>
                    <a:pt x="237" y="87"/>
                  </a:lnTo>
                  <a:cubicBezTo>
                    <a:pt x="200" y="87"/>
                    <a:pt x="137" y="87"/>
                    <a:pt x="100" y="100"/>
                  </a:cubicBezTo>
                  <a:cubicBezTo>
                    <a:pt x="13" y="112"/>
                    <a:pt x="0" y="100"/>
                    <a:pt x="0" y="162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3" name="Freeform 9">
              <a:extLst>
                <a:ext uri="{FF2B5EF4-FFF2-40B4-BE49-F238E27FC236}">
                  <a16:creationId xmlns:a16="http://schemas.microsoft.com/office/drawing/2014/main" id="{8EBF78CA-459A-49C4-86A9-8D745B4B7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" y="1835"/>
              <a:ext cx="309" cy="222"/>
            </a:xfrm>
            <a:custGeom>
              <a:avLst/>
              <a:gdLst>
                <a:gd name="T0" fmla="*/ 124 w 1595"/>
                <a:gd name="T1" fmla="*/ 24 h 1146"/>
                <a:gd name="T2" fmla="*/ 112 w 1595"/>
                <a:gd name="T3" fmla="*/ 49 h 1146"/>
                <a:gd name="T4" fmla="*/ 87 w 1595"/>
                <a:gd name="T5" fmla="*/ 99 h 1146"/>
                <a:gd name="T6" fmla="*/ 87 w 1595"/>
                <a:gd name="T7" fmla="*/ 299 h 1146"/>
                <a:gd name="T8" fmla="*/ 99 w 1595"/>
                <a:gd name="T9" fmla="*/ 361 h 1146"/>
                <a:gd name="T10" fmla="*/ 87 w 1595"/>
                <a:gd name="T11" fmla="*/ 373 h 1146"/>
                <a:gd name="T12" fmla="*/ 62 w 1595"/>
                <a:gd name="T13" fmla="*/ 448 h 1146"/>
                <a:gd name="T14" fmla="*/ 50 w 1595"/>
                <a:gd name="T15" fmla="*/ 560 h 1146"/>
                <a:gd name="T16" fmla="*/ 50 w 1595"/>
                <a:gd name="T17" fmla="*/ 710 h 1146"/>
                <a:gd name="T18" fmla="*/ 1234 w 1595"/>
                <a:gd name="T19" fmla="*/ 735 h 1146"/>
                <a:gd name="T20" fmla="*/ 1084 w 1595"/>
                <a:gd name="T21" fmla="*/ 772 h 1146"/>
                <a:gd name="T22" fmla="*/ 623 w 1595"/>
                <a:gd name="T23" fmla="*/ 760 h 1146"/>
                <a:gd name="T24" fmla="*/ 37 w 1595"/>
                <a:gd name="T25" fmla="*/ 797 h 1146"/>
                <a:gd name="T26" fmla="*/ 0 w 1595"/>
                <a:gd name="T27" fmla="*/ 1134 h 1146"/>
                <a:gd name="T28" fmla="*/ 710 w 1595"/>
                <a:gd name="T29" fmla="*/ 1121 h 1146"/>
                <a:gd name="T30" fmla="*/ 1445 w 1595"/>
                <a:gd name="T31" fmla="*/ 1121 h 1146"/>
                <a:gd name="T32" fmla="*/ 1483 w 1595"/>
                <a:gd name="T33" fmla="*/ 810 h 1146"/>
                <a:gd name="T34" fmla="*/ 1371 w 1595"/>
                <a:gd name="T35" fmla="*/ 735 h 1146"/>
                <a:gd name="T36" fmla="*/ 1495 w 1595"/>
                <a:gd name="T37" fmla="*/ 710 h 1146"/>
                <a:gd name="T38" fmla="*/ 1508 w 1595"/>
                <a:gd name="T39" fmla="*/ 722 h 1146"/>
                <a:gd name="T40" fmla="*/ 1545 w 1595"/>
                <a:gd name="T41" fmla="*/ 423 h 1146"/>
                <a:gd name="T42" fmla="*/ 1533 w 1595"/>
                <a:gd name="T43" fmla="*/ 411 h 1146"/>
                <a:gd name="T44" fmla="*/ 760 w 1595"/>
                <a:gd name="T45" fmla="*/ 361 h 1146"/>
                <a:gd name="T46" fmla="*/ 1558 w 1595"/>
                <a:gd name="T47" fmla="*/ 336 h 1146"/>
                <a:gd name="T48" fmla="*/ 1582 w 1595"/>
                <a:gd name="T49" fmla="*/ 99 h 1146"/>
                <a:gd name="T50" fmla="*/ 860 w 1595"/>
                <a:gd name="T51" fmla="*/ 37 h 1146"/>
                <a:gd name="T52" fmla="*/ 124 w 1595"/>
                <a:gd name="T53" fmla="*/ 24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95" h="1146">
                  <a:moveTo>
                    <a:pt x="124" y="24"/>
                  </a:moveTo>
                  <a:cubicBezTo>
                    <a:pt x="137" y="62"/>
                    <a:pt x="149" y="49"/>
                    <a:pt x="112" y="49"/>
                  </a:cubicBezTo>
                  <a:cubicBezTo>
                    <a:pt x="124" y="137"/>
                    <a:pt x="112" y="87"/>
                    <a:pt x="87" y="99"/>
                  </a:cubicBezTo>
                  <a:cubicBezTo>
                    <a:pt x="87" y="162"/>
                    <a:pt x="75" y="224"/>
                    <a:pt x="87" y="299"/>
                  </a:cubicBezTo>
                  <a:lnTo>
                    <a:pt x="99" y="361"/>
                  </a:lnTo>
                  <a:cubicBezTo>
                    <a:pt x="87" y="361"/>
                    <a:pt x="87" y="361"/>
                    <a:pt x="87" y="373"/>
                  </a:cubicBezTo>
                  <a:cubicBezTo>
                    <a:pt x="87" y="448"/>
                    <a:pt x="75" y="348"/>
                    <a:pt x="62" y="448"/>
                  </a:cubicBezTo>
                  <a:cubicBezTo>
                    <a:pt x="75" y="498"/>
                    <a:pt x="62" y="510"/>
                    <a:pt x="50" y="560"/>
                  </a:cubicBezTo>
                  <a:cubicBezTo>
                    <a:pt x="37" y="623"/>
                    <a:pt x="37" y="660"/>
                    <a:pt x="50" y="710"/>
                  </a:cubicBezTo>
                  <a:cubicBezTo>
                    <a:pt x="386" y="785"/>
                    <a:pt x="710" y="635"/>
                    <a:pt x="1234" y="735"/>
                  </a:cubicBezTo>
                  <a:cubicBezTo>
                    <a:pt x="1221" y="747"/>
                    <a:pt x="1221" y="785"/>
                    <a:pt x="1084" y="772"/>
                  </a:cubicBezTo>
                  <a:cubicBezTo>
                    <a:pt x="885" y="760"/>
                    <a:pt x="860" y="747"/>
                    <a:pt x="623" y="760"/>
                  </a:cubicBezTo>
                  <a:cubicBezTo>
                    <a:pt x="498" y="760"/>
                    <a:pt x="99" y="772"/>
                    <a:pt x="37" y="797"/>
                  </a:cubicBezTo>
                  <a:cubicBezTo>
                    <a:pt x="12" y="909"/>
                    <a:pt x="12" y="997"/>
                    <a:pt x="0" y="1134"/>
                  </a:cubicBezTo>
                  <a:cubicBezTo>
                    <a:pt x="87" y="1121"/>
                    <a:pt x="461" y="1146"/>
                    <a:pt x="710" y="1121"/>
                  </a:cubicBezTo>
                  <a:cubicBezTo>
                    <a:pt x="959" y="1109"/>
                    <a:pt x="1209" y="1146"/>
                    <a:pt x="1445" y="1121"/>
                  </a:cubicBezTo>
                  <a:cubicBezTo>
                    <a:pt x="1508" y="1009"/>
                    <a:pt x="1458" y="947"/>
                    <a:pt x="1483" y="810"/>
                  </a:cubicBezTo>
                  <a:cubicBezTo>
                    <a:pt x="1408" y="760"/>
                    <a:pt x="1408" y="822"/>
                    <a:pt x="1371" y="735"/>
                  </a:cubicBezTo>
                  <a:cubicBezTo>
                    <a:pt x="1420" y="722"/>
                    <a:pt x="1433" y="722"/>
                    <a:pt x="1495" y="710"/>
                  </a:cubicBezTo>
                  <a:lnTo>
                    <a:pt x="1508" y="722"/>
                  </a:lnTo>
                  <a:cubicBezTo>
                    <a:pt x="1533" y="510"/>
                    <a:pt x="1545" y="623"/>
                    <a:pt x="1545" y="423"/>
                  </a:cubicBezTo>
                  <a:cubicBezTo>
                    <a:pt x="1545" y="411"/>
                    <a:pt x="1545" y="411"/>
                    <a:pt x="1533" y="411"/>
                  </a:cubicBezTo>
                  <a:cubicBezTo>
                    <a:pt x="1383" y="361"/>
                    <a:pt x="860" y="411"/>
                    <a:pt x="760" y="361"/>
                  </a:cubicBezTo>
                  <a:cubicBezTo>
                    <a:pt x="835" y="311"/>
                    <a:pt x="1396" y="386"/>
                    <a:pt x="1558" y="336"/>
                  </a:cubicBezTo>
                  <a:cubicBezTo>
                    <a:pt x="1595" y="224"/>
                    <a:pt x="1582" y="174"/>
                    <a:pt x="1582" y="99"/>
                  </a:cubicBezTo>
                  <a:cubicBezTo>
                    <a:pt x="1582" y="49"/>
                    <a:pt x="997" y="49"/>
                    <a:pt x="860" y="37"/>
                  </a:cubicBezTo>
                  <a:cubicBezTo>
                    <a:pt x="610" y="0"/>
                    <a:pt x="349" y="62"/>
                    <a:pt x="124" y="24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4" name="Freeform 10">
              <a:extLst>
                <a:ext uri="{FF2B5EF4-FFF2-40B4-BE49-F238E27FC236}">
                  <a16:creationId xmlns:a16="http://schemas.microsoft.com/office/drawing/2014/main" id="{CBEEF448-269E-448B-8355-37B860F87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" y="1449"/>
              <a:ext cx="1047" cy="72"/>
            </a:xfrm>
            <a:custGeom>
              <a:avLst/>
              <a:gdLst>
                <a:gd name="T0" fmla="*/ 0 w 5397"/>
                <a:gd name="T1" fmla="*/ 274 h 373"/>
                <a:gd name="T2" fmla="*/ 1421 w 5397"/>
                <a:gd name="T3" fmla="*/ 299 h 373"/>
                <a:gd name="T4" fmla="*/ 2455 w 5397"/>
                <a:gd name="T5" fmla="*/ 286 h 373"/>
                <a:gd name="T6" fmla="*/ 2829 w 5397"/>
                <a:gd name="T7" fmla="*/ 286 h 373"/>
                <a:gd name="T8" fmla="*/ 4200 w 5397"/>
                <a:gd name="T9" fmla="*/ 336 h 373"/>
                <a:gd name="T10" fmla="*/ 4898 w 5397"/>
                <a:gd name="T11" fmla="*/ 361 h 373"/>
                <a:gd name="T12" fmla="*/ 5060 w 5397"/>
                <a:gd name="T13" fmla="*/ 348 h 373"/>
                <a:gd name="T14" fmla="*/ 5110 w 5397"/>
                <a:gd name="T15" fmla="*/ 324 h 373"/>
                <a:gd name="T16" fmla="*/ 5235 w 5397"/>
                <a:gd name="T17" fmla="*/ 261 h 373"/>
                <a:gd name="T18" fmla="*/ 5297 w 5397"/>
                <a:gd name="T19" fmla="*/ 211 h 373"/>
                <a:gd name="T20" fmla="*/ 5397 w 5397"/>
                <a:gd name="T21" fmla="*/ 112 h 373"/>
                <a:gd name="T22" fmla="*/ 4188 w 5397"/>
                <a:gd name="T23" fmla="*/ 87 h 373"/>
                <a:gd name="T24" fmla="*/ 4013 w 5397"/>
                <a:gd name="T25" fmla="*/ 74 h 373"/>
                <a:gd name="T26" fmla="*/ 3315 w 5397"/>
                <a:gd name="T27" fmla="*/ 49 h 373"/>
                <a:gd name="T28" fmla="*/ 1895 w 5397"/>
                <a:gd name="T29" fmla="*/ 49 h 373"/>
                <a:gd name="T30" fmla="*/ 511 w 5397"/>
                <a:gd name="T31" fmla="*/ 24 h 373"/>
                <a:gd name="T32" fmla="*/ 150 w 5397"/>
                <a:gd name="T33" fmla="*/ 74 h 373"/>
                <a:gd name="T34" fmla="*/ 112 w 5397"/>
                <a:gd name="T35" fmla="*/ 112 h 373"/>
                <a:gd name="T36" fmla="*/ 88 w 5397"/>
                <a:gd name="T37" fmla="*/ 137 h 373"/>
                <a:gd name="T38" fmla="*/ 0 w 5397"/>
                <a:gd name="T39" fmla="*/ 274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97" h="373">
                  <a:moveTo>
                    <a:pt x="0" y="274"/>
                  </a:moveTo>
                  <a:cubicBezTo>
                    <a:pt x="474" y="299"/>
                    <a:pt x="947" y="274"/>
                    <a:pt x="1421" y="299"/>
                  </a:cubicBezTo>
                  <a:cubicBezTo>
                    <a:pt x="1670" y="311"/>
                    <a:pt x="2306" y="274"/>
                    <a:pt x="2455" y="286"/>
                  </a:cubicBezTo>
                  <a:cubicBezTo>
                    <a:pt x="2555" y="311"/>
                    <a:pt x="2692" y="286"/>
                    <a:pt x="2829" y="286"/>
                  </a:cubicBezTo>
                  <a:cubicBezTo>
                    <a:pt x="3278" y="311"/>
                    <a:pt x="3739" y="324"/>
                    <a:pt x="4200" y="336"/>
                  </a:cubicBezTo>
                  <a:cubicBezTo>
                    <a:pt x="4437" y="348"/>
                    <a:pt x="4661" y="348"/>
                    <a:pt x="4898" y="361"/>
                  </a:cubicBezTo>
                  <a:cubicBezTo>
                    <a:pt x="4948" y="373"/>
                    <a:pt x="4998" y="361"/>
                    <a:pt x="5060" y="348"/>
                  </a:cubicBezTo>
                  <a:cubicBezTo>
                    <a:pt x="5097" y="336"/>
                    <a:pt x="5085" y="348"/>
                    <a:pt x="5110" y="324"/>
                  </a:cubicBezTo>
                  <a:lnTo>
                    <a:pt x="5235" y="261"/>
                  </a:lnTo>
                  <a:cubicBezTo>
                    <a:pt x="5259" y="236"/>
                    <a:pt x="5259" y="236"/>
                    <a:pt x="5297" y="211"/>
                  </a:cubicBezTo>
                  <a:cubicBezTo>
                    <a:pt x="5384" y="162"/>
                    <a:pt x="5372" y="174"/>
                    <a:pt x="5397" y="112"/>
                  </a:cubicBezTo>
                  <a:lnTo>
                    <a:pt x="4188" y="87"/>
                  </a:lnTo>
                  <a:cubicBezTo>
                    <a:pt x="4125" y="87"/>
                    <a:pt x="4076" y="74"/>
                    <a:pt x="4013" y="74"/>
                  </a:cubicBezTo>
                  <a:cubicBezTo>
                    <a:pt x="3789" y="62"/>
                    <a:pt x="3540" y="49"/>
                    <a:pt x="3315" y="49"/>
                  </a:cubicBezTo>
                  <a:cubicBezTo>
                    <a:pt x="2854" y="74"/>
                    <a:pt x="2356" y="0"/>
                    <a:pt x="1895" y="49"/>
                  </a:cubicBezTo>
                  <a:cubicBezTo>
                    <a:pt x="1546" y="74"/>
                    <a:pt x="860" y="0"/>
                    <a:pt x="511" y="24"/>
                  </a:cubicBezTo>
                  <a:cubicBezTo>
                    <a:pt x="362" y="49"/>
                    <a:pt x="225" y="24"/>
                    <a:pt x="150" y="74"/>
                  </a:cubicBezTo>
                  <a:lnTo>
                    <a:pt x="112" y="112"/>
                  </a:lnTo>
                  <a:cubicBezTo>
                    <a:pt x="100" y="124"/>
                    <a:pt x="100" y="124"/>
                    <a:pt x="88" y="137"/>
                  </a:cubicBezTo>
                  <a:cubicBezTo>
                    <a:pt x="13" y="224"/>
                    <a:pt x="25" y="199"/>
                    <a:pt x="0" y="274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5" name="Freeform 11">
              <a:extLst>
                <a:ext uri="{FF2B5EF4-FFF2-40B4-BE49-F238E27FC236}">
                  <a16:creationId xmlns:a16="http://schemas.microsoft.com/office/drawing/2014/main" id="{99362613-1016-487C-A58B-B1F8AA540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" y="1509"/>
              <a:ext cx="981" cy="65"/>
            </a:xfrm>
            <a:custGeom>
              <a:avLst/>
              <a:gdLst>
                <a:gd name="T0" fmla="*/ 1471 w 5060"/>
                <a:gd name="T1" fmla="*/ 299 h 337"/>
                <a:gd name="T2" fmla="*/ 1870 w 5060"/>
                <a:gd name="T3" fmla="*/ 312 h 337"/>
                <a:gd name="T4" fmla="*/ 2256 w 5060"/>
                <a:gd name="T5" fmla="*/ 274 h 337"/>
                <a:gd name="T6" fmla="*/ 3066 w 5060"/>
                <a:gd name="T7" fmla="*/ 274 h 337"/>
                <a:gd name="T8" fmla="*/ 3079 w 5060"/>
                <a:gd name="T9" fmla="*/ 274 h 337"/>
                <a:gd name="T10" fmla="*/ 3116 w 5060"/>
                <a:gd name="T11" fmla="*/ 287 h 337"/>
                <a:gd name="T12" fmla="*/ 3615 w 5060"/>
                <a:gd name="T13" fmla="*/ 299 h 337"/>
                <a:gd name="T14" fmla="*/ 4126 w 5060"/>
                <a:gd name="T15" fmla="*/ 312 h 337"/>
                <a:gd name="T16" fmla="*/ 4574 w 5060"/>
                <a:gd name="T17" fmla="*/ 237 h 337"/>
                <a:gd name="T18" fmla="*/ 5023 w 5060"/>
                <a:gd name="T19" fmla="*/ 162 h 337"/>
                <a:gd name="T20" fmla="*/ 5048 w 5060"/>
                <a:gd name="T21" fmla="*/ 150 h 337"/>
                <a:gd name="T22" fmla="*/ 5035 w 5060"/>
                <a:gd name="T23" fmla="*/ 100 h 337"/>
                <a:gd name="T24" fmla="*/ 3752 w 5060"/>
                <a:gd name="T25" fmla="*/ 62 h 337"/>
                <a:gd name="T26" fmla="*/ 3390 w 5060"/>
                <a:gd name="T27" fmla="*/ 50 h 337"/>
                <a:gd name="T28" fmla="*/ 2730 w 5060"/>
                <a:gd name="T29" fmla="*/ 37 h 337"/>
                <a:gd name="T30" fmla="*/ 2418 w 5060"/>
                <a:gd name="T31" fmla="*/ 25 h 337"/>
                <a:gd name="T32" fmla="*/ 1745 w 5060"/>
                <a:gd name="T33" fmla="*/ 50 h 337"/>
                <a:gd name="T34" fmla="*/ 424 w 5060"/>
                <a:gd name="T35" fmla="*/ 13 h 337"/>
                <a:gd name="T36" fmla="*/ 0 w 5060"/>
                <a:gd name="T37" fmla="*/ 199 h 337"/>
                <a:gd name="T38" fmla="*/ 0 w 5060"/>
                <a:gd name="T39" fmla="*/ 262 h 337"/>
                <a:gd name="T40" fmla="*/ 748 w 5060"/>
                <a:gd name="T41" fmla="*/ 274 h 337"/>
                <a:gd name="T42" fmla="*/ 1122 w 5060"/>
                <a:gd name="T43" fmla="*/ 287 h 337"/>
                <a:gd name="T44" fmla="*/ 1409 w 5060"/>
                <a:gd name="T45" fmla="*/ 274 h 337"/>
                <a:gd name="T46" fmla="*/ 1471 w 5060"/>
                <a:gd name="T47" fmla="*/ 299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60" h="337">
                  <a:moveTo>
                    <a:pt x="1471" y="299"/>
                  </a:moveTo>
                  <a:cubicBezTo>
                    <a:pt x="1608" y="287"/>
                    <a:pt x="1733" y="324"/>
                    <a:pt x="1870" y="312"/>
                  </a:cubicBezTo>
                  <a:cubicBezTo>
                    <a:pt x="2007" y="299"/>
                    <a:pt x="2107" y="262"/>
                    <a:pt x="2256" y="274"/>
                  </a:cubicBezTo>
                  <a:cubicBezTo>
                    <a:pt x="2381" y="274"/>
                    <a:pt x="2942" y="249"/>
                    <a:pt x="3066" y="274"/>
                  </a:cubicBezTo>
                  <a:cubicBezTo>
                    <a:pt x="3079" y="274"/>
                    <a:pt x="3079" y="274"/>
                    <a:pt x="3079" y="274"/>
                  </a:cubicBezTo>
                  <a:lnTo>
                    <a:pt x="3116" y="287"/>
                  </a:lnTo>
                  <a:cubicBezTo>
                    <a:pt x="3291" y="287"/>
                    <a:pt x="3440" y="299"/>
                    <a:pt x="3615" y="299"/>
                  </a:cubicBezTo>
                  <a:cubicBezTo>
                    <a:pt x="3752" y="312"/>
                    <a:pt x="4001" y="337"/>
                    <a:pt x="4126" y="312"/>
                  </a:cubicBezTo>
                  <a:cubicBezTo>
                    <a:pt x="4263" y="287"/>
                    <a:pt x="4412" y="262"/>
                    <a:pt x="4574" y="237"/>
                  </a:cubicBezTo>
                  <a:cubicBezTo>
                    <a:pt x="4911" y="199"/>
                    <a:pt x="4711" y="224"/>
                    <a:pt x="5023" y="162"/>
                  </a:cubicBezTo>
                  <a:cubicBezTo>
                    <a:pt x="5023" y="125"/>
                    <a:pt x="5010" y="137"/>
                    <a:pt x="5048" y="150"/>
                  </a:cubicBezTo>
                  <a:cubicBezTo>
                    <a:pt x="5060" y="100"/>
                    <a:pt x="5060" y="137"/>
                    <a:pt x="5035" y="100"/>
                  </a:cubicBezTo>
                  <a:lnTo>
                    <a:pt x="3752" y="62"/>
                  </a:lnTo>
                  <a:cubicBezTo>
                    <a:pt x="3677" y="62"/>
                    <a:pt x="3453" y="62"/>
                    <a:pt x="3390" y="50"/>
                  </a:cubicBezTo>
                  <a:cubicBezTo>
                    <a:pt x="3191" y="25"/>
                    <a:pt x="2942" y="37"/>
                    <a:pt x="2730" y="37"/>
                  </a:cubicBezTo>
                  <a:cubicBezTo>
                    <a:pt x="2605" y="37"/>
                    <a:pt x="2555" y="13"/>
                    <a:pt x="2418" y="25"/>
                  </a:cubicBezTo>
                  <a:lnTo>
                    <a:pt x="1745" y="50"/>
                  </a:lnTo>
                  <a:cubicBezTo>
                    <a:pt x="1359" y="37"/>
                    <a:pt x="761" y="37"/>
                    <a:pt x="424" y="13"/>
                  </a:cubicBezTo>
                  <a:cubicBezTo>
                    <a:pt x="212" y="0"/>
                    <a:pt x="75" y="13"/>
                    <a:pt x="0" y="199"/>
                  </a:cubicBezTo>
                  <a:lnTo>
                    <a:pt x="0" y="262"/>
                  </a:lnTo>
                  <a:cubicBezTo>
                    <a:pt x="138" y="312"/>
                    <a:pt x="574" y="274"/>
                    <a:pt x="748" y="274"/>
                  </a:cubicBezTo>
                  <a:cubicBezTo>
                    <a:pt x="860" y="274"/>
                    <a:pt x="997" y="287"/>
                    <a:pt x="1122" y="287"/>
                  </a:cubicBezTo>
                  <a:cubicBezTo>
                    <a:pt x="1197" y="274"/>
                    <a:pt x="1334" y="262"/>
                    <a:pt x="1409" y="274"/>
                  </a:cubicBezTo>
                  <a:cubicBezTo>
                    <a:pt x="1483" y="287"/>
                    <a:pt x="1434" y="274"/>
                    <a:pt x="1471" y="299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6" name="Freeform 12">
              <a:extLst>
                <a:ext uri="{FF2B5EF4-FFF2-40B4-BE49-F238E27FC236}">
                  <a16:creationId xmlns:a16="http://schemas.microsoft.com/office/drawing/2014/main" id="{65B04F50-E8A7-4084-9031-5B3DF72569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7" y="1137"/>
              <a:ext cx="1240" cy="505"/>
            </a:xfrm>
            <a:custGeom>
              <a:avLst/>
              <a:gdLst>
                <a:gd name="T0" fmla="*/ 648 w 6394"/>
                <a:gd name="T1" fmla="*/ 1720 h 2605"/>
                <a:gd name="T2" fmla="*/ 2431 w 6394"/>
                <a:gd name="T3" fmla="*/ 1657 h 2605"/>
                <a:gd name="T4" fmla="*/ 4724 w 6394"/>
                <a:gd name="T5" fmla="*/ 1695 h 2605"/>
                <a:gd name="T6" fmla="*/ 5771 w 6394"/>
                <a:gd name="T7" fmla="*/ 1869 h 2605"/>
                <a:gd name="T8" fmla="*/ 5434 w 6394"/>
                <a:gd name="T9" fmla="*/ 1969 h 2605"/>
                <a:gd name="T10" fmla="*/ 2991 w 6394"/>
                <a:gd name="T11" fmla="*/ 1894 h 2605"/>
                <a:gd name="T12" fmla="*/ 4101 w 6394"/>
                <a:gd name="T13" fmla="*/ 1533 h 2605"/>
                <a:gd name="T14" fmla="*/ 5023 w 6394"/>
                <a:gd name="T15" fmla="*/ 1371 h 2605"/>
                <a:gd name="T16" fmla="*/ 6219 w 6394"/>
                <a:gd name="T17" fmla="*/ 1433 h 2605"/>
                <a:gd name="T18" fmla="*/ 4213 w 6394"/>
                <a:gd name="T19" fmla="*/ 1620 h 2605"/>
                <a:gd name="T20" fmla="*/ 4749 w 6394"/>
                <a:gd name="T21" fmla="*/ 112 h 2605"/>
                <a:gd name="T22" fmla="*/ 4836 w 6394"/>
                <a:gd name="T23" fmla="*/ 449 h 2605"/>
                <a:gd name="T24" fmla="*/ 5895 w 6394"/>
                <a:gd name="T25" fmla="*/ 486 h 2605"/>
                <a:gd name="T26" fmla="*/ 6257 w 6394"/>
                <a:gd name="T27" fmla="*/ 735 h 2605"/>
                <a:gd name="T28" fmla="*/ 6232 w 6394"/>
                <a:gd name="T29" fmla="*/ 810 h 2605"/>
                <a:gd name="T30" fmla="*/ 4661 w 6394"/>
                <a:gd name="T31" fmla="*/ 922 h 2605"/>
                <a:gd name="T32" fmla="*/ 4624 w 6394"/>
                <a:gd name="T33" fmla="*/ 1047 h 2605"/>
                <a:gd name="T34" fmla="*/ 4499 w 6394"/>
                <a:gd name="T35" fmla="*/ 1296 h 2605"/>
                <a:gd name="T36" fmla="*/ 3839 w 6394"/>
                <a:gd name="T37" fmla="*/ 1645 h 2605"/>
                <a:gd name="T38" fmla="*/ 3340 w 6394"/>
                <a:gd name="T39" fmla="*/ 1608 h 2605"/>
                <a:gd name="T40" fmla="*/ 3340 w 6394"/>
                <a:gd name="T41" fmla="*/ 1558 h 2605"/>
                <a:gd name="T42" fmla="*/ 2082 w 6394"/>
                <a:gd name="T43" fmla="*/ 1595 h 2605"/>
                <a:gd name="T44" fmla="*/ 885 w 6394"/>
                <a:gd name="T45" fmla="*/ 1533 h 2605"/>
                <a:gd name="T46" fmla="*/ 960 w 6394"/>
                <a:gd name="T47" fmla="*/ 1470 h 2605"/>
                <a:gd name="T48" fmla="*/ 885 w 6394"/>
                <a:gd name="T49" fmla="*/ 1533 h 2605"/>
                <a:gd name="T50" fmla="*/ 848 w 6394"/>
                <a:gd name="T51" fmla="*/ 1645 h 2605"/>
                <a:gd name="T52" fmla="*/ 524 w 6394"/>
                <a:gd name="T53" fmla="*/ 1907 h 2605"/>
                <a:gd name="T54" fmla="*/ 287 w 6394"/>
                <a:gd name="T55" fmla="*/ 2131 h 2605"/>
                <a:gd name="T56" fmla="*/ 38 w 6394"/>
                <a:gd name="T57" fmla="*/ 2480 h 2605"/>
                <a:gd name="T58" fmla="*/ 25 w 6394"/>
                <a:gd name="T59" fmla="*/ 2580 h 2605"/>
                <a:gd name="T60" fmla="*/ 1122 w 6394"/>
                <a:gd name="T61" fmla="*/ 2580 h 2605"/>
                <a:gd name="T62" fmla="*/ 63 w 6394"/>
                <a:gd name="T63" fmla="*/ 2517 h 2605"/>
                <a:gd name="T64" fmla="*/ 960 w 6394"/>
                <a:gd name="T65" fmla="*/ 2243 h 2605"/>
                <a:gd name="T66" fmla="*/ 1720 w 6394"/>
                <a:gd name="T67" fmla="*/ 2231 h 2605"/>
                <a:gd name="T68" fmla="*/ 1733 w 6394"/>
                <a:gd name="T69" fmla="*/ 2193 h 2605"/>
                <a:gd name="T70" fmla="*/ 324 w 6394"/>
                <a:gd name="T71" fmla="*/ 2181 h 2605"/>
                <a:gd name="T72" fmla="*/ 2069 w 6394"/>
                <a:gd name="T73" fmla="*/ 1969 h 2605"/>
                <a:gd name="T74" fmla="*/ 3714 w 6394"/>
                <a:gd name="T75" fmla="*/ 1969 h 2605"/>
                <a:gd name="T76" fmla="*/ 5372 w 6394"/>
                <a:gd name="T77" fmla="*/ 2069 h 2605"/>
                <a:gd name="T78" fmla="*/ 5422 w 6394"/>
                <a:gd name="T79" fmla="*/ 2006 h 2605"/>
                <a:gd name="T80" fmla="*/ 5795 w 6394"/>
                <a:gd name="T81" fmla="*/ 1869 h 2605"/>
                <a:gd name="T82" fmla="*/ 5958 w 6394"/>
                <a:gd name="T83" fmla="*/ 1720 h 2605"/>
                <a:gd name="T84" fmla="*/ 6194 w 6394"/>
                <a:gd name="T85" fmla="*/ 1558 h 2605"/>
                <a:gd name="T86" fmla="*/ 6207 w 6394"/>
                <a:gd name="T87" fmla="*/ 1371 h 2605"/>
                <a:gd name="T88" fmla="*/ 4861 w 6394"/>
                <a:gd name="T89" fmla="*/ 1296 h 2605"/>
                <a:gd name="T90" fmla="*/ 5359 w 6394"/>
                <a:gd name="T91" fmla="*/ 1134 h 2605"/>
                <a:gd name="T92" fmla="*/ 6394 w 6394"/>
                <a:gd name="T93" fmla="*/ 1221 h 2605"/>
                <a:gd name="T94" fmla="*/ 6369 w 6394"/>
                <a:gd name="T95" fmla="*/ 1159 h 2605"/>
                <a:gd name="T96" fmla="*/ 6331 w 6394"/>
                <a:gd name="T97" fmla="*/ 1134 h 2605"/>
                <a:gd name="T98" fmla="*/ 4624 w 6394"/>
                <a:gd name="T99" fmla="*/ 1047 h 2605"/>
                <a:gd name="T100" fmla="*/ 6232 w 6394"/>
                <a:gd name="T101" fmla="*/ 860 h 2605"/>
                <a:gd name="T102" fmla="*/ 6232 w 6394"/>
                <a:gd name="T103" fmla="*/ 673 h 2605"/>
                <a:gd name="T104" fmla="*/ 6157 w 6394"/>
                <a:gd name="T105" fmla="*/ 374 h 2605"/>
                <a:gd name="T106" fmla="*/ 6169 w 6394"/>
                <a:gd name="T107" fmla="*/ 449 h 2605"/>
                <a:gd name="T108" fmla="*/ 4761 w 6394"/>
                <a:gd name="T109" fmla="*/ 174 h 2605"/>
                <a:gd name="T110" fmla="*/ 6132 w 6394"/>
                <a:gd name="T111" fmla="*/ 237 h 2605"/>
                <a:gd name="T112" fmla="*/ 6082 w 6394"/>
                <a:gd name="T113" fmla="*/ 0 h 2605"/>
                <a:gd name="T114" fmla="*/ 4749 w 6394"/>
                <a:gd name="T115" fmla="*/ 112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94" h="2605">
                  <a:moveTo>
                    <a:pt x="536" y="1882"/>
                  </a:moveTo>
                  <a:cubicBezTo>
                    <a:pt x="561" y="1807"/>
                    <a:pt x="549" y="1832"/>
                    <a:pt x="624" y="1745"/>
                  </a:cubicBezTo>
                  <a:cubicBezTo>
                    <a:pt x="636" y="1732"/>
                    <a:pt x="636" y="1732"/>
                    <a:pt x="648" y="1720"/>
                  </a:cubicBezTo>
                  <a:lnTo>
                    <a:pt x="686" y="1682"/>
                  </a:lnTo>
                  <a:cubicBezTo>
                    <a:pt x="761" y="1632"/>
                    <a:pt x="898" y="1657"/>
                    <a:pt x="1047" y="1632"/>
                  </a:cubicBezTo>
                  <a:cubicBezTo>
                    <a:pt x="1396" y="1608"/>
                    <a:pt x="2082" y="1682"/>
                    <a:pt x="2431" y="1657"/>
                  </a:cubicBezTo>
                  <a:cubicBezTo>
                    <a:pt x="2892" y="1608"/>
                    <a:pt x="3390" y="1682"/>
                    <a:pt x="3851" y="1657"/>
                  </a:cubicBezTo>
                  <a:cubicBezTo>
                    <a:pt x="4076" y="1657"/>
                    <a:pt x="4325" y="1670"/>
                    <a:pt x="4549" y="1682"/>
                  </a:cubicBezTo>
                  <a:cubicBezTo>
                    <a:pt x="4612" y="1682"/>
                    <a:pt x="4661" y="1695"/>
                    <a:pt x="4724" y="1695"/>
                  </a:cubicBezTo>
                  <a:lnTo>
                    <a:pt x="5933" y="1720"/>
                  </a:lnTo>
                  <a:cubicBezTo>
                    <a:pt x="5908" y="1782"/>
                    <a:pt x="5920" y="1770"/>
                    <a:pt x="5833" y="1819"/>
                  </a:cubicBezTo>
                  <a:cubicBezTo>
                    <a:pt x="5795" y="1844"/>
                    <a:pt x="5795" y="1844"/>
                    <a:pt x="5771" y="1869"/>
                  </a:cubicBezTo>
                  <a:lnTo>
                    <a:pt x="5646" y="1932"/>
                  </a:lnTo>
                  <a:cubicBezTo>
                    <a:pt x="5621" y="1956"/>
                    <a:pt x="5633" y="1944"/>
                    <a:pt x="5596" y="1956"/>
                  </a:cubicBezTo>
                  <a:cubicBezTo>
                    <a:pt x="5534" y="1969"/>
                    <a:pt x="5484" y="1981"/>
                    <a:pt x="5434" y="1969"/>
                  </a:cubicBezTo>
                  <a:cubicBezTo>
                    <a:pt x="5197" y="1956"/>
                    <a:pt x="4973" y="1956"/>
                    <a:pt x="4736" y="1944"/>
                  </a:cubicBezTo>
                  <a:cubicBezTo>
                    <a:pt x="4275" y="1932"/>
                    <a:pt x="3814" y="1919"/>
                    <a:pt x="3365" y="1894"/>
                  </a:cubicBezTo>
                  <a:cubicBezTo>
                    <a:pt x="3228" y="1894"/>
                    <a:pt x="3091" y="1919"/>
                    <a:pt x="2991" y="1894"/>
                  </a:cubicBezTo>
                  <a:cubicBezTo>
                    <a:pt x="2842" y="1882"/>
                    <a:pt x="2206" y="1919"/>
                    <a:pt x="1957" y="1907"/>
                  </a:cubicBezTo>
                  <a:cubicBezTo>
                    <a:pt x="1483" y="1882"/>
                    <a:pt x="1010" y="1907"/>
                    <a:pt x="536" y="1882"/>
                  </a:cubicBezTo>
                  <a:close/>
                  <a:moveTo>
                    <a:pt x="4101" y="1533"/>
                  </a:moveTo>
                  <a:cubicBezTo>
                    <a:pt x="4163" y="1508"/>
                    <a:pt x="4200" y="1495"/>
                    <a:pt x="4263" y="1446"/>
                  </a:cubicBezTo>
                  <a:cubicBezTo>
                    <a:pt x="4312" y="1408"/>
                    <a:pt x="4337" y="1358"/>
                    <a:pt x="4412" y="1333"/>
                  </a:cubicBezTo>
                  <a:cubicBezTo>
                    <a:pt x="4599" y="1283"/>
                    <a:pt x="4836" y="1346"/>
                    <a:pt x="5023" y="1371"/>
                  </a:cubicBezTo>
                  <a:cubicBezTo>
                    <a:pt x="5210" y="1396"/>
                    <a:pt x="5496" y="1371"/>
                    <a:pt x="5671" y="1383"/>
                  </a:cubicBezTo>
                  <a:cubicBezTo>
                    <a:pt x="5771" y="1396"/>
                    <a:pt x="5858" y="1421"/>
                    <a:pt x="5945" y="1421"/>
                  </a:cubicBezTo>
                  <a:cubicBezTo>
                    <a:pt x="6032" y="1421"/>
                    <a:pt x="6132" y="1421"/>
                    <a:pt x="6219" y="1433"/>
                  </a:cubicBezTo>
                  <a:lnTo>
                    <a:pt x="6207" y="1520"/>
                  </a:lnTo>
                  <a:cubicBezTo>
                    <a:pt x="5970" y="1770"/>
                    <a:pt x="6032" y="1645"/>
                    <a:pt x="5795" y="1645"/>
                  </a:cubicBezTo>
                  <a:lnTo>
                    <a:pt x="4213" y="1620"/>
                  </a:lnTo>
                  <a:cubicBezTo>
                    <a:pt x="4088" y="1620"/>
                    <a:pt x="4026" y="1632"/>
                    <a:pt x="3976" y="1570"/>
                  </a:cubicBezTo>
                  <a:lnTo>
                    <a:pt x="4101" y="1533"/>
                  </a:lnTo>
                  <a:close/>
                  <a:moveTo>
                    <a:pt x="4749" y="112"/>
                  </a:moveTo>
                  <a:lnTo>
                    <a:pt x="4786" y="137"/>
                  </a:lnTo>
                  <a:cubicBezTo>
                    <a:pt x="4711" y="162"/>
                    <a:pt x="4724" y="237"/>
                    <a:pt x="4749" y="411"/>
                  </a:cubicBezTo>
                  <a:lnTo>
                    <a:pt x="4836" y="449"/>
                  </a:lnTo>
                  <a:cubicBezTo>
                    <a:pt x="4761" y="486"/>
                    <a:pt x="4786" y="461"/>
                    <a:pt x="4761" y="511"/>
                  </a:cubicBezTo>
                  <a:cubicBezTo>
                    <a:pt x="4848" y="461"/>
                    <a:pt x="4911" y="486"/>
                    <a:pt x="5123" y="473"/>
                  </a:cubicBezTo>
                  <a:lnTo>
                    <a:pt x="5895" y="486"/>
                  </a:lnTo>
                  <a:cubicBezTo>
                    <a:pt x="6045" y="486"/>
                    <a:pt x="6107" y="473"/>
                    <a:pt x="6207" y="548"/>
                  </a:cubicBezTo>
                  <a:cubicBezTo>
                    <a:pt x="6207" y="623"/>
                    <a:pt x="6194" y="635"/>
                    <a:pt x="6232" y="673"/>
                  </a:cubicBezTo>
                  <a:cubicBezTo>
                    <a:pt x="6232" y="723"/>
                    <a:pt x="6219" y="710"/>
                    <a:pt x="6257" y="735"/>
                  </a:cubicBezTo>
                  <a:cubicBezTo>
                    <a:pt x="6257" y="748"/>
                    <a:pt x="6257" y="773"/>
                    <a:pt x="6244" y="785"/>
                  </a:cubicBezTo>
                  <a:cubicBezTo>
                    <a:pt x="6244" y="785"/>
                    <a:pt x="6244" y="797"/>
                    <a:pt x="6244" y="797"/>
                  </a:cubicBezTo>
                  <a:cubicBezTo>
                    <a:pt x="6244" y="797"/>
                    <a:pt x="6232" y="810"/>
                    <a:pt x="6232" y="810"/>
                  </a:cubicBezTo>
                  <a:lnTo>
                    <a:pt x="4736" y="748"/>
                  </a:lnTo>
                  <a:cubicBezTo>
                    <a:pt x="4786" y="797"/>
                    <a:pt x="4686" y="773"/>
                    <a:pt x="4774" y="785"/>
                  </a:cubicBezTo>
                  <a:cubicBezTo>
                    <a:pt x="4699" y="822"/>
                    <a:pt x="4661" y="835"/>
                    <a:pt x="4661" y="922"/>
                  </a:cubicBezTo>
                  <a:cubicBezTo>
                    <a:pt x="4649" y="935"/>
                    <a:pt x="4624" y="959"/>
                    <a:pt x="4624" y="972"/>
                  </a:cubicBezTo>
                  <a:cubicBezTo>
                    <a:pt x="4599" y="1034"/>
                    <a:pt x="4612" y="922"/>
                    <a:pt x="4612" y="997"/>
                  </a:cubicBezTo>
                  <a:cubicBezTo>
                    <a:pt x="4612" y="1047"/>
                    <a:pt x="4612" y="1034"/>
                    <a:pt x="4624" y="1047"/>
                  </a:cubicBezTo>
                  <a:cubicBezTo>
                    <a:pt x="4649" y="1072"/>
                    <a:pt x="4587" y="1059"/>
                    <a:pt x="4649" y="1059"/>
                  </a:cubicBezTo>
                  <a:cubicBezTo>
                    <a:pt x="4549" y="1084"/>
                    <a:pt x="4537" y="1121"/>
                    <a:pt x="4487" y="1196"/>
                  </a:cubicBezTo>
                  <a:cubicBezTo>
                    <a:pt x="4437" y="1271"/>
                    <a:pt x="4474" y="1246"/>
                    <a:pt x="4499" y="1296"/>
                  </a:cubicBezTo>
                  <a:cubicBezTo>
                    <a:pt x="4250" y="1358"/>
                    <a:pt x="4387" y="1346"/>
                    <a:pt x="4213" y="1458"/>
                  </a:cubicBezTo>
                  <a:cubicBezTo>
                    <a:pt x="4138" y="1508"/>
                    <a:pt x="3976" y="1570"/>
                    <a:pt x="3851" y="1570"/>
                  </a:cubicBezTo>
                  <a:lnTo>
                    <a:pt x="3839" y="1645"/>
                  </a:lnTo>
                  <a:cubicBezTo>
                    <a:pt x="3702" y="1645"/>
                    <a:pt x="3453" y="1657"/>
                    <a:pt x="3328" y="1620"/>
                  </a:cubicBezTo>
                  <a:cubicBezTo>
                    <a:pt x="3328" y="1620"/>
                    <a:pt x="3340" y="1608"/>
                    <a:pt x="3340" y="1620"/>
                  </a:cubicBezTo>
                  <a:cubicBezTo>
                    <a:pt x="3340" y="1620"/>
                    <a:pt x="3340" y="1608"/>
                    <a:pt x="3340" y="1608"/>
                  </a:cubicBezTo>
                  <a:cubicBezTo>
                    <a:pt x="3353" y="1570"/>
                    <a:pt x="3378" y="1583"/>
                    <a:pt x="3340" y="1558"/>
                  </a:cubicBezTo>
                  <a:lnTo>
                    <a:pt x="3303" y="1545"/>
                  </a:lnTo>
                  <a:cubicBezTo>
                    <a:pt x="3303" y="1583"/>
                    <a:pt x="3303" y="1570"/>
                    <a:pt x="3340" y="1558"/>
                  </a:cubicBezTo>
                  <a:cubicBezTo>
                    <a:pt x="3303" y="1583"/>
                    <a:pt x="3340" y="1570"/>
                    <a:pt x="3266" y="1583"/>
                  </a:cubicBezTo>
                  <a:lnTo>
                    <a:pt x="2717" y="1595"/>
                  </a:lnTo>
                  <a:cubicBezTo>
                    <a:pt x="2505" y="1595"/>
                    <a:pt x="2294" y="1583"/>
                    <a:pt x="2082" y="1595"/>
                  </a:cubicBezTo>
                  <a:cubicBezTo>
                    <a:pt x="1920" y="1595"/>
                    <a:pt x="1596" y="1595"/>
                    <a:pt x="1459" y="1570"/>
                  </a:cubicBezTo>
                  <a:cubicBezTo>
                    <a:pt x="1284" y="1545"/>
                    <a:pt x="1022" y="1583"/>
                    <a:pt x="823" y="1583"/>
                  </a:cubicBezTo>
                  <a:lnTo>
                    <a:pt x="885" y="1533"/>
                  </a:lnTo>
                  <a:cubicBezTo>
                    <a:pt x="910" y="1545"/>
                    <a:pt x="910" y="1545"/>
                    <a:pt x="898" y="1520"/>
                  </a:cubicBezTo>
                  <a:cubicBezTo>
                    <a:pt x="948" y="1508"/>
                    <a:pt x="923" y="1520"/>
                    <a:pt x="923" y="1483"/>
                  </a:cubicBezTo>
                  <a:cubicBezTo>
                    <a:pt x="960" y="1495"/>
                    <a:pt x="960" y="1508"/>
                    <a:pt x="960" y="1470"/>
                  </a:cubicBezTo>
                  <a:cubicBezTo>
                    <a:pt x="910" y="1470"/>
                    <a:pt x="923" y="1458"/>
                    <a:pt x="923" y="1483"/>
                  </a:cubicBezTo>
                  <a:lnTo>
                    <a:pt x="898" y="1520"/>
                  </a:lnTo>
                  <a:cubicBezTo>
                    <a:pt x="873" y="1508"/>
                    <a:pt x="873" y="1495"/>
                    <a:pt x="885" y="1533"/>
                  </a:cubicBezTo>
                  <a:cubicBezTo>
                    <a:pt x="761" y="1558"/>
                    <a:pt x="810" y="1583"/>
                    <a:pt x="823" y="1595"/>
                  </a:cubicBezTo>
                  <a:lnTo>
                    <a:pt x="835" y="1620"/>
                  </a:lnTo>
                  <a:cubicBezTo>
                    <a:pt x="835" y="1632"/>
                    <a:pt x="848" y="1632"/>
                    <a:pt x="848" y="1645"/>
                  </a:cubicBezTo>
                  <a:cubicBezTo>
                    <a:pt x="748" y="1632"/>
                    <a:pt x="748" y="1620"/>
                    <a:pt x="673" y="1670"/>
                  </a:cubicBezTo>
                  <a:cubicBezTo>
                    <a:pt x="636" y="1695"/>
                    <a:pt x="648" y="1682"/>
                    <a:pt x="624" y="1707"/>
                  </a:cubicBezTo>
                  <a:cubicBezTo>
                    <a:pt x="586" y="1745"/>
                    <a:pt x="524" y="1832"/>
                    <a:pt x="524" y="1907"/>
                  </a:cubicBezTo>
                  <a:lnTo>
                    <a:pt x="648" y="1907"/>
                  </a:lnTo>
                  <a:cubicBezTo>
                    <a:pt x="424" y="1907"/>
                    <a:pt x="437" y="1944"/>
                    <a:pt x="349" y="2056"/>
                  </a:cubicBezTo>
                  <a:cubicBezTo>
                    <a:pt x="312" y="2106"/>
                    <a:pt x="312" y="2106"/>
                    <a:pt x="287" y="2131"/>
                  </a:cubicBezTo>
                  <a:cubicBezTo>
                    <a:pt x="287" y="2218"/>
                    <a:pt x="262" y="2168"/>
                    <a:pt x="324" y="2218"/>
                  </a:cubicBezTo>
                  <a:lnTo>
                    <a:pt x="225" y="2256"/>
                  </a:lnTo>
                  <a:lnTo>
                    <a:pt x="38" y="2480"/>
                  </a:lnTo>
                  <a:cubicBezTo>
                    <a:pt x="50" y="2567"/>
                    <a:pt x="38" y="2480"/>
                    <a:pt x="63" y="2517"/>
                  </a:cubicBezTo>
                  <a:cubicBezTo>
                    <a:pt x="75" y="2542"/>
                    <a:pt x="25" y="2542"/>
                    <a:pt x="75" y="2542"/>
                  </a:cubicBezTo>
                  <a:cubicBezTo>
                    <a:pt x="0" y="2567"/>
                    <a:pt x="38" y="2555"/>
                    <a:pt x="25" y="2580"/>
                  </a:cubicBezTo>
                  <a:cubicBezTo>
                    <a:pt x="212" y="2567"/>
                    <a:pt x="374" y="2592"/>
                    <a:pt x="574" y="2592"/>
                  </a:cubicBezTo>
                  <a:cubicBezTo>
                    <a:pt x="686" y="2580"/>
                    <a:pt x="723" y="2605"/>
                    <a:pt x="835" y="2592"/>
                  </a:cubicBezTo>
                  <a:cubicBezTo>
                    <a:pt x="923" y="2580"/>
                    <a:pt x="1035" y="2580"/>
                    <a:pt x="1122" y="2580"/>
                  </a:cubicBezTo>
                  <a:lnTo>
                    <a:pt x="1134" y="2542"/>
                  </a:lnTo>
                  <a:cubicBezTo>
                    <a:pt x="948" y="2530"/>
                    <a:pt x="761" y="2542"/>
                    <a:pt x="574" y="2555"/>
                  </a:cubicBezTo>
                  <a:cubicBezTo>
                    <a:pt x="387" y="2555"/>
                    <a:pt x="237" y="2530"/>
                    <a:pt x="63" y="2517"/>
                  </a:cubicBezTo>
                  <a:cubicBezTo>
                    <a:pt x="88" y="2430"/>
                    <a:pt x="100" y="2443"/>
                    <a:pt x="150" y="2393"/>
                  </a:cubicBezTo>
                  <a:cubicBezTo>
                    <a:pt x="175" y="2343"/>
                    <a:pt x="212" y="2305"/>
                    <a:pt x="225" y="2256"/>
                  </a:cubicBezTo>
                  <a:cubicBezTo>
                    <a:pt x="437" y="2256"/>
                    <a:pt x="723" y="2243"/>
                    <a:pt x="960" y="2243"/>
                  </a:cubicBezTo>
                  <a:cubicBezTo>
                    <a:pt x="1085" y="2231"/>
                    <a:pt x="1222" y="2243"/>
                    <a:pt x="1334" y="2243"/>
                  </a:cubicBezTo>
                  <a:cubicBezTo>
                    <a:pt x="1459" y="2256"/>
                    <a:pt x="1633" y="2231"/>
                    <a:pt x="1733" y="2243"/>
                  </a:cubicBezTo>
                  <a:cubicBezTo>
                    <a:pt x="1733" y="2243"/>
                    <a:pt x="1720" y="2231"/>
                    <a:pt x="1720" y="2231"/>
                  </a:cubicBezTo>
                  <a:cubicBezTo>
                    <a:pt x="1720" y="2243"/>
                    <a:pt x="1720" y="2218"/>
                    <a:pt x="1670" y="2218"/>
                  </a:cubicBezTo>
                  <a:lnTo>
                    <a:pt x="1795" y="2218"/>
                  </a:lnTo>
                  <a:cubicBezTo>
                    <a:pt x="1758" y="2193"/>
                    <a:pt x="1807" y="2206"/>
                    <a:pt x="1733" y="2193"/>
                  </a:cubicBezTo>
                  <a:cubicBezTo>
                    <a:pt x="1658" y="2181"/>
                    <a:pt x="1521" y="2193"/>
                    <a:pt x="1446" y="2206"/>
                  </a:cubicBezTo>
                  <a:cubicBezTo>
                    <a:pt x="1321" y="2206"/>
                    <a:pt x="1184" y="2193"/>
                    <a:pt x="1072" y="2193"/>
                  </a:cubicBezTo>
                  <a:cubicBezTo>
                    <a:pt x="898" y="2193"/>
                    <a:pt x="462" y="2231"/>
                    <a:pt x="324" y="2181"/>
                  </a:cubicBezTo>
                  <a:lnTo>
                    <a:pt x="324" y="2118"/>
                  </a:lnTo>
                  <a:cubicBezTo>
                    <a:pt x="399" y="1932"/>
                    <a:pt x="536" y="1919"/>
                    <a:pt x="748" y="1932"/>
                  </a:cubicBezTo>
                  <a:cubicBezTo>
                    <a:pt x="1085" y="1956"/>
                    <a:pt x="1683" y="1956"/>
                    <a:pt x="2069" y="1969"/>
                  </a:cubicBezTo>
                  <a:lnTo>
                    <a:pt x="2742" y="1944"/>
                  </a:lnTo>
                  <a:cubicBezTo>
                    <a:pt x="2879" y="1932"/>
                    <a:pt x="2929" y="1956"/>
                    <a:pt x="3054" y="1956"/>
                  </a:cubicBezTo>
                  <a:cubicBezTo>
                    <a:pt x="3266" y="1956"/>
                    <a:pt x="3515" y="1944"/>
                    <a:pt x="3714" y="1969"/>
                  </a:cubicBezTo>
                  <a:cubicBezTo>
                    <a:pt x="3777" y="1981"/>
                    <a:pt x="4001" y="1981"/>
                    <a:pt x="4076" y="1981"/>
                  </a:cubicBezTo>
                  <a:lnTo>
                    <a:pt x="5359" y="2019"/>
                  </a:lnTo>
                  <a:cubicBezTo>
                    <a:pt x="5384" y="2056"/>
                    <a:pt x="5384" y="2019"/>
                    <a:pt x="5372" y="2069"/>
                  </a:cubicBezTo>
                  <a:cubicBezTo>
                    <a:pt x="5334" y="2056"/>
                    <a:pt x="5347" y="2044"/>
                    <a:pt x="5347" y="2081"/>
                  </a:cubicBezTo>
                  <a:lnTo>
                    <a:pt x="5372" y="2069"/>
                  </a:lnTo>
                  <a:lnTo>
                    <a:pt x="5422" y="2006"/>
                  </a:lnTo>
                  <a:cubicBezTo>
                    <a:pt x="5422" y="2006"/>
                    <a:pt x="5434" y="1994"/>
                    <a:pt x="5434" y="1994"/>
                  </a:cubicBezTo>
                  <a:cubicBezTo>
                    <a:pt x="5484" y="1994"/>
                    <a:pt x="5559" y="1994"/>
                    <a:pt x="5609" y="1969"/>
                  </a:cubicBezTo>
                  <a:cubicBezTo>
                    <a:pt x="5683" y="1944"/>
                    <a:pt x="5746" y="1907"/>
                    <a:pt x="5795" y="1869"/>
                  </a:cubicBezTo>
                  <a:lnTo>
                    <a:pt x="5820" y="1857"/>
                  </a:lnTo>
                  <a:cubicBezTo>
                    <a:pt x="5820" y="1844"/>
                    <a:pt x="5833" y="1844"/>
                    <a:pt x="5833" y="1844"/>
                  </a:cubicBezTo>
                  <a:cubicBezTo>
                    <a:pt x="5982" y="1745"/>
                    <a:pt x="5958" y="1807"/>
                    <a:pt x="5958" y="1720"/>
                  </a:cubicBezTo>
                  <a:cubicBezTo>
                    <a:pt x="5883" y="1657"/>
                    <a:pt x="5933" y="1720"/>
                    <a:pt x="5721" y="1670"/>
                  </a:cubicBezTo>
                  <a:cubicBezTo>
                    <a:pt x="5895" y="1645"/>
                    <a:pt x="5970" y="1745"/>
                    <a:pt x="6095" y="1657"/>
                  </a:cubicBezTo>
                  <a:cubicBezTo>
                    <a:pt x="6144" y="1620"/>
                    <a:pt x="6144" y="1595"/>
                    <a:pt x="6194" y="1558"/>
                  </a:cubicBezTo>
                  <a:cubicBezTo>
                    <a:pt x="6257" y="1483"/>
                    <a:pt x="6257" y="1520"/>
                    <a:pt x="6269" y="1421"/>
                  </a:cubicBezTo>
                  <a:cubicBezTo>
                    <a:pt x="6257" y="1408"/>
                    <a:pt x="6169" y="1396"/>
                    <a:pt x="6132" y="1408"/>
                  </a:cubicBezTo>
                  <a:cubicBezTo>
                    <a:pt x="6269" y="1396"/>
                    <a:pt x="6169" y="1408"/>
                    <a:pt x="6207" y="1371"/>
                  </a:cubicBezTo>
                  <a:cubicBezTo>
                    <a:pt x="6120" y="1371"/>
                    <a:pt x="6057" y="1383"/>
                    <a:pt x="5958" y="1371"/>
                  </a:cubicBezTo>
                  <a:cubicBezTo>
                    <a:pt x="5633" y="1333"/>
                    <a:pt x="5696" y="1333"/>
                    <a:pt x="5309" y="1333"/>
                  </a:cubicBezTo>
                  <a:cubicBezTo>
                    <a:pt x="5123" y="1333"/>
                    <a:pt x="5048" y="1321"/>
                    <a:pt x="4861" y="1296"/>
                  </a:cubicBezTo>
                  <a:cubicBezTo>
                    <a:pt x="4574" y="1271"/>
                    <a:pt x="4487" y="1308"/>
                    <a:pt x="4487" y="1196"/>
                  </a:cubicBezTo>
                  <a:cubicBezTo>
                    <a:pt x="4587" y="1097"/>
                    <a:pt x="4474" y="1072"/>
                    <a:pt x="4898" y="1109"/>
                  </a:cubicBezTo>
                  <a:cubicBezTo>
                    <a:pt x="5035" y="1109"/>
                    <a:pt x="5222" y="1121"/>
                    <a:pt x="5359" y="1134"/>
                  </a:cubicBezTo>
                  <a:cubicBezTo>
                    <a:pt x="5696" y="1134"/>
                    <a:pt x="6032" y="1146"/>
                    <a:pt x="6356" y="1146"/>
                  </a:cubicBezTo>
                  <a:cubicBezTo>
                    <a:pt x="6356" y="1171"/>
                    <a:pt x="6344" y="1171"/>
                    <a:pt x="6369" y="1159"/>
                  </a:cubicBezTo>
                  <a:lnTo>
                    <a:pt x="6394" y="1221"/>
                  </a:lnTo>
                  <a:cubicBezTo>
                    <a:pt x="6381" y="1259"/>
                    <a:pt x="6369" y="1234"/>
                    <a:pt x="6394" y="1271"/>
                  </a:cubicBezTo>
                  <a:lnTo>
                    <a:pt x="6394" y="1221"/>
                  </a:lnTo>
                  <a:lnTo>
                    <a:pt x="6369" y="1159"/>
                  </a:lnTo>
                  <a:cubicBezTo>
                    <a:pt x="6381" y="1134"/>
                    <a:pt x="6381" y="1134"/>
                    <a:pt x="6356" y="1146"/>
                  </a:cubicBezTo>
                  <a:cubicBezTo>
                    <a:pt x="6356" y="1146"/>
                    <a:pt x="6344" y="1134"/>
                    <a:pt x="6344" y="1134"/>
                  </a:cubicBezTo>
                  <a:cubicBezTo>
                    <a:pt x="6344" y="1146"/>
                    <a:pt x="6331" y="1134"/>
                    <a:pt x="6331" y="1134"/>
                  </a:cubicBezTo>
                  <a:cubicBezTo>
                    <a:pt x="6282" y="1059"/>
                    <a:pt x="6356" y="1196"/>
                    <a:pt x="6319" y="1097"/>
                  </a:cubicBezTo>
                  <a:lnTo>
                    <a:pt x="5447" y="1084"/>
                  </a:lnTo>
                  <a:cubicBezTo>
                    <a:pt x="5185" y="1097"/>
                    <a:pt x="4724" y="1034"/>
                    <a:pt x="4624" y="1047"/>
                  </a:cubicBezTo>
                  <a:lnTo>
                    <a:pt x="4661" y="922"/>
                  </a:lnTo>
                  <a:lnTo>
                    <a:pt x="4711" y="822"/>
                  </a:lnTo>
                  <a:cubicBezTo>
                    <a:pt x="5023" y="797"/>
                    <a:pt x="6057" y="872"/>
                    <a:pt x="6232" y="860"/>
                  </a:cubicBezTo>
                  <a:lnTo>
                    <a:pt x="6282" y="797"/>
                  </a:lnTo>
                  <a:lnTo>
                    <a:pt x="6257" y="735"/>
                  </a:lnTo>
                  <a:lnTo>
                    <a:pt x="6232" y="673"/>
                  </a:lnTo>
                  <a:lnTo>
                    <a:pt x="6207" y="548"/>
                  </a:lnTo>
                  <a:cubicBezTo>
                    <a:pt x="6182" y="511"/>
                    <a:pt x="6182" y="511"/>
                    <a:pt x="6144" y="486"/>
                  </a:cubicBezTo>
                  <a:cubicBezTo>
                    <a:pt x="6169" y="461"/>
                    <a:pt x="6219" y="436"/>
                    <a:pt x="6157" y="374"/>
                  </a:cubicBezTo>
                  <a:cubicBezTo>
                    <a:pt x="6169" y="336"/>
                    <a:pt x="6182" y="336"/>
                    <a:pt x="6157" y="336"/>
                  </a:cubicBezTo>
                  <a:lnTo>
                    <a:pt x="6157" y="374"/>
                  </a:lnTo>
                  <a:lnTo>
                    <a:pt x="6169" y="449"/>
                  </a:lnTo>
                  <a:lnTo>
                    <a:pt x="4798" y="424"/>
                  </a:lnTo>
                  <a:cubicBezTo>
                    <a:pt x="4786" y="399"/>
                    <a:pt x="4786" y="424"/>
                    <a:pt x="4774" y="374"/>
                  </a:cubicBezTo>
                  <a:lnTo>
                    <a:pt x="4761" y="174"/>
                  </a:lnTo>
                  <a:cubicBezTo>
                    <a:pt x="4861" y="137"/>
                    <a:pt x="4998" y="162"/>
                    <a:pt x="5123" y="174"/>
                  </a:cubicBezTo>
                  <a:cubicBezTo>
                    <a:pt x="5372" y="199"/>
                    <a:pt x="5596" y="187"/>
                    <a:pt x="5833" y="174"/>
                  </a:cubicBezTo>
                  <a:cubicBezTo>
                    <a:pt x="6095" y="162"/>
                    <a:pt x="6045" y="162"/>
                    <a:pt x="6132" y="237"/>
                  </a:cubicBezTo>
                  <a:cubicBezTo>
                    <a:pt x="6120" y="174"/>
                    <a:pt x="6132" y="187"/>
                    <a:pt x="6082" y="162"/>
                  </a:cubicBezTo>
                  <a:cubicBezTo>
                    <a:pt x="6082" y="162"/>
                    <a:pt x="6095" y="149"/>
                    <a:pt x="6095" y="149"/>
                  </a:cubicBezTo>
                  <a:cubicBezTo>
                    <a:pt x="6095" y="149"/>
                    <a:pt x="6144" y="62"/>
                    <a:pt x="6082" y="0"/>
                  </a:cubicBezTo>
                  <a:lnTo>
                    <a:pt x="6095" y="112"/>
                  </a:lnTo>
                  <a:cubicBezTo>
                    <a:pt x="5982" y="124"/>
                    <a:pt x="5870" y="112"/>
                    <a:pt x="5758" y="137"/>
                  </a:cubicBezTo>
                  <a:cubicBezTo>
                    <a:pt x="5434" y="174"/>
                    <a:pt x="5073" y="137"/>
                    <a:pt x="4749" y="112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7" name="Freeform 13">
              <a:extLst>
                <a:ext uri="{FF2B5EF4-FFF2-40B4-BE49-F238E27FC236}">
                  <a16:creationId xmlns:a16="http://schemas.microsoft.com/office/drawing/2014/main" id="{BF1DBBCA-C813-4BF9-92C6-E10A7FAC2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" y="3935"/>
              <a:ext cx="887" cy="113"/>
            </a:xfrm>
            <a:custGeom>
              <a:avLst/>
              <a:gdLst>
                <a:gd name="T0" fmla="*/ 100 w 4574"/>
                <a:gd name="T1" fmla="*/ 250 h 586"/>
                <a:gd name="T2" fmla="*/ 623 w 4574"/>
                <a:gd name="T3" fmla="*/ 262 h 586"/>
                <a:gd name="T4" fmla="*/ 1196 w 4574"/>
                <a:gd name="T5" fmla="*/ 250 h 586"/>
                <a:gd name="T6" fmla="*/ 1819 w 4574"/>
                <a:gd name="T7" fmla="*/ 100 h 586"/>
                <a:gd name="T8" fmla="*/ 2156 w 4574"/>
                <a:gd name="T9" fmla="*/ 162 h 586"/>
                <a:gd name="T10" fmla="*/ 2430 w 4574"/>
                <a:gd name="T11" fmla="*/ 287 h 586"/>
                <a:gd name="T12" fmla="*/ 3539 w 4574"/>
                <a:gd name="T13" fmla="*/ 349 h 586"/>
                <a:gd name="T14" fmla="*/ 3851 w 4574"/>
                <a:gd name="T15" fmla="*/ 349 h 586"/>
                <a:gd name="T16" fmla="*/ 2567 w 4574"/>
                <a:gd name="T17" fmla="*/ 349 h 586"/>
                <a:gd name="T18" fmla="*/ 2679 w 4574"/>
                <a:gd name="T19" fmla="*/ 424 h 586"/>
                <a:gd name="T20" fmla="*/ 2779 w 4574"/>
                <a:gd name="T21" fmla="*/ 474 h 586"/>
                <a:gd name="T22" fmla="*/ 3589 w 4574"/>
                <a:gd name="T23" fmla="*/ 474 h 586"/>
                <a:gd name="T24" fmla="*/ 4574 w 4574"/>
                <a:gd name="T25" fmla="*/ 187 h 586"/>
                <a:gd name="T26" fmla="*/ 3514 w 4574"/>
                <a:gd name="T27" fmla="*/ 75 h 586"/>
                <a:gd name="T28" fmla="*/ 2966 w 4574"/>
                <a:gd name="T29" fmla="*/ 50 h 586"/>
                <a:gd name="T30" fmla="*/ 2380 w 4574"/>
                <a:gd name="T31" fmla="*/ 50 h 586"/>
                <a:gd name="T32" fmla="*/ 2119 w 4574"/>
                <a:gd name="T33" fmla="*/ 25 h 586"/>
                <a:gd name="T34" fmla="*/ 125 w 4574"/>
                <a:gd name="T35" fmla="*/ 0 h 586"/>
                <a:gd name="T36" fmla="*/ 0 w 4574"/>
                <a:gd name="T37" fmla="*/ 200 h 586"/>
                <a:gd name="T38" fmla="*/ 100 w 4574"/>
                <a:gd name="T39" fmla="*/ 25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74" h="586">
                  <a:moveTo>
                    <a:pt x="100" y="250"/>
                  </a:moveTo>
                  <a:cubicBezTo>
                    <a:pt x="262" y="287"/>
                    <a:pt x="449" y="262"/>
                    <a:pt x="623" y="262"/>
                  </a:cubicBezTo>
                  <a:cubicBezTo>
                    <a:pt x="798" y="250"/>
                    <a:pt x="1022" y="262"/>
                    <a:pt x="1196" y="250"/>
                  </a:cubicBezTo>
                  <a:cubicBezTo>
                    <a:pt x="1371" y="237"/>
                    <a:pt x="1458" y="88"/>
                    <a:pt x="1819" y="100"/>
                  </a:cubicBezTo>
                  <a:cubicBezTo>
                    <a:pt x="1957" y="113"/>
                    <a:pt x="2031" y="138"/>
                    <a:pt x="2156" y="162"/>
                  </a:cubicBezTo>
                  <a:cubicBezTo>
                    <a:pt x="2293" y="187"/>
                    <a:pt x="2293" y="250"/>
                    <a:pt x="2430" y="287"/>
                  </a:cubicBezTo>
                  <a:cubicBezTo>
                    <a:pt x="2654" y="337"/>
                    <a:pt x="3253" y="337"/>
                    <a:pt x="3539" y="349"/>
                  </a:cubicBezTo>
                  <a:cubicBezTo>
                    <a:pt x="3639" y="349"/>
                    <a:pt x="3801" y="300"/>
                    <a:pt x="3851" y="349"/>
                  </a:cubicBezTo>
                  <a:cubicBezTo>
                    <a:pt x="3726" y="412"/>
                    <a:pt x="2792" y="362"/>
                    <a:pt x="2567" y="349"/>
                  </a:cubicBezTo>
                  <a:cubicBezTo>
                    <a:pt x="2605" y="399"/>
                    <a:pt x="2605" y="399"/>
                    <a:pt x="2679" y="424"/>
                  </a:cubicBezTo>
                  <a:cubicBezTo>
                    <a:pt x="2717" y="437"/>
                    <a:pt x="2729" y="462"/>
                    <a:pt x="2779" y="474"/>
                  </a:cubicBezTo>
                  <a:cubicBezTo>
                    <a:pt x="3028" y="586"/>
                    <a:pt x="3390" y="561"/>
                    <a:pt x="3589" y="474"/>
                  </a:cubicBezTo>
                  <a:cubicBezTo>
                    <a:pt x="3789" y="399"/>
                    <a:pt x="4399" y="287"/>
                    <a:pt x="4574" y="187"/>
                  </a:cubicBezTo>
                  <a:cubicBezTo>
                    <a:pt x="4499" y="138"/>
                    <a:pt x="3689" y="100"/>
                    <a:pt x="3514" y="75"/>
                  </a:cubicBezTo>
                  <a:lnTo>
                    <a:pt x="2966" y="50"/>
                  </a:lnTo>
                  <a:cubicBezTo>
                    <a:pt x="2779" y="38"/>
                    <a:pt x="2580" y="63"/>
                    <a:pt x="2380" y="50"/>
                  </a:cubicBezTo>
                  <a:cubicBezTo>
                    <a:pt x="2281" y="50"/>
                    <a:pt x="2218" y="38"/>
                    <a:pt x="2119" y="25"/>
                  </a:cubicBezTo>
                  <a:cubicBezTo>
                    <a:pt x="1508" y="0"/>
                    <a:pt x="735" y="0"/>
                    <a:pt x="125" y="0"/>
                  </a:cubicBezTo>
                  <a:cubicBezTo>
                    <a:pt x="62" y="75"/>
                    <a:pt x="37" y="88"/>
                    <a:pt x="0" y="200"/>
                  </a:cubicBezTo>
                  <a:cubicBezTo>
                    <a:pt x="50" y="225"/>
                    <a:pt x="25" y="237"/>
                    <a:pt x="100" y="250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8" name="Freeform 14">
              <a:extLst>
                <a:ext uri="{FF2B5EF4-FFF2-40B4-BE49-F238E27FC236}">
                  <a16:creationId xmlns:a16="http://schemas.microsoft.com/office/drawing/2014/main" id="{1C66601D-E974-4797-A0EC-13FBD2AD2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" y="3872"/>
              <a:ext cx="1018" cy="87"/>
            </a:xfrm>
            <a:custGeom>
              <a:avLst/>
              <a:gdLst>
                <a:gd name="T0" fmla="*/ 0 w 5247"/>
                <a:gd name="T1" fmla="*/ 237 h 449"/>
                <a:gd name="T2" fmla="*/ 673 w 5247"/>
                <a:gd name="T3" fmla="*/ 287 h 449"/>
                <a:gd name="T4" fmla="*/ 2031 w 5247"/>
                <a:gd name="T5" fmla="*/ 312 h 449"/>
                <a:gd name="T6" fmla="*/ 2729 w 5247"/>
                <a:gd name="T7" fmla="*/ 337 h 449"/>
                <a:gd name="T8" fmla="*/ 4586 w 5247"/>
                <a:gd name="T9" fmla="*/ 449 h 449"/>
                <a:gd name="T10" fmla="*/ 4711 w 5247"/>
                <a:gd name="T11" fmla="*/ 412 h 449"/>
                <a:gd name="T12" fmla="*/ 5247 w 5247"/>
                <a:gd name="T13" fmla="*/ 225 h 449"/>
                <a:gd name="T14" fmla="*/ 5134 w 5247"/>
                <a:gd name="T15" fmla="*/ 200 h 449"/>
                <a:gd name="T16" fmla="*/ 5035 w 5247"/>
                <a:gd name="T17" fmla="*/ 212 h 449"/>
                <a:gd name="T18" fmla="*/ 3963 w 5247"/>
                <a:gd name="T19" fmla="*/ 200 h 449"/>
                <a:gd name="T20" fmla="*/ 3552 w 5247"/>
                <a:gd name="T21" fmla="*/ 187 h 449"/>
                <a:gd name="T22" fmla="*/ 2978 w 5247"/>
                <a:gd name="T23" fmla="*/ 275 h 449"/>
                <a:gd name="T24" fmla="*/ 2767 w 5247"/>
                <a:gd name="T25" fmla="*/ 287 h 449"/>
                <a:gd name="T26" fmla="*/ 2156 w 5247"/>
                <a:gd name="T27" fmla="*/ 50 h 449"/>
                <a:gd name="T28" fmla="*/ 1632 w 5247"/>
                <a:gd name="T29" fmla="*/ 63 h 449"/>
                <a:gd name="T30" fmla="*/ 635 w 5247"/>
                <a:gd name="T31" fmla="*/ 25 h 449"/>
                <a:gd name="T32" fmla="*/ 162 w 5247"/>
                <a:gd name="T33" fmla="*/ 13 h 449"/>
                <a:gd name="T34" fmla="*/ 0 w 5247"/>
                <a:gd name="T35" fmla="*/ 23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47" h="449">
                  <a:moveTo>
                    <a:pt x="0" y="237"/>
                  </a:moveTo>
                  <a:cubicBezTo>
                    <a:pt x="125" y="324"/>
                    <a:pt x="473" y="287"/>
                    <a:pt x="673" y="287"/>
                  </a:cubicBezTo>
                  <a:lnTo>
                    <a:pt x="2031" y="312"/>
                  </a:lnTo>
                  <a:cubicBezTo>
                    <a:pt x="2268" y="337"/>
                    <a:pt x="2480" y="337"/>
                    <a:pt x="2729" y="337"/>
                  </a:cubicBezTo>
                  <a:lnTo>
                    <a:pt x="4586" y="449"/>
                  </a:lnTo>
                  <a:cubicBezTo>
                    <a:pt x="4624" y="449"/>
                    <a:pt x="4661" y="424"/>
                    <a:pt x="4711" y="412"/>
                  </a:cubicBezTo>
                  <a:lnTo>
                    <a:pt x="5247" y="225"/>
                  </a:lnTo>
                  <a:cubicBezTo>
                    <a:pt x="5197" y="200"/>
                    <a:pt x="5209" y="200"/>
                    <a:pt x="5134" y="200"/>
                  </a:cubicBezTo>
                  <a:cubicBezTo>
                    <a:pt x="5085" y="212"/>
                    <a:pt x="5085" y="212"/>
                    <a:pt x="5035" y="212"/>
                  </a:cubicBezTo>
                  <a:lnTo>
                    <a:pt x="3963" y="200"/>
                  </a:lnTo>
                  <a:cubicBezTo>
                    <a:pt x="3813" y="200"/>
                    <a:pt x="3701" y="187"/>
                    <a:pt x="3552" y="187"/>
                  </a:cubicBezTo>
                  <a:cubicBezTo>
                    <a:pt x="3302" y="200"/>
                    <a:pt x="3165" y="250"/>
                    <a:pt x="2978" y="275"/>
                  </a:cubicBezTo>
                  <a:cubicBezTo>
                    <a:pt x="2904" y="287"/>
                    <a:pt x="2841" y="275"/>
                    <a:pt x="2767" y="287"/>
                  </a:cubicBezTo>
                  <a:cubicBezTo>
                    <a:pt x="2418" y="312"/>
                    <a:pt x="2293" y="250"/>
                    <a:pt x="2156" y="50"/>
                  </a:cubicBezTo>
                  <a:cubicBezTo>
                    <a:pt x="1981" y="50"/>
                    <a:pt x="1794" y="38"/>
                    <a:pt x="1632" y="63"/>
                  </a:cubicBezTo>
                  <a:lnTo>
                    <a:pt x="635" y="25"/>
                  </a:lnTo>
                  <a:cubicBezTo>
                    <a:pt x="511" y="13"/>
                    <a:pt x="299" y="0"/>
                    <a:pt x="162" y="13"/>
                  </a:cubicBezTo>
                  <a:cubicBezTo>
                    <a:pt x="112" y="88"/>
                    <a:pt x="37" y="150"/>
                    <a:pt x="0" y="237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9" name="Freeform 15">
              <a:extLst>
                <a:ext uri="{FF2B5EF4-FFF2-40B4-BE49-F238E27FC236}">
                  <a16:creationId xmlns:a16="http://schemas.microsoft.com/office/drawing/2014/main" id="{42880421-371B-4108-9262-5A4006E0D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" y="605"/>
              <a:ext cx="527" cy="126"/>
            </a:xfrm>
            <a:custGeom>
              <a:avLst/>
              <a:gdLst>
                <a:gd name="T0" fmla="*/ 0 w 2716"/>
                <a:gd name="T1" fmla="*/ 125 h 648"/>
                <a:gd name="T2" fmla="*/ 12 w 2716"/>
                <a:gd name="T3" fmla="*/ 150 h 648"/>
                <a:gd name="T4" fmla="*/ 25 w 2716"/>
                <a:gd name="T5" fmla="*/ 162 h 648"/>
                <a:gd name="T6" fmla="*/ 49 w 2716"/>
                <a:gd name="T7" fmla="*/ 175 h 648"/>
                <a:gd name="T8" fmla="*/ 62 w 2716"/>
                <a:gd name="T9" fmla="*/ 187 h 648"/>
                <a:gd name="T10" fmla="*/ 87 w 2716"/>
                <a:gd name="T11" fmla="*/ 212 h 648"/>
                <a:gd name="T12" fmla="*/ 99 w 2716"/>
                <a:gd name="T13" fmla="*/ 224 h 648"/>
                <a:gd name="T14" fmla="*/ 124 w 2716"/>
                <a:gd name="T15" fmla="*/ 237 h 648"/>
                <a:gd name="T16" fmla="*/ 137 w 2716"/>
                <a:gd name="T17" fmla="*/ 249 h 648"/>
                <a:gd name="T18" fmla="*/ 162 w 2716"/>
                <a:gd name="T19" fmla="*/ 262 h 648"/>
                <a:gd name="T20" fmla="*/ 174 w 2716"/>
                <a:gd name="T21" fmla="*/ 287 h 648"/>
                <a:gd name="T22" fmla="*/ 187 w 2716"/>
                <a:gd name="T23" fmla="*/ 299 h 648"/>
                <a:gd name="T24" fmla="*/ 1395 w 2716"/>
                <a:gd name="T25" fmla="*/ 287 h 648"/>
                <a:gd name="T26" fmla="*/ 1121 w 2716"/>
                <a:gd name="T27" fmla="*/ 312 h 648"/>
                <a:gd name="T28" fmla="*/ 847 w 2716"/>
                <a:gd name="T29" fmla="*/ 349 h 648"/>
                <a:gd name="T30" fmla="*/ 398 w 2716"/>
                <a:gd name="T31" fmla="*/ 349 h 648"/>
                <a:gd name="T32" fmla="*/ 311 w 2716"/>
                <a:gd name="T33" fmla="*/ 411 h 648"/>
                <a:gd name="T34" fmla="*/ 324 w 2716"/>
                <a:gd name="T35" fmla="*/ 424 h 648"/>
                <a:gd name="T36" fmla="*/ 336 w 2716"/>
                <a:gd name="T37" fmla="*/ 436 h 648"/>
                <a:gd name="T38" fmla="*/ 361 w 2716"/>
                <a:gd name="T39" fmla="*/ 449 h 648"/>
                <a:gd name="T40" fmla="*/ 386 w 2716"/>
                <a:gd name="T41" fmla="*/ 461 h 648"/>
                <a:gd name="T42" fmla="*/ 411 w 2716"/>
                <a:gd name="T43" fmla="*/ 486 h 648"/>
                <a:gd name="T44" fmla="*/ 436 w 2716"/>
                <a:gd name="T45" fmla="*/ 499 h 648"/>
                <a:gd name="T46" fmla="*/ 461 w 2716"/>
                <a:gd name="T47" fmla="*/ 511 h 648"/>
                <a:gd name="T48" fmla="*/ 473 w 2716"/>
                <a:gd name="T49" fmla="*/ 524 h 648"/>
                <a:gd name="T50" fmla="*/ 511 w 2716"/>
                <a:gd name="T51" fmla="*/ 548 h 648"/>
                <a:gd name="T52" fmla="*/ 536 w 2716"/>
                <a:gd name="T53" fmla="*/ 561 h 648"/>
                <a:gd name="T54" fmla="*/ 685 w 2716"/>
                <a:gd name="T55" fmla="*/ 648 h 648"/>
                <a:gd name="T56" fmla="*/ 909 w 2716"/>
                <a:gd name="T57" fmla="*/ 611 h 648"/>
                <a:gd name="T58" fmla="*/ 1695 w 2716"/>
                <a:gd name="T59" fmla="*/ 586 h 648"/>
                <a:gd name="T60" fmla="*/ 2716 w 2716"/>
                <a:gd name="T61" fmla="*/ 536 h 648"/>
                <a:gd name="T62" fmla="*/ 2667 w 2716"/>
                <a:gd name="T63" fmla="*/ 461 h 648"/>
                <a:gd name="T64" fmla="*/ 2517 w 2716"/>
                <a:gd name="T65" fmla="*/ 424 h 648"/>
                <a:gd name="T66" fmla="*/ 2480 w 2716"/>
                <a:gd name="T67" fmla="*/ 399 h 648"/>
                <a:gd name="T68" fmla="*/ 2455 w 2716"/>
                <a:gd name="T69" fmla="*/ 374 h 648"/>
                <a:gd name="T70" fmla="*/ 2243 w 2716"/>
                <a:gd name="T71" fmla="*/ 312 h 648"/>
                <a:gd name="T72" fmla="*/ 2019 w 2716"/>
                <a:gd name="T73" fmla="*/ 299 h 648"/>
                <a:gd name="T74" fmla="*/ 1445 w 2716"/>
                <a:gd name="T75" fmla="*/ 287 h 648"/>
                <a:gd name="T76" fmla="*/ 1533 w 2716"/>
                <a:gd name="T77" fmla="*/ 262 h 648"/>
                <a:gd name="T78" fmla="*/ 1857 w 2716"/>
                <a:gd name="T79" fmla="*/ 249 h 648"/>
                <a:gd name="T80" fmla="*/ 1757 w 2716"/>
                <a:gd name="T81" fmla="*/ 150 h 648"/>
                <a:gd name="T82" fmla="*/ 1757 w 2716"/>
                <a:gd name="T83" fmla="*/ 137 h 648"/>
                <a:gd name="T84" fmla="*/ 1732 w 2716"/>
                <a:gd name="T85" fmla="*/ 150 h 648"/>
                <a:gd name="T86" fmla="*/ 1632 w 2716"/>
                <a:gd name="T87" fmla="*/ 100 h 648"/>
                <a:gd name="T88" fmla="*/ 1545 w 2716"/>
                <a:gd name="T89" fmla="*/ 87 h 648"/>
                <a:gd name="T90" fmla="*/ 1495 w 2716"/>
                <a:gd name="T91" fmla="*/ 50 h 648"/>
                <a:gd name="T92" fmla="*/ 1458 w 2716"/>
                <a:gd name="T93" fmla="*/ 37 h 648"/>
                <a:gd name="T94" fmla="*/ 1433 w 2716"/>
                <a:gd name="T95" fmla="*/ 25 h 648"/>
                <a:gd name="T96" fmla="*/ 1408 w 2716"/>
                <a:gd name="T97" fmla="*/ 0 h 648"/>
                <a:gd name="T98" fmla="*/ 1246 w 2716"/>
                <a:gd name="T99" fmla="*/ 37 h 648"/>
                <a:gd name="T100" fmla="*/ 735 w 2716"/>
                <a:gd name="T101" fmla="*/ 50 h 648"/>
                <a:gd name="T102" fmla="*/ 12 w 2716"/>
                <a:gd name="T103" fmla="*/ 62 h 648"/>
                <a:gd name="T104" fmla="*/ 0 w 2716"/>
                <a:gd name="T105" fmla="*/ 12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16" h="648">
                  <a:moveTo>
                    <a:pt x="0" y="125"/>
                  </a:moveTo>
                  <a:cubicBezTo>
                    <a:pt x="25" y="112"/>
                    <a:pt x="12" y="112"/>
                    <a:pt x="12" y="150"/>
                  </a:cubicBezTo>
                  <a:cubicBezTo>
                    <a:pt x="37" y="137"/>
                    <a:pt x="25" y="137"/>
                    <a:pt x="25" y="162"/>
                  </a:cubicBezTo>
                  <a:cubicBezTo>
                    <a:pt x="49" y="150"/>
                    <a:pt x="49" y="150"/>
                    <a:pt x="49" y="175"/>
                  </a:cubicBezTo>
                  <a:cubicBezTo>
                    <a:pt x="74" y="175"/>
                    <a:pt x="62" y="162"/>
                    <a:pt x="62" y="187"/>
                  </a:cubicBezTo>
                  <a:cubicBezTo>
                    <a:pt x="87" y="187"/>
                    <a:pt x="87" y="175"/>
                    <a:pt x="87" y="212"/>
                  </a:cubicBezTo>
                  <a:cubicBezTo>
                    <a:pt x="112" y="199"/>
                    <a:pt x="112" y="187"/>
                    <a:pt x="99" y="224"/>
                  </a:cubicBezTo>
                  <a:cubicBezTo>
                    <a:pt x="124" y="212"/>
                    <a:pt x="124" y="212"/>
                    <a:pt x="124" y="237"/>
                  </a:cubicBezTo>
                  <a:cubicBezTo>
                    <a:pt x="149" y="224"/>
                    <a:pt x="149" y="224"/>
                    <a:pt x="137" y="249"/>
                  </a:cubicBezTo>
                  <a:cubicBezTo>
                    <a:pt x="174" y="249"/>
                    <a:pt x="162" y="237"/>
                    <a:pt x="162" y="262"/>
                  </a:cubicBezTo>
                  <a:cubicBezTo>
                    <a:pt x="187" y="262"/>
                    <a:pt x="174" y="249"/>
                    <a:pt x="174" y="287"/>
                  </a:cubicBezTo>
                  <a:cubicBezTo>
                    <a:pt x="199" y="287"/>
                    <a:pt x="199" y="274"/>
                    <a:pt x="187" y="299"/>
                  </a:cubicBezTo>
                  <a:cubicBezTo>
                    <a:pt x="473" y="362"/>
                    <a:pt x="1346" y="249"/>
                    <a:pt x="1395" y="287"/>
                  </a:cubicBezTo>
                  <a:cubicBezTo>
                    <a:pt x="1346" y="337"/>
                    <a:pt x="1221" y="324"/>
                    <a:pt x="1121" y="312"/>
                  </a:cubicBezTo>
                  <a:cubicBezTo>
                    <a:pt x="1046" y="312"/>
                    <a:pt x="934" y="337"/>
                    <a:pt x="847" y="349"/>
                  </a:cubicBezTo>
                  <a:cubicBezTo>
                    <a:pt x="735" y="362"/>
                    <a:pt x="548" y="337"/>
                    <a:pt x="398" y="349"/>
                  </a:cubicBezTo>
                  <a:cubicBezTo>
                    <a:pt x="311" y="362"/>
                    <a:pt x="324" y="349"/>
                    <a:pt x="311" y="411"/>
                  </a:cubicBezTo>
                  <a:cubicBezTo>
                    <a:pt x="336" y="411"/>
                    <a:pt x="324" y="399"/>
                    <a:pt x="324" y="424"/>
                  </a:cubicBezTo>
                  <a:cubicBezTo>
                    <a:pt x="349" y="424"/>
                    <a:pt x="336" y="411"/>
                    <a:pt x="336" y="436"/>
                  </a:cubicBezTo>
                  <a:cubicBezTo>
                    <a:pt x="373" y="436"/>
                    <a:pt x="373" y="424"/>
                    <a:pt x="361" y="449"/>
                  </a:cubicBezTo>
                  <a:cubicBezTo>
                    <a:pt x="398" y="449"/>
                    <a:pt x="386" y="436"/>
                    <a:pt x="386" y="461"/>
                  </a:cubicBezTo>
                  <a:lnTo>
                    <a:pt x="411" y="486"/>
                  </a:lnTo>
                  <a:cubicBezTo>
                    <a:pt x="448" y="474"/>
                    <a:pt x="436" y="474"/>
                    <a:pt x="436" y="499"/>
                  </a:cubicBezTo>
                  <a:cubicBezTo>
                    <a:pt x="461" y="499"/>
                    <a:pt x="461" y="486"/>
                    <a:pt x="461" y="511"/>
                  </a:cubicBezTo>
                  <a:cubicBezTo>
                    <a:pt x="486" y="511"/>
                    <a:pt x="486" y="499"/>
                    <a:pt x="473" y="524"/>
                  </a:cubicBezTo>
                  <a:lnTo>
                    <a:pt x="511" y="548"/>
                  </a:lnTo>
                  <a:cubicBezTo>
                    <a:pt x="536" y="536"/>
                    <a:pt x="536" y="536"/>
                    <a:pt x="536" y="561"/>
                  </a:cubicBezTo>
                  <a:cubicBezTo>
                    <a:pt x="560" y="611"/>
                    <a:pt x="623" y="636"/>
                    <a:pt x="685" y="648"/>
                  </a:cubicBezTo>
                  <a:cubicBezTo>
                    <a:pt x="735" y="611"/>
                    <a:pt x="847" y="611"/>
                    <a:pt x="909" y="611"/>
                  </a:cubicBezTo>
                  <a:cubicBezTo>
                    <a:pt x="1171" y="598"/>
                    <a:pt x="1445" y="623"/>
                    <a:pt x="1695" y="586"/>
                  </a:cubicBezTo>
                  <a:cubicBezTo>
                    <a:pt x="2031" y="536"/>
                    <a:pt x="2405" y="598"/>
                    <a:pt x="2716" y="536"/>
                  </a:cubicBezTo>
                  <a:cubicBezTo>
                    <a:pt x="2692" y="461"/>
                    <a:pt x="2716" y="499"/>
                    <a:pt x="2667" y="461"/>
                  </a:cubicBezTo>
                  <a:lnTo>
                    <a:pt x="2517" y="424"/>
                  </a:lnTo>
                  <a:cubicBezTo>
                    <a:pt x="2517" y="424"/>
                    <a:pt x="2492" y="411"/>
                    <a:pt x="2480" y="399"/>
                  </a:cubicBezTo>
                  <a:cubicBezTo>
                    <a:pt x="2467" y="386"/>
                    <a:pt x="2467" y="386"/>
                    <a:pt x="2455" y="374"/>
                  </a:cubicBezTo>
                  <a:cubicBezTo>
                    <a:pt x="2417" y="374"/>
                    <a:pt x="2280" y="337"/>
                    <a:pt x="2243" y="312"/>
                  </a:cubicBezTo>
                  <a:cubicBezTo>
                    <a:pt x="2118" y="262"/>
                    <a:pt x="2156" y="299"/>
                    <a:pt x="2019" y="299"/>
                  </a:cubicBezTo>
                  <a:cubicBezTo>
                    <a:pt x="1906" y="299"/>
                    <a:pt x="1520" y="324"/>
                    <a:pt x="1445" y="287"/>
                  </a:cubicBezTo>
                  <a:cubicBezTo>
                    <a:pt x="1458" y="274"/>
                    <a:pt x="1433" y="262"/>
                    <a:pt x="1533" y="262"/>
                  </a:cubicBezTo>
                  <a:lnTo>
                    <a:pt x="1857" y="249"/>
                  </a:lnTo>
                  <a:cubicBezTo>
                    <a:pt x="1807" y="162"/>
                    <a:pt x="1769" y="175"/>
                    <a:pt x="1757" y="150"/>
                  </a:cubicBezTo>
                  <a:cubicBezTo>
                    <a:pt x="1757" y="150"/>
                    <a:pt x="1757" y="150"/>
                    <a:pt x="1757" y="137"/>
                  </a:cubicBezTo>
                  <a:lnTo>
                    <a:pt x="1732" y="150"/>
                  </a:lnTo>
                  <a:cubicBezTo>
                    <a:pt x="1670" y="137"/>
                    <a:pt x="1657" y="137"/>
                    <a:pt x="1632" y="100"/>
                  </a:cubicBezTo>
                  <a:cubicBezTo>
                    <a:pt x="1595" y="100"/>
                    <a:pt x="1582" y="100"/>
                    <a:pt x="1545" y="87"/>
                  </a:cubicBezTo>
                  <a:cubicBezTo>
                    <a:pt x="1470" y="62"/>
                    <a:pt x="1520" y="87"/>
                    <a:pt x="1495" y="50"/>
                  </a:cubicBezTo>
                  <a:cubicBezTo>
                    <a:pt x="1433" y="50"/>
                    <a:pt x="1458" y="62"/>
                    <a:pt x="1458" y="37"/>
                  </a:cubicBezTo>
                  <a:cubicBezTo>
                    <a:pt x="1420" y="50"/>
                    <a:pt x="1433" y="62"/>
                    <a:pt x="1433" y="25"/>
                  </a:cubicBezTo>
                  <a:lnTo>
                    <a:pt x="1408" y="0"/>
                  </a:lnTo>
                  <a:cubicBezTo>
                    <a:pt x="1308" y="25"/>
                    <a:pt x="1371" y="37"/>
                    <a:pt x="1246" y="37"/>
                  </a:cubicBezTo>
                  <a:lnTo>
                    <a:pt x="735" y="50"/>
                  </a:lnTo>
                  <a:cubicBezTo>
                    <a:pt x="498" y="62"/>
                    <a:pt x="249" y="50"/>
                    <a:pt x="12" y="62"/>
                  </a:cubicBezTo>
                  <a:lnTo>
                    <a:pt x="0" y="125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0" name="Freeform 16">
              <a:extLst>
                <a:ext uri="{FF2B5EF4-FFF2-40B4-BE49-F238E27FC236}">
                  <a16:creationId xmlns:a16="http://schemas.microsoft.com/office/drawing/2014/main" id="{DAA92E0E-B176-4D8D-8D25-A90AA635C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3" y="2144"/>
              <a:ext cx="278" cy="145"/>
            </a:xfrm>
            <a:custGeom>
              <a:avLst/>
              <a:gdLst>
                <a:gd name="T0" fmla="*/ 12 w 1433"/>
                <a:gd name="T1" fmla="*/ 286 h 747"/>
                <a:gd name="T2" fmla="*/ 12 w 1433"/>
                <a:gd name="T3" fmla="*/ 286 h 747"/>
                <a:gd name="T4" fmla="*/ 25 w 1433"/>
                <a:gd name="T5" fmla="*/ 324 h 747"/>
                <a:gd name="T6" fmla="*/ 50 w 1433"/>
                <a:gd name="T7" fmla="*/ 324 h 747"/>
                <a:gd name="T8" fmla="*/ 698 w 1433"/>
                <a:gd name="T9" fmla="*/ 386 h 747"/>
                <a:gd name="T10" fmla="*/ 1059 w 1433"/>
                <a:gd name="T11" fmla="*/ 361 h 747"/>
                <a:gd name="T12" fmla="*/ 1233 w 1433"/>
                <a:gd name="T13" fmla="*/ 361 h 747"/>
                <a:gd name="T14" fmla="*/ 1371 w 1433"/>
                <a:gd name="T15" fmla="*/ 411 h 747"/>
                <a:gd name="T16" fmla="*/ 698 w 1433"/>
                <a:gd name="T17" fmla="*/ 436 h 747"/>
                <a:gd name="T18" fmla="*/ 25 w 1433"/>
                <a:gd name="T19" fmla="*/ 399 h 747"/>
                <a:gd name="T20" fmla="*/ 25 w 1433"/>
                <a:gd name="T21" fmla="*/ 623 h 747"/>
                <a:gd name="T22" fmla="*/ 62 w 1433"/>
                <a:gd name="T23" fmla="*/ 723 h 747"/>
                <a:gd name="T24" fmla="*/ 735 w 1433"/>
                <a:gd name="T25" fmla="*/ 698 h 747"/>
                <a:gd name="T26" fmla="*/ 1395 w 1433"/>
                <a:gd name="T27" fmla="*/ 660 h 747"/>
                <a:gd name="T28" fmla="*/ 1408 w 1433"/>
                <a:gd name="T29" fmla="*/ 374 h 747"/>
                <a:gd name="T30" fmla="*/ 1408 w 1433"/>
                <a:gd name="T31" fmla="*/ 199 h 747"/>
                <a:gd name="T32" fmla="*/ 1395 w 1433"/>
                <a:gd name="T33" fmla="*/ 50 h 747"/>
                <a:gd name="T34" fmla="*/ 698 w 1433"/>
                <a:gd name="T35" fmla="*/ 25 h 747"/>
                <a:gd name="T36" fmla="*/ 0 w 1433"/>
                <a:gd name="T37" fmla="*/ 37 h 747"/>
                <a:gd name="T38" fmla="*/ 12 w 1433"/>
                <a:gd name="T39" fmla="*/ 286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33" h="747">
                  <a:moveTo>
                    <a:pt x="12" y="286"/>
                  </a:moveTo>
                  <a:lnTo>
                    <a:pt x="12" y="286"/>
                  </a:lnTo>
                  <a:cubicBezTo>
                    <a:pt x="37" y="286"/>
                    <a:pt x="25" y="286"/>
                    <a:pt x="25" y="324"/>
                  </a:cubicBezTo>
                  <a:lnTo>
                    <a:pt x="50" y="324"/>
                  </a:lnTo>
                  <a:cubicBezTo>
                    <a:pt x="199" y="374"/>
                    <a:pt x="536" y="399"/>
                    <a:pt x="698" y="386"/>
                  </a:cubicBezTo>
                  <a:cubicBezTo>
                    <a:pt x="822" y="374"/>
                    <a:pt x="934" y="374"/>
                    <a:pt x="1059" y="361"/>
                  </a:cubicBezTo>
                  <a:cubicBezTo>
                    <a:pt x="1121" y="361"/>
                    <a:pt x="1171" y="374"/>
                    <a:pt x="1233" y="361"/>
                  </a:cubicBezTo>
                  <a:cubicBezTo>
                    <a:pt x="1420" y="349"/>
                    <a:pt x="1358" y="374"/>
                    <a:pt x="1371" y="411"/>
                  </a:cubicBezTo>
                  <a:cubicBezTo>
                    <a:pt x="1321" y="436"/>
                    <a:pt x="797" y="436"/>
                    <a:pt x="698" y="436"/>
                  </a:cubicBezTo>
                  <a:cubicBezTo>
                    <a:pt x="473" y="436"/>
                    <a:pt x="236" y="386"/>
                    <a:pt x="25" y="399"/>
                  </a:cubicBezTo>
                  <a:lnTo>
                    <a:pt x="25" y="623"/>
                  </a:lnTo>
                  <a:cubicBezTo>
                    <a:pt x="50" y="648"/>
                    <a:pt x="50" y="673"/>
                    <a:pt x="62" y="723"/>
                  </a:cubicBezTo>
                  <a:cubicBezTo>
                    <a:pt x="286" y="747"/>
                    <a:pt x="523" y="710"/>
                    <a:pt x="735" y="698"/>
                  </a:cubicBezTo>
                  <a:cubicBezTo>
                    <a:pt x="847" y="685"/>
                    <a:pt x="1346" y="723"/>
                    <a:pt x="1395" y="660"/>
                  </a:cubicBezTo>
                  <a:cubicBezTo>
                    <a:pt x="1433" y="598"/>
                    <a:pt x="1408" y="448"/>
                    <a:pt x="1408" y="374"/>
                  </a:cubicBezTo>
                  <a:cubicBezTo>
                    <a:pt x="1408" y="311"/>
                    <a:pt x="1408" y="261"/>
                    <a:pt x="1408" y="199"/>
                  </a:cubicBezTo>
                  <a:lnTo>
                    <a:pt x="1395" y="50"/>
                  </a:lnTo>
                  <a:cubicBezTo>
                    <a:pt x="1258" y="0"/>
                    <a:pt x="885" y="25"/>
                    <a:pt x="698" y="25"/>
                  </a:cubicBezTo>
                  <a:lnTo>
                    <a:pt x="0" y="37"/>
                  </a:lnTo>
                  <a:lnTo>
                    <a:pt x="12" y="286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1" name="Freeform 17">
              <a:extLst>
                <a:ext uri="{FF2B5EF4-FFF2-40B4-BE49-F238E27FC236}">
                  <a16:creationId xmlns:a16="http://schemas.microsoft.com/office/drawing/2014/main" id="{A9D7240E-BF78-4D14-8490-CA7963E80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" y="2355"/>
              <a:ext cx="268" cy="164"/>
            </a:xfrm>
            <a:custGeom>
              <a:avLst/>
              <a:gdLst>
                <a:gd name="T0" fmla="*/ 187 w 1383"/>
                <a:gd name="T1" fmla="*/ 785 h 847"/>
                <a:gd name="T2" fmla="*/ 212 w 1383"/>
                <a:gd name="T3" fmla="*/ 835 h 847"/>
                <a:gd name="T4" fmla="*/ 1096 w 1383"/>
                <a:gd name="T5" fmla="*/ 798 h 847"/>
                <a:gd name="T6" fmla="*/ 1371 w 1383"/>
                <a:gd name="T7" fmla="*/ 773 h 847"/>
                <a:gd name="T8" fmla="*/ 1358 w 1383"/>
                <a:gd name="T9" fmla="*/ 623 h 847"/>
                <a:gd name="T10" fmla="*/ 1121 w 1383"/>
                <a:gd name="T11" fmla="*/ 561 h 847"/>
                <a:gd name="T12" fmla="*/ 623 w 1383"/>
                <a:gd name="T13" fmla="*/ 586 h 847"/>
                <a:gd name="T14" fmla="*/ 498 w 1383"/>
                <a:gd name="T15" fmla="*/ 586 h 847"/>
                <a:gd name="T16" fmla="*/ 386 w 1383"/>
                <a:gd name="T17" fmla="*/ 561 h 847"/>
                <a:gd name="T18" fmla="*/ 847 w 1383"/>
                <a:gd name="T19" fmla="*/ 523 h 847"/>
                <a:gd name="T20" fmla="*/ 1308 w 1383"/>
                <a:gd name="T21" fmla="*/ 498 h 847"/>
                <a:gd name="T22" fmla="*/ 1321 w 1383"/>
                <a:gd name="T23" fmla="*/ 449 h 847"/>
                <a:gd name="T24" fmla="*/ 1271 w 1383"/>
                <a:gd name="T25" fmla="*/ 249 h 847"/>
                <a:gd name="T26" fmla="*/ 685 w 1383"/>
                <a:gd name="T27" fmla="*/ 287 h 847"/>
                <a:gd name="T28" fmla="*/ 162 w 1383"/>
                <a:gd name="T29" fmla="*/ 312 h 847"/>
                <a:gd name="T30" fmla="*/ 1283 w 1383"/>
                <a:gd name="T31" fmla="*/ 212 h 847"/>
                <a:gd name="T32" fmla="*/ 1258 w 1383"/>
                <a:gd name="T33" fmla="*/ 25 h 847"/>
                <a:gd name="T34" fmla="*/ 1184 w 1383"/>
                <a:gd name="T35" fmla="*/ 12 h 847"/>
                <a:gd name="T36" fmla="*/ 635 w 1383"/>
                <a:gd name="T37" fmla="*/ 37 h 847"/>
                <a:gd name="T38" fmla="*/ 0 w 1383"/>
                <a:gd name="T39" fmla="*/ 50 h 847"/>
                <a:gd name="T40" fmla="*/ 74 w 1383"/>
                <a:gd name="T41" fmla="*/ 361 h 847"/>
                <a:gd name="T42" fmla="*/ 261 w 1383"/>
                <a:gd name="T43" fmla="*/ 561 h 847"/>
                <a:gd name="T44" fmla="*/ 224 w 1383"/>
                <a:gd name="T45" fmla="*/ 586 h 847"/>
                <a:gd name="T46" fmla="*/ 212 w 1383"/>
                <a:gd name="T47" fmla="*/ 586 h 847"/>
                <a:gd name="T48" fmla="*/ 199 w 1383"/>
                <a:gd name="T49" fmla="*/ 598 h 847"/>
                <a:gd name="T50" fmla="*/ 149 w 1383"/>
                <a:gd name="T51" fmla="*/ 611 h 847"/>
                <a:gd name="T52" fmla="*/ 187 w 1383"/>
                <a:gd name="T53" fmla="*/ 785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83" h="847">
                  <a:moveTo>
                    <a:pt x="187" y="785"/>
                  </a:moveTo>
                  <a:lnTo>
                    <a:pt x="212" y="835"/>
                  </a:lnTo>
                  <a:cubicBezTo>
                    <a:pt x="511" y="847"/>
                    <a:pt x="797" y="798"/>
                    <a:pt x="1096" y="798"/>
                  </a:cubicBezTo>
                  <a:cubicBezTo>
                    <a:pt x="1196" y="798"/>
                    <a:pt x="1283" y="773"/>
                    <a:pt x="1371" y="773"/>
                  </a:cubicBezTo>
                  <a:cubicBezTo>
                    <a:pt x="1383" y="710"/>
                    <a:pt x="1383" y="673"/>
                    <a:pt x="1358" y="623"/>
                  </a:cubicBezTo>
                  <a:cubicBezTo>
                    <a:pt x="1346" y="523"/>
                    <a:pt x="1296" y="548"/>
                    <a:pt x="1121" y="561"/>
                  </a:cubicBezTo>
                  <a:lnTo>
                    <a:pt x="623" y="586"/>
                  </a:lnTo>
                  <a:cubicBezTo>
                    <a:pt x="585" y="586"/>
                    <a:pt x="548" y="586"/>
                    <a:pt x="498" y="586"/>
                  </a:cubicBezTo>
                  <a:cubicBezTo>
                    <a:pt x="436" y="586"/>
                    <a:pt x="436" y="598"/>
                    <a:pt x="386" y="561"/>
                  </a:cubicBezTo>
                  <a:cubicBezTo>
                    <a:pt x="436" y="523"/>
                    <a:pt x="760" y="511"/>
                    <a:pt x="847" y="523"/>
                  </a:cubicBezTo>
                  <a:cubicBezTo>
                    <a:pt x="997" y="523"/>
                    <a:pt x="1159" y="486"/>
                    <a:pt x="1308" y="498"/>
                  </a:cubicBezTo>
                  <a:lnTo>
                    <a:pt x="1321" y="449"/>
                  </a:lnTo>
                  <a:cubicBezTo>
                    <a:pt x="1321" y="374"/>
                    <a:pt x="1296" y="299"/>
                    <a:pt x="1271" y="249"/>
                  </a:cubicBezTo>
                  <a:cubicBezTo>
                    <a:pt x="1134" y="249"/>
                    <a:pt x="822" y="274"/>
                    <a:pt x="685" y="287"/>
                  </a:cubicBezTo>
                  <a:cubicBezTo>
                    <a:pt x="573" y="312"/>
                    <a:pt x="224" y="361"/>
                    <a:pt x="162" y="312"/>
                  </a:cubicBezTo>
                  <a:lnTo>
                    <a:pt x="1283" y="212"/>
                  </a:lnTo>
                  <a:lnTo>
                    <a:pt x="1258" y="25"/>
                  </a:lnTo>
                  <a:cubicBezTo>
                    <a:pt x="1221" y="0"/>
                    <a:pt x="1196" y="12"/>
                    <a:pt x="1184" y="12"/>
                  </a:cubicBezTo>
                  <a:cubicBezTo>
                    <a:pt x="1034" y="0"/>
                    <a:pt x="785" y="25"/>
                    <a:pt x="635" y="37"/>
                  </a:cubicBezTo>
                  <a:cubicBezTo>
                    <a:pt x="461" y="62"/>
                    <a:pt x="187" y="50"/>
                    <a:pt x="0" y="50"/>
                  </a:cubicBezTo>
                  <a:cubicBezTo>
                    <a:pt x="37" y="349"/>
                    <a:pt x="62" y="212"/>
                    <a:pt x="74" y="361"/>
                  </a:cubicBezTo>
                  <a:cubicBezTo>
                    <a:pt x="99" y="561"/>
                    <a:pt x="62" y="561"/>
                    <a:pt x="261" y="561"/>
                  </a:cubicBezTo>
                  <a:cubicBezTo>
                    <a:pt x="236" y="586"/>
                    <a:pt x="249" y="561"/>
                    <a:pt x="224" y="586"/>
                  </a:cubicBezTo>
                  <a:cubicBezTo>
                    <a:pt x="224" y="586"/>
                    <a:pt x="212" y="586"/>
                    <a:pt x="212" y="586"/>
                  </a:cubicBezTo>
                  <a:cubicBezTo>
                    <a:pt x="212" y="598"/>
                    <a:pt x="212" y="598"/>
                    <a:pt x="199" y="598"/>
                  </a:cubicBezTo>
                  <a:cubicBezTo>
                    <a:pt x="187" y="611"/>
                    <a:pt x="174" y="611"/>
                    <a:pt x="149" y="611"/>
                  </a:cubicBezTo>
                  <a:cubicBezTo>
                    <a:pt x="149" y="735"/>
                    <a:pt x="162" y="698"/>
                    <a:pt x="187" y="785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2" name="Freeform 18">
              <a:extLst>
                <a:ext uri="{FF2B5EF4-FFF2-40B4-BE49-F238E27FC236}">
                  <a16:creationId xmlns:a16="http://schemas.microsoft.com/office/drawing/2014/main" id="{DCB05573-EA72-4FFA-AACE-28F925918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" y="931"/>
              <a:ext cx="382" cy="112"/>
            </a:xfrm>
            <a:custGeom>
              <a:avLst/>
              <a:gdLst>
                <a:gd name="T0" fmla="*/ 13 w 1969"/>
                <a:gd name="T1" fmla="*/ 62 h 573"/>
                <a:gd name="T2" fmla="*/ 25 w 1969"/>
                <a:gd name="T3" fmla="*/ 87 h 573"/>
                <a:gd name="T4" fmla="*/ 38 w 1969"/>
                <a:gd name="T5" fmla="*/ 99 h 573"/>
                <a:gd name="T6" fmla="*/ 50 w 1969"/>
                <a:gd name="T7" fmla="*/ 124 h 573"/>
                <a:gd name="T8" fmla="*/ 75 w 1969"/>
                <a:gd name="T9" fmla="*/ 137 h 573"/>
                <a:gd name="T10" fmla="*/ 88 w 1969"/>
                <a:gd name="T11" fmla="*/ 149 h 573"/>
                <a:gd name="T12" fmla="*/ 112 w 1969"/>
                <a:gd name="T13" fmla="*/ 174 h 573"/>
                <a:gd name="T14" fmla="*/ 125 w 1969"/>
                <a:gd name="T15" fmla="*/ 186 h 573"/>
                <a:gd name="T16" fmla="*/ 150 w 1969"/>
                <a:gd name="T17" fmla="*/ 199 h 573"/>
                <a:gd name="T18" fmla="*/ 162 w 1969"/>
                <a:gd name="T19" fmla="*/ 224 h 573"/>
                <a:gd name="T20" fmla="*/ 175 w 1969"/>
                <a:gd name="T21" fmla="*/ 249 h 573"/>
                <a:gd name="T22" fmla="*/ 287 w 1969"/>
                <a:gd name="T23" fmla="*/ 373 h 573"/>
                <a:gd name="T24" fmla="*/ 412 w 1969"/>
                <a:gd name="T25" fmla="*/ 523 h 573"/>
                <a:gd name="T26" fmla="*/ 1222 w 1969"/>
                <a:gd name="T27" fmla="*/ 560 h 573"/>
                <a:gd name="T28" fmla="*/ 1832 w 1969"/>
                <a:gd name="T29" fmla="*/ 560 h 573"/>
                <a:gd name="T30" fmla="*/ 1944 w 1969"/>
                <a:gd name="T31" fmla="*/ 448 h 573"/>
                <a:gd name="T32" fmla="*/ 1870 w 1969"/>
                <a:gd name="T33" fmla="*/ 324 h 573"/>
                <a:gd name="T34" fmla="*/ 1458 w 1969"/>
                <a:gd name="T35" fmla="*/ 324 h 573"/>
                <a:gd name="T36" fmla="*/ 1060 w 1969"/>
                <a:gd name="T37" fmla="*/ 324 h 573"/>
                <a:gd name="T38" fmla="*/ 436 w 1969"/>
                <a:gd name="T39" fmla="*/ 299 h 573"/>
                <a:gd name="T40" fmla="*/ 274 w 1969"/>
                <a:gd name="T41" fmla="*/ 261 h 573"/>
                <a:gd name="T42" fmla="*/ 1533 w 1969"/>
                <a:gd name="T43" fmla="*/ 274 h 573"/>
                <a:gd name="T44" fmla="*/ 1882 w 1969"/>
                <a:gd name="T45" fmla="*/ 199 h 573"/>
                <a:gd name="T46" fmla="*/ 1895 w 1969"/>
                <a:gd name="T47" fmla="*/ 186 h 573"/>
                <a:gd name="T48" fmla="*/ 1870 w 1969"/>
                <a:gd name="T49" fmla="*/ 124 h 573"/>
                <a:gd name="T50" fmla="*/ 1845 w 1969"/>
                <a:gd name="T51" fmla="*/ 87 h 573"/>
                <a:gd name="T52" fmla="*/ 1820 w 1969"/>
                <a:gd name="T53" fmla="*/ 24 h 573"/>
                <a:gd name="T54" fmla="*/ 1371 w 1969"/>
                <a:gd name="T55" fmla="*/ 24 h 573"/>
                <a:gd name="T56" fmla="*/ 13 w 1969"/>
                <a:gd name="T57" fmla="*/ 24 h 573"/>
                <a:gd name="T58" fmla="*/ 13 w 1969"/>
                <a:gd name="T59" fmla="*/ 62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9" h="573">
                  <a:moveTo>
                    <a:pt x="13" y="62"/>
                  </a:moveTo>
                  <a:cubicBezTo>
                    <a:pt x="38" y="62"/>
                    <a:pt x="38" y="62"/>
                    <a:pt x="25" y="87"/>
                  </a:cubicBezTo>
                  <a:cubicBezTo>
                    <a:pt x="50" y="74"/>
                    <a:pt x="50" y="74"/>
                    <a:pt x="38" y="99"/>
                  </a:cubicBezTo>
                  <a:lnTo>
                    <a:pt x="50" y="124"/>
                  </a:lnTo>
                  <a:cubicBezTo>
                    <a:pt x="75" y="124"/>
                    <a:pt x="75" y="112"/>
                    <a:pt x="75" y="137"/>
                  </a:cubicBezTo>
                  <a:cubicBezTo>
                    <a:pt x="100" y="137"/>
                    <a:pt x="88" y="124"/>
                    <a:pt x="88" y="149"/>
                  </a:cubicBezTo>
                  <a:cubicBezTo>
                    <a:pt x="125" y="149"/>
                    <a:pt x="112" y="149"/>
                    <a:pt x="112" y="174"/>
                  </a:cubicBezTo>
                  <a:cubicBezTo>
                    <a:pt x="137" y="162"/>
                    <a:pt x="137" y="162"/>
                    <a:pt x="125" y="186"/>
                  </a:cubicBezTo>
                  <a:cubicBezTo>
                    <a:pt x="162" y="186"/>
                    <a:pt x="150" y="174"/>
                    <a:pt x="150" y="199"/>
                  </a:cubicBezTo>
                  <a:cubicBezTo>
                    <a:pt x="175" y="199"/>
                    <a:pt x="162" y="199"/>
                    <a:pt x="162" y="224"/>
                  </a:cubicBezTo>
                  <a:lnTo>
                    <a:pt x="175" y="249"/>
                  </a:lnTo>
                  <a:cubicBezTo>
                    <a:pt x="212" y="286"/>
                    <a:pt x="250" y="336"/>
                    <a:pt x="287" y="373"/>
                  </a:cubicBezTo>
                  <a:cubicBezTo>
                    <a:pt x="337" y="423"/>
                    <a:pt x="374" y="486"/>
                    <a:pt x="412" y="523"/>
                  </a:cubicBezTo>
                  <a:cubicBezTo>
                    <a:pt x="673" y="511"/>
                    <a:pt x="960" y="560"/>
                    <a:pt x="1222" y="560"/>
                  </a:cubicBezTo>
                  <a:lnTo>
                    <a:pt x="1832" y="560"/>
                  </a:lnTo>
                  <a:cubicBezTo>
                    <a:pt x="1957" y="573"/>
                    <a:pt x="1969" y="560"/>
                    <a:pt x="1944" y="448"/>
                  </a:cubicBezTo>
                  <a:cubicBezTo>
                    <a:pt x="1932" y="373"/>
                    <a:pt x="1944" y="336"/>
                    <a:pt x="1870" y="324"/>
                  </a:cubicBezTo>
                  <a:cubicBezTo>
                    <a:pt x="1733" y="311"/>
                    <a:pt x="1595" y="324"/>
                    <a:pt x="1458" y="324"/>
                  </a:cubicBezTo>
                  <a:cubicBezTo>
                    <a:pt x="1159" y="336"/>
                    <a:pt x="1271" y="324"/>
                    <a:pt x="1060" y="324"/>
                  </a:cubicBezTo>
                  <a:lnTo>
                    <a:pt x="436" y="299"/>
                  </a:lnTo>
                  <a:cubicBezTo>
                    <a:pt x="250" y="299"/>
                    <a:pt x="299" y="299"/>
                    <a:pt x="274" y="261"/>
                  </a:cubicBezTo>
                  <a:cubicBezTo>
                    <a:pt x="337" y="224"/>
                    <a:pt x="1271" y="286"/>
                    <a:pt x="1533" y="274"/>
                  </a:cubicBezTo>
                  <a:cubicBezTo>
                    <a:pt x="1944" y="261"/>
                    <a:pt x="1895" y="311"/>
                    <a:pt x="1882" y="199"/>
                  </a:cubicBezTo>
                  <a:lnTo>
                    <a:pt x="1895" y="186"/>
                  </a:lnTo>
                  <a:cubicBezTo>
                    <a:pt x="1870" y="162"/>
                    <a:pt x="1882" y="186"/>
                    <a:pt x="1870" y="124"/>
                  </a:cubicBezTo>
                  <a:lnTo>
                    <a:pt x="1845" y="87"/>
                  </a:lnTo>
                  <a:lnTo>
                    <a:pt x="1820" y="24"/>
                  </a:lnTo>
                  <a:cubicBezTo>
                    <a:pt x="1658" y="0"/>
                    <a:pt x="1546" y="12"/>
                    <a:pt x="1371" y="24"/>
                  </a:cubicBezTo>
                  <a:cubicBezTo>
                    <a:pt x="898" y="49"/>
                    <a:pt x="461" y="12"/>
                    <a:pt x="13" y="24"/>
                  </a:cubicBezTo>
                  <a:cubicBezTo>
                    <a:pt x="0" y="49"/>
                    <a:pt x="13" y="37"/>
                    <a:pt x="13" y="62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3" name="Freeform 19">
              <a:extLst>
                <a:ext uri="{FF2B5EF4-FFF2-40B4-BE49-F238E27FC236}">
                  <a16:creationId xmlns:a16="http://schemas.microsoft.com/office/drawing/2014/main" id="{916B42B7-1167-4DDA-8FD5-3A23B63EA7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7" y="3524"/>
              <a:ext cx="389" cy="99"/>
            </a:xfrm>
            <a:custGeom>
              <a:avLst/>
              <a:gdLst>
                <a:gd name="T0" fmla="*/ 1720 w 2007"/>
                <a:gd name="T1" fmla="*/ 311 h 511"/>
                <a:gd name="T2" fmla="*/ 1259 w 2007"/>
                <a:gd name="T3" fmla="*/ 311 h 511"/>
                <a:gd name="T4" fmla="*/ 1409 w 2007"/>
                <a:gd name="T5" fmla="*/ 274 h 511"/>
                <a:gd name="T6" fmla="*/ 1882 w 2007"/>
                <a:gd name="T7" fmla="*/ 262 h 511"/>
                <a:gd name="T8" fmla="*/ 1720 w 2007"/>
                <a:gd name="T9" fmla="*/ 311 h 511"/>
                <a:gd name="T10" fmla="*/ 1994 w 2007"/>
                <a:gd name="T11" fmla="*/ 124 h 511"/>
                <a:gd name="T12" fmla="*/ 2007 w 2007"/>
                <a:gd name="T13" fmla="*/ 12 h 511"/>
                <a:gd name="T14" fmla="*/ 1720 w 2007"/>
                <a:gd name="T15" fmla="*/ 25 h 511"/>
                <a:gd name="T16" fmla="*/ 1434 w 2007"/>
                <a:gd name="T17" fmla="*/ 12 h 511"/>
                <a:gd name="T18" fmla="*/ 885 w 2007"/>
                <a:gd name="T19" fmla="*/ 25 h 511"/>
                <a:gd name="T20" fmla="*/ 536 w 2007"/>
                <a:gd name="T21" fmla="*/ 174 h 511"/>
                <a:gd name="T22" fmla="*/ 486 w 2007"/>
                <a:gd name="T23" fmla="*/ 262 h 511"/>
                <a:gd name="T24" fmla="*/ 785 w 2007"/>
                <a:gd name="T25" fmla="*/ 299 h 511"/>
                <a:gd name="T26" fmla="*/ 162 w 2007"/>
                <a:gd name="T27" fmla="*/ 399 h 511"/>
                <a:gd name="T28" fmla="*/ 88 w 2007"/>
                <a:gd name="T29" fmla="*/ 424 h 511"/>
                <a:gd name="T30" fmla="*/ 13 w 2007"/>
                <a:gd name="T31" fmla="*/ 486 h 511"/>
                <a:gd name="T32" fmla="*/ 499 w 2007"/>
                <a:gd name="T33" fmla="*/ 511 h 511"/>
                <a:gd name="T34" fmla="*/ 1845 w 2007"/>
                <a:gd name="T35" fmla="*/ 486 h 511"/>
                <a:gd name="T36" fmla="*/ 1994 w 2007"/>
                <a:gd name="T37" fmla="*/ 124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7" h="511">
                  <a:moveTo>
                    <a:pt x="1720" y="311"/>
                  </a:moveTo>
                  <a:cubicBezTo>
                    <a:pt x="1620" y="311"/>
                    <a:pt x="1384" y="349"/>
                    <a:pt x="1259" y="311"/>
                  </a:cubicBezTo>
                  <a:cubicBezTo>
                    <a:pt x="1259" y="249"/>
                    <a:pt x="1346" y="262"/>
                    <a:pt x="1409" y="274"/>
                  </a:cubicBezTo>
                  <a:cubicBezTo>
                    <a:pt x="1645" y="299"/>
                    <a:pt x="1683" y="249"/>
                    <a:pt x="1882" y="262"/>
                  </a:cubicBezTo>
                  <a:cubicBezTo>
                    <a:pt x="1832" y="336"/>
                    <a:pt x="1969" y="311"/>
                    <a:pt x="1720" y="311"/>
                  </a:cubicBezTo>
                  <a:close/>
                  <a:moveTo>
                    <a:pt x="1994" y="124"/>
                  </a:moveTo>
                  <a:lnTo>
                    <a:pt x="2007" y="12"/>
                  </a:lnTo>
                  <a:cubicBezTo>
                    <a:pt x="1920" y="12"/>
                    <a:pt x="1807" y="25"/>
                    <a:pt x="1720" y="25"/>
                  </a:cubicBezTo>
                  <a:cubicBezTo>
                    <a:pt x="1620" y="25"/>
                    <a:pt x="1533" y="12"/>
                    <a:pt x="1434" y="12"/>
                  </a:cubicBezTo>
                  <a:cubicBezTo>
                    <a:pt x="1272" y="25"/>
                    <a:pt x="1022" y="50"/>
                    <a:pt x="885" y="25"/>
                  </a:cubicBezTo>
                  <a:cubicBezTo>
                    <a:pt x="599" y="0"/>
                    <a:pt x="686" y="62"/>
                    <a:pt x="536" y="174"/>
                  </a:cubicBezTo>
                  <a:cubicBezTo>
                    <a:pt x="486" y="224"/>
                    <a:pt x="486" y="199"/>
                    <a:pt x="486" y="262"/>
                  </a:cubicBezTo>
                  <a:cubicBezTo>
                    <a:pt x="536" y="262"/>
                    <a:pt x="748" y="274"/>
                    <a:pt x="785" y="299"/>
                  </a:cubicBezTo>
                  <a:cubicBezTo>
                    <a:pt x="362" y="324"/>
                    <a:pt x="536" y="274"/>
                    <a:pt x="162" y="399"/>
                  </a:cubicBezTo>
                  <a:cubicBezTo>
                    <a:pt x="137" y="411"/>
                    <a:pt x="113" y="424"/>
                    <a:pt x="88" y="424"/>
                  </a:cubicBezTo>
                  <a:cubicBezTo>
                    <a:pt x="0" y="461"/>
                    <a:pt x="38" y="424"/>
                    <a:pt x="13" y="486"/>
                  </a:cubicBezTo>
                  <a:cubicBezTo>
                    <a:pt x="150" y="498"/>
                    <a:pt x="387" y="511"/>
                    <a:pt x="499" y="511"/>
                  </a:cubicBezTo>
                  <a:lnTo>
                    <a:pt x="1845" y="486"/>
                  </a:lnTo>
                  <a:cubicBezTo>
                    <a:pt x="1895" y="386"/>
                    <a:pt x="1957" y="249"/>
                    <a:pt x="1994" y="124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4" name="Freeform 20">
              <a:extLst>
                <a:ext uri="{FF2B5EF4-FFF2-40B4-BE49-F238E27FC236}">
                  <a16:creationId xmlns:a16="http://schemas.microsoft.com/office/drawing/2014/main" id="{C2A2B632-7508-490E-B24B-043FF4FFF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2966"/>
              <a:ext cx="270" cy="126"/>
            </a:xfrm>
            <a:custGeom>
              <a:avLst/>
              <a:gdLst>
                <a:gd name="T0" fmla="*/ 0 w 1396"/>
                <a:gd name="T1" fmla="*/ 75 h 648"/>
                <a:gd name="T2" fmla="*/ 37 w 1396"/>
                <a:gd name="T3" fmla="*/ 112 h 648"/>
                <a:gd name="T4" fmla="*/ 50 w 1396"/>
                <a:gd name="T5" fmla="*/ 125 h 648"/>
                <a:gd name="T6" fmla="*/ 62 w 1396"/>
                <a:gd name="T7" fmla="*/ 150 h 648"/>
                <a:gd name="T8" fmla="*/ 75 w 1396"/>
                <a:gd name="T9" fmla="*/ 174 h 648"/>
                <a:gd name="T10" fmla="*/ 299 w 1396"/>
                <a:gd name="T11" fmla="*/ 324 h 648"/>
                <a:gd name="T12" fmla="*/ 286 w 1396"/>
                <a:gd name="T13" fmla="*/ 336 h 648"/>
                <a:gd name="T14" fmla="*/ 187 w 1396"/>
                <a:gd name="T15" fmla="*/ 374 h 648"/>
                <a:gd name="T16" fmla="*/ 299 w 1396"/>
                <a:gd name="T17" fmla="*/ 611 h 648"/>
                <a:gd name="T18" fmla="*/ 1383 w 1396"/>
                <a:gd name="T19" fmla="*/ 623 h 648"/>
                <a:gd name="T20" fmla="*/ 1346 w 1396"/>
                <a:gd name="T21" fmla="*/ 399 h 648"/>
                <a:gd name="T22" fmla="*/ 1171 w 1396"/>
                <a:gd name="T23" fmla="*/ 287 h 648"/>
                <a:gd name="T24" fmla="*/ 1184 w 1396"/>
                <a:gd name="T25" fmla="*/ 274 h 648"/>
                <a:gd name="T26" fmla="*/ 1284 w 1396"/>
                <a:gd name="T27" fmla="*/ 249 h 648"/>
                <a:gd name="T28" fmla="*/ 1221 w 1396"/>
                <a:gd name="T29" fmla="*/ 12 h 648"/>
                <a:gd name="T30" fmla="*/ 1209 w 1396"/>
                <a:gd name="T31" fmla="*/ 0 h 648"/>
                <a:gd name="T32" fmla="*/ 598 w 1396"/>
                <a:gd name="T33" fmla="*/ 37 h 648"/>
                <a:gd name="T34" fmla="*/ 274 w 1396"/>
                <a:gd name="T35" fmla="*/ 50 h 648"/>
                <a:gd name="T36" fmla="*/ 0 w 1396"/>
                <a:gd name="T37" fmla="*/ 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6" h="648">
                  <a:moveTo>
                    <a:pt x="0" y="75"/>
                  </a:moveTo>
                  <a:cubicBezTo>
                    <a:pt x="25" y="87"/>
                    <a:pt x="12" y="37"/>
                    <a:pt x="37" y="112"/>
                  </a:cubicBezTo>
                  <a:cubicBezTo>
                    <a:pt x="62" y="112"/>
                    <a:pt x="50" y="100"/>
                    <a:pt x="50" y="125"/>
                  </a:cubicBezTo>
                  <a:cubicBezTo>
                    <a:pt x="75" y="125"/>
                    <a:pt x="75" y="125"/>
                    <a:pt x="62" y="150"/>
                  </a:cubicBezTo>
                  <a:cubicBezTo>
                    <a:pt x="87" y="150"/>
                    <a:pt x="75" y="137"/>
                    <a:pt x="75" y="174"/>
                  </a:cubicBezTo>
                  <a:cubicBezTo>
                    <a:pt x="112" y="262"/>
                    <a:pt x="162" y="312"/>
                    <a:pt x="299" y="324"/>
                  </a:cubicBezTo>
                  <a:cubicBezTo>
                    <a:pt x="299" y="324"/>
                    <a:pt x="286" y="324"/>
                    <a:pt x="286" y="336"/>
                  </a:cubicBezTo>
                  <a:lnTo>
                    <a:pt x="187" y="374"/>
                  </a:lnTo>
                  <a:cubicBezTo>
                    <a:pt x="199" y="424"/>
                    <a:pt x="274" y="573"/>
                    <a:pt x="299" y="611"/>
                  </a:cubicBezTo>
                  <a:cubicBezTo>
                    <a:pt x="436" y="623"/>
                    <a:pt x="1296" y="648"/>
                    <a:pt x="1383" y="623"/>
                  </a:cubicBezTo>
                  <a:cubicBezTo>
                    <a:pt x="1396" y="573"/>
                    <a:pt x="1358" y="474"/>
                    <a:pt x="1346" y="399"/>
                  </a:cubicBezTo>
                  <a:cubicBezTo>
                    <a:pt x="1296" y="287"/>
                    <a:pt x="1284" y="299"/>
                    <a:pt x="1171" y="287"/>
                  </a:cubicBezTo>
                  <a:cubicBezTo>
                    <a:pt x="1171" y="287"/>
                    <a:pt x="1171" y="274"/>
                    <a:pt x="1184" y="274"/>
                  </a:cubicBezTo>
                  <a:lnTo>
                    <a:pt x="1284" y="249"/>
                  </a:lnTo>
                  <a:cubicBezTo>
                    <a:pt x="1284" y="137"/>
                    <a:pt x="1234" y="100"/>
                    <a:pt x="1221" y="12"/>
                  </a:cubicBezTo>
                  <a:cubicBezTo>
                    <a:pt x="1196" y="12"/>
                    <a:pt x="1196" y="25"/>
                    <a:pt x="1209" y="0"/>
                  </a:cubicBezTo>
                  <a:cubicBezTo>
                    <a:pt x="997" y="12"/>
                    <a:pt x="797" y="25"/>
                    <a:pt x="598" y="37"/>
                  </a:cubicBezTo>
                  <a:cubicBezTo>
                    <a:pt x="486" y="37"/>
                    <a:pt x="386" y="37"/>
                    <a:pt x="274" y="50"/>
                  </a:cubicBezTo>
                  <a:cubicBezTo>
                    <a:pt x="212" y="50"/>
                    <a:pt x="37" y="25"/>
                    <a:pt x="0" y="75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5" name="Freeform 21">
              <a:extLst>
                <a:ext uri="{FF2B5EF4-FFF2-40B4-BE49-F238E27FC236}">
                  <a16:creationId xmlns:a16="http://schemas.microsoft.com/office/drawing/2014/main" id="{67FF4445-F517-40A1-8FF3-2E9279444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866"/>
              <a:ext cx="438" cy="65"/>
            </a:xfrm>
            <a:custGeom>
              <a:avLst/>
              <a:gdLst>
                <a:gd name="T0" fmla="*/ 0 w 2255"/>
                <a:gd name="T1" fmla="*/ 50 h 337"/>
                <a:gd name="T2" fmla="*/ 25 w 2255"/>
                <a:gd name="T3" fmla="*/ 75 h 337"/>
                <a:gd name="T4" fmla="*/ 99 w 2255"/>
                <a:gd name="T5" fmla="*/ 137 h 337"/>
                <a:gd name="T6" fmla="*/ 498 w 2255"/>
                <a:gd name="T7" fmla="*/ 324 h 337"/>
                <a:gd name="T8" fmla="*/ 1084 w 2255"/>
                <a:gd name="T9" fmla="*/ 324 h 337"/>
                <a:gd name="T10" fmla="*/ 2255 w 2255"/>
                <a:gd name="T11" fmla="*/ 287 h 337"/>
                <a:gd name="T12" fmla="*/ 2206 w 2255"/>
                <a:gd name="T13" fmla="*/ 125 h 337"/>
                <a:gd name="T14" fmla="*/ 2168 w 2255"/>
                <a:gd name="T15" fmla="*/ 75 h 337"/>
                <a:gd name="T16" fmla="*/ 2143 w 2255"/>
                <a:gd name="T17" fmla="*/ 50 h 337"/>
                <a:gd name="T18" fmla="*/ 2131 w 2255"/>
                <a:gd name="T19" fmla="*/ 25 h 337"/>
                <a:gd name="T20" fmla="*/ 511 w 2255"/>
                <a:gd name="T21" fmla="*/ 13 h 337"/>
                <a:gd name="T22" fmla="*/ 99 w 2255"/>
                <a:gd name="T23" fmla="*/ 13 h 337"/>
                <a:gd name="T24" fmla="*/ 0 w 2255"/>
                <a:gd name="T25" fmla="*/ 5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55" h="337">
                  <a:moveTo>
                    <a:pt x="0" y="50"/>
                  </a:moveTo>
                  <a:lnTo>
                    <a:pt x="25" y="75"/>
                  </a:lnTo>
                  <a:lnTo>
                    <a:pt x="99" y="137"/>
                  </a:lnTo>
                  <a:cubicBezTo>
                    <a:pt x="274" y="237"/>
                    <a:pt x="324" y="337"/>
                    <a:pt x="498" y="324"/>
                  </a:cubicBezTo>
                  <a:cubicBezTo>
                    <a:pt x="660" y="299"/>
                    <a:pt x="909" y="324"/>
                    <a:pt x="1084" y="324"/>
                  </a:cubicBezTo>
                  <a:cubicBezTo>
                    <a:pt x="1470" y="324"/>
                    <a:pt x="1882" y="312"/>
                    <a:pt x="2255" y="287"/>
                  </a:cubicBezTo>
                  <a:cubicBezTo>
                    <a:pt x="2255" y="212"/>
                    <a:pt x="2230" y="199"/>
                    <a:pt x="2206" y="125"/>
                  </a:cubicBezTo>
                  <a:cubicBezTo>
                    <a:pt x="2193" y="87"/>
                    <a:pt x="2206" y="100"/>
                    <a:pt x="2168" y="75"/>
                  </a:cubicBezTo>
                  <a:cubicBezTo>
                    <a:pt x="2131" y="75"/>
                    <a:pt x="2143" y="75"/>
                    <a:pt x="2143" y="50"/>
                  </a:cubicBezTo>
                  <a:lnTo>
                    <a:pt x="2131" y="25"/>
                  </a:lnTo>
                  <a:cubicBezTo>
                    <a:pt x="1558" y="37"/>
                    <a:pt x="1047" y="0"/>
                    <a:pt x="511" y="13"/>
                  </a:cubicBezTo>
                  <a:lnTo>
                    <a:pt x="99" y="13"/>
                  </a:lnTo>
                  <a:cubicBezTo>
                    <a:pt x="25" y="13"/>
                    <a:pt x="12" y="0"/>
                    <a:pt x="0" y="50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6" name="Freeform 22">
              <a:extLst>
                <a:ext uri="{FF2B5EF4-FFF2-40B4-BE49-F238E27FC236}">
                  <a16:creationId xmlns:a16="http://schemas.microsoft.com/office/drawing/2014/main" id="{6D273311-6675-45C5-81DC-AC56A9043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" y="2045"/>
              <a:ext cx="295" cy="97"/>
            </a:xfrm>
            <a:custGeom>
              <a:avLst/>
              <a:gdLst>
                <a:gd name="T0" fmla="*/ 112 w 1520"/>
                <a:gd name="T1" fmla="*/ 473 h 498"/>
                <a:gd name="T2" fmla="*/ 174 w 1520"/>
                <a:gd name="T3" fmla="*/ 486 h 498"/>
                <a:gd name="T4" fmla="*/ 1508 w 1520"/>
                <a:gd name="T5" fmla="*/ 498 h 498"/>
                <a:gd name="T6" fmla="*/ 1520 w 1520"/>
                <a:gd name="T7" fmla="*/ 112 h 498"/>
                <a:gd name="T8" fmla="*/ 636 w 1520"/>
                <a:gd name="T9" fmla="*/ 99 h 498"/>
                <a:gd name="T10" fmla="*/ 87 w 1520"/>
                <a:gd name="T11" fmla="*/ 374 h 498"/>
                <a:gd name="T12" fmla="*/ 112 w 1520"/>
                <a:gd name="T13" fmla="*/ 47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0" h="498">
                  <a:moveTo>
                    <a:pt x="112" y="473"/>
                  </a:moveTo>
                  <a:lnTo>
                    <a:pt x="174" y="486"/>
                  </a:lnTo>
                  <a:cubicBezTo>
                    <a:pt x="548" y="498"/>
                    <a:pt x="1147" y="498"/>
                    <a:pt x="1508" y="498"/>
                  </a:cubicBezTo>
                  <a:lnTo>
                    <a:pt x="1520" y="112"/>
                  </a:lnTo>
                  <a:cubicBezTo>
                    <a:pt x="1246" y="50"/>
                    <a:pt x="910" y="87"/>
                    <a:pt x="636" y="99"/>
                  </a:cubicBezTo>
                  <a:cubicBezTo>
                    <a:pt x="0" y="112"/>
                    <a:pt x="75" y="0"/>
                    <a:pt x="87" y="374"/>
                  </a:cubicBezTo>
                  <a:cubicBezTo>
                    <a:pt x="87" y="461"/>
                    <a:pt x="100" y="448"/>
                    <a:pt x="112" y="473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7" name="Freeform 23">
              <a:extLst>
                <a:ext uri="{FF2B5EF4-FFF2-40B4-BE49-F238E27FC236}">
                  <a16:creationId xmlns:a16="http://schemas.microsoft.com/office/drawing/2014/main" id="{672B8B55-D6E1-4819-98FC-96B662EB1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3154"/>
              <a:ext cx="216" cy="116"/>
            </a:xfrm>
            <a:custGeom>
              <a:avLst/>
              <a:gdLst>
                <a:gd name="T0" fmla="*/ 125 w 1109"/>
                <a:gd name="T1" fmla="*/ 312 h 598"/>
                <a:gd name="T2" fmla="*/ 337 w 1109"/>
                <a:gd name="T3" fmla="*/ 324 h 598"/>
                <a:gd name="T4" fmla="*/ 461 w 1109"/>
                <a:gd name="T5" fmla="*/ 324 h 598"/>
                <a:gd name="T6" fmla="*/ 573 w 1109"/>
                <a:gd name="T7" fmla="*/ 361 h 598"/>
                <a:gd name="T8" fmla="*/ 137 w 1109"/>
                <a:gd name="T9" fmla="*/ 374 h 598"/>
                <a:gd name="T10" fmla="*/ 100 w 1109"/>
                <a:gd name="T11" fmla="*/ 374 h 598"/>
                <a:gd name="T12" fmla="*/ 87 w 1109"/>
                <a:gd name="T13" fmla="*/ 411 h 598"/>
                <a:gd name="T14" fmla="*/ 112 w 1109"/>
                <a:gd name="T15" fmla="*/ 573 h 598"/>
                <a:gd name="T16" fmla="*/ 848 w 1109"/>
                <a:gd name="T17" fmla="*/ 598 h 598"/>
                <a:gd name="T18" fmla="*/ 1109 w 1109"/>
                <a:gd name="T19" fmla="*/ 586 h 598"/>
                <a:gd name="T20" fmla="*/ 1097 w 1109"/>
                <a:gd name="T21" fmla="*/ 411 h 598"/>
                <a:gd name="T22" fmla="*/ 598 w 1109"/>
                <a:gd name="T23" fmla="*/ 361 h 598"/>
                <a:gd name="T24" fmla="*/ 1084 w 1109"/>
                <a:gd name="T25" fmla="*/ 299 h 598"/>
                <a:gd name="T26" fmla="*/ 1047 w 1109"/>
                <a:gd name="T27" fmla="*/ 25 h 598"/>
                <a:gd name="T28" fmla="*/ 13 w 1109"/>
                <a:gd name="T29" fmla="*/ 37 h 598"/>
                <a:gd name="T30" fmla="*/ 62 w 1109"/>
                <a:gd name="T31" fmla="*/ 312 h 598"/>
                <a:gd name="T32" fmla="*/ 125 w 1109"/>
                <a:gd name="T33" fmla="*/ 312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9" h="598">
                  <a:moveTo>
                    <a:pt x="125" y="312"/>
                  </a:moveTo>
                  <a:cubicBezTo>
                    <a:pt x="200" y="324"/>
                    <a:pt x="249" y="337"/>
                    <a:pt x="337" y="324"/>
                  </a:cubicBezTo>
                  <a:cubicBezTo>
                    <a:pt x="386" y="324"/>
                    <a:pt x="411" y="324"/>
                    <a:pt x="461" y="324"/>
                  </a:cubicBezTo>
                  <a:cubicBezTo>
                    <a:pt x="561" y="337"/>
                    <a:pt x="548" y="349"/>
                    <a:pt x="573" y="361"/>
                  </a:cubicBezTo>
                  <a:cubicBezTo>
                    <a:pt x="449" y="386"/>
                    <a:pt x="262" y="361"/>
                    <a:pt x="137" y="374"/>
                  </a:cubicBezTo>
                  <a:cubicBezTo>
                    <a:pt x="100" y="374"/>
                    <a:pt x="112" y="374"/>
                    <a:pt x="100" y="374"/>
                  </a:cubicBezTo>
                  <a:cubicBezTo>
                    <a:pt x="100" y="386"/>
                    <a:pt x="100" y="374"/>
                    <a:pt x="87" y="411"/>
                  </a:cubicBezTo>
                  <a:cubicBezTo>
                    <a:pt x="87" y="499"/>
                    <a:pt x="100" y="499"/>
                    <a:pt x="112" y="573"/>
                  </a:cubicBezTo>
                  <a:lnTo>
                    <a:pt x="848" y="598"/>
                  </a:lnTo>
                  <a:lnTo>
                    <a:pt x="1109" y="586"/>
                  </a:lnTo>
                  <a:lnTo>
                    <a:pt x="1097" y="411"/>
                  </a:lnTo>
                  <a:cubicBezTo>
                    <a:pt x="1059" y="274"/>
                    <a:pt x="710" y="411"/>
                    <a:pt x="598" y="361"/>
                  </a:cubicBezTo>
                  <a:cubicBezTo>
                    <a:pt x="648" y="324"/>
                    <a:pt x="972" y="337"/>
                    <a:pt x="1084" y="299"/>
                  </a:cubicBezTo>
                  <a:cubicBezTo>
                    <a:pt x="1097" y="199"/>
                    <a:pt x="1072" y="87"/>
                    <a:pt x="1047" y="25"/>
                  </a:cubicBezTo>
                  <a:cubicBezTo>
                    <a:pt x="960" y="0"/>
                    <a:pt x="112" y="13"/>
                    <a:pt x="13" y="37"/>
                  </a:cubicBezTo>
                  <a:cubicBezTo>
                    <a:pt x="0" y="125"/>
                    <a:pt x="38" y="249"/>
                    <a:pt x="62" y="312"/>
                  </a:cubicBezTo>
                  <a:lnTo>
                    <a:pt x="125" y="312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8" name="Freeform 24">
              <a:extLst>
                <a:ext uri="{FF2B5EF4-FFF2-40B4-BE49-F238E27FC236}">
                  <a16:creationId xmlns:a16="http://schemas.microsoft.com/office/drawing/2014/main" id="{BACF5E87-AFB2-41C4-8870-3242AC20C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" y="1557"/>
              <a:ext cx="928" cy="624"/>
            </a:xfrm>
            <a:custGeom>
              <a:avLst/>
              <a:gdLst>
                <a:gd name="T0" fmla="*/ 2230 w 4785"/>
                <a:gd name="T1" fmla="*/ 50 h 3216"/>
                <a:gd name="T2" fmla="*/ 2293 w 4785"/>
                <a:gd name="T3" fmla="*/ 75 h 3216"/>
                <a:gd name="T4" fmla="*/ 2168 w 4785"/>
                <a:gd name="T5" fmla="*/ 312 h 3216"/>
                <a:gd name="T6" fmla="*/ 1694 w 4785"/>
                <a:gd name="T7" fmla="*/ 374 h 3216"/>
                <a:gd name="T8" fmla="*/ 1931 w 4785"/>
                <a:gd name="T9" fmla="*/ 449 h 3216"/>
                <a:gd name="T10" fmla="*/ 1931 w 4785"/>
                <a:gd name="T11" fmla="*/ 486 h 3216"/>
                <a:gd name="T12" fmla="*/ 1508 w 4785"/>
                <a:gd name="T13" fmla="*/ 723 h 3216"/>
                <a:gd name="T14" fmla="*/ 1470 w 4785"/>
                <a:gd name="T15" fmla="*/ 748 h 3216"/>
                <a:gd name="T16" fmla="*/ 1782 w 4785"/>
                <a:gd name="T17" fmla="*/ 785 h 3216"/>
                <a:gd name="T18" fmla="*/ 1782 w 4785"/>
                <a:gd name="T19" fmla="*/ 848 h 3216"/>
                <a:gd name="T20" fmla="*/ 1744 w 4785"/>
                <a:gd name="T21" fmla="*/ 923 h 3216"/>
                <a:gd name="T22" fmla="*/ 1682 w 4785"/>
                <a:gd name="T23" fmla="*/ 1010 h 3216"/>
                <a:gd name="T24" fmla="*/ 1545 w 4785"/>
                <a:gd name="T25" fmla="*/ 1097 h 3216"/>
                <a:gd name="T26" fmla="*/ 1620 w 4785"/>
                <a:gd name="T27" fmla="*/ 1259 h 3216"/>
                <a:gd name="T28" fmla="*/ 112 w 4785"/>
                <a:gd name="T29" fmla="*/ 1421 h 3216"/>
                <a:gd name="T30" fmla="*/ 112 w 4785"/>
                <a:gd name="T31" fmla="*/ 1421 h 3216"/>
                <a:gd name="T32" fmla="*/ 149 w 4785"/>
                <a:gd name="T33" fmla="*/ 1434 h 3216"/>
                <a:gd name="T34" fmla="*/ 62 w 4785"/>
                <a:gd name="T35" fmla="*/ 1483 h 3216"/>
                <a:gd name="T36" fmla="*/ 62 w 4785"/>
                <a:gd name="T37" fmla="*/ 1483 h 3216"/>
                <a:gd name="T38" fmla="*/ 810 w 4785"/>
                <a:gd name="T39" fmla="*/ 1471 h 3216"/>
                <a:gd name="T40" fmla="*/ 1508 w 4785"/>
                <a:gd name="T41" fmla="*/ 1770 h 3216"/>
                <a:gd name="T42" fmla="*/ 1483 w 4785"/>
                <a:gd name="T43" fmla="*/ 1845 h 3216"/>
                <a:gd name="T44" fmla="*/ 1458 w 4785"/>
                <a:gd name="T45" fmla="*/ 2156 h 3216"/>
                <a:gd name="T46" fmla="*/ 1470 w 4785"/>
                <a:gd name="T47" fmla="*/ 3216 h 3216"/>
                <a:gd name="T48" fmla="*/ 1483 w 4785"/>
                <a:gd name="T49" fmla="*/ 3191 h 3216"/>
                <a:gd name="T50" fmla="*/ 1483 w 4785"/>
                <a:gd name="T51" fmla="*/ 3066 h 3216"/>
                <a:gd name="T52" fmla="*/ 1508 w 4785"/>
                <a:gd name="T53" fmla="*/ 2867 h 3216"/>
                <a:gd name="T54" fmla="*/ 1632 w 4785"/>
                <a:gd name="T55" fmla="*/ 2717 h 3216"/>
                <a:gd name="T56" fmla="*/ 1495 w 4785"/>
                <a:gd name="T57" fmla="*/ 2804 h 3216"/>
                <a:gd name="T58" fmla="*/ 1857 w 4785"/>
                <a:gd name="T59" fmla="*/ 898 h 3216"/>
                <a:gd name="T60" fmla="*/ 3315 w 4785"/>
                <a:gd name="T61" fmla="*/ 112 h 3216"/>
                <a:gd name="T62" fmla="*/ 4561 w 4785"/>
                <a:gd name="T63" fmla="*/ 125 h 3216"/>
                <a:gd name="T64" fmla="*/ 4062 w 4785"/>
                <a:gd name="T65" fmla="*/ 112 h 3216"/>
                <a:gd name="T66" fmla="*/ 3327 w 4785"/>
                <a:gd name="T67" fmla="*/ 88 h 3216"/>
                <a:gd name="T68" fmla="*/ 2866 w 4785"/>
                <a:gd name="T69" fmla="*/ 75 h 3216"/>
                <a:gd name="T70" fmla="*/ 3963 w 4785"/>
                <a:gd name="T71" fmla="*/ 25 h 3216"/>
                <a:gd name="T72" fmla="*/ 3140 w 4785"/>
                <a:gd name="T73" fmla="*/ 25 h 3216"/>
                <a:gd name="T74" fmla="*/ 2355 w 4785"/>
                <a:gd name="T75" fmla="*/ 5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85" h="3216">
                  <a:moveTo>
                    <a:pt x="2355" y="50"/>
                  </a:moveTo>
                  <a:lnTo>
                    <a:pt x="2230" y="50"/>
                  </a:lnTo>
                  <a:cubicBezTo>
                    <a:pt x="2280" y="50"/>
                    <a:pt x="2280" y="75"/>
                    <a:pt x="2280" y="63"/>
                  </a:cubicBezTo>
                  <a:cubicBezTo>
                    <a:pt x="2280" y="63"/>
                    <a:pt x="2293" y="75"/>
                    <a:pt x="2293" y="75"/>
                  </a:cubicBezTo>
                  <a:lnTo>
                    <a:pt x="2542" y="112"/>
                  </a:lnTo>
                  <a:cubicBezTo>
                    <a:pt x="2529" y="137"/>
                    <a:pt x="2205" y="287"/>
                    <a:pt x="2168" y="312"/>
                  </a:cubicBezTo>
                  <a:cubicBezTo>
                    <a:pt x="2081" y="362"/>
                    <a:pt x="2106" y="399"/>
                    <a:pt x="1969" y="387"/>
                  </a:cubicBezTo>
                  <a:cubicBezTo>
                    <a:pt x="1894" y="387"/>
                    <a:pt x="1757" y="374"/>
                    <a:pt x="1694" y="374"/>
                  </a:cubicBezTo>
                  <a:lnTo>
                    <a:pt x="1682" y="412"/>
                  </a:lnTo>
                  <a:cubicBezTo>
                    <a:pt x="1769" y="437"/>
                    <a:pt x="1857" y="412"/>
                    <a:pt x="1931" y="449"/>
                  </a:cubicBezTo>
                  <a:cubicBezTo>
                    <a:pt x="1931" y="461"/>
                    <a:pt x="1931" y="461"/>
                    <a:pt x="1931" y="461"/>
                  </a:cubicBezTo>
                  <a:cubicBezTo>
                    <a:pt x="1931" y="474"/>
                    <a:pt x="1931" y="474"/>
                    <a:pt x="1931" y="486"/>
                  </a:cubicBezTo>
                  <a:cubicBezTo>
                    <a:pt x="1944" y="549"/>
                    <a:pt x="1931" y="549"/>
                    <a:pt x="1894" y="599"/>
                  </a:cubicBezTo>
                  <a:cubicBezTo>
                    <a:pt x="1782" y="773"/>
                    <a:pt x="1869" y="711"/>
                    <a:pt x="1508" y="723"/>
                  </a:cubicBezTo>
                  <a:lnTo>
                    <a:pt x="1420" y="711"/>
                  </a:lnTo>
                  <a:lnTo>
                    <a:pt x="1470" y="748"/>
                  </a:lnTo>
                  <a:cubicBezTo>
                    <a:pt x="1557" y="761"/>
                    <a:pt x="1632" y="723"/>
                    <a:pt x="1694" y="761"/>
                  </a:cubicBezTo>
                  <a:lnTo>
                    <a:pt x="1782" y="785"/>
                  </a:lnTo>
                  <a:cubicBezTo>
                    <a:pt x="1807" y="798"/>
                    <a:pt x="1794" y="736"/>
                    <a:pt x="1807" y="823"/>
                  </a:cubicBezTo>
                  <a:lnTo>
                    <a:pt x="1782" y="848"/>
                  </a:lnTo>
                  <a:lnTo>
                    <a:pt x="1769" y="885"/>
                  </a:lnTo>
                  <a:lnTo>
                    <a:pt x="1744" y="923"/>
                  </a:lnTo>
                  <a:cubicBezTo>
                    <a:pt x="1719" y="985"/>
                    <a:pt x="1744" y="960"/>
                    <a:pt x="1694" y="997"/>
                  </a:cubicBezTo>
                  <a:lnTo>
                    <a:pt x="1682" y="1010"/>
                  </a:lnTo>
                  <a:cubicBezTo>
                    <a:pt x="1670" y="1085"/>
                    <a:pt x="1694" y="997"/>
                    <a:pt x="1557" y="1085"/>
                  </a:cubicBezTo>
                  <a:cubicBezTo>
                    <a:pt x="1557" y="1085"/>
                    <a:pt x="1545" y="1085"/>
                    <a:pt x="1545" y="1097"/>
                  </a:cubicBezTo>
                  <a:lnTo>
                    <a:pt x="1632" y="1110"/>
                  </a:lnTo>
                  <a:cubicBezTo>
                    <a:pt x="1657" y="1147"/>
                    <a:pt x="1632" y="1184"/>
                    <a:pt x="1620" y="1259"/>
                  </a:cubicBezTo>
                  <a:cubicBezTo>
                    <a:pt x="1607" y="1321"/>
                    <a:pt x="1595" y="1396"/>
                    <a:pt x="1557" y="1434"/>
                  </a:cubicBezTo>
                  <a:cubicBezTo>
                    <a:pt x="1445" y="1496"/>
                    <a:pt x="386" y="1371"/>
                    <a:pt x="112" y="1421"/>
                  </a:cubicBezTo>
                  <a:cubicBezTo>
                    <a:pt x="112" y="1384"/>
                    <a:pt x="124" y="1396"/>
                    <a:pt x="87" y="1396"/>
                  </a:cubicBezTo>
                  <a:cubicBezTo>
                    <a:pt x="74" y="1434"/>
                    <a:pt x="62" y="1434"/>
                    <a:pt x="112" y="1421"/>
                  </a:cubicBezTo>
                  <a:lnTo>
                    <a:pt x="137" y="1434"/>
                  </a:lnTo>
                  <a:cubicBezTo>
                    <a:pt x="137" y="1434"/>
                    <a:pt x="137" y="1434"/>
                    <a:pt x="149" y="1434"/>
                  </a:cubicBezTo>
                  <a:cubicBezTo>
                    <a:pt x="0" y="1434"/>
                    <a:pt x="112" y="1434"/>
                    <a:pt x="74" y="1458"/>
                  </a:cubicBezTo>
                  <a:cubicBezTo>
                    <a:pt x="25" y="1446"/>
                    <a:pt x="49" y="1446"/>
                    <a:pt x="62" y="1483"/>
                  </a:cubicBezTo>
                  <a:lnTo>
                    <a:pt x="37" y="1533"/>
                  </a:lnTo>
                  <a:cubicBezTo>
                    <a:pt x="62" y="1521"/>
                    <a:pt x="74" y="1571"/>
                    <a:pt x="62" y="1483"/>
                  </a:cubicBezTo>
                  <a:cubicBezTo>
                    <a:pt x="99" y="1483"/>
                    <a:pt x="87" y="1496"/>
                    <a:pt x="74" y="1458"/>
                  </a:cubicBezTo>
                  <a:cubicBezTo>
                    <a:pt x="299" y="1496"/>
                    <a:pt x="560" y="1434"/>
                    <a:pt x="810" y="1471"/>
                  </a:cubicBezTo>
                  <a:cubicBezTo>
                    <a:pt x="947" y="1483"/>
                    <a:pt x="1532" y="1483"/>
                    <a:pt x="1532" y="1533"/>
                  </a:cubicBezTo>
                  <a:cubicBezTo>
                    <a:pt x="1532" y="1608"/>
                    <a:pt x="1545" y="1658"/>
                    <a:pt x="1508" y="1770"/>
                  </a:cubicBezTo>
                  <a:cubicBezTo>
                    <a:pt x="1346" y="1820"/>
                    <a:pt x="785" y="1745"/>
                    <a:pt x="710" y="1795"/>
                  </a:cubicBezTo>
                  <a:cubicBezTo>
                    <a:pt x="810" y="1845"/>
                    <a:pt x="1333" y="1795"/>
                    <a:pt x="1483" y="1845"/>
                  </a:cubicBezTo>
                  <a:cubicBezTo>
                    <a:pt x="1495" y="1845"/>
                    <a:pt x="1495" y="1845"/>
                    <a:pt x="1495" y="1857"/>
                  </a:cubicBezTo>
                  <a:cubicBezTo>
                    <a:pt x="1495" y="2057"/>
                    <a:pt x="1483" y="1944"/>
                    <a:pt x="1458" y="2156"/>
                  </a:cubicBezTo>
                  <a:lnTo>
                    <a:pt x="1508" y="2044"/>
                  </a:lnTo>
                  <a:cubicBezTo>
                    <a:pt x="1557" y="2144"/>
                    <a:pt x="1408" y="2917"/>
                    <a:pt x="1470" y="3216"/>
                  </a:cubicBezTo>
                  <a:cubicBezTo>
                    <a:pt x="1470" y="3203"/>
                    <a:pt x="1470" y="3203"/>
                    <a:pt x="1470" y="3203"/>
                  </a:cubicBezTo>
                  <a:cubicBezTo>
                    <a:pt x="1470" y="3203"/>
                    <a:pt x="1470" y="3191"/>
                    <a:pt x="1483" y="3191"/>
                  </a:cubicBezTo>
                  <a:cubicBezTo>
                    <a:pt x="1483" y="3166"/>
                    <a:pt x="1483" y="3178"/>
                    <a:pt x="1483" y="3153"/>
                  </a:cubicBezTo>
                  <a:cubicBezTo>
                    <a:pt x="1483" y="3128"/>
                    <a:pt x="1483" y="3091"/>
                    <a:pt x="1483" y="3066"/>
                  </a:cubicBezTo>
                  <a:cubicBezTo>
                    <a:pt x="1495" y="3004"/>
                    <a:pt x="1495" y="2941"/>
                    <a:pt x="1495" y="2879"/>
                  </a:cubicBezTo>
                  <a:cubicBezTo>
                    <a:pt x="1495" y="2879"/>
                    <a:pt x="1495" y="2867"/>
                    <a:pt x="1508" y="2867"/>
                  </a:cubicBezTo>
                  <a:cubicBezTo>
                    <a:pt x="1508" y="2867"/>
                    <a:pt x="1557" y="2879"/>
                    <a:pt x="1582" y="2829"/>
                  </a:cubicBezTo>
                  <a:cubicBezTo>
                    <a:pt x="1595" y="2792"/>
                    <a:pt x="1607" y="2755"/>
                    <a:pt x="1632" y="2717"/>
                  </a:cubicBezTo>
                  <a:cubicBezTo>
                    <a:pt x="1670" y="2655"/>
                    <a:pt x="1757" y="2543"/>
                    <a:pt x="1682" y="2518"/>
                  </a:cubicBezTo>
                  <a:cubicBezTo>
                    <a:pt x="1582" y="2667"/>
                    <a:pt x="1595" y="2755"/>
                    <a:pt x="1495" y="2804"/>
                  </a:cubicBezTo>
                  <a:cubicBezTo>
                    <a:pt x="1495" y="2642"/>
                    <a:pt x="1520" y="2219"/>
                    <a:pt x="1557" y="2082"/>
                  </a:cubicBezTo>
                  <a:cubicBezTo>
                    <a:pt x="1670" y="1683"/>
                    <a:pt x="1607" y="1458"/>
                    <a:pt x="1857" y="898"/>
                  </a:cubicBezTo>
                  <a:cubicBezTo>
                    <a:pt x="1944" y="711"/>
                    <a:pt x="1994" y="561"/>
                    <a:pt x="2156" y="449"/>
                  </a:cubicBezTo>
                  <a:cubicBezTo>
                    <a:pt x="2529" y="175"/>
                    <a:pt x="2866" y="125"/>
                    <a:pt x="3315" y="112"/>
                  </a:cubicBezTo>
                  <a:cubicBezTo>
                    <a:pt x="3788" y="88"/>
                    <a:pt x="4274" y="150"/>
                    <a:pt x="4785" y="162"/>
                  </a:cubicBezTo>
                  <a:cubicBezTo>
                    <a:pt x="4698" y="100"/>
                    <a:pt x="4648" y="125"/>
                    <a:pt x="4561" y="125"/>
                  </a:cubicBezTo>
                  <a:cubicBezTo>
                    <a:pt x="4486" y="137"/>
                    <a:pt x="4399" y="112"/>
                    <a:pt x="4312" y="112"/>
                  </a:cubicBezTo>
                  <a:cubicBezTo>
                    <a:pt x="4224" y="112"/>
                    <a:pt x="4137" y="112"/>
                    <a:pt x="4062" y="112"/>
                  </a:cubicBezTo>
                  <a:cubicBezTo>
                    <a:pt x="3975" y="112"/>
                    <a:pt x="3925" y="88"/>
                    <a:pt x="3813" y="88"/>
                  </a:cubicBezTo>
                  <a:cubicBezTo>
                    <a:pt x="3651" y="88"/>
                    <a:pt x="3526" y="75"/>
                    <a:pt x="3327" y="88"/>
                  </a:cubicBezTo>
                  <a:lnTo>
                    <a:pt x="3090" y="88"/>
                  </a:lnTo>
                  <a:cubicBezTo>
                    <a:pt x="2991" y="100"/>
                    <a:pt x="2903" y="175"/>
                    <a:pt x="2866" y="75"/>
                  </a:cubicBezTo>
                  <a:cubicBezTo>
                    <a:pt x="3053" y="0"/>
                    <a:pt x="3838" y="63"/>
                    <a:pt x="4000" y="38"/>
                  </a:cubicBezTo>
                  <a:lnTo>
                    <a:pt x="3963" y="25"/>
                  </a:lnTo>
                  <a:cubicBezTo>
                    <a:pt x="3963" y="25"/>
                    <a:pt x="3963" y="25"/>
                    <a:pt x="3950" y="25"/>
                  </a:cubicBezTo>
                  <a:cubicBezTo>
                    <a:pt x="3826" y="0"/>
                    <a:pt x="3265" y="25"/>
                    <a:pt x="3140" y="25"/>
                  </a:cubicBezTo>
                  <a:cubicBezTo>
                    <a:pt x="2991" y="13"/>
                    <a:pt x="2891" y="50"/>
                    <a:pt x="2754" y="63"/>
                  </a:cubicBezTo>
                  <a:cubicBezTo>
                    <a:pt x="2617" y="75"/>
                    <a:pt x="2492" y="38"/>
                    <a:pt x="2355" y="50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9" name="Freeform 25">
              <a:extLst>
                <a:ext uri="{FF2B5EF4-FFF2-40B4-BE49-F238E27FC236}">
                  <a16:creationId xmlns:a16="http://schemas.microsoft.com/office/drawing/2014/main" id="{8ACB0B17-FDE7-4AA4-AC44-CC6190EF3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1386"/>
              <a:ext cx="435" cy="94"/>
            </a:xfrm>
            <a:custGeom>
              <a:avLst/>
              <a:gdLst>
                <a:gd name="T0" fmla="*/ 0 w 2243"/>
                <a:gd name="T1" fmla="*/ 287 h 487"/>
                <a:gd name="T2" fmla="*/ 237 w 2243"/>
                <a:gd name="T3" fmla="*/ 337 h 487"/>
                <a:gd name="T4" fmla="*/ 1819 w 2243"/>
                <a:gd name="T5" fmla="*/ 362 h 487"/>
                <a:gd name="T6" fmla="*/ 2231 w 2243"/>
                <a:gd name="T7" fmla="*/ 237 h 487"/>
                <a:gd name="T8" fmla="*/ 2243 w 2243"/>
                <a:gd name="T9" fmla="*/ 150 h 487"/>
                <a:gd name="T10" fmla="*/ 1969 w 2243"/>
                <a:gd name="T11" fmla="*/ 138 h 487"/>
                <a:gd name="T12" fmla="*/ 1695 w 2243"/>
                <a:gd name="T13" fmla="*/ 100 h 487"/>
                <a:gd name="T14" fmla="*/ 1047 w 2243"/>
                <a:gd name="T15" fmla="*/ 88 h 487"/>
                <a:gd name="T16" fmla="*/ 436 w 2243"/>
                <a:gd name="T17" fmla="*/ 50 h 487"/>
                <a:gd name="T18" fmla="*/ 287 w 2243"/>
                <a:gd name="T19" fmla="*/ 163 h 487"/>
                <a:gd name="T20" fmla="*/ 125 w 2243"/>
                <a:gd name="T21" fmla="*/ 250 h 487"/>
                <a:gd name="T22" fmla="*/ 0 w 2243"/>
                <a:gd name="T23" fmla="*/ 2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3" h="487">
                  <a:moveTo>
                    <a:pt x="0" y="287"/>
                  </a:moveTo>
                  <a:cubicBezTo>
                    <a:pt x="50" y="349"/>
                    <a:pt x="112" y="337"/>
                    <a:pt x="237" y="337"/>
                  </a:cubicBezTo>
                  <a:lnTo>
                    <a:pt x="1819" y="362"/>
                  </a:lnTo>
                  <a:cubicBezTo>
                    <a:pt x="2056" y="362"/>
                    <a:pt x="1994" y="487"/>
                    <a:pt x="2231" y="237"/>
                  </a:cubicBezTo>
                  <a:lnTo>
                    <a:pt x="2243" y="150"/>
                  </a:lnTo>
                  <a:cubicBezTo>
                    <a:pt x="2156" y="138"/>
                    <a:pt x="2056" y="138"/>
                    <a:pt x="1969" y="138"/>
                  </a:cubicBezTo>
                  <a:cubicBezTo>
                    <a:pt x="1882" y="138"/>
                    <a:pt x="1795" y="113"/>
                    <a:pt x="1695" y="100"/>
                  </a:cubicBezTo>
                  <a:cubicBezTo>
                    <a:pt x="1520" y="88"/>
                    <a:pt x="1234" y="113"/>
                    <a:pt x="1047" y="88"/>
                  </a:cubicBezTo>
                  <a:cubicBezTo>
                    <a:pt x="860" y="63"/>
                    <a:pt x="623" y="0"/>
                    <a:pt x="436" y="50"/>
                  </a:cubicBezTo>
                  <a:cubicBezTo>
                    <a:pt x="361" y="75"/>
                    <a:pt x="336" y="125"/>
                    <a:pt x="287" y="163"/>
                  </a:cubicBezTo>
                  <a:cubicBezTo>
                    <a:pt x="224" y="212"/>
                    <a:pt x="187" y="225"/>
                    <a:pt x="125" y="250"/>
                  </a:cubicBezTo>
                  <a:lnTo>
                    <a:pt x="0" y="287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0" name="Freeform 26">
              <a:extLst>
                <a:ext uri="{FF2B5EF4-FFF2-40B4-BE49-F238E27FC236}">
                  <a16:creationId xmlns:a16="http://schemas.microsoft.com/office/drawing/2014/main" id="{BA04D98A-A909-471B-88B3-679561ED6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1386"/>
              <a:ext cx="488" cy="60"/>
            </a:xfrm>
            <a:custGeom>
              <a:avLst/>
              <a:gdLst>
                <a:gd name="T0" fmla="*/ 137 w 2517"/>
                <a:gd name="T1" fmla="*/ 187 h 312"/>
                <a:gd name="T2" fmla="*/ 100 w 2517"/>
                <a:gd name="T3" fmla="*/ 200 h 312"/>
                <a:gd name="T4" fmla="*/ 75 w 2517"/>
                <a:gd name="T5" fmla="*/ 237 h 312"/>
                <a:gd name="T6" fmla="*/ 62 w 2517"/>
                <a:gd name="T7" fmla="*/ 250 h 312"/>
                <a:gd name="T8" fmla="*/ 0 w 2517"/>
                <a:gd name="T9" fmla="*/ 300 h 312"/>
                <a:gd name="T10" fmla="*/ 636 w 2517"/>
                <a:gd name="T11" fmla="*/ 287 h 312"/>
                <a:gd name="T12" fmla="*/ 1259 w 2517"/>
                <a:gd name="T13" fmla="*/ 312 h 312"/>
                <a:gd name="T14" fmla="*/ 1894 w 2517"/>
                <a:gd name="T15" fmla="*/ 312 h 312"/>
                <a:gd name="T16" fmla="*/ 2443 w 2517"/>
                <a:gd name="T17" fmla="*/ 300 h 312"/>
                <a:gd name="T18" fmla="*/ 2517 w 2517"/>
                <a:gd name="T19" fmla="*/ 275 h 312"/>
                <a:gd name="T20" fmla="*/ 2480 w 2517"/>
                <a:gd name="T21" fmla="*/ 262 h 312"/>
                <a:gd name="T22" fmla="*/ 2193 w 2517"/>
                <a:gd name="T23" fmla="*/ 212 h 312"/>
                <a:gd name="T24" fmla="*/ 1957 w 2517"/>
                <a:gd name="T25" fmla="*/ 113 h 312"/>
                <a:gd name="T26" fmla="*/ 1333 w 2517"/>
                <a:gd name="T27" fmla="*/ 38 h 312"/>
                <a:gd name="T28" fmla="*/ 685 w 2517"/>
                <a:gd name="T29" fmla="*/ 50 h 312"/>
                <a:gd name="T30" fmla="*/ 137 w 2517"/>
                <a:gd name="T31" fmla="*/ 18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7" h="312">
                  <a:moveTo>
                    <a:pt x="137" y="187"/>
                  </a:moveTo>
                  <a:cubicBezTo>
                    <a:pt x="137" y="225"/>
                    <a:pt x="137" y="212"/>
                    <a:pt x="100" y="200"/>
                  </a:cubicBezTo>
                  <a:cubicBezTo>
                    <a:pt x="100" y="237"/>
                    <a:pt x="125" y="225"/>
                    <a:pt x="75" y="237"/>
                  </a:cubicBezTo>
                  <a:cubicBezTo>
                    <a:pt x="87" y="262"/>
                    <a:pt x="87" y="262"/>
                    <a:pt x="62" y="250"/>
                  </a:cubicBezTo>
                  <a:lnTo>
                    <a:pt x="0" y="300"/>
                  </a:lnTo>
                  <a:cubicBezTo>
                    <a:pt x="199" y="300"/>
                    <a:pt x="461" y="262"/>
                    <a:pt x="636" y="287"/>
                  </a:cubicBezTo>
                  <a:cubicBezTo>
                    <a:pt x="773" y="312"/>
                    <a:pt x="1097" y="312"/>
                    <a:pt x="1259" y="312"/>
                  </a:cubicBezTo>
                  <a:cubicBezTo>
                    <a:pt x="1471" y="300"/>
                    <a:pt x="1682" y="312"/>
                    <a:pt x="1894" y="312"/>
                  </a:cubicBezTo>
                  <a:lnTo>
                    <a:pt x="2443" y="300"/>
                  </a:lnTo>
                  <a:cubicBezTo>
                    <a:pt x="2517" y="287"/>
                    <a:pt x="2480" y="300"/>
                    <a:pt x="2517" y="275"/>
                  </a:cubicBezTo>
                  <a:cubicBezTo>
                    <a:pt x="2480" y="287"/>
                    <a:pt x="2480" y="300"/>
                    <a:pt x="2480" y="262"/>
                  </a:cubicBezTo>
                  <a:cubicBezTo>
                    <a:pt x="2380" y="237"/>
                    <a:pt x="2281" y="250"/>
                    <a:pt x="2193" y="212"/>
                  </a:cubicBezTo>
                  <a:cubicBezTo>
                    <a:pt x="2131" y="187"/>
                    <a:pt x="2019" y="138"/>
                    <a:pt x="1957" y="113"/>
                  </a:cubicBezTo>
                  <a:cubicBezTo>
                    <a:pt x="1533" y="0"/>
                    <a:pt x="1583" y="88"/>
                    <a:pt x="1333" y="38"/>
                  </a:cubicBezTo>
                  <a:cubicBezTo>
                    <a:pt x="1284" y="25"/>
                    <a:pt x="810" y="50"/>
                    <a:pt x="685" y="50"/>
                  </a:cubicBezTo>
                  <a:cubicBezTo>
                    <a:pt x="324" y="63"/>
                    <a:pt x="361" y="25"/>
                    <a:pt x="137" y="187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1" name="Freeform 27">
              <a:extLst>
                <a:ext uri="{FF2B5EF4-FFF2-40B4-BE49-F238E27FC236}">
                  <a16:creationId xmlns:a16="http://schemas.microsoft.com/office/drawing/2014/main" id="{62136ED1-0360-48C3-ABCF-125B4B8DD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" y="1768"/>
              <a:ext cx="305" cy="79"/>
            </a:xfrm>
            <a:custGeom>
              <a:avLst/>
              <a:gdLst>
                <a:gd name="T0" fmla="*/ 50 w 1570"/>
                <a:gd name="T1" fmla="*/ 137 h 411"/>
                <a:gd name="T2" fmla="*/ 37 w 1570"/>
                <a:gd name="T3" fmla="*/ 162 h 411"/>
                <a:gd name="T4" fmla="*/ 0 w 1570"/>
                <a:gd name="T5" fmla="*/ 311 h 411"/>
                <a:gd name="T6" fmla="*/ 25 w 1570"/>
                <a:gd name="T7" fmla="*/ 336 h 411"/>
                <a:gd name="T8" fmla="*/ 1470 w 1570"/>
                <a:gd name="T9" fmla="*/ 349 h 411"/>
                <a:gd name="T10" fmla="*/ 1533 w 1570"/>
                <a:gd name="T11" fmla="*/ 174 h 411"/>
                <a:gd name="T12" fmla="*/ 1545 w 1570"/>
                <a:gd name="T13" fmla="*/ 25 h 411"/>
                <a:gd name="T14" fmla="*/ 548 w 1570"/>
                <a:gd name="T15" fmla="*/ 0 h 411"/>
                <a:gd name="T16" fmla="*/ 349 w 1570"/>
                <a:gd name="T17" fmla="*/ 12 h 411"/>
                <a:gd name="T18" fmla="*/ 87 w 1570"/>
                <a:gd name="T19" fmla="*/ 62 h 411"/>
                <a:gd name="T20" fmla="*/ 50 w 1570"/>
                <a:gd name="T21" fmla="*/ 13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0" h="411">
                  <a:moveTo>
                    <a:pt x="50" y="137"/>
                  </a:moveTo>
                  <a:cubicBezTo>
                    <a:pt x="62" y="174"/>
                    <a:pt x="75" y="162"/>
                    <a:pt x="37" y="162"/>
                  </a:cubicBezTo>
                  <a:lnTo>
                    <a:pt x="0" y="311"/>
                  </a:lnTo>
                  <a:cubicBezTo>
                    <a:pt x="37" y="311"/>
                    <a:pt x="25" y="299"/>
                    <a:pt x="25" y="336"/>
                  </a:cubicBezTo>
                  <a:cubicBezTo>
                    <a:pt x="299" y="286"/>
                    <a:pt x="1358" y="411"/>
                    <a:pt x="1470" y="349"/>
                  </a:cubicBezTo>
                  <a:cubicBezTo>
                    <a:pt x="1508" y="311"/>
                    <a:pt x="1520" y="236"/>
                    <a:pt x="1533" y="174"/>
                  </a:cubicBezTo>
                  <a:cubicBezTo>
                    <a:pt x="1545" y="99"/>
                    <a:pt x="1570" y="62"/>
                    <a:pt x="1545" y="25"/>
                  </a:cubicBezTo>
                  <a:lnTo>
                    <a:pt x="548" y="0"/>
                  </a:lnTo>
                  <a:cubicBezTo>
                    <a:pt x="473" y="12"/>
                    <a:pt x="424" y="0"/>
                    <a:pt x="349" y="12"/>
                  </a:cubicBezTo>
                  <a:cubicBezTo>
                    <a:pt x="124" y="12"/>
                    <a:pt x="112" y="0"/>
                    <a:pt x="87" y="62"/>
                  </a:cubicBezTo>
                  <a:cubicBezTo>
                    <a:pt x="37" y="137"/>
                    <a:pt x="112" y="74"/>
                    <a:pt x="50" y="137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2" name="Freeform 28">
              <a:extLst>
                <a:ext uri="{FF2B5EF4-FFF2-40B4-BE49-F238E27FC236}">
                  <a16:creationId xmlns:a16="http://schemas.microsoft.com/office/drawing/2014/main" id="{46A22E34-02E2-43B8-9E15-FEFC9D8BC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1569"/>
              <a:ext cx="372" cy="65"/>
            </a:xfrm>
            <a:custGeom>
              <a:avLst/>
              <a:gdLst>
                <a:gd name="T0" fmla="*/ 162 w 1919"/>
                <a:gd name="T1" fmla="*/ 25 h 336"/>
                <a:gd name="T2" fmla="*/ 87 w 1919"/>
                <a:gd name="T3" fmla="*/ 162 h 336"/>
                <a:gd name="T4" fmla="*/ 0 w 1919"/>
                <a:gd name="T5" fmla="*/ 286 h 336"/>
                <a:gd name="T6" fmla="*/ 511 w 1919"/>
                <a:gd name="T7" fmla="*/ 324 h 336"/>
                <a:gd name="T8" fmla="*/ 1071 w 1919"/>
                <a:gd name="T9" fmla="*/ 311 h 336"/>
                <a:gd name="T10" fmla="*/ 1346 w 1919"/>
                <a:gd name="T11" fmla="*/ 324 h 336"/>
                <a:gd name="T12" fmla="*/ 1545 w 1919"/>
                <a:gd name="T13" fmla="*/ 249 h 336"/>
                <a:gd name="T14" fmla="*/ 1919 w 1919"/>
                <a:gd name="T15" fmla="*/ 49 h 336"/>
                <a:gd name="T16" fmla="*/ 1670 w 1919"/>
                <a:gd name="T17" fmla="*/ 12 h 336"/>
                <a:gd name="T18" fmla="*/ 1271 w 1919"/>
                <a:gd name="T19" fmla="*/ 12 h 336"/>
                <a:gd name="T20" fmla="*/ 897 w 1919"/>
                <a:gd name="T21" fmla="*/ 12 h 336"/>
                <a:gd name="T22" fmla="*/ 162 w 1919"/>
                <a:gd name="T23" fmla="*/ 2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19" h="336">
                  <a:moveTo>
                    <a:pt x="162" y="25"/>
                  </a:moveTo>
                  <a:cubicBezTo>
                    <a:pt x="149" y="74"/>
                    <a:pt x="112" y="112"/>
                    <a:pt x="87" y="162"/>
                  </a:cubicBezTo>
                  <a:cubicBezTo>
                    <a:pt x="37" y="212"/>
                    <a:pt x="25" y="199"/>
                    <a:pt x="0" y="286"/>
                  </a:cubicBezTo>
                  <a:cubicBezTo>
                    <a:pt x="174" y="299"/>
                    <a:pt x="324" y="324"/>
                    <a:pt x="511" y="324"/>
                  </a:cubicBezTo>
                  <a:cubicBezTo>
                    <a:pt x="698" y="311"/>
                    <a:pt x="885" y="299"/>
                    <a:pt x="1071" y="311"/>
                  </a:cubicBezTo>
                  <a:cubicBezTo>
                    <a:pt x="1134" y="311"/>
                    <a:pt x="1271" y="324"/>
                    <a:pt x="1346" y="324"/>
                  </a:cubicBezTo>
                  <a:cubicBezTo>
                    <a:pt x="1483" y="336"/>
                    <a:pt x="1458" y="299"/>
                    <a:pt x="1545" y="249"/>
                  </a:cubicBezTo>
                  <a:cubicBezTo>
                    <a:pt x="1582" y="224"/>
                    <a:pt x="1906" y="74"/>
                    <a:pt x="1919" y="49"/>
                  </a:cubicBezTo>
                  <a:lnTo>
                    <a:pt x="1670" y="12"/>
                  </a:lnTo>
                  <a:cubicBezTo>
                    <a:pt x="1570" y="0"/>
                    <a:pt x="1396" y="25"/>
                    <a:pt x="1271" y="12"/>
                  </a:cubicBezTo>
                  <a:cubicBezTo>
                    <a:pt x="1159" y="12"/>
                    <a:pt x="1022" y="0"/>
                    <a:pt x="897" y="12"/>
                  </a:cubicBezTo>
                  <a:cubicBezTo>
                    <a:pt x="660" y="12"/>
                    <a:pt x="374" y="25"/>
                    <a:pt x="162" y="25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3" name="Freeform 29">
              <a:extLst>
                <a:ext uri="{FF2B5EF4-FFF2-40B4-BE49-F238E27FC236}">
                  <a16:creationId xmlns:a16="http://schemas.microsoft.com/office/drawing/2014/main" id="{05D92F5B-5600-4961-A4B7-1CFD88FAA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" y="3763"/>
              <a:ext cx="411" cy="61"/>
            </a:xfrm>
            <a:custGeom>
              <a:avLst/>
              <a:gdLst>
                <a:gd name="T0" fmla="*/ 0 w 2119"/>
                <a:gd name="T1" fmla="*/ 236 h 311"/>
                <a:gd name="T2" fmla="*/ 1122 w 2119"/>
                <a:gd name="T3" fmla="*/ 274 h 311"/>
                <a:gd name="T4" fmla="*/ 1720 w 2119"/>
                <a:gd name="T5" fmla="*/ 274 h 311"/>
                <a:gd name="T6" fmla="*/ 1944 w 2119"/>
                <a:gd name="T7" fmla="*/ 199 h 311"/>
                <a:gd name="T8" fmla="*/ 2106 w 2119"/>
                <a:gd name="T9" fmla="*/ 62 h 311"/>
                <a:gd name="T10" fmla="*/ 972 w 2119"/>
                <a:gd name="T11" fmla="*/ 49 h 311"/>
                <a:gd name="T12" fmla="*/ 386 w 2119"/>
                <a:gd name="T13" fmla="*/ 37 h 311"/>
                <a:gd name="T14" fmla="*/ 0 w 2119"/>
                <a:gd name="T15" fmla="*/ 23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19" h="311">
                  <a:moveTo>
                    <a:pt x="0" y="236"/>
                  </a:moveTo>
                  <a:cubicBezTo>
                    <a:pt x="100" y="311"/>
                    <a:pt x="922" y="261"/>
                    <a:pt x="1122" y="274"/>
                  </a:cubicBezTo>
                  <a:cubicBezTo>
                    <a:pt x="1246" y="286"/>
                    <a:pt x="1595" y="299"/>
                    <a:pt x="1720" y="274"/>
                  </a:cubicBezTo>
                  <a:cubicBezTo>
                    <a:pt x="1832" y="261"/>
                    <a:pt x="1882" y="261"/>
                    <a:pt x="1944" y="199"/>
                  </a:cubicBezTo>
                  <a:cubicBezTo>
                    <a:pt x="2119" y="62"/>
                    <a:pt x="2081" y="162"/>
                    <a:pt x="2106" y="62"/>
                  </a:cubicBezTo>
                  <a:cubicBezTo>
                    <a:pt x="1982" y="0"/>
                    <a:pt x="1159" y="62"/>
                    <a:pt x="972" y="49"/>
                  </a:cubicBezTo>
                  <a:cubicBezTo>
                    <a:pt x="785" y="49"/>
                    <a:pt x="586" y="25"/>
                    <a:pt x="386" y="37"/>
                  </a:cubicBezTo>
                  <a:cubicBezTo>
                    <a:pt x="237" y="62"/>
                    <a:pt x="62" y="149"/>
                    <a:pt x="0" y="236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4" name="Freeform 30">
              <a:extLst>
                <a:ext uri="{FF2B5EF4-FFF2-40B4-BE49-F238E27FC236}">
                  <a16:creationId xmlns:a16="http://schemas.microsoft.com/office/drawing/2014/main" id="{B693CB94-F415-44A2-B941-C53681610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" y="1632"/>
              <a:ext cx="307" cy="75"/>
            </a:xfrm>
            <a:custGeom>
              <a:avLst/>
              <a:gdLst>
                <a:gd name="T0" fmla="*/ 162 w 1583"/>
                <a:gd name="T1" fmla="*/ 74 h 386"/>
                <a:gd name="T2" fmla="*/ 87 w 1583"/>
                <a:gd name="T3" fmla="*/ 199 h 386"/>
                <a:gd name="T4" fmla="*/ 0 w 1583"/>
                <a:gd name="T5" fmla="*/ 336 h 386"/>
                <a:gd name="T6" fmla="*/ 872 w 1583"/>
                <a:gd name="T7" fmla="*/ 336 h 386"/>
                <a:gd name="T8" fmla="*/ 1147 w 1583"/>
                <a:gd name="T9" fmla="*/ 336 h 386"/>
                <a:gd name="T10" fmla="*/ 1533 w 1583"/>
                <a:gd name="T11" fmla="*/ 212 h 386"/>
                <a:gd name="T12" fmla="*/ 1570 w 1583"/>
                <a:gd name="T13" fmla="*/ 99 h 386"/>
                <a:gd name="T14" fmla="*/ 1570 w 1583"/>
                <a:gd name="T15" fmla="*/ 74 h 386"/>
                <a:gd name="T16" fmla="*/ 1570 w 1583"/>
                <a:gd name="T17" fmla="*/ 62 h 386"/>
                <a:gd name="T18" fmla="*/ 1321 w 1583"/>
                <a:gd name="T19" fmla="*/ 25 h 386"/>
                <a:gd name="T20" fmla="*/ 1034 w 1583"/>
                <a:gd name="T21" fmla="*/ 37 h 386"/>
                <a:gd name="T22" fmla="*/ 773 w 1583"/>
                <a:gd name="T23" fmla="*/ 37 h 386"/>
                <a:gd name="T24" fmla="*/ 224 w 1583"/>
                <a:gd name="T25" fmla="*/ 25 h 386"/>
                <a:gd name="T26" fmla="*/ 162 w 1583"/>
                <a:gd name="T27" fmla="*/ 7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3" h="386">
                  <a:moveTo>
                    <a:pt x="162" y="74"/>
                  </a:moveTo>
                  <a:lnTo>
                    <a:pt x="87" y="199"/>
                  </a:lnTo>
                  <a:cubicBezTo>
                    <a:pt x="75" y="224"/>
                    <a:pt x="12" y="286"/>
                    <a:pt x="0" y="336"/>
                  </a:cubicBezTo>
                  <a:cubicBezTo>
                    <a:pt x="324" y="349"/>
                    <a:pt x="561" y="349"/>
                    <a:pt x="872" y="336"/>
                  </a:cubicBezTo>
                  <a:cubicBezTo>
                    <a:pt x="1009" y="324"/>
                    <a:pt x="1097" y="299"/>
                    <a:pt x="1147" y="336"/>
                  </a:cubicBezTo>
                  <a:cubicBezTo>
                    <a:pt x="1508" y="324"/>
                    <a:pt x="1421" y="386"/>
                    <a:pt x="1533" y="212"/>
                  </a:cubicBezTo>
                  <a:cubicBezTo>
                    <a:pt x="1570" y="162"/>
                    <a:pt x="1583" y="162"/>
                    <a:pt x="1570" y="99"/>
                  </a:cubicBezTo>
                  <a:cubicBezTo>
                    <a:pt x="1570" y="87"/>
                    <a:pt x="1570" y="87"/>
                    <a:pt x="1570" y="74"/>
                  </a:cubicBezTo>
                  <a:cubicBezTo>
                    <a:pt x="1570" y="74"/>
                    <a:pt x="1570" y="74"/>
                    <a:pt x="1570" y="62"/>
                  </a:cubicBezTo>
                  <a:cubicBezTo>
                    <a:pt x="1496" y="25"/>
                    <a:pt x="1408" y="50"/>
                    <a:pt x="1321" y="25"/>
                  </a:cubicBezTo>
                  <a:cubicBezTo>
                    <a:pt x="1234" y="25"/>
                    <a:pt x="1122" y="25"/>
                    <a:pt x="1034" y="37"/>
                  </a:cubicBezTo>
                  <a:cubicBezTo>
                    <a:pt x="922" y="50"/>
                    <a:pt x="885" y="25"/>
                    <a:pt x="773" y="37"/>
                  </a:cubicBezTo>
                  <a:cubicBezTo>
                    <a:pt x="573" y="37"/>
                    <a:pt x="411" y="12"/>
                    <a:pt x="224" y="25"/>
                  </a:cubicBezTo>
                  <a:cubicBezTo>
                    <a:pt x="150" y="37"/>
                    <a:pt x="199" y="0"/>
                    <a:pt x="162" y="74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5" name="Freeform 31">
              <a:extLst>
                <a:ext uri="{FF2B5EF4-FFF2-40B4-BE49-F238E27FC236}">
                  <a16:creationId xmlns:a16="http://schemas.microsoft.com/office/drawing/2014/main" id="{FFCA2782-1082-45F3-85CB-22750CDBD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1226"/>
              <a:ext cx="295" cy="68"/>
            </a:xfrm>
            <a:custGeom>
              <a:avLst/>
              <a:gdLst>
                <a:gd name="T0" fmla="*/ 25 w 1521"/>
                <a:gd name="T1" fmla="*/ 50 h 349"/>
                <a:gd name="T2" fmla="*/ 0 w 1521"/>
                <a:gd name="T3" fmla="*/ 287 h 349"/>
                <a:gd name="T4" fmla="*/ 1496 w 1521"/>
                <a:gd name="T5" fmla="*/ 349 h 349"/>
                <a:gd name="T6" fmla="*/ 1508 w 1521"/>
                <a:gd name="T7" fmla="*/ 336 h 349"/>
                <a:gd name="T8" fmla="*/ 1508 w 1521"/>
                <a:gd name="T9" fmla="*/ 324 h 349"/>
                <a:gd name="T10" fmla="*/ 1521 w 1521"/>
                <a:gd name="T11" fmla="*/ 274 h 349"/>
                <a:gd name="T12" fmla="*/ 1496 w 1521"/>
                <a:gd name="T13" fmla="*/ 212 h 349"/>
                <a:gd name="T14" fmla="*/ 1471 w 1521"/>
                <a:gd name="T15" fmla="*/ 87 h 349"/>
                <a:gd name="T16" fmla="*/ 1159 w 1521"/>
                <a:gd name="T17" fmla="*/ 25 h 349"/>
                <a:gd name="T18" fmla="*/ 387 w 1521"/>
                <a:gd name="T19" fmla="*/ 12 h 349"/>
                <a:gd name="T20" fmla="*/ 25 w 1521"/>
                <a:gd name="T21" fmla="*/ 5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1" h="349">
                  <a:moveTo>
                    <a:pt x="25" y="50"/>
                  </a:moveTo>
                  <a:lnTo>
                    <a:pt x="0" y="287"/>
                  </a:lnTo>
                  <a:lnTo>
                    <a:pt x="1496" y="349"/>
                  </a:lnTo>
                  <a:cubicBezTo>
                    <a:pt x="1496" y="349"/>
                    <a:pt x="1508" y="336"/>
                    <a:pt x="1508" y="336"/>
                  </a:cubicBezTo>
                  <a:cubicBezTo>
                    <a:pt x="1508" y="336"/>
                    <a:pt x="1508" y="324"/>
                    <a:pt x="1508" y="324"/>
                  </a:cubicBezTo>
                  <a:cubicBezTo>
                    <a:pt x="1521" y="312"/>
                    <a:pt x="1521" y="287"/>
                    <a:pt x="1521" y="274"/>
                  </a:cubicBezTo>
                  <a:cubicBezTo>
                    <a:pt x="1483" y="249"/>
                    <a:pt x="1496" y="262"/>
                    <a:pt x="1496" y="212"/>
                  </a:cubicBezTo>
                  <a:cubicBezTo>
                    <a:pt x="1458" y="174"/>
                    <a:pt x="1471" y="162"/>
                    <a:pt x="1471" y="87"/>
                  </a:cubicBezTo>
                  <a:cubicBezTo>
                    <a:pt x="1371" y="12"/>
                    <a:pt x="1309" y="25"/>
                    <a:pt x="1159" y="25"/>
                  </a:cubicBezTo>
                  <a:lnTo>
                    <a:pt x="387" y="12"/>
                  </a:lnTo>
                  <a:cubicBezTo>
                    <a:pt x="175" y="25"/>
                    <a:pt x="112" y="0"/>
                    <a:pt x="25" y="50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6" name="Freeform 32">
              <a:extLst>
                <a:ext uri="{FF2B5EF4-FFF2-40B4-BE49-F238E27FC236}">
                  <a16:creationId xmlns:a16="http://schemas.microsoft.com/office/drawing/2014/main" id="{D5C59C0F-968F-4DBD-A034-413CD3EC1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" y="1033"/>
              <a:ext cx="297" cy="75"/>
            </a:xfrm>
            <a:custGeom>
              <a:avLst/>
              <a:gdLst>
                <a:gd name="T0" fmla="*/ 0 w 1533"/>
                <a:gd name="T1" fmla="*/ 62 h 386"/>
                <a:gd name="T2" fmla="*/ 62 w 1533"/>
                <a:gd name="T3" fmla="*/ 212 h 386"/>
                <a:gd name="T4" fmla="*/ 162 w 1533"/>
                <a:gd name="T5" fmla="*/ 349 h 386"/>
                <a:gd name="T6" fmla="*/ 1159 w 1533"/>
                <a:gd name="T7" fmla="*/ 361 h 386"/>
                <a:gd name="T8" fmla="*/ 1508 w 1533"/>
                <a:gd name="T9" fmla="*/ 349 h 386"/>
                <a:gd name="T10" fmla="*/ 1520 w 1533"/>
                <a:gd name="T11" fmla="*/ 287 h 386"/>
                <a:gd name="T12" fmla="*/ 1533 w 1533"/>
                <a:gd name="T13" fmla="*/ 249 h 386"/>
                <a:gd name="T14" fmla="*/ 1495 w 1533"/>
                <a:gd name="T15" fmla="*/ 100 h 386"/>
                <a:gd name="T16" fmla="*/ 735 w 1533"/>
                <a:gd name="T17" fmla="*/ 75 h 386"/>
                <a:gd name="T18" fmla="*/ 0 w 1533"/>
                <a:gd name="T19" fmla="*/ 6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3" h="386">
                  <a:moveTo>
                    <a:pt x="0" y="62"/>
                  </a:moveTo>
                  <a:cubicBezTo>
                    <a:pt x="12" y="125"/>
                    <a:pt x="37" y="174"/>
                    <a:pt x="62" y="212"/>
                  </a:cubicBezTo>
                  <a:cubicBezTo>
                    <a:pt x="112" y="287"/>
                    <a:pt x="112" y="324"/>
                    <a:pt x="162" y="349"/>
                  </a:cubicBezTo>
                  <a:cubicBezTo>
                    <a:pt x="461" y="349"/>
                    <a:pt x="885" y="386"/>
                    <a:pt x="1159" y="361"/>
                  </a:cubicBezTo>
                  <a:cubicBezTo>
                    <a:pt x="1271" y="349"/>
                    <a:pt x="1396" y="361"/>
                    <a:pt x="1508" y="349"/>
                  </a:cubicBezTo>
                  <a:lnTo>
                    <a:pt x="1520" y="287"/>
                  </a:lnTo>
                  <a:lnTo>
                    <a:pt x="1533" y="249"/>
                  </a:lnTo>
                  <a:cubicBezTo>
                    <a:pt x="1508" y="199"/>
                    <a:pt x="1520" y="162"/>
                    <a:pt x="1495" y="100"/>
                  </a:cubicBezTo>
                  <a:cubicBezTo>
                    <a:pt x="1358" y="62"/>
                    <a:pt x="897" y="75"/>
                    <a:pt x="735" y="75"/>
                  </a:cubicBezTo>
                  <a:cubicBezTo>
                    <a:pt x="498" y="87"/>
                    <a:pt x="174" y="0"/>
                    <a:pt x="0" y="62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7" name="Freeform 33">
              <a:extLst>
                <a:ext uri="{FF2B5EF4-FFF2-40B4-BE49-F238E27FC236}">
                  <a16:creationId xmlns:a16="http://schemas.microsoft.com/office/drawing/2014/main" id="{C642E0B6-2C16-4882-A706-E1DBAF0CC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" y="1692"/>
              <a:ext cx="314" cy="71"/>
            </a:xfrm>
            <a:custGeom>
              <a:avLst/>
              <a:gdLst>
                <a:gd name="T0" fmla="*/ 112 w 1620"/>
                <a:gd name="T1" fmla="*/ 112 h 362"/>
                <a:gd name="T2" fmla="*/ 112 w 1620"/>
                <a:gd name="T3" fmla="*/ 137 h 362"/>
                <a:gd name="T4" fmla="*/ 74 w 1620"/>
                <a:gd name="T5" fmla="*/ 187 h 362"/>
                <a:gd name="T6" fmla="*/ 62 w 1620"/>
                <a:gd name="T7" fmla="*/ 362 h 362"/>
                <a:gd name="T8" fmla="*/ 448 w 1620"/>
                <a:gd name="T9" fmla="*/ 362 h 362"/>
                <a:gd name="T10" fmla="*/ 797 w 1620"/>
                <a:gd name="T11" fmla="*/ 349 h 362"/>
                <a:gd name="T12" fmla="*/ 1358 w 1620"/>
                <a:gd name="T13" fmla="*/ 337 h 362"/>
                <a:gd name="T14" fmla="*/ 1520 w 1620"/>
                <a:gd name="T15" fmla="*/ 312 h 362"/>
                <a:gd name="T16" fmla="*/ 1532 w 1620"/>
                <a:gd name="T17" fmla="*/ 299 h 362"/>
                <a:gd name="T18" fmla="*/ 1582 w 1620"/>
                <a:gd name="T19" fmla="*/ 225 h 362"/>
                <a:gd name="T20" fmla="*/ 1607 w 1620"/>
                <a:gd name="T21" fmla="*/ 187 h 362"/>
                <a:gd name="T22" fmla="*/ 1620 w 1620"/>
                <a:gd name="T23" fmla="*/ 150 h 362"/>
                <a:gd name="T24" fmla="*/ 1620 w 1620"/>
                <a:gd name="T25" fmla="*/ 87 h 362"/>
                <a:gd name="T26" fmla="*/ 1532 w 1620"/>
                <a:gd name="T27" fmla="*/ 63 h 362"/>
                <a:gd name="T28" fmla="*/ 1333 w 1620"/>
                <a:gd name="T29" fmla="*/ 63 h 362"/>
                <a:gd name="T30" fmla="*/ 1321 w 1620"/>
                <a:gd name="T31" fmla="*/ 63 h 362"/>
                <a:gd name="T32" fmla="*/ 1308 w 1620"/>
                <a:gd name="T33" fmla="*/ 50 h 362"/>
                <a:gd name="T34" fmla="*/ 112 w 1620"/>
                <a:gd name="T35" fmla="*/ 11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20" h="362">
                  <a:moveTo>
                    <a:pt x="112" y="112"/>
                  </a:moveTo>
                  <a:cubicBezTo>
                    <a:pt x="124" y="150"/>
                    <a:pt x="137" y="150"/>
                    <a:pt x="112" y="137"/>
                  </a:cubicBezTo>
                  <a:cubicBezTo>
                    <a:pt x="99" y="225"/>
                    <a:pt x="112" y="175"/>
                    <a:pt x="74" y="187"/>
                  </a:cubicBezTo>
                  <a:cubicBezTo>
                    <a:pt x="74" y="274"/>
                    <a:pt x="0" y="324"/>
                    <a:pt x="62" y="362"/>
                  </a:cubicBezTo>
                  <a:cubicBezTo>
                    <a:pt x="187" y="362"/>
                    <a:pt x="324" y="362"/>
                    <a:pt x="448" y="362"/>
                  </a:cubicBezTo>
                  <a:lnTo>
                    <a:pt x="797" y="349"/>
                  </a:lnTo>
                  <a:cubicBezTo>
                    <a:pt x="1109" y="324"/>
                    <a:pt x="1171" y="349"/>
                    <a:pt x="1358" y="337"/>
                  </a:cubicBezTo>
                  <a:cubicBezTo>
                    <a:pt x="1445" y="337"/>
                    <a:pt x="1470" y="362"/>
                    <a:pt x="1520" y="312"/>
                  </a:cubicBezTo>
                  <a:lnTo>
                    <a:pt x="1532" y="299"/>
                  </a:lnTo>
                  <a:lnTo>
                    <a:pt x="1582" y="225"/>
                  </a:lnTo>
                  <a:cubicBezTo>
                    <a:pt x="1582" y="162"/>
                    <a:pt x="1582" y="200"/>
                    <a:pt x="1607" y="187"/>
                  </a:cubicBezTo>
                  <a:lnTo>
                    <a:pt x="1620" y="150"/>
                  </a:lnTo>
                  <a:lnTo>
                    <a:pt x="1620" y="87"/>
                  </a:lnTo>
                  <a:cubicBezTo>
                    <a:pt x="1557" y="87"/>
                    <a:pt x="1570" y="100"/>
                    <a:pt x="1532" y="63"/>
                  </a:cubicBezTo>
                  <a:lnTo>
                    <a:pt x="1333" y="63"/>
                  </a:lnTo>
                  <a:cubicBezTo>
                    <a:pt x="1333" y="63"/>
                    <a:pt x="1321" y="63"/>
                    <a:pt x="1321" y="63"/>
                  </a:cubicBezTo>
                  <a:cubicBezTo>
                    <a:pt x="1321" y="63"/>
                    <a:pt x="1321" y="50"/>
                    <a:pt x="1308" y="50"/>
                  </a:cubicBezTo>
                  <a:cubicBezTo>
                    <a:pt x="772" y="150"/>
                    <a:pt x="336" y="0"/>
                    <a:pt x="112" y="112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8" name="Freeform 34">
              <a:extLst>
                <a:ext uri="{FF2B5EF4-FFF2-40B4-BE49-F238E27FC236}">
                  <a16:creationId xmlns:a16="http://schemas.microsoft.com/office/drawing/2014/main" id="{8BF9593B-17C0-474E-A430-958D1192C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3" y="2289"/>
              <a:ext cx="258" cy="80"/>
            </a:xfrm>
            <a:custGeom>
              <a:avLst/>
              <a:gdLst>
                <a:gd name="T0" fmla="*/ 13 w 1334"/>
                <a:gd name="T1" fmla="*/ 38 h 412"/>
                <a:gd name="T2" fmla="*/ 0 w 1334"/>
                <a:gd name="T3" fmla="*/ 50 h 412"/>
                <a:gd name="T4" fmla="*/ 0 w 1334"/>
                <a:gd name="T5" fmla="*/ 100 h 412"/>
                <a:gd name="T6" fmla="*/ 38 w 1334"/>
                <a:gd name="T7" fmla="*/ 325 h 412"/>
                <a:gd name="T8" fmla="*/ 1209 w 1334"/>
                <a:gd name="T9" fmla="*/ 312 h 412"/>
                <a:gd name="T10" fmla="*/ 1247 w 1334"/>
                <a:gd name="T11" fmla="*/ 300 h 412"/>
                <a:gd name="T12" fmla="*/ 1296 w 1334"/>
                <a:gd name="T13" fmla="*/ 300 h 412"/>
                <a:gd name="T14" fmla="*/ 1321 w 1334"/>
                <a:gd name="T15" fmla="*/ 237 h 412"/>
                <a:gd name="T16" fmla="*/ 1321 w 1334"/>
                <a:gd name="T17" fmla="*/ 175 h 412"/>
                <a:gd name="T18" fmla="*/ 1309 w 1334"/>
                <a:gd name="T19" fmla="*/ 13 h 412"/>
                <a:gd name="T20" fmla="*/ 1296 w 1334"/>
                <a:gd name="T21" fmla="*/ 0 h 412"/>
                <a:gd name="T22" fmla="*/ 648 w 1334"/>
                <a:gd name="T23" fmla="*/ 13 h 412"/>
                <a:gd name="T24" fmla="*/ 13 w 1334"/>
                <a:gd name="T25" fmla="*/ 38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4" h="412">
                  <a:moveTo>
                    <a:pt x="13" y="38"/>
                  </a:moveTo>
                  <a:cubicBezTo>
                    <a:pt x="25" y="75"/>
                    <a:pt x="25" y="63"/>
                    <a:pt x="0" y="50"/>
                  </a:cubicBezTo>
                  <a:lnTo>
                    <a:pt x="0" y="100"/>
                  </a:lnTo>
                  <a:cubicBezTo>
                    <a:pt x="13" y="187"/>
                    <a:pt x="13" y="237"/>
                    <a:pt x="38" y="325"/>
                  </a:cubicBezTo>
                  <a:cubicBezTo>
                    <a:pt x="362" y="412"/>
                    <a:pt x="835" y="287"/>
                    <a:pt x="1209" y="312"/>
                  </a:cubicBezTo>
                  <a:cubicBezTo>
                    <a:pt x="1234" y="300"/>
                    <a:pt x="1222" y="300"/>
                    <a:pt x="1247" y="300"/>
                  </a:cubicBezTo>
                  <a:cubicBezTo>
                    <a:pt x="1296" y="287"/>
                    <a:pt x="1222" y="287"/>
                    <a:pt x="1296" y="300"/>
                  </a:cubicBezTo>
                  <a:cubicBezTo>
                    <a:pt x="1309" y="275"/>
                    <a:pt x="1309" y="275"/>
                    <a:pt x="1321" y="237"/>
                  </a:cubicBezTo>
                  <a:cubicBezTo>
                    <a:pt x="1334" y="200"/>
                    <a:pt x="1321" y="200"/>
                    <a:pt x="1321" y="175"/>
                  </a:cubicBezTo>
                  <a:cubicBezTo>
                    <a:pt x="1321" y="113"/>
                    <a:pt x="1309" y="75"/>
                    <a:pt x="1309" y="13"/>
                  </a:cubicBezTo>
                  <a:lnTo>
                    <a:pt x="1296" y="0"/>
                  </a:lnTo>
                  <a:cubicBezTo>
                    <a:pt x="1097" y="13"/>
                    <a:pt x="860" y="0"/>
                    <a:pt x="648" y="13"/>
                  </a:cubicBezTo>
                  <a:cubicBezTo>
                    <a:pt x="437" y="25"/>
                    <a:pt x="212" y="25"/>
                    <a:pt x="13" y="38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9" name="Freeform 35">
              <a:extLst>
                <a:ext uri="{FF2B5EF4-FFF2-40B4-BE49-F238E27FC236}">
                  <a16:creationId xmlns:a16="http://schemas.microsoft.com/office/drawing/2014/main" id="{B90E6155-F3CA-45F5-8F4F-E394E450E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1837"/>
              <a:ext cx="433" cy="646"/>
            </a:xfrm>
            <a:custGeom>
              <a:avLst/>
              <a:gdLst>
                <a:gd name="T0" fmla="*/ 2131 w 2231"/>
                <a:gd name="T1" fmla="*/ 3265 h 3327"/>
                <a:gd name="T2" fmla="*/ 1907 w 2231"/>
                <a:gd name="T3" fmla="*/ 3278 h 3327"/>
                <a:gd name="T4" fmla="*/ 2106 w 2231"/>
                <a:gd name="T5" fmla="*/ 3315 h 3327"/>
                <a:gd name="T6" fmla="*/ 2069 w 2231"/>
                <a:gd name="T7" fmla="*/ 3278 h 3327"/>
                <a:gd name="T8" fmla="*/ 2131 w 2231"/>
                <a:gd name="T9" fmla="*/ 3265 h 3327"/>
                <a:gd name="T10" fmla="*/ 2156 w 2231"/>
                <a:gd name="T11" fmla="*/ 3228 h 3327"/>
                <a:gd name="T12" fmla="*/ 2168 w 2231"/>
                <a:gd name="T13" fmla="*/ 3190 h 3327"/>
                <a:gd name="T14" fmla="*/ 2231 w 2231"/>
                <a:gd name="T15" fmla="*/ 3290 h 3327"/>
                <a:gd name="T16" fmla="*/ 1570 w 2231"/>
                <a:gd name="T17" fmla="*/ 1932 h 3327"/>
                <a:gd name="T18" fmla="*/ 960 w 2231"/>
                <a:gd name="T19" fmla="*/ 1296 h 3327"/>
                <a:gd name="T20" fmla="*/ 611 w 2231"/>
                <a:gd name="T21" fmla="*/ 885 h 3327"/>
                <a:gd name="T22" fmla="*/ 511 w 2231"/>
                <a:gd name="T23" fmla="*/ 810 h 3327"/>
                <a:gd name="T24" fmla="*/ 224 w 2231"/>
                <a:gd name="T25" fmla="*/ 386 h 3327"/>
                <a:gd name="T26" fmla="*/ 125 w 2231"/>
                <a:gd name="T27" fmla="*/ 112 h 3327"/>
                <a:gd name="T28" fmla="*/ 50 w 2231"/>
                <a:gd name="T29" fmla="*/ 0 h 3327"/>
                <a:gd name="T30" fmla="*/ 37 w 2231"/>
                <a:gd name="T31" fmla="*/ 12 h 3327"/>
                <a:gd name="T32" fmla="*/ 37 w 2231"/>
                <a:gd name="T33" fmla="*/ 25 h 3327"/>
                <a:gd name="T34" fmla="*/ 324 w 2231"/>
                <a:gd name="T35" fmla="*/ 661 h 3327"/>
                <a:gd name="T36" fmla="*/ 449 w 2231"/>
                <a:gd name="T37" fmla="*/ 860 h 3327"/>
                <a:gd name="T38" fmla="*/ 274 w 2231"/>
                <a:gd name="T39" fmla="*/ 885 h 3327"/>
                <a:gd name="T40" fmla="*/ 598 w 2231"/>
                <a:gd name="T41" fmla="*/ 1022 h 3327"/>
                <a:gd name="T42" fmla="*/ 660 w 2231"/>
                <a:gd name="T43" fmla="*/ 1134 h 3327"/>
                <a:gd name="T44" fmla="*/ 424 w 2231"/>
                <a:gd name="T45" fmla="*/ 1171 h 3327"/>
                <a:gd name="T46" fmla="*/ 735 w 2231"/>
                <a:gd name="T47" fmla="*/ 1196 h 3327"/>
                <a:gd name="T48" fmla="*/ 922 w 2231"/>
                <a:gd name="T49" fmla="*/ 1383 h 3327"/>
                <a:gd name="T50" fmla="*/ 673 w 2231"/>
                <a:gd name="T51" fmla="*/ 1408 h 3327"/>
                <a:gd name="T52" fmla="*/ 1109 w 2231"/>
                <a:gd name="T53" fmla="*/ 1570 h 3327"/>
                <a:gd name="T54" fmla="*/ 897 w 2231"/>
                <a:gd name="T55" fmla="*/ 1595 h 3327"/>
                <a:gd name="T56" fmla="*/ 1134 w 2231"/>
                <a:gd name="T57" fmla="*/ 1633 h 3327"/>
                <a:gd name="T58" fmla="*/ 1308 w 2231"/>
                <a:gd name="T59" fmla="*/ 1745 h 3327"/>
                <a:gd name="T60" fmla="*/ 1234 w 2231"/>
                <a:gd name="T61" fmla="*/ 1807 h 3327"/>
                <a:gd name="T62" fmla="*/ 1483 w 2231"/>
                <a:gd name="T63" fmla="*/ 1957 h 3327"/>
                <a:gd name="T64" fmla="*/ 1308 w 2231"/>
                <a:gd name="T65" fmla="*/ 1969 h 3327"/>
                <a:gd name="T66" fmla="*/ 1620 w 2231"/>
                <a:gd name="T67" fmla="*/ 2144 h 3327"/>
                <a:gd name="T68" fmla="*/ 1495 w 2231"/>
                <a:gd name="T69" fmla="*/ 2181 h 3327"/>
                <a:gd name="T70" fmla="*/ 1757 w 2231"/>
                <a:gd name="T71" fmla="*/ 2330 h 3327"/>
                <a:gd name="T72" fmla="*/ 1670 w 2231"/>
                <a:gd name="T73" fmla="*/ 2380 h 3327"/>
                <a:gd name="T74" fmla="*/ 1832 w 2231"/>
                <a:gd name="T75" fmla="*/ 2430 h 3327"/>
                <a:gd name="T76" fmla="*/ 1907 w 2231"/>
                <a:gd name="T77" fmla="*/ 2567 h 3327"/>
                <a:gd name="T78" fmla="*/ 1795 w 2231"/>
                <a:gd name="T79" fmla="*/ 2567 h 3327"/>
                <a:gd name="T80" fmla="*/ 1695 w 2231"/>
                <a:gd name="T81" fmla="*/ 2592 h 3327"/>
                <a:gd name="T82" fmla="*/ 2031 w 2231"/>
                <a:gd name="T83" fmla="*/ 2817 h 3327"/>
                <a:gd name="T84" fmla="*/ 1745 w 2231"/>
                <a:gd name="T85" fmla="*/ 2854 h 3327"/>
                <a:gd name="T86" fmla="*/ 2069 w 2231"/>
                <a:gd name="T87" fmla="*/ 3028 h 3327"/>
                <a:gd name="T88" fmla="*/ 1882 w 2231"/>
                <a:gd name="T89" fmla="*/ 3053 h 3327"/>
                <a:gd name="T90" fmla="*/ 2006 w 2231"/>
                <a:gd name="T91" fmla="*/ 3091 h 3327"/>
                <a:gd name="T92" fmla="*/ 2119 w 2231"/>
                <a:gd name="T93" fmla="*/ 3128 h 3327"/>
                <a:gd name="T94" fmla="*/ 2131 w 2231"/>
                <a:gd name="T95" fmla="*/ 3265 h 3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31" h="3327">
                  <a:moveTo>
                    <a:pt x="2131" y="3265"/>
                  </a:moveTo>
                  <a:cubicBezTo>
                    <a:pt x="2056" y="3240"/>
                    <a:pt x="1969" y="3240"/>
                    <a:pt x="1907" y="3278"/>
                  </a:cubicBezTo>
                  <a:cubicBezTo>
                    <a:pt x="1932" y="3327"/>
                    <a:pt x="2006" y="3278"/>
                    <a:pt x="2106" y="3315"/>
                  </a:cubicBezTo>
                  <a:lnTo>
                    <a:pt x="2069" y="3278"/>
                  </a:lnTo>
                  <a:lnTo>
                    <a:pt x="2131" y="3265"/>
                  </a:lnTo>
                  <a:cubicBezTo>
                    <a:pt x="2143" y="3253"/>
                    <a:pt x="2143" y="3278"/>
                    <a:pt x="2156" y="3228"/>
                  </a:cubicBezTo>
                  <a:cubicBezTo>
                    <a:pt x="2156" y="3228"/>
                    <a:pt x="2168" y="3190"/>
                    <a:pt x="2168" y="3190"/>
                  </a:cubicBezTo>
                  <a:cubicBezTo>
                    <a:pt x="2181" y="3228"/>
                    <a:pt x="2206" y="3265"/>
                    <a:pt x="2231" y="3290"/>
                  </a:cubicBezTo>
                  <a:cubicBezTo>
                    <a:pt x="2181" y="2767"/>
                    <a:pt x="1882" y="2330"/>
                    <a:pt x="1570" y="1932"/>
                  </a:cubicBezTo>
                  <a:lnTo>
                    <a:pt x="960" y="1296"/>
                  </a:lnTo>
                  <a:cubicBezTo>
                    <a:pt x="822" y="1184"/>
                    <a:pt x="648" y="1059"/>
                    <a:pt x="611" y="885"/>
                  </a:cubicBezTo>
                  <a:cubicBezTo>
                    <a:pt x="536" y="860"/>
                    <a:pt x="548" y="872"/>
                    <a:pt x="511" y="810"/>
                  </a:cubicBezTo>
                  <a:lnTo>
                    <a:pt x="224" y="386"/>
                  </a:lnTo>
                  <a:lnTo>
                    <a:pt x="125" y="112"/>
                  </a:lnTo>
                  <a:cubicBezTo>
                    <a:pt x="112" y="25"/>
                    <a:pt x="125" y="12"/>
                    <a:pt x="50" y="0"/>
                  </a:cubicBezTo>
                  <a:cubicBezTo>
                    <a:pt x="37" y="0"/>
                    <a:pt x="37" y="0"/>
                    <a:pt x="37" y="12"/>
                  </a:cubicBezTo>
                  <a:cubicBezTo>
                    <a:pt x="37" y="12"/>
                    <a:pt x="37" y="25"/>
                    <a:pt x="37" y="25"/>
                  </a:cubicBezTo>
                  <a:cubicBezTo>
                    <a:pt x="0" y="150"/>
                    <a:pt x="249" y="561"/>
                    <a:pt x="324" y="661"/>
                  </a:cubicBezTo>
                  <a:cubicBezTo>
                    <a:pt x="361" y="710"/>
                    <a:pt x="449" y="810"/>
                    <a:pt x="449" y="860"/>
                  </a:cubicBezTo>
                  <a:cubicBezTo>
                    <a:pt x="386" y="872"/>
                    <a:pt x="311" y="847"/>
                    <a:pt x="274" y="885"/>
                  </a:cubicBezTo>
                  <a:cubicBezTo>
                    <a:pt x="374" y="947"/>
                    <a:pt x="424" y="810"/>
                    <a:pt x="598" y="1022"/>
                  </a:cubicBezTo>
                  <a:cubicBezTo>
                    <a:pt x="635" y="1072"/>
                    <a:pt x="635" y="1059"/>
                    <a:pt x="660" y="1134"/>
                  </a:cubicBezTo>
                  <a:cubicBezTo>
                    <a:pt x="536" y="1134"/>
                    <a:pt x="436" y="1084"/>
                    <a:pt x="424" y="1171"/>
                  </a:cubicBezTo>
                  <a:cubicBezTo>
                    <a:pt x="498" y="1196"/>
                    <a:pt x="660" y="1159"/>
                    <a:pt x="735" y="1196"/>
                  </a:cubicBezTo>
                  <a:cubicBezTo>
                    <a:pt x="748" y="1196"/>
                    <a:pt x="897" y="1333"/>
                    <a:pt x="922" y="1383"/>
                  </a:cubicBezTo>
                  <a:cubicBezTo>
                    <a:pt x="810" y="1396"/>
                    <a:pt x="723" y="1346"/>
                    <a:pt x="673" y="1408"/>
                  </a:cubicBezTo>
                  <a:cubicBezTo>
                    <a:pt x="785" y="1483"/>
                    <a:pt x="997" y="1321"/>
                    <a:pt x="1109" y="1570"/>
                  </a:cubicBezTo>
                  <a:lnTo>
                    <a:pt x="897" y="1595"/>
                  </a:lnTo>
                  <a:cubicBezTo>
                    <a:pt x="947" y="1633"/>
                    <a:pt x="1072" y="1620"/>
                    <a:pt x="1134" y="1633"/>
                  </a:cubicBezTo>
                  <a:cubicBezTo>
                    <a:pt x="1271" y="1670"/>
                    <a:pt x="1209" y="1682"/>
                    <a:pt x="1308" y="1745"/>
                  </a:cubicBezTo>
                  <a:cubicBezTo>
                    <a:pt x="1284" y="1795"/>
                    <a:pt x="1308" y="1757"/>
                    <a:pt x="1234" y="1807"/>
                  </a:cubicBezTo>
                  <a:cubicBezTo>
                    <a:pt x="1333" y="1869"/>
                    <a:pt x="1446" y="1857"/>
                    <a:pt x="1483" y="1957"/>
                  </a:cubicBezTo>
                  <a:cubicBezTo>
                    <a:pt x="1408" y="1957"/>
                    <a:pt x="1346" y="1944"/>
                    <a:pt x="1308" y="1969"/>
                  </a:cubicBezTo>
                  <a:cubicBezTo>
                    <a:pt x="1421" y="2044"/>
                    <a:pt x="1583" y="1944"/>
                    <a:pt x="1620" y="2144"/>
                  </a:cubicBezTo>
                  <a:lnTo>
                    <a:pt x="1495" y="2181"/>
                  </a:lnTo>
                  <a:cubicBezTo>
                    <a:pt x="1595" y="2243"/>
                    <a:pt x="1670" y="2144"/>
                    <a:pt x="1757" y="2330"/>
                  </a:cubicBezTo>
                  <a:cubicBezTo>
                    <a:pt x="1695" y="2355"/>
                    <a:pt x="1707" y="2343"/>
                    <a:pt x="1670" y="2380"/>
                  </a:cubicBezTo>
                  <a:cubicBezTo>
                    <a:pt x="1770" y="2380"/>
                    <a:pt x="1795" y="2368"/>
                    <a:pt x="1832" y="2430"/>
                  </a:cubicBezTo>
                  <a:lnTo>
                    <a:pt x="1907" y="2567"/>
                  </a:lnTo>
                  <a:cubicBezTo>
                    <a:pt x="1857" y="2567"/>
                    <a:pt x="1844" y="2567"/>
                    <a:pt x="1795" y="2567"/>
                  </a:cubicBezTo>
                  <a:cubicBezTo>
                    <a:pt x="1732" y="2567"/>
                    <a:pt x="1720" y="2555"/>
                    <a:pt x="1695" y="2592"/>
                  </a:cubicBezTo>
                  <a:cubicBezTo>
                    <a:pt x="1907" y="2605"/>
                    <a:pt x="2006" y="2605"/>
                    <a:pt x="2031" y="2817"/>
                  </a:cubicBezTo>
                  <a:cubicBezTo>
                    <a:pt x="1919" y="2829"/>
                    <a:pt x="1819" y="2792"/>
                    <a:pt x="1745" y="2854"/>
                  </a:cubicBezTo>
                  <a:cubicBezTo>
                    <a:pt x="1981" y="2854"/>
                    <a:pt x="2069" y="2854"/>
                    <a:pt x="2069" y="3028"/>
                  </a:cubicBezTo>
                  <a:cubicBezTo>
                    <a:pt x="1994" y="3041"/>
                    <a:pt x="1957" y="3028"/>
                    <a:pt x="1882" y="3053"/>
                  </a:cubicBezTo>
                  <a:lnTo>
                    <a:pt x="2006" y="3091"/>
                  </a:lnTo>
                  <a:cubicBezTo>
                    <a:pt x="2069" y="3091"/>
                    <a:pt x="2081" y="3103"/>
                    <a:pt x="2119" y="3128"/>
                  </a:cubicBezTo>
                  <a:lnTo>
                    <a:pt x="2131" y="3265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0" name="Freeform 36">
              <a:extLst>
                <a:ext uri="{FF2B5EF4-FFF2-40B4-BE49-F238E27FC236}">
                  <a16:creationId xmlns:a16="http://schemas.microsoft.com/office/drawing/2014/main" id="{C4EA3E61-8306-480F-9AF4-18B239374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9" y="3814"/>
              <a:ext cx="404" cy="60"/>
            </a:xfrm>
            <a:custGeom>
              <a:avLst/>
              <a:gdLst>
                <a:gd name="T0" fmla="*/ 0 w 2082"/>
                <a:gd name="T1" fmla="*/ 225 h 312"/>
                <a:gd name="T2" fmla="*/ 599 w 2082"/>
                <a:gd name="T3" fmla="*/ 250 h 312"/>
                <a:gd name="T4" fmla="*/ 1172 w 2082"/>
                <a:gd name="T5" fmla="*/ 275 h 312"/>
                <a:gd name="T6" fmla="*/ 1446 w 2082"/>
                <a:gd name="T7" fmla="*/ 275 h 312"/>
                <a:gd name="T8" fmla="*/ 1583 w 2082"/>
                <a:gd name="T9" fmla="*/ 275 h 312"/>
                <a:gd name="T10" fmla="*/ 1695 w 2082"/>
                <a:gd name="T11" fmla="*/ 287 h 312"/>
                <a:gd name="T12" fmla="*/ 1994 w 2082"/>
                <a:gd name="T13" fmla="*/ 150 h 312"/>
                <a:gd name="T14" fmla="*/ 2044 w 2082"/>
                <a:gd name="T15" fmla="*/ 113 h 312"/>
                <a:gd name="T16" fmla="*/ 2057 w 2082"/>
                <a:gd name="T17" fmla="*/ 113 h 312"/>
                <a:gd name="T18" fmla="*/ 2082 w 2082"/>
                <a:gd name="T19" fmla="*/ 75 h 312"/>
                <a:gd name="T20" fmla="*/ 1658 w 2082"/>
                <a:gd name="T21" fmla="*/ 63 h 312"/>
                <a:gd name="T22" fmla="*/ 1184 w 2082"/>
                <a:gd name="T23" fmla="*/ 50 h 312"/>
                <a:gd name="T24" fmla="*/ 698 w 2082"/>
                <a:gd name="T25" fmla="*/ 38 h 312"/>
                <a:gd name="T26" fmla="*/ 461 w 2082"/>
                <a:gd name="T27" fmla="*/ 50 h 312"/>
                <a:gd name="T28" fmla="*/ 38 w 2082"/>
                <a:gd name="T29" fmla="*/ 162 h 312"/>
                <a:gd name="T30" fmla="*/ 0 w 2082"/>
                <a:gd name="T31" fmla="*/ 22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82" h="312">
                  <a:moveTo>
                    <a:pt x="0" y="225"/>
                  </a:moveTo>
                  <a:cubicBezTo>
                    <a:pt x="137" y="262"/>
                    <a:pt x="436" y="262"/>
                    <a:pt x="599" y="250"/>
                  </a:cubicBezTo>
                  <a:cubicBezTo>
                    <a:pt x="785" y="250"/>
                    <a:pt x="997" y="287"/>
                    <a:pt x="1172" y="275"/>
                  </a:cubicBezTo>
                  <a:cubicBezTo>
                    <a:pt x="1209" y="275"/>
                    <a:pt x="1384" y="275"/>
                    <a:pt x="1446" y="275"/>
                  </a:cubicBezTo>
                  <a:cubicBezTo>
                    <a:pt x="1508" y="275"/>
                    <a:pt x="1521" y="275"/>
                    <a:pt x="1583" y="275"/>
                  </a:cubicBezTo>
                  <a:cubicBezTo>
                    <a:pt x="1695" y="262"/>
                    <a:pt x="1645" y="275"/>
                    <a:pt x="1695" y="287"/>
                  </a:cubicBezTo>
                  <a:cubicBezTo>
                    <a:pt x="1770" y="312"/>
                    <a:pt x="1907" y="200"/>
                    <a:pt x="1994" y="150"/>
                  </a:cubicBezTo>
                  <a:cubicBezTo>
                    <a:pt x="2007" y="137"/>
                    <a:pt x="2032" y="125"/>
                    <a:pt x="2044" y="113"/>
                  </a:cubicBezTo>
                  <a:cubicBezTo>
                    <a:pt x="2057" y="113"/>
                    <a:pt x="2057" y="113"/>
                    <a:pt x="2057" y="113"/>
                  </a:cubicBezTo>
                  <a:lnTo>
                    <a:pt x="2082" y="75"/>
                  </a:lnTo>
                  <a:cubicBezTo>
                    <a:pt x="1994" y="25"/>
                    <a:pt x="1782" y="63"/>
                    <a:pt x="1658" y="63"/>
                  </a:cubicBezTo>
                  <a:cubicBezTo>
                    <a:pt x="1508" y="63"/>
                    <a:pt x="1359" y="38"/>
                    <a:pt x="1184" y="50"/>
                  </a:cubicBezTo>
                  <a:cubicBezTo>
                    <a:pt x="1047" y="50"/>
                    <a:pt x="848" y="50"/>
                    <a:pt x="698" y="38"/>
                  </a:cubicBezTo>
                  <a:cubicBezTo>
                    <a:pt x="611" y="38"/>
                    <a:pt x="561" y="50"/>
                    <a:pt x="461" y="50"/>
                  </a:cubicBezTo>
                  <a:cubicBezTo>
                    <a:pt x="324" y="50"/>
                    <a:pt x="262" y="0"/>
                    <a:pt x="38" y="162"/>
                  </a:cubicBezTo>
                  <a:cubicBezTo>
                    <a:pt x="0" y="200"/>
                    <a:pt x="0" y="175"/>
                    <a:pt x="0" y="225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1" name="Freeform 37">
              <a:extLst>
                <a:ext uri="{FF2B5EF4-FFF2-40B4-BE49-F238E27FC236}">
                  <a16:creationId xmlns:a16="http://schemas.microsoft.com/office/drawing/2014/main" id="{4484C8BF-885F-4979-984F-F613B8254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291"/>
              <a:ext cx="333" cy="58"/>
            </a:xfrm>
            <a:custGeom>
              <a:avLst/>
              <a:gdLst>
                <a:gd name="T0" fmla="*/ 37 w 1720"/>
                <a:gd name="T1" fmla="*/ 125 h 300"/>
                <a:gd name="T2" fmla="*/ 0 w 1720"/>
                <a:gd name="T3" fmla="*/ 250 h 300"/>
                <a:gd name="T4" fmla="*/ 823 w 1720"/>
                <a:gd name="T5" fmla="*/ 287 h 300"/>
                <a:gd name="T6" fmla="*/ 1695 w 1720"/>
                <a:gd name="T7" fmla="*/ 300 h 300"/>
                <a:gd name="T8" fmla="*/ 1682 w 1720"/>
                <a:gd name="T9" fmla="*/ 162 h 300"/>
                <a:gd name="T10" fmla="*/ 1608 w 1720"/>
                <a:gd name="T11" fmla="*/ 63 h 300"/>
                <a:gd name="T12" fmla="*/ 87 w 1720"/>
                <a:gd name="T13" fmla="*/ 25 h 300"/>
                <a:gd name="T14" fmla="*/ 37 w 1720"/>
                <a:gd name="T15" fmla="*/ 12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0" h="300">
                  <a:moveTo>
                    <a:pt x="37" y="125"/>
                  </a:moveTo>
                  <a:lnTo>
                    <a:pt x="0" y="250"/>
                  </a:lnTo>
                  <a:cubicBezTo>
                    <a:pt x="100" y="237"/>
                    <a:pt x="561" y="300"/>
                    <a:pt x="823" y="287"/>
                  </a:cubicBezTo>
                  <a:lnTo>
                    <a:pt x="1695" y="300"/>
                  </a:lnTo>
                  <a:cubicBezTo>
                    <a:pt x="1720" y="262"/>
                    <a:pt x="1695" y="225"/>
                    <a:pt x="1682" y="162"/>
                  </a:cubicBezTo>
                  <a:cubicBezTo>
                    <a:pt x="1658" y="75"/>
                    <a:pt x="1670" y="75"/>
                    <a:pt x="1608" y="63"/>
                  </a:cubicBezTo>
                  <a:cubicBezTo>
                    <a:pt x="1433" y="75"/>
                    <a:pt x="399" y="0"/>
                    <a:pt x="87" y="25"/>
                  </a:cubicBezTo>
                  <a:lnTo>
                    <a:pt x="37" y="125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2" name="Freeform 38">
              <a:extLst>
                <a:ext uri="{FF2B5EF4-FFF2-40B4-BE49-F238E27FC236}">
                  <a16:creationId xmlns:a16="http://schemas.microsoft.com/office/drawing/2014/main" id="{460BA5C4-3112-47BB-99D6-5C2234307B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4" y="1922"/>
              <a:ext cx="317" cy="428"/>
            </a:xfrm>
            <a:custGeom>
              <a:avLst/>
              <a:gdLst>
                <a:gd name="T0" fmla="*/ 87 w 1633"/>
                <a:gd name="T1" fmla="*/ 1010 h 2206"/>
                <a:gd name="T2" fmla="*/ 1520 w 1633"/>
                <a:gd name="T3" fmla="*/ 748 h 2206"/>
                <a:gd name="T4" fmla="*/ 174 w 1633"/>
                <a:gd name="T5" fmla="*/ 1122 h 2206"/>
                <a:gd name="T6" fmla="*/ 112 w 1633"/>
                <a:gd name="T7" fmla="*/ 1433 h 2206"/>
                <a:gd name="T8" fmla="*/ 798 w 1633"/>
                <a:gd name="T9" fmla="*/ 1172 h 2206"/>
                <a:gd name="T10" fmla="*/ 1508 w 1633"/>
                <a:gd name="T11" fmla="*/ 1346 h 2206"/>
                <a:gd name="T12" fmla="*/ 1495 w 1633"/>
                <a:gd name="T13" fmla="*/ 1807 h 2206"/>
                <a:gd name="T14" fmla="*/ 162 w 1633"/>
                <a:gd name="T15" fmla="*/ 1870 h 2206"/>
                <a:gd name="T16" fmla="*/ 125 w 1633"/>
                <a:gd name="T17" fmla="*/ 1546 h 2206"/>
                <a:gd name="T18" fmla="*/ 1471 w 1633"/>
                <a:gd name="T19" fmla="*/ 1558 h 2206"/>
                <a:gd name="T20" fmla="*/ 1159 w 1633"/>
                <a:gd name="T21" fmla="*/ 1508 h 2206"/>
                <a:gd name="T22" fmla="*/ 150 w 1633"/>
                <a:gd name="T23" fmla="*/ 1471 h 2206"/>
                <a:gd name="T24" fmla="*/ 112 w 1633"/>
                <a:gd name="T25" fmla="*/ 1433 h 2206"/>
                <a:gd name="T26" fmla="*/ 150 w 1633"/>
                <a:gd name="T27" fmla="*/ 1471 h 2206"/>
                <a:gd name="T28" fmla="*/ 125 w 1633"/>
                <a:gd name="T29" fmla="*/ 1770 h 2206"/>
                <a:gd name="T30" fmla="*/ 212 w 1633"/>
                <a:gd name="T31" fmla="*/ 1932 h 2206"/>
                <a:gd name="T32" fmla="*/ 187 w 1633"/>
                <a:gd name="T33" fmla="*/ 1969 h 2206"/>
                <a:gd name="T34" fmla="*/ 199 w 1633"/>
                <a:gd name="T35" fmla="*/ 1944 h 2206"/>
                <a:gd name="T36" fmla="*/ 847 w 1633"/>
                <a:gd name="T37" fmla="*/ 1907 h 2206"/>
                <a:gd name="T38" fmla="*/ 1508 w 1633"/>
                <a:gd name="T39" fmla="*/ 1907 h 2206"/>
                <a:gd name="T40" fmla="*/ 1520 w 1633"/>
                <a:gd name="T41" fmla="*/ 2131 h 2206"/>
                <a:gd name="T42" fmla="*/ 1446 w 1633"/>
                <a:gd name="T43" fmla="*/ 2194 h 2206"/>
                <a:gd name="T44" fmla="*/ 1458 w 1633"/>
                <a:gd name="T45" fmla="*/ 2206 h 2206"/>
                <a:gd name="T46" fmla="*/ 1495 w 1633"/>
                <a:gd name="T47" fmla="*/ 2194 h 2206"/>
                <a:gd name="T48" fmla="*/ 1545 w 1633"/>
                <a:gd name="T49" fmla="*/ 2069 h 2206"/>
                <a:gd name="T50" fmla="*/ 1495 w 1633"/>
                <a:gd name="T51" fmla="*/ 1894 h 2206"/>
                <a:gd name="T52" fmla="*/ 1520 w 1633"/>
                <a:gd name="T53" fmla="*/ 1284 h 2206"/>
                <a:gd name="T54" fmla="*/ 1508 w 1633"/>
                <a:gd name="T55" fmla="*/ 1172 h 2206"/>
                <a:gd name="T56" fmla="*/ 1471 w 1633"/>
                <a:gd name="T57" fmla="*/ 735 h 2206"/>
                <a:gd name="T58" fmla="*/ 1495 w 1633"/>
                <a:gd name="T59" fmla="*/ 312 h 2206"/>
                <a:gd name="T60" fmla="*/ 1570 w 1633"/>
                <a:gd name="T61" fmla="*/ 262 h 2206"/>
                <a:gd name="T62" fmla="*/ 1558 w 1633"/>
                <a:gd name="T63" fmla="*/ 362 h 2206"/>
                <a:gd name="T64" fmla="*/ 785 w 1633"/>
                <a:gd name="T65" fmla="*/ 673 h 2206"/>
                <a:gd name="T66" fmla="*/ 112 w 1633"/>
                <a:gd name="T67" fmla="*/ 349 h 2206"/>
                <a:gd name="T68" fmla="*/ 1159 w 1633"/>
                <a:gd name="T69" fmla="*/ 324 h 2206"/>
                <a:gd name="T70" fmla="*/ 125 w 1633"/>
                <a:gd name="T71" fmla="*/ 262 h 2206"/>
                <a:gd name="T72" fmla="*/ 137 w 1633"/>
                <a:gd name="T73" fmla="*/ 0 h 2206"/>
                <a:gd name="T74" fmla="*/ 100 w 1633"/>
                <a:gd name="T75" fmla="*/ 125 h 2206"/>
                <a:gd name="T76" fmla="*/ 174 w 1633"/>
                <a:gd name="T77" fmla="*/ 299 h 2206"/>
                <a:gd name="T78" fmla="*/ 62 w 1633"/>
                <a:gd name="T79" fmla="*/ 686 h 2206"/>
                <a:gd name="T80" fmla="*/ 62 w 1633"/>
                <a:gd name="T81" fmla="*/ 835 h 2206"/>
                <a:gd name="T82" fmla="*/ 87 w 1633"/>
                <a:gd name="T83" fmla="*/ 1346 h 2206"/>
                <a:gd name="T84" fmla="*/ 112 w 1633"/>
                <a:gd name="T85" fmla="*/ 1433 h 2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33" h="2206">
                  <a:moveTo>
                    <a:pt x="112" y="1109"/>
                  </a:moveTo>
                  <a:cubicBezTo>
                    <a:pt x="100" y="1084"/>
                    <a:pt x="87" y="1097"/>
                    <a:pt x="87" y="1010"/>
                  </a:cubicBezTo>
                  <a:cubicBezTo>
                    <a:pt x="75" y="636"/>
                    <a:pt x="0" y="748"/>
                    <a:pt x="636" y="735"/>
                  </a:cubicBezTo>
                  <a:cubicBezTo>
                    <a:pt x="910" y="723"/>
                    <a:pt x="1246" y="686"/>
                    <a:pt x="1520" y="748"/>
                  </a:cubicBezTo>
                  <a:lnTo>
                    <a:pt x="1508" y="1134"/>
                  </a:lnTo>
                  <a:cubicBezTo>
                    <a:pt x="1147" y="1134"/>
                    <a:pt x="548" y="1134"/>
                    <a:pt x="174" y="1122"/>
                  </a:cubicBezTo>
                  <a:lnTo>
                    <a:pt x="112" y="1109"/>
                  </a:lnTo>
                  <a:close/>
                  <a:moveTo>
                    <a:pt x="112" y="1433"/>
                  </a:moveTo>
                  <a:lnTo>
                    <a:pt x="100" y="1184"/>
                  </a:lnTo>
                  <a:lnTo>
                    <a:pt x="798" y="1172"/>
                  </a:lnTo>
                  <a:cubicBezTo>
                    <a:pt x="985" y="1172"/>
                    <a:pt x="1358" y="1147"/>
                    <a:pt x="1495" y="1197"/>
                  </a:cubicBezTo>
                  <a:lnTo>
                    <a:pt x="1508" y="1346"/>
                  </a:lnTo>
                  <a:cubicBezTo>
                    <a:pt x="1508" y="1408"/>
                    <a:pt x="1508" y="1458"/>
                    <a:pt x="1508" y="1521"/>
                  </a:cubicBezTo>
                  <a:cubicBezTo>
                    <a:pt x="1508" y="1595"/>
                    <a:pt x="1533" y="1745"/>
                    <a:pt x="1495" y="1807"/>
                  </a:cubicBezTo>
                  <a:cubicBezTo>
                    <a:pt x="1446" y="1870"/>
                    <a:pt x="947" y="1832"/>
                    <a:pt x="835" y="1845"/>
                  </a:cubicBezTo>
                  <a:cubicBezTo>
                    <a:pt x="623" y="1857"/>
                    <a:pt x="386" y="1894"/>
                    <a:pt x="162" y="1870"/>
                  </a:cubicBezTo>
                  <a:cubicBezTo>
                    <a:pt x="150" y="1820"/>
                    <a:pt x="150" y="1795"/>
                    <a:pt x="125" y="1770"/>
                  </a:cubicBezTo>
                  <a:lnTo>
                    <a:pt x="125" y="1546"/>
                  </a:lnTo>
                  <a:cubicBezTo>
                    <a:pt x="336" y="1533"/>
                    <a:pt x="573" y="1583"/>
                    <a:pt x="798" y="1583"/>
                  </a:cubicBezTo>
                  <a:cubicBezTo>
                    <a:pt x="897" y="1583"/>
                    <a:pt x="1421" y="1583"/>
                    <a:pt x="1471" y="1558"/>
                  </a:cubicBezTo>
                  <a:cubicBezTo>
                    <a:pt x="1458" y="1521"/>
                    <a:pt x="1520" y="1496"/>
                    <a:pt x="1333" y="1508"/>
                  </a:cubicBezTo>
                  <a:cubicBezTo>
                    <a:pt x="1271" y="1521"/>
                    <a:pt x="1221" y="1508"/>
                    <a:pt x="1159" y="1508"/>
                  </a:cubicBezTo>
                  <a:cubicBezTo>
                    <a:pt x="1034" y="1521"/>
                    <a:pt x="922" y="1521"/>
                    <a:pt x="798" y="1533"/>
                  </a:cubicBezTo>
                  <a:cubicBezTo>
                    <a:pt x="636" y="1546"/>
                    <a:pt x="299" y="1521"/>
                    <a:pt x="150" y="1471"/>
                  </a:cubicBezTo>
                  <a:lnTo>
                    <a:pt x="125" y="1471"/>
                  </a:lnTo>
                  <a:cubicBezTo>
                    <a:pt x="125" y="1433"/>
                    <a:pt x="137" y="1433"/>
                    <a:pt x="112" y="1433"/>
                  </a:cubicBezTo>
                  <a:cubicBezTo>
                    <a:pt x="112" y="1471"/>
                    <a:pt x="100" y="1471"/>
                    <a:pt x="125" y="1471"/>
                  </a:cubicBezTo>
                  <a:cubicBezTo>
                    <a:pt x="125" y="1496"/>
                    <a:pt x="112" y="1483"/>
                    <a:pt x="150" y="1471"/>
                  </a:cubicBezTo>
                  <a:cubicBezTo>
                    <a:pt x="162" y="1570"/>
                    <a:pt x="125" y="1483"/>
                    <a:pt x="112" y="1608"/>
                  </a:cubicBezTo>
                  <a:lnTo>
                    <a:pt x="125" y="1770"/>
                  </a:lnTo>
                  <a:cubicBezTo>
                    <a:pt x="125" y="1820"/>
                    <a:pt x="125" y="1832"/>
                    <a:pt x="162" y="1870"/>
                  </a:cubicBezTo>
                  <a:cubicBezTo>
                    <a:pt x="224" y="1919"/>
                    <a:pt x="224" y="1870"/>
                    <a:pt x="212" y="1932"/>
                  </a:cubicBezTo>
                  <a:cubicBezTo>
                    <a:pt x="187" y="1919"/>
                    <a:pt x="187" y="1919"/>
                    <a:pt x="199" y="1944"/>
                  </a:cubicBezTo>
                  <a:cubicBezTo>
                    <a:pt x="174" y="1969"/>
                    <a:pt x="187" y="1919"/>
                    <a:pt x="187" y="1969"/>
                  </a:cubicBezTo>
                  <a:cubicBezTo>
                    <a:pt x="174" y="2044"/>
                    <a:pt x="174" y="1957"/>
                    <a:pt x="199" y="1994"/>
                  </a:cubicBezTo>
                  <a:lnTo>
                    <a:pt x="199" y="1944"/>
                  </a:lnTo>
                  <a:cubicBezTo>
                    <a:pt x="224" y="1957"/>
                    <a:pt x="224" y="1969"/>
                    <a:pt x="212" y="1932"/>
                  </a:cubicBezTo>
                  <a:cubicBezTo>
                    <a:pt x="411" y="1919"/>
                    <a:pt x="636" y="1919"/>
                    <a:pt x="847" y="1907"/>
                  </a:cubicBezTo>
                  <a:cubicBezTo>
                    <a:pt x="1059" y="1894"/>
                    <a:pt x="1296" y="1907"/>
                    <a:pt x="1495" y="1894"/>
                  </a:cubicBezTo>
                  <a:lnTo>
                    <a:pt x="1508" y="1907"/>
                  </a:lnTo>
                  <a:cubicBezTo>
                    <a:pt x="1508" y="1969"/>
                    <a:pt x="1520" y="2007"/>
                    <a:pt x="1520" y="2069"/>
                  </a:cubicBezTo>
                  <a:cubicBezTo>
                    <a:pt x="1520" y="2094"/>
                    <a:pt x="1533" y="2094"/>
                    <a:pt x="1520" y="2131"/>
                  </a:cubicBezTo>
                  <a:cubicBezTo>
                    <a:pt x="1508" y="2169"/>
                    <a:pt x="1508" y="2169"/>
                    <a:pt x="1495" y="2194"/>
                  </a:cubicBezTo>
                  <a:cubicBezTo>
                    <a:pt x="1421" y="2181"/>
                    <a:pt x="1495" y="2181"/>
                    <a:pt x="1446" y="2194"/>
                  </a:cubicBezTo>
                  <a:cubicBezTo>
                    <a:pt x="1421" y="2194"/>
                    <a:pt x="1433" y="2194"/>
                    <a:pt x="1408" y="2206"/>
                  </a:cubicBezTo>
                  <a:cubicBezTo>
                    <a:pt x="1446" y="2206"/>
                    <a:pt x="1421" y="2206"/>
                    <a:pt x="1458" y="2206"/>
                  </a:cubicBezTo>
                  <a:cubicBezTo>
                    <a:pt x="1471" y="2206"/>
                    <a:pt x="1471" y="2206"/>
                    <a:pt x="1483" y="2194"/>
                  </a:cubicBezTo>
                  <a:cubicBezTo>
                    <a:pt x="1483" y="2194"/>
                    <a:pt x="1483" y="2194"/>
                    <a:pt x="1495" y="2194"/>
                  </a:cubicBezTo>
                  <a:cubicBezTo>
                    <a:pt x="1558" y="2194"/>
                    <a:pt x="1520" y="2206"/>
                    <a:pt x="1545" y="2144"/>
                  </a:cubicBezTo>
                  <a:cubicBezTo>
                    <a:pt x="1558" y="2119"/>
                    <a:pt x="1545" y="2094"/>
                    <a:pt x="1545" y="2069"/>
                  </a:cubicBezTo>
                  <a:cubicBezTo>
                    <a:pt x="1545" y="2007"/>
                    <a:pt x="1545" y="1957"/>
                    <a:pt x="1508" y="1907"/>
                  </a:cubicBezTo>
                  <a:cubicBezTo>
                    <a:pt x="1520" y="1882"/>
                    <a:pt x="1520" y="1882"/>
                    <a:pt x="1495" y="1894"/>
                  </a:cubicBezTo>
                  <a:cubicBezTo>
                    <a:pt x="1433" y="1857"/>
                    <a:pt x="1483" y="1907"/>
                    <a:pt x="1396" y="1857"/>
                  </a:cubicBezTo>
                  <a:cubicBezTo>
                    <a:pt x="1595" y="1845"/>
                    <a:pt x="1520" y="1720"/>
                    <a:pt x="1520" y="1284"/>
                  </a:cubicBezTo>
                  <a:cubicBezTo>
                    <a:pt x="1520" y="1197"/>
                    <a:pt x="1508" y="1222"/>
                    <a:pt x="1508" y="1172"/>
                  </a:cubicBezTo>
                  <a:cubicBezTo>
                    <a:pt x="1508" y="1172"/>
                    <a:pt x="1508" y="1172"/>
                    <a:pt x="1508" y="1172"/>
                  </a:cubicBezTo>
                  <a:cubicBezTo>
                    <a:pt x="1508" y="1122"/>
                    <a:pt x="1545" y="1022"/>
                    <a:pt x="1545" y="835"/>
                  </a:cubicBezTo>
                  <a:cubicBezTo>
                    <a:pt x="1545" y="735"/>
                    <a:pt x="1558" y="748"/>
                    <a:pt x="1471" y="735"/>
                  </a:cubicBezTo>
                  <a:lnTo>
                    <a:pt x="1508" y="698"/>
                  </a:lnTo>
                  <a:cubicBezTo>
                    <a:pt x="1595" y="611"/>
                    <a:pt x="1620" y="349"/>
                    <a:pt x="1495" y="312"/>
                  </a:cubicBezTo>
                  <a:lnTo>
                    <a:pt x="1520" y="299"/>
                  </a:lnTo>
                  <a:cubicBezTo>
                    <a:pt x="1633" y="249"/>
                    <a:pt x="1533" y="337"/>
                    <a:pt x="1570" y="262"/>
                  </a:cubicBezTo>
                  <a:cubicBezTo>
                    <a:pt x="1508" y="274"/>
                    <a:pt x="1495" y="274"/>
                    <a:pt x="1446" y="287"/>
                  </a:cubicBezTo>
                  <a:cubicBezTo>
                    <a:pt x="1483" y="374"/>
                    <a:pt x="1483" y="312"/>
                    <a:pt x="1558" y="362"/>
                  </a:cubicBezTo>
                  <a:cubicBezTo>
                    <a:pt x="1533" y="499"/>
                    <a:pt x="1583" y="561"/>
                    <a:pt x="1520" y="673"/>
                  </a:cubicBezTo>
                  <a:cubicBezTo>
                    <a:pt x="1284" y="698"/>
                    <a:pt x="1034" y="661"/>
                    <a:pt x="785" y="673"/>
                  </a:cubicBezTo>
                  <a:cubicBezTo>
                    <a:pt x="536" y="698"/>
                    <a:pt x="162" y="673"/>
                    <a:pt x="75" y="686"/>
                  </a:cubicBezTo>
                  <a:cubicBezTo>
                    <a:pt x="87" y="549"/>
                    <a:pt x="87" y="461"/>
                    <a:pt x="112" y="349"/>
                  </a:cubicBezTo>
                  <a:cubicBezTo>
                    <a:pt x="174" y="324"/>
                    <a:pt x="573" y="312"/>
                    <a:pt x="698" y="312"/>
                  </a:cubicBezTo>
                  <a:cubicBezTo>
                    <a:pt x="935" y="299"/>
                    <a:pt x="960" y="312"/>
                    <a:pt x="1159" y="324"/>
                  </a:cubicBezTo>
                  <a:cubicBezTo>
                    <a:pt x="1296" y="337"/>
                    <a:pt x="1296" y="299"/>
                    <a:pt x="1309" y="287"/>
                  </a:cubicBezTo>
                  <a:cubicBezTo>
                    <a:pt x="785" y="187"/>
                    <a:pt x="461" y="337"/>
                    <a:pt x="125" y="262"/>
                  </a:cubicBezTo>
                  <a:cubicBezTo>
                    <a:pt x="112" y="212"/>
                    <a:pt x="112" y="175"/>
                    <a:pt x="125" y="112"/>
                  </a:cubicBezTo>
                  <a:cubicBezTo>
                    <a:pt x="137" y="62"/>
                    <a:pt x="150" y="50"/>
                    <a:pt x="137" y="0"/>
                  </a:cubicBezTo>
                  <a:lnTo>
                    <a:pt x="100" y="112"/>
                  </a:lnTo>
                  <a:cubicBezTo>
                    <a:pt x="100" y="112"/>
                    <a:pt x="100" y="125"/>
                    <a:pt x="100" y="125"/>
                  </a:cubicBezTo>
                  <a:cubicBezTo>
                    <a:pt x="87" y="175"/>
                    <a:pt x="87" y="225"/>
                    <a:pt x="87" y="274"/>
                  </a:cubicBezTo>
                  <a:lnTo>
                    <a:pt x="174" y="299"/>
                  </a:lnTo>
                  <a:cubicBezTo>
                    <a:pt x="75" y="324"/>
                    <a:pt x="87" y="337"/>
                    <a:pt x="75" y="436"/>
                  </a:cubicBezTo>
                  <a:cubicBezTo>
                    <a:pt x="62" y="524"/>
                    <a:pt x="50" y="598"/>
                    <a:pt x="62" y="686"/>
                  </a:cubicBezTo>
                  <a:lnTo>
                    <a:pt x="174" y="711"/>
                  </a:lnTo>
                  <a:cubicBezTo>
                    <a:pt x="75" y="723"/>
                    <a:pt x="50" y="723"/>
                    <a:pt x="62" y="835"/>
                  </a:cubicBezTo>
                  <a:cubicBezTo>
                    <a:pt x="62" y="972"/>
                    <a:pt x="50" y="1010"/>
                    <a:pt x="87" y="1109"/>
                  </a:cubicBezTo>
                  <a:cubicBezTo>
                    <a:pt x="112" y="1209"/>
                    <a:pt x="62" y="1134"/>
                    <a:pt x="87" y="1346"/>
                  </a:cubicBezTo>
                  <a:cubicBezTo>
                    <a:pt x="87" y="1371"/>
                    <a:pt x="87" y="1371"/>
                    <a:pt x="100" y="1396"/>
                  </a:cubicBezTo>
                  <a:cubicBezTo>
                    <a:pt x="100" y="1433"/>
                    <a:pt x="100" y="1421"/>
                    <a:pt x="112" y="1433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3" name="Freeform 39">
              <a:extLst>
                <a:ext uri="{FF2B5EF4-FFF2-40B4-BE49-F238E27FC236}">
                  <a16:creationId xmlns:a16="http://schemas.microsoft.com/office/drawing/2014/main" id="{BD848229-17AF-47D5-B4EA-A3DB8E429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1345"/>
              <a:ext cx="377" cy="60"/>
            </a:xfrm>
            <a:custGeom>
              <a:avLst/>
              <a:gdLst>
                <a:gd name="T0" fmla="*/ 13 w 1945"/>
                <a:gd name="T1" fmla="*/ 124 h 311"/>
                <a:gd name="T2" fmla="*/ 387 w 1945"/>
                <a:gd name="T3" fmla="*/ 224 h 311"/>
                <a:gd name="T4" fmla="*/ 835 w 1945"/>
                <a:gd name="T5" fmla="*/ 261 h 311"/>
                <a:gd name="T6" fmla="*/ 1484 w 1945"/>
                <a:gd name="T7" fmla="*/ 299 h 311"/>
                <a:gd name="T8" fmla="*/ 1733 w 1945"/>
                <a:gd name="T9" fmla="*/ 299 h 311"/>
                <a:gd name="T10" fmla="*/ 1920 w 1945"/>
                <a:gd name="T11" fmla="*/ 199 h 311"/>
                <a:gd name="T12" fmla="*/ 1920 w 1945"/>
                <a:gd name="T13" fmla="*/ 149 h 311"/>
                <a:gd name="T14" fmla="*/ 1895 w 1945"/>
                <a:gd name="T15" fmla="*/ 87 h 311"/>
                <a:gd name="T16" fmla="*/ 1882 w 1945"/>
                <a:gd name="T17" fmla="*/ 74 h 311"/>
                <a:gd name="T18" fmla="*/ 885 w 1945"/>
                <a:gd name="T19" fmla="*/ 62 h 311"/>
                <a:gd name="T20" fmla="*/ 424 w 1945"/>
                <a:gd name="T21" fmla="*/ 37 h 311"/>
                <a:gd name="T22" fmla="*/ 13 w 1945"/>
                <a:gd name="T23" fmla="*/ 12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5" h="311">
                  <a:moveTo>
                    <a:pt x="13" y="124"/>
                  </a:moveTo>
                  <a:cubicBezTo>
                    <a:pt x="13" y="236"/>
                    <a:pt x="100" y="199"/>
                    <a:pt x="387" y="224"/>
                  </a:cubicBezTo>
                  <a:cubicBezTo>
                    <a:pt x="574" y="249"/>
                    <a:pt x="649" y="261"/>
                    <a:pt x="835" y="261"/>
                  </a:cubicBezTo>
                  <a:cubicBezTo>
                    <a:pt x="1222" y="261"/>
                    <a:pt x="1159" y="261"/>
                    <a:pt x="1484" y="299"/>
                  </a:cubicBezTo>
                  <a:cubicBezTo>
                    <a:pt x="1583" y="311"/>
                    <a:pt x="1646" y="299"/>
                    <a:pt x="1733" y="299"/>
                  </a:cubicBezTo>
                  <a:cubicBezTo>
                    <a:pt x="1845" y="311"/>
                    <a:pt x="1945" y="311"/>
                    <a:pt x="1920" y="199"/>
                  </a:cubicBezTo>
                  <a:cubicBezTo>
                    <a:pt x="1895" y="162"/>
                    <a:pt x="1907" y="187"/>
                    <a:pt x="1920" y="149"/>
                  </a:cubicBezTo>
                  <a:lnTo>
                    <a:pt x="1895" y="87"/>
                  </a:lnTo>
                  <a:cubicBezTo>
                    <a:pt x="1870" y="99"/>
                    <a:pt x="1882" y="99"/>
                    <a:pt x="1882" y="74"/>
                  </a:cubicBezTo>
                  <a:cubicBezTo>
                    <a:pt x="1558" y="74"/>
                    <a:pt x="1222" y="62"/>
                    <a:pt x="885" y="62"/>
                  </a:cubicBezTo>
                  <a:cubicBezTo>
                    <a:pt x="748" y="49"/>
                    <a:pt x="561" y="37"/>
                    <a:pt x="424" y="37"/>
                  </a:cubicBezTo>
                  <a:cubicBezTo>
                    <a:pt x="0" y="0"/>
                    <a:pt x="113" y="25"/>
                    <a:pt x="13" y="124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4" name="Freeform 40">
              <a:extLst>
                <a:ext uri="{FF2B5EF4-FFF2-40B4-BE49-F238E27FC236}">
                  <a16:creationId xmlns:a16="http://schemas.microsoft.com/office/drawing/2014/main" id="{C9809B93-ED4A-458B-AC9F-E17A0AD40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" y="1101"/>
              <a:ext cx="271" cy="70"/>
            </a:xfrm>
            <a:custGeom>
              <a:avLst/>
              <a:gdLst>
                <a:gd name="T0" fmla="*/ 0 w 1396"/>
                <a:gd name="T1" fmla="*/ 112 h 361"/>
                <a:gd name="T2" fmla="*/ 0 w 1396"/>
                <a:gd name="T3" fmla="*/ 149 h 361"/>
                <a:gd name="T4" fmla="*/ 50 w 1396"/>
                <a:gd name="T5" fmla="*/ 299 h 361"/>
                <a:gd name="T6" fmla="*/ 1059 w 1396"/>
                <a:gd name="T7" fmla="*/ 324 h 361"/>
                <a:gd name="T8" fmla="*/ 1396 w 1396"/>
                <a:gd name="T9" fmla="*/ 299 h 361"/>
                <a:gd name="T10" fmla="*/ 1383 w 1396"/>
                <a:gd name="T11" fmla="*/ 187 h 361"/>
                <a:gd name="T12" fmla="*/ 1396 w 1396"/>
                <a:gd name="T13" fmla="*/ 174 h 361"/>
                <a:gd name="T14" fmla="*/ 1371 w 1396"/>
                <a:gd name="T15" fmla="*/ 137 h 361"/>
                <a:gd name="T16" fmla="*/ 1371 w 1396"/>
                <a:gd name="T17" fmla="*/ 112 h 361"/>
                <a:gd name="T18" fmla="*/ 1308 w 1396"/>
                <a:gd name="T19" fmla="*/ 62 h 361"/>
                <a:gd name="T20" fmla="*/ 1221 w 1396"/>
                <a:gd name="T21" fmla="*/ 50 h 361"/>
                <a:gd name="T22" fmla="*/ 698 w 1396"/>
                <a:gd name="T23" fmla="*/ 62 h 361"/>
                <a:gd name="T24" fmla="*/ 0 w 1396"/>
                <a:gd name="T25" fmla="*/ 62 h 361"/>
                <a:gd name="T26" fmla="*/ 0 w 1396"/>
                <a:gd name="T27" fmla="*/ 112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6" h="361">
                  <a:moveTo>
                    <a:pt x="0" y="112"/>
                  </a:moveTo>
                  <a:lnTo>
                    <a:pt x="0" y="149"/>
                  </a:lnTo>
                  <a:cubicBezTo>
                    <a:pt x="12" y="212"/>
                    <a:pt x="12" y="262"/>
                    <a:pt x="50" y="299"/>
                  </a:cubicBezTo>
                  <a:cubicBezTo>
                    <a:pt x="374" y="324"/>
                    <a:pt x="735" y="361"/>
                    <a:pt x="1059" y="324"/>
                  </a:cubicBezTo>
                  <a:cubicBezTo>
                    <a:pt x="1171" y="299"/>
                    <a:pt x="1283" y="311"/>
                    <a:pt x="1396" y="299"/>
                  </a:cubicBezTo>
                  <a:lnTo>
                    <a:pt x="1383" y="187"/>
                  </a:lnTo>
                  <a:lnTo>
                    <a:pt x="1396" y="174"/>
                  </a:lnTo>
                  <a:cubicBezTo>
                    <a:pt x="1383" y="149"/>
                    <a:pt x="1396" y="199"/>
                    <a:pt x="1371" y="137"/>
                  </a:cubicBezTo>
                  <a:cubicBezTo>
                    <a:pt x="1346" y="75"/>
                    <a:pt x="1371" y="162"/>
                    <a:pt x="1371" y="112"/>
                  </a:cubicBezTo>
                  <a:cubicBezTo>
                    <a:pt x="1346" y="62"/>
                    <a:pt x="1396" y="87"/>
                    <a:pt x="1308" y="62"/>
                  </a:cubicBezTo>
                  <a:cubicBezTo>
                    <a:pt x="1283" y="50"/>
                    <a:pt x="1246" y="50"/>
                    <a:pt x="1221" y="50"/>
                  </a:cubicBezTo>
                  <a:lnTo>
                    <a:pt x="698" y="62"/>
                  </a:lnTo>
                  <a:cubicBezTo>
                    <a:pt x="461" y="75"/>
                    <a:pt x="224" y="0"/>
                    <a:pt x="0" y="62"/>
                  </a:cubicBezTo>
                  <a:lnTo>
                    <a:pt x="0" y="112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5" name="Freeform 41">
              <a:extLst>
                <a:ext uri="{FF2B5EF4-FFF2-40B4-BE49-F238E27FC236}">
                  <a16:creationId xmlns:a16="http://schemas.microsoft.com/office/drawing/2014/main" id="{A02C159F-DFC1-4B06-B670-BEE8061DD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" y="1163"/>
              <a:ext cx="273" cy="61"/>
            </a:xfrm>
            <a:custGeom>
              <a:avLst/>
              <a:gdLst>
                <a:gd name="T0" fmla="*/ 1396 w 1408"/>
                <a:gd name="T1" fmla="*/ 237 h 312"/>
                <a:gd name="T2" fmla="*/ 1396 w 1408"/>
                <a:gd name="T3" fmla="*/ 199 h 312"/>
                <a:gd name="T4" fmla="*/ 1371 w 1408"/>
                <a:gd name="T5" fmla="*/ 100 h 312"/>
                <a:gd name="T6" fmla="*/ 1072 w 1408"/>
                <a:gd name="T7" fmla="*/ 37 h 312"/>
                <a:gd name="T8" fmla="*/ 362 w 1408"/>
                <a:gd name="T9" fmla="*/ 37 h 312"/>
                <a:gd name="T10" fmla="*/ 0 w 1408"/>
                <a:gd name="T11" fmla="*/ 37 h 312"/>
                <a:gd name="T12" fmla="*/ 13 w 1408"/>
                <a:gd name="T13" fmla="*/ 237 h 312"/>
                <a:gd name="T14" fmla="*/ 37 w 1408"/>
                <a:gd name="T15" fmla="*/ 287 h 312"/>
                <a:gd name="T16" fmla="*/ 1408 w 1408"/>
                <a:gd name="T17" fmla="*/ 312 h 312"/>
                <a:gd name="T18" fmla="*/ 1396 w 1408"/>
                <a:gd name="T19" fmla="*/ 23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8" h="312">
                  <a:moveTo>
                    <a:pt x="1396" y="237"/>
                  </a:moveTo>
                  <a:lnTo>
                    <a:pt x="1396" y="199"/>
                  </a:lnTo>
                  <a:lnTo>
                    <a:pt x="1371" y="100"/>
                  </a:lnTo>
                  <a:cubicBezTo>
                    <a:pt x="1284" y="25"/>
                    <a:pt x="1334" y="25"/>
                    <a:pt x="1072" y="37"/>
                  </a:cubicBezTo>
                  <a:cubicBezTo>
                    <a:pt x="835" y="50"/>
                    <a:pt x="611" y="62"/>
                    <a:pt x="362" y="37"/>
                  </a:cubicBezTo>
                  <a:cubicBezTo>
                    <a:pt x="237" y="25"/>
                    <a:pt x="100" y="0"/>
                    <a:pt x="0" y="37"/>
                  </a:cubicBezTo>
                  <a:lnTo>
                    <a:pt x="13" y="237"/>
                  </a:lnTo>
                  <a:cubicBezTo>
                    <a:pt x="25" y="287"/>
                    <a:pt x="25" y="262"/>
                    <a:pt x="37" y="287"/>
                  </a:cubicBezTo>
                  <a:lnTo>
                    <a:pt x="1408" y="312"/>
                  </a:lnTo>
                  <a:lnTo>
                    <a:pt x="1396" y="237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6" name="Freeform 42">
              <a:extLst>
                <a:ext uri="{FF2B5EF4-FFF2-40B4-BE49-F238E27FC236}">
                  <a16:creationId xmlns:a16="http://schemas.microsoft.com/office/drawing/2014/main" id="{45A9E5A9-1CF8-4E5D-8DD9-4CA904386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3336"/>
              <a:ext cx="213" cy="67"/>
            </a:xfrm>
            <a:custGeom>
              <a:avLst/>
              <a:gdLst>
                <a:gd name="T0" fmla="*/ 62 w 1097"/>
                <a:gd name="T1" fmla="*/ 50 h 349"/>
                <a:gd name="T2" fmla="*/ 38 w 1097"/>
                <a:gd name="T3" fmla="*/ 62 h 349"/>
                <a:gd name="T4" fmla="*/ 25 w 1097"/>
                <a:gd name="T5" fmla="*/ 99 h 349"/>
                <a:gd name="T6" fmla="*/ 0 w 1097"/>
                <a:gd name="T7" fmla="*/ 224 h 349"/>
                <a:gd name="T8" fmla="*/ 0 w 1097"/>
                <a:gd name="T9" fmla="*/ 324 h 349"/>
                <a:gd name="T10" fmla="*/ 524 w 1097"/>
                <a:gd name="T11" fmla="*/ 349 h 349"/>
                <a:gd name="T12" fmla="*/ 1084 w 1097"/>
                <a:gd name="T13" fmla="*/ 349 h 349"/>
                <a:gd name="T14" fmla="*/ 1097 w 1097"/>
                <a:gd name="T15" fmla="*/ 261 h 349"/>
                <a:gd name="T16" fmla="*/ 1097 w 1097"/>
                <a:gd name="T17" fmla="*/ 25 h 349"/>
                <a:gd name="T18" fmla="*/ 1072 w 1097"/>
                <a:gd name="T19" fmla="*/ 12 h 349"/>
                <a:gd name="T20" fmla="*/ 548 w 1097"/>
                <a:gd name="T21" fmla="*/ 0 h 349"/>
                <a:gd name="T22" fmla="*/ 287 w 1097"/>
                <a:gd name="T23" fmla="*/ 25 h 349"/>
                <a:gd name="T24" fmla="*/ 62 w 1097"/>
                <a:gd name="T25" fmla="*/ 5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7" h="349">
                  <a:moveTo>
                    <a:pt x="62" y="50"/>
                  </a:moveTo>
                  <a:lnTo>
                    <a:pt x="38" y="62"/>
                  </a:lnTo>
                  <a:cubicBezTo>
                    <a:pt x="50" y="124"/>
                    <a:pt x="50" y="87"/>
                    <a:pt x="25" y="99"/>
                  </a:cubicBezTo>
                  <a:lnTo>
                    <a:pt x="0" y="224"/>
                  </a:lnTo>
                  <a:lnTo>
                    <a:pt x="0" y="324"/>
                  </a:lnTo>
                  <a:cubicBezTo>
                    <a:pt x="137" y="311"/>
                    <a:pt x="362" y="349"/>
                    <a:pt x="524" y="349"/>
                  </a:cubicBezTo>
                  <a:cubicBezTo>
                    <a:pt x="710" y="349"/>
                    <a:pt x="897" y="349"/>
                    <a:pt x="1084" y="349"/>
                  </a:cubicBezTo>
                  <a:cubicBezTo>
                    <a:pt x="1084" y="311"/>
                    <a:pt x="1072" y="274"/>
                    <a:pt x="1097" y="261"/>
                  </a:cubicBezTo>
                  <a:lnTo>
                    <a:pt x="1097" y="25"/>
                  </a:lnTo>
                  <a:lnTo>
                    <a:pt x="1072" y="12"/>
                  </a:lnTo>
                  <a:cubicBezTo>
                    <a:pt x="910" y="12"/>
                    <a:pt x="698" y="0"/>
                    <a:pt x="548" y="0"/>
                  </a:cubicBezTo>
                  <a:cubicBezTo>
                    <a:pt x="461" y="0"/>
                    <a:pt x="374" y="25"/>
                    <a:pt x="287" y="25"/>
                  </a:cubicBezTo>
                  <a:cubicBezTo>
                    <a:pt x="200" y="25"/>
                    <a:pt x="125" y="50"/>
                    <a:pt x="62" y="50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7" name="Freeform 43">
              <a:extLst>
                <a:ext uri="{FF2B5EF4-FFF2-40B4-BE49-F238E27FC236}">
                  <a16:creationId xmlns:a16="http://schemas.microsoft.com/office/drawing/2014/main" id="{5FC2CFA3-EAFA-44D6-910A-7CB32903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" y="2905"/>
              <a:ext cx="268" cy="61"/>
            </a:xfrm>
            <a:custGeom>
              <a:avLst/>
              <a:gdLst>
                <a:gd name="T0" fmla="*/ 25 w 1383"/>
                <a:gd name="T1" fmla="*/ 63 h 312"/>
                <a:gd name="T2" fmla="*/ 0 w 1383"/>
                <a:gd name="T3" fmla="*/ 75 h 312"/>
                <a:gd name="T4" fmla="*/ 62 w 1383"/>
                <a:gd name="T5" fmla="*/ 162 h 312"/>
                <a:gd name="T6" fmla="*/ 137 w 1383"/>
                <a:gd name="T7" fmla="*/ 262 h 312"/>
                <a:gd name="T8" fmla="*/ 150 w 1383"/>
                <a:gd name="T9" fmla="*/ 275 h 312"/>
                <a:gd name="T10" fmla="*/ 174 w 1383"/>
                <a:gd name="T11" fmla="*/ 300 h 312"/>
                <a:gd name="T12" fmla="*/ 735 w 1383"/>
                <a:gd name="T13" fmla="*/ 300 h 312"/>
                <a:gd name="T14" fmla="*/ 1321 w 1383"/>
                <a:gd name="T15" fmla="*/ 262 h 312"/>
                <a:gd name="T16" fmla="*/ 1383 w 1383"/>
                <a:gd name="T17" fmla="*/ 250 h 312"/>
                <a:gd name="T18" fmla="*/ 1346 w 1383"/>
                <a:gd name="T19" fmla="*/ 138 h 312"/>
                <a:gd name="T20" fmla="*/ 1309 w 1383"/>
                <a:gd name="T21" fmla="*/ 75 h 312"/>
                <a:gd name="T22" fmla="*/ 1271 w 1383"/>
                <a:gd name="T23" fmla="*/ 25 h 312"/>
                <a:gd name="T24" fmla="*/ 1259 w 1383"/>
                <a:gd name="T25" fmla="*/ 13 h 312"/>
                <a:gd name="T26" fmla="*/ 623 w 1383"/>
                <a:gd name="T27" fmla="*/ 13 h 312"/>
                <a:gd name="T28" fmla="*/ 25 w 1383"/>
                <a:gd name="T29" fmla="*/ 63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3" h="312">
                  <a:moveTo>
                    <a:pt x="25" y="63"/>
                  </a:moveTo>
                  <a:cubicBezTo>
                    <a:pt x="25" y="88"/>
                    <a:pt x="37" y="75"/>
                    <a:pt x="0" y="75"/>
                  </a:cubicBezTo>
                  <a:cubicBezTo>
                    <a:pt x="37" y="113"/>
                    <a:pt x="37" y="125"/>
                    <a:pt x="62" y="162"/>
                  </a:cubicBezTo>
                  <a:cubicBezTo>
                    <a:pt x="100" y="225"/>
                    <a:pt x="100" y="200"/>
                    <a:pt x="137" y="262"/>
                  </a:cubicBezTo>
                  <a:cubicBezTo>
                    <a:pt x="162" y="250"/>
                    <a:pt x="162" y="250"/>
                    <a:pt x="150" y="275"/>
                  </a:cubicBezTo>
                  <a:cubicBezTo>
                    <a:pt x="187" y="275"/>
                    <a:pt x="174" y="262"/>
                    <a:pt x="174" y="300"/>
                  </a:cubicBezTo>
                  <a:cubicBezTo>
                    <a:pt x="374" y="300"/>
                    <a:pt x="536" y="312"/>
                    <a:pt x="735" y="300"/>
                  </a:cubicBezTo>
                  <a:cubicBezTo>
                    <a:pt x="897" y="287"/>
                    <a:pt x="1184" y="300"/>
                    <a:pt x="1321" y="262"/>
                  </a:cubicBezTo>
                  <a:lnTo>
                    <a:pt x="1383" y="250"/>
                  </a:lnTo>
                  <a:lnTo>
                    <a:pt x="1346" y="138"/>
                  </a:lnTo>
                  <a:lnTo>
                    <a:pt x="1309" y="75"/>
                  </a:lnTo>
                  <a:cubicBezTo>
                    <a:pt x="1296" y="63"/>
                    <a:pt x="1296" y="50"/>
                    <a:pt x="1271" y="25"/>
                  </a:cubicBezTo>
                  <a:cubicBezTo>
                    <a:pt x="1246" y="25"/>
                    <a:pt x="1246" y="38"/>
                    <a:pt x="1259" y="13"/>
                  </a:cubicBezTo>
                  <a:cubicBezTo>
                    <a:pt x="1134" y="0"/>
                    <a:pt x="735" y="0"/>
                    <a:pt x="623" y="13"/>
                  </a:cubicBezTo>
                  <a:cubicBezTo>
                    <a:pt x="436" y="38"/>
                    <a:pt x="174" y="0"/>
                    <a:pt x="25" y="63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8" name="Freeform 44">
              <a:extLst>
                <a:ext uri="{FF2B5EF4-FFF2-40B4-BE49-F238E27FC236}">
                  <a16:creationId xmlns:a16="http://schemas.microsoft.com/office/drawing/2014/main" id="{6732A8A5-1D6B-4664-8B42-C26651B34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" y="2787"/>
              <a:ext cx="300" cy="70"/>
            </a:xfrm>
            <a:custGeom>
              <a:avLst/>
              <a:gdLst>
                <a:gd name="T0" fmla="*/ 0 w 1546"/>
                <a:gd name="T1" fmla="*/ 149 h 361"/>
                <a:gd name="T2" fmla="*/ 13 w 1546"/>
                <a:gd name="T3" fmla="*/ 174 h 361"/>
                <a:gd name="T4" fmla="*/ 38 w 1546"/>
                <a:gd name="T5" fmla="*/ 199 h 361"/>
                <a:gd name="T6" fmla="*/ 63 w 1546"/>
                <a:gd name="T7" fmla="*/ 212 h 361"/>
                <a:gd name="T8" fmla="*/ 75 w 1546"/>
                <a:gd name="T9" fmla="*/ 224 h 361"/>
                <a:gd name="T10" fmla="*/ 100 w 1546"/>
                <a:gd name="T11" fmla="*/ 237 h 361"/>
                <a:gd name="T12" fmla="*/ 100 w 1546"/>
                <a:gd name="T13" fmla="*/ 249 h 361"/>
                <a:gd name="T14" fmla="*/ 125 w 1546"/>
                <a:gd name="T15" fmla="*/ 274 h 361"/>
                <a:gd name="T16" fmla="*/ 412 w 1546"/>
                <a:gd name="T17" fmla="*/ 336 h 361"/>
                <a:gd name="T18" fmla="*/ 611 w 1546"/>
                <a:gd name="T19" fmla="*/ 349 h 361"/>
                <a:gd name="T20" fmla="*/ 1172 w 1546"/>
                <a:gd name="T21" fmla="*/ 286 h 361"/>
                <a:gd name="T22" fmla="*/ 1546 w 1546"/>
                <a:gd name="T23" fmla="*/ 261 h 361"/>
                <a:gd name="T24" fmla="*/ 1484 w 1546"/>
                <a:gd name="T25" fmla="*/ 124 h 361"/>
                <a:gd name="T26" fmla="*/ 1446 w 1546"/>
                <a:gd name="T27" fmla="*/ 62 h 361"/>
                <a:gd name="T28" fmla="*/ 1446 w 1546"/>
                <a:gd name="T29" fmla="*/ 62 h 361"/>
                <a:gd name="T30" fmla="*/ 1434 w 1546"/>
                <a:gd name="T31" fmla="*/ 37 h 361"/>
                <a:gd name="T32" fmla="*/ 1421 w 1546"/>
                <a:gd name="T33" fmla="*/ 25 h 361"/>
                <a:gd name="T34" fmla="*/ 1396 w 1546"/>
                <a:gd name="T35" fmla="*/ 0 h 361"/>
                <a:gd name="T36" fmla="*/ 686 w 1546"/>
                <a:gd name="T37" fmla="*/ 87 h 361"/>
                <a:gd name="T38" fmla="*/ 0 w 1546"/>
                <a:gd name="T39" fmla="*/ 14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46" h="361">
                  <a:moveTo>
                    <a:pt x="0" y="149"/>
                  </a:moveTo>
                  <a:cubicBezTo>
                    <a:pt x="25" y="149"/>
                    <a:pt x="13" y="149"/>
                    <a:pt x="13" y="174"/>
                  </a:cubicBezTo>
                  <a:lnTo>
                    <a:pt x="38" y="199"/>
                  </a:lnTo>
                  <a:lnTo>
                    <a:pt x="63" y="212"/>
                  </a:lnTo>
                  <a:cubicBezTo>
                    <a:pt x="88" y="199"/>
                    <a:pt x="88" y="187"/>
                    <a:pt x="75" y="224"/>
                  </a:cubicBezTo>
                  <a:cubicBezTo>
                    <a:pt x="113" y="212"/>
                    <a:pt x="100" y="212"/>
                    <a:pt x="100" y="237"/>
                  </a:cubicBezTo>
                  <a:lnTo>
                    <a:pt x="100" y="249"/>
                  </a:lnTo>
                  <a:cubicBezTo>
                    <a:pt x="138" y="261"/>
                    <a:pt x="100" y="249"/>
                    <a:pt x="125" y="274"/>
                  </a:cubicBezTo>
                  <a:cubicBezTo>
                    <a:pt x="225" y="361"/>
                    <a:pt x="225" y="349"/>
                    <a:pt x="412" y="336"/>
                  </a:cubicBezTo>
                  <a:cubicBezTo>
                    <a:pt x="474" y="336"/>
                    <a:pt x="549" y="349"/>
                    <a:pt x="611" y="349"/>
                  </a:cubicBezTo>
                  <a:cubicBezTo>
                    <a:pt x="761" y="349"/>
                    <a:pt x="1022" y="299"/>
                    <a:pt x="1172" y="286"/>
                  </a:cubicBezTo>
                  <a:cubicBezTo>
                    <a:pt x="1259" y="286"/>
                    <a:pt x="1471" y="299"/>
                    <a:pt x="1546" y="261"/>
                  </a:cubicBezTo>
                  <a:lnTo>
                    <a:pt x="1484" y="124"/>
                  </a:lnTo>
                  <a:cubicBezTo>
                    <a:pt x="1459" y="87"/>
                    <a:pt x="1471" y="112"/>
                    <a:pt x="1446" y="62"/>
                  </a:cubicBezTo>
                  <a:lnTo>
                    <a:pt x="1446" y="62"/>
                  </a:lnTo>
                  <a:cubicBezTo>
                    <a:pt x="1409" y="62"/>
                    <a:pt x="1421" y="75"/>
                    <a:pt x="1434" y="37"/>
                  </a:cubicBezTo>
                  <a:cubicBezTo>
                    <a:pt x="1396" y="50"/>
                    <a:pt x="1409" y="50"/>
                    <a:pt x="1421" y="25"/>
                  </a:cubicBezTo>
                  <a:cubicBezTo>
                    <a:pt x="1396" y="25"/>
                    <a:pt x="1396" y="25"/>
                    <a:pt x="1396" y="0"/>
                  </a:cubicBezTo>
                  <a:cubicBezTo>
                    <a:pt x="1110" y="0"/>
                    <a:pt x="935" y="62"/>
                    <a:pt x="686" y="87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9" name="Freeform 45">
              <a:extLst>
                <a:ext uri="{FF2B5EF4-FFF2-40B4-BE49-F238E27FC236}">
                  <a16:creationId xmlns:a16="http://schemas.microsoft.com/office/drawing/2014/main" id="{0505D208-815F-4CEB-BFF8-DD9B8203B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" y="2628"/>
              <a:ext cx="290" cy="72"/>
            </a:xfrm>
            <a:custGeom>
              <a:avLst/>
              <a:gdLst>
                <a:gd name="T0" fmla="*/ 0 w 1496"/>
                <a:gd name="T1" fmla="*/ 125 h 374"/>
                <a:gd name="T2" fmla="*/ 237 w 1496"/>
                <a:gd name="T3" fmla="*/ 337 h 374"/>
                <a:gd name="T4" fmla="*/ 1496 w 1496"/>
                <a:gd name="T5" fmla="*/ 274 h 374"/>
                <a:gd name="T6" fmla="*/ 1234 w 1496"/>
                <a:gd name="T7" fmla="*/ 75 h 374"/>
                <a:gd name="T8" fmla="*/ 399 w 1496"/>
                <a:gd name="T9" fmla="*/ 75 h 374"/>
                <a:gd name="T10" fmla="*/ 0 w 1496"/>
                <a:gd name="T11" fmla="*/ 125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6" h="374">
                  <a:moveTo>
                    <a:pt x="0" y="125"/>
                  </a:moveTo>
                  <a:cubicBezTo>
                    <a:pt x="25" y="200"/>
                    <a:pt x="137" y="324"/>
                    <a:pt x="237" y="337"/>
                  </a:cubicBezTo>
                  <a:cubicBezTo>
                    <a:pt x="424" y="374"/>
                    <a:pt x="1434" y="299"/>
                    <a:pt x="1496" y="274"/>
                  </a:cubicBezTo>
                  <a:lnTo>
                    <a:pt x="1234" y="75"/>
                  </a:lnTo>
                  <a:cubicBezTo>
                    <a:pt x="1122" y="0"/>
                    <a:pt x="586" y="75"/>
                    <a:pt x="399" y="75"/>
                  </a:cubicBezTo>
                  <a:cubicBezTo>
                    <a:pt x="287" y="87"/>
                    <a:pt x="88" y="63"/>
                    <a:pt x="0" y="125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0" name="Freeform 46">
              <a:extLst>
                <a:ext uri="{FF2B5EF4-FFF2-40B4-BE49-F238E27FC236}">
                  <a16:creationId xmlns:a16="http://schemas.microsoft.com/office/drawing/2014/main" id="{1E9DED56-9520-4FFE-98C6-C6092C0DF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" y="2739"/>
              <a:ext cx="315" cy="75"/>
            </a:xfrm>
            <a:custGeom>
              <a:avLst/>
              <a:gdLst>
                <a:gd name="T0" fmla="*/ 0 w 1620"/>
                <a:gd name="T1" fmla="*/ 124 h 386"/>
                <a:gd name="T2" fmla="*/ 12 w 1620"/>
                <a:gd name="T3" fmla="*/ 137 h 386"/>
                <a:gd name="T4" fmla="*/ 25 w 1620"/>
                <a:gd name="T5" fmla="*/ 162 h 386"/>
                <a:gd name="T6" fmla="*/ 50 w 1620"/>
                <a:gd name="T7" fmla="*/ 174 h 386"/>
                <a:gd name="T8" fmla="*/ 62 w 1620"/>
                <a:gd name="T9" fmla="*/ 199 h 386"/>
                <a:gd name="T10" fmla="*/ 75 w 1620"/>
                <a:gd name="T11" fmla="*/ 224 h 386"/>
                <a:gd name="T12" fmla="*/ 100 w 1620"/>
                <a:gd name="T13" fmla="*/ 224 h 386"/>
                <a:gd name="T14" fmla="*/ 112 w 1620"/>
                <a:gd name="T15" fmla="*/ 249 h 386"/>
                <a:gd name="T16" fmla="*/ 137 w 1620"/>
                <a:gd name="T17" fmla="*/ 261 h 386"/>
                <a:gd name="T18" fmla="*/ 149 w 1620"/>
                <a:gd name="T19" fmla="*/ 274 h 386"/>
                <a:gd name="T20" fmla="*/ 162 w 1620"/>
                <a:gd name="T21" fmla="*/ 299 h 386"/>
                <a:gd name="T22" fmla="*/ 1595 w 1620"/>
                <a:gd name="T23" fmla="*/ 211 h 386"/>
                <a:gd name="T24" fmla="*/ 1608 w 1620"/>
                <a:gd name="T25" fmla="*/ 186 h 386"/>
                <a:gd name="T26" fmla="*/ 1583 w 1620"/>
                <a:gd name="T27" fmla="*/ 162 h 386"/>
                <a:gd name="T28" fmla="*/ 1545 w 1620"/>
                <a:gd name="T29" fmla="*/ 124 h 386"/>
                <a:gd name="T30" fmla="*/ 1533 w 1620"/>
                <a:gd name="T31" fmla="*/ 99 h 386"/>
                <a:gd name="T32" fmla="*/ 1508 w 1620"/>
                <a:gd name="T33" fmla="*/ 87 h 386"/>
                <a:gd name="T34" fmla="*/ 1483 w 1620"/>
                <a:gd name="T35" fmla="*/ 74 h 386"/>
                <a:gd name="T36" fmla="*/ 1321 w 1620"/>
                <a:gd name="T37" fmla="*/ 0 h 386"/>
                <a:gd name="T38" fmla="*/ 972 w 1620"/>
                <a:gd name="T39" fmla="*/ 24 h 386"/>
                <a:gd name="T40" fmla="*/ 299 w 1620"/>
                <a:gd name="T41" fmla="*/ 87 h 386"/>
                <a:gd name="T42" fmla="*/ 0 w 1620"/>
                <a:gd name="T43" fmla="*/ 12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20" h="386">
                  <a:moveTo>
                    <a:pt x="0" y="124"/>
                  </a:moveTo>
                  <a:cubicBezTo>
                    <a:pt x="25" y="124"/>
                    <a:pt x="12" y="124"/>
                    <a:pt x="12" y="137"/>
                  </a:cubicBezTo>
                  <a:lnTo>
                    <a:pt x="25" y="162"/>
                  </a:lnTo>
                  <a:cubicBezTo>
                    <a:pt x="50" y="162"/>
                    <a:pt x="50" y="149"/>
                    <a:pt x="50" y="174"/>
                  </a:cubicBezTo>
                  <a:cubicBezTo>
                    <a:pt x="75" y="174"/>
                    <a:pt x="62" y="174"/>
                    <a:pt x="62" y="199"/>
                  </a:cubicBezTo>
                  <a:cubicBezTo>
                    <a:pt x="87" y="199"/>
                    <a:pt x="75" y="186"/>
                    <a:pt x="75" y="224"/>
                  </a:cubicBezTo>
                  <a:lnTo>
                    <a:pt x="100" y="224"/>
                  </a:lnTo>
                  <a:cubicBezTo>
                    <a:pt x="124" y="224"/>
                    <a:pt x="124" y="224"/>
                    <a:pt x="112" y="249"/>
                  </a:cubicBezTo>
                  <a:cubicBezTo>
                    <a:pt x="137" y="236"/>
                    <a:pt x="137" y="236"/>
                    <a:pt x="137" y="261"/>
                  </a:cubicBezTo>
                  <a:cubicBezTo>
                    <a:pt x="162" y="261"/>
                    <a:pt x="149" y="249"/>
                    <a:pt x="149" y="274"/>
                  </a:cubicBezTo>
                  <a:cubicBezTo>
                    <a:pt x="174" y="274"/>
                    <a:pt x="162" y="274"/>
                    <a:pt x="162" y="299"/>
                  </a:cubicBezTo>
                  <a:cubicBezTo>
                    <a:pt x="473" y="386"/>
                    <a:pt x="1383" y="199"/>
                    <a:pt x="1595" y="211"/>
                  </a:cubicBezTo>
                  <a:cubicBezTo>
                    <a:pt x="1608" y="186"/>
                    <a:pt x="1620" y="236"/>
                    <a:pt x="1608" y="186"/>
                  </a:cubicBezTo>
                  <a:cubicBezTo>
                    <a:pt x="1583" y="186"/>
                    <a:pt x="1583" y="186"/>
                    <a:pt x="1583" y="162"/>
                  </a:cubicBezTo>
                  <a:lnTo>
                    <a:pt x="1545" y="124"/>
                  </a:lnTo>
                  <a:cubicBezTo>
                    <a:pt x="1520" y="124"/>
                    <a:pt x="1520" y="137"/>
                    <a:pt x="1533" y="99"/>
                  </a:cubicBezTo>
                  <a:cubicBezTo>
                    <a:pt x="1508" y="112"/>
                    <a:pt x="1508" y="112"/>
                    <a:pt x="1508" y="87"/>
                  </a:cubicBezTo>
                  <a:cubicBezTo>
                    <a:pt x="1483" y="99"/>
                    <a:pt x="1483" y="99"/>
                    <a:pt x="1483" y="74"/>
                  </a:cubicBezTo>
                  <a:cubicBezTo>
                    <a:pt x="1421" y="37"/>
                    <a:pt x="1408" y="0"/>
                    <a:pt x="1321" y="0"/>
                  </a:cubicBezTo>
                  <a:cubicBezTo>
                    <a:pt x="1234" y="12"/>
                    <a:pt x="1047" y="24"/>
                    <a:pt x="972" y="24"/>
                  </a:cubicBezTo>
                  <a:cubicBezTo>
                    <a:pt x="785" y="24"/>
                    <a:pt x="473" y="87"/>
                    <a:pt x="299" y="87"/>
                  </a:cubicBezTo>
                  <a:cubicBezTo>
                    <a:pt x="262" y="99"/>
                    <a:pt x="12" y="99"/>
                    <a:pt x="0" y="124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1" name="Freeform 47">
              <a:extLst>
                <a:ext uri="{FF2B5EF4-FFF2-40B4-BE49-F238E27FC236}">
                  <a16:creationId xmlns:a16="http://schemas.microsoft.com/office/drawing/2014/main" id="{0B85209C-02D2-432C-9955-954C8D3C3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" y="2577"/>
              <a:ext cx="256" cy="65"/>
            </a:xfrm>
            <a:custGeom>
              <a:avLst/>
              <a:gdLst>
                <a:gd name="T0" fmla="*/ 0 w 1321"/>
                <a:gd name="T1" fmla="*/ 37 h 336"/>
                <a:gd name="T2" fmla="*/ 0 w 1321"/>
                <a:gd name="T3" fmla="*/ 124 h 336"/>
                <a:gd name="T4" fmla="*/ 137 w 1321"/>
                <a:gd name="T5" fmla="*/ 311 h 336"/>
                <a:gd name="T6" fmla="*/ 748 w 1321"/>
                <a:gd name="T7" fmla="*/ 299 h 336"/>
                <a:gd name="T8" fmla="*/ 1321 w 1321"/>
                <a:gd name="T9" fmla="*/ 261 h 336"/>
                <a:gd name="T10" fmla="*/ 1196 w 1321"/>
                <a:gd name="T11" fmla="*/ 87 h 336"/>
                <a:gd name="T12" fmla="*/ 985 w 1321"/>
                <a:gd name="T13" fmla="*/ 24 h 336"/>
                <a:gd name="T14" fmla="*/ 474 w 1321"/>
                <a:gd name="T15" fmla="*/ 12 h 336"/>
                <a:gd name="T16" fmla="*/ 0 w 1321"/>
                <a:gd name="T17" fmla="*/ 37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1" h="336">
                  <a:moveTo>
                    <a:pt x="0" y="37"/>
                  </a:moveTo>
                  <a:lnTo>
                    <a:pt x="0" y="124"/>
                  </a:lnTo>
                  <a:cubicBezTo>
                    <a:pt x="37" y="199"/>
                    <a:pt x="87" y="249"/>
                    <a:pt x="137" y="311"/>
                  </a:cubicBezTo>
                  <a:cubicBezTo>
                    <a:pt x="324" y="336"/>
                    <a:pt x="561" y="311"/>
                    <a:pt x="748" y="299"/>
                  </a:cubicBezTo>
                  <a:lnTo>
                    <a:pt x="1321" y="261"/>
                  </a:lnTo>
                  <a:cubicBezTo>
                    <a:pt x="1309" y="199"/>
                    <a:pt x="1234" y="137"/>
                    <a:pt x="1196" y="87"/>
                  </a:cubicBezTo>
                  <a:cubicBezTo>
                    <a:pt x="1134" y="12"/>
                    <a:pt x="1122" y="12"/>
                    <a:pt x="985" y="24"/>
                  </a:cubicBezTo>
                  <a:cubicBezTo>
                    <a:pt x="835" y="37"/>
                    <a:pt x="623" y="24"/>
                    <a:pt x="474" y="12"/>
                  </a:cubicBezTo>
                  <a:cubicBezTo>
                    <a:pt x="274" y="0"/>
                    <a:pt x="150" y="37"/>
                    <a:pt x="0" y="37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2" name="Freeform 48">
              <a:extLst>
                <a:ext uri="{FF2B5EF4-FFF2-40B4-BE49-F238E27FC236}">
                  <a16:creationId xmlns:a16="http://schemas.microsoft.com/office/drawing/2014/main" id="{BEE8E51A-1B9F-4956-B748-664A29FC4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1" y="2686"/>
              <a:ext cx="310" cy="77"/>
            </a:xfrm>
            <a:custGeom>
              <a:avLst/>
              <a:gdLst>
                <a:gd name="T0" fmla="*/ 212 w 1596"/>
                <a:gd name="T1" fmla="*/ 299 h 399"/>
                <a:gd name="T2" fmla="*/ 1259 w 1596"/>
                <a:gd name="T3" fmla="*/ 250 h 399"/>
                <a:gd name="T4" fmla="*/ 1446 w 1596"/>
                <a:gd name="T5" fmla="*/ 237 h 399"/>
                <a:gd name="T6" fmla="*/ 1596 w 1596"/>
                <a:gd name="T7" fmla="*/ 200 h 399"/>
                <a:gd name="T8" fmla="*/ 1546 w 1596"/>
                <a:gd name="T9" fmla="*/ 175 h 399"/>
                <a:gd name="T10" fmla="*/ 1259 w 1596"/>
                <a:gd name="T11" fmla="*/ 25 h 399"/>
                <a:gd name="T12" fmla="*/ 225 w 1596"/>
                <a:gd name="T13" fmla="*/ 88 h 399"/>
                <a:gd name="T14" fmla="*/ 0 w 1596"/>
                <a:gd name="T15" fmla="*/ 88 h 399"/>
                <a:gd name="T16" fmla="*/ 113 w 1596"/>
                <a:gd name="T17" fmla="*/ 212 h 399"/>
                <a:gd name="T18" fmla="*/ 212 w 1596"/>
                <a:gd name="T19" fmla="*/ 2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6" h="399">
                  <a:moveTo>
                    <a:pt x="212" y="299"/>
                  </a:moveTo>
                  <a:cubicBezTo>
                    <a:pt x="536" y="399"/>
                    <a:pt x="997" y="250"/>
                    <a:pt x="1259" y="250"/>
                  </a:cubicBezTo>
                  <a:cubicBezTo>
                    <a:pt x="1321" y="237"/>
                    <a:pt x="1384" y="237"/>
                    <a:pt x="1446" y="237"/>
                  </a:cubicBezTo>
                  <a:cubicBezTo>
                    <a:pt x="1533" y="225"/>
                    <a:pt x="1546" y="212"/>
                    <a:pt x="1596" y="200"/>
                  </a:cubicBezTo>
                  <a:lnTo>
                    <a:pt x="1546" y="175"/>
                  </a:lnTo>
                  <a:cubicBezTo>
                    <a:pt x="1508" y="137"/>
                    <a:pt x="1309" y="38"/>
                    <a:pt x="1259" y="25"/>
                  </a:cubicBezTo>
                  <a:cubicBezTo>
                    <a:pt x="1035" y="0"/>
                    <a:pt x="349" y="88"/>
                    <a:pt x="225" y="88"/>
                  </a:cubicBezTo>
                  <a:cubicBezTo>
                    <a:pt x="138" y="88"/>
                    <a:pt x="88" y="88"/>
                    <a:pt x="0" y="88"/>
                  </a:cubicBezTo>
                  <a:cubicBezTo>
                    <a:pt x="25" y="162"/>
                    <a:pt x="50" y="162"/>
                    <a:pt x="113" y="212"/>
                  </a:cubicBezTo>
                  <a:cubicBezTo>
                    <a:pt x="150" y="237"/>
                    <a:pt x="175" y="262"/>
                    <a:pt x="212" y="299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3" name="Freeform 49">
              <a:extLst>
                <a:ext uri="{FF2B5EF4-FFF2-40B4-BE49-F238E27FC236}">
                  <a16:creationId xmlns:a16="http://schemas.microsoft.com/office/drawing/2014/main" id="{9FF0B269-F3D5-434C-8B96-341D12B60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3464"/>
              <a:ext cx="258" cy="58"/>
            </a:xfrm>
            <a:custGeom>
              <a:avLst/>
              <a:gdLst>
                <a:gd name="T0" fmla="*/ 137 w 1334"/>
                <a:gd name="T1" fmla="*/ 25 h 299"/>
                <a:gd name="T2" fmla="*/ 125 w 1334"/>
                <a:gd name="T3" fmla="*/ 38 h 299"/>
                <a:gd name="T4" fmla="*/ 75 w 1334"/>
                <a:gd name="T5" fmla="*/ 112 h 299"/>
                <a:gd name="T6" fmla="*/ 75 w 1334"/>
                <a:gd name="T7" fmla="*/ 137 h 299"/>
                <a:gd name="T8" fmla="*/ 50 w 1334"/>
                <a:gd name="T9" fmla="*/ 162 h 299"/>
                <a:gd name="T10" fmla="*/ 37 w 1334"/>
                <a:gd name="T11" fmla="*/ 200 h 299"/>
                <a:gd name="T12" fmla="*/ 25 w 1334"/>
                <a:gd name="T13" fmla="*/ 212 h 299"/>
                <a:gd name="T14" fmla="*/ 13 w 1334"/>
                <a:gd name="T15" fmla="*/ 225 h 299"/>
                <a:gd name="T16" fmla="*/ 0 w 1334"/>
                <a:gd name="T17" fmla="*/ 237 h 299"/>
                <a:gd name="T18" fmla="*/ 13 w 1334"/>
                <a:gd name="T19" fmla="*/ 274 h 299"/>
                <a:gd name="T20" fmla="*/ 661 w 1334"/>
                <a:gd name="T21" fmla="*/ 274 h 299"/>
                <a:gd name="T22" fmla="*/ 1271 w 1334"/>
                <a:gd name="T23" fmla="*/ 262 h 299"/>
                <a:gd name="T24" fmla="*/ 1296 w 1334"/>
                <a:gd name="T25" fmla="*/ 200 h 299"/>
                <a:gd name="T26" fmla="*/ 1321 w 1334"/>
                <a:gd name="T27" fmla="*/ 100 h 299"/>
                <a:gd name="T28" fmla="*/ 1334 w 1334"/>
                <a:gd name="T29" fmla="*/ 75 h 299"/>
                <a:gd name="T30" fmla="*/ 1334 w 1334"/>
                <a:gd name="T31" fmla="*/ 38 h 299"/>
                <a:gd name="T32" fmla="*/ 1309 w 1334"/>
                <a:gd name="T33" fmla="*/ 13 h 299"/>
                <a:gd name="T34" fmla="*/ 137 w 1334"/>
                <a:gd name="T35" fmla="*/ 25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34" h="299">
                  <a:moveTo>
                    <a:pt x="137" y="25"/>
                  </a:moveTo>
                  <a:cubicBezTo>
                    <a:pt x="137" y="50"/>
                    <a:pt x="150" y="50"/>
                    <a:pt x="125" y="38"/>
                  </a:cubicBezTo>
                  <a:cubicBezTo>
                    <a:pt x="112" y="75"/>
                    <a:pt x="100" y="100"/>
                    <a:pt x="75" y="112"/>
                  </a:cubicBezTo>
                  <a:cubicBezTo>
                    <a:pt x="87" y="150"/>
                    <a:pt x="100" y="137"/>
                    <a:pt x="75" y="137"/>
                  </a:cubicBezTo>
                  <a:lnTo>
                    <a:pt x="50" y="162"/>
                  </a:lnTo>
                  <a:cubicBezTo>
                    <a:pt x="37" y="200"/>
                    <a:pt x="50" y="175"/>
                    <a:pt x="37" y="200"/>
                  </a:cubicBezTo>
                  <a:cubicBezTo>
                    <a:pt x="25" y="200"/>
                    <a:pt x="25" y="212"/>
                    <a:pt x="25" y="212"/>
                  </a:cubicBezTo>
                  <a:cubicBezTo>
                    <a:pt x="25" y="212"/>
                    <a:pt x="13" y="212"/>
                    <a:pt x="13" y="225"/>
                  </a:cubicBezTo>
                  <a:cubicBezTo>
                    <a:pt x="25" y="250"/>
                    <a:pt x="25" y="237"/>
                    <a:pt x="0" y="237"/>
                  </a:cubicBezTo>
                  <a:cubicBezTo>
                    <a:pt x="13" y="274"/>
                    <a:pt x="0" y="262"/>
                    <a:pt x="13" y="274"/>
                  </a:cubicBezTo>
                  <a:cubicBezTo>
                    <a:pt x="237" y="274"/>
                    <a:pt x="436" y="287"/>
                    <a:pt x="661" y="274"/>
                  </a:cubicBezTo>
                  <a:cubicBezTo>
                    <a:pt x="872" y="262"/>
                    <a:pt x="1047" y="299"/>
                    <a:pt x="1271" y="262"/>
                  </a:cubicBezTo>
                  <a:cubicBezTo>
                    <a:pt x="1271" y="200"/>
                    <a:pt x="1271" y="225"/>
                    <a:pt x="1296" y="200"/>
                  </a:cubicBezTo>
                  <a:lnTo>
                    <a:pt x="1321" y="100"/>
                  </a:lnTo>
                  <a:lnTo>
                    <a:pt x="1334" y="75"/>
                  </a:lnTo>
                  <a:lnTo>
                    <a:pt x="1334" y="38"/>
                  </a:lnTo>
                  <a:cubicBezTo>
                    <a:pt x="1296" y="38"/>
                    <a:pt x="1309" y="38"/>
                    <a:pt x="1309" y="13"/>
                  </a:cubicBezTo>
                  <a:cubicBezTo>
                    <a:pt x="1234" y="25"/>
                    <a:pt x="436" y="0"/>
                    <a:pt x="137" y="25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4" name="Freeform 50">
              <a:extLst>
                <a:ext uri="{FF2B5EF4-FFF2-40B4-BE49-F238E27FC236}">
                  <a16:creationId xmlns:a16="http://schemas.microsoft.com/office/drawing/2014/main" id="{6FA3870D-A62C-4548-B367-023142C4E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3215"/>
              <a:ext cx="288" cy="333"/>
            </a:xfrm>
            <a:custGeom>
              <a:avLst/>
              <a:gdLst>
                <a:gd name="T0" fmla="*/ 461 w 1483"/>
                <a:gd name="T1" fmla="*/ 349 h 1719"/>
                <a:gd name="T2" fmla="*/ 423 w 1483"/>
                <a:gd name="T3" fmla="*/ 560 h 1719"/>
                <a:gd name="T4" fmla="*/ 423 w 1483"/>
                <a:gd name="T5" fmla="*/ 673 h 1719"/>
                <a:gd name="T6" fmla="*/ 386 w 1483"/>
                <a:gd name="T7" fmla="*/ 722 h 1719"/>
                <a:gd name="T8" fmla="*/ 423 w 1483"/>
                <a:gd name="T9" fmla="*/ 673 h 1719"/>
                <a:gd name="T10" fmla="*/ 909 w 1483"/>
                <a:gd name="T11" fmla="*/ 623 h 1719"/>
                <a:gd name="T12" fmla="*/ 1458 w 1483"/>
                <a:gd name="T13" fmla="*/ 648 h 1719"/>
                <a:gd name="T14" fmla="*/ 1445 w 1483"/>
                <a:gd name="T15" fmla="*/ 972 h 1719"/>
                <a:gd name="T16" fmla="*/ 361 w 1483"/>
                <a:gd name="T17" fmla="*/ 947 h 1719"/>
                <a:gd name="T18" fmla="*/ 336 w 1483"/>
                <a:gd name="T19" fmla="*/ 909 h 1719"/>
                <a:gd name="T20" fmla="*/ 436 w 1483"/>
                <a:gd name="T21" fmla="*/ 984 h 1719"/>
                <a:gd name="T22" fmla="*/ 311 w 1483"/>
                <a:gd name="T23" fmla="*/ 1034 h 1719"/>
                <a:gd name="T24" fmla="*/ 286 w 1483"/>
                <a:gd name="T25" fmla="*/ 1071 h 1719"/>
                <a:gd name="T26" fmla="*/ 249 w 1483"/>
                <a:gd name="T27" fmla="*/ 1121 h 1719"/>
                <a:gd name="T28" fmla="*/ 249 w 1483"/>
                <a:gd name="T29" fmla="*/ 1121 h 1719"/>
                <a:gd name="T30" fmla="*/ 286 w 1483"/>
                <a:gd name="T31" fmla="*/ 1071 h 1719"/>
                <a:gd name="T32" fmla="*/ 311 w 1483"/>
                <a:gd name="T33" fmla="*/ 1034 h 1719"/>
                <a:gd name="T34" fmla="*/ 922 w 1483"/>
                <a:gd name="T35" fmla="*/ 1022 h 1719"/>
                <a:gd name="T36" fmla="*/ 1420 w 1483"/>
                <a:gd name="T37" fmla="*/ 1046 h 1719"/>
                <a:gd name="T38" fmla="*/ 1396 w 1483"/>
                <a:gd name="T39" fmla="*/ 1246 h 1719"/>
                <a:gd name="T40" fmla="*/ 249 w 1483"/>
                <a:gd name="T41" fmla="*/ 1233 h 1719"/>
                <a:gd name="T42" fmla="*/ 174 w 1483"/>
                <a:gd name="T43" fmla="*/ 1308 h 1719"/>
                <a:gd name="T44" fmla="*/ 124 w 1483"/>
                <a:gd name="T45" fmla="*/ 1358 h 1719"/>
                <a:gd name="T46" fmla="*/ 112 w 1483"/>
                <a:gd name="T47" fmla="*/ 1420 h 1719"/>
                <a:gd name="T48" fmla="*/ 50 w 1483"/>
                <a:gd name="T49" fmla="*/ 1508 h 1719"/>
                <a:gd name="T50" fmla="*/ 25 w 1483"/>
                <a:gd name="T51" fmla="*/ 1557 h 1719"/>
                <a:gd name="T52" fmla="*/ 174 w 1483"/>
                <a:gd name="T53" fmla="*/ 1620 h 1719"/>
                <a:gd name="T54" fmla="*/ 1009 w 1483"/>
                <a:gd name="T55" fmla="*/ 1620 h 1719"/>
                <a:gd name="T56" fmla="*/ 1283 w 1483"/>
                <a:gd name="T57" fmla="*/ 1719 h 1719"/>
                <a:gd name="T58" fmla="*/ 1308 w 1483"/>
                <a:gd name="T59" fmla="*/ 1595 h 1719"/>
                <a:gd name="T60" fmla="*/ 1333 w 1483"/>
                <a:gd name="T61" fmla="*/ 1483 h 1719"/>
                <a:gd name="T62" fmla="*/ 698 w 1483"/>
                <a:gd name="T63" fmla="*/ 1557 h 1719"/>
                <a:gd name="T64" fmla="*/ 37 w 1483"/>
                <a:gd name="T65" fmla="*/ 1520 h 1719"/>
                <a:gd name="T66" fmla="*/ 62 w 1483"/>
                <a:gd name="T67" fmla="*/ 1495 h 1719"/>
                <a:gd name="T68" fmla="*/ 87 w 1483"/>
                <a:gd name="T69" fmla="*/ 1445 h 1719"/>
                <a:gd name="T70" fmla="*/ 112 w 1483"/>
                <a:gd name="T71" fmla="*/ 1395 h 1719"/>
                <a:gd name="T72" fmla="*/ 174 w 1483"/>
                <a:gd name="T73" fmla="*/ 1308 h 1719"/>
                <a:gd name="T74" fmla="*/ 1371 w 1483"/>
                <a:gd name="T75" fmla="*/ 1321 h 1719"/>
                <a:gd name="T76" fmla="*/ 1358 w 1483"/>
                <a:gd name="T77" fmla="*/ 1383 h 1719"/>
                <a:gd name="T78" fmla="*/ 1371 w 1483"/>
                <a:gd name="T79" fmla="*/ 1321 h 1719"/>
                <a:gd name="T80" fmla="*/ 1396 w 1483"/>
                <a:gd name="T81" fmla="*/ 1258 h 1719"/>
                <a:gd name="T82" fmla="*/ 1271 w 1483"/>
                <a:gd name="T83" fmla="*/ 1009 h 1719"/>
                <a:gd name="T84" fmla="*/ 1408 w 1483"/>
                <a:gd name="T85" fmla="*/ 984 h 1719"/>
                <a:gd name="T86" fmla="*/ 1458 w 1483"/>
                <a:gd name="T87" fmla="*/ 934 h 1719"/>
                <a:gd name="T88" fmla="*/ 1470 w 1483"/>
                <a:gd name="T89" fmla="*/ 760 h 1719"/>
                <a:gd name="T90" fmla="*/ 1458 w 1483"/>
                <a:gd name="T91" fmla="*/ 648 h 1719"/>
                <a:gd name="T92" fmla="*/ 1159 w 1483"/>
                <a:gd name="T93" fmla="*/ 610 h 1719"/>
                <a:gd name="T94" fmla="*/ 872 w 1483"/>
                <a:gd name="T95" fmla="*/ 585 h 1719"/>
                <a:gd name="T96" fmla="*/ 448 w 1483"/>
                <a:gd name="T97" fmla="*/ 411 h 1719"/>
                <a:gd name="T98" fmla="*/ 486 w 1483"/>
                <a:gd name="T99" fmla="*/ 336 h 1719"/>
                <a:gd name="T100" fmla="*/ 1308 w 1483"/>
                <a:gd name="T101" fmla="*/ 324 h 1719"/>
                <a:gd name="T102" fmla="*/ 1209 w 1483"/>
                <a:gd name="T103" fmla="*/ 286 h 1719"/>
                <a:gd name="T104" fmla="*/ 448 w 1483"/>
                <a:gd name="T105" fmla="*/ 99 h 1719"/>
                <a:gd name="T106" fmla="*/ 498 w 1483"/>
                <a:gd name="T107" fmla="*/ 62 h 1719"/>
                <a:gd name="T108" fmla="*/ 822 w 1483"/>
                <a:gd name="T109" fmla="*/ 12 h 1719"/>
                <a:gd name="T110" fmla="*/ 486 w 1483"/>
                <a:gd name="T111" fmla="*/ 0 h 1719"/>
                <a:gd name="T112" fmla="*/ 473 w 1483"/>
                <a:gd name="T113" fmla="*/ 274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83" h="1719">
                  <a:moveTo>
                    <a:pt x="486" y="336"/>
                  </a:moveTo>
                  <a:cubicBezTo>
                    <a:pt x="448" y="324"/>
                    <a:pt x="461" y="324"/>
                    <a:pt x="461" y="349"/>
                  </a:cubicBezTo>
                  <a:cubicBezTo>
                    <a:pt x="436" y="386"/>
                    <a:pt x="448" y="361"/>
                    <a:pt x="448" y="411"/>
                  </a:cubicBezTo>
                  <a:cubicBezTo>
                    <a:pt x="436" y="436"/>
                    <a:pt x="423" y="548"/>
                    <a:pt x="423" y="560"/>
                  </a:cubicBezTo>
                  <a:cubicBezTo>
                    <a:pt x="436" y="585"/>
                    <a:pt x="486" y="635"/>
                    <a:pt x="511" y="648"/>
                  </a:cubicBezTo>
                  <a:lnTo>
                    <a:pt x="423" y="673"/>
                  </a:lnTo>
                  <a:cubicBezTo>
                    <a:pt x="386" y="660"/>
                    <a:pt x="386" y="648"/>
                    <a:pt x="399" y="685"/>
                  </a:cubicBezTo>
                  <a:cubicBezTo>
                    <a:pt x="386" y="698"/>
                    <a:pt x="386" y="635"/>
                    <a:pt x="386" y="722"/>
                  </a:cubicBezTo>
                  <a:cubicBezTo>
                    <a:pt x="411" y="710"/>
                    <a:pt x="411" y="747"/>
                    <a:pt x="399" y="685"/>
                  </a:cubicBezTo>
                  <a:lnTo>
                    <a:pt x="423" y="673"/>
                  </a:lnTo>
                  <a:cubicBezTo>
                    <a:pt x="486" y="673"/>
                    <a:pt x="561" y="648"/>
                    <a:pt x="648" y="648"/>
                  </a:cubicBezTo>
                  <a:cubicBezTo>
                    <a:pt x="735" y="648"/>
                    <a:pt x="822" y="623"/>
                    <a:pt x="909" y="623"/>
                  </a:cubicBezTo>
                  <a:cubicBezTo>
                    <a:pt x="1059" y="623"/>
                    <a:pt x="1271" y="635"/>
                    <a:pt x="1433" y="635"/>
                  </a:cubicBezTo>
                  <a:lnTo>
                    <a:pt x="1458" y="648"/>
                  </a:lnTo>
                  <a:lnTo>
                    <a:pt x="1458" y="884"/>
                  </a:lnTo>
                  <a:cubicBezTo>
                    <a:pt x="1433" y="897"/>
                    <a:pt x="1445" y="934"/>
                    <a:pt x="1445" y="972"/>
                  </a:cubicBezTo>
                  <a:cubicBezTo>
                    <a:pt x="1258" y="972"/>
                    <a:pt x="1071" y="972"/>
                    <a:pt x="885" y="972"/>
                  </a:cubicBezTo>
                  <a:cubicBezTo>
                    <a:pt x="723" y="972"/>
                    <a:pt x="498" y="934"/>
                    <a:pt x="361" y="947"/>
                  </a:cubicBezTo>
                  <a:lnTo>
                    <a:pt x="361" y="847"/>
                  </a:lnTo>
                  <a:cubicBezTo>
                    <a:pt x="336" y="872"/>
                    <a:pt x="336" y="810"/>
                    <a:pt x="336" y="909"/>
                  </a:cubicBezTo>
                  <a:cubicBezTo>
                    <a:pt x="336" y="972"/>
                    <a:pt x="324" y="934"/>
                    <a:pt x="361" y="947"/>
                  </a:cubicBezTo>
                  <a:lnTo>
                    <a:pt x="436" y="984"/>
                  </a:lnTo>
                  <a:lnTo>
                    <a:pt x="374" y="1009"/>
                  </a:lnTo>
                  <a:lnTo>
                    <a:pt x="311" y="1034"/>
                  </a:lnTo>
                  <a:cubicBezTo>
                    <a:pt x="286" y="1022"/>
                    <a:pt x="286" y="1022"/>
                    <a:pt x="299" y="1046"/>
                  </a:cubicBezTo>
                  <a:cubicBezTo>
                    <a:pt x="261" y="1046"/>
                    <a:pt x="274" y="1034"/>
                    <a:pt x="286" y="1071"/>
                  </a:cubicBezTo>
                  <a:lnTo>
                    <a:pt x="261" y="1096"/>
                  </a:lnTo>
                  <a:lnTo>
                    <a:pt x="249" y="1121"/>
                  </a:lnTo>
                  <a:lnTo>
                    <a:pt x="236" y="1146"/>
                  </a:lnTo>
                  <a:cubicBezTo>
                    <a:pt x="261" y="1146"/>
                    <a:pt x="261" y="1159"/>
                    <a:pt x="249" y="1121"/>
                  </a:cubicBezTo>
                  <a:lnTo>
                    <a:pt x="261" y="1096"/>
                  </a:lnTo>
                  <a:lnTo>
                    <a:pt x="286" y="1071"/>
                  </a:lnTo>
                  <a:lnTo>
                    <a:pt x="299" y="1046"/>
                  </a:lnTo>
                  <a:cubicBezTo>
                    <a:pt x="324" y="1046"/>
                    <a:pt x="311" y="1059"/>
                    <a:pt x="311" y="1034"/>
                  </a:cubicBezTo>
                  <a:lnTo>
                    <a:pt x="374" y="1009"/>
                  </a:lnTo>
                  <a:cubicBezTo>
                    <a:pt x="548" y="997"/>
                    <a:pt x="747" y="1034"/>
                    <a:pt x="922" y="1022"/>
                  </a:cubicBezTo>
                  <a:cubicBezTo>
                    <a:pt x="1134" y="997"/>
                    <a:pt x="984" y="1009"/>
                    <a:pt x="1159" y="1022"/>
                  </a:cubicBezTo>
                  <a:cubicBezTo>
                    <a:pt x="1234" y="1022"/>
                    <a:pt x="1358" y="1022"/>
                    <a:pt x="1420" y="1046"/>
                  </a:cubicBezTo>
                  <a:lnTo>
                    <a:pt x="1433" y="1109"/>
                  </a:lnTo>
                  <a:lnTo>
                    <a:pt x="1396" y="1246"/>
                  </a:lnTo>
                  <a:cubicBezTo>
                    <a:pt x="1209" y="1233"/>
                    <a:pt x="997" y="1233"/>
                    <a:pt x="822" y="1246"/>
                  </a:cubicBezTo>
                  <a:lnTo>
                    <a:pt x="249" y="1233"/>
                  </a:lnTo>
                  <a:lnTo>
                    <a:pt x="311" y="1271"/>
                  </a:lnTo>
                  <a:lnTo>
                    <a:pt x="174" y="1308"/>
                  </a:lnTo>
                  <a:cubicBezTo>
                    <a:pt x="149" y="1308"/>
                    <a:pt x="162" y="1296"/>
                    <a:pt x="162" y="1321"/>
                  </a:cubicBezTo>
                  <a:cubicBezTo>
                    <a:pt x="137" y="1346"/>
                    <a:pt x="149" y="1333"/>
                    <a:pt x="124" y="1358"/>
                  </a:cubicBezTo>
                  <a:cubicBezTo>
                    <a:pt x="112" y="1395"/>
                    <a:pt x="124" y="1383"/>
                    <a:pt x="112" y="1395"/>
                  </a:cubicBezTo>
                  <a:lnTo>
                    <a:pt x="112" y="1420"/>
                  </a:lnTo>
                  <a:lnTo>
                    <a:pt x="87" y="1445"/>
                  </a:lnTo>
                  <a:lnTo>
                    <a:pt x="50" y="1508"/>
                  </a:lnTo>
                  <a:cubicBezTo>
                    <a:pt x="25" y="1495"/>
                    <a:pt x="25" y="1495"/>
                    <a:pt x="37" y="1520"/>
                  </a:cubicBezTo>
                  <a:cubicBezTo>
                    <a:pt x="25" y="1533"/>
                    <a:pt x="0" y="1470"/>
                    <a:pt x="25" y="1557"/>
                  </a:cubicBezTo>
                  <a:cubicBezTo>
                    <a:pt x="112" y="1595"/>
                    <a:pt x="74" y="1557"/>
                    <a:pt x="137" y="1595"/>
                  </a:cubicBezTo>
                  <a:lnTo>
                    <a:pt x="174" y="1620"/>
                  </a:lnTo>
                  <a:cubicBezTo>
                    <a:pt x="311" y="1645"/>
                    <a:pt x="561" y="1620"/>
                    <a:pt x="723" y="1607"/>
                  </a:cubicBezTo>
                  <a:cubicBezTo>
                    <a:pt x="822" y="1607"/>
                    <a:pt x="909" y="1620"/>
                    <a:pt x="1009" y="1620"/>
                  </a:cubicBezTo>
                  <a:cubicBezTo>
                    <a:pt x="1096" y="1620"/>
                    <a:pt x="1209" y="1607"/>
                    <a:pt x="1296" y="1607"/>
                  </a:cubicBezTo>
                  <a:lnTo>
                    <a:pt x="1283" y="1719"/>
                  </a:lnTo>
                  <a:cubicBezTo>
                    <a:pt x="1308" y="1670"/>
                    <a:pt x="1308" y="1682"/>
                    <a:pt x="1308" y="1607"/>
                  </a:cubicBezTo>
                  <a:cubicBezTo>
                    <a:pt x="1308" y="1607"/>
                    <a:pt x="1308" y="1607"/>
                    <a:pt x="1308" y="1595"/>
                  </a:cubicBezTo>
                  <a:lnTo>
                    <a:pt x="1308" y="1545"/>
                  </a:lnTo>
                  <a:lnTo>
                    <a:pt x="1333" y="1483"/>
                  </a:lnTo>
                  <a:cubicBezTo>
                    <a:pt x="1308" y="1508"/>
                    <a:pt x="1308" y="1483"/>
                    <a:pt x="1308" y="1545"/>
                  </a:cubicBezTo>
                  <a:cubicBezTo>
                    <a:pt x="1084" y="1582"/>
                    <a:pt x="909" y="1545"/>
                    <a:pt x="698" y="1557"/>
                  </a:cubicBezTo>
                  <a:cubicBezTo>
                    <a:pt x="473" y="1570"/>
                    <a:pt x="274" y="1557"/>
                    <a:pt x="50" y="1557"/>
                  </a:cubicBezTo>
                  <a:cubicBezTo>
                    <a:pt x="37" y="1545"/>
                    <a:pt x="50" y="1557"/>
                    <a:pt x="37" y="1520"/>
                  </a:cubicBezTo>
                  <a:cubicBezTo>
                    <a:pt x="62" y="1520"/>
                    <a:pt x="62" y="1533"/>
                    <a:pt x="50" y="1508"/>
                  </a:cubicBezTo>
                  <a:cubicBezTo>
                    <a:pt x="50" y="1495"/>
                    <a:pt x="62" y="1495"/>
                    <a:pt x="62" y="1495"/>
                  </a:cubicBezTo>
                  <a:cubicBezTo>
                    <a:pt x="62" y="1495"/>
                    <a:pt x="62" y="1483"/>
                    <a:pt x="74" y="1483"/>
                  </a:cubicBezTo>
                  <a:cubicBezTo>
                    <a:pt x="87" y="1458"/>
                    <a:pt x="74" y="1483"/>
                    <a:pt x="87" y="1445"/>
                  </a:cubicBezTo>
                  <a:lnTo>
                    <a:pt x="112" y="1420"/>
                  </a:lnTo>
                  <a:cubicBezTo>
                    <a:pt x="137" y="1420"/>
                    <a:pt x="124" y="1433"/>
                    <a:pt x="112" y="1395"/>
                  </a:cubicBezTo>
                  <a:cubicBezTo>
                    <a:pt x="137" y="1383"/>
                    <a:pt x="149" y="1358"/>
                    <a:pt x="162" y="1321"/>
                  </a:cubicBezTo>
                  <a:cubicBezTo>
                    <a:pt x="187" y="1333"/>
                    <a:pt x="174" y="1333"/>
                    <a:pt x="174" y="1308"/>
                  </a:cubicBezTo>
                  <a:cubicBezTo>
                    <a:pt x="473" y="1283"/>
                    <a:pt x="1271" y="1308"/>
                    <a:pt x="1346" y="1296"/>
                  </a:cubicBezTo>
                  <a:cubicBezTo>
                    <a:pt x="1346" y="1321"/>
                    <a:pt x="1333" y="1321"/>
                    <a:pt x="1371" y="1321"/>
                  </a:cubicBezTo>
                  <a:lnTo>
                    <a:pt x="1371" y="1358"/>
                  </a:lnTo>
                  <a:lnTo>
                    <a:pt x="1358" y="1383"/>
                  </a:lnTo>
                  <a:lnTo>
                    <a:pt x="1371" y="1358"/>
                  </a:lnTo>
                  <a:cubicBezTo>
                    <a:pt x="1396" y="1333"/>
                    <a:pt x="1396" y="1333"/>
                    <a:pt x="1371" y="1321"/>
                  </a:cubicBezTo>
                  <a:cubicBezTo>
                    <a:pt x="1371" y="1283"/>
                    <a:pt x="1371" y="1296"/>
                    <a:pt x="1346" y="1296"/>
                  </a:cubicBezTo>
                  <a:cubicBezTo>
                    <a:pt x="1383" y="1246"/>
                    <a:pt x="1296" y="1258"/>
                    <a:pt x="1396" y="1258"/>
                  </a:cubicBezTo>
                  <a:lnTo>
                    <a:pt x="1433" y="1109"/>
                  </a:lnTo>
                  <a:cubicBezTo>
                    <a:pt x="1483" y="972"/>
                    <a:pt x="1371" y="1009"/>
                    <a:pt x="1271" y="1009"/>
                  </a:cubicBezTo>
                  <a:cubicBezTo>
                    <a:pt x="1321" y="984"/>
                    <a:pt x="1308" y="997"/>
                    <a:pt x="1358" y="997"/>
                  </a:cubicBezTo>
                  <a:cubicBezTo>
                    <a:pt x="1383" y="997"/>
                    <a:pt x="1383" y="997"/>
                    <a:pt x="1408" y="984"/>
                  </a:cubicBezTo>
                  <a:cubicBezTo>
                    <a:pt x="1445" y="984"/>
                    <a:pt x="1433" y="984"/>
                    <a:pt x="1445" y="972"/>
                  </a:cubicBezTo>
                  <a:cubicBezTo>
                    <a:pt x="1445" y="972"/>
                    <a:pt x="1458" y="984"/>
                    <a:pt x="1458" y="934"/>
                  </a:cubicBezTo>
                  <a:cubicBezTo>
                    <a:pt x="1470" y="872"/>
                    <a:pt x="1458" y="909"/>
                    <a:pt x="1458" y="884"/>
                  </a:cubicBezTo>
                  <a:cubicBezTo>
                    <a:pt x="1470" y="847"/>
                    <a:pt x="1470" y="810"/>
                    <a:pt x="1470" y="760"/>
                  </a:cubicBezTo>
                  <a:cubicBezTo>
                    <a:pt x="1470" y="722"/>
                    <a:pt x="1483" y="722"/>
                    <a:pt x="1470" y="685"/>
                  </a:cubicBezTo>
                  <a:cubicBezTo>
                    <a:pt x="1458" y="635"/>
                    <a:pt x="1458" y="660"/>
                    <a:pt x="1458" y="648"/>
                  </a:cubicBezTo>
                  <a:lnTo>
                    <a:pt x="1433" y="635"/>
                  </a:lnTo>
                  <a:cubicBezTo>
                    <a:pt x="1371" y="598"/>
                    <a:pt x="1234" y="598"/>
                    <a:pt x="1159" y="610"/>
                  </a:cubicBezTo>
                  <a:cubicBezTo>
                    <a:pt x="1209" y="598"/>
                    <a:pt x="1271" y="623"/>
                    <a:pt x="1321" y="585"/>
                  </a:cubicBezTo>
                  <a:lnTo>
                    <a:pt x="872" y="585"/>
                  </a:lnTo>
                  <a:cubicBezTo>
                    <a:pt x="723" y="585"/>
                    <a:pt x="585" y="598"/>
                    <a:pt x="436" y="585"/>
                  </a:cubicBezTo>
                  <a:cubicBezTo>
                    <a:pt x="448" y="511"/>
                    <a:pt x="473" y="486"/>
                    <a:pt x="448" y="411"/>
                  </a:cubicBezTo>
                  <a:lnTo>
                    <a:pt x="461" y="349"/>
                  </a:lnTo>
                  <a:lnTo>
                    <a:pt x="486" y="336"/>
                  </a:lnTo>
                  <a:cubicBezTo>
                    <a:pt x="797" y="286"/>
                    <a:pt x="1121" y="374"/>
                    <a:pt x="1408" y="336"/>
                  </a:cubicBezTo>
                  <a:cubicBezTo>
                    <a:pt x="1371" y="311"/>
                    <a:pt x="1371" y="324"/>
                    <a:pt x="1308" y="324"/>
                  </a:cubicBezTo>
                  <a:cubicBezTo>
                    <a:pt x="1283" y="324"/>
                    <a:pt x="1283" y="324"/>
                    <a:pt x="1246" y="311"/>
                  </a:cubicBezTo>
                  <a:cubicBezTo>
                    <a:pt x="1196" y="299"/>
                    <a:pt x="1234" y="324"/>
                    <a:pt x="1209" y="286"/>
                  </a:cubicBezTo>
                  <a:lnTo>
                    <a:pt x="473" y="261"/>
                  </a:lnTo>
                  <a:cubicBezTo>
                    <a:pt x="461" y="187"/>
                    <a:pt x="448" y="187"/>
                    <a:pt x="448" y="99"/>
                  </a:cubicBezTo>
                  <a:cubicBezTo>
                    <a:pt x="461" y="62"/>
                    <a:pt x="461" y="74"/>
                    <a:pt x="461" y="62"/>
                  </a:cubicBezTo>
                  <a:cubicBezTo>
                    <a:pt x="473" y="62"/>
                    <a:pt x="461" y="62"/>
                    <a:pt x="498" y="62"/>
                  </a:cubicBezTo>
                  <a:cubicBezTo>
                    <a:pt x="623" y="49"/>
                    <a:pt x="810" y="74"/>
                    <a:pt x="934" y="49"/>
                  </a:cubicBezTo>
                  <a:cubicBezTo>
                    <a:pt x="909" y="37"/>
                    <a:pt x="922" y="25"/>
                    <a:pt x="822" y="12"/>
                  </a:cubicBezTo>
                  <a:cubicBezTo>
                    <a:pt x="772" y="12"/>
                    <a:pt x="747" y="12"/>
                    <a:pt x="698" y="12"/>
                  </a:cubicBezTo>
                  <a:cubicBezTo>
                    <a:pt x="610" y="25"/>
                    <a:pt x="561" y="12"/>
                    <a:pt x="486" y="0"/>
                  </a:cubicBezTo>
                  <a:cubicBezTo>
                    <a:pt x="486" y="12"/>
                    <a:pt x="473" y="12"/>
                    <a:pt x="473" y="12"/>
                  </a:cubicBezTo>
                  <a:cubicBezTo>
                    <a:pt x="411" y="99"/>
                    <a:pt x="411" y="162"/>
                    <a:pt x="473" y="274"/>
                  </a:cubicBezTo>
                  <a:cubicBezTo>
                    <a:pt x="523" y="361"/>
                    <a:pt x="498" y="311"/>
                    <a:pt x="486" y="336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Freeform 51">
              <a:extLst>
                <a:ext uri="{FF2B5EF4-FFF2-40B4-BE49-F238E27FC236}">
                  <a16:creationId xmlns:a16="http://schemas.microsoft.com/office/drawing/2014/main" id="{EADFACF5-0E5F-491A-9BE0-1461AF588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" y="2456"/>
              <a:ext cx="382" cy="261"/>
            </a:xfrm>
            <a:custGeom>
              <a:avLst/>
              <a:gdLst>
                <a:gd name="T0" fmla="*/ 1844 w 1969"/>
                <a:gd name="T1" fmla="*/ 75 h 1346"/>
                <a:gd name="T2" fmla="*/ 1782 w 1969"/>
                <a:gd name="T3" fmla="*/ 88 h 1346"/>
                <a:gd name="T4" fmla="*/ 1819 w 1969"/>
                <a:gd name="T5" fmla="*/ 125 h 1346"/>
                <a:gd name="T6" fmla="*/ 1832 w 1969"/>
                <a:gd name="T7" fmla="*/ 275 h 1346"/>
                <a:gd name="T8" fmla="*/ 1682 w 1969"/>
                <a:gd name="T9" fmla="*/ 275 h 1346"/>
                <a:gd name="T10" fmla="*/ 1819 w 1969"/>
                <a:gd name="T11" fmla="*/ 300 h 1346"/>
                <a:gd name="T12" fmla="*/ 1782 w 1969"/>
                <a:gd name="T13" fmla="*/ 474 h 1346"/>
                <a:gd name="T14" fmla="*/ 1645 w 1969"/>
                <a:gd name="T15" fmla="*/ 511 h 1346"/>
                <a:gd name="T16" fmla="*/ 1707 w 1969"/>
                <a:gd name="T17" fmla="*/ 524 h 1346"/>
                <a:gd name="T18" fmla="*/ 1682 w 1969"/>
                <a:gd name="T19" fmla="*/ 698 h 1346"/>
                <a:gd name="T20" fmla="*/ 1520 w 1969"/>
                <a:gd name="T21" fmla="*/ 723 h 1346"/>
                <a:gd name="T22" fmla="*/ 1632 w 1969"/>
                <a:gd name="T23" fmla="*/ 736 h 1346"/>
                <a:gd name="T24" fmla="*/ 1433 w 1969"/>
                <a:gd name="T25" fmla="*/ 972 h 1346"/>
                <a:gd name="T26" fmla="*/ 1134 w 1969"/>
                <a:gd name="T27" fmla="*/ 1110 h 1346"/>
                <a:gd name="T28" fmla="*/ 847 w 1969"/>
                <a:gd name="T29" fmla="*/ 1122 h 1346"/>
                <a:gd name="T30" fmla="*/ 99 w 1969"/>
                <a:gd name="T31" fmla="*/ 823 h 1346"/>
                <a:gd name="T32" fmla="*/ 0 w 1969"/>
                <a:gd name="T33" fmla="*/ 761 h 1346"/>
                <a:gd name="T34" fmla="*/ 1258 w 1969"/>
                <a:gd name="T35" fmla="*/ 1209 h 1346"/>
                <a:gd name="T36" fmla="*/ 1744 w 1969"/>
                <a:gd name="T37" fmla="*/ 810 h 1346"/>
                <a:gd name="T38" fmla="*/ 1894 w 1969"/>
                <a:gd name="T39" fmla="*/ 524 h 1346"/>
                <a:gd name="T40" fmla="*/ 1944 w 1969"/>
                <a:gd name="T41" fmla="*/ 100 h 1346"/>
                <a:gd name="T42" fmla="*/ 1881 w 1969"/>
                <a:gd name="T43" fmla="*/ 0 h 1346"/>
                <a:gd name="T44" fmla="*/ 1869 w 1969"/>
                <a:gd name="T45" fmla="*/ 38 h 1346"/>
                <a:gd name="T46" fmla="*/ 1844 w 1969"/>
                <a:gd name="T47" fmla="*/ 75 h 1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9" h="1346">
                  <a:moveTo>
                    <a:pt x="1844" y="75"/>
                  </a:moveTo>
                  <a:lnTo>
                    <a:pt x="1782" y="88"/>
                  </a:lnTo>
                  <a:lnTo>
                    <a:pt x="1819" y="125"/>
                  </a:lnTo>
                  <a:cubicBezTo>
                    <a:pt x="1869" y="175"/>
                    <a:pt x="1844" y="212"/>
                    <a:pt x="1832" y="275"/>
                  </a:cubicBezTo>
                  <a:cubicBezTo>
                    <a:pt x="1782" y="275"/>
                    <a:pt x="1732" y="250"/>
                    <a:pt x="1682" y="275"/>
                  </a:cubicBezTo>
                  <a:lnTo>
                    <a:pt x="1819" y="300"/>
                  </a:lnTo>
                  <a:cubicBezTo>
                    <a:pt x="1819" y="374"/>
                    <a:pt x="1794" y="424"/>
                    <a:pt x="1782" y="474"/>
                  </a:cubicBezTo>
                  <a:lnTo>
                    <a:pt x="1645" y="511"/>
                  </a:lnTo>
                  <a:cubicBezTo>
                    <a:pt x="1682" y="524"/>
                    <a:pt x="1682" y="511"/>
                    <a:pt x="1707" y="524"/>
                  </a:cubicBezTo>
                  <a:cubicBezTo>
                    <a:pt x="1744" y="599"/>
                    <a:pt x="1707" y="624"/>
                    <a:pt x="1682" y="698"/>
                  </a:cubicBezTo>
                  <a:cubicBezTo>
                    <a:pt x="1620" y="698"/>
                    <a:pt x="1557" y="686"/>
                    <a:pt x="1520" y="723"/>
                  </a:cubicBezTo>
                  <a:lnTo>
                    <a:pt x="1632" y="736"/>
                  </a:lnTo>
                  <a:cubicBezTo>
                    <a:pt x="1632" y="848"/>
                    <a:pt x="1483" y="923"/>
                    <a:pt x="1433" y="972"/>
                  </a:cubicBezTo>
                  <a:cubicBezTo>
                    <a:pt x="1358" y="1060"/>
                    <a:pt x="1296" y="1047"/>
                    <a:pt x="1134" y="1110"/>
                  </a:cubicBezTo>
                  <a:cubicBezTo>
                    <a:pt x="1046" y="1134"/>
                    <a:pt x="947" y="1122"/>
                    <a:pt x="847" y="1122"/>
                  </a:cubicBezTo>
                  <a:cubicBezTo>
                    <a:pt x="697" y="1122"/>
                    <a:pt x="186" y="898"/>
                    <a:pt x="99" y="823"/>
                  </a:cubicBezTo>
                  <a:cubicBezTo>
                    <a:pt x="49" y="786"/>
                    <a:pt x="74" y="773"/>
                    <a:pt x="0" y="761"/>
                  </a:cubicBezTo>
                  <a:cubicBezTo>
                    <a:pt x="24" y="997"/>
                    <a:pt x="884" y="1346"/>
                    <a:pt x="1258" y="1209"/>
                  </a:cubicBezTo>
                  <a:cubicBezTo>
                    <a:pt x="1433" y="1159"/>
                    <a:pt x="1632" y="985"/>
                    <a:pt x="1744" y="810"/>
                  </a:cubicBezTo>
                  <a:cubicBezTo>
                    <a:pt x="1856" y="636"/>
                    <a:pt x="1819" y="686"/>
                    <a:pt x="1894" y="524"/>
                  </a:cubicBezTo>
                  <a:cubicBezTo>
                    <a:pt x="1969" y="387"/>
                    <a:pt x="1931" y="275"/>
                    <a:pt x="1944" y="100"/>
                  </a:cubicBezTo>
                  <a:cubicBezTo>
                    <a:pt x="1919" y="75"/>
                    <a:pt x="1894" y="38"/>
                    <a:pt x="1881" y="0"/>
                  </a:cubicBezTo>
                  <a:cubicBezTo>
                    <a:pt x="1881" y="0"/>
                    <a:pt x="1869" y="38"/>
                    <a:pt x="1869" y="38"/>
                  </a:cubicBezTo>
                  <a:cubicBezTo>
                    <a:pt x="1856" y="88"/>
                    <a:pt x="1856" y="63"/>
                    <a:pt x="1844" y="75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6" name="Freeform 52">
              <a:extLst>
                <a:ext uri="{FF2B5EF4-FFF2-40B4-BE49-F238E27FC236}">
                  <a16:creationId xmlns:a16="http://schemas.microsoft.com/office/drawing/2014/main" id="{B23F0165-D6AD-4E72-B2DE-3DDB2C32E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" y="2516"/>
              <a:ext cx="241" cy="61"/>
            </a:xfrm>
            <a:custGeom>
              <a:avLst/>
              <a:gdLst>
                <a:gd name="T0" fmla="*/ 25 w 1247"/>
                <a:gd name="T1" fmla="*/ 187 h 312"/>
                <a:gd name="T2" fmla="*/ 50 w 1247"/>
                <a:gd name="T3" fmla="*/ 249 h 312"/>
                <a:gd name="T4" fmla="*/ 63 w 1247"/>
                <a:gd name="T5" fmla="*/ 274 h 312"/>
                <a:gd name="T6" fmla="*/ 88 w 1247"/>
                <a:gd name="T7" fmla="*/ 287 h 312"/>
                <a:gd name="T8" fmla="*/ 661 w 1247"/>
                <a:gd name="T9" fmla="*/ 274 h 312"/>
                <a:gd name="T10" fmla="*/ 1247 w 1247"/>
                <a:gd name="T11" fmla="*/ 274 h 312"/>
                <a:gd name="T12" fmla="*/ 1247 w 1247"/>
                <a:gd name="T13" fmla="*/ 249 h 312"/>
                <a:gd name="T14" fmla="*/ 1247 w 1247"/>
                <a:gd name="T15" fmla="*/ 249 h 312"/>
                <a:gd name="T16" fmla="*/ 1247 w 1247"/>
                <a:gd name="T17" fmla="*/ 237 h 312"/>
                <a:gd name="T18" fmla="*/ 1247 w 1247"/>
                <a:gd name="T19" fmla="*/ 199 h 312"/>
                <a:gd name="T20" fmla="*/ 1197 w 1247"/>
                <a:gd name="T21" fmla="*/ 50 h 312"/>
                <a:gd name="T22" fmla="*/ 1172 w 1247"/>
                <a:gd name="T23" fmla="*/ 0 h 312"/>
                <a:gd name="T24" fmla="*/ 586 w 1247"/>
                <a:gd name="T25" fmla="*/ 25 h 312"/>
                <a:gd name="T26" fmla="*/ 0 w 1247"/>
                <a:gd name="T27" fmla="*/ 75 h 312"/>
                <a:gd name="T28" fmla="*/ 25 w 1247"/>
                <a:gd name="T29" fmla="*/ 18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7" h="312">
                  <a:moveTo>
                    <a:pt x="25" y="187"/>
                  </a:moveTo>
                  <a:lnTo>
                    <a:pt x="50" y="249"/>
                  </a:lnTo>
                  <a:lnTo>
                    <a:pt x="63" y="274"/>
                  </a:lnTo>
                  <a:lnTo>
                    <a:pt x="88" y="287"/>
                  </a:lnTo>
                  <a:cubicBezTo>
                    <a:pt x="237" y="299"/>
                    <a:pt x="487" y="274"/>
                    <a:pt x="661" y="274"/>
                  </a:cubicBezTo>
                  <a:cubicBezTo>
                    <a:pt x="860" y="274"/>
                    <a:pt x="1047" y="262"/>
                    <a:pt x="1247" y="274"/>
                  </a:cubicBezTo>
                  <a:lnTo>
                    <a:pt x="1247" y="249"/>
                  </a:lnTo>
                  <a:cubicBezTo>
                    <a:pt x="1247" y="249"/>
                    <a:pt x="1247" y="249"/>
                    <a:pt x="1247" y="249"/>
                  </a:cubicBezTo>
                  <a:cubicBezTo>
                    <a:pt x="1247" y="249"/>
                    <a:pt x="1247" y="237"/>
                    <a:pt x="1247" y="237"/>
                  </a:cubicBezTo>
                  <a:cubicBezTo>
                    <a:pt x="1234" y="162"/>
                    <a:pt x="1222" y="312"/>
                    <a:pt x="1247" y="199"/>
                  </a:cubicBezTo>
                  <a:cubicBezTo>
                    <a:pt x="1209" y="162"/>
                    <a:pt x="1197" y="112"/>
                    <a:pt x="1197" y="50"/>
                  </a:cubicBezTo>
                  <a:lnTo>
                    <a:pt x="1172" y="0"/>
                  </a:lnTo>
                  <a:cubicBezTo>
                    <a:pt x="985" y="0"/>
                    <a:pt x="773" y="12"/>
                    <a:pt x="586" y="25"/>
                  </a:cubicBezTo>
                  <a:cubicBezTo>
                    <a:pt x="399" y="50"/>
                    <a:pt x="175" y="12"/>
                    <a:pt x="0" y="75"/>
                  </a:cubicBezTo>
                  <a:lnTo>
                    <a:pt x="25" y="187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7" name="Freeform 53">
              <a:extLst>
                <a:ext uri="{FF2B5EF4-FFF2-40B4-BE49-F238E27FC236}">
                  <a16:creationId xmlns:a16="http://schemas.microsoft.com/office/drawing/2014/main" id="{4E2B7856-4B9F-49D6-A82D-32B79A4C3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" y="390"/>
              <a:ext cx="223" cy="336"/>
            </a:xfrm>
            <a:custGeom>
              <a:avLst/>
              <a:gdLst>
                <a:gd name="T0" fmla="*/ 610 w 1146"/>
                <a:gd name="T1" fmla="*/ 0 h 1732"/>
                <a:gd name="T2" fmla="*/ 486 w 1146"/>
                <a:gd name="T3" fmla="*/ 0 h 1732"/>
                <a:gd name="T4" fmla="*/ 536 w 1146"/>
                <a:gd name="T5" fmla="*/ 62 h 1732"/>
                <a:gd name="T6" fmla="*/ 585 w 1146"/>
                <a:gd name="T7" fmla="*/ 87 h 1732"/>
                <a:gd name="T8" fmla="*/ 623 w 1146"/>
                <a:gd name="T9" fmla="*/ 187 h 1732"/>
                <a:gd name="T10" fmla="*/ 723 w 1146"/>
                <a:gd name="T11" fmla="*/ 199 h 1732"/>
                <a:gd name="T12" fmla="*/ 735 w 1146"/>
                <a:gd name="T13" fmla="*/ 212 h 1732"/>
                <a:gd name="T14" fmla="*/ 772 w 1146"/>
                <a:gd name="T15" fmla="*/ 249 h 1732"/>
                <a:gd name="T16" fmla="*/ 760 w 1146"/>
                <a:gd name="T17" fmla="*/ 249 h 1732"/>
                <a:gd name="T18" fmla="*/ 797 w 1146"/>
                <a:gd name="T19" fmla="*/ 274 h 1732"/>
                <a:gd name="T20" fmla="*/ 822 w 1146"/>
                <a:gd name="T21" fmla="*/ 287 h 1732"/>
                <a:gd name="T22" fmla="*/ 835 w 1146"/>
                <a:gd name="T23" fmla="*/ 311 h 1732"/>
                <a:gd name="T24" fmla="*/ 847 w 1146"/>
                <a:gd name="T25" fmla="*/ 324 h 1732"/>
                <a:gd name="T26" fmla="*/ 872 w 1146"/>
                <a:gd name="T27" fmla="*/ 349 h 1732"/>
                <a:gd name="T28" fmla="*/ 897 w 1146"/>
                <a:gd name="T29" fmla="*/ 361 h 1732"/>
                <a:gd name="T30" fmla="*/ 897 w 1146"/>
                <a:gd name="T31" fmla="*/ 386 h 1732"/>
                <a:gd name="T32" fmla="*/ 909 w 1146"/>
                <a:gd name="T33" fmla="*/ 411 h 1732"/>
                <a:gd name="T34" fmla="*/ 972 w 1146"/>
                <a:gd name="T35" fmla="*/ 511 h 1732"/>
                <a:gd name="T36" fmla="*/ 1059 w 1146"/>
                <a:gd name="T37" fmla="*/ 897 h 1732"/>
                <a:gd name="T38" fmla="*/ 1071 w 1146"/>
                <a:gd name="T39" fmla="*/ 997 h 1732"/>
                <a:gd name="T40" fmla="*/ 1047 w 1146"/>
                <a:gd name="T41" fmla="*/ 1109 h 1732"/>
                <a:gd name="T42" fmla="*/ 997 w 1146"/>
                <a:gd name="T43" fmla="*/ 1333 h 1732"/>
                <a:gd name="T44" fmla="*/ 934 w 1146"/>
                <a:gd name="T45" fmla="*/ 1308 h 1732"/>
                <a:gd name="T46" fmla="*/ 897 w 1146"/>
                <a:gd name="T47" fmla="*/ 1308 h 1732"/>
                <a:gd name="T48" fmla="*/ 897 w 1146"/>
                <a:gd name="T49" fmla="*/ 1234 h 1732"/>
                <a:gd name="T50" fmla="*/ 922 w 1146"/>
                <a:gd name="T51" fmla="*/ 1171 h 1732"/>
                <a:gd name="T52" fmla="*/ 909 w 1146"/>
                <a:gd name="T53" fmla="*/ 1034 h 1732"/>
                <a:gd name="T54" fmla="*/ 909 w 1146"/>
                <a:gd name="T55" fmla="*/ 935 h 1732"/>
                <a:gd name="T56" fmla="*/ 897 w 1146"/>
                <a:gd name="T57" fmla="*/ 922 h 1732"/>
                <a:gd name="T58" fmla="*/ 860 w 1146"/>
                <a:gd name="T59" fmla="*/ 835 h 1732"/>
                <a:gd name="T60" fmla="*/ 797 w 1146"/>
                <a:gd name="T61" fmla="*/ 623 h 1732"/>
                <a:gd name="T62" fmla="*/ 747 w 1146"/>
                <a:gd name="T63" fmla="*/ 548 h 1732"/>
                <a:gd name="T64" fmla="*/ 723 w 1146"/>
                <a:gd name="T65" fmla="*/ 474 h 1732"/>
                <a:gd name="T66" fmla="*/ 610 w 1146"/>
                <a:gd name="T67" fmla="*/ 386 h 1732"/>
                <a:gd name="T68" fmla="*/ 585 w 1146"/>
                <a:gd name="T69" fmla="*/ 374 h 1732"/>
                <a:gd name="T70" fmla="*/ 573 w 1146"/>
                <a:gd name="T71" fmla="*/ 361 h 1732"/>
                <a:gd name="T72" fmla="*/ 561 w 1146"/>
                <a:gd name="T73" fmla="*/ 349 h 1732"/>
                <a:gd name="T74" fmla="*/ 523 w 1146"/>
                <a:gd name="T75" fmla="*/ 262 h 1732"/>
                <a:gd name="T76" fmla="*/ 461 w 1146"/>
                <a:gd name="T77" fmla="*/ 249 h 1732"/>
                <a:gd name="T78" fmla="*/ 423 w 1146"/>
                <a:gd name="T79" fmla="*/ 237 h 1732"/>
                <a:gd name="T80" fmla="*/ 361 w 1146"/>
                <a:gd name="T81" fmla="*/ 199 h 1732"/>
                <a:gd name="T82" fmla="*/ 336 w 1146"/>
                <a:gd name="T83" fmla="*/ 149 h 1732"/>
                <a:gd name="T84" fmla="*/ 212 w 1146"/>
                <a:gd name="T85" fmla="*/ 137 h 1732"/>
                <a:gd name="T86" fmla="*/ 212 w 1146"/>
                <a:gd name="T87" fmla="*/ 62 h 1732"/>
                <a:gd name="T88" fmla="*/ 112 w 1146"/>
                <a:gd name="T89" fmla="*/ 50 h 1732"/>
                <a:gd name="T90" fmla="*/ 112 w 1146"/>
                <a:gd name="T91" fmla="*/ 0 h 1732"/>
                <a:gd name="T92" fmla="*/ 0 w 1146"/>
                <a:gd name="T93" fmla="*/ 0 h 1732"/>
                <a:gd name="T94" fmla="*/ 162 w 1146"/>
                <a:gd name="T95" fmla="*/ 174 h 1732"/>
                <a:gd name="T96" fmla="*/ 386 w 1146"/>
                <a:gd name="T97" fmla="*/ 299 h 1732"/>
                <a:gd name="T98" fmla="*/ 822 w 1146"/>
                <a:gd name="T99" fmla="*/ 910 h 1732"/>
                <a:gd name="T100" fmla="*/ 660 w 1146"/>
                <a:gd name="T101" fmla="*/ 1732 h 1732"/>
                <a:gd name="T102" fmla="*/ 922 w 1146"/>
                <a:gd name="T103" fmla="*/ 1483 h 1732"/>
                <a:gd name="T104" fmla="*/ 1134 w 1146"/>
                <a:gd name="T105" fmla="*/ 847 h 1732"/>
                <a:gd name="T106" fmla="*/ 785 w 1146"/>
                <a:gd name="T107" fmla="*/ 174 h 1732"/>
                <a:gd name="T108" fmla="*/ 610 w 1146"/>
                <a:gd name="T109" fmla="*/ 0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46" h="1732">
                  <a:moveTo>
                    <a:pt x="610" y="0"/>
                  </a:moveTo>
                  <a:lnTo>
                    <a:pt x="486" y="0"/>
                  </a:lnTo>
                  <a:cubicBezTo>
                    <a:pt x="498" y="12"/>
                    <a:pt x="511" y="50"/>
                    <a:pt x="536" y="62"/>
                  </a:cubicBezTo>
                  <a:cubicBezTo>
                    <a:pt x="548" y="75"/>
                    <a:pt x="573" y="75"/>
                    <a:pt x="585" y="87"/>
                  </a:cubicBezTo>
                  <a:cubicBezTo>
                    <a:pt x="648" y="125"/>
                    <a:pt x="648" y="137"/>
                    <a:pt x="623" y="187"/>
                  </a:cubicBezTo>
                  <a:lnTo>
                    <a:pt x="723" y="199"/>
                  </a:lnTo>
                  <a:cubicBezTo>
                    <a:pt x="747" y="187"/>
                    <a:pt x="735" y="187"/>
                    <a:pt x="735" y="212"/>
                  </a:cubicBezTo>
                  <a:lnTo>
                    <a:pt x="772" y="249"/>
                  </a:lnTo>
                  <a:lnTo>
                    <a:pt x="760" y="249"/>
                  </a:lnTo>
                  <a:cubicBezTo>
                    <a:pt x="797" y="262"/>
                    <a:pt x="797" y="249"/>
                    <a:pt x="797" y="274"/>
                  </a:cubicBezTo>
                  <a:cubicBezTo>
                    <a:pt x="822" y="274"/>
                    <a:pt x="822" y="262"/>
                    <a:pt x="822" y="287"/>
                  </a:cubicBezTo>
                  <a:cubicBezTo>
                    <a:pt x="847" y="287"/>
                    <a:pt x="835" y="274"/>
                    <a:pt x="835" y="311"/>
                  </a:cubicBezTo>
                  <a:cubicBezTo>
                    <a:pt x="860" y="299"/>
                    <a:pt x="847" y="299"/>
                    <a:pt x="847" y="324"/>
                  </a:cubicBezTo>
                  <a:cubicBezTo>
                    <a:pt x="860" y="336"/>
                    <a:pt x="860" y="336"/>
                    <a:pt x="872" y="349"/>
                  </a:cubicBezTo>
                  <a:cubicBezTo>
                    <a:pt x="872" y="349"/>
                    <a:pt x="885" y="361"/>
                    <a:pt x="897" y="361"/>
                  </a:cubicBezTo>
                  <a:lnTo>
                    <a:pt x="897" y="386"/>
                  </a:lnTo>
                  <a:lnTo>
                    <a:pt x="909" y="411"/>
                  </a:lnTo>
                  <a:cubicBezTo>
                    <a:pt x="947" y="436"/>
                    <a:pt x="909" y="436"/>
                    <a:pt x="972" y="511"/>
                  </a:cubicBezTo>
                  <a:cubicBezTo>
                    <a:pt x="1034" y="573"/>
                    <a:pt x="1071" y="835"/>
                    <a:pt x="1059" y="897"/>
                  </a:cubicBezTo>
                  <a:cubicBezTo>
                    <a:pt x="1034" y="984"/>
                    <a:pt x="1034" y="897"/>
                    <a:pt x="1071" y="997"/>
                  </a:cubicBezTo>
                  <a:cubicBezTo>
                    <a:pt x="1096" y="1084"/>
                    <a:pt x="1071" y="1072"/>
                    <a:pt x="1047" y="1109"/>
                  </a:cubicBezTo>
                  <a:cubicBezTo>
                    <a:pt x="1009" y="1221"/>
                    <a:pt x="1109" y="1134"/>
                    <a:pt x="997" y="1333"/>
                  </a:cubicBezTo>
                  <a:cubicBezTo>
                    <a:pt x="922" y="1333"/>
                    <a:pt x="959" y="1333"/>
                    <a:pt x="934" y="1308"/>
                  </a:cubicBezTo>
                  <a:lnTo>
                    <a:pt x="897" y="1308"/>
                  </a:lnTo>
                  <a:lnTo>
                    <a:pt x="897" y="1234"/>
                  </a:lnTo>
                  <a:cubicBezTo>
                    <a:pt x="909" y="1171"/>
                    <a:pt x="909" y="1209"/>
                    <a:pt x="922" y="1171"/>
                  </a:cubicBezTo>
                  <a:cubicBezTo>
                    <a:pt x="947" y="1059"/>
                    <a:pt x="909" y="1134"/>
                    <a:pt x="909" y="1034"/>
                  </a:cubicBezTo>
                  <a:cubicBezTo>
                    <a:pt x="897" y="960"/>
                    <a:pt x="922" y="997"/>
                    <a:pt x="909" y="935"/>
                  </a:cubicBezTo>
                  <a:cubicBezTo>
                    <a:pt x="897" y="922"/>
                    <a:pt x="897" y="922"/>
                    <a:pt x="897" y="922"/>
                  </a:cubicBezTo>
                  <a:cubicBezTo>
                    <a:pt x="885" y="872"/>
                    <a:pt x="872" y="897"/>
                    <a:pt x="860" y="835"/>
                  </a:cubicBezTo>
                  <a:cubicBezTo>
                    <a:pt x="822" y="710"/>
                    <a:pt x="872" y="735"/>
                    <a:pt x="797" y="623"/>
                  </a:cubicBezTo>
                  <a:cubicBezTo>
                    <a:pt x="772" y="598"/>
                    <a:pt x="760" y="573"/>
                    <a:pt x="747" y="548"/>
                  </a:cubicBezTo>
                  <a:cubicBezTo>
                    <a:pt x="710" y="474"/>
                    <a:pt x="747" y="511"/>
                    <a:pt x="723" y="474"/>
                  </a:cubicBezTo>
                  <a:cubicBezTo>
                    <a:pt x="660" y="436"/>
                    <a:pt x="648" y="449"/>
                    <a:pt x="610" y="386"/>
                  </a:cubicBezTo>
                  <a:lnTo>
                    <a:pt x="585" y="374"/>
                  </a:lnTo>
                  <a:cubicBezTo>
                    <a:pt x="561" y="386"/>
                    <a:pt x="573" y="386"/>
                    <a:pt x="573" y="361"/>
                  </a:cubicBezTo>
                  <a:cubicBezTo>
                    <a:pt x="548" y="361"/>
                    <a:pt x="548" y="374"/>
                    <a:pt x="561" y="349"/>
                  </a:cubicBezTo>
                  <a:cubicBezTo>
                    <a:pt x="511" y="311"/>
                    <a:pt x="523" y="336"/>
                    <a:pt x="523" y="262"/>
                  </a:cubicBezTo>
                  <a:cubicBezTo>
                    <a:pt x="498" y="262"/>
                    <a:pt x="486" y="262"/>
                    <a:pt x="461" y="249"/>
                  </a:cubicBezTo>
                  <a:cubicBezTo>
                    <a:pt x="423" y="249"/>
                    <a:pt x="436" y="249"/>
                    <a:pt x="423" y="237"/>
                  </a:cubicBezTo>
                  <a:cubicBezTo>
                    <a:pt x="374" y="224"/>
                    <a:pt x="399" y="237"/>
                    <a:pt x="361" y="199"/>
                  </a:cubicBezTo>
                  <a:cubicBezTo>
                    <a:pt x="349" y="149"/>
                    <a:pt x="374" y="174"/>
                    <a:pt x="336" y="149"/>
                  </a:cubicBezTo>
                  <a:lnTo>
                    <a:pt x="212" y="137"/>
                  </a:lnTo>
                  <a:cubicBezTo>
                    <a:pt x="199" y="87"/>
                    <a:pt x="199" y="112"/>
                    <a:pt x="212" y="62"/>
                  </a:cubicBezTo>
                  <a:lnTo>
                    <a:pt x="112" y="50"/>
                  </a:lnTo>
                  <a:lnTo>
                    <a:pt x="112" y="0"/>
                  </a:lnTo>
                  <a:lnTo>
                    <a:pt x="0" y="0"/>
                  </a:lnTo>
                  <a:cubicBezTo>
                    <a:pt x="25" y="75"/>
                    <a:pt x="99" y="125"/>
                    <a:pt x="162" y="174"/>
                  </a:cubicBezTo>
                  <a:cubicBezTo>
                    <a:pt x="237" y="237"/>
                    <a:pt x="311" y="249"/>
                    <a:pt x="386" y="299"/>
                  </a:cubicBezTo>
                  <a:cubicBezTo>
                    <a:pt x="648" y="474"/>
                    <a:pt x="747" y="598"/>
                    <a:pt x="822" y="910"/>
                  </a:cubicBezTo>
                  <a:cubicBezTo>
                    <a:pt x="947" y="1371"/>
                    <a:pt x="598" y="1645"/>
                    <a:pt x="660" y="1732"/>
                  </a:cubicBezTo>
                  <a:cubicBezTo>
                    <a:pt x="710" y="1707"/>
                    <a:pt x="872" y="1533"/>
                    <a:pt x="922" y="1483"/>
                  </a:cubicBezTo>
                  <a:cubicBezTo>
                    <a:pt x="1096" y="1321"/>
                    <a:pt x="1146" y="1308"/>
                    <a:pt x="1134" y="847"/>
                  </a:cubicBezTo>
                  <a:cubicBezTo>
                    <a:pt x="1121" y="523"/>
                    <a:pt x="997" y="349"/>
                    <a:pt x="785" y="174"/>
                  </a:cubicBezTo>
                  <a:lnTo>
                    <a:pt x="610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8" name="Freeform 54">
              <a:extLst>
                <a:ext uri="{FF2B5EF4-FFF2-40B4-BE49-F238E27FC236}">
                  <a16:creationId xmlns:a16="http://schemas.microsoft.com/office/drawing/2014/main" id="{CB1E27BD-E255-47A7-99BF-82F7C17AA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" y="3092"/>
              <a:ext cx="225" cy="60"/>
            </a:xfrm>
            <a:custGeom>
              <a:avLst/>
              <a:gdLst>
                <a:gd name="T0" fmla="*/ 1159 w 1159"/>
                <a:gd name="T1" fmla="*/ 287 h 312"/>
                <a:gd name="T2" fmla="*/ 1122 w 1159"/>
                <a:gd name="T3" fmla="*/ 50 h 312"/>
                <a:gd name="T4" fmla="*/ 498 w 1159"/>
                <a:gd name="T5" fmla="*/ 25 h 312"/>
                <a:gd name="T6" fmla="*/ 174 w 1159"/>
                <a:gd name="T7" fmla="*/ 13 h 312"/>
                <a:gd name="T8" fmla="*/ 50 w 1159"/>
                <a:gd name="T9" fmla="*/ 162 h 312"/>
                <a:gd name="T10" fmla="*/ 224 w 1159"/>
                <a:gd name="T11" fmla="*/ 299 h 312"/>
                <a:gd name="T12" fmla="*/ 1159 w 1159"/>
                <a:gd name="T13" fmla="*/ 28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312">
                  <a:moveTo>
                    <a:pt x="1159" y="287"/>
                  </a:moveTo>
                  <a:cubicBezTo>
                    <a:pt x="1159" y="212"/>
                    <a:pt x="1159" y="112"/>
                    <a:pt x="1122" y="50"/>
                  </a:cubicBezTo>
                  <a:cubicBezTo>
                    <a:pt x="1047" y="25"/>
                    <a:pt x="623" y="25"/>
                    <a:pt x="498" y="25"/>
                  </a:cubicBezTo>
                  <a:cubicBezTo>
                    <a:pt x="399" y="25"/>
                    <a:pt x="287" y="13"/>
                    <a:pt x="174" y="13"/>
                  </a:cubicBezTo>
                  <a:cubicBezTo>
                    <a:pt x="0" y="13"/>
                    <a:pt x="12" y="0"/>
                    <a:pt x="50" y="162"/>
                  </a:cubicBezTo>
                  <a:cubicBezTo>
                    <a:pt x="87" y="299"/>
                    <a:pt x="87" y="299"/>
                    <a:pt x="224" y="299"/>
                  </a:cubicBezTo>
                  <a:cubicBezTo>
                    <a:pt x="611" y="312"/>
                    <a:pt x="798" y="287"/>
                    <a:pt x="1159" y="287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9" name="Freeform 55">
              <a:extLst>
                <a:ext uri="{FF2B5EF4-FFF2-40B4-BE49-F238E27FC236}">
                  <a16:creationId xmlns:a16="http://schemas.microsoft.com/office/drawing/2014/main" id="{270F6C9A-B1AA-446B-B6BF-211483216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554"/>
              <a:ext cx="288" cy="54"/>
            </a:xfrm>
            <a:custGeom>
              <a:avLst/>
              <a:gdLst>
                <a:gd name="T0" fmla="*/ 0 w 1483"/>
                <a:gd name="T1" fmla="*/ 113 h 275"/>
                <a:gd name="T2" fmla="*/ 13 w 1483"/>
                <a:gd name="T3" fmla="*/ 137 h 275"/>
                <a:gd name="T4" fmla="*/ 25 w 1483"/>
                <a:gd name="T5" fmla="*/ 150 h 275"/>
                <a:gd name="T6" fmla="*/ 50 w 1483"/>
                <a:gd name="T7" fmla="*/ 162 h 275"/>
                <a:gd name="T8" fmla="*/ 88 w 1483"/>
                <a:gd name="T9" fmla="*/ 225 h 275"/>
                <a:gd name="T10" fmla="*/ 100 w 1483"/>
                <a:gd name="T11" fmla="*/ 250 h 275"/>
                <a:gd name="T12" fmla="*/ 436 w 1483"/>
                <a:gd name="T13" fmla="*/ 275 h 275"/>
                <a:gd name="T14" fmla="*/ 1483 w 1483"/>
                <a:gd name="T15" fmla="*/ 237 h 275"/>
                <a:gd name="T16" fmla="*/ 1433 w 1483"/>
                <a:gd name="T17" fmla="*/ 175 h 275"/>
                <a:gd name="T18" fmla="*/ 1396 w 1483"/>
                <a:gd name="T19" fmla="*/ 150 h 275"/>
                <a:gd name="T20" fmla="*/ 1371 w 1483"/>
                <a:gd name="T21" fmla="*/ 137 h 275"/>
                <a:gd name="T22" fmla="*/ 1234 w 1483"/>
                <a:gd name="T23" fmla="*/ 50 h 275"/>
                <a:gd name="T24" fmla="*/ 661 w 1483"/>
                <a:gd name="T25" fmla="*/ 50 h 275"/>
                <a:gd name="T26" fmla="*/ 25 w 1483"/>
                <a:gd name="T27" fmla="*/ 50 h 275"/>
                <a:gd name="T28" fmla="*/ 13 w 1483"/>
                <a:gd name="T29" fmla="*/ 63 h 275"/>
                <a:gd name="T30" fmla="*/ 0 w 1483"/>
                <a:gd name="T31" fmla="*/ 11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3" h="275">
                  <a:moveTo>
                    <a:pt x="0" y="113"/>
                  </a:moveTo>
                  <a:lnTo>
                    <a:pt x="13" y="137"/>
                  </a:lnTo>
                  <a:cubicBezTo>
                    <a:pt x="38" y="137"/>
                    <a:pt x="25" y="125"/>
                    <a:pt x="25" y="150"/>
                  </a:cubicBezTo>
                  <a:cubicBezTo>
                    <a:pt x="63" y="150"/>
                    <a:pt x="50" y="137"/>
                    <a:pt x="50" y="162"/>
                  </a:cubicBezTo>
                  <a:cubicBezTo>
                    <a:pt x="88" y="187"/>
                    <a:pt x="75" y="175"/>
                    <a:pt x="88" y="225"/>
                  </a:cubicBezTo>
                  <a:cubicBezTo>
                    <a:pt x="112" y="225"/>
                    <a:pt x="112" y="225"/>
                    <a:pt x="100" y="250"/>
                  </a:cubicBezTo>
                  <a:cubicBezTo>
                    <a:pt x="175" y="275"/>
                    <a:pt x="324" y="275"/>
                    <a:pt x="436" y="275"/>
                  </a:cubicBezTo>
                  <a:cubicBezTo>
                    <a:pt x="686" y="275"/>
                    <a:pt x="1296" y="275"/>
                    <a:pt x="1483" y="237"/>
                  </a:cubicBezTo>
                  <a:cubicBezTo>
                    <a:pt x="1458" y="175"/>
                    <a:pt x="1483" y="200"/>
                    <a:pt x="1433" y="175"/>
                  </a:cubicBezTo>
                  <a:lnTo>
                    <a:pt x="1396" y="150"/>
                  </a:lnTo>
                  <a:cubicBezTo>
                    <a:pt x="1371" y="162"/>
                    <a:pt x="1371" y="175"/>
                    <a:pt x="1371" y="137"/>
                  </a:cubicBezTo>
                  <a:cubicBezTo>
                    <a:pt x="1334" y="100"/>
                    <a:pt x="1296" y="75"/>
                    <a:pt x="1234" y="50"/>
                  </a:cubicBezTo>
                  <a:cubicBezTo>
                    <a:pt x="1147" y="0"/>
                    <a:pt x="835" y="50"/>
                    <a:pt x="661" y="50"/>
                  </a:cubicBezTo>
                  <a:cubicBezTo>
                    <a:pt x="461" y="63"/>
                    <a:pt x="225" y="50"/>
                    <a:pt x="25" y="50"/>
                  </a:cubicBezTo>
                  <a:cubicBezTo>
                    <a:pt x="25" y="50"/>
                    <a:pt x="13" y="50"/>
                    <a:pt x="13" y="63"/>
                  </a:cubicBezTo>
                  <a:lnTo>
                    <a:pt x="0" y="113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0" name="Freeform 56">
              <a:extLst>
                <a:ext uri="{FF2B5EF4-FFF2-40B4-BE49-F238E27FC236}">
                  <a16:creationId xmlns:a16="http://schemas.microsoft.com/office/drawing/2014/main" id="{E0EDDBC5-0E32-4C09-AE6F-B591E8ACE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" y="2850"/>
              <a:ext cx="280" cy="55"/>
            </a:xfrm>
            <a:custGeom>
              <a:avLst/>
              <a:gdLst>
                <a:gd name="T0" fmla="*/ 150 w 1446"/>
                <a:gd name="T1" fmla="*/ 286 h 286"/>
                <a:gd name="T2" fmla="*/ 449 w 1446"/>
                <a:gd name="T3" fmla="*/ 249 h 286"/>
                <a:gd name="T4" fmla="*/ 785 w 1446"/>
                <a:gd name="T5" fmla="*/ 249 h 286"/>
                <a:gd name="T6" fmla="*/ 1446 w 1446"/>
                <a:gd name="T7" fmla="*/ 237 h 286"/>
                <a:gd name="T8" fmla="*/ 1446 w 1446"/>
                <a:gd name="T9" fmla="*/ 212 h 286"/>
                <a:gd name="T10" fmla="*/ 1334 w 1446"/>
                <a:gd name="T11" fmla="*/ 12 h 286"/>
                <a:gd name="T12" fmla="*/ 673 w 1446"/>
                <a:gd name="T13" fmla="*/ 37 h 286"/>
                <a:gd name="T14" fmla="*/ 0 w 1446"/>
                <a:gd name="T15" fmla="*/ 99 h 286"/>
                <a:gd name="T16" fmla="*/ 150 w 1446"/>
                <a:gd name="T17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6" h="286">
                  <a:moveTo>
                    <a:pt x="150" y="286"/>
                  </a:moveTo>
                  <a:cubicBezTo>
                    <a:pt x="224" y="286"/>
                    <a:pt x="349" y="262"/>
                    <a:pt x="449" y="249"/>
                  </a:cubicBezTo>
                  <a:cubicBezTo>
                    <a:pt x="548" y="249"/>
                    <a:pt x="673" y="249"/>
                    <a:pt x="785" y="249"/>
                  </a:cubicBezTo>
                  <a:cubicBezTo>
                    <a:pt x="997" y="249"/>
                    <a:pt x="1234" y="237"/>
                    <a:pt x="1446" y="237"/>
                  </a:cubicBezTo>
                  <a:lnTo>
                    <a:pt x="1446" y="212"/>
                  </a:lnTo>
                  <a:cubicBezTo>
                    <a:pt x="1408" y="149"/>
                    <a:pt x="1383" y="62"/>
                    <a:pt x="1334" y="12"/>
                  </a:cubicBezTo>
                  <a:cubicBezTo>
                    <a:pt x="1246" y="0"/>
                    <a:pt x="748" y="12"/>
                    <a:pt x="673" y="37"/>
                  </a:cubicBezTo>
                  <a:cubicBezTo>
                    <a:pt x="486" y="62"/>
                    <a:pt x="137" y="50"/>
                    <a:pt x="0" y="99"/>
                  </a:cubicBezTo>
                  <a:cubicBezTo>
                    <a:pt x="13" y="149"/>
                    <a:pt x="87" y="212"/>
                    <a:pt x="150" y="286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1" name="Freeform 57">
              <a:extLst>
                <a:ext uri="{FF2B5EF4-FFF2-40B4-BE49-F238E27FC236}">
                  <a16:creationId xmlns:a16="http://schemas.microsoft.com/office/drawing/2014/main" id="{F5420164-8F2F-4706-A516-878B592C8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" y="3981"/>
              <a:ext cx="244" cy="70"/>
            </a:xfrm>
            <a:custGeom>
              <a:avLst/>
              <a:gdLst>
                <a:gd name="T0" fmla="*/ 87 w 1259"/>
                <a:gd name="T1" fmla="*/ 100 h 362"/>
                <a:gd name="T2" fmla="*/ 62 w 1259"/>
                <a:gd name="T3" fmla="*/ 137 h 362"/>
                <a:gd name="T4" fmla="*/ 50 w 1259"/>
                <a:gd name="T5" fmla="*/ 150 h 362"/>
                <a:gd name="T6" fmla="*/ 50 w 1259"/>
                <a:gd name="T7" fmla="*/ 187 h 362"/>
                <a:gd name="T8" fmla="*/ 25 w 1259"/>
                <a:gd name="T9" fmla="*/ 212 h 362"/>
                <a:gd name="T10" fmla="*/ 12 w 1259"/>
                <a:gd name="T11" fmla="*/ 250 h 362"/>
                <a:gd name="T12" fmla="*/ 0 w 1259"/>
                <a:gd name="T13" fmla="*/ 299 h 362"/>
                <a:gd name="T14" fmla="*/ 486 w 1259"/>
                <a:gd name="T15" fmla="*/ 337 h 362"/>
                <a:gd name="T16" fmla="*/ 972 w 1259"/>
                <a:gd name="T17" fmla="*/ 337 h 362"/>
                <a:gd name="T18" fmla="*/ 997 w 1259"/>
                <a:gd name="T19" fmla="*/ 312 h 362"/>
                <a:gd name="T20" fmla="*/ 1022 w 1259"/>
                <a:gd name="T21" fmla="*/ 299 h 362"/>
                <a:gd name="T22" fmla="*/ 1034 w 1259"/>
                <a:gd name="T23" fmla="*/ 274 h 362"/>
                <a:gd name="T24" fmla="*/ 1047 w 1259"/>
                <a:gd name="T25" fmla="*/ 262 h 362"/>
                <a:gd name="T26" fmla="*/ 1059 w 1259"/>
                <a:gd name="T27" fmla="*/ 250 h 362"/>
                <a:gd name="T28" fmla="*/ 1084 w 1259"/>
                <a:gd name="T29" fmla="*/ 225 h 362"/>
                <a:gd name="T30" fmla="*/ 1097 w 1259"/>
                <a:gd name="T31" fmla="*/ 212 h 362"/>
                <a:gd name="T32" fmla="*/ 1122 w 1259"/>
                <a:gd name="T33" fmla="*/ 200 h 362"/>
                <a:gd name="T34" fmla="*/ 1134 w 1259"/>
                <a:gd name="T35" fmla="*/ 187 h 362"/>
                <a:gd name="T36" fmla="*/ 1159 w 1259"/>
                <a:gd name="T37" fmla="*/ 175 h 362"/>
                <a:gd name="T38" fmla="*/ 1184 w 1259"/>
                <a:gd name="T39" fmla="*/ 162 h 362"/>
                <a:gd name="T40" fmla="*/ 1196 w 1259"/>
                <a:gd name="T41" fmla="*/ 137 h 362"/>
                <a:gd name="T42" fmla="*/ 1221 w 1259"/>
                <a:gd name="T43" fmla="*/ 125 h 362"/>
                <a:gd name="T44" fmla="*/ 1246 w 1259"/>
                <a:gd name="T45" fmla="*/ 100 h 362"/>
                <a:gd name="T46" fmla="*/ 1259 w 1259"/>
                <a:gd name="T47" fmla="*/ 88 h 362"/>
                <a:gd name="T48" fmla="*/ 224 w 1259"/>
                <a:gd name="T49" fmla="*/ 50 h 362"/>
                <a:gd name="T50" fmla="*/ 125 w 1259"/>
                <a:gd name="T51" fmla="*/ 50 h 362"/>
                <a:gd name="T52" fmla="*/ 87 w 1259"/>
                <a:gd name="T53" fmla="*/ 10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9" h="362">
                  <a:moveTo>
                    <a:pt x="87" y="100"/>
                  </a:moveTo>
                  <a:cubicBezTo>
                    <a:pt x="87" y="162"/>
                    <a:pt x="87" y="125"/>
                    <a:pt x="62" y="137"/>
                  </a:cubicBezTo>
                  <a:cubicBezTo>
                    <a:pt x="75" y="162"/>
                    <a:pt x="87" y="150"/>
                    <a:pt x="50" y="150"/>
                  </a:cubicBezTo>
                  <a:lnTo>
                    <a:pt x="50" y="187"/>
                  </a:lnTo>
                  <a:lnTo>
                    <a:pt x="25" y="212"/>
                  </a:lnTo>
                  <a:lnTo>
                    <a:pt x="12" y="250"/>
                  </a:lnTo>
                  <a:lnTo>
                    <a:pt x="0" y="299"/>
                  </a:lnTo>
                  <a:cubicBezTo>
                    <a:pt x="100" y="362"/>
                    <a:pt x="349" y="349"/>
                    <a:pt x="486" y="337"/>
                  </a:cubicBezTo>
                  <a:cubicBezTo>
                    <a:pt x="648" y="324"/>
                    <a:pt x="847" y="349"/>
                    <a:pt x="972" y="337"/>
                  </a:cubicBezTo>
                  <a:cubicBezTo>
                    <a:pt x="972" y="299"/>
                    <a:pt x="972" y="312"/>
                    <a:pt x="997" y="312"/>
                  </a:cubicBezTo>
                  <a:lnTo>
                    <a:pt x="1022" y="299"/>
                  </a:lnTo>
                  <a:lnTo>
                    <a:pt x="1034" y="274"/>
                  </a:lnTo>
                  <a:cubicBezTo>
                    <a:pt x="1022" y="250"/>
                    <a:pt x="1022" y="250"/>
                    <a:pt x="1047" y="262"/>
                  </a:cubicBezTo>
                  <a:cubicBezTo>
                    <a:pt x="1034" y="237"/>
                    <a:pt x="1034" y="237"/>
                    <a:pt x="1059" y="250"/>
                  </a:cubicBezTo>
                  <a:cubicBezTo>
                    <a:pt x="1059" y="212"/>
                    <a:pt x="1047" y="225"/>
                    <a:pt x="1084" y="225"/>
                  </a:cubicBezTo>
                  <a:cubicBezTo>
                    <a:pt x="1072" y="200"/>
                    <a:pt x="1072" y="212"/>
                    <a:pt x="1097" y="212"/>
                  </a:cubicBezTo>
                  <a:cubicBezTo>
                    <a:pt x="1097" y="187"/>
                    <a:pt x="1084" y="187"/>
                    <a:pt x="1122" y="200"/>
                  </a:cubicBezTo>
                  <a:cubicBezTo>
                    <a:pt x="1109" y="175"/>
                    <a:pt x="1109" y="175"/>
                    <a:pt x="1134" y="187"/>
                  </a:cubicBezTo>
                  <a:cubicBezTo>
                    <a:pt x="1134" y="162"/>
                    <a:pt x="1134" y="162"/>
                    <a:pt x="1159" y="175"/>
                  </a:cubicBezTo>
                  <a:cubicBezTo>
                    <a:pt x="1146" y="150"/>
                    <a:pt x="1146" y="150"/>
                    <a:pt x="1184" y="162"/>
                  </a:cubicBezTo>
                  <a:cubicBezTo>
                    <a:pt x="1171" y="125"/>
                    <a:pt x="1171" y="137"/>
                    <a:pt x="1196" y="137"/>
                  </a:cubicBezTo>
                  <a:cubicBezTo>
                    <a:pt x="1196" y="112"/>
                    <a:pt x="1171" y="125"/>
                    <a:pt x="1221" y="125"/>
                  </a:cubicBezTo>
                  <a:cubicBezTo>
                    <a:pt x="1221" y="88"/>
                    <a:pt x="1209" y="100"/>
                    <a:pt x="1246" y="100"/>
                  </a:cubicBezTo>
                  <a:cubicBezTo>
                    <a:pt x="1234" y="75"/>
                    <a:pt x="1234" y="88"/>
                    <a:pt x="1259" y="88"/>
                  </a:cubicBezTo>
                  <a:cubicBezTo>
                    <a:pt x="1109" y="0"/>
                    <a:pt x="411" y="150"/>
                    <a:pt x="224" y="50"/>
                  </a:cubicBezTo>
                  <a:lnTo>
                    <a:pt x="125" y="50"/>
                  </a:lnTo>
                  <a:cubicBezTo>
                    <a:pt x="112" y="75"/>
                    <a:pt x="100" y="88"/>
                    <a:pt x="87" y="100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2" name="Freeform 58">
              <a:extLst>
                <a:ext uri="{FF2B5EF4-FFF2-40B4-BE49-F238E27FC236}">
                  <a16:creationId xmlns:a16="http://schemas.microsoft.com/office/drawing/2014/main" id="{6A5C3F7F-557D-4274-A5DF-D45E2F9F3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" y="501"/>
              <a:ext cx="244" cy="56"/>
            </a:xfrm>
            <a:custGeom>
              <a:avLst/>
              <a:gdLst>
                <a:gd name="T0" fmla="*/ 0 w 1259"/>
                <a:gd name="T1" fmla="*/ 38 h 287"/>
                <a:gd name="T2" fmla="*/ 0 w 1259"/>
                <a:gd name="T3" fmla="*/ 87 h 287"/>
                <a:gd name="T4" fmla="*/ 0 w 1259"/>
                <a:gd name="T5" fmla="*/ 112 h 287"/>
                <a:gd name="T6" fmla="*/ 25 w 1259"/>
                <a:gd name="T7" fmla="*/ 137 h 287"/>
                <a:gd name="T8" fmla="*/ 38 w 1259"/>
                <a:gd name="T9" fmla="*/ 162 h 287"/>
                <a:gd name="T10" fmla="*/ 50 w 1259"/>
                <a:gd name="T11" fmla="*/ 187 h 287"/>
                <a:gd name="T12" fmla="*/ 63 w 1259"/>
                <a:gd name="T13" fmla="*/ 212 h 287"/>
                <a:gd name="T14" fmla="*/ 175 w 1259"/>
                <a:gd name="T15" fmla="*/ 274 h 287"/>
                <a:gd name="T16" fmla="*/ 1259 w 1259"/>
                <a:gd name="T17" fmla="*/ 237 h 287"/>
                <a:gd name="T18" fmla="*/ 1247 w 1259"/>
                <a:gd name="T19" fmla="*/ 200 h 287"/>
                <a:gd name="T20" fmla="*/ 1234 w 1259"/>
                <a:gd name="T21" fmla="*/ 187 h 287"/>
                <a:gd name="T22" fmla="*/ 1209 w 1259"/>
                <a:gd name="T23" fmla="*/ 175 h 287"/>
                <a:gd name="T24" fmla="*/ 1197 w 1259"/>
                <a:gd name="T25" fmla="*/ 162 h 287"/>
                <a:gd name="T26" fmla="*/ 1184 w 1259"/>
                <a:gd name="T27" fmla="*/ 137 h 287"/>
                <a:gd name="T28" fmla="*/ 1172 w 1259"/>
                <a:gd name="T29" fmla="*/ 125 h 287"/>
                <a:gd name="T30" fmla="*/ 1147 w 1259"/>
                <a:gd name="T31" fmla="*/ 100 h 287"/>
                <a:gd name="T32" fmla="*/ 1060 w 1259"/>
                <a:gd name="T33" fmla="*/ 38 h 287"/>
                <a:gd name="T34" fmla="*/ 835 w 1259"/>
                <a:gd name="T35" fmla="*/ 13 h 287"/>
                <a:gd name="T36" fmla="*/ 561 w 1259"/>
                <a:gd name="T37" fmla="*/ 25 h 287"/>
                <a:gd name="T38" fmla="*/ 0 w 1259"/>
                <a:gd name="T39" fmla="*/ 38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59" h="287">
                  <a:moveTo>
                    <a:pt x="0" y="38"/>
                  </a:moveTo>
                  <a:cubicBezTo>
                    <a:pt x="0" y="63"/>
                    <a:pt x="0" y="50"/>
                    <a:pt x="0" y="87"/>
                  </a:cubicBezTo>
                  <a:cubicBezTo>
                    <a:pt x="25" y="75"/>
                    <a:pt x="13" y="75"/>
                    <a:pt x="0" y="112"/>
                  </a:cubicBezTo>
                  <a:lnTo>
                    <a:pt x="25" y="137"/>
                  </a:lnTo>
                  <a:cubicBezTo>
                    <a:pt x="50" y="137"/>
                    <a:pt x="50" y="125"/>
                    <a:pt x="38" y="162"/>
                  </a:cubicBezTo>
                  <a:lnTo>
                    <a:pt x="50" y="187"/>
                  </a:lnTo>
                  <a:lnTo>
                    <a:pt x="63" y="212"/>
                  </a:lnTo>
                  <a:cubicBezTo>
                    <a:pt x="100" y="237"/>
                    <a:pt x="113" y="274"/>
                    <a:pt x="175" y="274"/>
                  </a:cubicBezTo>
                  <a:cubicBezTo>
                    <a:pt x="349" y="287"/>
                    <a:pt x="1159" y="287"/>
                    <a:pt x="1259" y="237"/>
                  </a:cubicBezTo>
                  <a:lnTo>
                    <a:pt x="1247" y="200"/>
                  </a:lnTo>
                  <a:cubicBezTo>
                    <a:pt x="1222" y="212"/>
                    <a:pt x="1234" y="212"/>
                    <a:pt x="1234" y="187"/>
                  </a:cubicBezTo>
                  <a:lnTo>
                    <a:pt x="1209" y="175"/>
                  </a:lnTo>
                  <a:cubicBezTo>
                    <a:pt x="1184" y="187"/>
                    <a:pt x="1184" y="187"/>
                    <a:pt x="1197" y="162"/>
                  </a:cubicBezTo>
                  <a:lnTo>
                    <a:pt x="1184" y="137"/>
                  </a:lnTo>
                  <a:lnTo>
                    <a:pt x="1172" y="125"/>
                  </a:lnTo>
                  <a:cubicBezTo>
                    <a:pt x="1134" y="125"/>
                    <a:pt x="1147" y="125"/>
                    <a:pt x="1147" y="100"/>
                  </a:cubicBezTo>
                  <a:lnTo>
                    <a:pt x="1060" y="38"/>
                  </a:lnTo>
                  <a:cubicBezTo>
                    <a:pt x="948" y="50"/>
                    <a:pt x="948" y="0"/>
                    <a:pt x="835" y="13"/>
                  </a:cubicBezTo>
                  <a:cubicBezTo>
                    <a:pt x="748" y="13"/>
                    <a:pt x="636" y="25"/>
                    <a:pt x="561" y="25"/>
                  </a:cubicBezTo>
                  <a:cubicBezTo>
                    <a:pt x="449" y="38"/>
                    <a:pt x="113" y="50"/>
                    <a:pt x="0" y="38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3" name="Freeform 59">
              <a:extLst>
                <a:ext uri="{FF2B5EF4-FFF2-40B4-BE49-F238E27FC236}">
                  <a16:creationId xmlns:a16="http://schemas.microsoft.com/office/drawing/2014/main" id="{3744BA7F-6E37-4A5A-A70F-65CD5B3AE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" y="3862"/>
              <a:ext cx="390" cy="46"/>
            </a:xfrm>
            <a:custGeom>
              <a:avLst/>
              <a:gdLst>
                <a:gd name="T0" fmla="*/ 0 w 2007"/>
                <a:gd name="T1" fmla="*/ 187 h 236"/>
                <a:gd name="T2" fmla="*/ 1085 w 2007"/>
                <a:gd name="T3" fmla="*/ 199 h 236"/>
                <a:gd name="T4" fmla="*/ 1621 w 2007"/>
                <a:gd name="T5" fmla="*/ 199 h 236"/>
                <a:gd name="T6" fmla="*/ 1832 w 2007"/>
                <a:gd name="T7" fmla="*/ 174 h 236"/>
                <a:gd name="T8" fmla="*/ 2007 w 2007"/>
                <a:gd name="T9" fmla="*/ 74 h 236"/>
                <a:gd name="T10" fmla="*/ 885 w 2007"/>
                <a:gd name="T11" fmla="*/ 49 h 236"/>
                <a:gd name="T12" fmla="*/ 374 w 2007"/>
                <a:gd name="T13" fmla="*/ 37 h 236"/>
                <a:gd name="T14" fmla="*/ 162 w 2007"/>
                <a:gd name="T15" fmla="*/ 74 h 236"/>
                <a:gd name="T16" fmla="*/ 0 w 2007"/>
                <a:gd name="T17" fmla="*/ 18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7" h="236">
                  <a:moveTo>
                    <a:pt x="0" y="187"/>
                  </a:moveTo>
                  <a:cubicBezTo>
                    <a:pt x="200" y="236"/>
                    <a:pt x="810" y="174"/>
                    <a:pt x="1085" y="199"/>
                  </a:cubicBezTo>
                  <a:cubicBezTo>
                    <a:pt x="1272" y="211"/>
                    <a:pt x="1446" y="187"/>
                    <a:pt x="1621" y="199"/>
                  </a:cubicBezTo>
                  <a:cubicBezTo>
                    <a:pt x="1770" y="211"/>
                    <a:pt x="1683" y="236"/>
                    <a:pt x="1832" y="174"/>
                  </a:cubicBezTo>
                  <a:cubicBezTo>
                    <a:pt x="1920" y="137"/>
                    <a:pt x="1970" y="124"/>
                    <a:pt x="2007" y="74"/>
                  </a:cubicBezTo>
                  <a:cubicBezTo>
                    <a:pt x="1645" y="74"/>
                    <a:pt x="1259" y="37"/>
                    <a:pt x="885" y="49"/>
                  </a:cubicBezTo>
                  <a:cubicBezTo>
                    <a:pt x="661" y="62"/>
                    <a:pt x="611" y="12"/>
                    <a:pt x="374" y="37"/>
                  </a:cubicBezTo>
                  <a:cubicBezTo>
                    <a:pt x="262" y="49"/>
                    <a:pt x="262" y="0"/>
                    <a:pt x="162" y="74"/>
                  </a:cubicBezTo>
                  <a:cubicBezTo>
                    <a:pt x="125" y="99"/>
                    <a:pt x="38" y="137"/>
                    <a:pt x="0" y="187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4" name="Freeform 60">
              <a:extLst>
                <a:ext uri="{FF2B5EF4-FFF2-40B4-BE49-F238E27FC236}">
                  <a16:creationId xmlns:a16="http://schemas.microsoft.com/office/drawing/2014/main" id="{5A068E6B-0EC1-4908-A425-1B39AA27D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383"/>
              <a:ext cx="229" cy="75"/>
            </a:xfrm>
            <a:custGeom>
              <a:avLst/>
              <a:gdLst>
                <a:gd name="T0" fmla="*/ 1121 w 1183"/>
                <a:gd name="T1" fmla="*/ 37 h 386"/>
                <a:gd name="T2" fmla="*/ 0 w 1183"/>
                <a:gd name="T3" fmla="*/ 37 h 386"/>
                <a:gd name="T4" fmla="*/ 1096 w 1183"/>
                <a:gd name="T5" fmla="*/ 74 h 386"/>
                <a:gd name="T6" fmla="*/ 897 w 1183"/>
                <a:gd name="T7" fmla="*/ 99 h 386"/>
                <a:gd name="T8" fmla="*/ 635 w 1183"/>
                <a:gd name="T9" fmla="*/ 112 h 386"/>
                <a:gd name="T10" fmla="*/ 62 w 1183"/>
                <a:gd name="T11" fmla="*/ 124 h 386"/>
                <a:gd name="T12" fmla="*/ 174 w 1183"/>
                <a:gd name="T13" fmla="*/ 336 h 386"/>
                <a:gd name="T14" fmla="*/ 997 w 1183"/>
                <a:gd name="T15" fmla="*/ 286 h 386"/>
                <a:gd name="T16" fmla="*/ 1183 w 1183"/>
                <a:gd name="T17" fmla="*/ 286 h 386"/>
                <a:gd name="T18" fmla="*/ 1121 w 1183"/>
                <a:gd name="T19" fmla="*/ 37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3" h="386">
                  <a:moveTo>
                    <a:pt x="1121" y="37"/>
                  </a:moveTo>
                  <a:lnTo>
                    <a:pt x="0" y="37"/>
                  </a:lnTo>
                  <a:cubicBezTo>
                    <a:pt x="162" y="174"/>
                    <a:pt x="984" y="0"/>
                    <a:pt x="1096" y="74"/>
                  </a:cubicBezTo>
                  <a:cubicBezTo>
                    <a:pt x="1046" y="149"/>
                    <a:pt x="997" y="99"/>
                    <a:pt x="897" y="99"/>
                  </a:cubicBezTo>
                  <a:cubicBezTo>
                    <a:pt x="797" y="99"/>
                    <a:pt x="722" y="112"/>
                    <a:pt x="635" y="112"/>
                  </a:cubicBezTo>
                  <a:cubicBezTo>
                    <a:pt x="461" y="124"/>
                    <a:pt x="211" y="112"/>
                    <a:pt x="62" y="124"/>
                  </a:cubicBezTo>
                  <a:cubicBezTo>
                    <a:pt x="49" y="211"/>
                    <a:pt x="112" y="311"/>
                    <a:pt x="174" y="336"/>
                  </a:cubicBezTo>
                  <a:cubicBezTo>
                    <a:pt x="311" y="386"/>
                    <a:pt x="835" y="324"/>
                    <a:pt x="997" y="286"/>
                  </a:cubicBezTo>
                  <a:cubicBezTo>
                    <a:pt x="1046" y="274"/>
                    <a:pt x="1121" y="286"/>
                    <a:pt x="1183" y="286"/>
                  </a:cubicBezTo>
                  <a:cubicBezTo>
                    <a:pt x="1171" y="162"/>
                    <a:pt x="1121" y="137"/>
                    <a:pt x="1121" y="37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5" name="Freeform 61">
              <a:extLst>
                <a:ext uri="{FF2B5EF4-FFF2-40B4-BE49-F238E27FC236}">
                  <a16:creationId xmlns:a16="http://schemas.microsoft.com/office/drawing/2014/main" id="{201A9E65-0037-4787-A0FF-61258618D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388"/>
              <a:ext cx="435" cy="326"/>
            </a:xfrm>
            <a:custGeom>
              <a:avLst/>
              <a:gdLst>
                <a:gd name="T0" fmla="*/ 137 w 2243"/>
                <a:gd name="T1" fmla="*/ 13 h 1683"/>
                <a:gd name="T2" fmla="*/ 75 w 2243"/>
                <a:gd name="T3" fmla="*/ 13 h 1683"/>
                <a:gd name="T4" fmla="*/ 0 w 2243"/>
                <a:gd name="T5" fmla="*/ 75 h 1683"/>
                <a:gd name="T6" fmla="*/ 187 w 2243"/>
                <a:gd name="T7" fmla="*/ 200 h 1683"/>
                <a:gd name="T8" fmla="*/ 162 w 2243"/>
                <a:gd name="T9" fmla="*/ 312 h 1683"/>
                <a:gd name="T10" fmla="*/ 361 w 2243"/>
                <a:gd name="T11" fmla="*/ 312 h 1683"/>
                <a:gd name="T12" fmla="*/ 324 w 2243"/>
                <a:gd name="T13" fmla="*/ 462 h 1683"/>
                <a:gd name="T14" fmla="*/ 623 w 2243"/>
                <a:gd name="T15" fmla="*/ 462 h 1683"/>
                <a:gd name="T16" fmla="*/ 623 w 2243"/>
                <a:gd name="T17" fmla="*/ 599 h 1683"/>
                <a:gd name="T18" fmla="*/ 798 w 2243"/>
                <a:gd name="T19" fmla="*/ 499 h 1683"/>
                <a:gd name="T20" fmla="*/ 922 w 2243"/>
                <a:gd name="T21" fmla="*/ 661 h 1683"/>
                <a:gd name="T22" fmla="*/ 935 w 2243"/>
                <a:gd name="T23" fmla="*/ 524 h 1683"/>
                <a:gd name="T24" fmla="*/ 1146 w 2243"/>
                <a:gd name="T25" fmla="*/ 711 h 1683"/>
                <a:gd name="T26" fmla="*/ 1234 w 2243"/>
                <a:gd name="T27" fmla="*/ 624 h 1683"/>
                <a:gd name="T28" fmla="*/ 1433 w 2243"/>
                <a:gd name="T29" fmla="*/ 748 h 1683"/>
                <a:gd name="T30" fmla="*/ 1383 w 2243"/>
                <a:gd name="T31" fmla="*/ 873 h 1683"/>
                <a:gd name="T32" fmla="*/ 1508 w 2243"/>
                <a:gd name="T33" fmla="*/ 835 h 1683"/>
                <a:gd name="T34" fmla="*/ 1583 w 2243"/>
                <a:gd name="T35" fmla="*/ 935 h 1683"/>
                <a:gd name="T36" fmla="*/ 1670 w 2243"/>
                <a:gd name="T37" fmla="*/ 1035 h 1683"/>
                <a:gd name="T38" fmla="*/ 1657 w 2243"/>
                <a:gd name="T39" fmla="*/ 1147 h 1683"/>
                <a:gd name="T40" fmla="*/ 1782 w 2243"/>
                <a:gd name="T41" fmla="*/ 1110 h 1683"/>
                <a:gd name="T42" fmla="*/ 1844 w 2243"/>
                <a:gd name="T43" fmla="*/ 1234 h 1683"/>
                <a:gd name="T44" fmla="*/ 1770 w 2243"/>
                <a:gd name="T45" fmla="*/ 1321 h 1683"/>
                <a:gd name="T46" fmla="*/ 1894 w 2243"/>
                <a:gd name="T47" fmla="*/ 1321 h 1683"/>
                <a:gd name="T48" fmla="*/ 1981 w 2243"/>
                <a:gd name="T49" fmla="*/ 1434 h 1683"/>
                <a:gd name="T50" fmla="*/ 1944 w 2243"/>
                <a:gd name="T51" fmla="*/ 1558 h 1683"/>
                <a:gd name="T52" fmla="*/ 2044 w 2243"/>
                <a:gd name="T53" fmla="*/ 1508 h 1683"/>
                <a:gd name="T54" fmla="*/ 2143 w 2243"/>
                <a:gd name="T55" fmla="*/ 1558 h 1683"/>
                <a:gd name="T56" fmla="*/ 2143 w 2243"/>
                <a:gd name="T57" fmla="*/ 1683 h 1683"/>
                <a:gd name="T58" fmla="*/ 2243 w 2243"/>
                <a:gd name="T59" fmla="*/ 1558 h 1683"/>
                <a:gd name="T60" fmla="*/ 2006 w 2243"/>
                <a:gd name="T61" fmla="*/ 1359 h 1683"/>
                <a:gd name="T62" fmla="*/ 1832 w 2243"/>
                <a:gd name="T63" fmla="*/ 1072 h 1683"/>
                <a:gd name="T64" fmla="*/ 1595 w 2243"/>
                <a:gd name="T65" fmla="*/ 848 h 1683"/>
                <a:gd name="T66" fmla="*/ 1358 w 2243"/>
                <a:gd name="T67" fmla="*/ 624 h 1683"/>
                <a:gd name="T68" fmla="*/ 1072 w 2243"/>
                <a:gd name="T69" fmla="*/ 462 h 1683"/>
                <a:gd name="T70" fmla="*/ 361 w 2243"/>
                <a:gd name="T71" fmla="*/ 250 h 1683"/>
                <a:gd name="T72" fmla="*/ 137 w 2243"/>
                <a:gd name="T73" fmla="*/ 13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43" h="1683">
                  <a:moveTo>
                    <a:pt x="137" y="13"/>
                  </a:moveTo>
                  <a:lnTo>
                    <a:pt x="75" y="13"/>
                  </a:lnTo>
                  <a:cubicBezTo>
                    <a:pt x="50" y="100"/>
                    <a:pt x="75" y="38"/>
                    <a:pt x="0" y="75"/>
                  </a:cubicBezTo>
                  <a:cubicBezTo>
                    <a:pt x="37" y="212"/>
                    <a:pt x="75" y="0"/>
                    <a:pt x="187" y="200"/>
                  </a:cubicBezTo>
                  <a:cubicBezTo>
                    <a:pt x="187" y="237"/>
                    <a:pt x="50" y="362"/>
                    <a:pt x="162" y="312"/>
                  </a:cubicBezTo>
                  <a:cubicBezTo>
                    <a:pt x="224" y="287"/>
                    <a:pt x="212" y="212"/>
                    <a:pt x="361" y="312"/>
                  </a:cubicBezTo>
                  <a:cubicBezTo>
                    <a:pt x="361" y="449"/>
                    <a:pt x="324" y="362"/>
                    <a:pt x="324" y="462"/>
                  </a:cubicBezTo>
                  <a:cubicBezTo>
                    <a:pt x="436" y="462"/>
                    <a:pt x="361" y="312"/>
                    <a:pt x="623" y="462"/>
                  </a:cubicBezTo>
                  <a:cubicBezTo>
                    <a:pt x="636" y="549"/>
                    <a:pt x="598" y="511"/>
                    <a:pt x="623" y="599"/>
                  </a:cubicBezTo>
                  <a:cubicBezTo>
                    <a:pt x="723" y="561"/>
                    <a:pt x="660" y="474"/>
                    <a:pt x="798" y="499"/>
                  </a:cubicBezTo>
                  <a:cubicBezTo>
                    <a:pt x="922" y="536"/>
                    <a:pt x="822" y="611"/>
                    <a:pt x="922" y="661"/>
                  </a:cubicBezTo>
                  <a:lnTo>
                    <a:pt x="935" y="524"/>
                  </a:lnTo>
                  <a:cubicBezTo>
                    <a:pt x="1221" y="499"/>
                    <a:pt x="1097" y="624"/>
                    <a:pt x="1146" y="711"/>
                  </a:cubicBezTo>
                  <a:cubicBezTo>
                    <a:pt x="1234" y="673"/>
                    <a:pt x="1159" y="673"/>
                    <a:pt x="1234" y="624"/>
                  </a:cubicBezTo>
                  <a:cubicBezTo>
                    <a:pt x="1259" y="636"/>
                    <a:pt x="1408" y="711"/>
                    <a:pt x="1433" y="748"/>
                  </a:cubicBezTo>
                  <a:cubicBezTo>
                    <a:pt x="1421" y="860"/>
                    <a:pt x="1383" y="761"/>
                    <a:pt x="1383" y="873"/>
                  </a:cubicBezTo>
                  <a:cubicBezTo>
                    <a:pt x="1471" y="873"/>
                    <a:pt x="1421" y="860"/>
                    <a:pt x="1508" y="835"/>
                  </a:cubicBezTo>
                  <a:cubicBezTo>
                    <a:pt x="1545" y="885"/>
                    <a:pt x="1533" y="885"/>
                    <a:pt x="1583" y="935"/>
                  </a:cubicBezTo>
                  <a:cubicBezTo>
                    <a:pt x="1620" y="985"/>
                    <a:pt x="1657" y="997"/>
                    <a:pt x="1670" y="1035"/>
                  </a:cubicBezTo>
                  <a:cubicBezTo>
                    <a:pt x="1695" y="1147"/>
                    <a:pt x="1595" y="1085"/>
                    <a:pt x="1657" y="1147"/>
                  </a:cubicBezTo>
                  <a:cubicBezTo>
                    <a:pt x="1707" y="1209"/>
                    <a:pt x="1645" y="1122"/>
                    <a:pt x="1782" y="1110"/>
                  </a:cubicBezTo>
                  <a:cubicBezTo>
                    <a:pt x="1807" y="1147"/>
                    <a:pt x="1832" y="1172"/>
                    <a:pt x="1844" y="1234"/>
                  </a:cubicBezTo>
                  <a:cubicBezTo>
                    <a:pt x="1795" y="1297"/>
                    <a:pt x="1795" y="1247"/>
                    <a:pt x="1770" y="1321"/>
                  </a:cubicBezTo>
                  <a:cubicBezTo>
                    <a:pt x="1807" y="1334"/>
                    <a:pt x="1844" y="1321"/>
                    <a:pt x="1894" y="1321"/>
                  </a:cubicBezTo>
                  <a:cubicBezTo>
                    <a:pt x="1919" y="1359"/>
                    <a:pt x="1944" y="1384"/>
                    <a:pt x="1981" y="1434"/>
                  </a:cubicBezTo>
                  <a:cubicBezTo>
                    <a:pt x="1957" y="1521"/>
                    <a:pt x="1932" y="1421"/>
                    <a:pt x="1944" y="1558"/>
                  </a:cubicBezTo>
                  <a:cubicBezTo>
                    <a:pt x="2044" y="1533"/>
                    <a:pt x="1957" y="1521"/>
                    <a:pt x="2044" y="1508"/>
                  </a:cubicBezTo>
                  <a:cubicBezTo>
                    <a:pt x="2094" y="1496"/>
                    <a:pt x="2094" y="1521"/>
                    <a:pt x="2143" y="1558"/>
                  </a:cubicBezTo>
                  <a:cubicBezTo>
                    <a:pt x="2143" y="1646"/>
                    <a:pt x="2094" y="1633"/>
                    <a:pt x="2143" y="1683"/>
                  </a:cubicBezTo>
                  <a:cubicBezTo>
                    <a:pt x="2193" y="1670"/>
                    <a:pt x="2231" y="1621"/>
                    <a:pt x="2243" y="1558"/>
                  </a:cubicBezTo>
                  <a:lnTo>
                    <a:pt x="2006" y="1359"/>
                  </a:lnTo>
                  <a:cubicBezTo>
                    <a:pt x="1919" y="1272"/>
                    <a:pt x="1907" y="1159"/>
                    <a:pt x="1832" y="1072"/>
                  </a:cubicBezTo>
                  <a:cubicBezTo>
                    <a:pt x="1757" y="997"/>
                    <a:pt x="1657" y="948"/>
                    <a:pt x="1595" y="848"/>
                  </a:cubicBezTo>
                  <a:cubicBezTo>
                    <a:pt x="1433" y="599"/>
                    <a:pt x="1471" y="673"/>
                    <a:pt x="1358" y="624"/>
                  </a:cubicBezTo>
                  <a:cubicBezTo>
                    <a:pt x="1321" y="611"/>
                    <a:pt x="1184" y="499"/>
                    <a:pt x="1072" y="462"/>
                  </a:cubicBezTo>
                  <a:cubicBezTo>
                    <a:pt x="860" y="399"/>
                    <a:pt x="760" y="549"/>
                    <a:pt x="361" y="250"/>
                  </a:cubicBezTo>
                  <a:cubicBezTo>
                    <a:pt x="262" y="162"/>
                    <a:pt x="199" y="150"/>
                    <a:pt x="137" y="13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6" name="Freeform 62">
              <a:extLst>
                <a:ext uri="{FF2B5EF4-FFF2-40B4-BE49-F238E27FC236}">
                  <a16:creationId xmlns:a16="http://schemas.microsoft.com/office/drawing/2014/main" id="{58E05446-24DD-456B-B029-7BFE5AC63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3408"/>
              <a:ext cx="236" cy="48"/>
            </a:xfrm>
            <a:custGeom>
              <a:avLst/>
              <a:gdLst>
                <a:gd name="T0" fmla="*/ 162 w 1221"/>
                <a:gd name="T1" fmla="*/ 12 h 249"/>
                <a:gd name="T2" fmla="*/ 99 w 1221"/>
                <a:gd name="T3" fmla="*/ 37 h 249"/>
                <a:gd name="T4" fmla="*/ 87 w 1221"/>
                <a:gd name="T5" fmla="*/ 49 h 249"/>
                <a:gd name="T6" fmla="*/ 74 w 1221"/>
                <a:gd name="T7" fmla="*/ 74 h 249"/>
                <a:gd name="T8" fmla="*/ 49 w 1221"/>
                <a:gd name="T9" fmla="*/ 99 h 249"/>
                <a:gd name="T10" fmla="*/ 37 w 1221"/>
                <a:gd name="T11" fmla="*/ 124 h 249"/>
                <a:gd name="T12" fmla="*/ 24 w 1221"/>
                <a:gd name="T13" fmla="*/ 149 h 249"/>
                <a:gd name="T14" fmla="*/ 0 w 1221"/>
                <a:gd name="T15" fmla="*/ 224 h 249"/>
                <a:gd name="T16" fmla="*/ 37 w 1221"/>
                <a:gd name="T17" fmla="*/ 236 h 249"/>
                <a:gd name="T18" fmla="*/ 610 w 1221"/>
                <a:gd name="T19" fmla="*/ 249 h 249"/>
                <a:gd name="T20" fmla="*/ 1184 w 1221"/>
                <a:gd name="T21" fmla="*/ 249 h 249"/>
                <a:gd name="T22" fmla="*/ 1221 w 1221"/>
                <a:gd name="T23" fmla="*/ 112 h 249"/>
                <a:gd name="T24" fmla="*/ 1208 w 1221"/>
                <a:gd name="T25" fmla="*/ 49 h 249"/>
                <a:gd name="T26" fmla="*/ 947 w 1221"/>
                <a:gd name="T27" fmla="*/ 25 h 249"/>
                <a:gd name="T28" fmla="*/ 710 w 1221"/>
                <a:gd name="T29" fmla="*/ 25 h 249"/>
                <a:gd name="T30" fmla="*/ 162 w 1221"/>
                <a:gd name="T31" fmla="*/ 1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1" h="249">
                  <a:moveTo>
                    <a:pt x="162" y="12"/>
                  </a:moveTo>
                  <a:lnTo>
                    <a:pt x="99" y="37"/>
                  </a:lnTo>
                  <a:cubicBezTo>
                    <a:pt x="99" y="62"/>
                    <a:pt x="112" y="49"/>
                    <a:pt x="87" y="49"/>
                  </a:cubicBezTo>
                  <a:lnTo>
                    <a:pt x="74" y="74"/>
                  </a:lnTo>
                  <a:lnTo>
                    <a:pt x="49" y="99"/>
                  </a:lnTo>
                  <a:lnTo>
                    <a:pt x="37" y="124"/>
                  </a:lnTo>
                  <a:cubicBezTo>
                    <a:pt x="49" y="162"/>
                    <a:pt x="49" y="149"/>
                    <a:pt x="24" y="149"/>
                  </a:cubicBezTo>
                  <a:lnTo>
                    <a:pt x="0" y="224"/>
                  </a:lnTo>
                  <a:lnTo>
                    <a:pt x="37" y="236"/>
                  </a:lnTo>
                  <a:lnTo>
                    <a:pt x="610" y="249"/>
                  </a:lnTo>
                  <a:cubicBezTo>
                    <a:pt x="785" y="236"/>
                    <a:pt x="997" y="236"/>
                    <a:pt x="1184" y="249"/>
                  </a:cubicBezTo>
                  <a:lnTo>
                    <a:pt x="1221" y="112"/>
                  </a:lnTo>
                  <a:lnTo>
                    <a:pt x="1208" y="49"/>
                  </a:lnTo>
                  <a:cubicBezTo>
                    <a:pt x="1146" y="25"/>
                    <a:pt x="1022" y="25"/>
                    <a:pt x="947" y="25"/>
                  </a:cubicBezTo>
                  <a:cubicBezTo>
                    <a:pt x="772" y="12"/>
                    <a:pt x="922" y="0"/>
                    <a:pt x="710" y="25"/>
                  </a:cubicBezTo>
                  <a:cubicBezTo>
                    <a:pt x="535" y="37"/>
                    <a:pt x="336" y="0"/>
                    <a:pt x="162" y="12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7" name="Freeform 63">
              <a:extLst>
                <a:ext uri="{FF2B5EF4-FFF2-40B4-BE49-F238E27FC236}">
                  <a16:creationId xmlns:a16="http://schemas.microsoft.com/office/drawing/2014/main" id="{E38C9815-9F9A-4956-94E4-82819417A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" y="3270"/>
              <a:ext cx="201" cy="61"/>
            </a:xfrm>
            <a:custGeom>
              <a:avLst/>
              <a:gdLst>
                <a:gd name="T0" fmla="*/ 50 w 1034"/>
                <a:gd name="T1" fmla="*/ 50 h 312"/>
                <a:gd name="T2" fmla="*/ 25 w 1034"/>
                <a:gd name="T3" fmla="*/ 63 h 312"/>
                <a:gd name="T4" fmla="*/ 12 w 1034"/>
                <a:gd name="T5" fmla="*/ 125 h 312"/>
                <a:gd name="T6" fmla="*/ 0 w 1034"/>
                <a:gd name="T7" fmla="*/ 299 h 312"/>
                <a:gd name="T8" fmla="*/ 436 w 1034"/>
                <a:gd name="T9" fmla="*/ 299 h 312"/>
                <a:gd name="T10" fmla="*/ 885 w 1034"/>
                <a:gd name="T11" fmla="*/ 299 h 312"/>
                <a:gd name="T12" fmla="*/ 1009 w 1034"/>
                <a:gd name="T13" fmla="*/ 287 h 312"/>
                <a:gd name="T14" fmla="*/ 1034 w 1034"/>
                <a:gd name="T15" fmla="*/ 187 h 312"/>
                <a:gd name="T16" fmla="*/ 1034 w 1034"/>
                <a:gd name="T17" fmla="*/ 63 h 312"/>
                <a:gd name="T18" fmla="*/ 972 w 1034"/>
                <a:gd name="T19" fmla="*/ 50 h 312"/>
                <a:gd name="T20" fmla="*/ 50 w 1034"/>
                <a:gd name="T21" fmla="*/ 5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4" h="312">
                  <a:moveTo>
                    <a:pt x="50" y="50"/>
                  </a:moveTo>
                  <a:lnTo>
                    <a:pt x="25" y="63"/>
                  </a:lnTo>
                  <a:lnTo>
                    <a:pt x="12" y="125"/>
                  </a:lnTo>
                  <a:cubicBezTo>
                    <a:pt x="37" y="200"/>
                    <a:pt x="12" y="225"/>
                    <a:pt x="0" y="299"/>
                  </a:cubicBezTo>
                  <a:cubicBezTo>
                    <a:pt x="149" y="312"/>
                    <a:pt x="287" y="299"/>
                    <a:pt x="436" y="299"/>
                  </a:cubicBezTo>
                  <a:lnTo>
                    <a:pt x="885" y="299"/>
                  </a:lnTo>
                  <a:lnTo>
                    <a:pt x="1009" y="287"/>
                  </a:lnTo>
                  <a:lnTo>
                    <a:pt x="1034" y="187"/>
                  </a:lnTo>
                  <a:cubicBezTo>
                    <a:pt x="1034" y="137"/>
                    <a:pt x="1034" y="100"/>
                    <a:pt x="1034" y="63"/>
                  </a:cubicBezTo>
                  <a:lnTo>
                    <a:pt x="972" y="50"/>
                  </a:lnTo>
                  <a:cubicBezTo>
                    <a:pt x="685" y="88"/>
                    <a:pt x="361" y="0"/>
                    <a:pt x="50" y="50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8" name="Freeform 64">
              <a:extLst>
                <a:ext uri="{FF2B5EF4-FFF2-40B4-BE49-F238E27FC236}">
                  <a16:creationId xmlns:a16="http://schemas.microsoft.com/office/drawing/2014/main" id="{71FAA9E0-EC04-41AD-99CB-F77F6B538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6" y="472"/>
              <a:ext cx="430" cy="244"/>
            </a:xfrm>
            <a:custGeom>
              <a:avLst/>
              <a:gdLst>
                <a:gd name="T0" fmla="*/ 112 w 2218"/>
                <a:gd name="T1" fmla="*/ 162 h 1258"/>
                <a:gd name="T2" fmla="*/ 62 w 2218"/>
                <a:gd name="T3" fmla="*/ 261 h 1258"/>
                <a:gd name="T4" fmla="*/ 112 w 2218"/>
                <a:gd name="T5" fmla="*/ 336 h 1258"/>
                <a:gd name="T6" fmla="*/ 100 w 2218"/>
                <a:gd name="T7" fmla="*/ 311 h 1258"/>
                <a:gd name="T8" fmla="*/ 62 w 2218"/>
                <a:gd name="T9" fmla="*/ 236 h 1258"/>
                <a:gd name="T10" fmla="*/ 897 w 2218"/>
                <a:gd name="T11" fmla="*/ 162 h 1258"/>
                <a:gd name="T12" fmla="*/ 1234 w 2218"/>
                <a:gd name="T13" fmla="*/ 274 h 1258"/>
                <a:gd name="T14" fmla="*/ 1271 w 2218"/>
                <a:gd name="T15" fmla="*/ 324 h 1258"/>
                <a:gd name="T16" fmla="*/ 1321 w 2218"/>
                <a:gd name="T17" fmla="*/ 386 h 1258"/>
                <a:gd name="T18" fmla="*/ 262 w 2218"/>
                <a:gd name="T19" fmla="*/ 560 h 1258"/>
                <a:gd name="T20" fmla="*/ 312 w 2218"/>
                <a:gd name="T21" fmla="*/ 623 h 1258"/>
                <a:gd name="T22" fmla="*/ 474 w 2218"/>
                <a:gd name="T23" fmla="*/ 710 h 1258"/>
                <a:gd name="T24" fmla="*/ 486 w 2218"/>
                <a:gd name="T25" fmla="*/ 835 h 1258"/>
                <a:gd name="T26" fmla="*/ 536 w 2218"/>
                <a:gd name="T27" fmla="*/ 872 h 1258"/>
                <a:gd name="T28" fmla="*/ 598 w 2218"/>
                <a:gd name="T29" fmla="*/ 922 h 1258"/>
                <a:gd name="T30" fmla="*/ 648 w 2218"/>
                <a:gd name="T31" fmla="*/ 972 h 1258"/>
                <a:gd name="T32" fmla="*/ 773 w 2218"/>
                <a:gd name="T33" fmla="*/ 1022 h 1258"/>
                <a:gd name="T34" fmla="*/ 810 w 2218"/>
                <a:gd name="T35" fmla="*/ 1121 h 1258"/>
                <a:gd name="T36" fmla="*/ 885 w 2218"/>
                <a:gd name="T37" fmla="*/ 1171 h 1258"/>
                <a:gd name="T38" fmla="*/ 947 w 2218"/>
                <a:gd name="T39" fmla="*/ 1209 h 1258"/>
                <a:gd name="T40" fmla="*/ 985 w 2218"/>
                <a:gd name="T41" fmla="*/ 1233 h 1258"/>
                <a:gd name="T42" fmla="*/ 910 w 2218"/>
                <a:gd name="T43" fmla="*/ 1184 h 1258"/>
                <a:gd name="T44" fmla="*/ 835 w 2218"/>
                <a:gd name="T45" fmla="*/ 1134 h 1258"/>
                <a:gd name="T46" fmla="*/ 785 w 2218"/>
                <a:gd name="T47" fmla="*/ 1096 h 1258"/>
                <a:gd name="T48" fmla="*/ 1595 w 2218"/>
                <a:gd name="T49" fmla="*/ 997 h 1258"/>
                <a:gd name="T50" fmla="*/ 648 w 2218"/>
                <a:gd name="T51" fmla="*/ 972 h 1258"/>
                <a:gd name="T52" fmla="*/ 598 w 2218"/>
                <a:gd name="T53" fmla="*/ 922 h 1258"/>
                <a:gd name="T54" fmla="*/ 536 w 2218"/>
                <a:gd name="T55" fmla="*/ 872 h 1258"/>
                <a:gd name="T56" fmla="*/ 486 w 2218"/>
                <a:gd name="T57" fmla="*/ 835 h 1258"/>
                <a:gd name="T58" fmla="*/ 1209 w 2218"/>
                <a:gd name="T59" fmla="*/ 735 h 1258"/>
                <a:gd name="T60" fmla="*/ 1907 w 2218"/>
                <a:gd name="T61" fmla="*/ 710 h 1258"/>
                <a:gd name="T62" fmla="*/ 2019 w 2218"/>
                <a:gd name="T63" fmla="*/ 772 h 1258"/>
                <a:gd name="T64" fmla="*/ 2156 w 2218"/>
                <a:gd name="T65" fmla="*/ 797 h 1258"/>
                <a:gd name="T66" fmla="*/ 1932 w 2218"/>
                <a:gd name="T67" fmla="*/ 722 h 1258"/>
                <a:gd name="T68" fmla="*/ 1720 w 2218"/>
                <a:gd name="T69" fmla="*/ 698 h 1258"/>
                <a:gd name="T70" fmla="*/ 1645 w 2218"/>
                <a:gd name="T71" fmla="*/ 573 h 1258"/>
                <a:gd name="T72" fmla="*/ 1682 w 2218"/>
                <a:gd name="T73" fmla="*/ 598 h 1258"/>
                <a:gd name="T74" fmla="*/ 349 w 2218"/>
                <a:gd name="T75" fmla="*/ 673 h 1258"/>
                <a:gd name="T76" fmla="*/ 274 w 2218"/>
                <a:gd name="T77" fmla="*/ 573 h 1258"/>
                <a:gd name="T78" fmla="*/ 262 w 2218"/>
                <a:gd name="T79" fmla="*/ 486 h 1258"/>
                <a:gd name="T80" fmla="*/ 1483 w 2218"/>
                <a:gd name="T81" fmla="*/ 473 h 1258"/>
                <a:gd name="T82" fmla="*/ 1309 w 2218"/>
                <a:gd name="T83" fmla="*/ 349 h 1258"/>
                <a:gd name="T84" fmla="*/ 1259 w 2218"/>
                <a:gd name="T85" fmla="*/ 311 h 1258"/>
                <a:gd name="T86" fmla="*/ 1209 w 2218"/>
                <a:gd name="T87" fmla="*/ 249 h 1258"/>
                <a:gd name="T88" fmla="*/ 1122 w 2218"/>
                <a:gd name="T89" fmla="*/ 187 h 1258"/>
                <a:gd name="T90" fmla="*/ 1034 w 2218"/>
                <a:gd name="T91" fmla="*/ 124 h 1258"/>
                <a:gd name="T92" fmla="*/ 1010 w 2218"/>
                <a:gd name="T93" fmla="*/ 87 h 1258"/>
                <a:gd name="T94" fmla="*/ 25 w 2218"/>
                <a:gd name="T95" fmla="*/ 137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18" h="1258">
                  <a:moveTo>
                    <a:pt x="25" y="137"/>
                  </a:moveTo>
                  <a:cubicBezTo>
                    <a:pt x="50" y="149"/>
                    <a:pt x="37" y="149"/>
                    <a:pt x="75" y="162"/>
                  </a:cubicBezTo>
                  <a:cubicBezTo>
                    <a:pt x="87" y="162"/>
                    <a:pt x="100" y="162"/>
                    <a:pt x="112" y="162"/>
                  </a:cubicBezTo>
                  <a:cubicBezTo>
                    <a:pt x="50" y="174"/>
                    <a:pt x="75" y="174"/>
                    <a:pt x="62" y="187"/>
                  </a:cubicBezTo>
                  <a:cubicBezTo>
                    <a:pt x="0" y="174"/>
                    <a:pt x="50" y="224"/>
                    <a:pt x="62" y="236"/>
                  </a:cubicBezTo>
                  <a:lnTo>
                    <a:pt x="62" y="261"/>
                  </a:lnTo>
                  <a:lnTo>
                    <a:pt x="87" y="286"/>
                  </a:lnTo>
                  <a:cubicBezTo>
                    <a:pt x="87" y="311"/>
                    <a:pt x="75" y="311"/>
                    <a:pt x="100" y="311"/>
                  </a:cubicBezTo>
                  <a:lnTo>
                    <a:pt x="112" y="336"/>
                  </a:lnTo>
                  <a:cubicBezTo>
                    <a:pt x="100" y="361"/>
                    <a:pt x="100" y="361"/>
                    <a:pt x="125" y="361"/>
                  </a:cubicBezTo>
                  <a:lnTo>
                    <a:pt x="112" y="336"/>
                  </a:lnTo>
                  <a:lnTo>
                    <a:pt x="100" y="311"/>
                  </a:lnTo>
                  <a:cubicBezTo>
                    <a:pt x="112" y="274"/>
                    <a:pt x="112" y="286"/>
                    <a:pt x="87" y="286"/>
                  </a:cubicBezTo>
                  <a:lnTo>
                    <a:pt x="62" y="261"/>
                  </a:lnTo>
                  <a:cubicBezTo>
                    <a:pt x="75" y="224"/>
                    <a:pt x="87" y="224"/>
                    <a:pt x="62" y="236"/>
                  </a:cubicBezTo>
                  <a:cubicBezTo>
                    <a:pt x="62" y="199"/>
                    <a:pt x="62" y="212"/>
                    <a:pt x="62" y="187"/>
                  </a:cubicBezTo>
                  <a:cubicBezTo>
                    <a:pt x="175" y="199"/>
                    <a:pt x="511" y="187"/>
                    <a:pt x="623" y="174"/>
                  </a:cubicBezTo>
                  <a:cubicBezTo>
                    <a:pt x="698" y="174"/>
                    <a:pt x="810" y="162"/>
                    <a:pt x="897" y="162"/>
                  </a:cubicBezTo>
                  <a:cubicBezTo>
                    <a:pt x="1010" y="149"/>
                    <a:pt x="1010" y="199"/>
                    <a:pt x="1122" y="187"/>
                  </a:cubicBezTo>
                  <a:lnTo>
                    <a:pt x="1209" y="249"/>
                  </a:lnTo>
                  <a:cubicBezTo>
                    <a:pt x="1209" y="274"/>
                    <a:pt x="1196" y="274"/>
                    <a:pt x="1234" y="274"/>
                  </a:cubicBezTo>
                  <a:lnTo>
                    <a:pt x="1246" y="286"/>
                  </a:lnTo>
                  <a:lnTo>
                    <a:pt x="1259" y="311"/>
                  </a:lnTo>
                  <a:cubicBezTo>
                    <a:pt x="1246" y="336"/>
                    <a:pt x="1246" y="336"/>
                    <a:pt x="1271" y="324"/>
                  </a:cubicBezTo>
                  <a:lnTo>
                    <a:pt x="1296" y="336"/>
                  </a:lnTo>
                  <a:cubicBezTo>
                    <a:pt x="1296" y="361"/>
                    <a:pt x="1284" y="361"/>
                    <a:pt x="1309" y="349"/>
                  </a:cubicBezTo>
                  <a:lnTo>
                    <a:pt x="1321" y="386"/>
                  </a:lnTo>
                  <a:cubicBezTo>
                    <a:pt x="1221" y="436"/>
                    <a:pt x="411" y="436"/>
                    <a:pt x="237" y="423"/>
                  </a:cubicBezTo>
                  <a:cubicBezTo>
                    <a:pt x="262" y="498"/>
                    <a:pt x="199" y="448"/>
                    <a:pt x="249" y="536"/>
                  </a:cubicBezTo>
                  <a:lnTo>
                    <a:pt x="262" y="560"/>
                  </a:lnTo>
                  <a:cubicBezTo>
                    <a:pt x="262" y="585"/>
                    <a:pt x="249" y="573"/>
                    <a:pt x="274" y="573"/>
                  </a:cubicBezTo>
                  <a:cubicBezTo>
                    <a:pt x="274" y="598"/>
                    <a:pt x="274" y="598"/>
                    <a:pt x="299" y="585"/>
                  </a:cubicBezTo>
                  <a:cubicBezTo>
                    <a:pt x="299" y="598"/>
                    <a:pt x="312" y="610"/>
                    <a:pt x="312" y="623"/>
                  </a:cubicBezTo>
                  <a:cubicBezTo>
                    <a:pt x="324" y="648"/>
                    <a:pt x="324" y="648"/>
                    <a:pt x="337" y="648"/>
                  </a:cubicBezTo>
                  <a:cubicBezTo>
                    <a:pt x="324" y="685"/>
                    <a:pt x="324" y="673"/>
                    <a:pt x="349" y="673"/>
                  </a:cubicBezTo>
                  <a:cubicBezTo>
                    <a:pt x="374" y="710"/>
                    <a:pt x="374" y="710"/>
                    <a:pt x="474" y="710"/>
                  </a:cubicBezTo>
                  <a:cubicBezTo>
                    <a:pt x="449" y="747"/>
                    <a:pt x="449" y="722"/>
                    <a:pt x="461" y="760"/>
                  </a:cubicBezTo>
                  <a:cubicBezTo>
                    <a:pt x="461" y="810"/>
                    <a:pt x="474" y="810"/>
                    <a:pt x="474" y="810"/>
                  </a:cubicBezTo>
                  <a:cubicBezTo>
                    <a:pt x="461" y="835"/>
                    <a:pt x="449" y="835"/>
                    <a:pt x="486" y="835"/>
                  </a:cubicBezTo>
                  <a:cubicBezTo>
                    <a:pt x="474" y="860"/>
                    <a:pt x="474" y="847"/>
                    <a:pt x="499" y="847"/>
                  </a:cubicBezTo>
                  <a:cubicBezTo>
                    <a:pt x="499" y="872"/>
                    <a:pt x="486" y="872"/>
                    <a:pt x="523" y="860"/>
                  </a:cubicBezTo>
                  <a:cubicBezTo>
                    <a:pt x="511" y="884"/>
                    <a:pt x="511" y="884"/>
                    <a:pt x="536" y="872"/>
                  </a:cubicBezTo>
                  <a:cubicBezTo>
                    <a:pt x="523" y="909"/>
                    <a:pt x="523" y="897"/>
                    <a:pt x="561" y="897"/>
                  </a:cubicBezTo>
                  <a:cubicBezTo>
                    <a:pt x="548" y="922"/>
                    <a:pt x="548" y="909"/>
                    <a:pt x="573" y="909"/>
                  </a:cubicBezTo>
                  <a:cubicBezTo>
                    <a:pt x="573" y="934"/>
                    <a:pt x="561" y="922"/>
                    <a:pt x="598" y="922"/>
                  </a:cubicBezTo>
                  <a:cubicBezTo>
                    <a:pt x="586" y="947"/>
                    <a:pt x="586" y="934"/>
                    <a:pt x="611" y="934"/>
                  </a:cubicBezTo>
                  <a:cubicBezTo>
                    <a:pt x="611" y="959"/>
                    <a:pt x="611" y="959"/>
                    <a:pt x="636" y="947"/>
                  </a:cubicBezTo>
                  <a:cubicBezTo>
                    <a:pt x="623" y="972"/>
                    <a:pt x="623" y="972"/>
                    <a:pt x="648" y="972"/>
                  </a:cubicBezTo>
                  <a:cubicBezTo>
                    <a:pt x="636" y="997"/>
                    <a:pt x="636" y="997"/>
                    <a:pt x="661" y="984"/>
                  </a:cubicBezTo>
                  <a:cubicBezTo>
                    <a:pt x="685" y="1009"/>
                    <a:pt x="648" y="997"/>
                    <a:pt x="710" y="1009"/>
                  </a:cubicBezTo>
                  <a:cubicBezTo>
                    <a:pt x="723" y="1022"/>
                    <a:pt x="748" y="1022"/>
                    <a:pt x="773" y="1022"/>
                  </a:cubicBezTo>
                  <a:lnTo>
                    <a:pt x="785" y="1096"/>
                  </a:lnTo>
                  <a:cubicBezTo>
                    <a:pt x="773" y="1121"/>
                    <a:pt x="760" y="1121"/>
                    <a:pt x="798" y="1109"/>
                  </a:cubicBezTo>
                  <a:cubicBezTo>
                    <a:pt x="785" y="1146"/>
                    <a:pt x="785" y="1134"/>
                    <a:pt x="810" y="1121"/>
                  </a:cubicBezTo>
                  <a:cubicBezTo>
                    <a:pt x="810" y="1146"/>
                    <a:pt x="810" y="1146"/>
                    <a:pt x="835" y="1134"/>
                  </a:cubicBezTo>
                  <a:cubicBezTo>
                    <a:pt x="835" y="1171"/>
                    <a:pt x="823" y="1159"/>
                    <a:pt x="860" y="1146"/>
                  </a:cubicBezTo>
                  <a:cubicBezTo>
                    <a:pt x="860" y="1171"/>
                    <a:pt x="835" y="1171"/>
                    <a:pt x="885" y="1171"/>
                  </a:cubicBezTo>
                  <a:lnTo>
                    <a:pt x="910" y="1184"/>
                  </a:lnTo>
                  <a:cubicBezTo>
                    <a:pt x="910" y="1209"/>
                    <a:pt x="897" y="1209"/>
                    <a:pt x="935" y="1196"/>
                  </a:cubicBezTo>
                  <a:cubicBezTo>
                    <a:pt x="922" y="1221"/>
                    <a:pt x="922" y="1221"/>
                    <a:pt x="947" y="1209"/>
                  </a:cubicBezTo>
                  <a:cubicBezTo>
                    <a:pt x="947" y="1246"/>
                    <a:pt x="935" y="1233"/>
                    <a:pt x="985" y="1233"/>
                  </a:cubicBezTo>
                  <a:cubicBezTo>
                    <a:pt x="972" y="1258"/>
                    <a:pt x="972" y="1246"/>
                    <a:pt x="1010" y="1246"/>
                  </a:cubicBezTo>
                  <a:cubicBezTo>
                    <a:pt x="1010" y="1221"/>
                    <a:pt x="1010" y="1221"/>
                    <a:pt x="985" y="1233"/>
                  </a:cubicBezTo>
                  <a:lnTo>
                    <a:pt x="947" y="1209"/>
                  </a:lnTo>
                  <a:cubicBezTo>
                    <a:pt x="960" y="1184"/>
                    <a:pt x="960" y="1196"/>
                    <a:pt x="935" y="1196"/>
                  </a:cubicBezTo>
                  <a:cubicBezTo>
                    <a:pt x="935" y="1171"/>
                    <a:pt x="935" y="1184"/>
                    <a:pt x="910" y="1184"/>
                  </a:cubicBezTo>
                  <a:cubicBezTo>
                    <a:pt x="910" y="1159"/>
                    <a:pt x="922" y="1159"/>
                    <a:pt x="885" y="1171"/>
                  </a:cubicBezTo>
                  <a:lnTo>
                    <a:pt x="860" y="1146"/>
                  </a:lnTo>
                  <a:cubicBezTo>
                    <a:pt x="860" y="1121"/>
                    <a:pt x="872" y="1134"/>
                    <a:pt x="835" y="1134"/>
                  </a:cubicBezTo>
                  <a:cubicBezTo>
                    <a:pt x="847" y="1109"/>
                    <a:pt x="847" y="1121"/>
                    <a:pt x="810" y="1121"/>
                  </a:cubicBezTo>
                  <a:cubicBezTo>
                    <a:pt x="810" y="1096"/>
                    <a:pt x="823" y="1109"/>
                    <a:pt x="798" y="1109"/>
                  </a:cubicBezTo>
                  <a:cubicBezTo>
                    <a:pt x="798" y="1084"/>
                    <a:pt x="810" y="1096"/>
                    <a:pt x="785" y="1096"/>
                  </a:cubicBezTo>
                  <a:cubicBezTo>
                    <a:pt x="798" y="1034"/>
                    <a:pt x="785" y="1047"/>
                    <a:pt x="872" y="1034"/>
                  </a:cubicBezTo>
                  <a:cubicBezTo>
                    <a:pt x="1022" y="1022"/>
                    <a:pt x="1209" y="1047"/>
                    <a:pt x="1321" y="1034"/>
                  </a:cubicBezTo>
                  <a:cubicBezTo>
                    <a:pt x="1408" y="1022"/>
                    <a:pt x="1520" y="997"/>
                    <a:pt x="1595" y="997"/>
                  </a:cubicBezTo>
                  <a:cubicBezTo>
                    <a:pt x="1695" y="1009"/>
                    <a:pt x="1820" y="1022"/>
                    <a:pt x="1869" y="972"/>
                  </a:cubicBezTo>
                  <a:cubicBezTo>
                    <a:pt x="1820" y="934"/>
                    <a:pt x="947" y="1047"/>
                    <a:pt x="661" y="984"/>
                  </a:cubicBezTo>
                  <a:cubicBezTo>
                    <a:pt x="673" y="959"/>
                    <a:pt x="673" y="972"/>
                    <a:pt x="648" y="972"/>
                  </a:cubicBezTo>
                  <a:cubicBezTo>
                    <a:pt x="648" y="934"/>
                    <a:pt x="661" y="947"/>
                    <a:pt x="636" y="947"/>
                  </a:cubicBezTo>
                  <a:cubicBezTo>
                    <a:pt x="636" y="922"/>
                    <a:pt x="648" y="934"/>
                    <a:pt x="611" y="934"/>
                  </a:cubicBezTo>
                  <a:cubicBezTo>
                    <a:pt x="623" y="909"/>
                    <a:pt x="623" y="909"/>
                    <a:pt x="598" y="922"/>
                  </a:cubicBezTo>
                  <a:cubicBezTo>
                    <a:pt x="598" y="897"/>
                    <a:pt x="598" y="897"/>
                    <a:pt x="573" y="909"/>
                  </a:cubicBezTo>
                  <a:cubicBezTo>
                    <a:pt x="586" y="872"/>
                    <a:pt x="586" y="884"/>
                    <a:pt x="561" y="897"/>
                  </a:cubicBezTo>
                  <a:cubicBezTo>
                    <a:pt x="561" y="860"/>
                    <a:pt x="561" y="872"/>
                    <a:pt x="536" y="872"/>
                  </a:cubicBezTo>
                  <a:cubicBezTo>
                    <a:pt x="536" y="847"/>
                    <a:pt x="548" y="860"/>
                    <a:pt x="523" y="860"/>
                  </a:cubicBezTo>
                  <a:cubicBezTo>
                    <a:pt x="523" y="835"/>
                    <a:pt x="523" y="835"/>
                    <a:pt x="499" y="847"/>
                  </a:cubicBezTo>
                  <a:cubicBezTo>
                    <a:pt x="499" y="822"/>
                    <a:pt x="511" y="822"/>
                    <a:pt x="486" y="835"/>
                  </a:cubicBezTo>
                  <a:cubicBezTo>
                    <a:pt x="486" y="797"/>
                    <a:pt x="499" y="797"/>
                    <a:pt x="474" y="810"/>
                  </a:cubicBezTo>
                  <a:lnTo>
                    <a:pt x="486" y="747"/>
                  </a:lnTo>
                  <a:cubicBezTo>
                    <a:pt x="723" y="735"/>
                    <a:pt x="972" y="747"/>
                    <a:pt x="1209" y="735"/>
                  </a:cubicBezTo>
                  <a:lnTo>
                    <a:pt x="1720" y="722"/>
                  </a:lnTo>
                  <a:cubicBezTo>
                    <a:pt x="1845" y="722"/>
                    <a:pt x="1782" y="710"/>
                    <a:pt x="1882" y="685"/>
                  </a:cubicBezTo>
                  <a:lnTo>
                    <a:pt x="1907" y="710"/>
                  </a:lnTo>
                  <a:cubicBezTo>
                    <a:pt x="1907" y="747"/>
                    <a:pt x="1894" y="735"/>
                    <a:pt x="1932" y="722"/>
                  </a:cubicBezTo>
                  <a:cubicBezTo>
                    <a:pt x="1932" y="747"/>
                    <a:pt x="1907" y="735"/>
                    <a:pt x="1969" y="735"/>
                  </a:cubicBezTo>
                  <a:cubicBezTo>
                    <a:pt x="1994" y="772"/>
                    <a:pt x="1944" y="747"/>
                    <a:pt x="2019" y="772"/>
                  </a:cubicBezTo>
                  <a:cubicBezTo>
                    <a:pt x="2056" y="785"/>
                    <a:pt x="2069" y="785"/>
                    <a:pt x="2106" y="785"/>
                  </a:cubicBezTo>
                  <a:cubicBezTo>
                    <a:pt x="2131" y="822"/>
                    <a:pt x="2144" y="822"/>
                    <a:pt x="2206" y="835"/>
                  </a:cubicBezTo>
                  <a:cubicBezTo>
                    <a:pt x="2181" y="810"/>
                    <a:pt x="2218" y="835"/>
                    <a:pt x="2156" y="797"/>
                  </a:cubicBezTo>
                  <a:cubicBezTo>
                    <a:pt x="2144" y="797"/>
                    <a:pt x="2119" y="797"/>
                    <a:pt x="2106" y="785"/>
                  </a:cubicBezTo>
                  <a:lnTo>
                    <a:pt x="1969" y="735"/>
                  </a:lnTo>
                  <a:lnTo>
                    <a:pt x="1932" y="722"/>
                  </a:lnTo>
                  <a:cubicBezTo>
                    <a:pt x="1944" y="698"/>
                    <a:pt x="1944" y="698"/>
                    <a:pt x="1907" y="710"/>
                  </a:cubicBezTo>
                  <a:lnTo>
                    <a:pt x="1882" y="685"/>
                  </a:lnTo>
                  <a:cubicBezTo>
                    <a:pt x="1807" y="660"/>
                    <a:pt x="1832" y="698"/>
                    <a:pt x="1720" y="698"/>
                  </a:cubicBezTo>
                  <a:cubicBezTo>
                    <a:pt x="1782" y="660"/>
                    <a:pt x="1757" y="698"/>
                    <a:pt x="1782" y="648"/>
                  </a:cubicBezTo>
                  <a:cubicBezTo>
                    <a:pt x="1757" y="635"/>
                    <a:pt x="1732" y="610"/>
                    <a:pt x="1682" y="598"/>
                  </a:cubicBezTo>
                  <a:lnTo>
                    <a:pt x="1645" y="573"/>
                  </a:lnTo>
                  <a:lnTo>
                    <a:pt x="1620" y="560"/>
                  </a:lnTo>
                  <a:cubicBezTo>
                    <a:pt x="1620" y="598"/>
                    <a:pt x="1620" y="585"/>
                    <a:pt x="1645" y="573"/>
                  </a:cubicBezTo>
                  <a:lnTo>
                    <a:pt x="1682" y="598"/>
                  </a:lnTo>
                  <a:cubicBezTo>
                    <a:pt x="1732" y="623"/>
                    <a:pt x="1707" y="598"/>
                    <a:pt x="1732" y="660"/>
                  </a:cubicBezTo>
                  <a:cubicBezTo>
                    <a:pt x="1545" y="698"/>
                    <a:pt x="935" y="698"/>
                    <a:pt x="685" y="698"/>
                  </a:cubicBezTo>
                  <a:cubicBezTo>
                    <a:pt x="573" y="698"/>
                    <a:pt x="424" y="698"/>
                    <a:pt x="349" y="673"/>
                  </a:cubicBezTo>
                  <a:cubicBezTo>
                    <a:pt x="361" y="648"/>
                    <a:pt x="361" y="648"/>
                    <a:pt x="337" y="648"/>
                  </a:cubicBezTo>
                  <a:cubicBezTo>
                    <a:pt x="324" y="598"/>
                    <a:pt x="337" y="610"/>
                    <a:pt x="299" y="585"/>
                  </a:cubicBezTo>
                  <a:cubicBezTo>
                    <a:pt x="299" y="560"/>
                    <a:pt x="312" y="573"/>
                    <a:pt x="274" y="573"/>
                  </a:cubicBezTo>
                  <a:cubicBezTo>
                    <a:pt x="274" y="548"/>
                    <a:pt x="287" y="560"/>
                    <a:pt x="262" y="560"/>
                  </a:cubicBezTo>
                  <a:lnTo>
                    <a:pt x="249" y="536"/>
                  </a:lnTo>
                  <a:lnTo>
                    <a:pt x="262" y="486"/>
                  </a:lnTo>
                  <a:cubicBezTo>
                    <a:pt x="262" y="473"/>
                    <a:pt x="274" y="473"/>
                    <a:pt x="274" y="473"/>
                  </a:cubicBezTo>
                  <a:cubicBezTo>
                    <a:pt x="474" y="473"/>
                    <a:pt x="710" y="486"/>
                    <a:pt x="910" y="473"/>
                  </a:cubicBezTo>
                  <a:cubicBezTo>
                    <a:pt x="1084" y="473"/>
                    <a:pt x="1396" y="423"/>
                    <a:pt x="1483" y="473"/>
                  </a:cubicBezTo>
                  <a:cubicBezTo>
                    <a:pt x="1446" y="461"/>
                    <a:pt x="1446" y="448"/>
                    <a:pt x="1408" y="436"/>
                  </a:cubicBezTo>
                  <a:cubicBezTo>
                    <a:pt x="1309" y="398"/>
                    <a:pt x="1371" y="486"/>
                    <a:pt x="1321" y="386"/>
                  </a:cubicBezTo>
                  <a:cubicBezTo>
                    <a:pt x="1334" y="349"/>
                    <a:pt x="1346" y="349"/>
                    <a:pt x="1309" y="349"/>
                  </a:cubicBezTo>
                  <a:cubicBezTo>
                    <a:pt x="1321" y="324"/>
                    <a:pt x="1321" y="336"/>
                    <a:pt x="1296" y="336"/>
                  </a:cubicBezTo>
                  <a:cubicBezTo>
                    <a:pt x="1296" y="311"/>
                    <a:pt x="1309" y="324"/>
                    <a:pt x="1271" y="324"/>
                  </a:cubicBezTo>
                  <a:lnTo>
                    <a:pt x="1259" y="311"/>
                  </a:lnTo>
                  <a:lnTo>
                    <a:pt x="1246" y="286"/>
                  </a:lnTo>
                  <a:cubicBezTo>
                    <a:pt x="1246" y="261"/>
                    <a:pt x="1259" y="261"/>
                    <a:pt x="1234" y="274"/>
                  </a:cubicBezTo>
                  <a:cubicBezTo>
                    <a:pt x="1234" y="249"/>
                    <a:pt x="1234" y="249"/>
                    <a:pt x="1209" y="249"/>
                  </a:cubicBezTo>
                  <a:lnTo>
                    <a:pt x="1196" y="236"/>
                  </a:lnTo>
                  <a:cubicBezTo>
                    <a:pt x="1196" y="236"/>
                    <a:pt x="1184" y="236"/>
                    <a:pt x="1184" y="224"/>
                  </a:cubicBezTo>
                  <a:lnTo>
                    <a:pt x="1122" y="187"/>
                  </a:lnTo>
                  <a:lnTo>
                    <a:pt x="1034" y="162"/>
                  </a:lnTo>
                  <a:cubicBezTo>
                    <a:pt x="1034" y="162"/>
                    <a:pt x="1034" y="149"/>
                    <a:pt x="1034" y="149"/>
                  </a:cubicBezTo>
                  <a:lnTo>
                    <a:pt x="1034" y="124"/>
                  </a:lnTo>
                  <a:cubicBezTo>
                    <a:pt x="1022" y="74"/>
                    <a:pt x="1047" y="62"/>
                    <a:pt x="972" y="0"/>
                  </a:cubicBezTo>
                  <a:cubicBezTo>
                    <a:pt x="997" y="62"/>
                    <a:pt x="985" y="25"/>
                    <a:pt x="1022" y="87"/>
                  </a:cubicBezTo>
                  <a:cubicBezTo>
                    <a:pt x="1022" y="87"/>
                    <a:pt x="1010" y="87"/>
                    <a:pt x="1010" y="87"/>
                  </a:cubicBezTo>
                  <a:lnTo>
                    <a:pt x="985" y="99"/>
                  </a:lnTo>
                  <a:cubicBezTo>
                    <a:pt x="985" y="99"/>
                    <a:pt x="972" y="99"/>
                    <a:pt x="972" y="99"/>
                  </a:cubicBezTo>
                  <a:lnTo>
                    <a:pt x="25" y="137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9" name="Freeform 65">
              <a:extLst>
                <a:ext uri="{FF2B5EF4-FFF2-40B4-BE49-F238E27FC236}">
                  <a16:creationId xmlns:a16="http://schemas.microsoft.com/office/drawing/2014/main" id="{2471B769-7475-45F8-A8C0-CA2677ADF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7" y="446"/>
              <a:ext cx="217" cy="53"/>
            </a:xfrm>
            <a:custGeom>
              <a:avLst/>
              <a:gdLst>
                <a:gd name="T0" fmla="*/ 125 w 1122"/>
                <a:gd name="T1" fmla="*/ 274 h 274"/>
                <a:gd name="T2" fmla="*/ 1072 w 1122"/>
                <a:gd name="T3" fmla="*/ 236 h 274"/>
                <a:gd name="T4" fmla="*/ 1085 w 1122"/>
                <a:gd name="T5" fmla="*/ 236 h 274"/>
                <a:gd name="T6" fmla="*/ 1110 w 1122"/>
                <a:gd name="T7" fmla="*/ 224 h 274"/>
                <a:gd name="T8" fmla="*/ 1122 w 1122"/>
                <a:gd name="T9" fmla="*/ 224 h 274"/>
                <a:gd name="T10" fmla="*/ 1072 w 1122"/>
                <a:gd name="T11" fmla="*/ 137 h 274"/>
                <a:gd name="T12" fmla="*/ 972 w 1122"/>
                <a:gd name="T13" fmla="*/ 0 h 274"/>
                <a:gd name="T14" fmla="*/ 0 w 1122"/>
                <a:gd name="T15" fmla="*/ 99 h 274"/>
                <a:gd name="T16" fmla="*/ 0 w 1122"/>
                <a:gd name="T17" fmla="*/ 99 h 274"/>
                <a:gd name="T18" fmla="*/ 125 w 1122"/>
                <a:gd name="T1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2" h="274">
                  <a:moveTo>
                    <a:pt x="125" y="274"/>
                  </a:moveTo>
                  <a:lnTo>
                    <a:pt x="1072" y="236"/>
                  </a:lnTo>
                  <a:cubicBezTo>
                    <a:pt x="1072" y="236"/>
                    <a:pt x="1085" y="236"/>
                    <a:pt x="1085" y="236"/>
                  </a:cubicBezTo>
                  <a:lnTo>
                    <a:pt x="1110" y="224"/>
                  </a:lnTo>
                  <a:cubicBezTo>
                    <a:pt x="1110" y="224"/>
                    <a:pt x="1122" y="224"/>
                    <a:pt x="1122" y="224"/>
                  </a:cubicBezTo>
                  <a:cubicBezTo>
                    <a:pt x="1085" y="162"/>
                    <a:pt x="1097" y="199"/>
                    <a:pt x="1072" y="137"/>
                  </a:cubicBezTo>
                  <a:lnTo>
                    <a:pt x="972" y="0"/>
                  </a:lnTo>
                  <a:cubicBezTo>
                    <a:pt x="910" y="0"/>
                    <a:pt x="0" y="62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62"/>
                    <a:pt x="63" y="261"/>
                    <a:pt x="125" y="274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0" name="Freeform 66">
              <a:extLst>
                <a:ext uri="{FF2B5EF4-FFF2-40B4-BE49-F238E27FC236}">
                  <a16:creationId xmlns:a16="http://schemas.microsoft.com/office/drawing/2014/main" id="{6999D66A-03AF-4F39-9EB2-FF57E88BF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1" y="2695"/>
              <a:ext cx="126" cy="152"/>
            </a:xfrm>
            <a:custGeom>
              <a:avLst/>
              <a:gdLst>
                <a:gd name="T0" fmla="*/ 287 w 648"/>
                <a:gd name="T1" fmla="*/ 162 h 785"/>
                <a:gd name="T2" fmla="*/ 361 w 648"/>
                <a:gd name="T3" fmla="*/ 648 h 785"/>
                <a:gd name="T4" fmla="*/ 137 w 648"/>
                <a:gd name="T5" fmla="*/ 449 h 785"/>
                <a:gd name="T6" fmla="*/ 287 w 648"/>
                <a:gd name="T7" fmla="*/ 162 h 785"/>
                <a:gd name="T8" fmla="*/ 299 w 648"/>
                <a:gd name="T9" fmla="*/ 38 h 785"/>
                <a:gd name="T10" fmla="*/ 0 w 648"/>
                <a:gd name="T11" fmla="*/ 411 h 785"/>
                <a:gd name="T12" fmla="*/ 349 w 648"/>
                <a:gd name="T13" fmla="*/ 773 h 785"/>
                <a:gd name="T14" fmla="*/ 636 w 648"/>
                <a:gd name="T15" fmla="*/ 387 h 785"/>
                <a:gd name="T16" fmla="*/ 299 w 648"/>
                <a:gd name="T17" fmla="*/ 38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785">
                  <a:moveTo>
                    <a:pt x="287" y="162"/>
                  </a:moveTo>
                  <a:cubicBezTo>
                    <a:pt x="536" y="75"/>
                    <a:pt x="586" y="573"/>
                    <a:pt x="361" y="648"/>
                  </a:cubicBezTo>
                  <a:cubicBezTo>
                    <a:pt x="237" y="686"/>
                    <a:pt x="150" y="561"/>
                    <a:pt x="137" y="449"/>
                  </a:cubicBezTo>
                  <a:cubicBezTo>
                    <a:pt x="112" y="274"/>
                    <a:pt x="162" y="200"/>
                    <a:pt x="287" y="162"/>
                  </a:cubicBezTo>
                  <a:close/>
                  <a:moveTo>
                    <a:pt x="299" y="38"/>
                  </a:moveTo>
                  <a:cubicBezTo>
                    <a:pt x="87" y="63"/>
                    <a:pt x="0" y="200"/>
                    <a:pt x="0" y="411"/>
                  </a:cubicBezTo>
                  <a:cubicBezTo>
                    <a:pt x="13" y="611"/>
                    <a:pt x="137" y="785"/>
                    <a:pt x="349" y="773"/>
                  </a:cubicBezTo>
                  <a:cubicBezTo>
                    <a:pt x="523" y="760"/>
                    <a:pt x="648" y="573"/>
                    <a:pt x="636" y="387"/>
                  </a:cubicBezTo>
                  <a:cubicBezTo>
                    <a:pt x="636" y="187"/>
                    <a:pt x="499" y="0"/>
                    <a:pt x="299" y="38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1" name="Freeform 67">
              <a:extLst>
                <a:ext uri="{FF2B5EF4-FFF2-40B4-BE49-F238E27FC236}">
                  <a16:creationId xmlns:a16="http://schemas.microsoft.com/office/drawing/2014/main" id="{AC04A812-5CD9-4EE4-828F-C821FDD3E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4053"/>
              <a:ext cx="206" cy="53"/>
            </a:xfrm>
            <a:custGeom>
              <a:avLst/>
              <a:gdLst>
                <a:gd name="T0" fmla="*/ 38 w 1060"/>
                <a:gd name="T1" fmla="*/ 125 h 274"/>
                <a:gd name="T2" fmla="*/ 25 w 1060"/>
                <a:gd name="T3" fmla="*/ 150 h 274"/>
                <a:gd name="T4" fmla="*/ 0 w 1060"/>
                <a:gd name="T5" fmla="*/ 249 h 274"/>
                <a:gd name="T6" fmla="*/ 624 w 1060"/>
                <a:gd name="T7" fmla="*/ 249 h 274"/>
                <a:gd name="T8" fmla="*/ 910 w 1060"/>
                <a:gd name="T9" fmla="*/ 200 h 274"/>
                <a:gd name="T10" fmla="*/ 1060 w 1060"/>
                <a:gd name="T11" fmla="*/ 25 h 274"/>
                <a:gd name="T12" fmla="*/ 1010 w 1060"/>
                <a:gd name="T13" fmla="*/ 25 h 274"/>
                <a:gd name="T14" fmla="*/ 960 w 1060"/>
                <a:gd name="T15" fmla="*/ 25 h 274"/>
                <a:gd name="T16" fmla="*/ 923 w 1060"/>
                <a:gd name="T17" fmla="*/ 0 h 274"/>
                <a:gd name="T18" fmla="*/ 437 w 1060"/>
                <a:gd name="T19" fmla="*/ 13 h 274"/>
                <a:gd name="T20" fmla="*/ 187 w 1060"/>
                <a:gd name="T21" fmla="*/ 13 h 274"/>
                <a:gd name="T22" fmla="*/ 38 w 1060"/>
                <a:gd name="T23" fmla="*/ 12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0" h="274">
                  <a:moveTo>
                    <a:pt x="38" y="125"/>
                  </a:moveTo>
                  <a:cubicBezTo>
                    <a:pt x="50" y="162"/>
                    <a:pt x="50" y="150"/>
                    <a:pt x="25" y="150"/>
                  </a:cubicBezTo>
                  <a:lnTo>
                    <a:pt x="0" y="249"/>
                  </a:lnTo>
                  <a:cubicBezTo>
                    <a:pt x="237" y="274"/>
                    <a:pt x="399" y="262"/>
                    <a:pt x="624" y="249"/>
                  </a:cubicBezTo>
                  <a:cubicBezTo>
                    <a:pt x="761" y="249"/>
                    <a:pt x="835" y="274"/>
                    <a:pt x="910" y="200"/>
                  </a:cubicBezTo>
                  <a:cubicBezTo>
                    <a:pt x="948" y="150"/>
                    <a:pt x="1022" y="50"/>
                    <a:pt x="1060" y="25"/>
                  </a:cubicBezTo>
                  <a:lnTo>
                    <a:pt x="1010" y="25"/>
                  </a:lnTo>
                  <a:cubicBezTo>
                    <a:pt x="985" y="25"/>
                    <a:pt x="997" y="25"/>
                    <a:pt x="960" y="25"/>
                  </a:cubicBezTo>
                  <a:cubicBezTo>
                    <a:pt x="910" y="13"/>
                    <a:pt x="935" y="13"/>
                    <a:pt x="923" y="0"/>
                  </a:cubicBezTo>
                  <a:lnTo>
                    <a:pt x="437" y="13"/>
                  </a:lnTo>
                  <a:cubicBezTo>
                    <a:pt x="349" y="13"/>
                    <a:pt x="262" y="13"/>
                    <a:pt x="187" y="13"/>
                  </a:cubicBezTo>
                  <a:cubicBezTo>
                    <a:pt x="38" y="13"/>
                    <a:pt x="100" y="50"/>
                    <a:pt x="38" y="125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2" name="Freeform 68">
              <a:extLst>
                <a:ext uri="{FF2B5EF4-FFF2-40B4-BE49-F238E27FC236}">
                  <a16:creationId xmlns:a16="http://schemas.microsoft.com/office/drawing/2014/main" id="{8791D996-CB63-4531-95BF-0E5CB3165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2799"/>
              <a:ext cx="358" cy="203"/>
            </a:xfrm>
            <a:custGeom>
              <a:avLst/>
              <a:gdLst>
                <a:gd name="T0" fmla="*/ 200 w 1845"/>
                <a:gd name="T1" fmla="*/ 299 h 1047"/>
                <a:gd name="T2" fmla="*/ 337 w 1845"/>
                <a:gd name="T3" fmla="*/ 548 h 1047"/>
                <a:gd name="T4" fmla="*/ 449 w 1845"/>
                <a:gd name="T5" fmla="*/ 561 h 1047"/>
                <a:gd name="T6" fmla="*/ 399 w 1845"/>
                <a:gd name="T7" fmla="*/ 623 h 1047"/>
                <a:gd name="T8" fmla="*/ 549 w 1845"/>
                <a:gd name="T9" fmla="*/ 823 h 1047"/>
                <a:gd name="T10" fmla="*/ 536 w 1845"/>
                <a:gd name="T11" fmla="*/ 885 h 1047"/>
                <a:gd name="T12" fmla="*/ 648 w 1845"/>
                <a:gd name="T13" fmla="*/ 972 h 1047"/>
                <a:gd name="T14" fmla="*/ 673 w 1845"/>
                <a:gd name="T15" fmla="*/ 1010 h 1047"/>
                <a:gd name="T16" fmla="*/ 673 w 1845"/>
                <a:gd name="T17" fmla="*/ 1010 h 1047"/>
                <a:gd name="T18" fmla="*/ 648 w 1845"/>
                <a:gd name="T19" fmla="*/ 972 h 1047"/>
                <a:gd name="T20" fmla="*/ 885 w 1845"/>
                <a:gd name="T21" fmla="*/ 910 h 1047"/>
                <a:gd name="T22" fmla="*/ 1820 w 1845"/>
                <a:gd name="T23" fmla="*/ 860 h 1047"/>
                <a:gd name="T24" fmla="*/ 1820 w 1845"/>
                <a:gd name="T25" fmla="*/ 860 h 1047"/>
                <a:gd name="T26" fmla="*/ 1757 w 1845"/>
                <a:gd name="T27" fmla="*/ 835 h 1047"/>
                <a:gd name="T28" fmla="*/ 1720 w 1845"/>
                <a:gd name="T29" fmla="*/ 810 h 1047"/>
                <a:gd name="T30" fmla="*/ 573 w 1845"/>
                <a:gd name="T31" fmla="*/ 848 h 1047"/>
                <a:gd name="T32" fmla="*/ 536 w 1845"/>
                <a:gd name="T33" fmla="*/ 810 h 1047"/>
                <a:gd name="T34" fmla="*/ 399 w 1845"/>
                <a:gd name="T35" fmla="*/ 623 h 1047"/>
                <a:gd name="T36" fmla="*/ 1022 w 1845"/>
                <a:gd name="T37" fmla="*/ 561 h 1047"/>
                <a:gd name="T38" fmla="*/ 1670 w 1845"/>
                <a:gd name="T39" fmla="*/ 573 h 1047"/>
                <a:gd name="T40" fmla="*/ 1745 w 1845"/>
                <a:gd name="T41" fmla="*/ 686 h 1047"/>
                <a:gd name="T42" fmla="*/ 1658 w 1845"/>
                <a:gd name="T43" fmla="*/ 561 h 1047"/>
                <a:gd name="T44" fmla="*/ 1595 w 1845"/>
                <a:gd name="T45" fmla="*/ 511 h 1047"/>
                <a:gd name="T46" fmla="*/ 1645 w 1845"/>
                <a:gd name="T47" fmla="*/ 486 h 1047"/>
                <a:gd name="T48" fmla="*/ 1633 w 1845"/>
                <a:gd name="T49" fmla="*/ 474 h 1047"/>
                <a:gd name="T50" fmla="*/ 972 w 1845"/>
                <a:gd name="T51" fmla="*/ 511 h 1047"/>
                <a:gd name="T52" fmla="*/ 337 w 1845"/>
                <a:gd name="T53" fmla="*/ 548 h 1047"/>
                <a:gd name="T54" fmla="*/ 860 w 1845"/>
                <a:gd name="T55" fmla="*/ 299 h 1047"/>
                <a:gd name="T56" fmla="*/ 1471 w 1845"/>
                <a:gd name="T57" fmla="*/ 249 h 1047"/>
                <a:gd name="T58" fmla="*/ 1371 w 1845"/>
                <a:gd name="T59" fmla="*/ 13 h 1047"/>
                <a:gd name="T60" fmla="*/ 1384 w 1845"/>
                <a:gd name="T61" fmla="*/ 62 h 1047"/>
                <a:gd name="T62" fmla="*/ 1072 w 1845"/>
                <a:gd name="T63" fmla="*/ 224 h 1047"/>
                <a:gd name="T64" fmla="*/ 312 w 1845"/>
                <a:gd name="T65" fmla="*/ 274 h 1047"/>
                <a:gd name="T66" fmla="*/ 0 w 1845"/>
                <a:gd name="T67" fmla="*/ 18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5" h="1047">
                  <a:moveTo>
                    <a:pt x="0" y="187"/>
                  </a:moveTo>
                  <a:cubicBezTo>
                    <a:pt x="50" y="274"/>
                    <a:pt x="87" y="287"/>
                    <a:pt x="200" y="299"/>
                  </a:cubicBezTo>
                  <a:cubicBezTo>
                    <a:pt x="175" y="399"/>
                    <a:pt x="175" y="349"/>
                    <a:pt x="237" y="436"/>
                  </a:cubicBezTo>
                  <a:cubicBezTo>
                    <a:pt x="274" y="486"/>
                    <a:pt x="274" y="511"/>
                    <a:pt x="337" y="548"/>
                  </a:cubicBezTo>
                  <a:cubicBezTo>
                    <a:pt x="349" y="573"/>
                    <a:pt x="337" y="561"/>
                    <a:pt x="387" y="561"/>
                  </a:cubicBezTo>
                  <a:cubicBezTo>
                    <a:pt x="387" y="561"/>
                    <a:pt x="436" y="561"/>
                    <a:pt x="449" y="561"/>
                  </a:cubicBezTo>
                  <a:cubicBezTo>
                    <a:pt x="436" y="573"/>
                    <a:pt x="436" y="586"/>
                    <a:pt x="424" y="611"/>
                  </a:cubicBezTo>
                  <a:cubicBezTo>
                    <a:pt x="387" y="598"/>
                    <a:pt x="399" y="586"/>
                    <a:pt x="399" y="623"/>
                  </a:cubicBezTo>
                  <a:lnTo>
                    <a:pt x="536" y="810"/>
                  </a:lnTo>
                  <a:cubicBezTo>
                    <a:pt x="536" y="835"/>
                    <a:pt x="524" y="823"/>
                    <a:pt x="549" y="823"/>
                  </a:cubicBezTo>
                  <a:cubicBezTo>
                    <a:pt x="549" y="860"/>
                    <a:pt x="536" y="848"/>
                    <a:pt x="573" y="848"/>
                  </a:cubicBezTo>
                  <a:cubicBezTo>
                    <a:pt x="549" y="885"/>
                    <a:pt x="586" y="860"/>
                    <a:pt x="536" y="885"/>
                  </a:cubicBezTo>
                  <a:lnTo>
                    <a:pt x="611" y="935"/>
                  </a:lnTo>
                  <a:cubicBezTo>
                    <a:pt x="623" y="985"/>
                    <a:pt x="611" y="960"/>
                    <a:pt x="648" y="972"/>
                  </a:cubicBezTo>
                  <a:lnTo>
                    <a:pt x="661" y="985"/>
                  </a:lnTo>
                  <a:cubicBezTo>
                    <a:pt x="648" y="1022"/>
                    <a:pt x="648" y="1022"/>
                    <a:pt x="673" y="1010"/>
                  </a:cubicBezTo>
                  <a:cubicBezTo>
                    <a:pt x="661" y="1047"/>
                    <a:pt x="661" y="1034"/>
                    <a:pt x="686" y="1034"/>
                  </a:cubicBezTo>
                  <a:cubicBezTo>
                    <a:pt x="686" y="997"/>
                    <a:pt x="698" y="1010"/>
                    <a:pt x="673" y="1010"/>
                  </a:cubicBezTo>
                  <a:cubicBezTo>
                    <a:pt x="686" y="985"/>
                    <a:pt x="686" y="985"/>
                    <a:pt x="661" y="985"/>
                  </a:cubicBezTo>
                  <a:cubicBezTo>
                    <a:pt x="661" y="960"/>
                    <a:pt x="673" y="972"/>
                    <a:pt x="648" y="972"/>
                  </a:cubicBezTo>
                  <a:cubicBezTo>
                    <a:pt x="623" y="897"/>
                    <a:pt x="636" y="947"/>
                    <a:pt x="611" y="935"/>
                  </a:cubicBezTo>
                  <a:cubicBezTo>
                    <a:pt x="648" y="885"/>
                    <a:pt x="823" y="910"/>
                    <a:pt x="885" y="910"/>
                  </a:cubicBezTo>
                  <a:cubicBezTo>
                    <a:pt x="997" y="897"/>
                    <a:pt x="1097" y="897"/>
                    <a:pt x="1209" y="897"/>
                  </a:cubicBezTo>
                  <a:cubicBezTo>
                    <a:pt x="1408" y="885"/>
                    <a:pt x="1608" y="872"/>
                    <a:pt x="1820" y="860"/>
                  </a:cubicBezTo>
                  <a:cubicBezTo>
                    <a:pt x="1807" y="885"/>
                    <a:pt x="1807" y="872"/>
                    <a:pt x="1832" y="872"/>
                  </a:cubicBezTo>
                  <a:cubicBezTo>
                    <a:pt x="1832" y="848"/>
                    <a:pt x="1845" y="848"/>
                    <a:pt x="1820" y="860"/>
                  </a:cubicBezTo>
                  <a:cubicBezTo>
                    <a:pt x="1807" y="848"/>
                    <a:pt x="1807" y="848"/>
                    <a:pt x="1795" y="848"/>
                  </a:cubicBezTo>
                  <a:lnTo>
                    <a:pt x="1757" y="835"/>
                  </a:lnTo>
                  <a:cubicBezTo>
                    <a:pt x="1732" y="835"/>
                    <a:pt x="1720" y="835"/>
                    <a:pt x="1695" y="835"/>
                  </a:cubicBezTo>
                  <a:cubicBezTo>
                    <a:pt x="1745" y="823"/>
                    <a:pt x="1695" y="835"/>
                    <a:pt x="1720" y="810"/>
                  </a:cubicBezTo>
                  <a:cubicBezTo>
                    <a:pt x="1583" y="848"/>
                    <a:pt x="1296" y="835"/>
                    <a:pt x="1134" y="848"/>
                  </a:cubicBezTo>
                  <a:cubicBezTo>
                    <a:pt x="935" y="860"/>
                    <a:pt x="773" y="848"/>
                    <a:pt x="573" y="848"/>
                  </a:cubicBezTo>
                  <a:cubicBezTo>
                    <a:pt x="573" y="810"/>
                    <a:pt x="586" y="823"/>
                    <a:pt x="549" y="823"/>
                  </a:cubicBezTo>
                  <a:cubicBezTo>
                    <a:pt x="561" y="798"/>
                    <a:pt x="561" y="798"/>
                    <a:pt x="536" y="810"/>
                  </a:cubicBezTo>
                  <a:cubicBezTo>
                    <a:pt x="499" y="748"/>
                    <a:pt x="499" y="773"/>
                    <a:pt x="461" y="710"/>
                  </a:cubicBezTo>
                  <a:cubicBezTo>
                    <a:pt x="436" y="673"/>
                    <a:pt x="436" y="661"/>
                    <a:pt x="399" y="623"/>
                  </a:cubicBezTo>
                  <a:cubicBezTo>
                    <a:pt x="436" y="623"/>
                    <a:pt x="424" y="636"/>
                    <a:pt x="424" y="611"/>
                  </a:cubicBezTo>
                  <a:cubicBezTo>
                    <a:pt x="573" y="548"/>
                    <a:pt x="835" y="586"/>
                    <a:pt x="1022" y="561"/>
                  </a:cubicBezTo>
                  <a:cubicBezTo>
                    <a:pt x="1134" y="548"/>
                    <a:pt x="1533" y="548"/>
                    <a:pt x="1658" y="561"/>
                  </a:cubicBezTo>
                  <a:cubicBezTo>
                    <a:pt x="1645" y="586"/>
                    <a:pt x="1645" y="573"/>
                    <a:pt x="1670" y="573"/>
                  </a:cubicBezTo>
                  <a:cubicBezTo>
                    <a:pt x="1695" y="598"/>
                    <a:pt x="1695" y="611"/>
                    <a:pt x="1708" y="623"/>
                  </a:cubicBezTo>
                  <a:lnTo>
                    <a:pt x="1745" y="686"/>
                  </a:lnTo>
                  <a:cubicBezTo>
                    <a:pt x="1720" y="623"/>
                    <a:pt x="1708" y="598"/>
                    <a:pt x="1670" y="573"/>
                  </a:cubicBezTo>
                  <a:cubicBezTo>
                    <a:pt x="1670" y="548"/>
                    <a:pt x="1683" y="561"/>
                    <a:pt x="1658" y="561"/>
                  </a:cubicBezTo>
                  <a:cubicBezTo>
                    <a:pt x="1620" y="486"/>
                    <a:pt x="1683" y="573"/>
                    <a:pt x="1633" y="536"/>
                  </a:cubicBezTo>
                  <a:lnTo>
                    <a:pt x="1595" y="511"/>
                  </a:lnTo>
                  <a:cubicBezTo>
                    <a:pt x="1683" y="511"/>
                    <a:pt x="1620" y="511"/>
                    <a:pt x="1633" y="499"/>
                  </a:cubicBezTo>
                  <a:cubicBezTo>
                    <a:pt x="1633" y="499"/>
                    <a:pt x="1645" y="486"/>
                    <a:pt x="1645" y="486"/>
                  </a:cubicBezTo>
                  <a:cubicBezTo>
                    <a:pt x="1645" y="486"/>
                    <a:pt x="1645" y="486"/>
                    <a:pt x="1645" y="486"/>
                  </a:cubicBezTo>
                  <a:cubicBezTo>
                    <a:pt x="1645" y="474"/>
                    <a:pt x="1633" y="474"/>
                    <a:pt x="1633" y="474"/>
                  </a:cubicBezTo>
                  <a:lnTo>
                    <a:pt x="1633" y="499"/>
                  </a:lnTo>
                  <a:cubicBezTo>
                    <a:pt x="1421" y="499"/>
                    <a:pt x="1184" y="511"/>
                    <a:pt x="972" y="511"/>
                  </a:cubicBezTo>
                  <a:cubicBezTo>
                    <a:pt x="860" y="511"/>
                    <a:pt x="735" y="511"/>
                    <a:pt x="636" y="511"/>
                  </a:cubicBezTo>
                  <a:cubicBezTo>
                    <a:pt x="536" y="524"/>
                    <a:pt x="411" y="548"/>
                    <a:pt x="337" y="548"/>
                  </a:cubicBezTo>
                  <a:cubicBezTo>
                    <a:pt x="274" y="474"/>
                    <a:pt x="200" y="411"/>
                    <a:pt x="187" y="361"/>
                  </a:cubicBezTo>
                  <a:cubicBezTo>
                    <a:pt x="324" y="312"/>
                    <a:pt x="673" y="324"/>
                    <a:pt x="860" y="299"/>
                  </a:cubicBezTo>
                  <a:cubicBezTo>
                    <a:pt x="935" y="274"/>
                    <a:pt x="1433" y="262"/>
                    <a:pt x="1521" y="274"/>
                  </a:cubicBezTo>
                  <a:cubicBezTo>
                    <a:pt x="1496" y="262"/>
                    <a:pt x="1533" y="262"/>
                    <a:pt x="1471" y="249"/>
                  </a:cubicBezTo>
                  <a:cubicBezTo>
                    <a:pt x="1471" y="249"/>
                    <a:pt x="1471" y="237"/>
                    <a:pt x="1471" y="237"/>
                  </a:cubicBezTo>
                  <a:cubicBezTo>
                    <a:pt x="1471" y="162"/>
                    <a:pt x="1421" y="75"/>
                    <a:pt x="1371" y="13"/>
                  </a:cubicBezTo>
                  <a:lnTo>
                    <a:pt x="1346" y="0"/>
                  </a:lnTo>
                  <a:cubicBezTo>
                    <a:pt x="1371" y="50"/>
                    <a:pt x="1359" y="25"/>
                    <a:pt x="1384" y="62"/>
                  </a:cubicBezTo>
                  <a:lnTo>
                    <a:pt x="1446" y="199"/>
                  </a:lnTo>
                  <a:cubicBezTo>
                    <a:pt x="1371" y="237"/>
                    <a:pt x="1159" y="224"/>
                    <a:pt x="1072" y="224"/>
                  </a:cubicBezTo>
                  <a:cubicBezTo>
                    <a:pt x="922" y="237"/>
                    <a:pt x="661" y="287"/>
                    <a:pt x="511" y="287"/>
                  </a:cubicBezTo>
                  <a:cubicBezTo>
                    <a:pt x="449" y="287"/>
                    <a:pt x="374" y="274"/>
                    <a:pt x="312" y="274"/>
                  </a:cubicBezTo>
                  <a:cubicBezTo>
                    <a:pt x="125" y="287"/>
                    <a:pt x="125" y="299"/>
                    <a:pt x="25" y="212"/>
                  </a:cubicBezTo>
                  <a:cubicBezTo>
                    <a:pt x="0" y="187"/>
                    <a:pt x="38" y="199"/>
                    <a:pt x="0" y="187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3" name="Freeform 69">
              <a:extLst>
                <a:ext uri="{FF2B5EF4-FFF2-40B4-BE49-F238E27FC236}">
                  <a16:creationId xmlns:a16="http://schemas.microsoft.com/office/drawing/2014/main" id="{57FB3FD5-7A87-41FA-9671-EB38A6FE3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" y="704"/>
              <a:ext cx="263" cy="256"/>
            </a:xfrm>
            <a:custGeom>
              <a:avLst/>
              <a:gdLst>
                <a:gd name="T0" fmla="*/ 648 w 1358"/>
                <a:gd name="T1" fmla="*/ 523 h 1321"/>
                <a:gd name="T2" fmla="*/ 810 w 1358"/>
                <a:gd name="T3" fmla="*/ 648 h 1321"/>
                <a:gd name="T4" fmla="*/ 822 w 1358"/>
                <a:gd name="T5" fmla="*/ 661 h 1321"/>
                <a:gd name="T6" fmla="*/ 835 w 1358"/>
                <a:gd name="T7" fmla="*/ 673 h 1321"/>
                <a:gd name="T8" fmla="*/ 847 w 1358"/>
                <a:gd name="T9" fmla="*/ 685 h 1321"/>
                <a:gd name="T10" fmla="*/ 910 w 1358"/>
                <a:gd name="T11" fmla="*/ 872 h 1321"/>
                <a:gd name="T12" fmla="*/ 1034 w 1358"/>
                <a:gd name="T13" fmla="*/ 922 h 1321"/>
                <a:gd name="T14" fmla="*/ 1097 w 1358"/>
                <a:gd name="T15" fmla="*/ 1022 h 1321"/>
                <a:gd name="T16" fmla="*/ 1121 w 1358"/>
                <a:gd name="T17" fmla="*/ 1109 h 1321"/>
                <a:gd name="T18" fmla="*/ 573 w 1358"/>
                <a:gd name="T19" fmla="*/ 1134 h 1321"/>
                <a:gd name="T20" fmla="*/ 1009 w 1358"/>
                <a:gd name="T21" fmla="*/ 1147 h 1321"/>
                <a:gd name="T22" fmla="*/ 1084 w 1358"/>
                <a:gd name="T23" fmla="*/ 1159 h 1321"/>
                <a:gd name="T24" fmla="*/ 1171 w 1358"/>
                <a:gd name="T25" fmla="*/ 1159 h 1321"/>
                <a:gd name="T26" fmla="*/ 1346 w 1358"/>
                <a:gd name="T27" fmla="*/ 1172 h 1321"/>
                <a:gd name="T28" fmla="*/ 1221 w 1358"/>
                <a:gd name="T29" fmla="*/ 1047 h 1321"/>
                <a:gd name="T30" fmla="*/ 1084 w 1358"/>
                <a:gd name="T31" fmla="*/ 860 h 1321"/>
                <a:gd name="T32" fmla="*/ 947 w 1358"/>
                <a:gd name="T33" fmla="*/ 685 h 1321"/>
                <a:gd name="T34" fmla="*/ 361 w 1358"/>
                <a:gd name="T35" fmla="*/ 150 h 1321"/>
                <a:gd name="T36" fmla="*/ 100 w 1358"/>
                <a:gd name="T37" fmla="*/ 0 h 1321"/>
                <a:gd name="T38" fmla="*/ 25 w 1358"/>
                <a:gd name="T39" fmla="*/ 25 h 1321"/>
                <a:gd name="T40" fmla="*/ 62 w 1358"/>
                <a:gd name="T41" fmla="*/ 75 h 1321"/>
                <a:gd name="T42" fmla="*/ 187 w 1358"/>
                <a:gd name="T43" fmla="*/ 150 h 1321"/>
                <a:gd name="T44" fmla="*/ 511 w 1358"/>
                <a:gd name="T45" fmla="*/ 386 h 1321"/>
                <a:gd name="T46" fmla="*/ 648 w 1358"/>
                <a:gd name="T47" fmla="*/ 523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8" h="1321">
                  <a:moveTo>
                    <a:pt x="648" y="523"/>
                  </a:moveTo>
                  <a:cubicBezTo>
                    <a:pt x="723" y="548"/>
                    <a:pt x="723" y="573"/>
                    <a:pt x="810" y="648"/>
                  </a:cubicBezTo>
                  <a:lnTo>
                    <a:pt x="822" y="661"/>
                  </a:lnTo>
                  <a:cubicBezTo>
                    <a:pt x="835" y="661"/>
                    <a:pt x="835" y="673"/>
                    <a:pt x="835" y="673"/>
                  </a:cubicBezTo>
                  <a:cubicBezTo>
                    <a:pt x="835" y="673"/>
                    <a:pt x="847" y="673"/>
                    <a:pt x="847" y="685"/>
                  </a:cubicBezTo>
                  <a:cubicBezTo>
                    <a:pt x="897" y="748"/>
                    <a:pt x="910" y="798"/>
                    <a:pt x="910" y="872"/>
                  </a:cubicBezTo>
                  <a:cubicBezTo>
                    <a:pt x="1009" y="872"/>
                    <a:pt x="972" y="860"/>
                    <a:pt x="1034" y="922"/>
                  </a:cubicBezTo>
                  <a:lnTo>
                    <a:pt x="1097" y="1022"/>
                  </a:lnTo>
                  <a:cubicBezTo>
                    <a:pt x="1109" y="1072"/>
                    <a:pt x="1109" y="1047"/>
                    <a:pt x="1121" y="1109"/>
                  </a:cubicBezTo>
                  <a:cubicBezTo>
                    <a:pt x="997" y="1097"/>
                    <a:pt x="623" y="1072"/>
                    <a:pt x="573" y="1134"/>
                  </a:cubicBezTo>
                  <a:cubicBezTo>
                    <a:pt x="648" y="1172"/>
                    <a:pt x="897" y="1134"/>
                    <a:pt x="1009" y="1147"/>
                  </a:cubicBezTo>
                  <a:cubicBezTo>
                    <a:pt x="1072" y="1147"/>
                    <a:pt x="1059" y="1159"/>
                    <a:pt x="1084" y="1159"/>
                  </a:cubicBezTo>
                  <a:cubicBezTo>
                    <a:pt x="1171" y="1172"/>
                    <a:pt x="1097" y="1147"/>
                    <a:pt x="1171" y="1159"/>
                  </a:cubicBezTo>
                  <a:cubicBezTo>
                    <a:pt x="1209" y="1172"/>
                    <a:pt x="1358" y="1321"/>
                    <a:pt x="1346" y="1172"/>
                  </a:cubicBezTo>
                  <a:cubicBezTo>
                    <a:pt x="1333" y="1097"/>
                    <a:pt x="1271" y="1084"/>
                    <a:pt x="1221" y="1047"/>
                  </a:cubicBezTo>
                  <a:cubicBezTo>
                    <a:pt x="1184" y="1010"/>
                    <a:pt x="1134" y="922"/>
                    <a:pt x="1084" y="860"/>
                  </a:cubicBezTo>
                  <a:cubicBezTo>
                    <a:pt x="1034" y="798"/>
                    <a:pt x="997" y="735"/>
                    <a:pt x="947" y="685"/>
                  </a:cubicBezTo>
                  <a:cubicBezTo>
                    <a:pt x="773" y="499"/>
                    <a:pt x="573" y="312"/>
                    <a:pt x="361" y="150"/>
                  </a:cubicBezTo>
                  <a:cubicBezTo>
                    <a:pt x="336" y="125"/>
                    <a:pt x="149" y="0"/>
                    <a:pt x="100" y="0"/>
                  </a:cubicBezTo>
                  <a:cubicBezTo>
                    <a:pt x="0" y="0"/>
                    <a:pt x="50" y="0"/>
                    <a:pt x="25" y="25"/>
                  </a:cubicBezTo>
                  <a:cubicBezTo>
                    <a:pt x="50" y="75"/>
                    <a:pt x="25" y="37"/>
                    <a:pt x="62" y="75"/>
                  </a:cubicBezTo>
                  <a:cubicBezTo>
                    <a:pt x="87" y="87"/>
                    <a:pt x="87" y="75"/>
                    <a:pt x="187" y="150"/>
                  </a:cubicBezTo>
                  <a:cubicBezTo>
                    <a:pt x="336" y="262"/>
                    <a:pt x="324" y="212"/>
                    <a:pt x="511" y="386"/>
                  </a:cubicBezTo>
                  <a:cubicBezTo>
                    <a:pt x="586" y="474"/>
                    <a:pt x="561" y="424"/>
                    <a:pt x="648" y="523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4" name="Freeform 70">
              <a:extLst>
                <a:ext uri="{FF2B5EF4-FFF2-40B4-BE49-F238E27FC236}">
                  <a16:creationId xmlns:a16="http://schemas.microsoft.com/office/drawing/2014/main" id="{4A2A3D3F-7F79-4196-97C6-87B21E7C4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439"/>
              <a:ext cx="276" cy="167"/>
            </a:xfrm>
            <a:custGeom>
              <a:avLst/>
              <a:gdLst>
                <a:gd name="T0" fmla="*/ 88 w 1421"/>
                <a:gd name="T1" fmla="*/ 349 h 860"/>
                <a:gd name="T2" fmla="*/ 137 w 1421"/>
                <a:gd name="T3" fmla="*/ 436 h 860"/>
                <a:gd name="T4" fmla="*/ 113 w 1421"/>
                <a:gd name="T5" fmla="*/ 511 h 860"/>
                <a:gd name="T6" fmla="*/ 0 w 1421"/>
                <a:gd name="T7" fmla="*/ 399 h 860"/>
                <a:gd name="T8" fmla="*/ 0 w 1421"/>
                <a:gd name="T9" fmla="*/ 387 h 860"/>
                <a:gd name="T10" fmla="*/ 88 w 1421"/>
                <a:gd name="T11" fmla="*/ 524 h 860"/>
                <a:gd name="T12" fmla="*/ 100 w 1421"/>
                <a:gd name="T13" fmla="*/ 686 h 860"/>
                <a:gd name="T14" fmla="*/ 75 w 1421"/>
                <a:gd name="T15" fmla="*/ 573 h 860"/>
                <a:gd name="T16" fmla="*/ 162 w 1421"/>
                <a:gd name="T17" fmla="*/ 586 h 860"/>
                <a:gd name="T18" fmla="*/ 187 w 1421"/>
                <a:gd name="T19" fmla="*/ 648 h 860"/>
                <a:gd name="T20" fmla="*/ 200 w 1421"/>
                <a:gd name="T21" fmla="*/ 673 h 860"/>
                <a:gd name="T22" fmla="*/ 225 w 1421"/>
                <a:gd name="T23" fmla="*/ 686 h 860"/>
                <a:gd name="T24" fmla="*/ 337 w 1421"/>
                <a:gd name="T25" fmla="*/ 711 h 860"/>
                <a:gd name="T26" fmla="*/ 287 w 1421"/>
                <a:gd name="T27" fmla="*/ 748 h 860"/>
                <a:gd name="T28" fmla="*/ 262 w 1421"/>
                <a:gd name="T29" fmla="*/ 785 h 860"/>
                <a:gd name="T30" fmla="*/ 287 w 1421"/>
                <a:gd name="T31" fmla="*/ 835 h 860"/>
                <a:gd name="T32" fmla="*/ 287 w 1421"/>
                <a:gd name="T33" fmla="*/ 748 h 860"/>
                <a:gd name="T34" fmla="*/ 761 w 1421"/>
                <a:gd name="T35" fmla="*/ 723 h 860"/>
                <a:gd name="T36" fmla="*/ 1272 w 1421"/>
                <a:gd name="T37" fmla="*/ 735 h 860"/>
                <a:gd name="T38" fmla="*/ 1334 w 1421"/>
                <a:gd name="T39" fmla="*/ 698 h 860"/>
                <a:gd name="T40" fmla="*/ 1346 w 1421"/>
                <a:gd name="T41" fmla="*/ 698 h 860"/>
                <a:gd name="T42" fmla="*/ 1384 w 1421"/>
                <a:gd name="T43" fmla="*/ 673 h 860"/>
                <a:gd name="T44" fmla="*/ 1384 w 1421"/>
                <a:gd name="T45" fmla="*/ 648 h 860"/>
                <a:gd name="T46" fmla="*/ 1384 w 1421"/>
                <a:gd name="T47" fmla="*/ 598 h 860"/>
                <a:gd name="T48" fmla="*/ 1346 w 1421"/>
                <a:gd name="T49" fmla="*/ 474 h 860"/>
                <a:gd name="T50" fmla="*/ 1334 w 1421"/>
                <a:gd name="T51" fmla="*/ 461 h 860"/>
                <a:gd name="T52" fmla="*/ 1334 w 1421"/>
                <a:gd name="T53" fmla="*/ 449 h 860"/>
                <a:gd name="T54" fmla="*/ 1384 w 1421"/>
                <a:gd name="T55" fmla="*/ 598 h 860"/>
                <a:gd name="T56" fmla="*/ 1384 w 1421"/>
                <a:gd name="T57" fmla="*/ 636 h 860"/>
                <a:gd name="T58" fmla="*/ 1384 w 1421"/>
                <a:gd name="T59" fmla="*/ 648 h 860"/>
                <a:gd name="T60" fmla="*/ 1384 w 1421"/>
                <a:gd name="T61" fmla="*/ 648 h 860"/>
                <a:gd name="T62" fmla="*/ 1384 w 1421"/>
                <a:gd name="T63" fmla="*/ 673 h 860"/>
                <a:gd name="T64" fmla="*/ 798 w 1421"/>
                <a:gd name="T65" fmla="*/ 673 h 860"/>
                <a:gd name="T66" fmla="*/ 225 w 1421"/>
                <a:gd name="T67" fmla="*/ 686 h 860"/>
                <a:gd name="T68" fmla="*/ 200 w 1421"/>
                <a:gd name="T69" fmla="*/ 673 h 860"/>
                <a:gd name="T70" fmla="*/ 187 w 1421"/>
                <a:gd name="T71" fmla="*/ 648 h 860"/>
                <a:gd name="T72" fmla="*/ 162 w 1421"/>
                <a:gd name="T73" fmla="*/ 586 h 860"/>
                <a:gd name="T74" fmla="*/ 137 w 1421"/>
                <a:gd name="T75" fmla="*/ 474 h 860"/>
                <a:gd name="T76" fmla="*/ 723 w 1421"/>
                <a:gd name="T77" fmla="*/ 424 h 860"/>
                <a:gd name="T78" fmla="*/ 1309 w 1421"/>
                <a:gd name="T79" fmla="*/ 399 h 860"/>
                <a:gd name="T80" fmla="*/ 1272 w 1421"/>
                <a:gd name="T81" fmla="*/ 362 h 860"/>
                <a:gd name="T82" fmla="*/ 1259 w 1421"/>
                <a:gd name="T83" fmla="*/ 137 h 860"/>
                <a:gd name="T84" fmla="*/ 1222 w 1421"/>
                <a:gd name="T85" fmla="*/ 100 h 860"/>
                <a:gd name="T86" fmla="*/ 1209 w 1421"/>
                <a:gd name="T87" fmla="*/ 87 h 860"/>
                <a:gd name="T88" fmla="*/ 1222 w 1421"/>
                <a:gd name="T89" fmla="*/ 13 h 860"/>
                <a:gd name="T90" fmla="*/ 1209 w 1421"/>
                <a:gd name="T91" fmla="*/ 62 h 860"/>
                <a:gd name="T92" fmla="*/ 748 w 1421"/>
                <a:gd name="T93" fmla="*/ 87 h 860"/>
                <a:gd name="T94" fmla="*/ 287 w 1421"/>
                <a:gd name="T95" fmla="*/ 125 h 860"/>
                <a:gd name="T96" fmla="*/ 399 w 1421"/>
                <a:gd name="T97" fmla="*/ 150 h 860"/>
                <a:gd name="T98" fmla="*/ 524 w 1421"/>
                <a:gd name="T99" fmla="*/ 150 h 860"/>
                <a:gd name="T100" fmla="*/ 1022 w 1421"/>
                <a:gd name="T101" fmla="*/ 125 h 860"/>
                <a:gd name="T102" fmla="*/ 1259 w 1421"/>
                <a:gd name="T103" fmla="*/ 187 h 860"/>
                <a:gd name="T104" fmla="*/ 1272 w 1421"/>
                <a:gd name="T105" fmla="*/ 337 h 860"/>
                <a:gd name="T106" fmla="*/ 997 w 1421"/>
                <a:gd name="T107" fmla="*/ 362 h 860"/>
                <a:gd name="T108" fmla="*/ 113 w 1421"/>
                <a:gd name="T109" fmla="*/ 399 h 860"/>
                <a:gd name="T110" fmla="*/ 88 w 1421"/>
                <a:gd name="T111" fmla="*/ 349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21" h="860">
                  <a:moveTo>
                    <a:pt x="88" y="349"/>
                  </a:moveTo>
                  <a:cubicBezTo>
                    <a:pt x="113" y="449"/>
                    <a:pt x="125" y="374"/>
                    <a:pt x="137" y="436"/>
                  </a:cubicBezTo>
                  <a:cubicBezTo>
                    <a:pt x="137" y="486"/>
                    <a:pt x="137" y="436"/>
                    <a:pt x="113" y="511"/>
                  </a:cubicBezTo>
                  <a:cubicBezTo>
                    <a:pt x="100" y="511"/>
                    <a:pt x="25" y="511"/>
                    <a:pt x="0" y="399"/>
                  </a:cubicBezTo>
                  <a:cubicBezTo>
                    <a:pt x="0" y="399"/>
                    <a:pt x="0" y="387"/>
                    <a:pt x="0" y="387"/>
                  </a:cubicBezTo>
                  <a:cubicBezTo>
                    <a:pt x="13" y="474"/>
                    <a:pt x="25" y="499"/>
                    <a:pt x="88" y="524"/>
                  </a:cubicBezTo>
                  <a:cubicBezTo>
                    <a:pt x="25" y="636"/>
                    <a:pt x="38" y="623"/>
                    <a:pt x="100" y="686"/>
                  </a:cubicBezTo>
                  <a:cubicBezTo>
                    <a:pt x="75" y="611"/>
                    <a:pt x="63" y="636"/>
                    <a:pt x="75" y="573"/>
                  </a:cubicBezTo>
                  <a:cubicBezTo>
                    <a:pt x="150" y="549"/>
                    <a:pt x="113" y="549"/>
                    <a:pt x="162" y="586"/>
                  </a:cubicBezTo>
                  <a:cubicBezTo>
                    <a:pt x="162" y="636"/>
                    <a:pt x="150" y="623"/>
                    <a:pt x="187" y="648"/>
                  </a:cubicBezTo>
                  <a:lnTo>
                    <a:pt x="200" y="673"/>
                  </a:lnTo>
                  <a:cubicBezTo>
                    <a:pt x="200" y="698"/>
                    <a:pt x="187" y="698"/>
                    <a:pt x="225" y="686"/>
                  </a:cubicBezTo>
                  <a:cubicBezTo>
                    <a:pt x="275" y="723"/>
                    <a:pt x="250" y="711"/>
                    <a:pt x="337" y="711"/>
                  </a:cubicBezTo>
                  <a:lnTo>
                    <a:pt x="287" y="748"/>
                  </a:lnTo>
                  <a:cubicBezTo>
                    <a:pt x="262" y="773"/>
                    <a:pt x="262" y="735"/>
                    <a:pt x="262" y="785"/>
                  </a:cubicBezTo>
                  <a:cubicBezTo>
                    <a:pt x="250" y="860"/>
                    <a:pt x="262" y="810"/>
                    <a:pt x="287" y="835"/>
                  </a:cubicBezTo>
                  <a:lnTo>
                    <a:pt x="287" y="748"/>
                  </a:lnTo>
                  <a:cubicBezTo>
                    <a:pt x="437" y="748"/>
                    <a:pt x="561" y="711"/>
                    <a:pt x="761" y="723"/>
                  </a:cubicBezTo>
                  <a:cubicBezTo>
                    <a:pt x="910" y="735"/>
                    <a:pt x="1122" y="748"/>
                    <a:pt x="1272" y="735"/>
                  </a:cubicBezTo>
                  <a:lnTo>
                    <a:pt x="1334" y="698"/>
                  </a:lnTo>
                  <a:cubicBezTo>
                    <a:pt x="1346" y="698"/>
                    <a:pt x="1346" y="698"/>
                    <a:pt x="1346" y="698"/>
                  </a:cubicBezTo>
                  <a:lnTo>
                    <a:pt x="1384" y="673"/>
                  </a:lnTo>
                  <a:cubicBezTo>
                    <a:pt x="1396" y="673"/>
                    <a:pt x="1421" y="686"/>
                    <a:pt x="1384" y="648"/>
                  </a:cubicBezTo>
                  <a:lnTo>
                    <a:pt x="1384" y="598"/>
                  </a:lnTo>
                  <a:lnTo>
                    <a:pt x="1346" y="474"/>
                  </a:lnTo>
                  <a:cubicBezTo>
                    <a:pt x="1346" y="474"/>
                    <a:pt x="1334" y="474"/>
                    <a:pt x="1334" y="461"/>
                  </a:cubicBezTo>
                  <a:cubicBezTo>
                    <a:pt x="1334" y="461"/>
                    <a:pt x="1334" y="449"/>
                    <a:pt x="1334" y="449"/>
                  </a:cubicBezTo>
                  <a:cubicBezTo>
                    <a:pt x="1334" y="511"/>
                    <a:pt x="1346" y="561"/>
                    <a:pt x="1384" y="598"/>
                  </a:cubicBezTo>
                  <a:cubicBezTo>
                    <a:pt x="1359" y="711"/>
                    <a:pt x="1371" y="561"/>
                    <a:pt x="1384" y="636"/>
                  </a:cubicBezTo>
                  <a:cubicBezTo>
                    <a:pt x="1384" y="636"/>
                    <a:pt x="1384" y="648"/>
                    <a:pt x="1384" y="648"/>
                  </a:cubicBezTo>
                  <a:cubicBezTo>
                    <a:pt x="1384" y="648"/>
                    <a:pt x="1384" y="648"/>
                    <a:pt x="1384" y="648"/>
                  </a:cubicBezTo>
                  <a:lnTo>
                    <a:pt x="1384" y="673"/>
                  </a:lnTo>
                  <a:cubicBezTo>
                    <a:pt x="1184" y="661"/>
                    <a:pt x="997" y="673"/>
                    <a:pt x="798" y="673"/>
                  </a:cubicBezTo>
                  <a:cubicBezTo>
                    <a:pt x="624" y="673"/>
                    <a:pt x="374" y="698"/>
                    <a:pt x="225" y="686"/>
                  </a:cubicBezTo>
                  <a:lnTo>
                    <a:pt x="200" y="673"/>
                  </a:lnTo>
                  <a:lnTo>
                    <a:pt x="187" y="648"/>
                  </a:lnTo>
                  <a:lnTo>
                    <a:pt x="162" y="586"/>
                  </a:lnTo>
                  <a:lnTo>
                    <a:pt x="137" y="474"/>
                  </a:lnTo>
                  <a:cubicBezTo>
                    <a:pt x="312" y="411"/>
                    <a:pt x="536" y="449"/>
                    <a:pt x="723" y="424"/>
                  </a:cubicBezTo>
                  <a:cubicBezTo>
                    <a:pt x="910" y="411"/>
                    <a:pt x="1122" y="399"/>
                    <a:pt x="1309" y="399"/>
                  </a:cubicBezTo>
                  <a:lnTo>
                    <a:pt x="1272" y="362"/>
                  </a:lnTo>
                  <a:cubicBezTo>
                    <a:pt x="1309" y="287"/>
                    <a:pt x="1272" y="150"/>
                    <a:pt x="1259" y="137"/>
                  </a:cubicBezTo>
                  <a:cubicBezTo>
                    <a:pt x="1234" y="87"/>
                    <a:pt x="1222" y="112"/>
                    <a:pt x="1222" y="100"/>
                  </a:cubicBezTo>
                  <a:cubicBezTo>
                    <a:pt x="1222" y="87"/>
                    <a:pt x="1209" y="100"/>
                    <a:pt x="1209" y="87"/>
                  </a:cubicBezTo>
                  <a:cubicBezTo>
                    <a:pt x="1284" y="0"/>
                    <a:pt x="1222" y="13"/>
                    <a:pt x="1222" y="13"/>
                  </a:cubicBezTo>
                  <a:lnTo>
                    <a:pt x="1209" y="62"/>
                  </a:lnTo>
                  <a:cubicBezTo>
                    <a:pt x="1060" y="50"/>
                    <a:pt x="898" y="87"/>
                    <a:pt x="748" y="87"/>
                  </a:cubicBezTo>
                  <a:cubicBezTo>
                    <a:pt x="661" y="75"/>
                    <a:pt x="337" y="87"/>
                    <a:pt x="287" y="125"/>
                  </a:cubicBezTo>
                  <a:cubicBezTo>
                    <a:pt x="337" y="162"/>
                    <a:pt x="337" y="150"/>
                    <a:pt x="399" y="150"/>
                  </a:cubicBezTo>
                  <a:cubicBezTo>
                    <a:pt x="449" y="150"/>
                    <a:pt x="486" y="150"/>
                    <a:pt x="524" y="150"/>
                  </a:cubicBezTo>
                  <a:lnTo>
                    <a:pt x="1022" y="125"/>
                  </a:lnTo>
                  <a:cubicBezTo>
                    <a:pt x="1197" y="112"/>
                    <a:pt x="1247" y="87"/>
                    <a:pt x="1259" y="187"/>
                  </a:cubicBezTo>
                  <a:cubicBezTo>
                    <a:pt x="1284" y="237"/>
                    <a:pt x="1284" y="274"/>
                    <a:pt x="1272" y="337"/>
                  </a:cubicBezTo>
                  <a:cubicBezTo>
                    <a:pt x="1184" y="337"/>
                    <a:pt x="1097" y="362"/>
                    <a:pt x="997" y="362"/>
                  </a:cubicBezTo>
                  <a:cubicBezTo>
                    <a:pt x="698" y="362"/>
                    <a:pt x="412" y="411"/>
                    <a:pt x="113" y="399"/>
                  </a:cubicBezTo>
                  <a:lnTo>
                    <a:pt x="88" y="349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5" name="Freeform 71">
              <a:extLst>
                <a:ext uri="{FF2B5EF4-FFF2-40B4-BE49-F238E27FC236}">
                  <a16:creationId xmlns:a16="http://schemas.microsoft.com/office/drawing/2014/main" id="{1AC8FC62-F555-473A-B0F0-93F8B660C4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8" y="390"/>
              <a:ext cx="194" cy="259"/>
            </a:xfrm>
            <a:custGeom>
              <a:avLst/>
              <a:gdLst>
                <a:gd name="T0" fmla="*/ 935 w 997"/>
                <a:gd name="T1" fmla="*/ 972 h 1333"/>
                <a:gd name="T2" fmla="*/ 947 w 997"/>
                <a:gd name="T3" fmla="*/ 1084 h 1333"/>
                <a:gd name="T4" fmla="*/ 822 w 997"/>
                <a:gd name="T5" fmla="*/ 984 h 1333"/>
                <a:gd name="T6" fmla="*/ 922 w 997"/>
                <a:gd name="T7" fmla="*/ 748 h 1333"/>
                <a:gd name="T8" fmla="*/ 748 w 997"/>
                <a:gd name="T9" fmla="*/ 735 h 1333"/>
                <a:gd name="T10" fmla="*/ 872 w 997"/>
                <a:gd name="T11" fmla="*/ 523 h 1333"/>
                <a:gd name="T12" fmla="*/ 673 w 997"/>
                <a:gd name="T13" fmla="*/ 586 h 1333"/>
                <a:gd name="T14" fmla="*/ 311 w 997"/>
                <a:gd name="T15" fmla="*/ 237 h 1333"/>
                <a:gd name="T16" fmla="*/ 411 w 997"/>
                <a:gd name="T17" fmla="*/ 262 h 1333"/>
                <a:gd name="T18" fmla="*/ 461 w 997"/>
                <a:gd name="T19" fmla="*/ 361 h 1333"/>
                <a:gd name="T20" fmla="*/ 498 w 997"/>
                <a:gd name="T21" fmla="*/ 386 h 1333"/>
                <a:gd name="T22" fmla="*/ 635 w 997"/>
                <a:gd name="T23" fmla="*/ 548 h 1333"/>
                <a:gd name="T24" fmla="*/ 748 w 997"/>
                <a:gd name="T25" fmla="*/ 835 h 1333"/>
                <a:gd name="T26" fmla="*/ 797 w 997"/>
                <a:gd name="T27" fmla="*/ 935 h 1333"/>
                <a:gd name="T28" fmla="*/ 810 w 997"/>
                <a:gd name="T29" fmla="*/ 1171 h 1333"/>
                <a:gd name="T30" fmla="*/ 910 w 997"/>
                <a:gd name="T31" fmla="*/ 1171 h 1333"/>
                <a:gd name="T32" fmla="*/ 885 w 997"/>
                <a:gd name="T33" fmla="*/ 1333 h 1333"/>
                <a:gd name="T34" fmla="*/ 959 w 997"/>
                <a:gd name="T35" fmla="*/ 997 h 1333"/>
                <a:gd name="T36" fmla="*/ 860 w 997"/>
                <a:gd name="T37" fmla="*/ 511 h 1333"/>
                <a:gd name="T38" fmla="*/ 785 w 997"/>
                <a:gd name="T39" fmla="*/ 386 h 1333"/>
                <a:gd name="T40" fmla="*/ 760 w 997"/>
                <a:gd name="T41" fmla="*/ 349 h 1333"/>
                <a:gd name="T42" fmla="*/ 723 w 997"/>
                <a:gd name="T43" fmla="*/ 311 h 1333"/>
                <a:gd name="T44" fmla="*/ 685 w 997"/>
                <a:gd name="T45" fmla="*/ 274 h 1333"/>
                <a:gd name="T46" fmla="*/ 685 w 997"/>
                <a:gd name="T47" fmla="*/ 274 h 1333"/>
                <a:gd name="T48" fmla="*/ 723 w 997"/>
                <a:gd name="T49" fmla="*/ 311 h 1333"/>
                <a:gd name="T50" fmla="*/ 785 w 997"/>
                <a:gd name="T51" fmla="*/ 361 h 1333"/>
                <a:gd name="T52" fmla="*/ 797 w 997"/>
                <a:gd name="T53" fmla="*/ 411 h 1333"/>
                <a:gd name="T54" fmla="*/ 623 w 997"/>
                <a:gd name="T55" fmla="*/ 449 h 1333"/>
                <a:gd name="T56" fmla="*/ 473 w 997"/>
                <a:gd name="T57" fmla="*/ 374 h 1333"/>
                <a:gd name="T58" fmla="*/ 449 w 997"/>
                <a:gd name="T59" fmla="*/ 349 h 1333"/>
                <a:gd name="T60" fmla="*/ 635 w 997"/>
                <a:gd name="T61" fmla="*/ 287 h 1333"/>
                <a:gd name="T62" fmla="*/ 311 w 997"/>
                <a:gd name="T63" fmla="*/ 237 h 1333"/>
                <a:gd name="T64" fmla="*/ 611 w 997"/>
                <a:gd name="T65" fmla="*/ 199 h 1333"/>
                <a:gd name="T66" fmla="*/ 473 w 997"/>
                <a:gd name="T67" fmla="*/ 87 h 1333"/>
                <a:gd name="T68" fmla="*/ 374 w 997"/>
                <a:gd name="T69" fmla="*/ 0 h 1333"/>
                <a:gd name="T70" fmla="*/ 0 w 997"/>
                <a:gd name="T71" fmla="*/ 50 h 1333"/>
                <a:gd name="T72" fmla="*/ 100 w 997"/>
                <a:gd name="T73" fmla="*/ 137 h 1333"/>
                <a:gd name="T74" fmla="*/ 249 w 997"/>
                <a:gd name="T75" fmla="*/ 199 h 1333"/>
                <a:gd name="T76" fmla="*/ 623 w 997"/>
                <a:gd name="T77" fmla="*/ 212 h 1333"/>
                <a:gd name="T78" fmla="*/ 623 w 997"/>
                <a:gd name="T79" fmla="*/ 212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7" h="1333">
                  <a:moveTo>
                    <a:pt x="822" y="984"/>
                  </a:moveTo>
                  <a:lnTo>
                    <a:pt x="935" y="972"/>
                  </a:lnTo>
                  <a:cubicBezTo>
                    <a:pt x="935" y="984"/>
                    <a:pt x="935" y="972"/>
                    <a:pt x="947" y="1022"/>
                  </a:cubicBezTo>
                  <a:cubicBezTo>
                    <a:pt x="947" y="1047"/>
                    <a:pt x="947" y="1059"/>
                    <a:pt x="947" y="1084"/>
                  </a:cubicBezTo>
                  <a:lnTo>
                    <a:pt x="822" y="1084"/>
                  </a:lnTo>
                  <a:lnTo>
                    <a:pt x="822" y="984"/>
                  </a:lnTo>
                  <a:close/>
                  <a:moveTo>
                    <a:pt x="748" y="735"/>
                  </a:moveTo>
                  <a:cubicBezTo>
                    <a:pt x="797" y="735"/>
                    <a:pt x="885" y="723"/>
                    <a:pt x="922" y="748"/>
                  </a:cubicBezTo>
                  <a:cubicBezTo>
                    <a:pt x="947" y="785"/>
                    <a:pt x="935" y="872"/>
                    <a:pt x="935" y="910"/>
                  </a:cubicBezTo>
                  <a:cubicBezTo>
                    <a:pt x="935" y="910"/>
                    <a:pt x="735" y="935"/>
                    <a:pt x="748" y="735"/>
                  </a:cubicBezTo>
                  <a:close/>
                  <a:moveTo>
                    <a:pt x="648" y="511"/>
                  </a:moveTo>
                  <a:lnTo>
                    <a:pt x="872" y="523"/>
                  </a:lnTo>
                  <a:cubicBezTo>
                    <a:pt x="897" y="586"/>
                    <a:pt x="910" y="598"/>
                    <a:pt x="897" y="673"/>
                  </a:cubicBezTo>
                  <a:cubicBezTo>
                    <a:pt x="723" y="673"/>
                    <a:pt x="723" y="673"/>
                    <a:pt x="673" y="586"/>
                  </a:cubicBezTo>
                  <a:cubicBezTo>
                    <a:pt x="648" y="536"/>
                    <a:pt x="648" y="573"/>
                    <a:pt x="648" y="511"/>
                  </a:cubicBezTo>
                  <a:close/>
                  <a:moveTo>
                    <a:pt x="311" y="237"/>
                  </a:moveTo>
                  <a:cubicBezTo>
                    <a:pt x="324" y="249"/>
                    <a:pt x="311" y="249"/>
                    <a:pt x="349" y="249"/>
                  </a:cubicBezTo>
                  <a:cubicBezTo>
                    <a:pt x="374" y="262"/>
                    <a:pt x="386" y="262"/>
                    <a:pt x="411" y="262"/>
                  </a:cubicBezTo>
                  <a:cubicBezTo>
                    <a:pt x="411" y="336"/>
                    <a:pt x="399" y="311"/>
                    <a:pt x="449" y="349"/>
                  </a:cubicBezTo>
                  <a:cubicBezTo>
                    <a:pt x="436" y="374"/>
                    <a:pt x="436" y="361"/>
                    <a:pt x="461" y="361"/>
                  </a:cubicBezTo>
                  <a:cubicBezTo>
                    <a:pt x="461" y="386"/>
                    <a:pt x="449" y="386"/>
                    <a:pt x="473" y="374"/>
                  </a:cubicBezTo>
                  <a:lnTo>
                    <a:pt x="498" y="386"/>
                  </a:lnTo>
                  <a:cubicBezTo>
                    <a:pt x="536" y="449"/>
                    <a:pt x="548" y="436"/>
                    <a:pt x="611" y="474"/>
                  </a:cubicBezTo>
                  <a:cubicBezTo>
                    <a:pt x="635" y="511"/>
                    <a:pt x="598" y="474"/>
                    <a:pt x="635" y="548"/>
                  </a:cubicBezTo>
                  <a:cubicBezTo>
                    <a:pt x="648" y="573"/>
                    <a:pt x="660" y="598"/>
                    <a:pt x="685" y="623"/>
                  </a:cubicBezTo>
                  <a:cubicBezTo>
                    <a:pt x="760" y="735"/>
                    <a:pt x="710" y="710"/>
                    <a:pt x="748" y="835"/>
                  </a:cubicBezTo>
                  <a:cubicBezTo>
                    <a:pt x="760" y="897"/>
                    <a:pt x="773" y="872"/>
                    <a:pt x="785" y="922"/>
                  </a:cubicBezTo>
                  <a:cubicBezTo>
                    <a:pt x="785" y="922"/>
                    <a:pt x="785" y="922"/>
                    <a:pt x="797" y="935"/>
                  </a:cubicBezTo>
                  <a:cubicBezTo>
                    <a:pt x="810" y="997"/>
                    <a:pt x="785" y="960"/>
                    <a:pt x="797" y="1034"/>
                  </a:cubicBezTo>
                  <a:cubicBezTo>
                    <a:pt x="797" y="1134"/>
                    <a:pt x="835" y="1059"/>
                    <a:pt x="810" y="1171"/>
                  </a:cubicBezTo>
                  <a:cubicBezTo>
                    <a:pt x="797" y="1209"/>
                    <a:pt x="797" y="1171"/>
                    <a:pt x="785" y="1234"/>
                  </a:cubicBezTo>
                  <a:cubicBezTo>
                    <a:pt x="860" y="1159"/>
                    <a:pt x="835" y="1146"/>
                    <a:pt x="910" y="1171"/>
                  </a:cubicBezTo>
                  <a:cubicBezTo>
                    <a:pt x="935" y="1234"/>
                    <a:pt x="885" y="1296"/>
                    <a:pt x="822" y="1308"/>
                  </a:cubicBezTo>
                  <a:cubicBezTo>
                    <a:pt x="847" y="1333"/>
                    <a:pt x="810" y="1333"/>
                    <a:pt x="885" y="1333"/>
                  </a:cubicBezTo>
                  <a:cubicBezTo>
                    <a:pt x="997" y="1134"/>
                    <a:pt x="897" y="1221"/>
                    <a:pt x="935" y="1109"/>
                  </a:cubicBezTo>
                  <a:cubicBezTo>
                    <a:pt x="959" y="1072"/>
                    <a:pt x="984" y="1084"/>
                    <a:pt x="959" y="997"/>
                  </a:cubicBezTo>
                  <a:cubicBezTo>
                    <a:pt x="922" y="897"/>
                    <a:pt x="922" y="984"/>
                    <a:pt x="947" y="897"/>
                  </a:cubicBezTo>
                  <a:cubicBezTo>
                    <a:pt x="959" y="835"/>
                    <a:pt x="922" y="573"/>
                    <a:pt x="860" y="511"/>
                  </a:cubicBezTo>
                  <a:cubicBezTo>
                    <a:pt x="797" y="436"/>
                    <a:pt x="835" y="436"/>
                    <a:pt x="797" y="411"/>
                  </a:cubicBezTo>
                  <a:lnTo>
                    <a:pt x="785" y="386"/>
                  </a:lnTo>
                  <a:lnTo>
                    <a:pt x="785" y="361"/>
                  </a:lnTo>
                  <a:cubicBezTo>
                    <a:pt x="773" y="361"/>
                    <a:pt x="760" y="349"/>
                    <a:pt x="760" y="349"/>
                  </a:cubicBezTo>
                  <a:cubicBezTo>
                    <a:pt x="748" y="336"/>
                    <a:pt x="748" y="336"/>
                    <a:pt x="735" y="324"/>
                  </a:cubicBezTo>
                  <a:cubicBezTo>
                    <a:pt x="735" y="299"/>
                    <a:pt x="748" y="299"/>
                    <a:pt x="723" y="311"/>
                  </a:cubicBezTo>
                  <a:cubicBezTo>
                    <a:pt x="723" y="274"/>
                    <a:pt x="735" y="287"/>
                    <a:pt x="710" y="287"/>
                  </a:cubicBezTo>
                  <a:cubicBezTo>
                    <a:pt x="710" y="262"/>
                    <a:pt x="710" y="274"/>
                    <a:pt x="685" y="274"/>
                  </a:cubicBezTo>
                  <a:cubicBezTo>
                    <a:pt x="685" y="249"/>
                    <a:pt x="685" y="262"/>
                    <a:pt x="648" y="249"/>
                  </a:cubicBezTo>
                  <a:cubicBezTo>
                    <a:pt x="648" y="299"/>
                    <a:pt x="648" y="287"/>
                    <a:pt x="685" y="274"/>
                  </a:cubicBezTo>
                  <a:lnTo>
                    <a:pt x="710" y="287"/>
                  </a:lnTo>
                  <a:lnTo>
                    <a:pt x="723" y="311"/>
                  </a:lnTo>
                  <a:cubicBezTo>
                    <a:pt x="710" y="336"/>
                    <a:pt x="698" y="336"/>
                    <a:pt x="735" y="324"/>
                  </a:cubicBezTo>
                  <a:lnTo>
                    <a:pt x="785" y="361"/>
                  </a:lnTo>
                  <a:lnTo>
                    <a:pt x="785" y="386"/>
                  </a:lnTo>
                  <a:lnTo>
                    <a:pt x="797" y="411"/>
                  </a:lnTo>
                  <a:cubicBezTo>
                    <a:pt x="822" y="498"/>
                    <a:pt x="797" y="436"/>
                    <a:pt x="785" y="461"/>
                  </a:cubicBezTo>
                  <a:cubicBezTo>
                    <a:pt x="735" y="461"/>
                    <a:pt x="673" y="461"/>
                    <a:pt x="623" y="449"/>
                  </a:cubicBezTo>
                  <a:cubicBezTo>
                    <a:pt x="536" y="436"/>
                    <a:pt x="548" y="436"/>
                    <a:pt x="498" y="386"/>
                  </a:cubicBezTo>
                  <a:lnTo>
                    <a:pt x="473" y="374"/>
                  </a:lnTo>
                  <a:lnTo>
                    <a:pt x="461" y="361"/>
                  </a:lnTo>
                  <a:cubicBezTo>
                    <a:pt x="461" y="336"/>
                    <a:pt x="473" y="349"/>
                    <a:pt x="449" y="349"/>
                  </a:cubicBezTo>
                  <a:cubicBezTo>
                    <a:pt x="424" y="249"/>
                    <a:pt x="436" y="324"/>
                    <a:pt x="461" y="299"/>
                  </a:cubicBezTo>
                  <a:cubicBezTo>
                    <a:pt x="523" y="299"/>
                    <a:pt x="586" y="311"/>
                    <a:pt x="635" y="287"/>
                  </a:cubicBezTo>
                  <a:cubicBezTo>
                    <a:pt x="623" y="212"/>
                    <a:pt x="586" y="237"/>
                    <a:pt x="498" y="237"/>
                  </a:cubicBezTo>
                  <a:cubicBezTo>
                    <a:pt x="424" y="237"/>
                    <a:pt x="374" y="224"/>
                    <a:pt x="311" y="237"/>
                  </a:cubicBezTo>
                  <a:close/>
                  <a:moveTo>
                    <a:pt x="623" y="212"/>
                  </a:moveTo>
                  <a:cubicBezTo>
                    <a:pt x="623" y="187"/>
                    <a:pt x="635" y="187"/>
                    <a:pt x="611" y="199"/>
                  </a:cubicBezTo>
                  <a:lnTo>
                    <a:pt x="511" y="187"/>
                  </a:lnTo>
                  <a:cubicBezTo>
                    <a:pt x="536" y="137"/>
                    <a:pt x="536" y="125"/>
                    <a:pt x="473" y="87"/>
                  </a:cubicBezTo>
                  <a:cubicBezTo>
                    <a:pt x="461" y="75"/>
                    <a:pt x="436" y="75"/>
                    <a:pt x="424" y="62"/>
                  </a:cubicBezTo>
                  <a:cubicBezTo>
                    <a:pt x="399" y="50"/>
                    <a:pt x="386" y="12"/>
                    <a:pt x="374" y="0"/>
                  </a:cubicBezTo>
                  <a:lnTo>
                    <a:pt x="0" y="0"/>
                  </a:lnTo>
                  <a:lnTo>
                    <a:pt x="0" y="50"/>
                  </a:lnTo>
                  <a:lnTo>
                    <a:pt x="100" y="62"/>
                  </a:lnTo>
                  <a:cubicBezTo>
                    <a:pt x="87" y="112"/>
                    <a:pt x="87" y="87"/>
                    <a:pt x="100" y="137"/>
                  </a:cubicBezTo>
                  <a:lnTo>
                    <a:pt x="224" y="149"/>
                  </a:lnTo>
                  <a:cubicBezTo>
                    <a:pt x="262" y="174"/>
                    <a:pt x="237" y="149"/>
                    <a:pt x="249" y="199"/>
                  </a:cubicBezTo>
                  <a:cubicBezTo>
                    <a:pt x="361" y="162"/>
                    <a:pt x="486" y="249"/>
                    <a:pt x="611" y="199"/>
                  </a:cubicBezTo>
                  <a:lnTo>
                    <a:pt x="623" y="212"/>
                  </a:lnTo>
                  <a:cubicBezTo>
                    <a:pt x="635" y="249"/>
                    <a:pt x="598" y="237"/>
                    <a:pt x="660" y="249"/>
                  </a:cubicBezTo>
                  <a:lnTo>
                    <a:pt x="623" y="212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6" name="Freeform 72">
              <a:extLst>
                <a:ext uri="{FF2B5EF4-FFF2-40B4-BE49-F238E27FC236}">
                  <a16:creationId xmlns:a16="http://schemas.microsoft.com/office/drawing/2014/main" id="{886ADBA5-D0DA-45C5-8BAA-858CCE50C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2719"/>
              <a:ext cx="365" cy="116"/>
            </a:xfrm>
            <a:custGeom>
              <a:avLst/>
              <a:gdLst>
                <a:gd name="T0" fmla="*/ 125 w 1882"/>
                <a:gd name="T1" fmla="*/ 187 h 598"/>
                <a:gd name="T2" fmla="*/ 137 w 1882"/>
                <a:gd name="T3" fmla="*/ 199 h 598"/>
                <a:gd name="T4" fmla="*/ 162 w 1882"/>
                <a:gd name="T5" fmla="*/ 237 h 598"/>
                <a:gd name="T6" fmla="*/ 200 w 1882"/>
                <a:gd name="T7" fmla="*/ 274 h 598"/>
                <a:gd name="T8" fmla="*/ 225 w 1882"/>
                <a:gd name="T9" fmla="*/ 324 h 598"/>
                <a:gd name="T10" fmla="*/ 262 w 1882"/>
                <a:gd name="T11" fmla="*/ 349 h 598"/>
                <a:gd name="T12" fmla="*/ 299 w 1882"/>
                <a:gd name="T13" fmla="*/ 374 h 598"/>
                <a:gd name="T14" fmla="*/ 387 w 1882"/>
                <a:gd name="T15" fmla="*/ 448 h 598"/>
                <a:gd name="T16" fmla="*/ 436 w 1882"/>
                <a:gd name="T17" fmla="*/ 498 h 598"/>
                <a:gd name="T18" fmla="*/ 474 w 1882"/>
                <a:gd name="T19" fmla="*/ 548 h 598"/>
                <a:gd name="T20" fmla="*/ 511 w 1882"/>
                <a:gd name="T21" fmla="*/ 573 h 598"/>
                <a:gd name="T22" fmla="*/ 511 w 1882"/>
                <a:gd name="T23" fmla="*/ 573 h 598"/>
                <a:gd name="T24" fmla="*/ 474 w 1882"/>
                <a:gd name="T25" fmla="*/ 548 h 598"/>
                <a:gd name="T26" fmla="*/ 436 w 1882"/>
                <a:gd name="T27" fmla="*/ 498 h 598"/>
                <a:gd name="T28" fmla="*/ 1832 w 1882"/>
                <a:gd name="T29" fmla="*/ 349 h 598"/>
                <a:gd name="T30" fmla="*/ 1870 w 1882"/>
                <a:gd name="T31" fmla="*/ 386 h 598"/>
                <a:gd name="T32" fmla="*/ 1870 w 1882"/>
                <a:gd name="T33" fmla="*/ 386 h 598"/>
                <a:gd name="T34" fmla="*/ 1832 w 1882"/>
                <a:gd name="T35" fmla="*/ 349 h 598"/>
                <a:gd name="T36" fmla="*/ 1733 w 1882"/>
                <a:gd name="T37" fmla="*/ 262 h 598"/>
                <a:gd name="T38" fmla="*/ 1683 w 1882"/>
                <a:gd name="T39" fmla="*/ 199 h 598"/>
                <a:gd name="T40" fmla="*/ 1633 w 1882"/>
                <a:gd name="T41" fmla="*/ 174 h 598"/>
                <a:gd name="T42" fmla="*/ 1683 w 1882"/>
                <a:gd name="T43" fmla="*/ 199 h 598"/>
                <a:gd name="T44" fmla="*/ 1733 w 1882"/>
                <a:gd name="T45" fmla="*/ 262 h 598"/>
                <a:gd name="T46" fmla="*/ 1745 w 1882"/>
                <a:gd name="T47" fmla="*/ 311 h 598"/>
                <a:gd name="T48" fmla="*/ 299 w 1882"/>
                <a:gd name="T49" fmla="*/ 374 h 598"/>
                <a:gd name="T50" fmla="*/ 262 w 1882"/>
                <a:gd name="T51" fmla="*/ 349 h 598"/>
                <a:gd name="T52" fmla="*/ 225 w 1882"/>
                <a:gd name="T53" fmla="*/ 324 h 598"/>
                <a:gd name="T54" fmla="*/ 200 w 1882"/>
                <a:gd name="T55" fmla="*/ 274 h 598"/>
                <a:gd name="T56" fmla="*/ 162 w 1882"/>
                <a:gd name="T57" fmla="*/ 237 h 598"/>
                <a:gd name="T58" fmla="*/ 449 w 1882"/>
                <a:gd name="T59" fmla="*/ 187 h 598"/>
                <a:gd name="T60" fmla="*/ 1471 w 1882"/>
                <a:gd name="T61" fmla="*/ 100 h 598"/>
                <a:gd name="T62" fmla="*/ 1371 w 1882"/>
                <a:gd name="T63" fmla="*/ 87 h 598"/>
                <a:gd name="T64" fmla="*/ 1334 w 1882"/>
                <a:gd name="T65" fmla="*/ 0 h 598"/>
                <a:gd name="T66" fmla="*/ 1234 w 1882"/>
                <a:gd name="T67" fmla="*/ 62 h 598"/>
                <a:gd name="T68" fmla="*/ 0 w 1882"/>
                <a:gd name="T69" fmla="*/ 124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82" h="598">
                  <a:moveTo>
                    <a:pt x="0" y="124"/>
                  </a:moveTo>
                  <a:lnTo>
                    <a:pt x="125" y="187"/>
                  </a:lnTo>
                  <a:cubicBezTo>
                    <a:pt x="125" y="187"/>
                    <a:pt x="125" y="187"/>
                    <a:pt x="125" y="187"/>
                  </a:cubicBezTo>
                  <a:cubicBezTo>
                    <a:pt x="125" y="187"/>
                    <a:pt x="137" y="199"/>
                    <a:pt x="137" y="199"/>
                  </a:cubicBezTo>
                  <a:cubicBezTo>
                    <a:pt x="150" y="224"/>
                    <a:pt x="88" y="199"/>
                    <a:pt x="150" y="224"/>
                  </a:cubicBezTo>
                  <a:lnTo>
                    <a:pt x="162" y="237"/>
                  </a:lnTo>
                  <a:lnTo>
                    <a:pt x="175" y="262"/>
                  </a:lnTo>
                  <a:cubicBezTo>
                    <a:pt x="175" y="299"/>
                    <a:pt x="162" y="286"/>
                    <a:pt x="200" y="274"/>
                  </a:cubicBezTo>
                  <a:cubicBezTo>
                    <a:pt x="187" y="311"/>
                    <a:pt x="187" y="299"/>
                    <a:pt x="212" y="299"/>
                  </a:cubicBezTo>
                  <a:cubicBezTo>
                    <a:pt x="200" y="324"/>
                    <a:pt x="200" y="324"/>
                    <a:pt x="225" y="324"/>
                  </a:cubicBezTo>
                  <a:lnTo>
                    <a:pt x="250" y="324"/>
                  </a:lnTo>
                  <a:lnTo>
                    <a:pt x="262" y="349"/>
                  </a:lnTo>
                  <a:cubicBezTo>
                    <a:pt x="262" y="374"/>
                    <a:pt x="250" y="374"/>
                    <a:pt x="287" y="361"/>
                  </a:cubicBezTo>
                  <a:cubicBezTo>
                    <a:pt x="274" y="386"/>
                    <a:pt x="274" y="386"/>
                    <a:pt x="299" y="374"/>
                  </a:cubicBezTo>
                  <a:cubicBezTo>
                    <a:pt x="287" y="411"/>
                    <a:pt x="287" y="399"/>
                    <a:pt x="312" y="399"/>
                  </a:cubicBezTo>
                  <a:cubicBezTo>
                    <a:pt x="362" y="448"/>
                    <a:pt x="349" y="399"/>
                    <a:pt x="387" y="448"/>
                  </a:cubicBezTo>
                  <a:cubicBezTo>
                    <a:pt x="461" y="511"/>
                    <a:pt x="387" y="436"/>
                    <a:pt x="412" y="486"/>
                  </a:cubicBezTo>
                  <a:cubicBezTo>
                    <a:pt x="424" y="511"/>
                    <a:pt x="412" y="486"/>
                    <a:pt x="436" y="498"/>
                  </a:cubicBezTo>
                  <a:cubicBezTo>
                    <a:pt x="424" y="523"/>
                    <a:pt x="424" y="523"/>
                    <a:pt x="449" y="523"/>
                  </a:cubicBezTo>
                  <a:lnTo>
                    <a:pt x="474" y="548"/>
                  </a:lnTo>
                  <a:lnTo>
                    <a:pt x="499" y="561"/>
                  </a:lnTo>
                  <a:cubicBezTo>
                    <a:pt x="499" y="586"/>
                    <a:pt x="486" y="573"/>
                    <a:pt x="511" y="573"/>
                  </a:cubicBezTo>
                  <a:cubicBezTo>
                    <a:pt x="511" y="598"/>
                    <a:pt x="511" y="586"/>
                    <a:pt x="536" y="586"/>
                  </a:cubicBezTo>
                  <a:cubicBezTo>
                    <a:pt x="536" y="561"/>
                    <a:pt x="549" y="561"/>
                    <a:pt x="511" y="573"/>
                  </a:cubicBezTo>
                  <a:cubicBezTo>
                    <a:pt x="524" y="536"/>
                    <a:pt x="524" y="548"/>
                    <a:pt x="499" y="561"/>
                  </a:cubicBezTo>
                  <a:lnTo>
                    <a:pt x="474" y="548"/>
                  </a:lnTo>
                  <a:lnTo>
                    <a:pt x="449" y="523"/>
                  </a:lnTo>
                  <a:cubicBezTo>
                    <a:pt x="449" y="498"/>
                    <a:pt x="461" y="498"/>
                    <a:pt x="436" y="498"/>
                  </a:cubicBezTo>
                  <a:lnTo>
                    <a:pt x="1122" y="436"/>
                  </a:lnTo>
                  <a:cubicBezTo>
                    <a:pt x="1371" y="411"/>
                    <a:pt x="1546" y="349"/>
                    <a:pt x="1832" y="349"/>
                  </a:cubicBezTo>
                  <a:cubicBezTo>
                    <a:pt x="1832" y="374"/>
                    <a:pt x="1832" y="374"/>
                    <a:pt x="1857" y="374"/>
                  </a:cubicBezTo>
                  <a:cubicBezTo>
                    <a:pt x="1845" y="399"/>
                    <a:pt x="1832" y="399"/>
                    <a:pt x="1870" y="386"/>
                  </a:cubicBezTo>
                  <a:cubicBezTo>
                    <a:pt x="1857" y="424"/>
                    <a:pt x="1845" y="411"/>
                    <a:pt x="1882" y="411"/>
                  </a:cubicBezTo>
                  <a:lnTo>
                    <a:pt x="1870" y="386"/>
                  </a:lnTo>
                  <a:cubicBezTo>
                    <a:pt x="1870" y="361"/>
                    <a:pt x="1882" y="361"/>
                    <a:pt x="1857" y="374"/>
                  </a:cubicBezTo>
                  <a:cubicBezTo>
                    <a:pt x="1857" y="336"/>
                    <a:pt x="1870" y="349"/>
                    <a:pt x="1832" y="349"/>
                  </a:cubicBezTo>
                  <a:cubicBezTo>
                    <a:pt x="1782" y="336"/>
                    <a:pt x="1770" y="286"/>
                    <a:pt x="1758" y="286"/>
                  </a:cubicBezTo>
                  <a:cubicBezTo>
                    <a:pt x="1758" y="249"/>
                    <a:pt x="1758" y="262"/>
                    <a:pt x="1733" y="262"/>
                  </a:cubicBezTo>
                  <a:lnTo>
                    <a:pt x="1695" y="224"/>
                  </a:lnTo>
                  <a:lnTo>
                    <a:pt x="1683" y="199"/>
                  </a:lnTo>
                  <a:cubicBezTo>
                    <a:pt x="1683" y="174"/>
                    <a:pt x="1695" y="187"/>
                    <a:pt x="1658" y="187"/>
                  </a:cubicBezTo>
                  <a:lnTo>
                    <a:pt x="1633" y="174"/>
                  </a:lnTo>
                  <a:cubicBezTo>
                    <a:pt x="1633" y="199"/>
                    <a:pt x="1633" y="199"/>
                    <a:pt x="1658" y="187"/>
                  </a:cubicBezTo>
                  <a:cubicBezTo>
                    <a:pt x="1658" y="212"/>
                    <a:pt x="1658" y="212"/>
                    <a:pt x="1683" y="199"/>
                  </a:cubicBezTo>
                  <a:cubicBezTo>
                    <a:pt x="1670" y="237"/>
                    <a:pt x="1670" y="224"/>
                    <a:pt x="1695" y="224"/>
                  </a:cubicBezTo>
                  <a:lnTo>
                    <a:pt x="1733" y="262"/>
                  </a:lnTo>
                  <a:cubicBezTo>
                    <a:pt x="1733" y="286"/>
                    <a:pt x="1733" y="286"/>
                    <a:pt x="1758" y="286"/>
                  </a:cubicBezTo>
                  <a:cubicBezTo>
                    <a:pt x="1770" y="336"/>
                    <a:pt x="1758" y="286"/>
                    <a:pt x="1745" y="311"/>
                  </a:cubicBezTo>
                  <a:cubicBezTo>
                    <a:pt x="1533" y="299"/>
                    <a:pt x="623" y="486"/>
                    <a:pt x="312" y="399"/>
                  </a:cubicBezTo>
                  <a:cubicBezTo>
                    <a:pt x="312" y="374"/>
                    <a:pt x="324" y="374"/>
                    <a:pt x="299" y="374"/>
                  </a:cubicBezTo>
                  <a:cubicBezTo>
                    <a:pt x="299" y="349"/>
                    <a:pt x="312" y="361"/>
                    <a:pt x="287" y="361"/>
                  </a:cubicBezTo>
                  <a:cubicBezTo>
                    <a:pt x="287" y="336"/>
                    <a:pt x="287" y="336"/>
                    <a:pt x="262" y="349"/>
                  </a:cubicBezTo>
                  <a:cubicBezTo>
                    <a:pt x="274" y="324"/>
                    <a:pt x="274" y="324"/>
                    <a:pt x="250" y="324"/>
                  </a:cubicBezTo>
                  <a:lnTo>
                    <a:pt x="225" y="324"/>
                  </a:lnTo>
                  <a:cubicBezTo>
                    <a:pt x="225" y="286"/>
                    <a:pt x="237" y="299"/>
                    <a:pt x="212" y="299"/>
                  </a:cubicBezTo>
                  <a:cubicBezTo>
                    <a:pt x="212" y="274"/>
                    <a:pt x="225" y="274"/>
                    <a:pt x="200" y="274"/>
                  </a:cubicBezTo>
                  <a:cubicBezTo>
                    <a:pt x="200" y="249"/>
                    <a:pt x="200" y="262"/>
                    <a:pt x="175" y="262"/>
                  </a:cubicBezTo>
                  <a:lnTo>
                    <a:pt x="162" y="237"/>
                  </a:lnTo>
                  <a:cubicBezTo>
                    <a:pt x="162" y="224"/>
                    <a:pt x="175" y="224"/>
                    <a:pt x="150" y="224"/>
                  </a:cubicBezTo>
                  <a:cubicBezTo>
                    <a:pt x="162" y="199"/>
                    <a:pt x="412" y="199"/>
                    <a:pt x="449" y="187"/>
                  </a:cubicBezTo>
                  <a:cubicBezTo>
                    <a:pt x="623" y="187"/>
                    <a:pt x="935" y="124"/>
                    <a:pt x="1122" y="124"/>
                  </a:cubicBezTo>
                  <a:cubicBezTo>
                    <a:pt x="1197" y="124"/>
                    <a:pt x="1384" y="112"/>
                    <a:pt x="1471" y="100"/>
                  </a:cubicBezTo>
                  <a:cubicBezTo>
                    <a:pt x="1433" y="75"/>
                    <a:pt x="1496" y="100"/>
                    <a:pt x="1433" y="87"/>
                  </a:cubicBezTo>
                  <a:cubicBezTo>
                    <a:pt x="1433" y="87"/>
                    <a:pt x="1371" y="87"/>
                    <a:pt x="1371" y="87"/>
                  </a:cubicBezTo>
                  <a:cubicBezTo>
                    <a:pt x="1384" y="50"/>
                    <a:pt x="1396" y="25"/>
                    <a:pt x="1384" y="12"/>
                  </a:cubicBezTo>
                  <a:lnTo>
                    <a:pt x="1334" y="0"/>
                  </a:lnTo>
                  <a:lnTo>
                    <a:pt x="1384" y="25"/>
                  </a:lnTo>
                  <a:cubicBezTo>
                    <a:pt x="1334" y="37"/>
                    <a:pt x="1321" y="50"/>
                    <a:pt x="1234" y="62"/>
                  </a:cubicBezTo>
                  <a:cubicBezTo>
                    <a:pt x="1172" y="62"/>
                    <a:pt x="1109" y="62"/>
                    <a:pt x="1047" y="75"/>
                  </a:cubicBezTo>
                  <a:cubicBezTo>
                    <a:pt x="785" y="75"/>
                    <a:pt x="324" y="224"/>
                    <a:pt x="0" y="124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7" name="Freeform 73">
              <a:extLst>
                <a:ext uri="{FF2B5EF4-FFF2-40B4-BE49-F238E27FC236}">
                  <a16:creationId xmlns:a16="http://schemas.microsoft.com/office/drawing/2014/main" id="{5D932EF3-51C3-4F1E-8D9D-C7BAFD5A4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1917"/>
              <a:ext cx="252" cy="123"/>
            </a:xfrm>
            <a:custGeom>
              <a:avLst/>
              <a:gdLst>
                <a:gd name="T0" fmla="*/ 262 w 1296"/>
                <a:gd name="T1" fmla="*/ 412 h 636"/>
                <a:gd name="T2" fmla="*/ 412 w 1296"/>
                <a:gd name="T3" fmla="*/ 424 h 636"/>
                <a:gd name="T4" fmla="*/ 349 w 1296"/>
                <a:gd name="T5" fmla="*/ 449 h 636"/>
                <a:gd name="T6" fmla="*/ 312 w 1296"/>
                <a:gd name="T7" fmla="*/ 474 h 636"/>
                <a:gd name="T8" fmla="*/ 387 w 1296"/>
                <a:gd name="T9" fmla="*/ 511 h 636"/>
                <a:gd name="T10" fmla="*/ 424 w 1296"/>
                <a:gd name="T11" fmla="*/ 536 h 636"/>
                <a:gd name="T12" fmla="*/ 387 w 1296"/>
                <a:gd name="T13" fmla="*/ 511 h 636"/>
                <a:gd name="T14" fmla="*/ 387 w 1296"/>
                <a:gd name="T15" fmla="*/ 461 h 636"/>
                <a:gd name="T16" fmla="*/ 960 w 1296"/>
                <a:gd name="T17" fmla="*/ 461 h 636"/>
                <a:gd name="T18" fmla="*/ 1035 w 1296"/>
                <a:gd name="T19" fmla="*/ 499 h 636"/>
                <a:gd name="T20" fmla="*/ 985 w 1296"/>
                <a:gd name="T21" fmla="*/ 524 h 636"/>
                <a:gd name="T22" fmla="*/ 923 w 1296"/>
                <a:gd name="T23" fmla="*/ 574 h 636"/>
                <a:gd name="T24" fmla="*/ 885 w 1296"/>
                <a:gd name="T25" fmla="*/ 586 h 636"/>
                <a:gd name="T26" fmla="*/ 860 w 1296"/>
                <a:gd name="T27" fmla="*/ 598 h 636"/>
                <a:gd name="T28" fmla="*/ 661 w 1296"/>
                <a:gd name="T29" fmla="*/ 598 h 636"/>
                <a:gd name="T30" fmla="*/ 624 w 1296"/>
                <a:gd name="T31" fmla="*/ 586 h 636"/>
                <a:gd name="T32" fmla="*/ 561 w 1296"/>
                <a:gd name="T33" fmla="*/ 561 h 636"/>
                <a:gd name="T34" fmla="*/ 624 w 1296"/>
                <a:gd name="T35" fmla="*/ 586 h 636"/>
                <a:gd name="T36" fmla="*/ 661 w 1296"/>
                <a:gd name="T37" fmla="*/ 598 h 636"/>
                <a:gd name="T38" fmla="*/ 711 w 1296"/>
                <a:gd name="T39" fmla="*/ 623 h 636"/>
                <a:gd name="T40" fmla="*/ 835 w 1296"/>
                <a:gd name="T41" fmla="*/ 611 h 636"/>
                <a:gd name="T42" fmla="*/ 860 w 1296"/>
                <a:gd name="T43" fmla="*/ 598 h 636"/>
                <a:gd name="T44" fmla="*/ 885 w 1296"/>
                <a:gd name="T45" fmla="*/ 586 h 636"/>
                <a:gd name="T46" fmla="*/ 923 w 1296"/>
                <a:gd name="T47" fmla="*/ 574 h 636"/>
                <a:gd name="T48" fmla="*/ 1134 w 1296"/>
                <a:gd name="T49" fmla="*/ 424 h 636"/>
                <a:gd name="T50" fmla="*/ 1296 w 1296"/>
                <a:gd name="T51" fmla="*/ 225 h 636"/>
                <a:gd name="T52" fmla="*/ 1234 w 1296"/>
                <a:gd name="T53" fmla="*/ 212 h 636"/>
                <a:gd name="T54" fmla="*/ 686 w 1296"/>
                <a:gd name="T55" fmla="*/ 187 h 636"/>
                <a:gd name="T56" fmla="*/ 686 w 1296"/>
                <a:gd name="T57" fmla="*/ 187 h 636"/>
                <a:gd name="T58" fmla="*/ 698 w 1296"/>
                <a:gd name="T59" fmla="*/ 137 h 636"/>
                <a:gd name="T60" fmla="*/ 461 w 1296"/>
                <a:gd name="T61" fmla="*/ 25 h 636"/>
                <a:gd name="T62" fmla="*/ 250 w 1296"/>
                <a:gd name="T63" fmla="*/ 13 h 636"/>
                <a:gd name="T64" fmla="*/ 25 w 1296"/>
                <a:gd name="T65" fmla="*/ 25 h 636"/>
                <a:gd name="T66" fmla="*/ 75 w 1296"/>
                <a:gd name="T67" fmla="*/ 75 h 636"/>
                <a:gd name="T68" fmla="*/ 337 w 1296"/>
                <a:gd name="T69" fmla="*/ 63 h 636"/>
                <a:gd name="T70" fmla="*/ 474 w 1296"/>
                <a:gd name="T71" fmla="*/ 125 h 636"/>
                <a:gd name="T72" fmla="*/ 624 w 1296"/>
                <a:gd name="T73" fmla="*/ 200 h 636"/>
                <a:gd name="T74" fmla="*/ 137 w 1296"/>
                <a:gd name="T75" fmla="*/ 162 h 636"/>
                <a:gd name="T76" fmla="*/ 200 w 1296"/>
                <a:gd name="T77" fmla="*/ 225 h 636"/>
                <a:gd name="T78" fmla="*/ 1247 w 1296"/>
                <a:gd name="T79" fmla="*/ 250 h 636"/>
                <a:gd name="T80" fmla="*/ 1197 w 1296"/>
                <a:gd name="T81" fmla="*/ 349 h 636"/>
                <a:gd name="T82" fmla="*/ 1184 w 1296"/>
                <a:gd name="T83" fmla="*/ 362 h 636"/>
                <a:gd name="T84" fmla="*/ 848 w 1296"/>
                <a:gd name="T85" fmla="*/ 424 h 636"/>
                <a:gd name="T86" fmla="*/ 536 w 1296"/>
                <a:gd name="T87" fmla="*/ 424 h 636"/>
                <a:gd name="T88" fmla="*/ 262 w 1296"/>
                <a:gd name="T89" fmla="*/ 412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6" h="636">
                  <a:moveTo>
                    <a:pt x="262" y="412"/>
                  </a:moveTo>
                  <a:cubicBezTo>
                    <a:pt x="287" y="449"/>
                    <a:pt x="324" y="424"/>
                    <a:pt x="412" y="424"/>
                  </a:cubicBezTo>
                  <a:lnTo>
                    <a:pt x="349" y="449"/>
                  </a:lnTo>
                  <a:cubicBezTo>
                    <a:pt x="312" y="474"/>
                    <a:pt x="337" y="424"/>
                    <a:pt x="312" y="474"/>
                  </a:cubicBezTo>
                  <a:lnTo>
                    <a:pt x="387" y="511"/>
                  </a:lnTo>
                  <a:lnTo>
                    <a:pt x="424" y="536"/>
                  </a:lnTo>
                  <a:cubicBezTo>
                    <a:pt x="412" y="511"/>
                    <a:pt x="437" y="511"/>
                    <a:pt x="387" y="511"/>
                  </a:cubicBezTo>
                  <a:cubicBezTo>
                    <a:pt x="324" y="424"/>
                    <a:pt x="374" y="486"/>
                    <a:pt x="387" y="461"/>
                  </a:cubicBezTo>
                  <a:lnTo>
                    <a:pt x="960" y="461"/>
                  </a:lnTo>
                  <a:cubicBezTo>
                    <a:pt x="1047" y="474"/>
                    <a:pt x="997" y="474"/>
                    <a:pt x="1035" y="499"/>
                  </a:cubicBezTo>
                  <a:cubicBezTo>
                    <a:pt x="997" y="524"/>
                    <a:pt x="1010" y="511"/>
                    <a:pt x="985" y="524"/>
                  </a:cubicBezTo>
                  <a:lnTo>
                    <a:pt x="923" y="574"/>
                  </a:lnTo>
                  <a:cubicBezTo>
                    <a:pt x="873" y="561"/>
                    <a:pt x="898" y="561"/>
                    <a:pt x="885" y="586"/>
                  </a:cubicBezTo>
                  <a:cubicBezTo>
                    <a:pt x="835" y="574"/>
                    <a:pt x="860" y="574"/>
                    <a:pt x="860" y="598"/>
                  </a:cubicBezTo>
                  <a:lnTo>
                    <a:pt x="661" y="598"/>
                  </a:lnTo>
                  <a:cubicBezTo>
                    <a:pt x="661" y="574"/>
                    <a:pt x="686" y="586"/>
                    <a:pt x="624" y="586"/>
                  </a:cubicBezTo>
                  <a:cubicBezTo>
                    <a:pt x="611" y="561"/>
                    <a:pt x="624" y="574"/>
                    <a:pt x="561" y="561"/>
                  </a:cubicBezTo>
                  <a:lnTo>
                    <a:pt x="624" y="586"/>
                  </a:lnTo>
                  <a:cubicBezTo>
                    <a:pt x="648" y="611"/>
                    <a:pt x="599" y="623"/>
                    <a:pt x="661" y="598"/>
                  </a:cubicBezTo>
                  <a:cubicBezTo>
                    <a:pt x="661" y="598"/>
                    <a:pt x="661" y="611"/>
                    <a:pt x="711" y="623"/>
                  </a:cubicBezTo>
                  <a:cubicBezTo>
                    <a:pt x="761" y="636"/>
                    <a:pt x="835" y="623"/>
                    <a:pt x="835" y="611"/>
                  </a:cubicBezTo>
                  <a:cubicBezTo>
                    <a:pt x="848" y="598"/>
                    <a:pt x="848" y="598"/>
                    <a:pt x="860" y="598"/>
                  </a:cubicBezTo>
                  <a:cubicBezTo>
                    <a:pt x="923" y="611"/>
                    <a:pt x="873" y="598"/>
                    <a:pt x="885" y="586"/>
                  </a:cubicBezTo>
                  <a:cubicBezTo>
                    <a:pt x="948" y="586"/>
                    <a:pt x="910" y="586"/>
                    <a:pt x="923" y="574"/>
                  </a:cubicBezTo>
                  <a:cubicBezTo>
                    <a:pt x="1060" y="524"/>
                    <a:pt x="972" y="524"/>
                    <a:pt x="1134" y="424"/>
                  </a:cubicBezTo>
                  <a:cubicBezTo>
                    <a:pt x="1197" y="374"/>
                    <a:pt x="1272" y="299"/>
                    <a:pt x="1296" y="225"/>
                  </a:cubicBezTo>
                  <a:cubicBezTo>
                    <a:pt x="1184" y="225"/>
                    <a:pt x="1272" y="225"/>
                    <a:pt x="1234" y="212"/>
                  </a:cubicBezTo>
                  <a:cubicBezTo>
                    <a:pt x="1085" y="175"/>
                    <a:pt x="835" y="200"/>
                    <a:pt x="686" y="187"/>
                  </a:cubicBezTo>
                  <a:cubicBezTo>
                    <a:pt x="686" y="187"/>
                    <a:pt x="686" y="175"/>
                    <a:pt x="686" y="187"/>
                  </a:cubicBezTo>
                  <a:lnTo>
                    <a:pt x="698" y="137"/>
                  </a:lnTo>
                  <a:cubicBezTo>
                    <a:pt x="673" y="75"/>
                    <a:pt x="661" y="137"/>
                    <a:pt x="461" y="25"/>
                  </a:cubicBezTo>
                  <a:cubicBezTo>
                    <a:pt x="387" y="0"/>
                    <a:pt x="387" y="13"/>
                    <a:pt x="250" y="13"/>
                  </a:cubicBezTo>
                  <a:cubicBezTo>
                    <a:pt x="187" y="13"/>
                    <a:pt x="75" y="13"/>
                    <a:pt x="25" y="25"/>
                  </a:cubicBezTo>
                  <a:cubicBezTo>
                    <a:pt x="50" y="100"/>
                    <a:pt x="0" y="63"/>
                    <a:pt x="75" y="75"/>
                  </a:cubicBezTo>
                  <a:cubicBezTo>
                    <a:pt x="88" y="75"/>
                    <a:pt x="212" y="25"/>
                    <a:pt x="337" y="63"/>
                  </a:cubicBezTo>
                  <a:cubicBezTo>
                    <a:pt x="399" y="87"/>
                    <a:pt x="412" y="112"/>
                    <a:pt x="474" y="125"/>
                  </a:cubicBezTo>
                  <a:cubicBezTo>
                    <a:pt x="524" y="137"/>
                    <a:pt x="574" y="150"/>
                    <a:pt x="624" y="200"/>
                  </a:cubicBezTo>
                  <a:lnTo>
                    <a:pt x="137" y="162"/>
                  </a:lnTo>
                  <a:cubicBezTo>
                    <a:pt x="137" y="225"/>
                    <a:pt x="137" y="225"/>
                    <a:pt x="200" y="225"/>
                  </a:cubicBezTo>
                  <a:cubicBezTo>
                    <a:pt x="387" y="250"/>
                    <a:pt x="1085" y="262"/>
                    <a:pt x="1247" y="250"/>
                  </a:cubicBezTo>
                  <a:lnTo>
                    <a:pt x="1197" y="349"/>
                  </a:lnTo>
                  <a:cubicBezTo>
                    <a:pt x="1184" y="349"/>
                    <a:pt x="1184" y="349"/>
                    <a:pt x="1184" y="362"/>
                  </a:cubicBezTo>
                  <a:cubicBezTo>
                    <a:pt x="1060" y="486"/>
                    <a:pt x="1072" y="387"/>
                    <a:pt x="848" y="424"/>
                  </a:cubicBezTo>
                  <a:cubicBezTo>
                    <a:pt x="748" y="436"/>
                    <a:pt x="648" y="436"/>
                    <a:pt x="536" y="424"/>
                  </a:cubicBezTo>
                  <a:cubicBezTo>
                    <a:pt x="250" y="374"/>
                    <a:pt x="399" y="412"/>
                    <a:pt x="262" y="412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8" name="Freeform 74">
              <a:extLst>
                <a:ext uri="{FF2B5EF4-FFF2-40B4-BE49-F238E27FC236}">
                  <a16:creationId xmlns:a16="http://schemas.microsoft.com/office/drawing/2014/main" id="{C3C67656-6510-473E-9340-28B0C157B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" y="4104"/>
              <a:ext cx="179" cy="41"/>
            </a:xfrm>
            <a:custGeom>
              <a:avLst/>
              <a:gdLst>
                <a:gd name="T0" fmla="*/ 0 w 922"/>
                <a:gd name="T1" fmla="*/ 212 h 212"/>
                <a:gd name="T2" fmla="*/ 860 w 922"/>
                <a:gd name="T3" fmla="*/ 212 h 212"/>
                <a:gd name="T4" fmla="*/ 922 w 922"/>
                <a:gd name="T5" fmla="*/ 50 h 212"/>
                <a:gd name="T6" fmla="*/ 99 w 922"/>
                <a:gd name="T7" fmla="*/ 62 h 212"/>
                <a:gd name="T8" fmla="*/ 0 w 922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2" h="212">
                  <a:moveTo>
                    <a:pt x="0" y="212"/>
                  </a:moveTo>
                  <a:lnTo>
                    <a:pt x="860" y="212"/>
                  </a:lnTo>
                  <a:cubicBezTo>
                    <a:pt x="885" y="149"/>
                    <a:pt x="922" y="124"/>
                    <a:pt x="922" y="50"/>
                  </a:cubicBezTo>
                  <a:cubicBezTo>
                    <a:pt x="747" y="25"/>
                    <a:pt x="286" y="0"/>
                    <a:pt x="99" y="62"/>
                  </a:cubicBezTo>
                  <a:cubicBezTo>
                    <a:pt x="37" y="75"/>
                    <a:pt x="62" y="37"/>
                    <a:pt x="0" y="212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9" name="Freeform 75">
              <a:extLst>
                <a:ext uri="{FF2B5EF4-FFF2-40B4-BE49-F238E27FC236}">
                  <a16:creationId xmlns:a16="http://schemas.microsoft.com/office/drawing/2014/main" id="{EBEAACF0-9026-4960-AB67-76B277B35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" y="2710"/>
              <a:ext cx="92" cy="118"/>
            </a:xfrm>
            <a:custGeom>
              <a:avLst/>
              <a:gdLst>
                <a:gd name="T0" fmla="*/ 175 w 474"/>
                <a:gd name="T1" fmla="*/ 87 h 611"/>
                <a:gd name="T2" fmla="*/ 25 w 474"/>
                <a:gd name="T3" fmla="*/ 374 h 611"/>
                <a:gd name="T4" fmla="*/ 249 w 474"/>
                <a:gd name="T5" fmla="*/ 573 h 611"/>
                <a:gd name="T6" fmla="*/ 175 w 474"/>
                <a:gd name="T7" fmla="*/ 87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4" h="611">
                  <a:moveTo>
                    <a:pt x="175" y="87"/>
                  </a:moveTo>
                  <a:cubicBezTo>
                    <a:pt x="50" y="125"/>
                    <a:pt x="0" y="199"/>
                    <a:pt x="25" y="374"/>
                  </a:cubicBezTo>
                  <a:cubicBezTo>
                    <a:pt x="38" y="486"/>
                    <a:pt x="125" y="611"/>
                    <a:pt x="249" y="573"/>
                  </a:cubicBezTo>
                  <a:cubicBezTo>
                    <a:pt x="474" y="498"/>
                    <a:pt x="424" y="0"/>
                    <a:pt x="175" y="87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0" name="Freeform 76">
              <a:extLst>
                <a:ext uri="{FF2B5EF4-FFF2-40B4-BE49-F238E27FC236}">
                  <a16:creationId xmlns:a16="http://schemas.microsoft.com/office/drawing/2014/main" id="{151E8FA1-8C25-4BB4-9B0D-8AE7A70AA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770"/>
              <a:ext cx="467" cy="89"/>
            </a:xfrm>
            <a:custGeom>
              <a:avLst/>
              <a:gdLst>
                <a:gd name="T0" fmla="*/ 12 w 2405"/>
                <a:gd name="T1" fmla="*/ 99 h 461"/>
                <a:gd name="T2" fmla="*/ 187 w 2405"/>
                <a:gd name="T3" fmla="*/ 162 h 461"/>
                <a:gd name="T4" fmla="*/ 212 w 2405"/>
                <a:gd name="T5" fmla="*/ 224 h 461"/>
                <a:gd name="T6" fmla="*/ 386 w 2405"/>
                <a:gd name="T7" fmla="*/ 336 h 461"/>
                <a:gd name="T8" fmla="*/ 536 w 2405"/>
                <a:gd name="T9" fmla="*/ 436 h 461"/>
                <a:gd name="T10" fmla="*/ 660 w 2405"/>
                <a:gd name="T11" fmla="*/ 461 h 461"/>
                <a:gd name="T12" fmla="*/ 536 w 2405"/>
                <a:gd name="T13" fmla="*/ 411 h 461"/>
                <a:gd name="T14" fmla="*/ 324 w 2405"/>
                <a:gd name="T15" fmla="*/ 286 h 461"/>
                <a:gd name="T16" fmla="*/ 212 w 2405"/>
                <a:gd name="T17" fmla="*/ 199 h 461"/>
                <a:gd name="T18" fmla="*/ 785 w 2405"/>
                <a:gd name="T19" fmla="*/ 186 h 461"/>
                <a:gd name="T20" fmla="*/ 1309 w 2405"/>
                <a:gd name="T21" fmla="*/ 162 h 461"/>
                <a:gd name="T22" fmla="*/ 2256 w 2405"/>
                <a:gd name="T23" fmla="*/ 137 h 461"/>
                <a:gd name="T24" fmla="*/ 2355 w 2405"/>
                <a:gd name="T25" fmla="*/ 137 h 461"/>
                <a:gd name="T26" fmla="*/ 2405 w 2405"/>
                <a:gd name="T27" fmla="*/ 112 h 461"/>
                <a:gd name="T28" fmla="*/ 2231 w 2405"/>
                <a:gd name="T29" fmla="*/ 74 h 461"/>
                <a:gd name="T30" fmla="*/ 174 w 2405"/>
                <a:gd name="T31" fmla="*/ 137 h 461"/>
                <a:gd name="T32" fmla="*/ 12 w 2405"/>
                <a:gd name="T33" fmla="*/ 99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05" h="461">
                  <a:moveTo>
                    <a:pt x="12" y="99"/>
                  </a:moveTo>
                  <a:cubicBezTo>
                    <a:pt x="50" y="149"/>
                    <a:pt x="0" y="149"/>
                    <a:pt x="187" y="162"/>
                  </a:cubicBezTo>
                  <a:lnTo>
                    <a:pt x="212" y="224"/>
                  </a:lnTo>
                  <a:cubicBezTo>
                    <a:pt x="262" y="299"/>
                    <a:pt x="349" y="311"/>
                    <a:pt x="386" y="336"/>
                  </a:cubicBezTo>
                  <a:cubicBezTo>
                    <a:pt x="461" y="373"/>
                    <a:pt x="461" y="398"/>
                    <a:pt x="536" y="436"/>
                  </a:cubicBezTo>
                  <a:lnTo>
                    <a:pt x="660" y="461"/>
                  </a:lnTo>
                  <a:lnTo>
                    <a:pt x="536" y="411"/>
                  </a:lnTo>
                  <a:cubicBezTo>
                    <a:pt x="461" y="373"/>
                    <a:pt x="523" y="386"/>
                    <a:pt x="324" y="286"/>
                  </a:cubicBezTo>
                  <a:lnTo>
                    <a:pt x="212" y="199"/>
                  </a:lnTo>
                  <a:cubicBezTo>
                    <a:pt x="386" y="174"/>
                    <a:pt x="598" y="199"/>
                    <a:pt x="785" y="186"/>
                  </a:cubicBezTo>
                  <a:cubicBezTo>
                    <a:pt x="960" y="174"/>
                    <a:pt x="1122" y="174"/>
                    <a:pt x="1309" y="162"/>
                  </a:cubicBezTo>
                  <a:cubicBezTo>
                    <a:pt x="1508" y="137"/>
                    <a:pt x="2056" y="112"/>
                    <a:pt x="2256" y="137"/>
                  </a:cubicBezTo>
                  <a:lnTo>
                    <a:pt x="2355" y="137"/>
                  </a:lnTo>
                  <a:cubicBezTo>
                    <a:pt x="2393" y="124"/>
                    <a:pt x="2380" y="124"/>
                    <a:pt x="2405" y="112"/>
                  </a:cubicBezTo>
                  <a:cubicBezTo>
                    <a:pt x="2405" y="0"/>
                    <a:pt x="2268" y="62"/>
                    <a:pt x="2231" y="74"/>
                  </a:cubicBezTo>
                  <a:lnTo>
                    <a:pt x="174" y="137"/>
                  </a:lnTo>
                  <a:cubicBezTo>
                    <a:pt x="62" y="149"/>
                    <a:pt x="75" y="149"/>
                    <a:pt x="12" y="99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1" name="Freeform 77">
              <a:extLst>
                <a:ext uri="{FF2B5EF4-FFF2-40B4-BE49-F238E27FC236}">
                  <a16:creationId xmlns:a16="http://schemas.microsoft.com/office/drawing/2014/main" id="{445DBB96-9097-452E-B5F4-AAD25089F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2" y="1644"/>
              <a:ext cx="327" cy="157"/>
            </a:xfrm>
            <a:custGeom>
              <a:avLst/>
              <a:gdLst>
                <a:gd name="T0" fmla="*/ 150 w 1683"/>
                <a:gd name="T1" fmla="*/ 361 h 810"/>
                <a:gd name="T2" fmla="*/ 150 w 1683"/>
                <a:gd name="T3" fmla="*/ 386 h 810"/>
                <a:gd name="T4" fmla="*/ 112 w 1683"/>
                <a:gd name="T5" fmla="*/ 436 h 810"/>
                <a:gd name="T6" fmla="*/ 150 w 1683"/>
                <a:gd name="T7" fmla="*/ 386 h 810"/>
                <a:gd name="T8" fmla="*/ 150 w 1683"/>
                <a:gd name="T9" fmla="*/ 361 h 810"/>
                <a:gd name="T10" fmla="*/ 1346 w 1683"/>
                <a:gd name="T11" fmla="*/ 299 h 810"/>
                <a:gd name="T12" fmla="*/ 1359 w 1683"/>
                <a:gd name="T13" fmla="*/ 312 h 810"/>
                <a:gd name="T14" fmla="*/ 1371 w 1683"/>
                <a:gd name="T15" fmla="*/ 312 h 810"/>
                <a:gd name="T16" fmla="*/ 1570 w 1683"/>
                <a:gd name="T17" fmla="*/ 312 h 810"/>
                <a:gd name="T18" fmla="*/ 1658 w 1683"/>
                <a:gd name="T19" fmla="*/ 336 h 810"/>
                <a:gd name="T20" fmla="*/ 1658 w 1683"/>
                <a:gd name="T21" fmla="*/ 399 h 810"/>
                <a:gd name="T22" fmla="*/ 1645 w 1683"/>
                <a:gd name="T23" fmla="*/ 436 h 810"/>
                <a:gd name="T24" fmla="*/ 1620 w 1683"/>
                <a:gd name="T25" fmla="*/ 474 h 810"/>
                <a:gd name="T26" fmla="*/ 1570 w 1683"/>
                <a:gd name="T27" fmla="*/ 548 h 810"/>
                <a:gd name="T28" fmla="*/ 1558 w 1683"/>
                <a:gd name="T29" fmla="*/ 561 h 810"/>
                <a:gd name="T30" fmla="*/ 1396 w 1683"/>
                <a:gd name="T31" fmla="*/ 586 h 810"/>
                <a:gd name="T32" fmla="*/ 835 w 1683"/>
                <a:gd name="T33" fmla="*/ 598 h 810"/>
                <a:gd name="T34" fmla="*/ 486 w 1683"/>
                <a:gd name="T35" fmla="*/ 611 h 810"/>
                <a:gd name="T36" fmla="*/ 100 w 1683"/>
                <a:gd name="T37" fmla="*/ 611 h 810"/>
                <a:gd name="T38" fmla="*/ 13 w 1683"/>
                <a:gd name="T39" fmla="*/ 773 h 810"/>
                <a:gd name="T40" fmla="*/ 0 w 1683"/>
                <a:gd name="T41" fmla="*/ 798 h 810"/>
                <a:gd name="T42" fmla="*/ 13 w 1683"/>
                <a:gd name="T43" fmla="*/ 773 h 810"/>
                <a:gd name="T44" fmla="*/ 50 w 1683"/>
                <a:gd name="T45" fmla="*/ 698 h 810"/>
                <a:gd name="T46" fmla="*/ 312 w 1683"/>
                <a:gd name="T47" fmla="*/ 648 h 810"/>
                <a:gd name="T48" fmla="*/ 511 w 1683"/>
                <a:gd name="T49" fmla="*/ 636 h 810"/>
                <a:gd name="T50" fmla="*/ 1508 w 1683"/>
                <a:gd name="T51" fmla="*/ 661 h 810"/>
                <a:gd name="T52" fmla="*/ 1421 w 1683"/>
                <a:gd name="T53" fmla="*/ 648 h 810"/>
                <a:gd name="T54" fmla="*/ 1433 w 1683"/>
                <a:gd name="T55" fmla="*/ 636 h 810"/>
                <a:gd name="T56" fmla="*/ 1558 w 1683"/>
                <a:gd name="T57" fmla="*/ 561 h 810"/>
                <a:gd name="T58" fmla="*/ 1570 w 1683"/>
                <a:gd name="T59" fmla="*/ 548 h 810"/>
                <a:gd name="T60" fmla="*/ 1620 w 1683"/>
                <a:gd name="T61" fmla="*/ 474 h 810"/>
                <a:gd name="T62" fmla="*/ 1645 w 1683"/>
                <a:gd name="T63" fmla="*/ 436 h 810"/>
                <a:gd name="T64" fmla="*/ 1658 w 1683"/>
                <a:gd name="T65" fmla="*/ 399 h 810"/>
                <a:gd name="T66" fmla="*/ 1683 w 1683"/>
                <a:gd name="T67" fmla="*/ 374 h 810"/>
                <a:gd name="T68" fmla="*/ 1658 w 1683"/>
                <a:gd name="T69" fmla="*/ 336 h 810"/>
                <a:gd name="T70" fmla="*/ 1570 w 1683"/>
                <a:gd name="T71" fmla="*/ 312 h 810"/>
                <a:gd name="T72" fmla="*/ 1346 w 1683"/>
                <a:gd name="T73" fmla="*/ 299 h 810"/>
                <a:gd name="T74" fmla="*/ 1296 w 1683"/>
                <a:gd name="T75" fmla="*/ 262 h 810"/>
                <a:gd name="T76" fmla="*/ 1384 w 1683"/>
                <a:gd name="T77" fmla="*/ 274 h 810"/>
                <a:gd name="T78" fmla="*/ 1109 w 1683"/>
                <a:gd name="T79" fmla="*/ 274 h 810"/>
                <a:gd name="T80" fmla="*/ 237 w 1683"/>
                <a:gd name="T81" fmla="*/ 274 h 810"/>
                <a:gd name="T82" fmla="*/ 324 w 1683"/>
                <a:gd name="T83" fmla="*/ 137 h 810"/>
                <a:gd name="T84" fmla="*/ 399 w 1683"/>
                <a:gd name="T85" fmla="*/ 12 h 810"/>
                <a:gd name="T86" fmla="*/ 387 w 1683"/>
                <a:gd name="T87" fmla="*/ 12 h 810"/>
                <a:gd name="T88" fmla="*/ 337 w 1683"/>
                <a:gd name="T89" fmla="*/ 75 h 810"/>
                <a:gd name="T90" fmla="*/ 312 w 1683"/>
                <a:gd name="T91" fmla="*/ 100 h 810"/>
                <a:gd name="T92" fmla="*/ 237 w 1683"/>
                <a:gd name="T93" fmla="*/ 312 h 810"/>
                <a:gd name="T94" fmla="*/ 150 w 1683"/>
                <a:gd name="T95" fmla="*/ 361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3" h="810">
                  <a:moveTo>
                    <a:pt x="150" y="361"/>
                  </a:moveTo>
                  <a:cubicBezTo>
                    <a:pt x="125" y="361"/>
                    <a:pt x="137" y="361"/>
                    <a:pt x="150" y="386"/>
                  </a:cubicBezTo>
                  <a:lnTo>
                    <a:pt x="112" y="436"/>
                  </a:lnTo>
                  <a:cubicBezTo>
                    <a:pt x="150" y="424"/>
                    <a:pt x="137" y="474"/>
                    <a:pt x="150" y="386"/>
                  </a:cubicBezTo>
                  <a:cubicBezTo>
                    <a:pt x="175" y="399"/>
                    <a:pt x="162" y="399"/>
                    <a:pt x="150" y="361"/>
                  </a:cubicBezTo>
                  <a:cubicBezTo>
                    <a:pt x="374" y="249"/>
                    <a:pt x="810" y="399"/>
                    <a:pt x="1346" y="299"/>
                  </a:cubicBezTo>
                  <a:cubicBezTo>
                    <a:pt x="1359" y="299"/>
                    <a:pt x="1359" y="312"/>
                    <a:pt x="1359" y="312"/>
                  </a:cubicBezTo>
                  <a:cubicBezTo>
                    <a:pt x="1359" y="312"/>
                    <a:pt x="1371" y="312"/>
                    <a:pt x="1371" y="312"/>
                  </a:cubicBezTo>
                  <a:lnTo>
                    <a:pt x="1570" y="312"/>
                  </a:lnTo>
                  <a:cubicBezTo>
                    <a:pt x="1608" y="349"/>
                    <a:pt x="1595" y="336"/>
                    <a:pt x="1658" y="336"/>
                  </a:cubicBezTo>
                  <a:lnTo>
                    <a:pt x="1658" y="399"/>
                  </a:lnTo>
                  <a:lnTo>
                    <a:pt x="1645" y="436"/>
                  </a:lnTo>
                  <a:cubicBezTo>
                    <a:pt x="1620" y="449"/>
                    <a:pt x="1620" y="411"/>
                    <a:pt x="1620" y="474"/>
                  </a:cubicBezTo>
                  <a:lnTo>
                    <a:pt x="1570" y="548"/>
                  </a:lnTo>
                  <a:lnTo>
                    <a:pt x="1558" y="561"/>
                  </a:lnTo>
                  <a:cubicBezTo>
                    <a:pt x="1508" y="611"/>
                    <a:pt x="1483" y="586"/>
                    <a:pt x="1396" y="586"/>
                  </a:cubicBezTo>
                  <a:cubicBezTo>
                    <a:pt x="1209" y="598"/>
                    <a:pt x="1147" y="573"/>
                    <a:pt x="835" y="598"/>
                  </a:cubicBezTo>
                  <a:lnTo>
                    <a:pt x="486" y="611"/>
                  </a:lnTo>
                  <a:cubicBezTo>
                    <a:pt x="362" y="611"/>
                    <a:pt x="225" y="611"/>
                    <a:pt x="100" y="611"/>
                  </a:cubicBezTo>
                  <a:cubicBezTo>
                    <a:pt x="75" y="673"/>
                    <a:pt x="0" y="611"/>
                    <a:pt x="13" y="773"/>
                  </a:cubicBezTo>
                  <a:lnTo>
                    <a:pt x="0" y="798"/>
                  </a:lnTo>
                  <a:cubicBezTo>
                    <a:pt x="38" y="798"/>
                    <a:pt x="25" y="810"/>
                    <a:pt x="13" y="773"/>
                  </a:cubicBezTo>
                  <a:cubicBezTo>
                    <a:pt x="75" y="710"/>
                    <a:pt x="0" y="773"/>
                    <a:pt x="50" y="698"/>
                  </a:cubicBezTo>
                  <a:cubicBezTo>
                    <a:pt x="75" y="636"/>
                    <a:pt x="87" y="648"/>
                    <a:pt x="312" y="648"/>
                  </a:cubicBezTo>
                  <a:cubicBezTo>
                    <a:pt x="387" y="636"/>
                    <a:pt x="436" y="648"/>
                    <a:pt x="511" y="636"/>
                  </a:cubicBezTo>
                  <a:lnTo>
                    <a:pt x="1508" y="661"/>
                  </a:lnTo>
                  <a:lnTo>
                    <a:pt x="1421" y="648"/>
                  </a:lnTo>
                  <a:cubicBezTo>
                    <a:pt x="1421" y="636"/>
                    <a:pt x="1433" y="636"/>
                    <a:pt x="1433" y="636"/>
                  </a:cubicBezTo>
                  <a:cubicBezTo>
                    <a:pt x="1570" y="548"/>
                    <a:pt x="1546" y="636"/>
                    <a:pt x="1558" y="561"/>
                  </a:cubicBezTo>
                  <a:lnTo>
                    <a:pt x="1570" y="548"/>
                  </a:lnTo>
                  <a:cubicBezTo>
                    <a:pt x="1620" y="511"/>
                    <a:pt x="1595" y="536"/>
                    <a:pt x="1620" y="474"/>
                  </a:cubicBezTo>
                  <a:lnTo>
                    <a:pt x="1645" y="436"/>
                  </a:lnTo>
                  <a:lnTo>
                    <a:pt x="1658" y="399"/>
                  </a:lnTo>
                  <a:lnTo>
                    <a:pt x="1683" y="374"/>
                  </a:lnTo>
                  <a:cubicBezTo>
                    <a:pt x="1670" y="287"/>
                    <a:pt x="1683" y="349"/>
                    <a:pt x="1658" y="336"/>
                  </a:cubicBezTo>
                  <a:lnTo>
                    <a:pt x="1570" y="312"/>
                  </a:lnTo>
                  <a:cubicBezTo>
                    <a:pt x="1508" y="274"/>
                    <a:pt x="1433" y="312"/>
                    <a:pt x="1346" y="299"/>
                  </a:cubicBezTo>
                  <a:lnTo>
                    <a:pt x="1296" y="262"/>
                  </a:lnTo>
                  <a:lnTo>
                    <a:pt x="1384" y="274"/>
                  </a:lnTo>
                  <a:cubicBezTo>
                    <a:pt x="1334" y="237"/>
                    <a:pt x="1246" y="262"/>
                    <a:pt x="1109" y="274"/>
                  </a:cubicBezTo>
                  <a:cubicBezTo>
                    <a:pt x="798" y="287"/>
                    <a:pt x="561" y="287"/>
                    <a:pt x="237" y="274"/>
                  </a:cubicBezTo>
                  <a:cubicBezTo>
                    <a:pt x="249" y="224"/>
                    <a:pt x="312" y="162"/>
                    <a:pt x="324" y="137"/>
                  </a:cubicBezTo>
                  <a:lnTo>
                    <a:pt x="399" y="12"/>
                  </a:lnTo>
                  <a:cubicBezTo>
                    <a:pt x="399" y="12"/>
                    <a:pt x="387" y="12"/>
                    <a:pt x="387" y="12"/>
                  </a:cubicBezTo>
                  <a:cubicBezTo>
                    <a:pt x="374" y="62"/>
                    <a:pt x="387" y="0"/>
                    <a:pt x="337" y="75"/>
                  </a:cubicBezTo>
                  <a:cubicBezTo>
                    <a:pt x="337" y="75"/>
                    <a:pt x="324" y="100"/>
                    <a:pt x="312" y="100"/>
                  </a:cubicBezTo>
                  <a:cubicBezTo>
                    <a:pt x="249" y="212"/>
                    <a:pt x="212" y="212"/>
                    <a:pt x="237" y="312"/>
                  </a:cubicBezTo>
                  <a:cubicBezTo>
                    <a:pt x="175" y="324"/>
                    <a:pt x="187" y="312"/>
                    <a:pt x="150" y="361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2" name="Freeform 78">
              <a:extLst>
                <a:ext uri="{FF2B5EF4-FFF2-40B4-BE49-F238E27FC236}">
                  <a16:creationId xmlns:a16="http://schemas.microsoft.com/office/drawing/2014/main" id="{2E5BD3E2-1AB2-4E1B-8612-BDE7E0A92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" y="3468"/>
              <a:ext cx="220" cy="49"/>
            </a:xfrm>
            <a:custGeom>
              <a:avLst/>
              <a:gdLst>
                <a:gd name="T0" fmla="*/ 1134 w 1134"/>
                <a:gd name="T1" fmla="*/ 212 h 249"/>
                <a:gd name="T2" fmla="*/ 873 w 1134"/>
                <a:gd name="T3" fmla="*/ 125 h 249"/>
                <a:gd name="T4" fmla="*/ 112 w 1134"/>
                <a:gd name="T5" fmla="*/ 125 h 249"/>
                <a:gd name="T6" fmla="*/ 0 w 1134"/>
                <a:gd name="T7" fmla="*/ 212 h 249"/>
                <a:gd name="T8" fmla="*/ 574 w 1134"/>
                <a:gd name="T9" fmla="*/ 237 h 249"/>
                <a:gd name="T10" fmla="*/ 1134 w 1134"/>
                <a:gd name="T11" fmla="*/ 21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4" h="249">
                  <a:moveTo>
                    <a:pt x="1134" y="212"/>
                  </a:moveTo>
                  <a:cubicBezTo>
                    <a:pt x="1084" y="137"/>
                    <a:pt x="960" y="150"/>
                    <a:pt x="873" y="125"/>
                  </a:cubicBezTo>
                  <a:cubicBezTo>
                    <a:pt x="586" y="50"/>
                    <a:pt x="461" y="0"/>
                    <a:pt x="112" y="125"/>
                  </a:cubicBezTo>
                  <a:cubicBezTo>
                    <a:pt x="13" y="175"/>
                    <a:pt x="38" y="162"/>
                    <a:pt x="0" y="212"/>
                  </a:cubicBezTo>
                  <a:cubicBezTo>
                    <a:pt x="212" y="200"/>
                    <a:pt x="362" y="249"/>
                    <a:pt x="574" y="237"/>
                  </a:cubicBezTo>
                  <a:cubicBezTo>
                    <a:pt x="736" y="225"/>
                    <a:pt x="960" y="225"/>
                    <a:pt x="1134" y="212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3" name="Freeform 79">
              <a:extLst>
                <a:ext uri="{FF2B5EF4-FFF2-40B4-BE49-F238E27FC236}">
                  <a16:creationId xmlns:a16="http://schemas.microsoft.com/office/drawing/2014/main" id="{665AD75D-0996-4020-9E46-A257DA7AB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" y="542"/>
              <a:ext cx="142" cy="244"/>
            </a:xfrm>
            <a:custGeom>
              <a:avLst/>
              <a:gdLst>
                <a:gd name="T0" fmla="*/ 573 w 735"/>
                <a:gd name="T1" fmla="*/ 1259 h 1259"/>
                <a:gd name="T2" fmla="*/ 673 w 735"/>
                <a:gd name="T3" fmla="*/ 1122 h 1259"/>
                <a:gd name="T4" fmla="*/ 673 w 735"/>
                <a:gd name="T5" fmla="*/ 399 h 1259"/>
                <a:gd name="T6" fmla="*/ 399 w 735"/>
                <a:gd name="T7" fmla="*/ 137 h 1259"/>
                <a:gd name="T8" fmla="*/ 199 w 735"/>
                <a:gd name="T9" fmla="*/ 100 h 1259"/>
                <a:gd name="T10" fmla="*/ 100 w 735"/>
                <a:gd name="T11" fmla="*/ 50 h 1259"/>
                <a:gd name="T12" fmla="*/ 0 w 735"/>
                <a:gd name="T13" fmla="*/ 0 h 1259"/>
                <a:gd name="T14" fmla="*/ 299 w 735"/>
                <a:gd name="T15" fmla="*/ 199 h 1259"/>
                <a:gd name="T16" fmla="*/ 586 w 735"/>
                <a:gd name="T17" fmla="*/ 386 h 1259"/>
                <a:gd name="T18" fmla="*/ 573 w 735"/>
                <a:gd name="T19" fmla="*/ 1259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5" h="1259">
                  <a:moveTo>
                    <a:pt x="573" y="1259"/>
                  </a:moveTo>
                  <a:cubicBezTo>
                    <a:pt x="660" y="1259"/>
                    <a:pt x="660" y="1196"/>
                    <a:pt x="673" y="1122"/>
                  </a:cubicBezTo>
                  <a:cubicBezTo>
                    <a:pt x="698" y="885"/>
                    <a:pt x="735" y="698"/>
                    <a:pt x="673" y="399"/>
                  </a:cubicBezTo>
                  <a:cubicBezTo>
                    <a:pt x="623" y="175"/>
                    <a:pt x="548" y="150"/>
                    <a:pt x="399" y="137"/>
                  </a:cubicBezTo>
                  <a:cubicBezTo>
                    <a:pt x="286" y="137"/>
                    <a:pt x="274" y="125"/>
                    <a:pt x="199" y="100"/>
                  </a:cubicBezTo>
                  <a:cubicBezTo>
                    <a:pt x="124" y="75"/>
                    <a:pt x="149" y="87"/>
                    <a:pt x="100" y="50"/>
                  </a:cubicBezTo>
                  <a:cubicBezTo>
                    <a:pt x="50" y="13"/>
                    <a:pt x="87" y="25"/>
                    <a:pt x="0" y="0"/>
                  </a:cubicBezTo>
                  <a:cubicBezTo>
                    <a:pt x="0" y="125"/>
                    <a:pt x="75" y="150"/>
                    <a:pt x="299" y="199"/>
                  </a:cubicBezTo>
                  <a:cubicBezTo>
                    <a:pt x="374" y="212"/>
                    <a:pt x="536" y="187"/>
                    <a:pt x="586" y="386"/>
                  </a:cubicBezTo>
                  <a:cubicBezTo>
                    <a:pt x="685" y="785"/>
                    <a:pt x="561" y="1172"/>
                    <a:pt x="573" y="1259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4" name="Freeform 80">
              <a:extLst>
                <a:ext uri="{FF2B5EF4-FFF2-40B4-BE49-F238E27FC236}">
                  <a16:creationId xmlns:a16="http://schemas.microsoft.com/office/drawing/2014/main" id="{37D34B02-3DDC-400D-B8A5-1FE41AE24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" y="3514"/>
              <a:ext cx="155" cy="56"/>
            </a:xfrm>
            <a:custGeom>
              <a:avLst/>
              <a:gdLst>
                <a:gd name="T0" fmla="*/ 573 w 797"/>
                <a:gd name="T1" fmla="*/ 249 h 287"/>
                <a:gd name="T2" fmla="*/ 797 w 797"/>
                <a:gd name="T3" fmla="*/ 50 h 287"/>
                <a:gd name="T4" fmla="*/ 785 w 797"/>
                <a:gd name="T5" fmla="*/ 37 h 287"/>
                <a:gd name="T6" fmla="*/ 772 w 797"/>
                <a:gd name="T7" fmla="*/ 37 h 287"/>
                <a:gd name="T8" fmla="*/ 648 w 797"/>
                <a:gd name="T9" fmla="*/ 12 h 287"/>
                <a:gd name="T10" fmla="*/ 336 w 797"/>
                <a:gd name="T11" fmla="*/ 37 h 287"/>
                <a:gd name="T12" fmla="*/ 99 w 797"/>
                <a:gd name="T13" fmla="*/ 137 h 287"/>
                <a:gd name="T14" fmla="*/ 324 w 797"/>
                <a:gd name="T15" fmla="*/ 274 h 287"/>
                <a:gd name="T16" fmla="*/ 573 w 797"/>
                <a:gd name="T17" fmla="*/ 24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7" h="287">
                  <a:moveTo>
                    <a:pt x="573" y="249"/>
                  </a:moveTo>
                  <a:cubicBezTo>
                    <a:pt x="623" y="87"/>
                    <a:pt x="735" y="125"/>
                    <a:pt x="797" y="50"/>
                  </a:cubicBezTo>
                  <a:cubicBezTo>
                    <a:pt x="797" y="37"/>
                    <a:pt x="785" y="37"/>
                    <a:pt x="785" y="37"/>
                  </a:cubicBezTo>
                  <a:cubicBezTo>
                    <a:pt x="785" y="37"/>
                    <a:pt x="772" y="37"/>
                    <a:pt x="772" y="37"/>
                  </a:cubicBezTo>
                  <a:lnTo>
                    <a:pt x="648" y="12"/>
                  </a:lnTo>
                  <a:cubicBezTo>
                    <a:pt x="523" y="0"/>
                    <a:pt x="436" y="12"/>
                    <a:pt x="336" y="37"/>
                  </a:cubicBezTo>
                  <a:cubicBezTo>
                    <a:pt x="237" y="62"/>
                    <a:pt x="224" y="0"/>
                    <a:pt x="99" y="137"/>
                  </a:cubicBezTo>
                  <a:cubicBezTo>
                    <a:pt x="0" y="262"/>
                    <a:pt x="112" y="237"/>
                    <a:pt x="324" y="274"/>
                  </a:cubicBezTo>
                  <a:cubicBezTo>
                    <a:pt x="411" y="287"/>
                    <a:pt x="486" y="249"/>
                    <a:pt x="573" y="249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5" name="Freeform 81">
              <a:extLst>
                <a:ext uri="{FF2B5EF4-FFF2-40B4-BE49-F238E27FC236}">
                  <a16:creationId xmlns:a16="http://schemas.microsoft.com/office/drawing/2014/main" id="{25C55FAB-50EA-4F29-999E-1A16FFD86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" y="678"/>
              <a:ext cx="471" cy="77"/>
            </a:xfrm>
            <a:custGeom>
              <a:avLst/>
              <a:gdLst>
                <a:gd name="T0" fmla="*/ 0 w 2430"/>
                <a:gd name="T1" fmla="*/ 274 h 399"/>
                <a:gd name="T2" fmla="*/ 62 w 2430"/>
                <a:gd name="T3" fmla="*/ 274 h 399"/>
                <a:gd name="T4" fmla="*/ 50 w 2430"/>
                <a:gd name="T5" fmla="*/ 299 h 399"/>
                <a:gd name="T6" fmla="*/ 62 w 2430"/>
                <a:gd name="T7" fmla="*/ 349 h 399"/>
                <a:gd name="T8" fmla="*/ 75 w 2430"/>
                <a:gd name="T9" fmla="*/ 361 h 399"/>
                <a:gd name="T10" fmla="*/ 100 w 2430"/>
                <a:gd name="T11" fmla="*/ 374 h 399"/>
                <a:gd name="T12" fmla="*/ 125 w 2430"/>
                <a:gd name="T13" fmla="*/ 386 h 399"/>
                <a:gd name="T14" fmla="*/ 100 w 2430"/>
                <a:gd name="T15" fmla="*/ 374 h 399"/>
                <a:gd name="T16" fmla="*/ 75 w 2430"/>
                <a:gd name="T17" fmla="*/ 361 h 399"/>
                <a:gd name="T18" fmla="*/ 62 w 2430"/>
                <a:gd name="T19" fmla="*/ 349 h 399"/>
                <a:gd name="T20" fmla="*/ 162 w 2430"/>
                <a:gd name="T21" fmla="*/ 287 h 399"/>
                <a:gd name="T22" fmla="*/ 299 w 2430"/>
                <a:gd name="T23" fmla="*/ 274 h 399"/>
                <a:gd name="T24" fmla="*/ 1184 w 2430"/>
                <a:gd name="T25" fmla="*/ 249 h 399"/>
                <a:gd name="T26" fmla="*/ 1795 w 2430"/>
                <a:gd name="T27" fmla="*/ 237 h 399"/>
                <a:gd name="T28" fmla="*/ 2355 w 2430"/>
                <a:gd name="T29" fmla="*/ 237 h 399"/>
                <a:gd name="T30" fmla="*/ 2430 w 2430"/>
                <a:gd name="T31" fmla="*/ 299 h 399"/>
                <a:gd name="T32" fmla="*/ 2418 w 2430"/>
                <a:gd name="T33" fmla="*/ 287 h 399"/>
                <a:gd name="T34" fmla="*/ 2418 w 2430"/>
                <a:gd name="T35" fmla="*/ 287 h 399"/>
                <a:gd name="T36" fmla="*/ 2405 w 2430"/>
                <a:gd name="T37" fmla="*/ 274 h 399"/>
                <a:gd name="T38" fmla="*/ 2393 w 2430"/>
                <a:gd name="T39" fmla="*/ 262 h 399"/>
                <a:gd name="T40" fmla="*/ 2355 w 2430"/>
                <a:gd name="T41" fmla="*/ 237 h 399"/>
                <a:gd name="T42" fmla="*/ 2243 w 2430"/>
                <a:gd name="T43" fmla="*/ 187 h 399"/>
                <a:gd name="T44" fmla="*/ 2094 w 2430"/>
                <a:gd name="T45" fmla="*/ 187 h 399"/>
                <a:gd name="T46" fmla="*/ 2081 w 2430"/>
                <a:gd name="T47" fmla="*/ 137 h 399"/>
                <a:gd name="T48" fmla="*/ 1770 w 2430"/>
                <a:gd name="T49" fmla="*/ 0 h 399"/>
                <a:gd name="T50" fmla="*/ 1795 w 2430"/>
                <a:gd name="T51" fmla="*/ 25 h 399"/>
                <a:gd name="T52" fmla="*/ 1832 w 2430"/>
                <a:gd name="T53" fmla="*/ 50 h 399"/>
                <a:gd name="T54" fmla="*/ 1982 w 2430"/>
                <a:gd name="T55" fmla="*/ 87 h 399"/>
                <a:gd name="T56" fmla="*/ 2031 w 2430"/>
                <a:gd name="T57" fmla="*/ 162 h 399"/>
                <a:gd name="T58" fmla="*/ 1010 w 2430"/>
                <a:gd name="T59" fmla="*/ 212 h 399"/>
                <a:gd name="T60" fmla="*/ 224 w 2430"/>
                <a:gd name="T61" fmla="*/ 237 h 399"/>
                <a:gd name="T62" fmla="*/ 0 w 2430"/>
                <a:gd name="T63" fmla="*/ 274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30" h="399">
                  <a:moveTo>
                    <a:pt x="0" y="274"/>
                  </a:moveTo>
                  <a:lnTo>
                    <a:pt x="62" y="274"/>
                  </a:lnTo>
                  <a:cubicBezTo>
                    <a:pt x="50" y="287"/>
                    <a:pt x="37" y="224"/>
                    <a:pt x="50" y="299"/>
                  </a:cubicBezTo>
                  <a:cubicBezTo>
                    <a:pt x="50" y="324"/>
                    <a:pt x="50" y="349"/>
                    <a:pt x="62" y="349"/>
                  </a:cubicBezTo>
                  <a:cubicBezTo>
                    <a:pt x="50" y="374"/>
                    <a:pt x="50" y="361"/>
                    <a:pt x="75" y="361"/>
                  </a:cubicBezTo>
                  <a:lnTo>
                    <a:pt x="100" y="374"/>
                  </a:lnTo>
                  <a:cubicBezTo>
                    <a:pt x="100" y="399"/>
                    <a:pt x="87" y="386"/>
                    <a:pt x="125" y="386"/>
                  </a:cubicBezTo>
                  <a:cubicBezTo>
                    <a:pt x="125" y="361"/>
                    <a:pt x="125" y="374"/>
                    <a:pt x="100" y="374"/>
                  </a:cubicBezTo>
                  <a:cubicBezTo>
                    <a:pt x="100" y="349"/>
                    <a:pt x="100" y="349"/>
                    <a:pt x="75" y="361"/>
                  </a:cubicBezTo>
                  <a:cubicBezTo>
                    <a:pt x="75" y="336"/>
                    <a:pt x="87" y="336"/>
                    <a:pt x="62" y="349"/>
                  </a:cubicBezTo>
                  <a:cubicBezTo>
                    <a:pt x="62" y="287"/>
                    <a:pt x="75" y="299"/>
                    <a:pt x="162" y="287"/>
                  </a:cubicBezTo>
                  <a:cubicBezTo>
                    <a:pt x="199" y="274"/>
                    <a:pt x="262" y="274"/>
                    <a:pt x="299" y="274"/>
                  </a:cubicBezTo>
                  <a:lnTo>
                    <a:pt x="1184" y="249"/>
                  </a:lnTo>
                  <a:cubicBezTo>
                    <a:pt x="1383" y="237"/>
                    <a:pt x="1595" y="249"/>
                    <a:pt x="1795" y="237"/>
                  </a:cubicBezTo>
                  <a:cubicBezTo>
                    <a:pt x="2031" y="224"/>
                    <a:pt x="2131" y="187"/>
                    <a:pt x="2355" y="237"/>
                  </a:cubicBezTo>
                  <a:cubicBezTo>
                    <a:pt x="2380" y="287"/>
                    <a:pt x="2368" y="274"/>
                    <a:pt x="2430" y="299"/>
                  </a:cubicBezTo>
                  <a:cubicBezTo>
                    <a:pt x="2430" y="299"/>
                    <a:pt x="2430" y="287"/>
                    <a:pt x="2418" y="287"/>
                  </a:cubicBezTo>
                  <a:cubicBezTo>
                    <a:pt x="2418" y="299"/>
                    <a:pt x="2418" y="287"/>
                    <a:pt x="2418" y="287"/>
                  </a:cubicBezTo>
                  <a:cubicBezTo>
                    <a:pt x="2405" y="287"/>
                    <a:pt x="2405" y="274"/>
                    <a:pt x="2405" y="274"/>
                  </a:cubicBezTo>
                  <a:cubicBezTo>
                    <a:pt x="2405" y="274"/>
                    <a:pt x="2393" y="274"/>
                    <a:pt x="2393" y="262"/>
                  </a:cubicBezTo>
                  <a:cubicBezTo>
                    <a:pt x="2380" y="262"/>
                    <a:pt x="2368" y="249"/>
                    <a:pt x="2355" y="237"/>
                  </a:cubicBezTo>
                  <a:cubicBezTo>
                    <a:pt x="2331" y="212"/>
                    <a:pt x="2293" y="199"/>
                    <a:pt x="2243" y="187"/>
                  </a:cubicBezTo>
                  <a:cubicBezTo>
                    <a:pt x="2193" y="187"/>
                    <a:pt x="2144" y="187"/>
                    <a:pt x="2094" y="187"/>
                  </a:cubicBezTo>
                  <a:cubicBezTo>
                    <a:pt x="2031" y="112"/>
                    <a:pt x="2131" y="212"/>
                    <a:pt x="2081" y="137"/>
                  </a:cubicBezTo>
                  <a:cubicBezTo>
                    <a:pt x="2044" y="75"/>
                    <a:pt x="1832" y="25"/>
                    <a:pt x="1770" y="0"/>
                  </a:cubicBezTo>
                  <a:cubicBezTo>
                    <a:pt x="1782" y="12"/>
                    <a:pt x="1782" y="12"/>
                    <a:pt x="1795" y="25"/>
                  </a:cubicBezTo>
                  <a:cubicBezTo>
                    <a:pt x="1807" y="37"/>
                    <a:pt x="1832" y="50"/>
                    <a:pt x="1832" y="50"/>
                  </a:cubicBezTo>
                  <a:lnTo>
                    <a:pt x="1982" y="87"/>
                  </a:lnTo>
                  <a:cubicBezTo>
                    <a:pt x="2031" y="125"/>
                    <a:pt x="2007" y="87"/>
                    <a:pt x="2031" y="162"/>
                  </a:cubicBezTo>
                  <a:cubicBezTo>
                    <a:pt x="1720" y="224"/>
                    <a:pt x="1346" y="162"/>
                    <a:pt x="1010" y="212"/>
                  </a:cubicBezTo>
                  <a:cubicBezTo>
                    <a:pt x="760" y="249"/>
                    <a:pt x="486" y="224"/>
                    <a:pt x="224" y="237"/>
                  </a:cubicBezTo>
                  <a:cubicBezTo>
                    <a:pt x="162" y="237"/>
                    <a:pt x="50" y="237"/>
                    <a:pt x="0" y="274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6" name="Freeform 82">
              <a:extLst>
                <a:ext uri="{FF2B5EF4-FFF2-40B4-BE49-F238E27FC236}">
                  <a16:creationId xmlns:a16="http://schemas.microsoft.com/office/drawing/2014/main" id="{69311062-BA99-41B4-9AD1-93757984B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" y="3512"/>
              <a:ext cx="150" cy="46"/>
            </a:xfrm>
            <a:custGeom>
              <a:avLst/>
              <a:gdLst>
                <a:gd name="T0" fmla="*/ 25 w 773"/>
                <a:gd name="T1" fmla="*/ 37 h 236"/>
                <a:gd name="T2" fmla="*/ 87 w 773"/>
                <a:gd name="T3" fmla="*/ 99 h 236"/>
                <a:gd name="T4" fmla="*/ 249 w 773"/>
                <a:gd name="T5" fmla="*/ 236 h 236"/>
                <a:gd name="T6" fmla="*/ 673 w 773"/>
                <a:gd name="T7" fmla="*/ 236 h 236"/>
                <a:gd name="T8" fmla="*/ 735 w 773"/>
                <a:gd name="T9" fmla="*/ 224 h 236"/>
                <a:gd name="T10" fmla="*/ 773 w 773"/>
                <a:gd name="T11" fmla="*/ 211 h 236"/>
                <a:gd name="T12" fmla="*/ 760 w 773"/>
                <a:gd name="T13" fmla="*/ 186 h 236"/>
                <a:gd name="T14" fmla="*/ 25 w 773"/>
                <a:gd name="T15" fmla="*/ 3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3" h="236">
                  <a:moveTo>
                    <a:pt x="25" y="37"/>
                  </a:moveTo>
                  <a:cubicBezTo>
                    <a:pt x="37" y="74"/>
                    <a:pt x="0" y="62"/>
                    <a:pt x="87" y="99"/>
                  </a:cubicBezTo>
                  <a:cubicBezTo>
                    <a:pt x="149" y="124"/>
                    <a:pt x="212" y="112"/>
                    <a:pt x="249" y="236"/>
                  </a:cubicBezTo>
                  <a:lnTo>
                    <a:pt x="673" y="236"/>
                  </a:lnTo>
                  <a:cubicBezTo>
                    <a:pt x="698" y="236"/>
                    <a:pt x="710" y="236"/>
                    <a:pt x="735" y="224"/>
                  </a:cubicBezTo>
                  <a:cubicBezTo>
                    <a:pt x="773" y="224"/>
                    <a:pt x="760" y="224"/>
                    <a:pt x="773" y="211"/>
                  </a:cubicBezTo>
                  <a:lnTo>
                    <a:pt x="760" y="186"/>
                  </a:lnTo>
                  <a:cubicBezTo>
                    <a:pt x="523" y="0"/>
                    <a:pt x="311" y="24"/>
                    <a:pt x="25" y="37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7" name="Freeform 83">
              <a:extLst>
                <a:ext uri="{FF2B5EF4-FFF2-40B4-BE49-F238E27FC236}">
                  <a16:creationId xmlns:a16="http://schemas.microsoft.com/office/drawing/2014/main" id="{DCE70488-FA81-4CD2-B05F-2ECC97A5E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" y="3981"/>
              <a:ext cx="288" cy="104"/>
            </a:xfrm>
            <a:custGeom>
              <a:avLst/>
              <a:gdLst>
                <a:gd name="T0" fmla="*/ 1384 w 1483"/>
                <a:gd name="T1" fmla="*/ 88 h 536"/>
                <a:gd name="T2" fmla="*/ 1346 w 1483"/>
                <a:gd name="T3" fmla="*/ 125 h 536"/>
                <a:gd name="T4" fmla="*/ 1309 w 1483"/>
                <a:gd name="T5" fmla="*/ 162 h 536"/>
                <a:gd name="T6" fmla="*/ 1259 w 1483"/>
                <a:gd name="T7" fmla="*/ 187 h 536"/>
                <a:gd name="T8" fmla="*/ 1222 w 1483"/>
                <a:gd name="T9" fmla="*/ 212 h 536"/>
                <a:gd name="T10" fmla="*/ 1184 w 1483"/>
                <a:gd name="T11" fmla="*/ 250 h 536"/>
                <a:gd name="T12" fmla="*/ 1159 w 1483"/>
                <a:gd name="T13" fmla="*/ 274 h 536"/>
                <a:gd name="T14" fmla="*/ 1122 w 1483"/>
                <a:gd name="T15" fmla="*/ 312 h 536"/>
                <a:gd name="T16" fmla="*/ 611 w 1483"/>
                <a:gd name="T17" fmla="*/ 337 h 536"/>
                <a:gd name="T18" fmla="*/ 137 w 1483"/>
                <a:gd name="T19" fmla="*/ 250 h 536"/>
                <a:gd name="T20" fmla="*/ 175 w 1483"/>
                <a:gd name="T21" fmla="*/ 187 h 536"/>
                <a:gd name="T22" fmla="*/ 187 w 1483"/>
                <a:gd name="T23" fmla="*/ 137 h 536"/>
                <a:gd name="T24" fmla="*/ 250 w 1483"/>
                <a:gd name="T25" fmla="*/ 50 h 536"/>
                <a:gd name="T26" fmla="*/ 187 w 1483"/>
                <a:gd name="T27" fmla="*/ 137 h 536"/>
                <a:gd name="T28" fmla="*/ 175 w 1483"/>
                <a:gd name="T29" fmla="*/ 187 h 536"/>
                <a:gd name="T30" fmla="*/ 137 w 1483"/>
                <a:gd name="T31" fmla="*/ 250 h 536"/>
                <a:gd name="T32" fmla="*/ 137 w 1483"/>
                <a:gd name="T33" fmla="*/ 374 h 536"/>
                <a:gd name="T34" fmla="*/ 0 w 1483"/>
                <a:gd name="T35" fmla="*/ 524 h 536"/>
                <a:gd name="T36" fmla="*/ 162 w 1483"/>
                <a:gd name="T37" fmla="*/ 387 h 536"/>
                <a:gd name="T38" fmla="*/ 898 w 1483"/>
                <a:gd name="T39" fmla="*/ 374 h 536"/>
                <a:gd name="T40" fmla="*/ 985 w 1483"/>
                <a:gd name="T41" fmla="*/ 399 h 536"/>
                <a:gd name="T42" fmla="*/ 898 w 1483"/>
                <a:gd name="T43" fmla="*/ 374 h 536"/>
                <a:gd name="T44" fmla="*/ 947 w 1483"/>
                <a:gd name="T45" fmla="*/ 362 h 536"/>
                <a:gd name="T46" fmla="*/ 1122 w 1483"/>
                <a:gd name="T47" fmla="*/ 312 h 536"/>
                <a:gd name="T48" fmla="*/ 1159 w 1483"/>
                <a:gd name="T49" fmla="*/ 274 h 536"/>
                <a:gd name="T50" fmla="*/ 1184 w 1483"/>
                <a:gd name="T51" fmla="*/ 250 h 536"/>
                <a:gd name="T52" fmla="*/ 1222 w 1483"/>
                <a:gd name="T53" fmla="*/ 212 h 536"/>
                <a:gd name="T54" fmla="*/ 1259 w 1483"/>
                <a:gd name="T55" fmla="*/ 187 h 536"/>
                <a:gd name="T56" fmla="*/ 1309 w 1483"/>
                <a:gd name="T57" fmla="*/ 162 h 536"/>
                <a:gd name="T58" fmla="*/ 1346 w 1483"/>
                <a:gd name="T59" fmla="*/ 125 h 536"/>
                <a:gd name="T60" fmla="*/ 1384 w 1483"/>
                <a:gd name="T61" fmla="*/ 88 h 536"/>
                <a:gd name="T62" fmla="*/ 910 w 1483"/>
                <a:gd name="T63" fmla="*/ 25 h 536"/>
                <a:gd name="T64" fmla="*/ 412 w 1483"/>
                <a:gd name="T65" fmla="*/ 3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3" h="536">
                  <a:moveTo>
                    <a:pt x="349" y="50"/>
                  </a:moveTo>
                  <a:cubicBezTo>
                    <a:pt x="536" y="150"/>
                    <a:pt x="1234" y="0"/>
                    <a:pt x="1384" y="88"/>
                  </a:cubicBezTo>
                  <a:cubicBezTo>
                    <a:pt x="1359" y="88"/>
                    <a:pt x="1359" y="75"/>
                    <a:pt x="1371" y="100"/>
                  </a:cubicBezTo>
                  <a:cubicBezTo>
                    <a:pt x="1334" y="100"/>
                    <a:pt x="1346" y="88"/>
                    <a:pt x="1346" y="125"/>
                  </a:cubicBezTo>
                  <a:cubicBezTo>
                    <a:pt x="1296" y="125"/>
                    <a:pt x="1321" y="112"/>
                    <a:pt x="1321" y="137"/>
                  </a:cubicBezTo>
                  <a:cubicBezTo>
                    <a:pt x="1296" y="137"/>
                    <a:pt x="1296" y="125"/>
                    <a:pt x="1309" y="162"/>
                  </a:cubicBezTo>
                  <a:cubicBezTo>
                    <a:pt x="1271" y="150"/>
                    <a:pt x="1271" y="150"/>
                    <a:pt x="1284" y="175"/>
                  </a:cubicBezTo>
                  <a:cubicBezTo>
                    <a:pt x="1259" y="162"/>
                    <a:pt x="1259" y="162"/>
                    <a:pt x="1259" y="187"/>
                  </a:cubicBezTo>
                  <a:cubicBezTo>
                    <a:pt x="1234" y="175"/>
                    <a:pt x="1234" y="175"/>
                    <a:pt x="1247" y="200"/>
                  </a:cubicBezTo>
                  <a:cubicBezTo>
                    <a:pt x="1209" y="187"/>
                    <a:pt x="1222" y="187"/>
                    <a:pt x="1222" y="212"/>
                  </a:cubicBezTo>
                  <a:cubicBezTo>
                    <a:pt x="1197" y="212"/>
                    <a:pt x="1197" y="200"/>
                    <a:pt x="1209" y="225"/>
                  </a:cubicBezTo>
                  <a:cubicBezTo>
                    <a:pt x="1172" y="225"/>
                    <a:pt x="1184" y="212"/>
                    <a:pt x="1184" y="250"/>
                  </a:cubicBezTo>
                  <a:cubicBezTo>
                    <a:pt x="1159" y="237"/>
                    <a:pt x="1159" y="237"/>
                    <a:pt x="1172" y="262"/>
                  </a:cubicBezTo>
                  <a:cubicBezTo>
                    <a:pt x="1147" y="250"/>
                    <a:pt x="1147" y="250"/>
                    <a:pt x="1159" y="274"/>
                  </a:cubicBezTo>
                  <a:lnTo>
                    <a:pt x="1147" y="299"/>
                  </a:lnTo>
                  <a:lnTo>
                    <a:pt x="1122" y="312"/>
                  </a:lnTo>
                  <a:cubicBezTo>
                    <a:pt x="1097" y="312"/>
                    <a:pt x="1097" y="299"/>
                    <a:pt x="1097" y="337"/>
                  </a:cubicBezTo>
                  <a:cubicBezTo>
                    <a:pt x="972" y="349"/>
                    <a:pt x="773" y="324"/>
                    <a:pt x="611" y="337"/>
                  </a:cubicBezTo>
                  <a:cubicBezTo>
                    <a:pt x="474" y="349"/>
                    <a:pt x="225" y="362"/>
                    <a:pt x="125" y="299"/>
                  </a:cubicBezTo>
                  <a:lnTo>
                    <a:pt x="137" y="250"/>
                  </a:lnTo>
                  <a:lnTo>
                    <a:pt x="150" y="212"/>
                  </a:lnTo>
                  <a:lnTo>
                    <a:pt x="175" y="187"/>
                  </a:lnTo>
                  <a:lnTo>
                    <a:pt x="175" y="150"/>
                  </a:lnTo>
                  <a:cubicBezTo>
                    <a:pt x="212" y="150"/>
                    <a:pt x="200" y="162"/>
                    <a:pt x="187" y="137"/>
                  </a:cubicBezTo>
                  <a:cubicBezTo>
                    <a:pt x="212" y="125"/>
                    <a:pt x="212" y="162"/>
                    <a:pt x="212" y="100"/>
                  </a:cubicBezTo>
                  <a:cubicBezTo>
                    <a:pt x="225" y="88"/>
                    <a:pt x="237" y="75"/>
                    <a:pt x="250" y="50"/>
                  </a:cubicBezTo>
                  <a:cubicBezTo>
                    <a:pt x="200" y="75"/>
                    <a:pt x="225" y="50"/>
                    <a:pt x="212" y="100"/>
                  </a:cubicBezTo>
                  <a:lnTo>
                    <a:pt x="187" y="137"/>
                  </a:lnTo>
                  <a:lnTo>
                    <a:pt x="175" y="150"/>
                  </a:lnTo>
                  <a:lnTo>
                    <a:pt x="175" y="187"/>
                  </a:lnTo>
                  <a:lnTo>
                    <a:pt x="150" y="212"/>
                  </a:lnTo>
                  <a:lnTo>
                    <a:pt x="137" y="250"/>
                  </a:lnTo>
                  <a:cubicBezTo>
                    <a:pt x="112" y="274"/>
                    <a:pt x="112" y="262"/>
                    <a:pt x="125" y="299"/>
                  </a:cubicBezTo>
                  <a:lnTo>
                    <a:pt x="137" y="374"/>
                  </a:lnTo>
                  <a:cubicBezTo>
                    <a:pt x="50" y="362"/>
                    <a:pt x="13" y="412"/>
                    <a:pt x="13" y="499"/>
                  </a:cubicBezTo>
                  <a:lnTo>
                    <a:pt x="0" y="524"/>
                  </a:lnTo>
                  <a:cubicBezTo>
                    <a:pt x="25" y="524"/>
                    <a:pt x="25" y="536"/>
                    <a:pt x="13" y="499"/>
                  </a:cubicBezTo>
                  <a:cubicBezTo>
                    <a:pt x="75" y="424"/>
                    <a:pt x="13" y="387"/>
                    <a:pt x="162" y="387"/>
                  </a:cubicBezTo>
                  <a:cubicBezTo>
                    <a:pt x="237" y="387"/>
                    <a:pt x="324" y="387"/>
                    <a:pt x="412" y="387"/>
                  </a:cubicBezTo>
                  <a:lnTo>
                    <a:pt x="898" y="374"/>
                  </a:lnTo>
                  <a:cubicBezTo>
                    <a:pt x="910" y="387"/>
                    <a:pt x="885" y="387"/>
                    <a:pt x="935" y="399"/>
                  </a:cubicBezTo>
                  <a:cubicBezTo>
                    <a:pt x="972" y="399"/>
                    <a:pt x="960" y="399"/>
                    <a:pt x="985" y="399"/>
                  </a:cubicBezTo>
                  <a:cubicBezTo>
                    <a:pt x="972" y="374"/>
                    <a:pt x="997" y="387"/>
                    <a:pt x="960" y="374"/>
                  </a:cubicBezTo>
                  <a:cubicBezTo>
                    <a:pt x="898" y="362"/>
                    <a:pt x="947" y="374"/>
                    <a:pt x="898" y="374"/>
                  </a:cubicBezTo>
                  <a:cubicBezTo>
                    <a:pt x="898" y="374"/>
                    <a:pt x="910" y="374"/>
                    <a:pt x="910" y="374"/>
                  </a:cubicBezTo>
                  <a:lnTo>
                    <a:pt x="947" y="362"/>
                  </a:lnTo>
                  <a:cubicBezTo>
                    <a:pt x="1035" y="337"/>
                    <a:pt x="1047" y="387"/>
                    <a:pt x="1097" y="337"/>
                  </a:cubicBezTo>
                  <a:cubicBezTo>
                    <a:pt x="1122" y="337"/>
                    <a:pt x="1122" y="337"/>
                    <a:pt x="1122" y="312"/>
                  </a:cubicBezTo>
                  <a:cubicBezTo>
                    <a:pt x="1147" y="324"/>
                    <a:pt x="1147" y="324"/>
                    <a:pt x="1147" y="299"/>
                  </a:cubicBezTo>
                  <a:lnTo>
                    <a:pt x="1159" y="274"/>
                  </a:lnTo>
                  <a:lnTo>
                    <a:pt x="1172" y="262"/>
                  </a:lnTo>
                  <a:cubicBezTo>
                    <a:pt x="1197" y="262"/>
                    <a:pt x="1184" y="274"/>
                    <a:pt x="1184" y="250"/>
                  </a:cubicBezTo>
                  <a:cubicBezTo>
                    <a:pt x="1209" y="250"/>
                    <a:pt x="1209" y="250"/>
                    <a:pt x="1209" y="225"/>
                  </a:cubicBezTo>
                  <a:cubicBezTo>
                    <a:pt x="1234" y="237"/>
                    <a:pt x="1234" y="250"/>
                    <a:pt x="1222" y="212"/>
                  </a:cubicBezTo>
                  <a:cubicBezTo>
                    <a:pt x="1259" y="225"/>
                    <a:pt x="1247" y="225"/>
                    <a:pt x="1247" y="200"/>
                  </a:cubicBezTo>
                  <a:cubicBezTo>
                    <a:pt x="1271" y="212"/>
                    <a:pt x="1271" y="212"/>
                    <a:pt x="1259" y="187"/>
                  </a:cubicBezTo>
                  <a:cubicBezTo>
                    <a:pt x="1296" y="200"/>
                    <a:pt x="1296" y="200"/>
                    <a:pt x="1284" y="175"/>
                  </a:cubicBezTo>
                  <a:cubicBezTo>
                    <a:pt x="1309" y="175"/>
                    <a:pt x="1309" y="187"/>
                    <a:pt x="1309" y="162"/>
                  </a:cubicBezTo>
                  <a:cubicBezTo>
                    <a:pt x="1334" y="162"/>
                    <a:pt x="1334" y="175"/>
                    <a:pt x="1321" y="137"/>
                  </a:cubicBezTo>
                  <a:lnTo>
                    <a:pt x="1346" y="125"/>
                  </a:lnTo>
                  <a:cubicBezTo>
                    <a:pt x="1371" y="125"/>
                    <a:pt x="1371" y="125"/>
                    <a:pt x="1371" y="100"/>
                  </a:cubicBezTo>
                  <a:cubicBezTo>
                    <a:pt x="1396" y="112"/>
                    <a:pt x="1396" y="125"/>
                    <a:pt x="1384" y="88"/>
                  </a:cubicBezTo>
                  <a:cubicBezTo>
                    <a:pt x="1409" y="25"/>
                    <a:pt x="1446" y="25"/>
                    <a:pt x="1483" y="13"/>
                  </a:cubicBezTo>
                  <a:cubicBezTo>
                    <a:pt x="1309" y="25"/>
                    <a:pt x="1085" y="13"/>
                    <a:pt x="910" y="25"/>
                  </a:cubicBezTo>
                  <a:cubicBezTo>
                    <a:pt x="736" y="25"/>
                    <a:pt x="549" y="50"/>
                    <a:pt x="387" y="13"/>
                  </a:cubicBezTo>
                  <a:cubicBezTo>
                    <a:pt x="387" y="13"/>
                    <a:pt x="412" y="38"/>
                    <a:pt x="412" y="38"/>
                  </a:cubicBezTo>
                  <a:lnTo>
                    <a:pt x="349" y="5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8" name="Freeform 84">
              <a:extLst>
                <a:ext uri="{FF2B5EF4-FFF2-40B4-BE49-F238E27FC236}">
                  <a16:creationId xmlns:a16="http://schemas.microsoft.com/office/drawing/2014/main" id="{E12F7494-AFEB-4A9E-A151-D2B8AE4BF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890"/>
              <a:ext cx="440" cy="90"/>
            </a:xfrm>
            <a:custGeom>
              <a:avLst/>
              <a:gdLst>
                <a:gd name="T0" fmla="*/ 387 w 2269"/>
                <a:gd name="T1" fmla="*/ 274 h 461"/>
                <a:gd name="T2" fmla="*/ 399 w 2269"/>
                <a:gd name="T3" fmla="*/ 299 h 461"/>
                <a:gd name="T4" fmla="*/ 412 w 2269"/>
                <a:gd name="T5" fmla="*/ 311 h 461"/>
                <a:gd name="T6" fmla="*/ 424 w 2269"/>
                <a:gd name="T7" fmla="*/ 336 h 461"/>
                <a:gd name="T8" fmla="*/ 449 w 2269"/>
                <a:gd name="T9" fmla="*/ 349 h 461"/>
                <a:gd name="T10" fmla="*/ 462 w 2269"/>
                <a:gd name="T11" fmla="*/ 361 h 461"/>
                <a:gd name="T12" fmla="*/ 486 w 2269"/>
                <a:gd name="T13" fmla="*/ 386 h 461"/>
                <a:gd name="T14" fmla="*/ 499 w 2269"/>
                <a:gd name="T15" fmla="*/ 398 h 461"/>
                <a:gd name="T16" fmla="*/ 524 w 2269"/>
                <a:gd name="T17" fmla="*/ 411 h 461"/>
                <a:gd name="T18" fmla="*/ 536 w 2269"/>
                <a:gd name="T19" fmla="*/ 436 h 461"/>
                <a:gd name="T20" fmla="*/ 549 w 2269"/>
                <a:gd name="T21" fmla="*/ 461 h 461"/>
                <a:gd name="T22" fmla="*/ 536 w 2269"/>
                <a:gd name="T23" fmla="*/ 436 h 461"/>
                <a:gd name="T24" fmla="*/ 524 w 2269"/>
                <a:gd name="T25" fmla="*/ 411 h 461"/>
                <a:gd name="T26" fmla="*/ 499 w 2269"/>
                <a:gd name="T27" fmla="*/ 398 h 461"/>
                <a:gd name="T28" fmla="*/ 486 w 2269"/>
                <a:gd name="T29" fmla="*/ 386 h 461"/>
                <a:gd name="T30" fmla="*/ 462 w 2269"/>
                <a:gd name="T31" fmla="*/ 361 h 461"/>
                <a:gd name="T32" fmla="*/ 449 w 2269"/>
                <a:gd name="T33" fmla="*/ 349 h 461"/>
                <a:gd name="T34" fmla="*/ 424 w 2269"/>
                <a:gd name="T35" fmla="*/ 336 h 461"/>
                <a:gd name="T36" fmla="*/ 412 w 2269"/>
                <a:gd name="T37" fmla="*/ 311 h 461"/>
                <a:gd name="T38" fmla="*/ 399 w 2269"/>
                <a:gd name="T39" fmla="*/ 299 h 461"/>
                <a:gd name="T40" fmla="*/ 387 w 2269"/>
                <a:gd name="T41" fmla="*/ 274 h 461"/>
                <a:gd name="T42" fmla="*/ 387 w 2269"/>
                <a:gd name="T43" fmla="*/ 236 h 461"/>
                <a:gd name="T44" fmla="*/ 1745 w 2269"/>
                <a:gd name="T45" fmla="*/ 236 h 461"/>
                <a:gd name="T46" fmla="*/ 2194 w 2269"/>
                <a:gd name="T47" fmla="*/ 236 h 461"/>
                <a:gd name="T48" fmla="*/ 2219 w 2269"/>
                <a:gd name="T49" fmla="*/ 299 h 461"/>
                <a:gd name="T50" fmla="*/ 2244 w 2269"/>
                <a:gd name="T51" fmla="*/ 336 h 461"/>
                <a:gd name="T52" fmla="*/ 2269 w 2269"/>
                <a:gd name="T53" fmla="*/ 398 h 461"/>
                <a:gd name="T54" fmla="*/ 2244 w 2269"/>
                <a:gd name="T55" fmla="*/ 336 h 461"/>
                <a:gd name="T56" fmla="*/ 2219 w 2269"/>
                <a:gd name="T57" fmla="*/ 299 h 461"/>
                <a:gd name="T58" fmla="*/ 2194 w 2269"/>
                <a:gd name="T59" fmla="*/ 236 h 461"/>
                <a:gd name="T60" fmla="*/ 2107 w 2269"/>
                <a:gd name="T61" fmla="*/ 0 h 461"/>
                <a:gd name="T62" fmla="*/ 2156 w 2269"/>
                <a:gd name="T63" fmla="*/ 162 h 461"/>
                <a:gd name="T64" fmla="*/ 985 w 2269"/>
                <a:gd name="T65" fmla="*/ 199 h 461"/>
                <a:gd name="T66" fmla="*/ 399 w 2269"/>
                <a:gd name="T67" fmla="*/ 199 h 461"/>
                <a:gd name="T68" fmla="*/ 0 w 2269"/>
                <a:gd name="T69" fmla="*/ 12 h 461"/>
                <a:gd name="T70" fmla="*/ 337 w 2269"/>
                <a:gd name="T71" fmla="*/ 236 h 461"/>
                <a:gd name="T72" fmla="*/ 387 w 2269"/>
                <a:gd name="T73" fmla="*/ 274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69" h="461">
                  <a:moveTo>
                    <a:pt x="387" y="274"/>
                  </a:moveTo>
                  <a:cubicBezTo>
                    <a:pt x="387" y="311"/>
                    <a:pt x="374" y="299"/>
                    <a:pt x="399" y="299"/>
                  </a:cubicBezTo>
                  <a:cubicBezTo>
                    <a:pt x="399" y="324"/>
                    <a:pt x="387" y="311"/>
                    <a:pt x="412" y="311"/>
                  </a:cubicBezTo>
                  <a:lnTo>
                    <a:pt x="424" y="336"/>
                  </a:lnTo>
                  <a:cubicBezTo>
                    <a:pt x="424" y="361"/>
                    <a:pt x="412" y="361"/>
                    <a:pt x="449" y="349"/>
                  </a:cubicBezTo>
                  <a:lnTo>
                    <a:pt x="462" y="361"/>
                  </a:lnTo>
                  <a:cubicBezTo>
                    <a:pt x="462" y="386"/>
                    <a:pt x="462" y="386"/>
                    <a:pt x="486" y="386"/>
                  </a:cubicBezTo>
                  <a:cubicBezTo>
                    <a:pt x="486" y="411"/>
                    <a:pt x="474" y="398"/>
                    <a:pt x="499" y="398"/>
                  </a:cubicBezTo>
                  <a:cubicBezTo>
                    <a:pt x="499" y="423"/>
                    <a:pt x="499" y="411"/>
                    <a:pt x="524" y="411"/>
                  </a:cubicBezTo>
                  <a:lnTo>
                    <a:pt x="536" y="436"/>
                  </a:lnTo>
                  <a:cubicBezTo>
                    <a:pt x="524" y="461"/>
                    <a:pt x="524" y="461"/>
                    <a:pt x="549" y="461"/>
                  </a:cubicBezTo>
                  <a:lnTo>
                    <a:pt x="536" y="436"/>
                  </a:lnTo>
                  <a:cubicBezTo>
                    <a:pt x="536" y="411"/>
                    <a:pt x="549" y="411"/>
                    <a:pt x="524" y="411"/>
                  </a:cubicBezTo>
                  <a:cubicBezTo>
                    <a:pt x="524" y="386"/>
                    <a:pt x="536" y="398"/>
                    <a:pt x="499" y="398"/>
                  </a:cubicBezTo>
                  <a:cubicBezTo>
                    <a:pt x="511" y="374"/>
                    <a:pt x="511" y="374"/>
                    <a:pt x="486" y="386"/>
                  </a:cubicBezTo>
                  <a:cubicBezTo>
                    <a:pt x="486" y="361"/>
                    <a:pt x="499" y="361"/>
                    <a:pt x="462" y="361"/>
                  </a:cubicBezTo>
                  <a:cubicBezTo>
                    <a:pt x="462" y="336"/>
                    <a:pt x="474" y="349"/>
                    <a:pt x="449" y="349"/>
                  </a:cubicBezTo>
                  <a:cubicBezTo>
                    <a:pt x="449" y="324"/>
                    <a:pt x="449" y="336"/>
                    <a:pt x="424" y="336"/>
                  </a:cubicBezTo>
                  <a:lnTo>
                    <a:pt x="412" y="311"/>
                  </a:lnTo>
                  <a:cubicBezTo>
                    <a:pt x="424" y="286"/>
                    <a:pt x="424" y="286"/>
                    <a:pt x="399" y="299"/>
                  </a:cubicBezTo>
                  <a:cubicBezTo>
                    <a:pt x="412" y="274"/>
                    <a:pt x="412" y="274"/>
                    <a:pt x="387" y="274"/>
                  </a:cubicBezTo>
                  <a:cubicBezTo>
                    <a:pt x="387" y="249"/>
                    <a:pt x="374" y="261"/>
                    <a:pt x="387" y="236"/>
                  </a:cubicBezTo>
                  <a:cubicBezTo>
                    <a:pt x="835" y="224"/>
                    <a:pt x="1272" y="261"/>
                    <a:pt x="1745" y="236"/>
                  </a:cubicBezTo>
                  <a:cubicBezTo>
                    <a:pt x="1920" y="224"/>
                    <a:pt x="2032" y="212"/>
                    <a:pt x="2194" y="236"/>
                  </a:cubicBezTo>
                  <a:lnTo>
                    <a:pt x="2219" y="299"/>
                  </a:lnTo>
                  <a:lnTo>
                    <a:pt x="2244" y="336"/>
                  </a:lnTo>
                  <a:cubicBezTo>
                    <a:pt x="2256" y="398"/>
                    <a:pt x="2244" y="374"/>
                    <a:pt x="2269" y="398"/>
                  </a:cubicBezTo>
                  <a:lnTo>
                    <a:pt x="2244" y="336"/>
                  </a:lnTo>
                  <a:lnTo>
                    <a:pt x="2219" y="299"/>
                  </a:lnTo>
                  <a:cubicBezTo>
                    <a:pt x="2206" y="199"/>
                    <a:pt x="2219" y="299"/>
                    <a:pt x="2194" y="236"/>
                  </a:cubicBezTo>
                  <a:cubicBezTo>
                    <a:pt x="2144" y="124"/>
                    <a:pt x="2194" y="99"/>
                    <a:pt x="2107" y="0"/>
                  </a:cubicBezTo>
                  <a:cubicBezTo>
                    <a:pt x="2131" y="74"/>
                    <a:pt x="2156" y="87"/>
                    <a:pt x="2156" y="162"/>
                  </a:cubicBezTo>
                  <a:cubicBezTo>
                    <a:pt x="1783" y="187"/>
                    <a:pt x="1371" y="199"/>
                    <a:pt x="985" y="199"/>
                  </a:cubicBezTo>
                  <a:cubicBezTo>
                    <a:pt x="810" y="199"/>
                    <a:pt x="561" y="174"/>
                    <a:pt x="399" y="199"/>
                  </a:cubicBezTo>
                  <a:cubicBezTo>
                    <a:pt x="225" y="212"/>
                    <a:pt x="175" y="112"/>
                    <a:pt x="0" y="12"/>
                  </a:cubicBezTo>
                  <a:cubicBezTo>
                    <a:pt x="63" y="112"/>
                    <a:pt x="337" y="236"/>
                    <a:pt x="337" y="236"/>
                  </a:cubicBezTo>
                  <a:cubicBezTo>
                    <a:pt x="374" y="261"/>
                    <a:pt x="324" y="236"/>
                    <a:pt x="387" y="274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9" name="Freeform 85">
              <a:extLst>
                <a:ext uri="{FF2B5EF4-FFF2-40B4-BE49-F238E27FC236}">
                  <a16:creationId xmlns:a16="http://schemas.microsoft.com/office/drawing/2014/main" id="{DFFB250D-6F86-4BCD-BB74-717BD362E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" y="798"/>
              <a:ext cx="428" cy="85"/>
            </a:xfrm>
            <a:custGeom>
              <a:avLst/>
              <a:gdLst>
                <a:gd name="T0" fmla="*/ 12 w 2206"/>
                <a:gd name="T1" fmla="*/ 312 h 436"/>
                <a:gd name="T2" fmla="*/ 12 w 2206"/>
                <a:gd name="T3" fmla="*/ 362 h 436"/>
                <a:gd name="T4" fmla="*/ 25 w 2206"/>
                <a:gd name="T5" fmla="*/ 399 h 436"/>
                <a:gd name="T6" fmla="*/ 50 w 2206"/>
                <a:gd name="T7" fmla="*/ 424 h 436"/>
                <a:gd name="T8" fmla="*/ 25 w 2206"/>
                <a:gd name="T9" fmla="*/ 399 h 436"/>
                <a:gd name="T10" fmla="*/ 124 w 2206"/>
                <a:gd name="T11" fmla="*/ 362 h 436"/>
                <a:gd name="T12" fmla="*/ 536 w 2206"/>
                <a:gd name="T13" fmla="*/ 362 h 436"/>
                <a:gd name="T14" fmla="*/ 2156 w 2206"/>
                <a:gd name="T15" fmla="*/ 374 h 436"/>
                <a:gd name="T16" fmla="*/ 2168 w 2206"/>
                <a:gd name="T17" fmla="*/ 399 h 436"/>
                <a:gd name="T18" fmla="*/ 2193 w 2206"/>
                <a:gd name="T19" fmla="*/ 424 h 436"/>
                <a:gd name="T20" fmla="*/ 2168 w 2206"/>
                <a:gd name="T21" fmla="*/ 399 h 436"/>
                <a:gd name="T22" fmla="*/ 2156 w 2206"/>
                <a:gd name="T23" fmla="*/ 374 h 436"/>
                <a:gd name="T24" fmla="*/ 2044 w 2206"/>
                <a:gd name="T25" fmla="*/ 362 h 436"/>
                <a:gd name="T26" fmla="*/ 2118 w 2206"/>
                <a:gd name="T27" fmla="*/ 299 h 436"/>
                <a:gd name="T28" fmla="*/ 1844 w 2206"/>
                <a:gd name="T29" fmla="*/ 0 h 436"/>
                <a:gd name="T30" fmla="*/ 1919 w 2206"/>
                <a:gd name="T31" fmla="*/ 75 h 436"/>
                <a:gd name="T32" fmla="*/ 1981 w 2206"/>
                <a:gd name="T33" fmla="*/ 137 h 436"/>
                <a:gd name="T34" fmla="*/ 2093 w 2206"/>
                <a:gd name="T35" fmla="*/ 312 h 436"/>
                <a:gd name="T36" fmla="*/ 536 w 2206"/>
                <a:gd name="T37" fmla="*/ 337 h 436"/>
                <a:gd name="T38" fmla="*/ 12 w 2206"/>
                <a:gd name="T39" fmla="*/ 312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06" h="436">
                  <a:moveTo>
                    <a:pt x="12" y="312"/>
                  </a:moveTo>
                  <a:cubicBezTo>
                    <a:pt x="25" y="337"/>
                    <a:pt x="12" y="362"/>
                    <a:pt x="12" y="362"/>
                  </a:cubicBezTo>
                  <a:cubicBezTo>
                    <a:pt x="25" y="399"/>
                    <a:pt x="0" y="374"/>
                    <a:pt x="25" y="399"/>
                  </a:cubicBezTo>
                  <a:cubicBezTo>
                    <a:pt x="12" y="436"/>
                    <a:pt x="12" y="424"/>
                    <a:pt x="50" y="424"/>
                  </a:cubicBezTo>
                  <a:lnTo>
                    <a:pt x="25" y="399"/>
                  </a:lnTo>
                  <a:cubicBezTo>
                    <a:pt x="37" y="349"/>
                    <a:pt x="50" y="362"/>
                    <a:pt x="124" y="362"/>
                  </a:cubicBezTo>
                  <a:lnTo>
                    <a:pt x="536" y="362"/>
                  </a:lnTo>
                  <a:cubicBezTo>
                    <a:pt x="1072" y="349"/>
                    <a:pt x="1583" y="386"/>
                    <a:pt x="2156" y="374"/>
                  </a:cubicBezTo>
                  <a:lnTo>
                    <a:pt x="2168" y="399"/>
                  </a:lnTo>
                  <a:cubicBezTo>
                    <a:pt x="2168" y="424"/>
                    <a:pt x="2156" y="424"/>
                    <a:pt x="2193" y="424"/>
                  </a:cubicBezTo>
                  <a:cubicBezTo>
                    <a:pt x="2193" y="386"/>
                    <a:pt x="2206" y="399"/>
                    <a:pt x="2168" y="399"/>
                  </a:cubicBezTo>
                  <a:cubicBezTo>
                    <a:pt x="2181" y="362"/>
                    <a:pt x="2181" y="374"/>
                    <a:pt x="2156" y="374"/>
                  </a:cubicBezTo>
                  <a:cubicBezTo>
                    <a:pt x="2118" y="349"/>
                    <a:pt x="2106" y="362"/>
                    <a:pt x="2044" y="362"/>
                  </a:cubicBezTo>
                  <a:lnTo>
                    <a:pt x="2118" y="299"/>
                  </a:lnTo>
                  <a:cubicBezTo>
                    <a:pt x="2106" y="249"/>
                    <a:pt x="1944" y="25"/>
                    <a:pt x="1844" y="0"/>
                  </a:cubicBezTo>
                  <a:lnTo>
                    <a:pt x="1919" y="75"/>
                  </a:lnTo>
                  <a:cubicBezTo>
                    <a:pt x="1944" y="100"/>
                    <a:pt x="1956" y="112"/>
                    <a:pt x="1981" y="137"/>
                  </a:cubicBezTo>
                  <a:cubicBezTo>
                    <a:pt x="2031" y="187"/>
                    <a:pt x="2081" y="237"/>
                    <a:pt x="2093" y="312"/>
                  </a:cubicBezTo>
                  <a:cubicBezTo>
                    <a:pt x="1857" y="362"/>
                    <a:pt x="984" y="287"/>
                    <a:pt x="536" y="337"/>
                  </a:cubicBezTo>
                  <a:cubicBezTo>
                    <a:pt x="374" y="349"/>
                    <a:pt x="149" y="287"/>
                    <a:pt x="12" y="312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0" name="Freeform 86">
              <a:extLst>
                <a:ext uri="{FF2B5EF4-FFF2-40B4-BE49-F238E27FC236}">
                  <a16:creationId xmlns:a16="http://schemas.microsoft.com/office/drawing/2014/main" id="{6A38F5CD-932B-4246-8C37-8D65DBD9A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" y="3116"/>
              <a:ext cx="46" cy="280"/>
            </a:xfrm>
            <a:custGeom>
              <a:avLst/>
              <a:gdLst>
                <a:gd name="T0" fmla="*/ 49 w 236"/>
                <a:gd name="T1" fmla="*/ 0 h 1445"/>
                <a:gd name="T2" fmla="*/ 99 w 236"/>
                <a:gd name="T3" fmla="*/ 361 h 1445"/>
                <a:gd name="T4" fmla="*/ 12 w 236"/>
                <a:gd name="T5" fmla="*/ 511 h 1445"/>
                <a:gd name="T6" fmla="*/ 149 w 236"/>
                <a:gd name="T7" fmla="*/ 1084 h 1445"/>
                <a:gd name="T8" fmla="*/ 236 w 236"/>
                <a:gd name="T9" fmla="*/ 1445 h 1445"/>
                <a:gd name="T10" fmla="*/ 211 w 236"/>
                <a:gd name="T11" fmla="*/ 1246 h 1445"/>
                <a:gd name="T12" fmla="*/ 137 w 236"/>
                <a:gd name="T13" fmla="*/ 635 h 1445"/>
                <a:gd name="T14" fmla="*/ 186 w 236"/>
                <a:gd name="T15" fmla="*/ 311 h 1445"/>
                <a:gd name="T16" fmla="*/ 49 w 236"/>
                <a:gd name="T17" fmla="*/ 0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1445">
                  <a:moveTo>
                    <a:pt x="49" y="0"/>
                  </a:moveTo>
                  <a:cubicBezTo>
                    <a:pt x="112" y="87"/>
                    <a:pt x="162" y="224"/>
                    <a:pt x="99" y="361"/>
                  </a:cubicBezTo>
                  <a:cubicBezTo>
                    <a:pt x="74" y="411"/>
                    <a:pt x="24" y="448"/>
                    <a:pt x="12" y="511"/>
                  </a:cubicBezTo>
                  <a:cubicBezTo>
                    <a:pt x="0" y="610"/>
                    <a:pt x="137" y="698"/>
                    <a:pt x="149" y="1084"/>
                  </a:cubicBezTo>
                  <a:cubicBezTo>
                    <a:pt x="149" y="1196"/>
                    <a:pt x="124" y="1445"/>
                    <a:pt x="236" y="1445"/>
                  </a:cubicBezTo>
                  <a:cubicBezTo>
                    <a:pt x="236" y="1383"/>
                    <a:pt x="224" y="1333"/>
                    <a:pt x="211" y="1246"/>
                  </a:cubicBezTo>
                  <a:cubicBezTo>
                    <a:pt x="199" y="1047"/>
                    <a:pt x="211" y="822"/>
                    <a:pt x="137" y="635"/>
                  </a:cubicBezTo>
                  <a:cubicBezTo>
                    <a:pt x="37" y="386"/>
                    <a:pt x="149" y="523"/>
                    <a:pt x="186" y="311"/>
                  </a:cubicBezTo>
                  <a:cubicBezTo>
                    <a:pt x="199" y="187"/>
                    <a:pt x="162" y="12"/>
                    <a:pt x="49" y="0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1" name="Freeform 87">
              <a:extLst>
                <a:ext uri="{FF2B5EF4-FFF2-40B4-BE49-F238E27FC236}">
                  <a16:creationId xmlns:a16="http://schemas.microsoft.com/office/drawing/2014/main" id="{55C4D0D6-4A84-4E4F-B5CA-21821EF82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970"/>
              <a:ext cx="328" cy="31"/>
            </a:xfrm>
            <a:custGeom>
              <a:avLst/>
              <a:gdLst>
                <a:gd name="T0" fmla="*/ 1620 w 1694"/>
                <a:gd name="T1" fmla="*/ 125 h 162"/>
                <a:gd name="T2" fmla="*/ 1632 w 1694"/>
                <a:gd name="T3" fmla="*/ 87 h 162"/>
                <a:gd name="T4" fmla="*/ 1645 w 1694"/>
                <a:gd name="T5" fmla="*/ 50 h 162"/>
                <a:gd name="T6" fmla="*/ 1632 w 1694"/>
                <a:gd name="T7" fmla="*/ 0 h 162"/>
                <a:gd name="T8" fmla="*/ 1283 w 1694"/>
                <a:gd name="T9" fmla="*/ 75 h 162"/>
                <a:gd name="T10" fmla="*/ 24 w 1694"/>
                <a:gd name="T11" fmla="*/ 62 h 162"/>
                <a:gd name="T12" fmla="*/ 186 w 1694"/>
                <a:gd name="T13" fmla="*/ 100 h 162"/>
                <a:gd name="T14" fmla="*/ 810 w 1694"/>
                <a:gd name="T15" fmla="*/ 125 h 162"/>
                <a:gd name="T16" fmla="*/ 1208 w 1694"/>
                <a:gd name="T17" fmla="*/ 125 h 162"/>
                <a:gd name="T18" fmla="*/ 1620 w 1694"/>
                <a:gd name="T19" fmla="*/ 12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4" h="162">
                  <a:moveTo>
                    <a:pt x="1620" y="125"/>
                  </a:moveTo>
                  <a:cubicBezTo>
                    <a:pt x="1607" y="50"/>
                    <a:pt x="1620" y="137"/>
                    <a:pt x="1632" y="87"/>
                  </a:cubicBezTo>
                  <a:cubicBezTo>
                    <a:pt x="1657" y="25"/>
                    <a:pt x="1645" y="162"/>
                    <a:pt x="1645" y="50"/>
                  </a:cubicBezTo>
                  <a:cubicBezTo>
                    <a:pt x="1645" y="0"/>
                    <a:pt x="1657" y="25"/>
                    <a:pt x="1632" y="0"/>
                  </a:cubicBezTo>
                  <a:cubicBezTo>
                    <a:pt x="1645" y="112"/>
                    <a:pt x="1694" y="62"/>
                    <a:pt x="1283" y="75"/>
                  </a:cubicBezTo>
                  <a:cubicBezTo>
                    <a:pt x="1021" y="87"/>
                    <a:pt x="87" y="25"/>
                    <a:pt x="24" y="62"/>
                  </a:cubicBezTo>
                  <a:cubicBezTo>
                    <a:pt x="49" y="100"/>
                    <a:pt x="0" y="100"/>
                    <a:pt x="186" y="100"/>
                  </a:cubicBezTo>
                  <a:lnTo>
                    <a:pt x="810" y="125"/>
                  </a:lnTo>
                  <a:cubicBezTo>
                    <a:pt x="1021" y="125"/>
                    <a:pt x="909" y="137"/>
                    <a:pt x="1208" y="125"/>
                  </a:cubicBezTo>
                  <a:cubicBezTo>
                    <a:pt x="1345" y="125"/>
                    <a:pt x="1483" y="112"/>
                    <a:pt x="1620" y="125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2" name="Freeform 88">
              <a:extLst>
                <a:ext uri="{FF2B5EF4-FFF2-40B4-BE49-F238E27FC236}">
                  <a16:creationId xmlns:a16="http://schemas.microsoft.com/office/drawing/2014/main" id="{CB41324F-39C3-4106-BFC5-D88587A90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" y="1359"/>
              <a:ext cx="191" cy="36"/>
            </a:xfrm>
            <a:custGeom>
              <a:avLst/>
              <a:gdLst>
                <a:gd name="T0" fmla="*/ 0 w 984"/>
                <a:gd name="T1" fmla="*/ 125 h 187"/>
                <a:gd name="T2" fmla="*/ 710 w 984"/>
                <a:gd name="T3" fmla="*/ 137 h 187"/>
                <a:gd name="T4" fmla="*/ 885 w 984"/>
                <a:gd name="T5" fmla="*/ 150 h 187"/>
                <a:gd name="T6" fmla="*/ 909 w 984"/>
                <a:gd name="T7" fmla="*/ 137 h 187"/>
                <a:gd name="T8" fmla="*/ 934 w 984"/>
                <a:gd name="T9" fmla="*/ 125 h 187"/>
                <a:gd name="T10" fmla="*/ 0 w 984"/>
                <a:gd name="T11" fmla="*/ 12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4" h="187">
                  <a:moveTo>
                    <a:pt x="0" y="125"/>
                  </a:moveTo>
                  <a:cubicBezTo>
                    <a:pt x="112" y="187"/>
                    <a:pt x="598" y="125"/>
                    <a:pt x="710" y="137"/>
                  </a:cubicBezTo>
                  <a:cubicBezTo>
                    <a:pt x="760" y="137"/>
                    <a:pt x="822" y="162"/>
                    <a:pt x="885" y="150"/>
                  </a:cubicBezTo>
                  <a:cubicBezTo>
                    <a:pt x="984" y="137"/>
                    <a:pt x="835" y="162"/>
                    <a:pt x="909" y="137"/>
                  </a:cubicBezTo>
                  <a:lnTo>
                    <a:pt x="934" y="125"/>
                  </a:lnTo>
                  <a:cubicBezTo>
                    <a:pt x="772" y="0"/>
                    <a:pt x="149" y="13"/>
                    <a:pt x="0" y="125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3" name="Freeform 89">
              <a:extLst>
                <a:ext uri="{FF2B5EF4-FFF2-40B4-BE49-F238E27FC236}">
                  <a16:creationId xmlns:a16="http://schemas.microsoft.com/office/drawing/2014/main" id="{5B629A4E-E704-4CF9-BD18-30CB5F501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" y="390"/>
              <a:ext cx="138" cy="184"/>
            </a:xfrm>
            <a:custGeom>
              <a:avLst/>
              <a:gdLst>
                <a:gd name="T0" fmla="*/ 685 w 710"/>
                <a:gd name="T1" fmla="*/ 0 h 947"/>
                <a:gd name="T2" fmla="*/ 648 w 710"/>
                <a:gd name="T3" fmla="*/ 0 h 947"/>
                <a:gd name="T4" fmla="*/ 535 w 710"/>
                <a:gd name="T5" fmla="*/ 274 h 947"/>
                <a:gd name="T6" fmla="*/ 112 w 710"/>
                <a:gd name="T7" fmla="*/ 785 h 947"/>
                <a:gd name="T8" fmla="*/ 0 w 710"/>
                <a:gd name="T9" fmla="*/ 885 h 947"/>
                <a:gd name="T10" fmla="*/ 448 w 710"/>
                <a:gd name="T11" fmla="*/ 548 h 947"/>
                <a:gd name="T12" fmla="*/ 660 w 710"/>
                <a:gd name="T13" fmla="*/ 162 h 947"/>
                <a:gd name="T14" fmla="*/ 685 w 710"/>
                <a:gd name="T15" fmla="*/ 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0" h="947">
                  <a:moveTo>
                    <a:pt x="685" y="0"/>
                  </a:moveTo>
                  <a:lnTo>
                    <a:pt x="648" y="0"/>
                  </a:lnTo>
                  <a:cubicBezTo>
                    <a:pt x="598" y="100"/>
                    <a:pt x="660" y="25"/>
                    <a:pt x="535" y="274"/>
                  </a:cubicBezTo>
                  <a:cubicBezTo>
                    <a:pt x="436" y="461"/>
                    <a:pt x="286" y="673"/>
                    <a:pt x="112" y="785"/>
                  </a:cubicBezTo>
                  <a:cubicBezTo>
                    <a:pt x="24" y="847"/>
                    <a:pt x="12" y="798"/>
                    <a:pt x="0" y="885"/>
                  </a:cubicBezTo>
                  <a:cubicBezTo>
                    <a:pt x="137" y="947"/>
                    <a:pt x="361" y="636"/>
                    <a:pt x="448" y="548"/>
                  </a:cubicBezTo>
                  <a:cubicBezTo>
                    <a:pt x="573" y="411"/>
                    <a:pt x="598" y="274"/>
                    <a:pt x="660" y="162"/>
                  </a:cubicBezTo>
                  <a:cubicBezTo>
                    <a:pt x="697" y="100"/>
                    <a:pt x="710" y="75"/>
                    <a:pt x="685" y="0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4" name="Freeform 90">
              <a:extLst>
                <a:ext uri="{FF2B5EF4-FFF2-40B4-BE49-F238E27FC236}">
                  <a16:creationId xmlns:a16="http://schemas.microsoft.com/office/drawing/2014/main" id="{81C4F971-1F86-4001-8D03-349E3A011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" y="3531"/>
              <a:ext cx="109" cy="56"/>
            </a:xfrm>
            <a:custGeom>
              <a:avLst/>
              <a:gdLst>
                <a:gd name="T0" fmla="*/ 13 w 561"/>
                <a:gd name="T1" fmla="*/ 162 h 287"/>
                <a:gd name="T2" fmla="*/ 561 w 561"/>
                <a:gd name="T3" fmla="*/ 112 h 287"/>
                <a:gd name="T4" fmla="*/ 499 w 561"/>
                <a:gd name="T5" fmla="*/ 75 h 287"/>
                <a:gd name="T6" fmla="*/ 262 w 561"/>
                <a:gd name="T7" fmla="*/ 25 h 287"/>
                <a:gd name="T8" fmla="*/ 112 w 561"/>
                <a:gd name="T9" fmla="*/ 75 h 287"/>
                <a:gd name="T10" fmla="*/ 13 w 561"/>
                <a:gd name="T11" fmla="*/ 16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1" h="287">
                  <a:moveTo>
                    <a:pt x="13" y="162"/>
                  </a:moveTo>
                  <a:cubicBezTo>
                    <a:pt x="100" y="287"/>
                    <a:pt x="474" y="200"/>
                    <a:pt x="561" y="112"/>
                  </a:cubicBezTo>
                  <a:cubicBezTo>
                    <a:pt x="524" y="75"/>
                    <a:pt x="549" y="100"/>
                    <a:pt x="499" y="75"/>
                  </a:cubicBezTo>
                  <a:cubicBezTo>
                    <a:pt x="412" y="38"/>
                    <a:pt x="337" y="0"/>
                    <a:pt x="262" y="25"/>
                  </a:cubicBezTo>
                  <a:cubicBezTo>
                    <a:pt x="225" y="38"/>
                    <a:pt x="150" y="50"/>
                    <a:pt x="112" y="75"/>
                  </a:cubicBezTo>
                  <a:cubicBezTo>
                    <a:pt x="0" y="125"/>
                    <a:pt x="25" y="137"/>
                    <a:pt x="13" y="162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5" name="Freeform 91">
              <a:extLst>
                <a:ext uri="{FF2B5EF4-FFF2-40B4-BE49-F238E27FC236}">
                  <a16:creationId xmlns:a16="http://schemas.microsoft.com/office/drawing/2014/main" id="{B218FBCA-F9F2-49A9-8B27-6C592B950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2432"/>
              <a:ext cx="297" cy="46"/>
            </a:xfrm>
            <a:custGeom>
              <a:avLst/>
              <a:gdLst>
                <a:gd name="T0" fmla="*/ 0 w 1533"/>
                <a:gd name="T1" fmla="*/ 112 h 237"/>
                <a:gd name="T2" fmla="*/ 374 w 1533"/>
                <a:gd name="T3" fmla="*/ 75 h 237"/>
                <a:gd name="T4" fmla="*/ 1209 w 1533"/>
                <a:gd name="T5" fmla="*/ 124 h 237"/>
                <a:gd name="T6" fmla="*/ 1371 w 1533"/>
                <a:gd name="T7" fmla="*/ 187 h 237"/>
                <a:gd name="T8" fmla="*/ 1445 w 1533"/>
                <a:gd name="T9" fmla="*/ 237 h 237"/>
                <a:gd name="T10" fmla="*/ 1483 w 1533"/>
                <a:gd name="T11" fmla="*/ 237 h 237"/>
                <a:gd name="T12" fmla="*/ 1520 w 1533"/>
                <a:gd name="T13" fmla="*/ 237 h 237"/>
                <a:gd name="T14" fmla="*/ 1533 w 1533"/>
                <a:gd name="T15" fmla="*/ 224 h 237"/>
                <a:gd name="T16" fmla="*/ 822 w 1533"/>
                <a:gd name="T17" fmla="*/ 12 h 237"/>
                <a:gd name="T18" fmla="*/ 187 w 1533"/>
                <a:gd name="T19" fmla="*/ 50 h 237"/>
                <a:gd name="T20" fmla="*/ 0 w 1533"/>
                <a:gd name="T21" fmla="*/ 11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3" h="237">
                  <a:moveTo>
                    <a:pt x="0" y="112"/>
                  </a:moveTo>
                  <a:cubicBezTo>
                    <a:pt x="99" y="137"/>
                    <a:pt x="261" y="87"/>
                    <a:pt x="374" y="75"/>
                  </a:cubicBezTo>
                  <a:cubicBezTo>
                    <a:pt x="685" y="37"/>
                    <a:pt x="909" y="75"/>
                    <a:pt x="1209" y="124"/>
                  </a:cubicBezTo>
                  <a:cubicBezTo>
                    <a:pt x="1308" y="149"/>
                    <a:pt x="1283" y="149"/>
                    <a:pt x="1371" y="187"/>
                  </a:cubicBezTo>
                  <a:cubicBezTo>
                    <a:pt x="1383" y="199"/>
                    <a:pt x="1420" y="224"/>
                    <a:pt x="1445" y="237"/>
                  </a:cubicBezTo>
                  <a:cubicBezTo>
                    <a:pt x="1445" y="237"/>
                    <a:pt x="1483" y="237"/>
                    <a:pt x="1483" y="237"/>
                  </a:cubicBezTo>
                  <a:lnTo>
                    <a:pt x="1520" y="237"/>
                  </a:lnTo>
                  <a:cubicBezTo>
                    <a:pt x="1520" y="237"/>
                    <a:pt x="1533" y="237"/>
                    <a:pt x="1533" y="224"/>
                  </a:cubicBezTo>
                  <a:cubicBezTo>
                    <a:pt x="1383" y="124"/>
                    <a:pt x="1059" y="25"/>
                    <a:pt x="822" y="12"/>
                  </a:cubicBezTo>
                  <a:cubicBezTo>
                    <a:pt x="573" y="12"/>
                    <a:pt x="423" y="0"/>
                    <a:pt x="187" y="50"/>
                  </a:cubicBezTo>
                  <a:cubicBezTo>
                    <a:pt x="112" y="62"/>
                    <a:pt x="49" y="75"/>
                    <a:pt x="0" y="112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6" name="Freeform 92">
              <a:extLst>
                <a:ext uri="{FF2B5EF4-FFF2-40B4-BE49-F238E27FC236}">
                  <a16:creationId xmlns:a16="http://schemas.microsoft.com/office/drawing/2014/main" id="{87784359-452C-41F4-AC0A-30AA59587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879"/>
              <a:ext cx="119" cy="224"/>
            </a:xfrm>
            <a:custGeom>
              <a:avLst/>
              <a:gdLst>
                <a:gd name="T0" fmla="*/ 611 w 611"/>
                <a:gd name="T1" fmla="*/ 1159 h 1159"/>
                <a:gd name="T2" fmla="*/ 324 w 611"/>
                <a:gd name="T3" fmla="*/ 611 h 1159"/>
                <a:gd name="T4" fmla="*/ 187 w 611"/>
                <a:gd name="T5" fmla="*/ 311 h 1159"/>
                <a:gd name="T6" fmla="*/ 112 w 611"/>
                <a:gd name="T7" fmla="*/ 75 h 1159"/>
                <a:gd name="T8" fmla="*/ 75 w 611"/>
                <a:gd name="T9" fmla="*/ 0 h 1159"/>
                <a:gd name="T10" fmla="*/ 125 w 611"/>
                <a:gd name="T11" fmla="*/ 311 h 1159"/>
                <a:gd name="T12" fmla="*/ 262 w 611"/>
                <a:gd name="T13" fmla="*/ 623 h 1159"/>
                <a:gd name="T14" fmla="*/ 611 w 611"/>
                <a:gd name="T15" fmla="*/ 1159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1" h="1159">
                  <a:moveTo>
                    <a:pt x="611" y="1159"/>
                  </a:moveTo>
                  <a:cubicBezTo>
                    <a:pt x="611" y="1059"/>
                    <a:pt x="411" y="797"/>
                    <a:pt x="324" y="611"/>
                  </a:cubicBezTo>
                  <a:cubicBezTo>
                    <a:pt x="287" y="523"/>
                    <a:pt x="224" y="424"/>
                    <a:pt x="187" y="311"/>
                  </a:cubicBezTo>
                  <a:cubicBezTo>
                    <a:pt x="125" y="162"/>
                    <a:pt x="150" y="237"/>
                    <a:pt x="112" y="75"/>
                  </a:cubicBezTo>
                  <a:cubicBezTo>
                    <a:pt x="87" y="0"/>
                    <a:pt x="125" y="37"/>
                    <a:pt x="75" y="0"/>
                  </a:cubicBezTo>
                  <a:cubicBezTo>
                    <a:pt x="0" y="50"/>
                    <a:pt x="100" y="237"/>
                    <a:pt x="125" y="311"/>
                  </a:cubicBezTo>
                  <a:cubicBezTo>
                    <a:pt x="175" y="411"/>
                    <a:pt x="212" y="523"/>
                    <a:pt x="262" y="623"/>
                  </a:cubicBezTo>
                  <a:cubicBezTo>
                    <a:pt x="312" y="710"/>
                    <a:pt x="523" y="1134"/>
                    <a:pt x="611" y="1159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7" name="Freeform 93">
              <a:extLst>
                <a:ext uri="{FF2B5EF4-FFF2-40B4-BE49-F238E27FC236}">
                  <a16:creationId xmlns:a16="http://schemas.microsoft.com/office/drawing/2014/main" id="{D5E6CDF4-2914-442F-80B9-2F773981F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999"/>
              <a:ext cx="140" cy="34"/>
            </a:xfrm>
            <a:custGeom>
              <a:avLst/>
              <a:gdLst>
                <a:gd name="T0" fmla="*/ 63 w 723"/>
                <a:gd name="T1" fmla="*/ 87 h 174"/>
                <a:gd name="T2" fmla="*/ 100 w 723"/>
                <a:gd name="T3" fmla="*/ 112 h 174"/>
                <a:gd name="T4" fmla="*/ 237 w 723"/>
                <a:gd name="T5" fmla="*/ 137 h 174"/>
                <a:gd name="T6" fmla="*/ 300 w 723"/>
                <a:gd name="T7" fmla="*/ 162 h 174"/>
                <a:gd name="T8" fmla="*/ 337 w 723"/>
                <a:gd name="T9" fmla="*/ 174 h 174"/>
                <a:gd name="T10" fmla="*/ 536 w 723"/>
                <a:gd name="T11" fmla="*/ 174 h 174"/>
                <a:gd name="T12" fmla="*/ 561 w 723"/>
                <a:gd name="T13" fmla="*/ 162 h 174"/>
                <a:gd name="T14" fmla="*/ 599 w 723"/>
                <a:gd name="T15" fmla="*/ 150 h 174"/>
                <a:gd name="T16" fmla="*/ 661 w 723"/>
                <a:gd name="T17" fmla="*/ 100 h 174"/>
                <a:gd name="T18" fmla="*/ 711 w 723"/>
                <a:gd name="T19" fmla="*/ 75 h 174"/>
                <a:gd name="T20" fmla="*/ 636 w 723"/>
                <a:gd name="T21" fmla="*/ 37 h 174"/>
                <a:gd name="T22" fmla="*/ 63 w 723"/>
                <a:gd name="T23" fmla="*/ 37 h 174"/>
                <a:gd name="T24" fmla="*/ 63 w 723"/>
                <a:gd name="T25" fmla="*/ 8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3" h="174">
                  <a:moveTo>
                    <a:pt x="63" y="87"/>
                  </a:moveTo>
                  <a:cubicBezTo>
                    <a:pt x="113" y="87"/>
                    <a:pt x="88" y="87"/>
                    <a:pt x="100" y="112"/>
                  </a:cubicBezTo>
                  <a:lnTo>
                    <a:pt x="237" y="137"/>
                  </a:lnTo>
                  <a:cubicBezTo>
                    <a:pt x="300" y="150"/>
                    <a:pt x="287" y="137"/>
                    <a:pt x="300" y="162"/>
                  </a:cubicBezTo>
                  <a:cubicBezTo>
                    <a:pt x="362" y="162"/>
                    <a:pt x="337" y="150"/>
                    <a:pt x="337" y="174"/>
                  </a:cubicBezTo>
                  <a:lnTo>
                    <a:pt x="536" y="174"/>
                  </a:lnTo>
                  <a:cubicBezTo>
                    <a:pt x="536" y="150"/>
                    <a:pt x="511" y="150"/>
                    <a:pt x="561" y="162"/>
                  </a:cubicBezTo>
                  <a:cubicBezTo>
                    <a:pt x="574" y="137"/>
                    <a:pt x="549" y="137"/>
                    <a:pt x="599" y="150"/>
                  </a:cubicBezTo>
                  <a:lnTo>
                    <a:pt x="661" y="100"/>
                  </a:lnTo>
                  <a:cubicBezTo>
                    <a:pt x="686" y="87"/>
                    <a:pt x="673" y="100"/>
                    <a:pt x="711" y="75"/>
                  </a:cubicBezTo>
                  <a:cubicBezTo>
                    <a:pt x="673" y="50"/>
                    <a:pt x="723" y="50"/>
                    <a:pt x="636" y="37"/>
                  </a:cubicBezTo>
                  <a:lnTo>
                    <a:pt x="63" y="37"/>
                  </a:lnTo>
                  <a:cubicBezTo>
                    <a:pt x="50" y="62"/>
                    <a:pt x="0" y="0"/>
                    <a:pt x="63" y="87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8" name="Freeform 94">
              <a:extLst>
                <a:ext uri="{FF2B5EF4-FFF2-40B4-BE49-F238E27FC236}">
                  <a16:creationId xmlns:a16="http://schemas.microsoft.com/office/drawing/2014/main" id="{393A75A5-659B-4334-9E46-9139E0F54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" y="554"/>
              <a:ext cx="104" cy="145"/>
            </a:xfrm>
            <a:custGeom>
              <a:avLst/>
              <a:gdLst>
                <a:gd name="T0" fmla="*/ 75 w 536"/>
                <a:gd name="T1" fmla="*/ 150 h 748"/>
                <a:gd name="T2" fmla="*/ 25 w 536"/>
                <a:gd name="T3" fmla="*/ 461 h 748"/>
                <a:gd name="T4" fmla="*/ 50 w 536"/>
                <a:gd name="T5" fmla="*/ 611 h 748"/>
                <a:gd name="T6" fmla="*/ 100 w 536"/>
                <a:gd name="T7" fmla="*/ 748 h 748"/>
                <a:gd name="T8" fmla="*/ 87 w 536"/>
                <a:gd name="T9" fmla="*/ 474 h 748"/>
                <a:gd name="T10" fmla="*/ 137 w 536"/>
                <a:gd name="T11" fmla="*/ 200 h 748"/>
                <a:gd name="T12" fmla="*/ 461 w 536"/>
                <a:gd name="T13" fmla="*/ 137 h 748"/>
                <a:gd name="T14" fmla="*/ 536 w 536"/>
                <a:gd name="T15" fmla="*/ 50 h 748"/>
                <a:gd name="T16" fmla="*/ 324 w 536"/>
                <a:gd name="T17" fmla="*/ 100 h 748"/>
                <a:gd name="T18" fmla="*/ 137 w 536"/>
                <a:gd name="T19" fmla="*/ 162 h 748"/>
                <a:gd name="T20" fmla="*/ 75 w 536"/>
                <a:gd name="T21" fmla="*/ 150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6" h="748">
                  <a:moveTo>
                    <a:pt x="75" y="150"/>
                  </a:moveTo>
                  <a:cubicBezTo>
                    <a:pt x="25" y="262"/>
                    <a:pt x="0" y="175"/>
                    <a:pt x="25" y="461"/>
                  </a:cubicBezTo>
                  <a:cubicBezTo>
                    <a:pt x="25" y="511"/>
                    <a:pt x="37" y="561"/>
                    <a:pt x="50" y="611"/>
                  </a:cubicBezTo>
                  <a:cubicBezTo>
                    <a:pt x="50" y="698"/>
                    <a:pt x="50" y="723"/>
                    <a:pt x="100" y="748"/>
                  </a:cubicBezTo>
                  <a:cubicBezTo>
                    <a:pt x="125" y="686"/>
                    <a:pt x="87" y="561"/>
                    <a:pt x="87" y="474"/>
                  </a:cubicBezTo>
                  <a:cubicBezTo>
                    <a:pt x="75" y="399"/>
                    <a:pt x="62" y="237"/>
                    <a:pt x="137" y="200"/>
                  </a:cubicBezTo>
                  <a:lnTo>
                    <a:pt x="461" y="137"/>
                  </a:lnTo>
                  <a:cubicBezTo>
                    <a:pt x="536" y="100"/>
                    <a:pt x="523" y="125"/>
                    <a:pt x="536" y="50"/>
                  </a:cubicBezTo>
                  <a:cubicBezTo>
                    <a:pt x="449" y="0"/>
                    <a:pt x="523" y="50"/>
                    <a:pt x="324" y="100"/>
                  </a:cubicBezTo>
                  <a:cubicBezTo>
                    <a:pt x="137" y="137"/>
                    <a:pt x="212" y="150"/>
                    <a:pt x="137" y="162"/>
                  </a:cubicBezTo>
                  <a:cubicBezTo>
                    <a:pt x="137" y="162"/>
                    <a:pt x="87" y="150"/>
                    <a:pt x="75" y="150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9" name="Freeform 95">
              <a:extLst>
                <a:ext uri="{FF2B5EF4-FFF2-40B4-BE49-F238E27FC236}">
                  <a16:creationId xmlns:a16="http://schemas.microsoft.com/office/drawing/2014/main" id="{8E237707-313C-41BE-A3D9-3B8D5AF8F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830"/>
              <a:ext cx="77" cy="222"/>
            </a:xfrm>
            <a:custGeom>
              <a:avLst/>
              <a:gdLst>
                <a:gd name="T0" fmla="*/ 361 w 398"/>
                <a:gd name="T1" fmla="*/ 1147 h 1147"/>
                <a:gd name="T2" fmla="*/ 349 w 398"/>
                <a:gd name="T3" fmla="*/ 997 h 1147"/>
                <a:gd name="T4" fmla="*/ 311 w 398"/>
                <a:gd name="T5" fmla="*/ 848 h 1147"/>
                <a:gd name="T6" fmla="*/ 62 w 398"/>
                <a:gd name="T7" fmla="*/ 37 h 1147"/>
                <a:gd name="T8" fmla="*/ 25 w 398"/>
                <a:gd name="T9" fmla="*/ 13 h 1147"/>
                <a:gd name="T10" fmla="*/ 12 w 398"/>
                <a:gd name="T11" fmla="*/ 25 h 1147"/>
                <a:gd name="T12" fmla="*/ 99 w 398"/>
                <a:gd name="T13" fmla="*/ 287 h 1147"/>
                <a:gd name="T14" fmla="*/ 187 w 398"/>
                <a:gd name="T15" fmla="*/ 561 h 1147"/>
                <a:gd name="T16" fmla="*/ 361 w 398"/>
                <a:gd name="T17" fmla="*/ 1147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8" h="1147">
                  <a:moveTo>
                    <a:pt x="361" y="1147"/>
                  </a:moveTo>
                  <a:cubicBezTo>
                    <a:pt x="398" y="1097"/>
                    <a:pt x="386" y="1122"/>
                    <a:pt x="349" y="997"/>
                  </a:cubicBezTo>
                  <a:cubicBezTo>
                    <a:pt x="336" y="960"/>
                    <a:pt x="311" y="897"/>
                    <a:pt x="311" y="848"/>
                  </a:cubicBezTo>
                  <a:cubicBezTo>
                    <a:pt x="299" y="773"/>
                    <a:pt x="124" y="112"/>
                    <a:pt x="62" y="37"/>
                  </a:cubicBezTo>
                  <a:cubicBezTo>
                    <a:pt x="25" y="0"/>
                    <a:pt x="87" y="37"/>
                    <a:pt x="25" y="13"/>
                  </a:cubicBezTo>
                  <a:cubicBezTo>
                    <a:pt x="12" y="13"/>
                    <a:pt x="12" y="13"/>
                    <a:pt x="12" y="25"/>
                  </a:cubicBezTo>
                  <a:cubicBezTo>
                    <a:pt x="0" y="150"/>
                    <a:pt x="0" y="62"/>
                    <a:pt x="99" y="287"/>
                  </a:cubicBezTo>
                  <a:lnTo>
                    <a:pt x="187" y="561"/>
                  </a:lnTo>
                  <a:cubicBezTo>
                    <a:pt x="224" y="673"/>
                    <a:pt x="311" y="1097"/>
                    <a:pt x="361" y="1147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0" name="Freeform 96">
              <a:extLst>
                <a:ext uri="{FF2B5EF4-FFF2-40B4-BE49-F238E27FC236}">
                  <a16:creationId xmlns:a16="http://schemas.microsoft.com/office/drawing/2014/main" id="{7044C111-C093-4BF5-B8D7-5D3E4E83B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" y="1018"/>
              <a:ext cx="312" cy="63"/>
            </a:xfrm>
            <a:custGeom>
              <a:avLst/>
              <a:gdLst>
                <a:gd name="T0" fmla="*/ 0 w 1607"/>
                <a:gd name="T1" fmla="*/ 75 h 324"/>
                <a:gd name="T2" fmla="*/ 49 w 1607"/>
                <a:gd name="T3" fmla="*/ 87 h 324"/>
                <a:gd name="T4" fmla="*/ 99 w 1607"/>
                <a:gd name="T5" fmla="*/ 100 h 324"/>
                <a:gd name="T6" fmla="*/ 62 w 1607"/>
                <a:gd name="T7" fmla="*/ 137 h 324"/>
                <a:gd name="T8" fmla="*/ 797 w 1607"/>
                <a:gd name="T9" fmla="*/ 150 h 324"/>
                <a:gd name="T10" fmla="*/ 1557 w 1607"/>
                <a:gd name="T11" fmla="*/ 175 h 324"/>
                <a:gd name="T12" fmla="*/ 1595 w 1607"/>
                <a:gd name="T13" fmla="*/ 324 h 324"/>
                <a:gd name="T14" fmla="*/ 1508 w 1607"/>
                <a:gd name="T15" fmla="*/ 137 h 324"/>
                <a:gd name="T16" fmla="*/ 1532 w 1607"/>
                <a:gd name="T17" fmla="*/ 0 h 324"/>
                <a:gd name="T18" fmla="*/ 1420 w 1607"/>
                <a:gd name="T19" fmla="*/ 112 h 324"/>
                <a:gd name="T20" fmla="*/ 810 w 1607"/>
                <a:gd name="T21" fmla="*/ 112 h 324"/>
                <a:gd name="T22" fmla="*/ 0 w 1607"/>
                <a:gd name="T23" fmla="*/ 75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7" h="324">
                  <a:moveTo>
                    <a:pt x="0" y="75"/>
                  </a:moveTo>
                  <a:cubicBezTo>
                    <a:pt x="12" y="75"/>
                    <a:pt x="12" y="87"/>
                    <a:pt x="49" y="87"/>
                  </a:cubicBezTo>
                  <a:cubicBezTo>
                    <a:pt x="62" y="100"/>
                    <a:pt x="74" y="100"/>
                    <a:pt x="99" y="100"/>
                  </a:cubicBezTo>
                  <a:cubicBezTo>
                    <a:pt x="62" y="112"/>
                    <a:pt x="74" y="112"/>
                    <a:pt x="62" y="137"/>
                  </a:cubicBezTo>
                  <a:cubicBezTo>
                    <a:pt x="236" y="75"/>
                    <a:pt x="560" y="162"/>
                    <a:pt x="797" y="150"/>
                  </a:cubicBezTo>
                  <a:cubicBezTo>
                    <a:pt x="959" y="150"/>
                    <a:pt x="1420" y="137"/>
                    <a:pt x="1557" y="175"/>
                  </a:cubicBezTo>
                  <a:cubicBezTo>
                    <a:pt x="1582" y="237"/>
                    <a:pt x="1570" y="274"/>
                    <a:pt x="1595" y="324"/>
                  </a:cubicBezTo>
                  <a:cubicBezTo>
                    <a:pt x="1582" y="225"/>
                    <a:pt x="1595" y="162"/>
                    <a:pt x="1508" y="137"/>
                  </a:cubicBezTo>
                  <a:cubicBezTo>
                    <a:pt x="1557" y="100"/>
                    <a:pt x="1607" y="87"/>
                    <a:pt x="1532" y="0"/>
                  </a:cubicBezTo>
                  <a:cubicBezTo>
                    <a:pt x="1557" y="112"/>
                    <a:pt x="1545" y="125"/>
                    <a:pt x="1420" y="112"/>
                  </a:cubicBezTo>
                  <a:lnTo>
                    <a:pt x="810" y="112"/>
                  </a:lnTo>
                  <a:cubicBezTo>
                    <a:pt x="548" y="112"/>
                    <a:pt x="261" y="63"/>
                    <a:pt x="0" y="75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1" name="Freeform 97">
              <a:extLst>
                <a:ext uri="{FF2B5EF4-FFF2-40B4-BE49-F238E27FC236}">
                  <a16:creationId xmlns:a16="http://schemas.microsoft.com/office/drawing/2014/main" id="{410CC46C-C410-414A-B2B8-4FC3EF790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" y="1089"/>
              <a:ext cx="280" cy="50"/>
            </a:xfrm>
            <a:custGeom>
              <a:avLst/>
              <a:gdLst>
                <a:gd name="T0" fmla="*/ 25 w 1446"/>
                <a:gd name="T1" fmla="*/ 62 h 261"/>
                <a:gd name="T2" fmla="*/ 37 w 1446"/>
                <a:gd name="T3" fmla="*/ 112 h 261"/>
                <a:gd name="T4" fmla="*/ 50 w 1446"/>
                <a:gd name="T5" fmla="*/ 174 h 261"/>
                <a:gd name="T6" fmla="*/ 50 w 1446"/>
                <a:gd name="T7" fmla="*/ 211 h 261"/>
                <a:gd name="T8" fmla="*/ 50 w 1446"/>
                <a:gd name="T9" fmla="*/ 174 h 261"/>
                <a:gd name="T10" fmla="*/ 50 w 1446"/>
                <a:gd name="T11" fmla="*/ 124 h 261"/>
                <a:gd name="T12" fmla="*/ 748 w 1446"/>
                <a:gd name="T13" fmla="*/ 124 h 261"/>
                <a:gd name="T14" fmla="*/ 1271 w 1446"/>
                <a:gd name="T15" fmla="*/ 112 h 261"/>
                <a:gd name="T16" fmla="*/ 1358 w 1446"/>
                <a:gd name="T17" fmla="*/ 124 h 261"/>
                <a:gd name="T18" fmla="*/ 1421 w 1446"/>
                <a:gd name="T19" fmla="*/ 174 h 261"/>
                <a:gd name="T20" fmla="*/ 1421 w 1446"/>
                <a:gd name="T21" fmla="*/ 199 h 261"/>
                <a:gd name="T22" fmla="*/ 1446 w 1446"/>
                <a:gd name="T23" fmla="*/ 236 h 261"/>
                <a:gd name="T24" fmla="*/ 1421 w 1446"/>
                <a:gd name="T25" fmla="*/ 174 h 261"/>
                <a:gd name="T26" fmla="*/ 1396 w 1446"/>
                <a:gd name="T27" fmla="*/ 124 h 261"/>
                <a:gd name="T28" fmla="*/ 1396 w 1446"/>
                <a:gd name="T29" fmla="*/ 87 h 261"/>
                <a:gd name="T30" fmla="*/ 1383 w 1446"/>
                <a:gd name="T31" fmla="*/ 0 h 261"/>
                <a:gd name="T32" fmla="*/ 1371 w 1446"/>
                <a:gd name="T33" fmla="*/ 62 h 261"/>
                <a:gd name="T34" fmla="*/ 1022 w 1446"/>
                <a:gd name="T35" fmla="*/ 74 h 261"/>
                <a:gd name="T36" fmla="*/ 25 w 1446"/>
                <a:gd name="T37" fmla="*/ 6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46" h="261">
                  <a:moveTo>
                    <a:pt x="25" y="62"/>
                  </a:moveTo>
                  <a:cubicBezTo>
                    <a:pt x="62" y="112"/>
                    <a:pt x="37" y="74"/>
                    <a:pt x="37" y="112"/>
                  </a:cubicBezTo>
                  <a:cubicBezTo>
                    <a:pt x="37" y="137"/>
                    <a:pt x="0" y="124"/>
                    <a:pt x="50" y="174"/>
                  </a:cubicBezTo>
                  <a:lnTo>
                    <a:pt x="50" y="211"/>
                  </a:lnTo>
                  <a:lnTo>
                    <a:pt x="50" y="174"/>
                  </a:lnTo>
                  <a:lnTo>
                    <a:pt x="50" y="124"/>
                  </a:lnTo>
                  <a:cubicBezTo>
                    <a:pt x="274" y="62"/>
                    <a:pt x="511" y="137"/>
                    <a:pt x="748" y="124"/>
                  </a:cubicBezTo>
                  <a:lnTo>
                    <a:pt x="1271" y="112"/>
                  </a:lnTo>
                  <a:cubicBezTo>
                    <a:pt x="1296" y="112"/>
                    <a:pt x="1333" y="112"/>
                    <a:pt x="1358" y="124"/>
                  </a:cubicBezTo>
                  <a:cubicBezTo>
                    <a:pt x="1446" y="149"/>
                    <a:pt x="1396" y="124"/>
                    <a:pt x="1421" y="174"/>
                  </a:cubicBezTo>
                  <a:cubicBezTo>
                    <a:pt x="1421" y="224"/>
                    <a:pt x="1396" y="137"/>
                    <a:pt x="1421" y="199"/>
                  </a:cubicBezTo>
                  <a:cubicBezTo>
                    <a:pt x="1446" y="261"/>
                    <a:pt x="1433" y="211"/>
                    <a:pt x="1446" y="236"/>
                  </a:cubicBezTo>
                  <a:lnTo>
                    <a:pt x="1421" y="174"/>
                  </a:lnTo>
                  <a:cubicBezTo>
                    <a:pt x="1396" y="112"/>
                    <a:pt x="1421" y="162"/>
                    <a:pt x="1396" y="124"/>
                  </a:cubicBezTo>
                  <a:cubicBezTo>
                    <a:pt x="1371" y="74"/>
                    <a:pt x="1383" y="124"/>
                    <a:pt x="1396" y="87"/>
                  </a:cubicBezTo>
                  <a:cubicBezTo>
                    <a:pt x="1396" y="49"/>
                    <a:pt x="1433" y="62"/>
                    <a:pt x="1383" y="0"/>
                  </a:cubicBezTo>
                  <a:lnTo>
                    <a:pt x="1371" y="62"/>
                  </a:lnTo>
                  <a:cubicBezTo>
                    <a:pt x="1259" y="74"/>
                    <a:pt x="1134" y="62"/>
                    <a:pt x="1022" y="74"/>
                  </a:cubicBezTo>
                  <a:cubicBezTo>
                    <a:pt x="748" y="99"/>
                    <a:pt x="324" y="62"/>
                    <a:pt x="25" y="62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2" name="Freeform 98">
              <a:extLst>
                <a:ext uri="{FF2B5EF4-FFF2-40B4-BE49-F238E27FC236}">
                  <a16:creationId xmlns:a16="http://schemas.microsoft.com/office/drawing/2014/main" id="{B30B3CDC-BC77-4586-BC29-80E5AB0D5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2978"/>
              <a:ext cx="51" cy="130"/>
            </a:xfrm>
            <a:custGeom>
              <a:avLst/>
              <a:gdLst>
                <a:gd name="T0" fmla="*/ 25 w 261"/>
                <a:gd name="T1" fmla="*/ 200 h 673"/>
                <a:gd name="T2" fmla="*/ 62 w 261"/>
                <a:gd name="T3" fmla="*/ 162 h 673"/>
                <a:gd name="T4" fmla="*/ 87 w 261"/>
                <a:gd name="T5" fmla="*/ 125 h 673"/>
                <a:gd name="T6" fmla="*/ 199 w 261"/>
                <a:gd name="T7" fmla="*/ 673 h 673"/>
                <a:gd name="T8" fmla="*/ 249 w 261"/>
                <a:gd name="T9" fmla="*/ 499 h 673"/>
                <a:gd name="T10" fmla="*/ 62 w 261"/>
                <a:gd name="T11" fmla="*/ 0 h 673"/>
                <a:gd name="T12" fmla="*/ 12 w 261"/>
                <a:gd name="T13" fmla="*/ 88 h 673"/>
                <a:gd name="T14" fmla="*/ 12 w 261"/>
                <a:gd name="T15" fmla="*/ 150 h 673"/>
                <a:gd name="T16" fmla="*/ 25 w 261"/>
                <a:gd name="T17" fmla="*/ 20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1" h="673">
                  <a:moveTo>
                    <a:pt x="25" y="200"/>
                  </a:moveTo>
                  <a:cubicBezTo>
                    <a:pt x="49" y="187"/>
                    <a:pt x="37" y="200"/>
                    <a:pt x="62" y="162"/>
                  </a:cubicBezTo>
                  <a:cubicBezTo>
                    <a:pt x="74" y="150"/>
                    <a:pt x="74" y="137"/>
                    <a:pt x="87" y="125"/>
                  </a:cubicBezTo>
                  <a:cubicBezTo>
                    <a:pt x="249" y="212"/>
                    <a:pt x="124" y="574"/>
                    <a:pt x="199" y="673"/>
                  </a:cubicBezTo>
                  <a:cubicBezTo>
                    <a:pt x="261" y="661"/>
                    <a:pt x="249" y="673"/>
                    <a:pt x="249" y="499"/>
                  </a:cubicBezTo>
                  <a:cubicBezTo>
                    <a:pt x="249" y="324"/>
                    <a:pt x="236" y="50"/>
                    <a:pt x="62" y="0"/>
                  </a:cubicBezTo>
                  <a:cubicBezTo>
                    <a:pt x="37" y="25"/>
                    <a:pt x="25" y="50"/>
                    <a:pt x="12" y="88"/>
                  </a:cubicBezTo>
                  <a:cubicBezTo>
                    <a:pt x="12" y="100"/>
                    <a:pt x="12" y="150"/>
                    <a:pt x="12" y="150"/>
                  </a:cubicBezTo>
                  <a:cubicBezTo>
                    <a:pt x="12" y="225"/>
                    <a:pt x="0" y="175"/>
                    <a:pt x="25" y="200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3" name="Freeform 99">
              <a:extLst>
                <a:ext uri="{FF2B5EF4-FFF2-40B4-BE49-F238E27FC236}">
                  <a16:creationId xmlns:a16="http://schemas.microsoft.com/office/drawing/2014/main" id="{9987F587-8410-4740-B76D-4E7310122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" y="422"/>
              <a:ext cx="111" cy="65"/>
            </a:xfrm>
            <a:custGeom>
              <a:avLst/>
              <a:gdLst>
                <a:gd name="T0" fmla="*/ 0 w 573"/>
                <a:gd name="T1" fmla="*/ 37 h 336"/>
                <a:gd name="T2" fmla="*/ 62 w 573"/>
                <a:gd name="T3" fmla="*/ 75 h 336"/>
                <a:gd name="T4" fmla="*/ 249 w 573"/>
                <a:gd name="T5" fmla="*/ 75 h 336"/>
                <a:gd name="T6" fmla="*/ 386 w 573"/>
                <a:gd name="T7" fmla="*/ 125 h 336"/>
                <a:gd name="T8" fmla="*/ 212 w 573"/>
                <a:gd name="T9" fmla="*/ 137 h 336"/>
                <a:gd name="T10" fmla="*/ 200 w 573"/>
                <a:gd name="T11" fmla="*/ 187 h 336"/>
                <a:gd name="T12" fmla="*/ 212 w 573"/>
                <a:gd name="T13" fmla="*/ 199 h 336"/>
                <a:gd name="T14" fmla="*/ 224 w 573"/>
                <a:gd name="T15" fmla="*/ 212 h 336"/>
                <a:gd name="T16" fmla="*/ 249 w 573"/>
                <a:gd name="T17" fmla="*/ 224 h 336"/>
                <a:gd name="T18" fmla="*/ 374 w 573"/>
                <a:gd name="T19" fmla="*/ 287 h 336"/>
                <a:gd name="T20" fmla="*/ 536 w 573"/>
                <a:gd name="T21" fmla="*/ 299 h 336"/>
                <a:gd name="T22" fmla="*/ 548 w 573"/>
                <a:gd name="T23" fmla="*/ 249 h 336"/>
                <a:gd name="T24" fmla="*/ 536 w 573"/>
                <a:gd name="T25" fmla="*/ 224 h 336"/>
                <a:gd name="T26" fmla="*/ 536 w 573"/>
                <a:gd name="T27" fmla="*/ 199 h 336"/>
                <a:gd name="T28" fmla="*/ 486 w 573"/>
                <a:gd name="T29" fmla="*/ 162 h 336"/>
                <a:gd name="T30" fmla="*/ 474 w 573"/>
                <a:gd name="T31" fmla="*/ 149 h 336"/>
                <a:gd name="T32" fmla="*/ 461 w 573"/>
                <a:gd name="T33" fmla="*/ 125 h 336"/>
                <a:gd name="T34" fmla="*/ 436 w 573"/>
                <a:gd name="T35" fmla="*/ 112 h 336"/>
                <a:gd name="T36" fmla="*/ 399 w 573"/>
                <a:gd name="T37" fmla="*/ 87 h 336"/>
                <a:gd name="T38" fmla="*/ 411 w 573"/>
                <a:gd name="T39" fmla="*/ 87 h 336"/>
                <a:gd name="T40" fmla="*/ 374 w 573"/>
                <a:gd name="T41" fmla="*/ 50 h 336"/>
                <a:gd name="T42" fmla="*/ 362 w 573"/>
                <a:gd name="T43" fmla="*/ 37 h 336"/>
                <a:gd name="T44" fmla="*/ 0 w 573"/>
                <a:gd name="T45" fmla="*/ 37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3" h="336">
                  <a:moveTo>
                    <a:pt x="0" y="37"/>
                  </a:moveTo>
                  <a:cubicBezTo>
                    <a:pt x="38" y="75"/>
                    <a:pt x="13" y="62"/>
                    <a:pt x="62" y="75"/>
                  </a:cubicBezTo>
                  <a:cubicBezTo>
                    <a:pt x="125" y="62"/>
                    <a:pt x="175" y="75"/>
                    <a:pt x="249" y="75"/>
                  </a:cubicBezTo>
                  <a:cubicBezTo>
                    <a:pt x="337" y="75"/>
                    <a:pt x="374" y="50"/>
                    <a:pt x="386" y="125"/>
                  </a:cubicBezTo>
                  <a:cubicBezTo>
                    <a:pt x="337" y="149"/>
                    <a:pt x="274" y="137"/>
                    <a:pt x="212" y="137"/>
                  </a:cubicBezTo>
                  <a:cubicBezTo>
                    <a:pt x="187" y="162"/>
                    <a:pt x="175" y="87"/>
                    <a:pt x="200" y="187"/>
                  </a:cubicBezTo>
                  <a:cubicBezTo>
                    <a:pt x="224" y="187"/>
                    <a:pt x="212" y="174"/>
                    <a:pt x="212" y="199"/>
                  </a:cubicBezTo>
                  <a:lnTo>
                    <a:pt x="224" y="212"/>
                  </a:lnTo>
                  <a:lnTo>
                    <a:pt x="249" y="224"/>
                  </a:lnTo>
                  <a:cubicBezTo>
                    <a:pt x="299" y="274"/>
                    <a:pt x="287" y="274"/>
                    <a:pt x="374" y="287"/>
                  </a:cubicBezTo>
                  <a:cubicBezTo>
                    <a:pt x="424" y="299"/>
                    <a:pt x="486" y="299"/>
                    <a:pt x="536" y="299"/>
                  </a:cubicBezTo>
                  <a:cubicBezTo>
                    <a:pt x="548" y="274"/>
                    <a:pt x="573" y="336"/>
                    <a:pt x="548" y="249"/>
                  </a:cubicBezTo>
                  <a:lnTo>
                    <a:pt x="536" y="224"/>
                  </a:lnTo>
                  <a:lnTo>
                    <a:pt x="536" y="199"/>
                  </a:lnTo>
                  <a:lnTo>
                    <a:pt x="486" y="162"/>
                  </a:lnTo>
                  <a:cubicBezTo>
                    <a:pt x="449" y="174"/>
                    <a:pt x="461" y="174"/>
                    <a:pt x="474" y="149"/>
                  </a:cubicBezTo>
                  <a:lnTo>
                    <a:pt x="461" y="125"/>
                  </a:lnTo>
                  <a:lnTo>
                    <a:pt x="436" y="112"/>
                  </a:lnTo>
                  <a:cubicBezTo>
                    <a:pt x="399" y="125"/>
                    <a:pt x="399" y="137"/>
                    <a:pt x="399" y="87"/>
                  </a:cubicBezTo>
                  <a:lnTo>
                    <a:pt x="411" y="87"/>
                  </a:lnTo>
                  <a:cubicBezTo>
                    <a:pt x="349" y="75"/>
                    <a:pt x="386" y="87"/>
                    <a:pt x="374" y="50"/>
                  </a:cubicBezTo>
                  <a:lnTo>
                    <a:pt x="362" y="37"/>
                  </a:lnTo>
                  <a:cubicBezTo>
                    <a:pt x="237" y="87"/>
                    <a:pt x="112" y="0"/>
                    <a:pt x="0" y="37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4" name="Freeform 100">
              <a:extLst>
                <a:ext uri="{FF2B5EF4-FFF2-40B4-BE49-F238E27FC236}">
                  <a16:creationId xmlns:a16="http://schemas.microsoft.com/office/drawing/2014/main" id="{F1EBE471-BF32-4AC5-B0C5-2729BD1C2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" y="1531"/>
              <a:ext cx="130" cy="125"/>
            </a:xfrm>
            <a:custGeom>
              <a:avLst/>
              <a:gdLst>
                <a:gd name="T0" fmla="*/ 12 w 673"/>
                <a:gd name="T1" fmla="*/ 623 h 648"/>
                <a:gd name="T2" fmla="*/ 349 w 673"/>
                <a:gd name="T3" fmla="*/ 349 h 648"/>
                <a:gd name="T4" fmla="*/ 598 w 673"/>
                <a:gd name="T5" fmla="*/ 100 h 648"/>
                <a:gd name="T6" fmla="*/ 610 w 673"/>
                <a:gd name="T7" fmla="*/ 0 h 648"/>
                <a:gd name="T8" fmla="*/ 536 w 673"/>
                <a:gd name="T9" fmla="*/ 63 h 648"/>
                <a:gd name="T10" fmla="*/ 448 w 673"/>
                <a:gd name="T11" fmla="*/ 137 h 648"/>
                <a:gd name="T12" fmla="*/ 386 w 673"/>
                <a:gd name="T13" fmla="*/ 225 h 648"/>
                <a:gd name="T14" fmla="*/ 274 w 673"/>
                <a:gd name="T15" fmla="*/ 324 h 648"/>
                <a:gd name="T16" fmla="*/ 87 w 673"/>
                <a:gd name="T17" fmla="*/ 524 h 648"/>
                <a:gd name="T18" fmla="*/ 12 w 673"/>
                <a:gd name="T19" fmla="*/ 62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3" h="648">
                  <a:moveTo>
                    <a:pt x="12" y="623"/>
                  </a:moveTo>
                  <a:cubicBezTo>
                    <a:pt x="99" y="648"/>
                    <a:pt x="236" y="436"/>
                    <a:pt x="349" y="349"/>
                  </a:cubicBezTo>
                  <a:lnTo>
                    <a:pt x="598" y="100"/>
                  </a:lnTo>
                  <a:cubicBezTo>
                    <a:pt x="635" y="63"/>
                    <a:pt x="673" y="63"/>
                    <a:pt x="610" y="0"/>
                  </a:cubicBezTo>
                  <a:cubicBezTo>
                    <a:pt x="548" y="13"/>
                    <a:pt x="573" y="25"/>
                    <a:pt x="536" y="63"/>
                  </a:cubicBezTo>
                  <a:cubicBezTo>
                    <a:pt x="511" y="100"/>
                    <a:pt x="473" y="112"/>
                    <a:pt x="448" y="137"/>
                  </a:cubicBezTo>
                  <a:cubicBezTo>
                    <a:pt x="423" y="162"/>
                    <a:pt x="423" y="187"/>
                    <a:pt x="386" y="225"/>
                  </a:cubicBezTo>
                  <a:cubicBezTo>
                    <a:pt x="336" y="274"/>
                    <a:pt x="361" y="225"/>
                    <a:pt x="274" y="324"/>
                  </a:cubicBezTo>
                  <a:lnTo>
                    <a:pt x="87" y="524"/>
                  </a:lnTo>
                  <a:cubicBezTo>
                    <a:pt x="0" y="598"/>
                    <a:pt x="25" y="561"/>
                    <a:pt x="12" y="623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5" name="Freeform 101">
              <a:extLst>
                <a:ext uri="{FF2B5EF4-FFF2-40B4-BE49-F238E27FC236}">
                  <a16:creationId xmlns:a16="http://schemas.microsoft.com/office/drawing/2014/main" id="{65201004-002C-46D1-88E6-B17368C02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731"/>
              <a:ext cx="77" cy="167"/>
            </a:xfrm>
            <a:custGeom>
              <a:avLst/>
              <a:gdLst>
                <a:gd name="T0" fmla="*/ 374 w 398"/>
                <a:gd name="T1" fmla="*/ 810 h 860"/>
                <a:gd name="T2" fmla="*/ 386 w 398"/>
                <a:gd name="T3" fmla="*/ 760 h 860"/>
                <a:gd name="T4" fmla="*/ 224 w 398"/>
                <a:gd name="T5" fmla="*/ 399 h 860"/>
                <a:gd name="T6" fmla="*/ 149 w 398"/>
                <a:gd name="T7" fmla="*/ 175 h 860"/>
                <a:gd name="T8" fmla="*/ 0 w 398"/>
                <a:gd name="T9" fmla="*/ 13 h 860"/>
                <a:gd name="T10" fmla="*/ 87 w 398"/>
                <a:gd name="T11" fmla="*/ 212 h 860"/>
                <a:gd name="T12" fmla="*/ 299 w 398"/>
                <a:gd name="T13" fmla="*/ 723 h 860"/>
                <a:gd name="T14" fmla="*/ 374 w 398"/>
                <a:gd name="T15" fmla="*/ 81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8" h="860">
                  <a:moveTo>
                    <a:pt x="374" y="810"/>
                  </a:moveTo>
                  <a:cubicBezTo>
                    <a:pt x="398" y="773"/>
                    <a:pt x="398" y="860"/>
                    <a:pt x="386" y="760"/>
                  </a:cubicBezTo>
                  <a:lnTo>
                    <a:pt x="224" y="399"/>
                  </a:lnTo>
                  <a:cubicBezTo>
                    <a:pt x="199" y="299"/>
                    <a:pt x="174" y="262"/>
                    <a:pt x="149" y="175"/>
                  </a:cubicBezTo>
                  <a:cubicBezTo>
                    <a:pt x="112" y="75"/>
                    <a:pt x="112" y="0"/>
                    <a:pt x="0" y="13"/>
                  </a:cubicBezTo>
                  <a:cubicBezTo>
                    <a:pt x="12" y="75"/>
                    <a:pt x="62" y="125"/>
                    <a:pt x="87" y="212"/>
                  </a:cubicBezTo>
                  <a:lnTo>
                    <a:pt x="299" y="723"/>
                  </a:lnTo>
                  <a:cubicBezTo>
                    <a:pt x="324" y="798"/>
                    <a:pt x="324" y="798"/>
                    <a:pt x="374" y="810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6" name="Freeform 102">
              <a:extLst>
                <a:ext uri="{FF2B5EF4-FFF2-40B4-BE49-F238E27FC236}">
                  <a16:creationId xmlns:a16="http://schemas.microsoft.com/office/drawing/2014/main" id="{E78411B1-B9B1-4F47-B667-814F11FE6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487"/>
              <a:ext cx="118" cy="140"/>
            </a:xfrm>
            <a:custGeom>
              <a:avLst/>
              <a:gdLst>
                <a:gd name="T0" fmla="*/ 610 w 610"/>
                <a:gd name="T1" fmla="*/ 723 h 723"/>
                <a:gd name="T2" fmla="*/ 299 w 610"/>
                <a:gd name="T3" fmla="*/ 412 h 723"/>
                <a:gd name="T4" fmla="*/ 149 w 610"/>
                <a:gd name="T5" fmla="*/ 237 h 723"/>
                <a:gd name="T6" fmla="*/ 50 w 610"/>
                <a:gd name="T7" fmla="*/ 0 h 723"/>
                <a:gd name="T8" fmla="*/ 37 w 610"/>
                <a:gd name="T9" fmla="*/ 113 h 723"/>
                <a:gd name="T10" fmla="*/ 224 w 610"/>
                <a:gd name="T11" fmla="*/ 437 h 723"/>
                <a:gd name="T12" fmla="*/ 610 w 610"/>
                <a:gd name="T13" fmla="*/ 723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0" h="723">
                  <a:moveTo>
                    <a:pt x="610" y="723"/>
                  </a:moveTo>
                  <a:cubicBezTo>
                    <a:pt x="598" y="586"/>
                    <a:pt x="523" y="686"/>
                    <a:pt x="299" y="412"/>
                  </a:cubicBezTo>
                  <a:cubicBezTo>
                    <a:pt x="237" y="349"/>
                    <a:pt x="199" y="312"/>
                    <a:pt x="149" y="237"/>
                  </a:cubicBezTo>
                  <a:cubicBezTo>
                    <a:pt x="50" y="38"/>
                    <a:pt x="137" y="63"/>
                    <a:pt x="50" y="0"/>
                  </a:cubicBezTo>
                  <a:cubicBezTo>
                    <a:pt x="37" y="13"/>
                    <a:pt x="0" y="13"/>
                    <a:pt x="37" y="113"/>
                  </a:cubicBezTo>
                  <a:cubicBezTo>
                    <a:pt x="62" y="187"/>
                    <a:pt x="187" y="374"/>
                    <a:pt x="224" y="437"/>
                  </a:cubicBezTo>
                  <a:cubicBezTo>
                    <a:pt x="299" y="511"/>
                    <a:pt x="498" y="711"/>
                    <a:pt x="610" y="723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7" name="Freeform 103">
              <a:extLst>
                <a:ext uri="{FF2B5EF4-FFF2-40B4-BE49-F238E27FC236}">
                  <a16:creationId xmlns:a16="http://schemas.microsoft.com/office/drawing/2014/main" id="{322F32F0-FF1B-4FDE-A821-1F0A2308E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975"/>
              <a:ext cx="68" cy="176"/>
            </a:xfrm>
            <a:custGeom>
              <a:avLst/>
              <a:gdLst>
                <a:gd name="T0" fmla="*/ 274 w 349"/>
                <a:gd name="T1" fmla="*/ 910 h 910"/>
                <a:gd name="T2" fmla="*/ 125 w 349"/>
                <a:gd name="T3" fmla="*/ 87 h 910"/>
                <a:gd name="T4" fmla="*/ 50 w 349"/>
                <a:gd name="T5" fmla="*/ 0 h 910"/>
                <a:gd name="T6" fmla="*/ 50 w 349"/>
                <a:gd name="T7" fmla="*/ 100 h 910"/>
                <a:gd name="T8" fmla="*/ 175 w 349"/>
                <a:gd name="T9" fmla="*/ 424 h 910"/>
                <a:gd name="T10" fmla="*/ 225 w 349"/>
                <a:gd name="T11" fmla="*/ 685 h 910"/>
                <a:gd name="T12" fmla="*/ 274 w 349"/>
                <a:gd name="T13" fmla="*/ 91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910">
                  <a:moveTo>
                    <a:pt x="274" y="910"/>
                  </a:moveTo>
                  <a:cubicBezTo>
                    <a:pt x="349" y="797"/>
                    <a:pt x="187" y="249"/>
                    <a:pt x="125" y="87"/>
                  </a:cubicBezTo>
                  <a:cubicBezTo>
                    <a:pt x="87" y="25"/>
                    <a:pt x="100" y="25"/>
                    <a:pt x="50" y="0"/>
                  </a:cubicBezTo>
                  <a:cubicBezTo>
                    <a:pt x="38" y="0"/>
                    <a:pt x="0" y="0"/>
                    <a:pt x="50" y="100"/>
                  </a:cubicBezTo>
                  <a:cubicBezTo>
                    <a:pt x="100" y="224"/>
                    <a:pt x="125" y="199"/>
                    <a:pt x="175" y="424"/>
                  </a:cubicBezTo>
                  <a:cubicBezTo>
                    <a:pt x="187" y="498"/>
                    <a:pt x="212" y="598"/>
                    <a:pt x="225" y="685"/>
                  </a:cubicBezTo>
                  <a:cubicBezTo>
                    <a:pt x="237" y="773"/>
                    <a:pt x="212" y="872"/>
                    <a:pt x="274" y="910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8" name="Freeform 104">
              <a:extLst>
                <a:ext uri="{FF2B5EF4-FFF2-40B4-BE49-F238E27FC236}">
                  <a16:creationId xmlns:a16="http://schemas.microsoft.com/office/drawing/2014/main" id="{DCDD5E35-9669-445E-8547-9CBC1FD55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" y="1784"/>
              <a:ext cx="111" cy="119"/>
            </a:xfrm>
            <a:custGeom>
              <a:avLst/>
              <a:gdLst>
                <a:gd name="T0" fmla="*/ 0 w 574"/>
                <a:gd name="T1" fmla="*/ 598 h 610"/>
                <a:gd name="T2" fmla="*/ 300 w 574"/>
                <a:gd name="T3" fmla="*/ 336 h 610"/>
                <a:gd name="T4" fmla="*/ 524 w 574"/>
                <a:gd name="T5" fmla="*/ 137 h 610"/>
                <a:gd name="T6" fmla="*/ 574 w 574"/>
                <a:gd name="T7" fmla="*/ 12 h 610"/>
                <a:gd name="T8" fmla="*/ 474 w 574"/>
                <a:gd name="T9" fmla="*/ 75 h 610"/>
                <a:gd name="T10" fmla="*/ 275 w 574"/>
                <a:gd name="T11" fmla="*/ 286 h 610"/>
                <a:gd name="T12" fmla="*/ 200 w 574"/>
                <a:gd name="T13" fmla="*/ 361 h 610"/>
                <a:gd name="T14" fmla="*/ 0 w 574"/>
                <a:gd name="T15" fmla="*/ 598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" h="610">
                  <a:moveTo>
                    <a:pt x="0" y="598"/>
                  </a:moveTo>
                  <a:cubicBezTo>
                    <a:pt x="138" y="610"/>
                    <a:pt x="75" y="536"/>
                    <a:pt x="300" y="336"/>
                  </a:cubicBezTo>
                  <a:cubicBezTo>
                    <a:pt x="449" y="224"/>
                    <a:pt x="399" y="249"/>
                    <a:pt x="524" y="137"/>
                  </a:cubicBezTo>
                  <a:cubicBezTo>
                    <a:pt x="561" y="87"/>
                    <a:pt x="574" y="87"/>
                    <a:pt x="574" y="12"/>
                  </a:cubicBezTo>
                  <a:cubicBezTo>
                    <a:pt x="474" y="25"/>
                    <a:pt x="536" y="0"/>
                    <a:pt x="474" y="75"/>
                  </a:cubicBezTo>
                  <a:lnTo>
                    <a:pt x="275" y="286"/>
                  </a:lnTo>
                  <a:cubicBezTo>
                    <a:pt x="250" y="324"/>
                    <a:pt x="237" y="336"/>
                    <a:pt x="200" y="361"/>
                  </a:cubicBezTo>
                  <a:cubicBezTo>
                    <a:pt x="125" y="424"/>
                    <a:pt x="13" y="498"/>
                    <a:pt x="0" y="598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9" name="Freeform 105">
              <a:extLst>
                <a:ext uri="{FF2B5EF4-FFF2-40B4-BE49-F238E27FC236}">
                  <a16:creationId xmlns:a16="http://schemas.microsoft.com/office/drawing/2014/main" id="{615FB541-91B9-4011-8C4E-04BD82CF8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1" y="3041"/>
              <a:ext cx="41" cy="154"/>
            </a:xfrm>
            <a:custGeom>
              <a:avLst/>
              <a:gdLst>
                <a:gd name="T0" fmla="*/ 100 w 212"/>
                <a:gd name="T1" fmla="*/ 474 h 798"/>
                <a:gd name="T2" fmla="*/ 113 w 212"/>
                <a:gd name="T3" fmla="*/ 698 h 798"/>
                <a:gd name="T4" fmla="*/ 175 w 212"/>
                <a:gd name="T5" fmla="*/ 349 h 798"/>
                <a:gd name="T6" fmla="*/ 38 w 212"/>
                <a:gd name="T7" fmla="*/ 0 h 798"/>
                <a:gd name="T8" fmla="*/ 100 w 212"/>
                <a:gd name="T9" fmla="*/ 47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798">
                  <a:moveTo>
                    <a:pt x="100" y="474"/>
                  </a:moveTo>
                  <a:cubicBezTo>
                    <a:pt x="100" y="536"/>
                    <a:pt x="88" y="648"/>
                    <a:pt x="113" y="698"/>
                  </a:cubicBezTo>
                  <a:cubicBezTo>
                    <a:pt x="212" y="798"/>
                    <a:pt x="175" y="374"/>
                    <a:pt x="175" y="349"/>
                  </a:cubicBezTo>
                  <a:cubicBezTo>
                    <a:pt x="150" y="262"/>
                    <a:pt x="113" y="25"/>
                    <a:pt x="38" y="0"/>
                  </a:cubicBezTo>
                  <a:cubicBezTo>
                    <a:pt x="0" y="63"/>
                    <a:pt x="113" y="237"/>
                    <a:pt x="100" y="474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0" name="Freeform 106">
              <a:extLst>
                <a:ext uri="{FF2B5EF4-FFF2-40B4-BE49-F238E27FC236}">
                  <a16:creationId xmlns:a16="http://schemas.microsoft.com/office/drawing/2014/main" id="{FE00715B-7A53-4F05-9615-7D5976720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8" y="1511"/>
              <a:ext cx="135" cy="75"/>
            </a:xfrm>
            <a:custGeom>
              <a:avLst/>
              <a:gdLst>
                <a:gd name="T0" fmla="*/ 13 w 698"/>
                <a:gd name="T1" fmla="*/ 361 h 386"/>
                <a:gd name="T2" fmla="*/ 561 w 698"/>
                <a:gd name="T3" fmla="*/ 149 h 386"/>
                <a:gd name="T4" fmla="*/ 636 w 698"/>
                <a:gd name="T5" fmla="*/ 0 h 386"/>
                <a:gd name="T6" fmla="*/ 499 w 698"/>
                <a:gd name="T7" fmla="*/ 99 h 386"/>
                <a:gd name="T8" fmla="*/ 150 w 698"/>
                <a:gd name="T9" fmla="*/ 261 h 386"/>
                <a:gd name="T10" fmla="*/ 13 w 698"/>
                <a:gd name="T11" fmla="*/ 361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" h="386">
                  <a:moveTo>
                    <a:pt x="13" y="361"/>
                  </a:moveTo>
                  <a:cubicBezTo>
                    <a:pt x="112" y="386"/>
                    <a:pt x="474" y="199"/>
                    <a:pt x="561" y="149"/>
                  </a:cubicBezTo>
                  <a:cubicBezTo>
                    <a:pt x="611" y="112"/>
                    <a:pt x="698" y="74"/>
                    <a:pt x="636" y="0"/>
                  </a:cubicBezTo>
                  <a:cubicBezTo>
                    <a:pt x="549" y="24"/>
                    <a:pt x="686" y="37"/>
                    <a:pt x="499" y="99"/>
                  </a:cubicBezTo>
                  <a:cubicBezTo>
                    <a:pt x="486" y="99"/>
                    <a:pt x="299" y="211"/>
                    <a:pt x="150" y="261"/>
                  </a:cubicBezTo>
                  <a:cubicBezTo>
                    <a:pt x="75" y="299"/>
                    <a:pt x="0" y="286"/>
                    <a:pt x="13" y="361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1" name="Freeform 107">
              <a:extLst>
                <a:ext uri="{FF2B5EF4-FFF2-40B4-BE49-F238E27FC236}">
                  <a16:creationId xmlns:a16="http://schemas.microsoft.com/office/drawing/2014/main" id="{D2CE1A10-B7B9-475F-8DCA-C133558A4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" y="806"/>
              <a:ext cx="184" cy="96"/>
            </a:xfrm>
            <a:custGeom>
              <a:avLst/>
              <a:gdLst>
                <a:gd name="T0" fmla="*/ 948 w 948"/>
                <a:gd name="T1" fmla="*/ 499 h 499"/>
                <a:gd name="T2" fmla="*/ 885 w 948"/>
                <a:gd name="T3" fmla="*/ 399 h 499"/>
                <a:gd name="T4" fmla="*/ 761 w 948"/>
                <a:gd name="T5" fmla="*/ 349 h 499"/>
                <a:gd name="T6" fmla="*/ 698 w 948"/>
                <a:gd name="T7" fmla="*/ 162 h 499"/>
                <a:gd name="T8" fmla="*/ 686 w 948"/>
                <a:gd name="T9" fmla="*/ 150 h 499"/>
                <a:gd name="T10" fmla="*/ 673 w 948"/>
                <a:gd name="T11" fmla="*/ 138 h 499"/>
                <a:gd name="T12" fmla="*/ 661 w 948"/>
                <a:gd name="T13" fmla="*/ 125 h 499"/>
                <a:gd name="T14" fmla="*/ 499 w 948"/>
                <a:gd name="T15" fmla="*/ 0 h 499"/>
                <a:gd name="T16" fmla="*/ 511 w 948"/>
                <a:gd name="T17" fmla="*/ 13 h 499"/>
                <a:gd name="T18" fmla="*/ 536 w 948"/>
                <a:gd name="T19" fmla="*/ 25 h 499"/>
                <a:gd name="T20" fmla="*/ 698 w 948"/>
                <a:gd name="T21" fmla="*/ 187 h 499"/>
                <a:gd name="T22" fmla="*/ 698 w 948"/>
                <a:gd name="T23" fmla="*/ 200 h 499"/>
                <a:gd name="T24" fmla="*/ 736 w 948"/>
                <a:gd name="T25" fmla="*/ 300 h 499"/>
                <a:gd name="T26" fmla="*/ 549 w 948"/>
                <a:gd name="T27" fmla="*/ 287 h 499"/>
                <a:gd name="T28" fmla="*/ 75 w 948"/>
                <a:gd name="T29" fmla="*/ 337 h 499"/>
                <a:gd name="T30" fmla="*/ 38 w 948"/>
                <a:gd name="T31" fmla="*/ 387 h 499"/>
                <a:gd name="T32" fmla="*/ 399 w 948"/>
                <a:gd name="T33" fmla="*/ 349 h 499"/>
                <a:gd name="T34" fmla="*/ 835 w 948"/>
                <a:gd name="T35" fmla="*/ 362 h 499"/>
                <a:gd name="T36" fmla="*/ 910 w 948"/>
                <a:gd name="T37" fmla="*/ 462 h 499"/>
                <a:gd name="T38" fmla="*/ 923 w 948"/>
                <a:gd name="T39" fmla="*/ 474 h 499"/>
                <a:gd name="T40" fmla="*/ 935 w 948"/>
                <a:gd name="T41" fmla="*/ 499 h 499"/>
                <a:gd name="T42" fmla="*/ 948 w 948"/>
                <a:gd name="T43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8" h="499">
                  <a:moveTo>
                    <a:pt x="948" y="499"/>
                  </a:moveTo>
                  <a:lnTo>
                    <a:pt x="885" y="399"/>
                  </a:lnTo>
                  <a:cubicBezTo>
                    <a:pt x="823" y="337"/>
                    <a:pt x="860" y="349"/>
                    <a:pt x="761" y="349"/>
                  </a:cubicBezTo>
                  <a:cubicBezTo>
                    <a:pt x="761" y="275"/>
                    <a:pt x="748" y="225"/>
                    <a:pt x="698" y="162"/>
                  </a:cubicBezTo>
                  <a:cubicBezTo>
                    <a:pt x="698" y="150"/>
                    <a:pt x="686" y="150"/>
                    <a:pt x="686" y="150"/>
                  </a:cubicBezTo>
                  <a:cubicBezTo>
                    <a:pt x="686" y="150"/>
                    <a:pt x="686" y="138"/>
                    <a:pt x="673" y="138"/>
                  </a:cubicBezTo>
                  <a:lnTo>
                    <a:pt x="661" y="125"/>
                  </a:lnTo>
                  <a:cubicBezTo>
                    <a:pt x="574" y="50"/>
                    <a:pt x="574" y="25"/>
                    <a:pt x="499" y="0"/>
                  </a:cubicBezTo>
                  <a:cubicBezTo>
                    <a:pt x="511" y="0"/>
                    <a:pt x="511" y="0"/>
                    <a:pt x="511" y="13"/>
                  </a:cubicBezTo>
                  <a:cubicBezTo>
                    <a:pt x="511" y="13"/>
                    <a:pt x="524" y="25"/>
                    <a:pt x="536" y="25"/>
                  </a:cubicBezTo>
                  <a:lnTo>
                    <a:pt x="698" y="187"/>
                  </a:lnTo>
                  <a:cubicBezTo>
                    <a:pt x="698" y="187"/>
                    <a:pt x="698" y="200"/>
                    <a:pt x="698" y="200"/>
                  </a:cubicBezTo>
                  <a:cubicBezTo>
                    <a:pt x="723" y="225"/>
                    <a:pt x="736" y="250"/>
                    <a:pt x="736" y="300"/>
                  </a:cubicBezTo>
                  <a:cubicBezTo>
                    <a:pt x="673" y="300"/>
                    <a:pt x="624" y="287"/>
                    <a:pt x="549" y="287"/>
                  </a:cubicBezTo>
                  <a:lnTo>
                    <a:pt x="75" y="337"/>
                  </a:lnTo>
                  <a:cubicBezTo>
                    <a:pt x="0" y="362"/>
                    <a:pt x="38" y="349"/>
                    <a:pt x="38" y="387"/>
                  </a:cubicBezTo>
                  <a:cubicBezTo>
                    <a:pt x="63" y="399"/>
                    <a:pt x="337" y="362"/>
                    <a:pt x="399" y="349"/>
                  </a:cubicBezTo>
                  <a:cubicBezTo>
                    <a:pt x="561" y="337"/>
                    <a:pt x="673" y="374"/>
                    <a:pt x="835" y="362"/>
                  </a:cubicBezTo>
                  <a:lnTo>
                    <a:pt x="910" y="462"/>
                  </a:lnTo>
                  <a:cubicBezTo>
                    <a:pt x="923" y="474"/>
                    <a:pt x="923" y="474"/>
                    <a:pt x="923" y="474"/>
                  </a:cubicBezTo>
                  <a:lnTo>
                    <a:pt x="935" y="499"/>
                  </a:lnTo>
                  <a:cubicBezTo>
                    <a:pt x="948" y="499"/>
                    <a:pt x="948" y="499"/>
                    <a:pt x="948" y="499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2" name="Freeform 108">
              <a:extLst>
                <a:ext uri="{FF2B5EF4-FFF2-40B4-BE49-F238E27FC236}">
                  <a16:creationId xmlns:a16="http://schemas.microsoft.com/office/drawing/2014/main" id="{2F86087E-4589-4549-88F4-E1F9E3290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943"/>
              <a:ext cx="102" cy="102"/>
            </a:xfrm>
            <a:custGeom>
              <a:avLst/>
              <a:gdLst>
                <a:gd name="T0" fmla="*/ 524 w 524"/>
                <a:gd name="T1" fmla="*/ 523 h 523"/>
                <a:gd name="T2" fmla="*/ 300 w 524"/>
                <a:gd name="T3" fmla="*/ 224 h 523"/>
                <a:gd name="T4" fmla="*/ 0 w 524"/>
                <a:gd name="T5" fmla="*/ 0 h 523"/>
                <a:gd name="T6" fmla="*/ 250 w 524"/>
                <a:gd name="T7" fmla="*/ 274 h 523"/>
                <a:gd name="T8" fmla="*/ 374 w 524"/>
                <a:gd name="T9" fmla="*/ 411 h 523"/>
                <a:gd name="T10" fmla="*/ 524 w 524"/>
                <a:gd name="T11" fmla="*/ 52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4" h="523">
                  <a:moveTo>
                    <a:pt x="524" y="523"/>
                  </a:moveTo>
                  <a:cubicBezTo>
                    <a:pt x="499" y="411"/>
                    <a:pt x="387" y="336"/>
                    <a:pt x="300" y="224"/>
                  </a:cubicBezTo>
                  <a:cubicBezTo>
                    <a:pt x="250" y="174"/>
                    <a:pt x="100" y="0"/>
                    <a:pt x="0" y="0"/>
                  </a:cubicBezTo>
                  <a:cubicBezTo>
                    <a:pt x="13" y="75"/>
                    <a:pt x="138" y="149"/>
                    <a:pt x="250" y="274"/>
                  </a:cubicBezTo>
                  <a:cubicBezTo>
                    <a:pt x="300" y="324"/>
                    <a:pt x="324" y="361"/>
                    <a:pt x="374" y="411"/>
                  </a:cubicBezTo>
                  <a:cubicBezTo>
                    <a:pt x="437" y="473"/>
                    <a:pt x="399" y="523"/>
                    <a:pt x="524" y="523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3" name="Freeform 109">
              <a:extLst>
                <a:ext uri="{FF2B5EF4-FFF2-40B4-BE49-F238E27FC236}">
                  <a16:creationId xmlns:a16="http://schemas.microsoft.com/office/drawing/2014/main" id="{64017ABA-522F-4210-A0B0-A0A79E263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3263"/>
              <a:ext cx="121" cy="82"/>
            </a:xfrm>
            <a:custGeom>
              <a:avLst/>
              <a:gdLst>
                <a:gd name="T0" fmla="*/ 50 w 623"/>
                <a:gd name="T1" fmla="*/ 100 h 424"/>
                <a:gd name="T2" fmla="*/ 62 w 623"/>
                <a:gd name="T3" fmla="*/ 125 h 424"/>
                <a:gd name="T4" fmla="*/ 75 w 623"/>
                <a:gd name="T5" fmla="*/ 137 h 424"/>
                <a:gd name="T6" fmla="*/ 100 w 623"/>
                <a:gd name="T7" fmla="*/ 149 h 424"/>
                <a:gd name="T8" fmla="*/ 112 w 623"/>
                <a:gd name="T9" fmla="*/ 162 h 424"/>
                <a:gd name="T10" fmla="*/ 125 w 623"/>
                <a:gd name="T11" fmla="*/ 187 h 424"/>
                <a:gd name="T12" fmla="*/ 150 w 623"/>
                <a:gd name="T13" fmla="*/ 199 h 424"/>
                <a:gd name="T14" fmla="*/ 162 w 623"/>
                <a:gd name="T15" fmla="*/ 212 h 424"/>
                <a:gd name="T16" fmla="*/ 224 w 623"/>
                <a:gd name="T17" fmla="*/ 249 h 424"/>
                <a:gd name="T18" fmla="*/ 249 w 623"/>
                <a:gd name="T19" fmla="*/ 262 h 424"/>
                <a:gd name="T20" fmla="*/ 386 w 623"/>
                <a:gd name="T21" fmla="*/ 349 h 424"/>
                <a:gd name="T22" fmla="*/ 399 w 623"/>
                <a:gd name="T23" fmla="*/ 361 h 424"/>
                <a:gd name="T24" fmla="*/ 150 w 623"/>
                <a:gd name="T25" fmla="*/ 386 h 424"/>
                <a:gd name="T26" fmla="*/ 386 w 623"/>
                <a:gd name="T27" fmla="*/ 411 h 424"/>
                <a:gd name="T28" fmla="*/ 449 w 623"/>
                <a:gd name="T29" fmla="*/ 336 h 424"/>
                <a:gd name="T30" fmla="*/ 623 w 623"/>
                <a:gd name="T31" fmla="*/ 249 h 424"/>
                <a:gd name="T32" fmla="*/ 249 w 623"/>
                <a:gd name="T33" fmla="*/ 224 h 424"/>
                <a:gd name="T34" fmla="*/ 175 w 623"/>
                <a:gd name="T35" fmla="*/ 149 h 424"/>
                <a:gd name="T36" fmla="*/ 150 w 623"/>
                <a:gd name="T37" fmla="*/ 125 h 424"/>
                <a:gd name="T38" fmla="*/ 137 w 623"/>
                <a:gd name="T39" fmla="*/ 112 h 424"/>
                <a:gd name="T40" fmla="*/ 112 w 623"/>
                <a:gd name="T41" fmla="*/ 75 h 424"/>
                <a:gd name="T42" fmla="*/ 137 w 623"/>
                <a:gd name="T43" fmla="*/ 112 h 424"/>
                <a:gd name="T44" fmla="*/ 150 w 623"/>
                <a:gd name="T45" fmla="*/ 125 h 424"/>
                <a:gd name="T46" fmla="*/ 175 w 623"/>
                <a:gd name="T47" fmla="*/ 149 h 424"/>
                <a:gd name="T48" fmla="*/ 187 w 623"/>
                <a:gd name="T49" fmla="*/ 187 h 424"/>
                <a:gd name="T50" fmla="*/ 212 w 623"/>
                <a:gd name="T51" fmla="*/ 212 h 424"/>
                <a:gd name="T52" fmla="*/ 162 w 623"/>
                <a:gd name="T53" fmla="*/ 212 h 424"/>
                <a:gd name="T54" fmla="*/ 150 w 623"/>
                <a:gd name="T55" fmla="*/ 199 h 424"/>
                <a:gd name="T56" fmla="*/ 125 w 623"/>
                <a:gd name="T57" fmla="*/ 187 h 424"/>
                <a:gd name="T58" fmla="*/ 112 w 623"/>
                <a:gd name="T59" fmla="*/ 162 h 424"/>
                <a:gd name="T60" fmla="*/ 100 w 623"/>
                <a:gd name="T61" fmla="*/ 149 h 424"/>
                <a:gd name="T62" fmla="*/ 75 w 623"/>
                <a:gd name="T63" fmla="*/ 137 h 424"/>
                <a:gd name="T64" fmla="*/ 62 w 623"/>
                <a:gd name="T65" fmla="*/ 125 h 424"/>
                <a:gd name="T66" fmla="*/ 50 w 623"/>
                <a:gd name="T67" fmla="*/ 100 h 424"/>
                <a:gd name="T68" fmla="*/ 38 w 623"/>
                <a:gd name="T69" fmla="*/ 50 h 424"/>
                <a:gd name="T70" fmla="*/ 87 w 623"/>
                <a:gd name="T71" fmla="*/ 62 h 424"/>
                <a:gd name="T72" fmla="*/ 112 w 623"/>
                <a:gd name="T73" fmla="*/ 87 h 424"/>
                <a:gd name="T74" fmla="*/ 87 w 623"/>
                <a:gd name="T75" fmla="*/ 62 h 424"/>
                <a:gd name="T76" fmla="*/ 38 w 623"/>
                <a:gd name="T77" fmla="*/ 50 h 424"/>
                <a:gd name="T78" fmla="*/ 25 w 623"/>
                <a:gd name="T79" fmla="*/ 75 h 424"/>
                <a:gd name="T80" fmla="*/ 50 w 623"/>
                <a:gd name="T81" fmla="*/ 10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23" h="424">
                  <a:moveTo>
                    <a:pt x="50" y="100"/>
                  </a:moveTo>
                  <a:lnTo>
                    <a:pt x="62" y="125"/>
                  </a:lnTo>
                  <a:cubicBezTo>
                    <a:pt x="50" y="149"/>
                    <a:pt x="38" y="149"/>
                    <a:pt x="75" y="137"/>
                  </a:cubicBezTo>
                  <a:cubicBezTo>
                    <a:pt x="75" y="162"/>
                    <a:pt x="62" y="162"/>
                    <a:pt x="100" y="149"/>
                  </a:cubicBezTo>
                  <a:cubicBezTo>
                    <a:pt x="87" y="174"/>
                    <a:pt x="87" y="174"/>
                    <a:pt x="112" y="162"/>
                  </a:cubicBezTo>
                  <a:cubicBezTo>
                    <a:pt x="112" y="199"/>
                    <a:pt x="100" y="199"/>
                    <a:pt x="125" y="187"/>
                  </a:cubicBezTo>
                  <a:cubicBezTo>
                    <a:pt x="112" y="212"/>
                    <a:pt x="112" y="212"/>
                    <a:pt x="150" y="199"/>
                  </a:cubicBezTo>
                  <a:cubicBezTo>
                    <a:pt x="137" y="237"/>
                    <a:pt x="137" y="224"/>
                    <a:pt x="162" y="212"/>
                  </a:cubicBezTo>
                  <a:cubicBezTo>
                    <a:pt x="200" y="249"/>
                    <a:pt x="187" y="224"/>
                    <a:pt x="224" y="249"/>
                  </a:cubicBezTo>
                  <a:lnTo>
                    <a:pt x="249" y="262"/>
                  </a:lnTo>
                  <a:cubicBezTo>
                    <a:pt x="349" y="324"/>
                    <a:pt x="337" y="274"/>
                    <a:pt x="386" y="349"/>
                  </a:cubicBezTo>
                  <a:cubicBezTo>
                    <a:pt x="399" y="349"/>
                    <a:pt x="399" y="349"/>
                    <a:pt x="399" y="361"/>
                  </a:cubicBezTo>
                  <a:cubicBezTo>
                    <a:pt x="299" y="386"/>
                    <a:pt x="249" y="349"/>
                    <a:pt x="150" y="386"/>
                  </a:cubicBezTo>
                  <a:cubicBezTo>
                    <a:pt x="224" y="424"/>
                    <a:pt x="287" y="411"/>
                    <a:pt x="386" y="411"/>
                  </a:cubicBezTo>
                  <a:lnTo>
                    <a:pt x="449" y="336"/>
                  </a:lnTo>
                  <a:cubicBezTo>
                    <a:pt x="524" y="287"/>
                    <a:pt x="586" y="361"/>
                    <a:pt x="623" y="249"/>
                  </a:cubicBezTo>
                  <a:cubicBezTo>
                    <a:pt x="573" y="237"/>
                    <a:pt x="349" y="274"/>
                    <a:pt x="249" y="224"/>
                  </a:cubicBezTo>
                  <a:cubicBezTo>
                    <a:pt x="212" y="199"/>
                    <a:pt x="212" y="174"/>
                    <a:pt x="175" y="149"/>
                  </a:cubicBezTo>
                  <a:cubicBezTo>
                    <a:pt x="175" y="125"/>
                    <a:pt x="175" y="125"/>
                    <a:pt x="150" y="125"/>
                  </a:cubicBezTo>
                  <a:cubicBezTo>
                    <a:pt x="162" y="100"/>
                    <a:pt x="162" y="100"/>
                    <a:pt x="137" y="112"/>
                  </a:cubicBezTo>
                  <a:cubicBezTo>
                    <a:pt x="137" y="50"/>
                    <a:pt x="137" y="100"/>
                    <a:pt x="112" y="75"/>
                  </a:cubicBezTo>
                  <a:cubicBezTo>
                    <a:pt x="125" y="125"/>
                    <a:pt x="112" y="100"/>
                    <a:pt x="137" y="112"/>
                  </a:cubicBezTo>
                  <a:cubicBezTo>
                    <a:pt x="125" y="137"/>
                    <a:pt x="125" y="137"/>
                    <a:pt x="150" y="125"/>
                  </a:cubicBezTo>
                  <a:cubicBezTo>
                    <a:pt x="137" y="162"/>
                    <a:pt x="137" y="149"/>
                    <a:pt x="175" y="149"/>
                  </a:cubicBezTo>
                  <a:cubicBezTo>
                    <a:pt x="175" y="174"/>
                    <a:pt x="175" y="162"/>
                    <a:pt x="187" y="187"/>
                  </a:cubicBezTo>
                  <a:cubicBezTo>
                    <a:pt x="200" y="212"/>
                    <a:pt x="187" y="187"/>
                    <a:pt x="212" y="212"/>
                  </a:cubicBezTo>
                  <a:lnTo>
                    <a:pt x="162" y="212"/>
                  </a:lnTo>
                  <a:cubicBezTo>
                    <a:pt x="175" y="187"/>
                    <a:pt x="175" y="199"/>
                    <a:pt x="150" y="199"/>
                  </a:cubicBezTo>
                  <a:cubicBezTo>
                    <a:pt x="150" y="174"/>
                    <a:pt x="150" y="187"/>
                    <a:pt x="125" y="187"/>
                  </a:cubicBezTo>
                  <a:cubicBezTo>
                    <a:pt x="137" y="162"/>
                    <a:pt x="150" y="162"/>
                    <a:pt x="112" y="162"/>
                  </a:cubicBezTo>
                  <a:cubicBezTo>
                    <a:pt x="125" y="137"/>
                    <a:pt x="125" y="149"/>
                    <a:pt x="100" y="149"/>
                  </a:cubicBezTo>
                  <a:cubicBezTo>
                    <a:pt x="100" y="125"/>
                    <a:pt x="100" y="137"/>
                    <a:pt x="75" y="137"/>
                  </a:cubicBezTo>
                  <a:lnTo>
                    <a:pt x="62" y="125"/>
                  </a:lnTo>
                  <a:lnTo>
                    <a:pt x="50" y="100"/>
                  </a:lnTo>
                  <a:lnTo>
                    <a:pt x="38" y="50"/>
                  </a:lnTo>
                  <a:lnTo>
                    <a:pt x="87" y="62"/>
                  </a:lnTo>
                  <a:cubicBezTo>
                    <a:pt x="87" y="87"/>
                    <a:pt x="75" y="87"/>
                    <a:pt x="112" y="87"/>
                  </a:cubicBezTo>
                  <a:cubicBezTo>
                    <a:pt x="112" y="50"/>
                    <a:pt x="112" y="50"/>
                    <a:pt x="87" y="62"/>
                  </a:cubicBezTo>
                  <a:cubicBezTo>
                    <a:pt x="100" y="0"/>
                    <a:pt x="38" y="50"/>
                    <a:pt x="38" y="50"/>
                  </a:cubicBezTo>
                  <a:cubicBezTo>
                    <a:pt x="0" y="37"/>
                    <a:pt x="25" y="37"/>
                    <a:pt x="25" y="75"/>
                  </a:cubicBezTo>
                  <a:cubicBezTo>
                    <a:pt x="38" y="112"/>
                    <a:pt x="13" y="75"/>
                    <a:pt x="50" y="100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4" name="Freeform 110">
              <a:extLst>
                <a:ext uri="{FF2B5EF4-FFF2-40B4-BE49-F238E27FC236}">
                  <a16:creationId xmlns:a16="http://schemas.microsoft.com/office/drawing/2014/main" id="{013656A6-D663-40F4-9A9D-B8C66B079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9" y="390"/>
              <a:ext cx="34" cy="111"/>
            </a:xfrm>
            <a:custGeom>
              <a:avLst/>
              <a:gdLst>
                <a:gd name="T0" fmla="*/ 112 w 175"/>
                <a:gd name="T1" fmla="*/ 0 h 573"/>
                <a:gd name="T2" fmla="*/ 38 w 175"/>
                <a:gd name="T3" fmla="*/ 0 h 573"/>
                <a:gd name="T4" fmla="*/ 63 w 175"/>
                <a:gd name="T5" fmla="*/ 486 h 573"/>
                <a:gd name="T6" fmla="*/ 150 w 175"/>
                <a:gd name="T7" fmla="*/ 573 h 573"/>
                <a:gd name="T8" fmla="*/ 100 w 175"/>
                <a:gd name="T9" fmla="*/ 299 h 573"/>
                <a:gd name="T10" fmla="*/ 112 w 175"/>
                <a:gd name="T11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573">
                  <a:moveTo>
                    <a:pt x="112" y="0"/>
                  </a:moveTo>
                  <a:lnTo>
                    <a:pt x="38" y="0"/>
                  </a:lnTo>
                  <a:cubicBezTo>
                    <a:pt x="13" y="174"/>
                    <a:pt x="0" y="311"/>
                    <a:pt x="63" y="486"/>
                  </a:cubicBezTo>
                  <a:cubicBezTo>
                    <a:pt x="88" y="548"/>
                    <a:pt x="88" y="573"/>
                    <a:pt x="150" y="573"/>
                  </a:cubicBezTo>
                  <a:cubicBezTo>
                    <a:pt x="175" y="498"/>
                    <a:pt x="112" y="399"/>
                    <a:pt x="100" y="299"/>
                  </a:cubicBezTo>
                  <a:cubicBezTo>
                    <a:pt x="75" y="174"/>
                    <a:pt x="100" y="100"/>
                    <a:pt x="112" y="0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5" name="Freeform 111">
              <a:extLst>
                <a:ext uri="{FF2B5EF4-FFF2-40B4-BE49-F238E27FC236}">
                  <a16:creationId xmlns:a16="http://schemas.microsoft.com/office/drawing/2014/main" id="{F523AD44-ADC6-4E60-A371-681A75BFD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1330"/>
              <a:ext cx="56" cy="114"/>
            </a:xfrm>
            <a:custGeom>
              <a:avLst/>
              <a:gdLst>
                <a:gd name="T0" fmla="*/ 162 w 287"/>
                <a:gd name="T1" fmla="*/ 586 h 586"/>
                <a:gd name="T2" fmla="*/ 175 w 287"/>
                <a:gd name="T3" fmla="*/ 561 h 586"/>
                <a:gd name="T4" fmla="*/ 287 w 287"/>
                <a:gd name="T5" fmla="*/ 436 h 586"/>
                <a:gd name="T6" fmla="*/ 137 w 287"/>
                <a:gd name="T7" fmla="*/ 498 h 586"/>
                <a:gd name="T8" fmla="*/ 125 w 287"/>
                <a:gd name="T9" fmla="*/ 449 h 586"/>
                <a:gd name="T10" fmla="*/ 87 w 287"/>
                <a:gd name="T11" fmla="*/ 100 h 586"/>
                <a:gd name="T12" fmla="*/ 37 w 287"/>
                <a:gd name="T13" fmla="*/ 25 h 586"/>
                <a:gd name="T14" fmla="*/ 25 w 287"/>
                <a:gd name="T15" fmla="*/ 124 h 586"/>
                <a:gd name="T16" fmla="*/ 50 w 287"/>
                <a:gd name="T17" fmla="*/ 548 h 586"/>
                <a:gd name="T18" fmla="*/ 162 w 287"/>
                <a:gd name="T19" fmla="*/ 58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586">
                  <a:moveTo>
                    <a:pt x="162" y="586"/>
                  </a:moveTo>
                  <a:lnTo>
                    <a:pt x="175" y="561"/>
                  </a:lnTo>
                  <a:cubicBezTo>
                    <a:pt x="249" y="486"/>
                    <a:pt x="274" y="523"/>
                    <a:pt x="287" y="436"/>
                  </a:cubicBezTo>
                  <a:cubicBezTo>
                    <a:pt x="187" y="449"/>
                    <a:pt x="262" y="486"/>
                    <a:pt x="137" y="498"/>
                  </a:cubicBezTo>
                  <a:lnTo>
                    <a:pt x="125" y="449"/>
                  </a:lnTo>
                  <a:lnTo>
                    <a:pt x="87" y="100"/>
                  </a:lnTo>
                  <a:cubicBezTo>
                    <a:pt x="62" y="25"/>
                    <a:pt x="100" y="37"/>
                    <a:pt x="37" y="25"/>
                  </a:cubicBezTo>
                  <a:cubicBezTo>
                    <a:pt x="25" y="37"/>
                    <a:pt x="0" y="0"/>
                    <a:pt x="25" y="124"/>
                  </a:cubicBezTo>
                  <a:cubicBezTo>
                    <a:pt x="75" y="274"/>
                    <a:pt x="50" y="411"/>
                    <a:pt x="50" y="548"/>
                  </a:cubicBezTo>
                  <a:cubicBezTo>
                    <a:pt x="87" y="561"/>
                    <a:pt x="112" y="573"/>
                    <a:pt x="162" y="586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6" name="Freeform 112">
              <a:extLst>
                <a:ext uri="{FF2B5EF4-FFF2-40B4-BE49-F238E27FC236}">
                  <a16:creationId xmlns:a16="http://schemas.microsoft.com/office/drawing/2014/main" id="{BF49F457-14AD-433B-8F12-F6311BD39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" y="1634"/>
              <a:ext cx="133" cy="138"/>
            </a:xfrm>
            <a:custGeom>
              <a:avLst/>
              <a:gdLst>
                <a:gd name="T0" fmla="*/ 673 w 685"/>
                <a:gd name="T1" fmla="*/ 13 h 711"/>
                <a:gd name="T2" fmla="*/ 586 w 685"/>
                <a:gd name="T3" fmla="*/ 75 h 711"/>
                <a:gd name="T4" fmla="*/ 511 w 685"/>
                <a:gd name="T5" fmla="*/ 162 h 711"/>
                <a:gd name="T6" fmla="*/ 162 w 685"/>
                <a:gd name="T7" fmla="*/ 511 h 711"/>
                <a:gd name="T8" fmla="*/ 137 w 685"/>
                <a:gd name="T9" fmla="*/ 548 h 711"/>
                <a:gd name="T10" fmla="*/ 37 w 685"/>
                <a:gd name="T11" fmla="*/ 673 h 711"/>
                <a:gd name="T12" fmla="*/ 199 w 685"/>
                <a:gd name="T13" fmla="*/ 536 h 711"/>
                <a:gd name="T14" fmla="*/ 548 w 685"/>
                <a:gd name="T15" fmla="*/ 200 h 711"/>
                <a:gd name="T16" fmla="*/ 673 w 685"/>
                <a:gd name="T17" fmla="*/ 13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5" h="711">
                  <a:moveTo>
                    <a:pt x="673" y="13"/>
                  </a:moveTo>
                  <a:cubicBezTo>
                    <a:pt x="636" y="0"/>
                    <a:pt x="636" y="38"/>
                    <a:pt x="586" y="75"/>
                  </a:cubicBezTo>
                  <a:cubicBezTo>
                    <a:pt x="536" y="112"/>
                    <a:pt x="548" y="100"/>
                    <a:pt x="511" y="162"/>
                  </a:cubicBezTo>
                  <a:cubicBezTo>
                    <a:pt x="449" y="237"/>
                    <a:pt x="249" y="424"/>
                    <a:pt x="162" y="511"/>
                  </a:cubicBezTo>
                  <a:lnTo>
                    <a:pt x="137" y="548"/>
                  </a:lnTo>
                  <a:cubicBezTo>
                    <a:pt x="62" y="611"/>
                    <a:pt x="0" y="636"/>
                    <a:pt x="37" y="673"/>
                  </a:cubicBezTo>
                  <a:cubicBezTo>
                    <a:pt x="87" y="711"/>
                    <a:pt x="100" y="623"/>
                    <a:pt x="199" y="536"/>
                  </a:cubicBezTo>
                  <a:lnTo>
                    <a:pt x="548" y="200"/>
                  </a:lnTo>
                  <a:cubicBezTo>
                    <a:pt x="611" y="125"/>
                    <a:pt x="685" y="50"/>
                    <a:pt x="673" y="13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7" name="Freeform 113">
              <a:extLst>
                <a:ext uri="{FF2B5EF4-FFF2-40B4-BE49-F238E27FC236}">
                  <a16:creationId xmlns:a16="http://schemas.microsoft.com/office/drawing/2014/main" id="{68CBAA20-A5D2-4234-AA23-14BEE7CAB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9" y="1347"/>
              <a:ext cx="138" cy="63"/>
            </a:xfrm>
            <a:custGeom>
              <a:avLst/>
              <a:gdLst>
                <a:gd name="T0" fmla="*/ 0 w 710"/>
                <a:gd name="T1" fmla="*/ 262 h 324"/>
                <a:gd name="T2" fmla="*/ 511 w 710"/>
                <a:gd name="T3" fmla="*/ 100 h 324"/>
                <a:gd name="T4" fmla="*/ 660 w 710"/>
                <a:gd name="T5" fmla="*/ 75 h 324"/>
                <a:gd name="T6" fmla="*/ 698 w 710"/>
                <a:gd name="T7" fmla="*/ 37 h 324"/>
                <a:gd name="T8" fmla="*/ 287 w 710"/>
                <a:gd name="T9" fmla="*/ 75 h 324"/>
                <a:gd name="T10" fmla="*/ 0 w 710"/>
                <a:gd name="T11" fmla="*/ 26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0" h="324">
                  <a:moveTo>
                    <a:pt x="0" y="262"/>
                  </a:moveTo>
                  <a:cubicBezTo>
                    <a:pt x="125" y="324"/>
                    <a:pt x="249" y="87"/>
                    <a:pt x="511" y="100"/>
                  </a:cubicBezTo>
                  <a:cubicBezTo>
                    <a:pt x="548" y="100"/>
                    <a:pt x="623" y="100"/>
                    <a:pt x="660" y="75"/>
                  </a:cubicBezTo>
                  <a:cubicBezTo>
                    <a:pt x="710" y="50"/>
                    <a:pt x="685" y="62"/>
                    <a:pt x="698" y="37"/>
                  </a:cubicBezTo>
                  <a:cubicBezTo>
                    <a:pt x="636" y="0"/>
                    <a:pt x="361" y="50"/>
                    <a:pt x="287" y="75"/>
                  </a:cubicBezTo>
                  <a:lnTo>
                    <a:pt x="0" y="262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8" name="Freeform 114">
              <a:extLst>
                <a:ext uri="{FF2B5EF4-FFF2-40B4-BE49-F238E27FC236}">
                  <a16:creationId xmlns:a16="http://schemas.microsoft.com/office/drawing/2014/main" id="{E11E5204-10D7-4D17-B425-A1BF03577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" y="2666"/>
              <a:ext cx="126" cy="68"/>
            </a:xfrm>
            <a:custGeom>
              <a:avLst/>
              <a:gdLst>
                <a:gd name="T0" fmla="*/ 25 w 648"/>
                <a:gd name="T1" fmla="*/ 324 h 349"/>
                <a:gd name="T2" fmla="*/ 75 w 648"/>
                <a:gd name="T3" fmla="*/ 349 h 349"/>
                <a:gd name="T4" fmla="*/ 112 w 648"/>
                <a:gd name="T5" fmla="*/ 324 h 349"/>
                <a:gd name="T6" fmla="*/ 187 w 648"/>
                <a:gd name="T7" fmla="*/ 274 h 349"/>
                <a:gd name="T8" fmla="*/ 499 w 648"/>
                <a:gd name="T9" fmla="*/ 112 h 349"/>
                <a:gd name="T10" fmla="*/ 648 w 648"/>
                <a:gd name="T11" fmla="*/ 37 h 349"/>
                <a:gd name="T12" fmla="*/ 150 w 648"/>
                <a:gd name="T13" fmla="*/ 212 h 349"/>
                <a:gd name="T14" fmla="*/ 25 w 648"/>
                <a:gd name="T15" fmla="*/ 32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8" h="349">
                  <a:moveTo>
                    <a:pt x="25" y="324"/>
                  </a:moveTo>
                  <a:cubicBezTo>
                    <a:pt x="50" y="336"/>
                    <a:pt x="0" y="349"/>
                    <a:pt x="75" y="349"/>
                  </a:cubicBezTo>
                  <a:cubicBezTo>
                    <a:pt x="87" y="336"/>
                    <a:pt x="112" y="336"/>
                    <a:pt x="112" y="324"/>
                  </a:cubicBezTo>
                  <a:cubicBezTo>
                    <a:pt x="137" y="311"/>
                    <a:pt x="150" y="299"/>
                    <a:pt x="187" y="274"/>
                  </a:cubicBezTo>
                  <a:lnTo>
                    <a:pt x="499" y="112"/>
                  </a:lnTo>
                  <a:cubicBezTo>
                    <a:pt x="548" y="87"/>
                    <a:pt x="623" y="74"/>
                    <a:pt x="648" y="37"/>
                  </a:cubicBezTo>
                  <a:cubicBezTo>
                    <a:pt x="586" y="0"/>
                    <a:pt x="224" y="162"/>
                    <a:pt x="150" y="212"/>
                  </a:cubicBezTo>
                  <a:cubicBezTo>
                    <a:pt x="25" y="299"/>
                    <a:pt x="37" y="274"/>
                    <a:pt x="25" y="324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9" name="Freeform 115">
              <a:extLst>
                <a:ext uri="{FF2B5EF4-FFF2-40B4-BE49-F238E27FC236}">
                  <a16:creationId xmlns:a16="http://schemas.microsoft.com/office/drawing/2014/main" id="{ED96D604-8B19-4513-A71F-4467B2921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" y="1917"/>
              <a:ext cx="89" cy="99"/>
            </a:xfrm>
            <a:custGeom>
              <a:avLst/>
              <a:gdLst>
                <a:gd name="T0" fmla="*/ 0 w 462"/>
                <a:gd name="T1" fmla="*/ 511 h 511"/>
                <a:gd name="T2" fmla="*/ 138 w 462"/>
                <a:gd name="T3" fmla="*/ 399 h 511"/>
                <a:gd name="T4" fmla="*/ 424 w 462"/>
                <a:gd name="T5" fmla="*/ 100 h 511"/>
                <a:gd name="T6" fmla="*/ 449 w 462"/>
                <a:gd name="T7" fmla="*/ 0 h 511"/>
                <a:gd name="T8" fmla="*/ 212 w 462"/>
                <a:gd name="T9" fmla="*/ 237 h 511"/>
                <a:gd name="T10" fmla="*/ 0 w 462"/>
                <a:gd name="T11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2" h="511">
                  <a:moveTo>
                    <a:pt x="0" y="511"/>
                  </a:moveTo>
                  <a:cubicBezTo>
                    <a:pt x="113" y="511"/>
                    <a:pt x="50" y="474"/>
                    <a:pt x="138" y="399"/>
                  </a:cubicBezTo>
                  <a:lnTo>
                    <a:pt x="424" y="100"/>
                  </a:lnTo>
                  <a:cubicBezTo>
                    <a:pt x="462" y="50"/>
                    <a:pt x="462" y="75"/>
                    <a:pt x="449" y="0"/>
                  </a:cubicBezTo>
                  <a:cubicBezTo>
                    <a:pt x="374" y="13"/>
                    <a:pt x="262" y="175"/>
                    <a:pt x="212" y="237"/>
                  </a:cubicBezTo>
                  <a:cubicBezTo>
                    <a:pt x="138" y="312"/>
                    <a:pt x="13" y="412"/>
                    <a:pt x="0" y="511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0" name="Freeform 116">
              <a:extLst>
                <a:ext uri="{FF2B5EF4-FFF2-40B4-BE49-F238E27FC236}">
                  <a16:creationId xmlns:a16="http://schemas.microsoft.com/office/drawing/2014/main" id="{0EA05095-CA9C-465E-A7A7-C23E2CE44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" y="1144"/>
              <a:ext cx="46" cy="143"/>
            </a:xfrm>
            <a:custGeom>
              <a:avLst/>
              <a:gdLst>
                <a:gd name="T0" fmla="*/ 37 w 237"/>
                <a:gd name="T1" fmla="*/ 736 h 736"/>
                <a:gd name="T2" fmla="*/ 199 w 237"/>
                <a:gd name="T3" fmla="*/ 237 h 736"/>
                <a:gd name="T4" fmla="*/ 199 w 237"/>
                <a:gd name="T5" fmla="*/ 112 h 736"/>
                <a:gd name="T6" fmla="*/ 199 w 237"/>
                <a:gd name="T7" fmla="*/ 63 h 736"/>
                <a:gd name="T8" fmla="*/ 174 w 237"/>
                <a:gd name="T9" fmla="*/ 13 h 736"/>
                <a:gd name="T10" fmla="*/ 137 w 237"/>
                <a:gd name="T11" fmla="*/ 150 h 736"/>
                <a:gd name="T12" fmla="*/ 37 w 237"/>
                <a:gd name="T13" fmla="*/ 736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736">
                  <a:moveTo>
                    <a:pt x="37" y="736"/>
                  </a:moveTo>
                  <a:cubicBezTo>
                    <a:pt x="125" y="711"/>
                    <a:pt x="199" y="324"/>
                    <a:pt x="199" y="237"/>
                  </a:cubicBezTo>
                  <a:cubicBezTo>
                    <a:pt x="199" y="200"/>
                    <a:pt x="199" y="162"/>
                    <a:pt x="199" y="112"/>
                  </a:cubicBezTo>
                  <a:cubicBezTo>
                    <a:pt x="199" y="100"/>
                    <a:pt x="199" y="75"/>
                    <a:pt x="199" y="63"/>
                  </a:cubicBezTo>
                  <a:cubicBezTo>
                    <a:pt x="199" y="63"/>
                    <a:pt x="237" y="87"/>
                    <a:pt x="174" y="13"/>
                  </a:cubicBezTo>
                  <a:cubicBezTo>
                    <a:pt x="112" y="0"/>
                    <a:pt x="137" y="87"/>
                    <a:pt x="137" y="150"/>
                  </a:cubicBezTo>
                  <a:cubicBezTo>
                    <a:pt x="162" y="486"/>
                    <a:pt x="0" y="648"/>
                    <a:pt x="37" y="736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1" name="Freeform 117">
              <a:extLst>
                <a:ext uri="{FF2B5EF4-FFF2-40B4-BE49-F238E27FC236}">
                  <a16:creationId xmlns:a16="http://schemas.microsoft.com/office/drawing/2014/main" id="{4CC8CA8A-E286-4C3D-AD06-21043D3A9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1731"/>
              <a:ext cx="89" cy="85"/>
            </a:xfrm>
            <a:custGeom>
              <a:avLst/>
              <a:gdLst>
                <a:gd name="T0" fmla="*/ 0 w 461"/>
                <a:gd name="T1" fmla="*/ 436 h 436"/>
                <a:gd name="T2" fmla="*/ 125 w 461"/>
                <a:gd name="T3" fmla="*/ 349 h 436"/>
                <a:gd name="T4" fmla="*/ 386 w 461"/>
                <a:gd name="T5" fmla="*/ 99 h 436"/>
                <a:gd name="T6" fmla="*/ 449 w 461"/>
                <a:gd name="T7" fmla="*/ 25 h 436"/>
                <a:gd name="T8" fmla="*/ 399 w 461"/>
                <a:gd name="T9" fmla="*/ 0 h 436"/>
                <a:gd name="T10" fmla="*/ 312 w 461"/>
                <a:gd name="T11" fmla="*/ 74 h 436"/>
                <a:gd name="T12" fmla="*/ 0 w 461"/>
                <a:gd name="T13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436">
                  <a:moveTo>
                    <a:pt x="0" y="436"/>
                  </a:moveTo>
                  <a:cubicBezTo>
                    <a:pt x="112" y="423"/>
                    <a:pt x="62" y="411"/>
                    <a:pt x="125" y="349"/>
                  </a:cubicBezTo>
                  <a:lnTo>
                    <a:pt x="386" y="99"/>
                  </a:lnTo>
                  <a:cubicBezTo>
                    <a:pt x="461" y="49"/>
                    <a:pt x="424" y="99"/>
                    <a:pt x="449" y="25"/>
                  </a:cubicBezTo>
                  <a:cubicBezTo>
                    <a:pt x="411" y="0"/>
                    <a:pt x="461" y="0"/>
                    <a:pt x="399" y="0"/>
                  </a:cubicBezTo>
                  <a:cubicBezTo>
                    <a:pt x="336" y="0"/>
                    <a:pt x="386" y="0"/>
                    <a:pt x="312" y="74"/>
                  </a:cubicBezTo>
                  <a:cubicBezTo>
                    <a:pt x="224" y="174"/>
                    <a:pt x="25" y="311"/>
                    <a:pt x="0" y="436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2" name="Freeform 118">
              <a:extLst>
                <a:ext uri="{FF2B5EF4-FFF2-40B4-BE49-F238E27FC236}">
                  <a16:creationId xmlns:a16="http://schemas.microsoft.com/office/drawing/2014/main" id="{E9FA6F98-4D94-43CD-AD93-1C8D86835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843"/>
              <a:ext cx="73" cy="101"/>
            </a:xfrm>
            <a:custGeom>
              <a:avLst/>
              <a:gdLst>
                <a:gd name="T0" fmla="*/ 25 w 374"/>
                <a:gd name="T1" fmla="*/ 499 h 524"/>
                <a:gd name="T2" fmla="*/ 100 w 374"/>
                <a:gd name="T3" fmla="*/ 437 h 524"/>
                <a:gd name="T4" fmla="*/ 250 w 374"/>
                <a:gd name="T5" fmla="*/ 175 h 524"/>
                <a:gd name="T6" fmla="*/ 374 w 374"/>
                <a:gd name="T7" fmla="*/ 0 h 524"/>
                <a:gd name="T8" fmla="*/ 25 w 374"/>
                <a:gd name="T9" fmla="*/ 499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524">
                  <a:moveTo>
                    <a:pt x="25" y="499"/>
                  </a:moveTo>
                  <a:cubicBezTo>
                    <a:pt x="100" y="474"/>
                    <a:pt x="50" y="524"/>
                    <a:pt x="100" y="437"/>
                  </a:cubicBezTo>
                  <a:lnTo>
                    <a:pt x="250" y="175"/>
                  </a:lnTo>
                  <a:cubicBezTo>
                    <a:pt x="312" y="100"/>
                    <a:pt x="362" y="75"/>
                    <a:pt x="374" y="0"/>
                  </a:cubicBezTo>
                  <a:cubicBezTo>
                    <a:pt x="237" y="13"/>
                    <a:pt x="0" y="387"/>
                    <a:pt x="25" y="499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3" name="Freeform 119">
              <a:extLst>
                <a:ext uri="{FF2B5EF4-FFF2-40B4-BE49-F238E27FC236}">
                  <a16:creationId xmlns:a16="http://schemas.microsoft.com/office/drawing/2014/main" id="{3688E2A3-6207-47B5-B0D0-686D72EE0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1084"/>
              <a:ext cx="29" cy="147"/>
            </a:xfrm>
            <a:custGeom>
              <a:avLst/>
              <a:gdLst>
                <a:gd name="T0" fmla="*/ 62 w 149"/>
                <a:gd name="T1" fmla="*/ 735 h 760"/>
                <a:gd name="T2" fmla="*/ 137 w 149"/>
                <a:gd name="T3" fmla="*/ 598 h 760"/>
                <a:gd name="T4" fmla="*/ 124 w 149"/>
                <a:gd name="T5" fmla="*/ 187 h 760"/>
                <a:gd name="T6" fmla="*/ 49 w 149"/>
                <a:gd name="T7" fmla="*/ 25 h 760"/>
                <a:gd name="T8" fmla="*/ 87 w 149"/>
                <a:gd name="T9" fmla="*/ 349 h 760"/>
                <a:gd name="T10" fmla="*/ 62 w 149"/>
                <a:gd name="T11" fmla="*/ 735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760">
                  <a:moveTo>
                    <a:pt x="62" y="735"/>
                  </a:moveTo>
                  <a:cubicBezTo>
                    <a:pt x="74" y="735"/>
                    <a:pt x="124" y="760"/>
                    <a:pt x="137" y="598"/>
                  </a:cubicBezTo>
                  <a:cubicBezTo>
                    <a:pt x="149" y="473"/>
                    <a:pt x="137" y="311"/>
                    <a:pt x="124" y="187"/>
                  </a:cubicBezTo>
                  <a:cubicBezTo>
                    <a:pt x="87" y="0"/>
                    <a:pt x="99" y="50"/>
                    <a:pt x="49" y="25"/>
                  </a:cubicBezTo>
                  <a:cubicBezTo>
                    <a:pt x="0" y="112"/>
                    <a:pt x="74" y="74"/>
                    <a:pt x="87" y="349"/>
                  </a:cubicBezTo>
                  <a:cubicBezTo>
                    <a:pt x="99" y="498"/>
                    <a:pt x="62" y="598"/>
                    <a:pt x="62" y="735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4" name="Freeform 120">
              <a:extLst>
                <a:ext uri="{FF2B5EF4-FFF2-40B4-BE49-F238E27FC236}">
                  <a16:creationId xmlns:a16="http://schemas.microsoft.com/office/drawing/2014/main" id="{37A465E3-2CC5-4CA4-8B63-B08D821A3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" y="438"/>
              <a:ext cx="87" cy="90"/>
            </a:xfrm>
            <a:custGeom>
              <a:avLst/>
              <a:gdLst>
                <a:gd name="T0" fmla="*/ 436 w 448"/>
                <a:gd name="T1" fmla="*/ 461 h 461"/>
                <a:gd name="T2" fmla="*/ 349 w 448"/>
                <a:gd name="T3" fmla="*/ 349 h 461"/>
                <a:gd name="T4" fmla="*/ 25 w 448"/>
                <a:gd name="T5" fmla="*/ 75 h 461"/>
                <a:gd name="T6" fmla="*/ 436 w 448"/>
                <a:gd name="T7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8" h="461">
                  <a:moveTo>
                    <a:pt x="436" y="461"/>
                  </a:moveTo>
                  <a:cubicBezTo>
                    <a:pt x="448" y="387"/>
                    <a:pt x="411" y="374"/>
                    <a:pt x="349" y="349"/>
                  </a:cubicBezTo>
                  <a:cubicBezTo>
                    <a:pt x="149" y="237"/>
                    <a:pt x="87" y="0"/>
                    <a:pt x="25" y="75"/>
                  </a:cubicBezTo>
                  <a:cubicBezTo>
                    <a:pt x="0" y="87"/>
                    <a:pt x="224" y="449"/>
                    <a:pt x="436" y="461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5" name="Freeform 121">
              <a:extLst>
                <a:ext uri="{FF2B5EF4-FFF2-40B4-BE49-F238E27FC236}">
                  <a16:creationId xmlns:a16="http://schemas.microsoft.com/office/drawing/2014/main" id="{893FDA7D-14EE-4B2D-B1F1-E676ACB40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2524"/>
              <a:ext cx="75" cy="75"/>
            </a:xfrm>
            <a:custGeom>
              <a:avLst/>
              <a:gdLst>
                <a:gd name="T0" fmla="*/ 25 w 386"/>
                <a:gd name="T1" fmla="*/ 50 h 387"/>
                <a:gd name="T2" fmla="*/ 137 w 386"/>
                <a:gd name="T3" fmla="*/ 312 h 387"/>
                <a:gd name="T4" fmla="*/ 212 w 386"/>
                <a:gd name="T5" fmla="*/ 374 h 387"/>
                <a:gd name="T6" fmla="*/ 112 w 386"/>
                <a:gd name="T7" fmla="*/ 113 h 387"/>
                <a:gd name="T8" fmla="*/ 386 w 386"/>
                <a:gd name="T9" fmla="*/ 250 h 387"/>
                <a:gd name="T10" fmla="*/ 324 w 386"/>
                <a:gd name="T11" fmla="*/ 187 h 387"/>
                <a:gd name="T12" fmla="*/ 25 w 386"/>
                <a:gd name="T13" fmla="*/ 5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6" h="387">
                  <a:moveTo>
                    <a:pt x="25" y="50"/>
                  </a:moveTo>
                  <a:cubicBezTo>
                    <a:pt x="0" y="137"/>
                    <a:pt x="74" y="225"/>
                    <a:pt x="137" y="312"/>
                  </a:cubicBezTo>
                  <a:cubicBezTo>
                    <a:pt x="174" y="387"/>
                    <a:pt x="137" y="349"/>
                    <a:pt x="212" y="374"/>
                  </a:cubicBezTo>
                  <a:cubicBezTo>
                    <a:pt x="199" y="287"/>
                    <a:pt x="99" y="175"/>
                    <a:pt x="112" y="113"/>
                  </a:cubicBezTo>
                  <a:cubicBezTo>
                    <a:pt x="224" y="113"/>
                    <a:pt x="311" y="299"/>
                    <a:pt x="386" y="250"/>
                  </a:cubicBezTo>
                  <a:cubicBezTo>
                    <a:pt x="374" y="212"/>
                    <a:pt x="361" y="212"/>
                    <a:pt x="324" y="187"/>
                  </a:cubicBezTo>
                  <a:cubicBezTo>
                    <a:pt x="212" y="113"/>
                    <a:pt x="149" y="0"/>
                    <a:pt x="25" y="50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6" name="Freeform 122">
              <a:extLst>
                <a:ext uri="{FF2B5EF4-FFF2-40B4-BE49-F238E27FC236}">
                  <a16:creationId xmlns:a16="http://schemas.microsoft.com/office/drawing/2014/main" id="{E0BB3665-C0C8-4CCF-96CE-A0ED308CA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" y="2461"/>
              <a:ext cx="49" cy="118"/>
            </a:xfrm>
            <a:custGeom>
              <a:avLst/>
              <a:gdLst>
                <a:gd name="T0" fmla="*/ 0 w 250"/>
                <a:gd name="T1" fmla="*/ 599 h 611"/>
                <a:gd name="T2" fmla="*/ 162 w 250"/>
                <a:gd name="T3" fmla="*/ 337 h 611"/>
                <a:gd name="T4" fmla="*/ 212 w 250"/>
                <a:gd name="T5" fmla="*/ 162 h 611"/>
                <a:gd name="T6" fmla="*/ 250 w 250"/>
                <a:gd name="T7" fmla="*/ 50 h 611"/>
                <a:gd name="T8" fmla="*/ 225 w 250"/>
                <a:gd name="T9" fmla="*/ 13 h 611"/>
                <a:gd name="T10" fmla="*/ 150 w 250"/>
                <a:gd name="T11" fmla="*/ 162 h 611"/>
                <a:gd name="T12" fmla="*/ 100 w 250"/>
                <a:gd name="T13" fmla="*/ 312 h 611"/>
                <a:gd name="T14" fmla="*/ 38 w 250"/>
                <a:gd name="T15" fmla="*/ 449 h 611"/>
                <a:gd name="T16" fmla="*/ 0 w 250"/>
                <a:gd name="T17" fmla="*/ 599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611">
                  <a:moveTo>
                    <a:pt x="0" y="599"/>
                  </a:moveTo>
                  <a:cubicBezTo>
                    <a:pt x="88" y="611"/>
                    <a:pt x="75" y="549"/>
                    <a:pt x="162" y="337"/>
                  </a:cubicBezTo>
                  <a:cubicBezTo>
                    <a:pt x="187" y="275"/>
                    <a:pt x="200" y="225"/>
                    <a:pt x="212" y="162"/>
                  </a:cubicBezTo>
                  <a:cubicBezTo>
                    <a:pt x="225" y="137"/>
                    <a:pt x="250" y="88"/>
                    <a:pt x="250" y="50"/>
                  </a:cubicBezTo>
                  <a:cubicBezTo>
                    <a:pt x="237" y="0"/>
                    <a:pt x="250" y="38"/>
                    <a:pt x="225" y="13"/>
                  </a:cubicBezTo>
                  <a:cubicBezTo>
                    <a:pt x="187" y="50"/>
                    <a:pt x="187" y="75"/>
                    <a:pt x="150" y="162"/>
                  </a:cubicBezTo>
                  <a:cubicBezTo>
                    <a:pt x="137" y="200"/>
                    <a:pt x="125" y="262"/>
                    <a:pt x="100" y="312"/>
                  </a:cubicBezTo>
                  <a:cubicBezTo>
                    <a:pt x="75" y="374"/>
                    <a:pt x="63" y="387"/>
                    <a:pt x="38" y="449"/>
                  </a:cubicBezTo>
                  <a:cubicBezTo>
                    <a:pt x="25" y="486"/>
                    <a:pt x="0" y="574"/>
                    <a:pt x="0" y="599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7" name="Freeform 123">
              <a:extLst>
                <a:ext uri="{FF2B5EF4-FFF2-40B4-BE49-F238E27FC236}">
                  <a16:creationId xmlns:a16="http://schemas.microsoft.com/office/drawing/2014/main" id="{11D3A0BC-A782-4E8B-A29F-EED14A28D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" y="813"/>
              <a:ext cx="51" cy="114"/>
            </a:xfrm>
            <a:custGeom>
              <a:avLst/>
              <a:gdLst>
                <a:gd name="T0" fmla="*/ 13 w 262"/>
                <a:gd name="T1" fmla="*/ 586 h 586"/>
                <a:gd name="T2" fmla="*/ 187 w 262"/>
                <a:gd name="T3" fmla="*/ 174 h 586"/>
                <a:gd name="T4" fmla="*/ 200 w 262"/>
                <a:gd name="T5" fmla="*/ 12 h 586"/>
                <a:gd name="T6" fmla="*/ 75 w 262"/>
                <a:gd name="T7" fmla="*/ 274 h 586"/>
                <a:gd name="T8" fmla="*/ 13 w 262"/>
                <a:gd name="T9" fmla="*/ 58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586">
                  <a:moveTo>
                    <a:pt x="13" y="586"/>
                  </a:moveTo>
                  <a:cubicBezTo>
                    <a:pt x="88" y="548"/>
                    <a:pt x="137" y="299"/>
                    <a:pt x="187" y="174"/>
                  </a:cubicBezTo>
                  <a:cubicBezTo>
                    <a:pt x="225" y="87"/>
                    <a:pt x="262" y="75"/>
                    <a:pt x="200" y="12"/>
                  </a:cubicBezTo>
                  <a:cubicBezTo>
                    <a:pt x="88" y="37"/>
                    <a:pt x="212" y="0"/>
                    <a:pt x="75" y="274"/>
                  </a:cubicBezTo>
                  <a:cubicBezTo>
                    <a:pt x="50" y="324"/>
                    <a:pt x="0" y="548"/>
                    <a:pt x="13" y="586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8" name="Freeform 124">
              <a:extLst>
                <a:ext uri="{FF2B5EF4-FFF2-40B4-BE49-F238E27FC236}">
                  <a16:creationId xmlns:a16="http://schemas.microsoft.com/office/drawing/2014/main" id="{70BB5555-A940-4BA2-B49A-32EE1DCAF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2282"/>
              <a:ext cx="53" cy="121"/>
            </a:xfrm>
            <a:custGeom>
              <a:avLst/>
              <a:gdLst>
                <a:gd name="T0" fmla="*/ 37 w 274"/>
                <a:gd name="T1" fmla="*/ 623 h 623"/>
                <a:gd name="T2" fmla="*/ 112 w 274"/>
                <a:gd name="T3" fmla="*/ 499 h 623"/>
                <a:gd name="T4" fmla="*/ 199 w 274"/>
                <a:gd name="T5" fmla="*/ 175 h 623"/>
                <a:gd name="T6" fmla="*/ 212 w 274"/>
                <a:gd name="T7" fmla="*/ 37 h 623"/>
                <a:gd name="T8" fmla="*/ 149 w 274"/>
                <a:gd name="T9" fmla="*/ 87 h 623"/>
                <a:gd name="T10" fmla="*/ 87 w 274"/>
                <a:gd name="T11" fmla="*/ 312 h 623"/>
                <a:gd name="T12" fmla="*/ 50 w 274"/>
                <a:gd name="T13" fmla="*/ 486 h 623"/>
                <a:gd name="T14" fmla="*/ 37 w 274"/>
                <a:gd name="T15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4" h="623">
                  <a:moveTo>
                    <a:pt x="37" y="623"/>
                  </a:moveTo>
                  <a:cubicBezTo>
                    <a:pt x="112" y="611"/>
                    <a:pt x="99" y="573"/>
                    <a:pt x="112" y="499"/>
                  </a:cubicBezTo>
                  <a:cubicBezTo>
                    <a:pt x="149" y="312"/>
                    <a:pt x="124" y="312"/>
                    <a:pt x="199" y="175"/>
                  </a:cubicBezTo>
                  <a:cubicBezTo>
                    <a:pt x="274" y="13"/>
                    <a:pt x="212" y="37"/>
                    <a:pt x="212" y="37"/>
                  </a:cubicBezTo>
                  <a:cubicBezTo>
                    <a:pt x="149" y="50"/>
                    <a:pt x="187" y="0"/>
                    <a:pt x="149" y="87"/>
                  </a:cubicBezTo>
                  <a:lnTo>
                    <a:pt x="87" y="312"/>
                  </a:lnTo>
                  <a:cubicBezTo>
                    <a:pt x="74" y="386"/>
                    <a:pt x="74" y="411"/>
                    <a:pt x="50" y="486"/>
                  </a:cubicBezTo>
                  <a:cubicBezTo>
                    <a:pt x="25" y="548"/>
                    <a:pt x="0" y="573"/>
                    <a:pt x="37" y="623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9" name="Freeform 125">
              <a:extLst>
                <a:ext uri="{FF2B5EF4-FFF2-40B4-BE49-F238E27FC236}">
                  <a16:creationId xmlns:a16="http://schemas.microsoft.com/office/drawing/2014/main" id="{043C25E5-2099-40E3-9B34-33359FF87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" y="1673"/>
              <a:ext cx="94" cy="97"/>
            </a:xfrm>
            <a:custGeom>
              <a:avLst/>
              <a:gdLst>
                <a:gd name="T0" fmla="*/ 0 w 486"/>
                <a:gd name="T1" fmla="*/ 498 h 498"/>
                <a:gd name="T2" fmla="*/ 274 w 486"/>
                <a:gd name="T3" fmla="*/ 286 h 498"/>
                <a:gd name="T4" fmla="*/ 399 w 486"/>
                <a:gd name="T5" fmla="*/ 162 h 498"/>
                <a:gd name="T6" fmla="*/ 449 w 486"/>
                <a:gd name="T7" fmla="*/ 99 h 498"/>
                <a:gd name="T8" fmla="*/ 461 w 486"/>
                <a:gd name="T9" fmla="*/ 12 h 498"/>
                <a:gd name="T10" fmla="*/ 399 w 486"/>
                <a:gd name="T11" fmla="*/ 62 h 498"/>
                <a:gd name="T12" fmla="*/ 349 w 486"/>
                <a:gd name="T13" fmla="*/ 124 h 498"/>
                <a:gd name="T14" fmla="*/ 224 w 486"/>
                <a:gd name="T15" fmla="*/ 249 h 498"/>
                <a:gd name="T16" fmla="*/ 0 w 486"/>
                <a:gd name="T17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6" h="498">
                  <a:moveTo>
                    <a:pt x="0" y="498"/>
                  </a:moveTo>
                  <a:cubicBezTo>
                    <a:pt x="112" y="486"/>
                    <a:pt x="199" y="348"/>
                    <a:pt x="274" y="286"/>
                  </a:cubicBezTo>
                  <a:cubicBezTo>
                    <a:pt x="311" y="249"/>
                    <a:pt x="361" y="199"/>
                    <a:pt x="399" y="162"/>
                  </a:cubicBezTo>
                  <a:cubicBezTo>
                    <a:pt x="411" y="149"/>
                    <a:pt x="436" y="112"/>
                    <a:pt x="449" y="99"/>
                  </a:cubicBezTo>
                  <a:cubicBezTo>
                    <a:pt x="473" y="49"/>
                    <a:pt x="486" y="87"/>
                    <a:pt x="461" y="12"/>
                  </a:cubicBezTo>
                  <a:cubicBezTo>
                    <a:pt x="399" y="37"/>
                    <a:pt x="449" y="0"/>
                    <a:pt x="399" y="62"/>
                  </a:cubicBezTo>
                  <a:cubicBezTo>
                    <a:pt x="374" y="87"/>
                    <a:pt x="361" y="99"/>
                    <a:pt x="349" y="124"/>
                  </a:cubicBezTo>
                  <a:cubicBezTo>
                    <a:pt x="311" y="174"/>
                    <a:pt x="262" y="211"/>
                    <a:pt x="224" y="249"/>
                  </a:cubicBezTo>
                  <a:cubicBezTo>
                    <a:pt x="50" y="461"/>
                    <a:pt x="25" y="386"/>
                    <a:pt x="0" y="498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0" name="Freeform 126">
              <a:extLst>
                <a:ext uri="{FF2B5EF4-FFF2-40B4-BE49-F238E27FC236}">
                  <a16:creationId xmlns:a16="http://schemas.microsoft.com/office/drawing/2014/main" id="{B35993A0-B7ED-4898-A6D1-AD3FAE385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0" y="2589"/>
              <a:ext cx="114" cy="55"/>
            </a:xfrm>
            <a:custGeom>
              <a:avLst/>
              <a:gdLst>
                <a:gd name="T0" fmla="*/ 13 w 586"/>
                <a:gd name="T1" fmla="*/ 286 h 286"/>
                <a:gd name="T2" fmla="*/ 150 w 586"/>
                <a:gd name="T3" fmla="*/ 199 h 286"/>
                <a:gd name="T4" fmla="*/ 461 w 586"/>
                <a:gd name="T5" fmla="*/ 112 h 286"/>
                <a:gd name="T6" fmla="*/ 586 w 586"/>
                <a:gd name="T7" fmla="*/ 25 h 286"/>
                <a:gd name="T8" fmla="*/ 262 w 586"/>
                <a:gd name="T9" fmla="*/ 112 h 286"/>
                <a:gd name="T10" fmla="*/ 13 w 586"/>
                <a:gd name="T11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6" h="286">
                  <a:moveTo>
                    <a:pt x="13" y="286"/>
                  </a:moveTo>
                  <a:cubicBezTo>
                    <a:pt x="87" y="274"/>
                    <a:pt x="87" y="237"/>
                    <a:pt x="150" y="199"/>
                  </a:cubicBezTo>
                  <a:lnTo>
                    <a:pt x="461" y="112"/>
                  </a:lnTo>
                  <a:cubicBezTo>
                    <a:pt x="549" y="87"/>
                    <a:pt x="573" y="100"/>
                    <a:pt x="586" y="25"/>
                  </a:cubicBezTo>
                  <a:cubicBezTo>
                    <a:pt x="511" y="0"/>
                    <a:pt x="349" y="75"/>
                    <a:pt x="262" y="112"/>
                  </a:cubicBezTo>
                  <a:cubicBezTo>
                    <a:pt x="75" y="174"/>
                    <a:pt x="0" y="187"/>
                    <a:pt x="13" y="286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1" name="Freeform 127">
              <a:extLst>
                <a:ext uri="{FF2B5EF4-FFF2-40B4-BE49-F238E27FC236}">
                  <a16:creationId xmlns:a16="http://schemas.microsoft.com/office/drawing/2014/main" id="{5588D5F0-3F01-40AD-B9BE-C0E550CF1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910"/>
              <a:ext cx="43" cy="152"/>
            </a:xfrm>
            <a:custGeom>
              <a:avLst/>
              <a:gdLst>
                <a:gd name="T0" fmla="*/ 175 w 225"/>
                <a:gd name="T1" fmla="*/ 786 h 786"/>
                <a:gd name="T2" fmla="*/ 50 w 225"/>
                <a:gd name="T3" fmla="*/ 113 h 786"/>
                <a:gd name="T4" fmla="*/ 0 w 225"/>
                <a:gd name="T5" fmla="*/ 25 h 786"/>
                <a:gd name="T6" fmla="*/ 75 w 225"/>
                <a:gd name="T7" fmla="*/ 412 h 786"/>
                <a:gd name="T8" fmla="*/ 175 w 225"/>
                <a:gd name="T9" fmla="*/ 786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786">
                  <a:moveTo>
                    <a:pt x="175" y="786"/>
                  </a:moveTo>
                  <a:cubicBezTo>
                    <a:pt x="225" y="698"/>
                    <a:pt x="88" y="262"/>
                    <a:pt x="50" y="113"/>
                  </a:cubicBezTo>
                  <a:cubicBezTo>
                    <a:pt x="25" y="0"/>
                    <a:pt x="63" y="63"/>
                    <a:pt x="0" y="25"/>
                  </a:cubicBezTo>
                  <a:lnTo>
                    <a:pt x="75" y="412"/>
                  </a:lnTo>
                  <a:cubicBezTo>
                    <a:pt x="125" y="611"/>
                    <a:pt x="100" y="748"/>
                    <a:pt x="175" y="786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2" name="Freeform 128">
              <a:extLst>
                <a:ext uri="{FF2B5EF4-FFF2-40B4-BE49-F238E27FC236}">
                  <a16:creationId xmlns:a16="http://schemas.microsoft.com/office/drawing/2014/main" id="{A23F4F57-F3B0-4171-A8AB-BE3EB278A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" y="1216"/>
              <a:ext cx="41" cy="100"/>
            </a:xfrm>
            <a:custGeom>
              <a:avLst/>
              <a:gdLst>
                <a:gd name="T0" fmla="*/ 187 w 212"/>
                <a:gd name="T1" fmla="*/ 511 h 511"/>
                <a:gd name="T2" fmla="*/ 137 w 212"/>
                <a:gd name="T3" fmla="*/ 237 h 511"/>
                <a:gd name="T4" fmla="*/ 0 w 212"/>
                <a:gd name="T5" fmla="*/ 0 h 511"/>
                <a:gd name="T6" fmla="*/ 75 w 212"/>
                <a:gd name="T7" fmla="*/ 262 h 511"/>
                <a:gd name="T8" fmla="*/ 112 w 212"/>
                <a:gd name="T9" fmla="*/ 399 h 511"/>
                <a:gd name="T10" fmla="*/ 187 w 212"/>
                <a:gd name="T11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" h="511">
                  <a:moveTo>
                    <a:pt x="187" y="511"/>
                  </a:moveTo>
                  <a:cubicBezTo>
                    <a:pt x="212" y="436"/>
                    <a:pt x="162" y="312"/>
                    <a:pt x="137" y="237"/>
                  </a:cubicBezTo>
                  <a:cubicBezTo>
                    <a:pt x="100" y="137"/>
                    <a:pt x="100" y="0"/>
                    <a:pt x="0" y="0"/>
                  </a:cubicBezTo>
                  <a:cubicBezTo>
                    <a:pt x="0" y="87"/>
                    <a:pt x="50" y="200"/>
                    <a:pt x="75" y="262"/>
                  </a:cubicBezTo>
                  <a:cubicBezTo>
                    <a:pt x="87" y="312"/>
                    <a:pt x="87" y="349"/>
                    <a:pt x="112" y="399"/>
                  </a:cubicBezTo>
                  <a:cubicBezTo>
                    <a:pt x="125" y="474"/>
                    <a:pt x="112" y="499"/>
                    <a:pt x="187" y="511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3" name="Freeform 129">
              <a:extLst>
                <a:ext uri="{FF2B5EF4-FFF2-40B4-BE49-F238E27FC236}">
                  <a16:creationId xmlns:a16="http://schemas.microsoft.com/office/drawing/2014/main" id="{F559E26A-3793-462B-9FCD-2CC8BE1B3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" y="1127"/>
              <a:ext cx="63" cy="131"/>
            </a:xfrm>
            <a:custGeom>
              <a:avLst/>
              <a:gdLst>
                <a:gd name="T0" fmla="*/ 0 w 324"/>
                <a:gd name="T1" fmla="*/ 673 h 673"/>
                <a:gd name="T2" fmla="*/ 200 w 324"/>
                <a:gd name="T3" fmla="*/ 386 h 673"/>
                <a:gd name="T4" fmla="*/ 300 w 324"/>
                <a:gd name="T5" fmla="*/ 112 h 673"/>
                <a:gd name="T6" fmla="*/ 300 w 324"/>
                <a:gd name="T7" fmla="*/ 12 h 673"/>
                <a:gd name="T8" fmla="*/ 287 w 324"/>
                <a:gd name="T9" fmla="*/ 0 h 673"/>
                <a:gd name="T10" fmla="*/ 100 w 324"/>
                <a:gd name="T11" fmla="*/ 523 h 673"/>
                <a:gd name="T12" fmla="*/ 50 w 324"/>
                <a:gd name="T13" fmla="*/ 586 h 673"/>
                <a:gd name="T14" fmla="*/ 0 w 324"/>
                <a:gd name="T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" h="673">
                  <a:moveTo>
                    <a:pt x="0" y="673"/>
                  </a:moveTo>
                  <a:cubicBezTo>
                    <a:pt x="125" y="636"/>
                    <a:pt x="150" y="511"/>
                    <a:pt x="200" y="386"/>
                  </a:cubicBezTo>
                  <a:lnTo>
                    <a:pt x="300" y="112"/>
                  </a:lnTo>
                  <a:cubicBezTo>
                    <a:pt x="324" y="25"/>
                    <a:pt x="312" y="75"/>
                    <a:pt x="300" y="12"/>
                  </a:cubicBezTo>
                  <a:cubicBezTo>
                    <a:pt x="300" y="12"/>
                    <a:pt x="300" y="12"/>
                    <a:pt x="287" y="0"/>
                  </a:cubicBezTo>
                  <a:cubicBezTo>
                    <a:pt x="175" y="25"/>
                    <a:pt x="275" y="187"/>
                    <a:pt x="100" y="523"/>
                  </a:cubicBezTo>
                  <a:cubicBezTo>
                    <a:pt x="88" y="548"/>
                    <a:pt x="75" y="561"/>
                    <a:pt x="50" y="586"/>
                  </a:cubicBezTo>
                  <a:cubicBezTo>
                    <a:pt x="0" y="636"/>
                    <a:pt x="13" y="586"/>
                    <a:pt x="0" y="673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4" name="Freeform 130">
              <a:extLst>
                <a:ext uri="{FF2B5EF4-FFF2-40B4-BE49-F238E27FC236}">
                  <a16:creationId xmlns:a16="http://schemas.microsoft.com/office/drawing/2014/main" id="{624ADC8D-F53E-424F-8A6B-3CCCE80A0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" y="1016"/>
              <a:ext cx="36" cy="128"/>
            </a:xfrm>
            <a:custGeom>
              <a:avLst/>
              <a:gdLst>
                <a:gd name="T0" fmla="*/ 124 w 187"/>
                <a:gd name="T1" fmla="*/ 660 h 660"/>
                <a:gd name="T2" fmla="*/ 149 w 187"/>
                <a:gd name="T3" fmla="*/ 523 h 660"/>
                <a:gd name="T4" fmla="*/ 124 w 187"/>
                <a:gd name="T5" fmla="*/ 336 h 660"/>
                <a:gd name="T6" fmla="*/ 37 w 187"/>
                <a:gd name="T7" fmla="*/ 0 h 660"/>
                <a:gd name="T8" fmla="*/ 99 w 187"/>
                <a:gd name="T9" fmla="*/ 473 h 660"/>
                <a:gd name="T10" fmla="*/ 124 w 187"/>
                <a:gd name="T11" fmla="*/ 66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660">
                  <a:moveTo>
                    <a:pt x="124" y="660"/>
                  </a:moveTo>
                  <a:cubicBezTo>
                    <a:pt x="187" y="623"/>
                    <a:pt x="162" y="598"/>
                    <a:pt x="149" y="523"/>
                  </a:cubicBezTo>
                  <a:cubicBezTo>
                    <a:pt x="149" y="461"/>
                    <a:pt x="137" y="399"/>
                    <a:pt x="124" y="336"/>
                  </a:cubicBezTo>
                  <a:cubicBezTo>
                    <a:pt x="112" y="237"/>
                    <a:pt x="137" y="25"/>
                    <a:pt x="37" y="0"/>
                  </a:cubicBezTo>
                  <a:cubicBezTo>
                    <a:pt x="0" y="50"/>
                    <a:pt x="99" y="411"/>
                    <a:pt x="99" y="473"/>
                  </a:cubicBezTo>
                  <a:cubicBezTo>
                    <a:pt x="112" y="548"/>
                    <a:pt x="99" y="598"/>
                    <a:pt x="124" y="660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5" name="Freeform 131">
              <a:extLst>
                <a:ext uri="{FF2B5EF4-FFF2-40B4-BE49-F238E27FC236}">
                  <a16:creationId xmlns:a16="http://schemas.microsoft.com/office/drawing/2014/main" id="{57BD7322-953F-4112-A0DC-CE40FADCC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" y="823"/>
              <a:ext cx="136" cy="19"/>
            </a:xfrm>
            <a:custGeom>
              <a:avLst/>
              <a:gdLst>
                <a:gd name="T0" fmla="*/ 50 w 698"/>
                <a:gd name="T1" fmla="*/ 50 h 99"/>
                <a:gd name="T2" fmla="*/ 337 w 698"/>
                <a:gd name="T3" fmla="*/ 62 h 99"/>
                <a:gd name="T4" fmla="*/ 511 w 698"/>
                <a:gd name="T5" fmla="*/ 50 h 99"/>
                <a:gd name="T6" fmla="*/ 673 w 698"/>
                <a:gd name="T7" fmla="*/ 50 h 99"/>
                <a:gd name="T8" fmla="*/ 524 w 698"/>
                <a:gd name="T9" fmla="*/ 0 h 99"/>
                <a:gd name="T10" fmla="*/ 362 w 698"/>
                <a:gd name="T11" fmla="*/ 0 h 99"/>
                <a:gd name="T12" fmla="*/ 187 w 698"/>
                <a:gd name="T13" fmla="*/ 12 h 99"/>
                <a:gd name="T14" fmla="*/ 50 w 698"/>
                <a:gd name="T15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8" h="99">
                  <a:moveTo>
                    <a:pt x="50" y="50"/>
                  </a:moveTo>
                  <a:cubicBezTo>
                    <a:pt x="87" y="99"/>
                    <a:pt x="187" y="62"/>
                    <a:pt x="337" y="62"/>
                  </a:cubicBezTo>
                  <a:cubicBezTo>
                    <a:pt x="399" y="62"/>
                    <a:pt x="461" y="50"/>
                    <a:pt x="511" y="50"/>
                  </a:cubicBezTo>
                  <a:cubicBezTo>
                    <a:pt x="611" y="62"/>
                    <a:pt x="623" y="87"/>
                    <a:pt x="673" y="50"/>
                  </a:cubicBezTo>
                  <a:cubicBezTo>
                    <a:pt x="661" y="12"/>
                    <a:pt x="698" y="0"/>
                    <a:pt x="524" y="0"/>
                  </a:cubicBezTo>
                  <a:cubicBezTo>
                    <a:pt x="474" y="0"/>
                    <a:pt x="412" y="0"/>
                    <a:pt x="362" y="0"/>
                  </a:cubicBezTo>
                  <a:cubicBezTo>
                    <a:pt x="299" y="0"/>
                    <a:pt x="249" y="12"/>
                    <a:pt x="187" y="12"/>
                  </a:cubicBezTo>
                  <a:cubicBezTo>
                    <a:pt x="0" y="12"/>
                    <a:pt x="87" y="25"/>
                    <a:pt x="50" y="50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6" name="Freeform 132">
              <a:extLst>
                <a:ext uri="{FF2B5EF4-FFF2-40B4-BE49-F238E27FC236}">
                  <a16:creationId xmlns:a16="http://schemas.microsoft.com/office/drawing/2014/main" id="{2E9C5391-A630-455B-ABB2-353F91E8A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" y="1084"/>
              <a:ext cx="63" cy="104"/>
            </a:xfrm>
            <a:custGeom>
              <a:avLst/>
              <a:gdLst>
                <a:gd name="T0" fmla="*/ 324 w 324"/>
                <a:gd name="T1" fmla="*/ 536 h 536"/>
                <a:gd name="T2" fmla="*/ 200 w 324"/>
                <a:gd name="T3" fmla="*/ 249 h 536"/>
                <a:gd name="T4" fmla="*/ 125 w 324"/>
                <a:gd name="T5" fmla="*/ 124 h 536"/>
                <a:gd name="T6" fmla="*/ 38 w 324"/>
                <a:gd name="T7" fmla="*/ 0 h 536"/>
                <a:gd name="T8" fmla="*/ 224 w 324"/>
                <a:gd name="T9" fmla="*/ 423 h 536"/>
                <a:gd name="T10" fmla="*/ 324 w 324"/>
                <a:gd name="T11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4" h="536">
                  <a:moveTo>
                    <a:pt x="324" y="536"/>
                  </a:moveTo>
                  <a:cubicBezTo>
                    <a:pt x="324" y="448"/>
                    <a:pt x="237" y="336"/>
                    <a:pt x="200" y="249"/>
                  </a:cubicBezTo>
                  <a:cubicBezTo>
                    <a:pt x="175" y="212"/>
                    <a:pt x="150" y="162"/>
                    <a:pt x="125" y="124"/>
                  </a:cubicBezTo>
                  <a:cubicBezTo>
                    <a:pt x="87" y="50"/>
                    <a:pt x="100" y="37"/>
                    <a:pt x="38" y="0"/>
                  </a:cubicBezTo>
                  <a:cubicBezTo>
                    <a:pt x="0" y="74"/>
                    <a:pt x="162" y="311"/>
                    <a:pt x="224" y="423"/>
                  </a:cubicBezTo>
                  <a:cubicBezTo>
                    <a:pt x="262" y="498"/>
                    <a:pt x="237" y="523"/>
                    <a:pt x="324" y="536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7" name="Freeform 133">
              <a:extLst>
                <a:ext uri="{FF2B5EF4-FFF2-40B4-BE49-F238E27FC236}">
                  <a16:creationId xmlns:a16="http://schemas.microsoft.com/office/drawing/2014/main" id="{8D8CD487-EB23-49D3-B484-943A3217E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2722"/>
              <a:ext cx="96" cy="75"/>
            </a:xfrm>
            <a:custGeom>
              <a:avLst/>
              <a:gdLst>
                <a:gd name="T0" fmla="*/ 49 w 498"/>
                <a:gd name="T1" fmla="*/ 374 h 387"/>
                <a:gd name="T2" fmla="*/ 398 w 498"/>
                <a:gd name="T3" fmla="*/ 112 h 387"/>
                <a:gd name="T4" fmla="*/ 498 w 498"/>
                <a:gd name="T5" fmla="*/ 0 h 387"/>
                <a:gd name="T6" fmla="*/ 349 w 498"/>
                <a:gd name="T7" fmla="*/ 88 h 387"/>
                <a:gd name="T8" fmla="*/ 124 w 498"/>
                <a:gd name="T9" fmla="*/ 262 h 387"/>
                <a:gd name="T10" fmla="*/ 62 w 498"/>
                <a:gd name="T11" fmla="*/ 312 h 387"/>
                <a:gd name="T12" fmla="*/ 49 w 498"/>
                <a:gd name="T13" fmla="*/ 37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8" h="387">
                  <a:moveTo>
                    <a:pt x="49" y="374"/>
                  </a:moveTo>
                  <a:cubicBezTo>
                    <a:pt x="137" y="387"/>
                    <a:pt x="299" y="175"/>
                    <a:pt x="398" y="112"/>
                  </a:cubicBezTo>
                  <a:cubicBezTo>
                    <a:pt x="473" y="75"/>
                    <a:pt x="486" y="100"/>
                    <a:pt x="498" y="0"/>
                  </a:cubicBezTo>
                  <a:cubicBezTo>
                    <a:pt x="398" y="0"/>
                    <a:pt x="411" y="38"/>
                    <a:pt x="349" y="88"/>
                  </a:cubicBezTo>
                  <a:lnTo>
                    <a:pt x="124" y="262"/>
                  </a:lnTo>
                  <a:cubicBezTo>
                    <a:pt x="112" y="274"/>
                    <a:pt x="74" y="299"/>
                    <a:pt x="62" y="312"/>
                  </a:cubicBezTo>
                  <a:cubicBezTo>
                    <a:pt x="0" y="374"/>
                    <a:pt x="49" y="362"/>
                    <a:pt x="49" y="374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8" name="Freeform 134">
              <a:extLst>
                <a:ext uri="{FF2B5EF4-FFF2-40B4-BE49-F238E27FC236}">
                  <a16:creationId xmlns:a16="http://schemas.microsoft.com/office/drawing/2014/main" id="{8F7005CD-C7CC-42AD-A1D8-C0E281DB7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2915"/>
              <a:ext cx="60" cy="99"/>
            </a:xfrm>
            <a:custGeom>
              <a:avLst/>
              <a:gdLst>
                <a:gd name="T0" fmla="*/ 262 w 312"/>
                <a:gd name="T1" fmla="*/ 474 h 511"/>
                <a:gd name="T2" fmla="*/ 237 w 312"/>
                <a:gd name="T3" fmla="*/ 349 h 511"/>
                <a:gd name="T4" fmla="*/ 100 w 312"/>
                <a:gd name="T5" fmla="*/ 100 h 511"/>
                <a:gd name="T6" fmla="*/ 0 w 312"/>
                <a:gd name="T7" fmla="*/ 0 h 511"/>
                <a:gd name="T8" fmla="*/ 100 w 312"/>
                <a:gd name="T9" fmla="*/ 250 h 511"/>
                <a:gd name="T10" fmla="*/ 200 w 312"/>
                <a:gd name="T11" fmla="*/ 424 h 511"/>
                <a:gd name="T12" fmla="*/ 262 w 312"/>
                <a:gd name="T13" fmla="*/ 474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511">
                  <a:moveTo>
                    <a:pt x="262" y="474"/>
                  </a:moveTo>
                  <a:cubicBezTo>
                    <a:pt x="262" y="461"/>
                    <a:pt x="312" y="511"/>
                    <a:pt x="237" y="349"/>
                  </a:cubicBezTo>
                  <a:cubicBezTo>
                    <a:pt x="187" y="237"/>
                    <a:pt x="150" y="225"/>
                    <a:pt x="100" y="100"/>
                  </a:cubicBezTo>
                  <a:cubicBezTo>
                    <a:pt x="75" y="38"/>
                    <a:pt x="75" y="0"/>
                    <a:pt x="0" y="0"/>
                  </a:cubicBezTo>
                  <a:cubicBezTo>
                    <a:pt x="0" y="63"/>
                    <a:pt x="75" y="200"/>
                    <a:pt x="100" y="250"/>
                  </a:cubicBezTo>
                  <a:lnTo>
                    <a:pt x="200" y="424"/>
                  </a:lnTo>
                  <a:cubicBezTo>
                    <a:pt x="237" y="499"/>
                    <a:pt x="200" y="461"/>
                    <a:pt x="262" y="474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9" name="Freeform 135">
              <a:extLst>
                <a:ext uri="{FF2B5EF4-FFF2-40B4-BE49-F238E27FC236}">
                  <a16:creationId xmlns:a16="http://schemas.microsoft.com/office/drawing/2014/main" id="{373AAA73-8335-4F57-8E1B-2CA6410FB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2961"/>
              <a:ext cx="34" cy="99"/>
            </a:xfrm>
            <a:custGeom>
              <a:avLst/>
              <a:gdLst>
                <a:gd name="T0" fmla="*/ 175 w 175"/>
                <a:gd name="T1" fmla="*/ 511 h 511"/>
                <a:gd name="T2" fmla="*/ 88 w 175"/>
                <a:gd name="T3" fmla="*/ 0 h 511"/>
                <a:gd name="T4" fmla="*/ 13 w 175"/>
                <a:gd name="T5" fmla="*/ 100 h 511"/>
                <a:gd name="T6" fmla="*/ 25 w 175"/>
                <a:gd name="T7" fmla="*/ 274 h 511"/>
                <a:gd name="T8" fmla="*/ 175 w 175"/>
                <a:gd name="T9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511">
                  <a:moveTo>
                    <a:pt x="175" y="511"/>
                  </a:moveTo>
                  <a:cubicBezTo>
                    <a:pt x="150" y="349"/>
                    <a:pt x="50" y="399"/>
                    <a:pt x="88" y="0"/>
                  </a:cubicBezTo>
                  <a:cubicBezTo>
                    <a:pt x="13" y="0"/>
                    <a:pt x="25" y="25"/>
                    <a:pt x="13" y="100"/>
                  </a:cubicBezTo>
                  <a:cubicBezTo>
                    <a:pt x="13" y="175"/>
                    <a:pt x="0" y="199"/>
                    <a:pt x="25" y="274"/>
                  </a:cubicBezTo>
                  <a:cubicBezTo>
                    <a:pt x="50" y="374"/>
                    <a:pt x="50" y="499"/>
                    <a:pt x="175" y="511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0" name="Freeform 136">
              <a:extLst>
                <a:ext uri="{FF2B5EF4-FFF2-40B4-BE49-F238E27FC236}">
                  <a16:creationId xmlns:a16="http://schemas.microsoft.com/office/drawing/2014/main" id="{595E8EC0-7AAD-4B8D-BA30-8E5439FD8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" y="2219"/>
              <a:ext cx="58" cy="90"/>
            </a:xfrm>
            <a:custGeom>
              <a:avLst/>
              <a:gdLst>
                <a:gd name="T0" fmla="*/ 50 w 299"/>
                <a:gd name="T1" fmla="*/ 461 h 461"/>
                <a:gd name="T2" fmla="*/ 87 w 299"/>
                <a:gd name="T3" fmla="*/ 411 h 461"/>
                <a:gd name="T4" fmla="*/ 162 w 299"/>
                <a:gd name="T5" fmla="*/ 237 h 461"/>
                <a:gd name="T6" fmla="*/ 262 w 299"/>
                <a:gd name="T7" fmla="*/ 112 h 461"/>
                <a:gd name="T8" fmla="*/ 299 w 299"/>
                <a:gd name="T9" fmla="*/ 0 h 461"/>
                <a:gd name="T10" fmla="*/ 162 w 299"/>
                <a:gd name="T11" fmla="*/ 100 h 461"/>
                <a:gd name="T12" fmla="*/ 112 w 299"/>
                <a:gd name="T13" fmla="*/ 199 h 461"/>
                <a:gd name="T14" fmla="*/ 50 w 299"/>
                <a:gd name="T15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9" h="461">
                  <a:moveTo>
                    <a:pt x="50" y="461"/>
                  </a:moveTo>
                  <a:cubicBezTo>
                    <a:pt x="87" y="449"/>
                    <a:pt x="62" y="461"/>
                    <a:pt x="87" y="411"/>
                  </a:cubicBezTo>
                  <a:cubicBezTo>
                    <a:pt x="100" y="361"/>
                    <a:pt x="100" y="324"/>
                    <a:pt x="162" y="237"/>
                  </a:cubicBezTo>
                  <a:lnTo>
                    <a:pt x="262" y="112"/>
                  </a:lnTo>
                  <a:cubicBezTo>
                    <a:pt x="299" y="62"/>
                    <a:pt x="287" y="62"/>
                    <a:pt x="299" y="0"/>
                  </a:cubicBezTo>
                  <a:cubicBezTo>
                    <a:pt x="199" y="13"/>
                    <a:pt x="199" y="25"/>
                    <a:pt x="162" y="100"/>
                  </a:cubicBezTo>
                  <a:cubicBezTo>
                    <a:pt x="137" y="150"/>
                    <a:pt x="137" y="150"/>
                    <a:pt x="112" y="199"/>
                  </a:cubicBezTo>
                  <a:cubicBezTo>
                    <a:pt x="75" y="262"/>
                    <a:pt x="0" y="386"/>
                    <a:pt x="50" y="461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1" name="Freeform 137">
              <a:extLst>
                <a:ext uri="{FF2B5EF4-FFF2-40B4-BE49-F238E27FC236}">
                  <a16:creationId xmlns:a16="http://schemas.microsoft.com/office/drawing/2014/main" id="{31730A9B-E19B-4178-9FED-8A4A43AEB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050"/>
              <a:ext cx="73" cy="104"/>
            </a:xfrm>
            <a:custGeom>
              <a:avLst/>
              <a:gdLst>
                <a:gd name="T0" fmla="*/ 0 w 374"/>
                <a:gd name="T1" fmla="*/ 498 h 536"/>
                <a:gd name="T2" fmla="*/ 125 w 374"/>
                <a:gd name="T3" fmla="*/ 398 h 536"/>
                <a:gd name="T4" fmla="*/ 374 w 374"/>
                <a:gd name="T5" fmla="*/ 12 h 536"/>
                <a:gd name="T6" fmla="*/ 287 w 374"/>
                <a:gd name="T7" fmla="*/ 74 h 536"/>
                <a:gd name="T8" fmla="*/ 0 w 374"/>
                <a:gd name="T9" fmla="*/ 49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536">
                  <a:moveTo>
                    <a:pt x="0" y="498"/>
                  </a:moveTo>
                  <a:cubicBezTo>
                    <a:pt x="75" y="511"/>
                    <a:pt x="50" y="536"/>
                    <a:pt x="125" y="398"/>
                  </a:cubicBezTo>
                  <a:cubicBezTo>
                    <a:pt x="225" y="212"/>
                    <a:pt x="349" y="124"/>
                    <a:pt x="374" y="12"/>
                  </a:cubicBezTo>
                  <a:cubicBezTo>
                    <a:pt x="287" y="37"/>
                    <a:pt x="349" y="0"/>
                    <a:pt x="287" y="74"/>
                  </a:cubicBezTo>
                  <a:cubicBezTo>
                    <a:pt x="225" y="137"/>
                    <a:pt x="13" y="436"/>
                    <a:pt x="0" y="498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2" name="Freeform 138">
              <a:extLst>
                <a:ext uri="{FF2B5EF4-FFF2-40B4-BE49-F238E27FC236}">
                  <a16:creationId xmlns:a16="http://schemas.microsoft.com/office/drawing/2014/main" id="{C58D6FEA-0833-40E4-A777-E24A0D166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893"/>
              <a:ext cx="49" cy="120"/>
            </a:xfrm>
            <a:custGeom>
              <a:avLst/>
              <a:gdLst>
                <a:gd name="T0" fmla="*/ 225 w 250"/>
                <a:gd name="T1" fmla="*/ 623 h 623"/>
                <a:gd name="T2" fmla="*/ 175 w 250"/>
                <a:gd name="T3" fmla="*/ 312 h 623"/>
                <a:gd name="T4" fmla="*/ 50 w 250"/>
                <a:gd name="T5" fmla="*/ 38 h 623"/>
                <a:gd name="T6" fmla="*/ 125 w 250"/>
                <a:gd name="T7" fmla="*/ 312 h 623"/>
                <a:gd name="T8" fmla="*/ 163 w 250"/>
                <a:gd name="T9" fmla="*/ 486 h 623"/>
                <a:gd name="T10" fmla="*/ 225 w 250"/>
                <a:gd name="T11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623">
                  <a:moveTo>
                    <a:pt x="225" y="623"/>
                  </a:moveTo>
                  <a:cubicBezTo>
                    <a:pt x="250" y="548"/>
                    <a:pt x="175" y="399"/>
                    <a:pt x="175" y="312"/>
                  </a:cubicBezTo>
                  <a:cubicBezTo>
                    <a:pt x="163" y="249"/>
                    <a:pt x="113" y="0"/>
                    <a:pt x="50" y="38"/>
                  </a:cubicBezTo>
                  <a:cubicBezTo>
                    <a:pt x="0" y="62"/>
                    <a:pt x="100" y="224"/>
                    <a:pt x="125" y="312"/>
                  </a:cubicBezTo>
                  <a:cubicBezTo>
                    <a:pt x="138" y="374"/>
                    <a:pt x="138" y="424"/>
                    <a:pt x="163" y="486"/>
                  </a:cubicBezTo>
                  <a:cubicBezTo>
                    <a:pt x="175" y="573"/>
                    <a:pt x="150" y="611"/>
                    <a:pt x="225" y="623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3" name="Freeform 139">
              <a:extLst>
                <a:ext uri="{FF2B5EF4-FFF2-40B4-BE49-F238E27FC236}">
                  <a16:creationId xmlns:a16="http://schemas.microsoft.com/office/drawing/2014/main" id="{F31A3EC7-98C1-4AF3-950A-12505322A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5" y="2654"/>
              <a:ext cx="94" cy="61"/>
            </a:xfrm>
            <a:custGeom>
              <a:avLst/>
              <a:gdLst>
                <a:gd name="T0" fmla="*/ 0 w 486"/>
                <a:gd name="T1" fmla="*/ 312 h 312"/>
                <a:gd name="T2" fmla="*/ 262 w 486"/>
                <a:gd name="T3" fmla="*/ 162 h 312"/>
                <a:gd name="T4" fmla="*/ 399 w 486"/>
                <a:gd name="T5" fmla="*/ 100 h 312"/>
                <a:gd name="T6" fmla="*/ 486 w 486"/>
                <a:gd name="T7" fmla="*/ 13 h 312"/>
                <a:gd name="T8" fmla="*/ 349 w 486"/>
                <a:gd name="T9" fmla="*/ 63 h 312"/>
                <a:gd name="T10" fmla="*/ 212 w 486"/>
                <a:gd name="T11" fmla="*/ 125 h 312"/>
                <a:gd name="T12" fmla="*/ 0 w 486"/>
                <a:gd name="T1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" h="312">
                  <a:moveTo>
                    <a:pt x="0" y="312"/>
                  </a:moveTo>
                  <a:cubicBezTo>
                    <a:pt x="112" y="312"/>
                    <a:pt x="175" y="200"/>
                    <a:pt x="262" y="162"/>
                  </a:cubicBezTo>
                  <a:cubicBezTo>
                    <a:pt x="324" y="137"/>
                    <a:pt x="349" y="125"/>
                    <a:pt x="399" y="100"/>
                  </a:cubicBezTo>
                  <a:cubicBezTo>
                    <a:pt x="449" y="63"/>
                    <a:pt x="474" y="75"/>
                    <a:pt x="486" y="13"/>
                  </a:cubicBezTo>
                  <a:cubicBezTo>
                    <a:pt x="411" y="0"/>
                    <a:pt x="387" y="25"/>
                    <a:pt x="349" y="63"/>
                  </a:cubicBezTo>
                  <a:cubicBezTo>
                    <a:pt x="287" y="100"/>
                    <a:pt x="274" y="88"/>
                    <a:pt x="212" y="125"/>
                  </a:cubicBezTo>
                  <a:cubicBezTo>
                    <a:pt x="75" y="200"/>
                    <a:pt x="13" y="225"/>
                    <a:pt x="0" y="312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4" name="Freeform 140">
              <a:extLst>
                <a:ext uri="{FF2B5EF4-FFF2-40B4-BE49-F238E27FC236}">
                  <a16:creationId xmlns:a16="http://schemas.microsoft.com/office/drawing/2014/main" id="{DA35A897-411F-4019-9709-6FA057EFA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" y="1163"/>
              <a:ext cx="32" cy="116"/>
            </a:xfrm>
            <a:custGeom>
              <a:avLst/>
              <a:gdLst>
                <a:gd name="T0" fmla="*/ 112 w 162"/>
                <a:gd name="T1" fmla="*/ 548 h 598"/>
                <a:gd name="T2" fmla="*/ 137 w 162"/>
                <a:gd name="T3" fmla="*/ 386 h 598"/>
                <a:gd name="T4" fmla="*/ 87 w 162"/>
                <a:gd name="T5" fmla="*/ 100 h 598"/>
                <a:gd name="T6" fmla="*/ 13 w 162"/>
                <a:gd name="T7" fmla="*/ 0 h 598"/>
                <a:gd name="T8" fmla="*/ 112 w 162"/>
                <a:gd name="T9" fmla="*/ 54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598">
                  <a:moveTo>
                    <a:pt x="112" y="548"/>
                  </a:moveTo>
                  <a:cubicBezTo>
                    <a:pt x="137" y="523"/>
                    <a:pt x="162" y="598"/>
                    <a:pt x="137" y="386"/>
                  </a:cubicBezTo>
                  <a:lnTo>
                    <a:pt x="87" y="100"/>
                  </a:lnTo>
                  <a:cubicBezTo>
                    <a:pt x="63" y="25"/>
                    <a:pt x="75" y="12"/>
                    <a:pt x="13" y="0"/>
                  </a:cubicBezTo>
                  <a:cubicBezTo>
                    <a:pt x="0" y="37"/>
                    <a:pt x="87" y="498"/>
                    <a:pt x="112" y="548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5" name="Freeform 141">
              <a:extLst>
                <a:ext uri="{FF2B5EF4-FFF2-40B4-BE49-F238E27FC236}">
                  <a16:creationId xmlns:a16="http://schemas.microsoft.com/office/drawing/2014/main" id="{2FDCFCD5-2306-4D3B-A5D0-8998B1CCB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1" y="2164"/>
              <a:ext cx="58" cy="99"/>
            </a:xfrm>
            <a:custGeom>
              <a:avLst/>
              <a:gdLst>
                <a:gd name="T0" fmla="*/ 25 w 299"/>
                <a:gd name="T1" fmla="*/ 511 h 511"/>
                <a:gd name="T2" fmla="*/ 112 w 299"/>
                <a:gd name="T3" fmla="*/ 399 h 511"/>
                <a:gd name="T4" fmla="*/ 162 w 299"/>
                <a:gd name="T5" fmla="*/ 262 h 511"/>
                <a:gd name="T6" fmla="*/ 299 w 299"/>
                <a:gd name="T7" fmla="*/ 0 h 511"/>
                <a:gd name="T8" fmla="*/ 187 w 299"/>
                <a:gd name="T9" fmla="*/ 100 h 511"/>
                <a:gd name="T10" fmla="*/ 50 w 299"/>
                <a:gd name="T11" fmla="*/ 374 h 511"/>
                <a:gd name="T12" fmla="*/ 25 w 299"/>
                <a:gd name="T13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9" h="511">
                  <a:moveTo>
                    <a:pt x="25" y="511"/>
                  </a:moveTo>
                  <a:cubicBezTo>
                    <a:pt x="112" y="511"/>
                    <a:pt x="62" y="486"/>
                    <a:pt x="112" y="399"/>
                  </a:cubicBezTo>
                  <a:cubicBezTo>
                    <a:pt x="125" y="349"/>
                    <a:pt x="137" y="324"/>
                    <a:pt x="162" y="262"/>
                  </a:cubicBezTo>
                  <a:cubicBezTo>
                    <a:pt x="274" y="13"/>
                    <a:pt x="299" y="138"/>
                    <a:pt x="299" y="0"/>
                  </a:cubicBezTo>
                  <a:cubicBezTo>
                    <a:pt x="212" y="13"/>
                    <a:pt x="224" y="25"/>
                    <a:pt x="187" y="100"/>
                  </a:cubicBezTo>
                  <a:lnTo>
                    <a:pt x="50" y="374"/>
                  </a:lnTo>
                  <a:cubicBezTo>
                    <a:pt x="25" y="424"/>
                    <a:pt x="0" y="449"/>
                    <a:pt x="25" y="511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6" name="Freeform 142">
              <a:extLst>
                <a:ext uri="{FF2B5EF4-FFF2-40B4-BE49-F238E27FC236}">
                  <a16:creationId xmlns:a16="http://schemas.microsoft.com/office/drawing/2014/main" id="{B6E6EBD9-32A1-443D-B98A-6809342B6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961"/>
              <a:ext cx="58" cy="111"/>
            </a:xfrm>
            <a:custGeom>
              <a:avLst/>
              <a:gdLst>
                <a:gd name="T0" fmla="*/ 37 w 299"/>
                <a:gd name="T1" fmla="*/ 573 h 573"/>
                <a:gd name="T2" fmla="*/ 162 w 299"/>
                <a:gd name="T3" fmla="*/ 299 h 573"/>
                <a:gd name="T4" fmla="*/ 299 w 299"/>
                <a:gd name="T5" fmla="*/ 12 h 573"/>
                <a:gd name="T6" fmla="*/ 124 w 299"/>
                <a:gd name="T7" fmla="*/ 261 h 573"/>
                <a:gd name="T8" fmla="*/ 49 w 299"/>
                <a:gd name="T9" fmla="*/ 411 h 573"/>
                <a:gd name="T10" fmla="*/ 24 w 299"/>
                <a:gd name="T11" fmla="*/ 486 h 573"/>
                <a:gd name="T12" fmla="*/ 37 w 299"/>
                <a:gd name="T13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9" h="573">
                  <a:moveTo>
                    <a:pt x="37" y="573"/>
                  </a:moveTo>
                  <a:lnTo>
                    <a:pt x="162" y="299"/>
                  </a:lnTo>
                  <a:cubicBezTo>
                    <a:pt x="199" y="211"/>
                    <a:pt x="274" y="124"/>
                    <a:pt x="299" y="12"/>
                  </a:cubicBezTo>
                  <a:cubicBezTo>
                    <a:pt x="211" y="0"/>
                    <a:pt x="199" y="87"/>
                    <a:pt x="124" y="261"/>
                  </a:cubicBezTo>
                  <a:lnTo>
                    <a:pt x="49" y="411"/>
                  </a:lnTo>
                  <a:cubicBezTo>
                    <a:pt x="49" y="423"/>
                    <a:pt x="24" y="461"/>
                    <a:pt x="24" y="486"/>
                  </a:cubicBezTo>
                  <a:cubicBezTo>
                    <a:pt x="0" y="573"/>
                    <a:pt x="24" y="573"/>
                    <a:pt x="37" y="573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7" name="Freeform 143">
              <a:extLst>
                <a:ext uri="{FF2B5EF4-FFF2-40B4-BE49-F238E27FC236}">
                  <a16:creationId xmlns:a16="http://schemas.microsoft.com/office/drawing/2014/main" id="{AF00A877-81D6-4E8D-A464-3A73A6E0A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1801"/>
              <a:ext cx="95" cy="92"/>
            </a:xfrm>
            <a:custGeom>
              <a:avLst/>
              <a:gdLst>
                <a:gd name="T0" fmla="*/ 12 w 486"/>
                <a:gd name="T1" fmla="*/ 436 h 474"/>
                <a:gd name="T2" fmla="*/ 199 w 486"/>
                <a:gd name="T3" fmla="*/ 312 h 474"/>
                <a:gd name="T4" fmla="*/ 486 w 486"/>
                <a:gd name="T5" fmla="*/ 0 h 474"/>
                <a:gd name="T6" fmla="*/ 62 w 486"/>
                <a:gd name="T7" fmla="*/ 374 h 474"/>
                <a:gd name="T8" fmla="*/ 12 w 486"/>
                <a:gd name="T9" fmla="*/ 436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" h="474">
                  <a:moveTo>
                    <a:pt x="12" y="436"/>
                  </a:moveTo>
                  <a:cubicBezTo>
                    <a:pt x="75" y="474"/>
                    <a:pt x="112" y="411"/>
                    <a:pt x="199" y="312"/>
                  </a:cubicBezTo>
                  <a:cubicBezTo>
                    <a:pt x="249" y="249"/>
                    <a:pt x="474" y="50"/>
                    <a:pt x="486" y="0"/>
                  </a:cubicBezTo>
                  <a:cubicBezTo>
                    <a:pt x="386" y="0"/>
                    <a:pt x="149" y="299"/>
                    <a:pt x="62" y="374"/>
                  </a:cubicBezTo>
                  <a:cubicBezTo>
                    <a:pt x="0" y="424"/>
                    <a:pt x="25" y="374"/>
                    <a:pt x="12" y="436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8" name="Freeform 144">
              <a:extLst>
                <a:ext uri="{FF2B5EF4-FFF2-40B4-BE49-F238E27FC236}">
                  <a16:creationId xmlns:a16="http://schemas.microsoft.com/office/drawing/2014/main" id="{E41C3669-D519-4165-83FA-7E90700E3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" y="501"/>
              <a:ext cx="108" cy="29"/>
            </a:xfrm>
            <a:custGeom>
              <a:avLst/>
              <a:gdLst>
                <a:gd name="T0" fmla="*/ 0 w 561"/>
                <a:gd name="T1" fmla="*/ 87 h 150"/>
                <a:gd name="T2" fmla="*/ 274 w 561"/>
                <a:gd name="T3" fmla="*/ 125 h 150"/>
                <a:gd name="T4" fmla="*/ 561 w 561"/>
                <a:gd name="T5" fmla="*/ 87 h 150"/>
                <a:gd name="T6" fmla="*/ 249 w 561"/>
                <a:gd name="T7" fmla="*/ 63 h 150"/>
                <a:gd name="T8" fmla="*/ 0 w 561"/>
                <a:gd name="T9" fmla="*/ 8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150">
                  <a:moveTo>
                    <a:pt x="0" y="87"/>
                  </a:moveTo>
                  <a:cubicBezTo>
                    <a:pt x="50" y="137"/>
                    <a:pt x="112" y="112"/>
                    <a:pt x="274" y="125"/>
                  </a:cubicBezTo>
                  <a:cubicBezTo>
                    <a:pt x="361" y="125"/>
                    <a:pt x="511" y="150"/>
                    <a:pt x="561" y="87"/>
                  </a:cubicBezTo>
                  <a:cubicBezTo>
                    <a:pt x="511" y="63"/>
                    <a:pt x="399" y="87"/>
                    <a:pt x="249" y="63"/>
                  </a:cubicBezTo>
                  <a:cubicBezTo>
                    <a:pt x="187" y="50"/>
                    <a:pt x="13" y="0"/>
                    <a:pt x="0" y="87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9" name="Freeform 145">
              <a:extLst>
                <a:ext uri="{FF2B5EF4-FFF2-40B4-BE49-F238E27FC236}">
                  <a16:creationId xmlns:a16="http://schemas.microsoft.com/office/drawing/2014/main" id="{7835CBBC-A9FB-462D-ABB0-2515D24A1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" y="2746"/>
              <a:ext cx="92" cy="75"/>
            </a:xfrm>
            <a:custGeom>
              <a:avLst/>
              <a:gdLst>
                <a:gd name="T0" fmla="*/ 0 w 473"/>
                <a:gd name="T1" fmla="*/ 374 h 386"/>
                <a:gd name="T2" fmla="*/ 87 w 473"/>
                <a:gd name="T3" fmla="*/ 349 h 386"/>
                <a:gd name="T4" fmla="*/ 249 w 473"/>
                <a:gd name="T5" fmla="*/ 212 h 386"/>
                <a:gd name="T6" fmla="*/ 473 w 473"/>
                <a:gd name="T7" fmla="*/ 0 h 386"/>
                <a:gd name="T8" fmla="*/ 75 w 473"/>
                <a:gd name="T9" fmla="*/ 262 h 386"/>
                <a:gd name="T10" fmla="*/ 0 w 473"/>
                <a:gd name="T11" fmla="*/ 37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3" h="386">
                  <a:moveTo>
                    <a:pt x="0" y="374"/>
                  </a:moveTo>
                  <a:cubicBezTo>
                    <a:pt x="75" y="386"/>
                    <a:pt x="37" y="386"/>
                    <a:pt x="87" y="349"/>
                  </a:cubicBezTo>
                  <a:lnTo>
                    <a:pt x="249" y="212"/>
                  </a:lnTo>
                  <a:cubicBezTo>
                    <a:pt x="361" y="100"/>
                    <a:pt x="449" y="87"/>
                    <a:pt x="473" y="0"/>
                  </a:cubicBezTo>
                  <a:cubicBezTo>
                    <a:pt x="411" y="25"/>
                    <a:pt x="112" y="224"/>
                    <a:pt x="75" y="262"/>
                  </a:cubicBezTo>
                  <a:cubicBezTo>
                    <a:pt x="37" y="287"/>
                    <a:pt x="12" y="324"/>
                    <a:pt x="0" y="374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0" name="Freeform 146">
              <a:extLst>
                <a:ext uri="{FF2B5EF4-FFF2-40B4-BE49-F238E27FC236}">
                  <a16:creationId xmlns:a16="http://schemas.microsoft.com/office/drawing/2014/main" id="{9524C8A8-591D-41F0-936A-4C7815F68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" y="1937"/>
              <a:ext cx="55" cy="89"/>
            </a:xfrm>
            <a:custGeom>
              <a:avLst/>
              <a:gdLst>
                <a:gd name="T0" fmla="*/ 37 w 286"/>
                <a:gd name="T1" fmla="*/ 461 h 461"/>
                <a:gd name="T2" fmla="*/ 149 w 286"/>
                <a:gd name="T3" fmla="*/ 224 h 461"/>
                <a:gd name="T4" fmla="*/ 274 w 286"/>
                <a:gd name="T5" fmla="*/ 12 h 461"/>
                <a:gd name="T6" fmla="*/ 99 w 286"/>
                <a:gd name="T7" fmla="*/ 187 h 461"/>
                <a:gd name="T8" fmla="*/ 37 w 286"/>
                <a:gd name="T9" fmla="*/ 312 h 461"/>
                <a:gd name="T10" fmla="*/ 12 w 286"/>
                <a:gd name="T11" fmla="*/ 374 h 461"/>
                <a:gd name="T12" fmla="*/ 37 w 286"/>
                <a:gd name="T13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461">
                  <a:moveTo>
                    <a:pt x="37" y="461"/>
                  </a:moveTo>
                  <a:cubicBezTo>
                    <a:pt x="99" y="424"/>
                    <a:pt x="37" y="424"/>
                    <a:pt x="149" y="224"/>
                  </a:cubicBezTo>
                  <a:cubicBezTo>
                    <a:pt x="187" y="162"/>
                    <a:pt x="286" y="87"/>
                    <a:pt x="274" y="12"/>
                  </a:cubicBezTo>
                  <a:cubicBezTo>
                    <a:pt x="199" y="0"/>
                    <a:pt x="137" y="125"/>
                    <a:pt x="99" y="187"/>
                  </a:cubicBezTo>
                  <a:cubicBezTo>
                    <a:pt x="75" y="224"/>
                    <a:pt x="50" y="262"/>
                    <a:pt x="37" y="312"/>
                  </a:cubicBezTo>
                  <a:cubicBezTo>
                    <a:pt x="25" y="324"/>
                    <a:pt x="12" y="349"/>
                    <a:pt x="12" y="374"/>
                  </a:cubicBezTo>
                  <a:cubicBezTo>
                    <a:pt x="0" y="449"/>
                    <a:pt x="0" y="424"/>
                    <a:pt x="37" y="461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1" name="Freeform 147">
              <a:extLst>
                <a:ext uri="{FF2B5EF4-FFF2-40B4-BE49-F238E27FC236}">
                  <a16:creationId xmlns:a16="http://schemas.microsoft.com/office/drawing/2014/main" id="{BE79B7FE-8389-46F1-AF34-F8FB2C42D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3" y="2036"/>
              <a:ext cx="80" cy="111"/>
            </a:xfrm>
            <a:custGeom>
              <a:avLst/>
              <a:gdLst>
                <a:gd name="T0" fmla="*/ 411 w 411"/>
                <a:gd name="T1" fmla="*/ 0 h 573"/>
                <a:gd name="T2" fmla="*/ 199 w 411"/>
                <a:gd name="T3" fmla="*/ 249 h 573"/>
                <a:gd name="T4" fmla="*/ 37 w 411"/>
                <a:gd name="T5" fmla="*/ 523 h 573"/>
                <a:gd name="T6" fmla="*/ 324 w 411"/>
                <a:gd name="T7" fmla="*/ 162 h 573"/>
                <a:gd name="T8" fmla="*/ 411 w 411"/>
                <a:gd name="T9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573">
                  <a:moveTo>
                    <a:pt x="411" y="0"/>
                  </a:moveTo>
                  <a:cubicBezTo>
                    <a:pt x="337" y="12"/>
                    <a:pt x="324" y="100"/>
                    <a:pt x="199" y="249"/>
                  </a:cubicBezTo>
                  <a:cubicBezTo>
                    <a:pt x="162" y="287"/>
                    <a:pt x="0" y="486"/>
                    <a:pt x="37" y="523"/>
                  </a:cubicBezTo>
                  <a:cubicBezTo>
                    <a:pt x="87" y="573"/>
                    <a:pt x="187" y="299"/>
                    <a:pt x="324" y="162"/>
                  </a:cubicBezTo>
                  <a:cubicBezTo>
                    <a:pt x="374" y="112"/>
                    <a:pt x="411" y="87"/>
                    <a:pt x="411" y="0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2" name="Freeform 148">
              <a:extLst>
                <a:ext uri="{FF2B5EF4-FFF2-40B4-BE49-F238E27FC236}">
                  <a16:creationId xmlns:a16="http://schemas.microsoft.com/office/drawing/2014/main" id="{44990FC8-D5D3-40A1-8A76-991709A04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2980"/>
              <a:ext cx="37" cy="85"/>
            </a:xfrm>
            <a:custGeom>
              <a:avLst/>
              <a:gdLst>
                <a:gd name="T0" fmla="*/ 137 w 187"/>
                <a:gd name="T1" fmla="*/ 436 h 436"/>
                <a:gd name="T2" fmla="*/ 137 w 187"/>
                <a:gd name="T3" fmla="*/ 199 h 436"/>
                <a:gd name="T4" fmla="*/ 162 w 187"/>
                <a:gd name="T5" fmla="*/ 0 h 436"/>
                <a:gd name="T6" fmla="*/ 87 w 187"/>
                <a:gd name="T7" fmla="*/ 87 h 436"/>
                <a:gd name="T8" fmla="*/ 137 w 187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436">
                  <a:moveTo>
                    <a:pt x="137" y="436"/>
                  </a:moveTo>
                  <a:cubicBezTo>
                    <a:pt x="162" y="374"/>
                    <a:pt x="137" y="286"/>
                    <a:pt x="137" y="199"/>
                  </a:cubicBezTo>
                  <a:cubicBezTo>
                    <a:pt x="137" y="62"/>
                    <a:pt x="187" y="62"/>
                    <a:pt x="162" y="0"/>
                  </a:cubicBezTo>
                  <a:cubicBezTo>
                    <a:pt x="87" y="12"/>
                    <a:pt x="100" y="25"/>
                    <a:pt x="87" y="87"/>
                  </a:cubicBezTo>
                  <a:cubicBezTo>
                    <a:pt x="62" y="187"/>
                    <a:pt x="0" y="436"/>
                    <a:pt x="137" y="436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3" name="Freeform 149">
              <a:extLst>
                <a:ext uri="{FF2B5EF4-FFF2-40B4-BE49-F238E27FC236}">
                  <a16:creationId xmlns:a16="http://schemas.microsoft.com/office/drawing/2014/main" id="{40941DED-224B-4180-8245-2230E248E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" y="489"/>
              <a:ext cx="51" cy="32"/>
            </a:xfrm>
            <a:custGeom>
              <a:avLst/>
              <a:gdLst>
                <a:gd name="T0" fmla="*/ 0 w 262"/>
                <a:gd name="T1" fmla="*/ 0 h 162"/>
                <a:gd name="T2" fmla="*/ 25 w 262"/>
                <a:gd name="T3" fmla="*/ 75 h 162"/>
                <a:gd name="T4" fmla="*/ 249 w 262"/>
                <a:gd name="T5" fmla="*/ 162 h 162"/>
                <a:gd name="T6" fmla="*/ 224 w 262"/>
                <a:gd name="T7" fmla="*/ 12 h 162"/>
                <a:gd name="T8" fmla="*/ 0 w 262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62">
                  <a:moveTo>
                    <a:pt x="0" y="0"/>
                  </a:moveTo>
                  <a:cubicBezTo>
                    <a:pt x="0" y="62"/>
                    <a:pt x="0" y="25"/>
                    <a:pt x="25" y="75"/>
                  </a:cubicBezTo>
                  <a:cubicBezTo>
                    <a:pt x="75" y="162"/>
                    <a:pt x="75" y="162"/>
                    <a:pt x="249" y="162"/>
                  </a:cubicBezTo>
                  <a:cubicBezTo>
                    <a:pt x="262" y="87"/>
                    <a:pt x="249" y="75"/>
                    <a:pt x="224" y="1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4" name="Freeform 150">
              <a:extLst>
                <a:ext uri="{FF2B5EF4-FFF2-40B4-BE49-F238E27FC236}">
                  <a16:creationId xmlns:a16="http://schemas.microsoft.com/office/drawing/2014/main" id="{56562923-CCCB-420E-B4CE-5F907B78C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1188"/>
              <a:ext cx="43" cy="101"/>
            </a:xfrm>
            <a:custGeom>
              <a:avLst/>
              <a:gdLst>
                <a:gd name="T0" fmla="*/ 38 w 225"/>
                <a:gd name="T1" fmla="*/ 523 h 523"/>
                <a:gd name="T2" fmla="*/ 88 w 225"/>
                <a:gd name="T3" fmla="*/ 473 h 523"/>
                <a:gd name="T4" fmla="*/ 100 w 225"/>
                <a:gd name="T5" fmla="*/ 448 h 523"/>
                <a:gd name="T6" fmla="*/ 200 w 225"/>
                <a:gd name="T7" fmla="*/ 137 h 523"/>
                <a:gd name="T8" fmla="*/ 150 w 225"/>
                <a:gd name="T9" fmla="*/ 0 h 523"/>
                <a:gd name="T10" fmla="*/ 50 w 225"/>
                <a:gd name="T11" fmla="*/ 398 h 523"/>
                <a:gd name="T12" fmla="*/ 38 w 225"/>
                <a:gd name="T13" fmla="*/ 52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" h="523">
                  <a:moveTo>
                    <a:pt x="38" y="523"/>
                  </a:moveTo>
                  <a:cubicBezTo>
                    <a:pt x="88" y="498"/>
                    <a:pt x="63" y="523"/>
                    <a:pt x="88" y="473"/>
                  </a:cubicBezTo>
                  <a:cubicBezTo>
                    <a:pt x="88" y="473"/>
                    <a:pt x="88" y="448"/>
                    <a:pt x="100" y="448"/>
                  </a:cubicBezTo>
                  <a:cubicBezTo>
                    <a:pt x="150" y="336"/>
                    <a:pt x="175" y="261"/>
                    <a:pt x="200" y="137"/>
                  </a:cubicBezTo>
                  <a:cubicBezTo>
                    <a:pt x="200" y="37"/>
                    <a:pt x="225" y="12"/>
                    <a:pt x="150" y="0"/>
                  </a:cubicBezTo>
                  <a:cubicBezTo>
                    <a:pt x="113" y="99"/>
                    <a:pt x="162" y="211"/>
                    <a:pt x="50" y="398"/>
                  </a:cubicBezTo>
                  <a:cubicBezTo>
                    <a:pt x="0" y="511"/>
                    <a:pt x="38" y="511"/>
                    <a:pt x="38" y="523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5" name="Freeform 151">
              <a:extLst>
                <a:ext uri="{FF2B5EF4-FFF2-40B4-BE49-F238E27FC236}">
                  <a16:creationId xmlns:a16="http://schemas.microsoft.com/office/drawing/2014/main" id="{CBB9058D-F324-4537-9A2F-6B402ECE1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" y="1707"/>
              <a:ext cx="31" cy="111"/>
            </a:xfrm>
            <a:custGeom>
              <a:avLst/>
              <a:gdLst>
                <a:gd name="T0" fmla="*/ 12 w 162"/>
                <a:gd name="T1" fmla="*/ 37 h 573"/>
                <a:gd name="T2" fmla="*/ 25 w 162"/>
                <a:gd name="T3" fmla="*/ 287 h 573"/>
                <a:gd name="T4" fmla="*/ 62 w 162"/>
                <a:gd name="T5" fmla="*/ 523 h 573"/>
                <a:gd name="T6" fmla="*/ 12 w 162"/>
                <a:gd name="T7" fmla="*/ 37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573">
                  <a:moveTo>
                    <a:pt x="12" y="37"/>
                  </a:moveTo>
                  <a:cubicBezTo>
                    <a:pt x="12" y="125"/>
                    <a:pt x="49" y="25"/>
                    <a:pt x="25" y="287"/>
                  </a:cubicBezTo>
                  <a:cubicBezTo>
                    <a:pt x="25" y="337"/>
                    <a:pt x="0" y="573"/>
                    <a:pt x="62" y="523"/>
                  </a:cubicBezTo>
                  <a:cubicBezTo>
                    <a:pt x="87" y="511"/>
                    <a:pt x="162" y="0"/>
                    <a:pt x="12" y="37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6" name="Freeform 152">
              <a:extLst>
                <a:ext uri="{FF2B5EF4-FFF2-40B4-BE49-F238E27FC236}">
                  <a16:creationId xmlns:a16="http://schemas.microsoft.com/office/drawing/2014/main" id="{9709E11D-0A02-48B1-99ED-2B49A0885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1091"/>
              <a:ext cx="26" cy="113"/>
            </a:xfrm>
            <a:custGeom>
              <a:avLst/>
              <a:gdLst>
                <a:gd name="T0" fmla="*/ 100 w 137"/>
                <a:gd name="T1" fmla="*/ 561 h 586"/>
                <a:gd name="T2" fmla="*/ 25 w 137"/>
                <a:gd name="T3" fmla="*/ 0 h 586"/>
                <a:gd name="T4" fmla="*/ 62 w 137"/>
                <a:gd name="T5" fmla="*/ 274 h 586"/>
                <a:gd name="T6" fmla="*/ 50 w 137"/>
                <a:gd name="T7" fmla="*/ 424 h 586"/>
                <a:gd name="T8" fmla="*/ 100 w 137"/>
                <a:gd name="T9" fmla="*/ 561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586">
                  <a:moveTo>
                    <a:pt x="100" y="561"/>
                  </a:moveTo>
                  <a:cubicBezTo>
                    <a:pt x="125" y="486"/>
                    <a:pt x="137" y="50"/>
                    <a:pt x="25" y="0"/>
                  </a:cubicBezTo>
                  <a:cubicBezTo>
                    <a:pt x="0" y="50"/>
                    <a:pt x="50" y="212"/>
                    <a:pt x="62" y="274"/>
                  </a:cubicBezTo>
                  <a:cubicBezTo>
                    <a:pt x="62" y="361"/>
                    <a:pt x="62" y="361"/>
                    <a:pt x="50" y="424"/>
                  </a:cubicBezTo>
                  <a:cubicBezTo>
                    <a:pt x="37" y="586"/>
                    <a:pt x="75" y="548"/>
                    <a:pt x="100" y="561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7" name="Freeform 153">
              <a:extLst>
                <a:ext uri="{FF2B5EF4-FFF2-40B4-BE49-F238E27FC236}">
                  <a16:creationId xmlns:a16="http://schemas.microsoft.com/office/drawing/2014/main" id="{9B7A926D-96C8-4AA9-BF72-EA8835435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1854"/>
              <a:ext cx="65" cy="78"/>
            </a:xfrm>
            <a:custGeom>
              <a:avLst/>
              <a:gdLst>
                <a:gd name="T0" fmla="*/ 13 w 337"/>
                <a:gd name="T1" fmla="*/ 399 h 399"/>
                <a:gd name="T2" fmla="*/ 100 w 337"/>
                <a:gd name="T3" fmla="*/ 324 h 399"/>
                <a:gd name="T4" fmla="*/ 337 w 337"/>
                <a:gd name="T5" fmla="*/ 0 h 399"/>
                <a:gd name="T6" fmla="*/ 13 w 337"/>
                <a:gd name="T7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7" h="399">
                  <a:moveTo>
                    <a:pt x="13" y="399"/>
                  </a:moveTo>
                  <a:cubicBezTo>
                    <a:pt x="75" y="399"/>
                    <a:pt x="62" y="399"/>
                    <a:pt x="100" y="324"/>
                  </a:cubicBezTo>
                  <a:cubicBezTo>
                    <a:pt x="249" y="38"/>
                    <a:pt x="337" y="125"/>
                    <a:pt x="337" y="0"/>
                  </a:cubicBezTo>
                  <a:cubicBezTo>
                    <a:pt x="175" y="13"/>
                    <a:pt x="0" y="337"/>
                    <a:pt x="13" y="399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8" name="Freeform 154">
              <a:extLst>
                <a:ext uri="{FF2B5EF4-FFF2-40B4-BE49-F238E27FC236}">
                  <a16:creationId xmlns:a16="http://schemas.microsoft.com/office/drawing/2014/main" id="{CB4D58D3-5231-40F5-BAF7-4C0D1BF3A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" y="2101"/>
              <a:ext cx="72" cy="94"/>
            </a:xfrm>
            <a:custGeom>
              <a:avLst/>
              <a:gdLst>
                <a:gd name="T0" fmla="*/ 37 w 374"/>
                <a:gd name="T1" fmla="*/ 462 h 486"/>
                <a:gd name="T2" fmla="*/ 199 w 374"/>
                <a:gd name="T3" fmla="*/ 237 h 486"/>
                <a:gd name="T4" fmla="*/ 324 w 374"/>
                <a:gd name="T5" fmla="*/ 38 h 486"/>
                <a:gd name="T6" fmla="*/ 75 w 374"/>
                <a:gd name="T7" fmla="*/ 337 h 486"/>
                <a:gd name="T8" fmla="*/ 37 w 374"/>
                <a:gd name="T9" fmla="*/ 462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486">
                  <a:moveTo>
                    <a:pt x="37" y="462"/>
                  </a:moveTo>
                  <a:cubicBezTo>
                    <a:pt x="100" y="437"/>
                    <a:pt x="125" y="337"/>
                    <a:pt x="199" y="237"/>
                  </a:cubicBezTo>
                  <a:cubicBezTo>
                    <a:pt x="274" y="137"/>
                    <a:pt x="374" y="75"/>
                    <a:pt x="324" y="38"/>
                  </a:cubicBezTo>
                  <a:cubicBezTo>
                    <a:pt x="237" y="0"/>
                    <a:pt x="100" y="275"/>
                    <a:pt x="75" y="337"/>
                  </a:cubicBezTo>
                  <a:cubicBezTo>
                    <a:pt x="0" y="486"/>
                    <a:pt x="37" y="449"/>
                    <a:pt x="37" y="462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9" name="Freeform 155">
              <a:extLst>
                <a:ext uri="{FF2B5EF4-FFF2-40B4-BE49-F238E27FC236}">
                  <a16:creationId xmlns:a16="http://schemas.microsoft.com/office/drawing/2014/main" id="{13833239-2C9A-49E5-9BEF-F7BB444E8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3094"/>
              <a:ext cx="65" cy="77"/>
            </a:xfrm>
            <a:custGeom>
              <a:avLst/>
              <a:gdLst>
                <a:gd name="T0" fmla="*/ 187 w 337"/>
                <a:gd name="T1" fmla="*/ 186 h 398"/>
                <a:gd name="T2" fmla="*/ 125 w 337"/>
                <a:gd name="T3" fmla="*/ 74 h 398"/>
                <a:gd name="T4" fmla="*/ 50 w 337"/>
                <a:gd name="T5" fmla="*/ 0 h 398"/>
                <a:gd name="T6" fmla="*/ 137 w 337"/>
                <a:gd name="T7" fmla="*/ 224 h 398"/>
                <a:gd name="T8" fmla="*/ 324 w 337"/>
                <a:gd name="T9" fmla="*/ 361 h 398"/>
                <a:gd name="T10" fmla="*/ 324 w 337"/>
                <a:gd name="T11" fmla="*/ 336 h 398"/>
                <a:gd name="T12" fmla="*/ 187 w 337"/>
                <a:gd name="T13" fmla="*/ 186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7" h="398">
                  <a:moveTo>
                    <a:pt x="187" y="186"/>
                  </a:moveTo>
                  <a:cubicBezTo>
                    <a:pt x="162" y="149"/>
                    <a:pt x="150" y="124"/>
                    <a:pt x="125" y="74"/>
                  </a:cubicBezTo>
                  <a:cubicBezTo>
                    <a:pt x="100" y="12"/>
                    <a:pt x="125" y="0"/>
                    <a:pt x="50" y="0"/>
                  </a:cubicBezTo>
                  <a:cubicBezTo>
                    <a:pt x="0" y="62"/>
                    <a:pt x="87" y="162"/>
                    <a:pt x="137" y="224"/>
                  </a:cubicBezTo>
                  <a:cubicBezTo>
                    <a:pt x="187" y="286"/>
                    <a:pt x="237" y="398"/>
                    <a:pt x="324" y="361"/>
                  </a:cubicBezTo>
                  <a:cubicBezTo>
                    <a:pt x="324" y="336"/>
                    <a:pt x="337" y="398"/>
                    <a:pt x="324" y="336"/>
                  </a:cubicBezTo>
                  <a:lnTo>
                    <a:pt x="187" y="186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0" name="Freeform 156">
              <a:extLst>
                <a:ext uri="{FF2B5EF4-FFF2-40B4-BE49-F238E27FC236}">
                  <a16:creationId xmlns:a16="http://schemas.microsoft.com/office/drawing/2014/main" id="{568F54A8-DAB3-4BB4-8ECE-F867BD6D3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0" y="1475"/>
              <a:ext cx="85" cy="80"/>
            </a:xfrm>
            <a:custGeom>
              <a:avLst/>
              <a:gdLst>
                <a:gd name="T0" fmla="*/ 0 w 437"/>
                <a:gd name="T1" fmla="*/ 411 h 411"/>
                <a:gd name="T2" fmla="*/ 212 w 437"/>
                <a:gd name="T3" fmla="*/ 199 h 411"/>
                <a:gd name="T4" fmla="*/ 337 w 437"/>
                <a:gd name="T5" fmla="*/ 124 h 411"/>
                <a:gd name="T6" fmla="*/ 437 w 437"/>
                <a:gd name="T7" fmla="*/ 0 h 411"/>
                <a:gd name="T8" fmla="*/ 175 w 437"/>
                <a:gd name="T9" fmla="*/ 162 h 411"/>
                <a:gd name="T10" fmla="*/ 75 w 437"/>
                <a:gd name="T11" fmla="*/ 261 h 411"/>
                <a:gd name="T12" fmla="*/ 0 w 437"/>
                <a:gd name="T13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411">
                  <a:moveTo>
                    <a:pt x="0" y="411"/>
                  </a:moveTo>
                  <a:cubicBezTo>
                    <a:pt x="75" y="373"/>
                    <a:pt x="112" y="261"/>
                    <a:pt x="212" y="199"/>
                  </a:cubicBezTo>
                  <a:cubicBezTo>
                    <a:pt x="250" y="174"/>
                    <a:pt x="275" y="162"/>
                    <a:pt x="337" y="124"/>
                  </a:cubicBezTo>
                  <a:cubicBezTo>
                    <a:pt x="399" y="87"/>
                    <a:pt x="437" y="87"/>
                    <a:pt x="437" y="0"/>
                  </a:cubicBezTo>
                  <a:cubicBezTo>
                    <a:pt x="362" y="12"/>
                    <a:pt x="237" y="112"/>
                    <a:pt x="175" y="162"/>
                  </a:cubicBezTo>
                  <a:cubicBezTo>
                    <a:pt x="150" y="187"/>
                    <a:pt x="112" y="224"/>
                    <a:pt x="75" y="261"/>
                  </a:cubicBezTo>
                  <a:cubicBezTo>
                    <a:pt x="38" y="311"/>
                    <a:pt x="13" y="324"/>
                    <a:pt x="0" y="411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1" name="Freeform 157">
              <a:extLst>
                <a:ext uri="{FF2B5EF4-FFF2-40B4-BE49-F238E27FC236}">
                  <a16:creationId xmlns:a16="http://schemas.microsoft.com/office/drawing/2014/main" id="{C601349B-CA43-4F94-9067-817EF1027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429"/>
              <a:ext cx="82" cy="78"/>
            </a:xfrm>
            <a:custGeom>
              <a:avLst/>
              <a:gdLst>
                <a:gd name="T0" fmla="*/ 13 w 424"/>
                <a:gd name="T1" fmla="*/ 361 h 399"/>
                <a:gd name="T2" fmla="*/ 75 w 424"/>
                <a:gd name="T3" fmla="*/ 386 h 399"/>
                <a:gd name="T4" fmla="*/ 374 w 424"/>
                <a:gd name="T5" fmla="*/ 100 h 399"/>
                <a:gd name="T6" fmla="*/ 287 w 424"/>
                <a:gd name="T7" fmla="*/ 87 h 399"/>
                <a:gd name="T8" fmla="*/ 62 w 424"/>
                <a:gd name="T9" fmla="*/ 299 h 399"/>
                <a:gd name="T10" fmla="*/ 13 w 424"/>
                <a:gd name="T11" fmla="*/ 36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4" h="399">
                  <a:moveTo>
                    <a:pt x="13" y="361"/>
                  </a:moveTo>
                  <a:cubicBezTo>
                    <a:pt x="25" y="374"/>
                    <a:pt x="0" y="399"/>
                    <a:pt x="75" y="386"/>
                  </a:cubicBezTo>
                  <a:lnTo>
                    <a:pt x="374" y="100"/>
                  </a:lnTo>
                  <a:cubicBezTo>
                    <a:pt x="424" y="37"/>
                    <a:pt x="349" y="0"/>
                    <a:pt x="287" y="87"/>
                  </a:cubicBezTo>
                  <a:cubicBezTo>
                    <a:pt x="224" y="162"/>
                    <a:pt x="150" y="249"/>
                    <a:pt x="62" y="299"/>
                  </a:cubicBezTo>
                  <a:cubicBezTo>
                    <a:pt x="0" y="349"/>
                    <a:pt x="38" y="286"/>
                    <a:pt x="13" y="361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2" name="Freeform 158">
              <a:extLst>
                <a:ext uri="{FF2B5EF4-FFF2-40B4-BE49-F238E27FC236}">
                  <a16:creationId xmlns:a16="http://schemas.microsoft.com/office/drawing/2014/main" id="{86C6BD5A-B8FB-4C5B-9E08-E393B108C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" y="1816"/>
              <a:ext cx="82" cy="84"/>
            </a:xfrm>
            <a:custGeom>
              <a:avLst/>
              <a:gdLst>
                <a:gd name="T0" fmla="*/ 13 w 424"/>
                <a:gd name="T1" fmla="*/ 411 h 436"/>
                <a:gd name="T2" fmla="*/ 237 w 424"/>
                <a:gd name="T3" fmla="*/ 237 h 436"/>
                <a:gd name="T4" fmla="*/ 374 w 424"/>
                <a:gd name="T5" fmla="*/ 75 h 436"/>
                <a:gd name="T6" fmla="*/ 411 w 424"/>
                <a:gd name="T7" fmla="*/ 0 h 436"/>
                <a:gd name="T8" fmla="*/ 212 w 424"/>
                <a:gd name="T9" fmla="*/ 187 h 436"/>
                <a:gd name="T10" fmla="*/ 50 w 424"/>
                <a:gd name="T11" fmla="*/ 349 h 436"/>
                <a:gd name="T12" fmla="*/ 13 w 424"/>
                <a:gd name="T13" fmla="*/ 411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4" h="436">
                  <a:moveTo>
                    <a:pt x="13" y="411"/>
                  </a:moveTo>
                  <a:cubicBezTo>
                    <a:pt x="87" y="436"/>
                    <a:pt x="162" y="324"/>
                    <a:pt x="237" y="237"/>
                  </a:cubicBezTo>
                  <a:lnTo>
                    <a:pt x="374" y="75"/>
                  </a:lnTo>
                  <a:cubicBezTo>
                    <a:pt x="424" y="12"/>
                    <a:pt x="411" y="75"/>
                    <a:pt x="411" y="0"/>
                  </a:cubicBezTo>
                  <a:cubicBezTo>
                    <a:pt x="324" y="12"/>
                    <a:pt x="299" y="87"/>
                    <a:pt x="212" y="187"/>
                  </a:cubicBezTo>
                  <a:lnTo>
                    <a:pt x="50" y="349"/>
                  </a:lnTo>
                  <a:cubicBezTo>
                    <a:pt x="0" y="386"/>
                    <a:pt x="25" y="336"/>
                    <a:pt x="13" y="411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3" name="Freeform 159">
              <a:extLst>
                <a:ext uri="{FF2B5EF4-FFF2-40B4-BE49-F238E27FC236}">
                  <a16:creationId xmlns:a16="http://schemas.microsoft.com/office/drawing/2014/main" id="{5E4D6D8C-66CB-4344-A019-F429C4722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1808"/>
              <a:ext cx="78" cy="80"/>
            </a:xfrm>
            <a:custGeom>
              <a:avLst/>
              <a:gdLst>
                <a:gd name="T0" fmla="*/ 0 w 399"/>
                <a:gd name="T1" fmla="*/ 412 h 412"/>
                <a:gd name="T2" fmla="*/ 187 w 399"/>
                <a:gd name="T3" fmla="*/ 275 h 412"/>
                <a:gd name="T4" fmla="*/ 274 w 399"/>
                <a:gd name="T5" fmla="*/ 187 h 412"/>
                <a:gd name="T6" fmla="*/ 374 w 399"/>
                <a:gd name="T7" fmla="*/ 125 h 412"/>
                <a:gd name="T8" fmla="*/ 399 w 399"/>
                <a:gd name="T9" fmla="*/ 0 h 412"/>
                <a:gd name="T10" fmla="*/ 187 w 399"/>
                <a:gd name="T11" fmla="*/ 200 h 412"/>
                <a:gd name="T12" fmla="*/ 0 w 399"/>
                <a:gd name="T13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412">
                  <a:moveTo>
                    <a:pt x="0" y="412"/>
                  </a:moveTo>
                  <a:cubicBezTo>
                    <a:pt x="87" y="412"/>
                    <a:pt x="112" y="349"/>
                    <a:pt x="187" y="275"/>
                  </a:cubicBezTo>
                  <a:cubicBezTo>
                    <a:pt x="212" y="237"/>
                    <a:pt x="237" y="212"/>
                    <a:pt x="274" y="187"/>
                  </a:cubicBezTo>
                  <a:cubicBezTo>
                    <a:pt x="311" y="138"/>
                    <a:pt x="311" y="150"/>
                    <a:pt x="374" y="125"/>
                  </a:cubicBezTo>
                  <a:lnTo>
                    <a:pt x="399" y="0"/>
                  </a:lnTo>
                  <a:cubicBezTo>
                    <a:pt x="299" y="13"/>
                    <a:pt x="249" y="100"/>
                    <a:pt x="187" y="200"/>
                  </a:cubicBezTo>
                  <a:cubicBezTo>
                    <a:pt x="87" y="349"/>
                    <a:pt x="25" y="362"/>
                    <a:pt x="0" y="412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4" name="Freeform 160">
              <a:extLst>
                <a:ext uri="{FF2B5EF4-FFF2-40B4-BE49-F238E27FC236}">
                  <a16:creationId xmlns:a16="http://schemas.microsoft.com/office/drawing/2014/main" id="{B7ABD264-B0D7-48E4-BE1A-D37167B7D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1" y="1903"/>
              <a:ext cx="82" cy="108"/>
            </a:xfrm>
            <a:custGeom>
              <a:avLst/>
              <a:gdLst>
                <a:gd name="T0" fmla="*/ 12 w 423"/>
                <a:gd name="T1" fmla="*/ 561 h 561"/>
                <a:gd name="T2" fmla="*/ 62 w 423"/>
                <a:gd name="T3" fmla="*/ 524 h 561"/>
                <a:gd name="T4" fmla="*/ 211 w 423"/>
                <a:gd name="T5" fmla="*/ 312 h 561"/>
                <a:gd name="T6" fmla="*/ 411 w 423"/>
                <a:gd name="T7" fmla="*/ 50 h 561"/>
                <a:gd name="T8" fmla="*/ 349 w 423"/>
                <a:gd name="T9" fmla="*/ 75 h 561"/>
                <a:gd name="T10" fmla="*/ 12 w 423"/>
                <a:gd name="T11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3" h="561">
                  <a:moveTo>
                    <a:pt x="12" y="561"/>
                  </a:moveTo>
                  <a:cubicBezTo>
                    <a:pt x="49" y="561"/>
                    <a:pt x="49" y="549"/>
                    <a:pt x="62" y="524"/>
                  </a:cubicBezTo>
                  <a:cubicBezTo>
                    <a:pt x="149" y="387"/>
                    <a:pt x="87" y="437"/>
                    <a:pt x="211" y="312"/>
                  </a:cubicBezTo>
                  <a:cubicBezTo>
                    <a:pt x="249" y="275"/>
                    <a:pt x="423" y="100"/>
                    <a:pt x="411" y="50"/>
                  </a:cubicBezTo>
                  <a:cubicBezTo>
                    <a:pt x="398" y="50"/>
                    <a:pt x="411" y="0"/>
                    <a:pt x="349" y="75"/>
                  </a:cubicBezTo>
                  <a:cubicBezTo>
                    <a:pt x="261" y="162"/>
                    <a:pt x="0" y="487"/>
                    <a:pt x="12" y="561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5" name="Freeform 161">
              <a:extLst>
                <a:ext uri="{FF2B5EF4-FFF2-40B4-BE49-F238E27FC236}">
                  <a16:creationId xmlns:a16="http://schemas.microsoft.com/office/drawing/2014/main" id="{667D2DE6-E9FE-4D07-A349-E9363F1E7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1610"/>
              <a:ext cx="84" cy="66"/>
            </a:xfrm>
            <a:custGeom>
              <a:avLst/>
              <a:gdLst>
                <a:gd name="T0" fmla="*/ 0 w 437"/>
                <a:gd name="T1" fmla="*/ 286 h 336"/>
                <a:gd name="T2" fmla="*/ 225 w 437"/>
                <a:gd name="T3" fmla="*/ 174 h 336"/>
                <a:gd name="T4" fmla="*/ 437 w 437"/>
                <a:gd name="T5" fmla="*/ 24 h 336"/>
                <a:gd name="T6" fmla="*/ 412 w 437"/>
                <a:gd name="T7" fmla="*/ 12 h 336"/>
                <a:gd name="T8" fmla="*/ 374 w 437"/>
                <a:gd name="T9" fmla="*/ 12 h 336"/>
                <a:gd name="T10" fmla="*/ 212 w 437"/>
                <a:gd name="T11" fmla="*/ 124 h 336"/>
                <a:gd name="T12" fmla="*/ 0 w 437"/>
                <a:gd name="T13" fmla="*/ 28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336">
                  <a:moveTo>
                    <a:pt x="0" y="286"/>
                  </a:moveTo>
                  <a:cubicBezTo>
                    <a:pt x="88" y="336"/>
                    <a:pt x="175" y="224"/>
                    <a:pt x="225" y="174"/>
                  </a:cubicBezTo>
                  <a:cubicBezTo>
                    <a:pt x="287" y="137"/>
                    <a:pt x="437" y="74"/>
                    <a:pt x="437" y="24"/>
                  </a:cubicBezTo>
                  <a:lnTo>
                    <a:pt x="412" y="12"/>
                  </a:lnTo>
                  <a:cubicBezTo>
                    <a:pt x="387" y="0"/>
                    <a:pt x="387" y="0"/>
                    <a:pt x="374" y="12"/>
                  </a:cubicBezTo>
                  <a:cubicBezTo>
                    <a:pt x="287" y="24"/>
                    <a:pt x="237" y="87"/>
                    <a:pt x="212" y="124"/>
                  </a:cubicBezTo>
                  <a:cubicBezTo>
                    <a:pt x="13" y="311"/>
                    <a:pt x="38" y="211"/>
                    <a:pt x="0" y="286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6" name="Freeform 162">
              <a:extLst>
                <a:ext uri="{FF2B5EF4-FFF2-40B4-BE49-F238E27FC236}">
                  <a16:creationId xmlns:a16="http://schemas.microsoft.com/office/drawing/2014/main" id="{00743AF5-B299-4EA1-9335-7DE91F795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" y="2625"/>
              <a:ext cx="99" cy="49"/>
            </a:xfrm>
            <a:custGeom>
              <a:avLst/>
              <a:gdLst>
                <a:gd name="T0" fmla="*/ 0 w 511"/>
                <a:gd name="T1" fmla="*/ 212 h 249"/>
                <a:gd name="T2" fmla="*/ 386 w 511"/>
                <a:gd name="T3" fmla="*/ 87 h 249"/>
                <a:gd name="T4" fmla="*/ 499 w 511"/>
                <a:gd name="T5" fmla="*/ 25 h 249"/>
                <a:gd name="T6" fmla="*/ 125 w 511"/>
                <a:gd name="T7" fmla="*/ 137 h 249"/>
                <a:gd name="T8" fmla="*/ 0 w 511"/>
                <a:gd name="T9" fmla="*/ 21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249">
                  <a:moveTo>
                    <a:pt x="0" y="212"/>
                  </a:moveTo>
                  <a:cubicBezTo>
                    <a:pt x="150" y="249"/>
                    <a:pt x="175" y="162"/>
                    <a:pt x="386" y="87"/>
                  </a:cubicBezTo>
                  <a:cubicBezTo>
                    <a:pt x="511" y="50"/>
                    <a:pt x="474" y="75"/>
                    <a:pt x="499" y="25"/>
                  </a:cubicBezTo>
                  <a:cubicBezTo>
                    <a:pt x="386" y="0"/>
                    <a:pt x="237" y="87"/>
                    <a:pt x="125" y="137"/>
                  </a:cubicBezTo>
                  <a:cubicBezTo>
                    <a:pt x="13" y="187"/>
                    <a:pt x="37" y="149"/>
                    <a:pt x="0" y="212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7" name="Freeform 163">
              <a:extLst>
                <a:ext uri="{FF2B5EF4-FFF2-40B4-BE49-F238E27FC236}">
                  <a16:creationId xmlns:a16="http://schemas.microsoft.com/office/drawing/2014/main" id="{825B5625-110D-42A3-A7E0-A0F77FF9E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4" y="1673"/>
              <a:ext cx="80" cy="53"/>
            </a:xfrm>
            <a:custGeom>
              <a:avLst/>
              <a:gdLst>
                <a:gd name="T0" fmla="*/ 0 w 411"/>
                <a:gd name="T1" fmla="*/ 274 h 274"/>
                <a:gd name="T2" fmla="*/ 361 w 411"/>
                <a:gd name="T3" fmla="*/ 37 h 274"/>
                <a:gd name="T4" fmla="*/ 287 w 411"/>
                <a:gd name="T5" fmla="*/ 12 h 274"/>
                <a:gd name="T6" fmla="*/ 162 w 411"/>
                <a:gd name="T7" fmla="*/ 124 h 274"/>
                <a:gd name="T8" fmla="*/ 0 w 411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274">
                  <a:moveTo>
                    <a:pt x="0" y="274"/>
                  </a:moveTo>
                  <a:cubicBezTo>
                    <a:pt x="50" y="274"/>
                    <a:pt x="299" y="162"/>
                    <a:pt x="361" y="37"/>
                  </a:cubicBezTo>
                  <a:cubicBezTo>
                    <a:pt x="324" y="12"/>
                    <a:pt x="411" y="0"/>
                    <a:pt x="287" y="12"/>
                  </a:cubicBezTo>
                  <a:cubicBezTo>
                    <a:pt x="237" y="24"/>
                    <a:pt x="274" y="49"/>
                    <a:pt x="162" y="124"/>
                  </a:cubicBezTo>
                  <a:cubicBezTo>
                    <a:pt x="75" y="174"/>
                    <a:pt x="25" y="186"/>
                    <a:pt x="0" y="274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8" name="Freeform 164">
              <a:extLst>
                <a:ext uri="{FF2B5EF4-FFF2-40B4-BE49-F238E27FC236}">
                  <a16:creationId xmlns:a16="http://schemas.microsoft.com/office/drawing/2014/main" id="{FA37F730-D460-41E1-B932-F2D92325E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" y="3572"/>
              <a:ext cx="137" cy="20"/>
            </a:xfrm>
            <a:custGeom>
              <a:avLst/>
              <a:gdLst>
                <a:gd name="T0" fmla="*/ 0 w 710"/>
                <a:gd name="T1" fmla="*/ 62 h 100"/>
                <a:gd name="T2" fmla="*/ 461 w 710"/>
                <a:gd name="T3" fmla="*/ 62 h 100"/>
                <a:gd name="T4" fmla="*/ 623 w 710"/>
                <a:gd name="T5" fmla="*/ 13 h 100"/>
                <a:gd name="T6" fmla="*/ 150 w 710"/>
                <a:gd name="T7" fmla="*/ 25 h 100"/>
                <a:gd name="T8" fmla="*/ 0 w 710"/>
                <a:gd name="T9" fmla="*/ 6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0" h="100">
                  <a:moveTo>
                    <a:pt x="0" y="62"/>
                  </a:moveTo>
                  <a:cubicBezTo>
                    <a:pt x="125" y="100"/>
                    <a:pt x="361" y="62"/>
                    <a:pt x="461" y="62"/>
                  </a:cubicBezTo>
                  <a:cubicBezTo>
                    <a:pt x="710" y="62"/>
                    <a:pt x="573" y="87"/>
                    <a:pt x="623" y="13"/>
                  </a:cubicBezTo>
                  <a:cubicBezTo>
                    <a:pt x="424" y="0"/>
                    <a:pt x="386" y="50"/>
                    <a:pt x="150" y="25"/>
                  </a:cubicBezTo>
                  <a:cubicBezTo>
                    <a:pt x="87" y="13"/>
                    <a:pt x="0" y="0"/>
                    <a:pt x="0" y="62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9" name="Freeform 165">
              <a:extLst>
                <a:ext uri="{FF2B5EF4-FFF2-40B4-BE49-F238E27FC236}">
                  <a16:creationId xmlns:a16="http://schemas.microsoft.com/office/drawing/2014/main" id="{39A83DC1-4B91-4A12-99E1-DAD714E38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733"/>
              <a:ext cx="73" cy="61"/>
            </a:xfrm>
            <a:custGeom>
              <a:avLst/>
              <a:gdLst>
                <a:gd name="T0" fmla="*/ 13 w 374"/>
                <a:gd name="T1" fmla="*/ 299 h 311"/>
                <a:gd name="T2" fmla="*/ 112 w 374"/>
                <a:gd name="T3" fmla="*/ 261 h 311"/>
                <a:gd name="T4" fmla="*/ 212 w 374"/>
                <a:gd name="T5" fmla="*/ 187 h 311"/>
                <a:gd name="T6" fmla="*/ 374 w 374"/>
                <a:gd name="T7" fmla="*/ 37 h 311"/>
                <a:gd name="T8" fmla="*/ 75 w 374"/>
                <a:gd name="T9" fmla="*/ 211 h 311"/>
                <a:gd name="T10" fmla="*/ 13 w 374"/>
                <a:gd name="T11" fmla="*/ 29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4" h="311">
                  <a:moveTo>
                    <a:pt x="13" y="299"/>
                  </a:moveTo>
                  <a:cubicBezTo>
                    <a:pt x="62" y="311"/>
                    <a:pt x="50" y="311"/>
                    <a:pt x="112" y="261"/>
                  </a:cubicBezTo>
                  <a:cubicBezTo>
                    <a:pt x="162" y="224"/>
                    <a:pt x="162" y="224"/>
                    <a:pt x="212" y="187"/>
                  </a:cubicBezTo>
                  <a:cubicBezTo>
                    <a:pt x="287" y="124"/>
                    <a:pt x="362" y="124"/>
                    <a:pt x="374" y="37"/>
                  </a:cubicBezTo>
                  <a:cubicBezTo>
                    <a:pt x="262" y="0"/>
                    <a:pt x="200" y="124"/>
                    <a:pt x="75" y="211"/>
                  </a:cubicBezTo>
                  <a:cubicBezTo>
                    <a:pt x="13" y="261"/>
                    <a:pt x="0" y="224"/>
                    <a:pt x="13" y="299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0" name="Freeform 166">
              <a:extLst>
                <a:ext uri="{FF2B5EF4-FFF2-40B4-BE49-F238E27FC236}">
                  <a16:creationId xmlns:a16="http://schemas.microsoft.com/office/drawing/2014/main" id="{462EF273-1670-4EC6-B47E-3FFC6D8E6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" y="842"/>
              <a:ext cx="46" cy="109"/>
            </a:xfrm>
            <a:custGeom>
              <a:avLst/>
              <a:gdLst>
                <a:gd name="T0" fmla="*/ 224 w 237"/>
                <a:gd name="T1" fmla="*/ 561 h 561"/>
                <a:gd name="T2" fmla="*/ 100 w 237"/>
                <a:gd name="T3" fmla="*/ 88 h 561"/>
                <a:gd name="T4" fmla="*/ 50 w 237"/>
                <a:gd name="T5" fmla="*/ 25 h 561"/>
                <a:gd name="T6" fmla="*/ 62 w 237"/>
                <a:gd name="T7" fmla="*/ 175 h 561"/>
                <a:gd name="T8" fmla="*/ 112 w 237"/>
                <a:gd name="T9" fmla="*/ 312 h 561"/>
                <a:gd name="T10" fmla="*/ 224 w 237"/>
                <a:gd name="T11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" h="561">
                  <a:moveTo>
                    <a:pt x="224" y="561"/>
                  </a:moveTo>
                  <a:cubicBezTo>
                    <a:pt x="237" y="536"/>
                    <a:pt x="125" y="150"/>
                    <a:pt x="100" y="88"/>
                  </a:cubicBezTo>
                  <a:cubicBezTo>
                    <a:pt x="75" y="13"/>
                    <a:pt x="100" y="50"/>
                    <a:pt x="50" y="25"/>
                  </a:cubicBezTo>
                  <a:cubicBezTo>
                    <a:pt x="37" y="38"/>
                    <a:pt x="0" y="0"/>
                    <a:pt x="62" y="175"/>
                  </a:cubicBezTo>
                  <a:cubicBezTo>
                    <a:pt x="75" y="225"/>
                    <a:pt x="87" y="250"/>
                    <a:pt x="112" y="312"/>
                  </a:cubicBezTo>
                  <a:cubicBezTo>
                    <a:pt x="137" y="387"/>
                    <a:pt x="162" y="524"/>
                    <a:pt x="224" y="561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1" name="Freeform 167">
              <a:extLst>
                <a:ext uri="{FF2B5EF4-FFF2-40B4-BE49-F238E27FC236}">
                  <a16:creationId xmlns:a16="http://schemas.microsoft.com/office/drawing/2014/main" id="{DF2CE270-C93E-454D-B7CD-FA4B9EBF6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" y="1893"/>
              <a:ext cx="90" cy="85"/>
            </a:xfrm>
            <a:custGeom>
              <a:avLst/>
              <a:gdLst>
                <a:gd name="T0" fmla="*/ 0 w 462"/>
                <a:gd name="T1" fmla="*/ 436 h 436"/>
                <a:gd name="T2" fmla="*/ 337 w 462"/>
                <a:gd name="T3" fmla="*/ 162 h 436"/>
                <a:gd name="T4" fmla="*/ 437 w 462"/>
                <a:gd name="T5" fmla="*/ 49 h 436"/>
                <a:gd name="T6" fmla="*/ 362 w 462"/>
                <a:gd name="T7" fmla="*/ 62 h 436"/>
                <a:gd name="T8" fmla="*/ 100 w 462"/>
                <a:gd name="T9" fmla="*/ 299 h 436"/>
                <a:gd name="T10" fmla="*/ 0 w 462"/>
                <a:gd name="T11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2" h="436">
                  <a:moveTo>
                    <a:pt x="0" y="436"/>
                  </a:moveTo>
                  <a:cubicBezTo>
                    <a:pt x="100" y="411"/>
                    <a:pt x="162" y="274"/>
                    <a:pt x="337" y="162"/>
                  </a:cubicBezTo>
                  <a:cubicBezTo>
                    <a:pt x="399" y="112"/>
                    <a:pt x="449" y="112"/>
                    <a:pt x="437" y="49"/>
                  </a:cubicBezTo>
                  <a:cubicBezTo>
                    <a:pt x="424" y="37"/>
                    <a:pt x="462" y="0"/>
                    <a:pt x="362" y="62"/>
                  </a:cubicBezTo>
                  <a:lnTo>
                    <a:pt x="100" y="299"/>
                  </a:lnTo>
                  <a:cubicBezTo>
                    <a:pt x="50" y="349"/>
                    <a:pt x="25" y="361"/>
                    <a:pt x="0" y="436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2" name="Freeform 168">
              <a:extLst>
                <a:ext uri="{FF2B5EF4-FFF2-40B4-BE49-F238E27FC236}">
                  <a16:creationId xmlns:a16="http://schemas.microsoft.com/office/drawing/2014/main" id="{1F872E85-87EE-49DA-BF12-91682A259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" y="3087"/>
              <a:ext cx="99" cy="26"/>
            </a:xfrm>
            <a:custGeom>
              <a:avLst/>
              <a:gdLst>
                <a:gd name="T0" fmla="*/ 0 w 511"/>
                <a:gd name="T1" fmla="*/ 25 h 137"/>
                <a:gd name="T2" fmla="*/ 87 w 511"/>
                <a:gd name="T3" fmla="*/ 100 h 137"/>
                <a:gd name="T4" fmla="*/ 386 w 511"/>
                <a:gd name="T5" fmla="*/ 100 h 137"/>
                <a:gd name="T6" fmla="*/ 498 w 511"/>
                <a:gd name="T7" fmla="*/ 62 h 137"/>
                <a:gd name="T8" fmla="*/ 361 w 511"/>
                <a:gd name="T9" fmla="*/ 50 h 137"/>
                <a:gd name="T10" fmla="*/ 0 w 511"/>
                <a:gd name="T11" fmla="*/ 2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1" h="137">
                  <a:moveTo>
                    <a:pt x="0" y="25"/>
                  </a:moveTo>
                  <a:cubicBezTo>
                    <a:pt x="25" y="75"/>
                    <a:pt x="12" y="87"/>
                    <a:pt x="87" y="100"/>
                  </a:cubicBezTo>
                  <a:cubicBezTo>
                    <a:pt x="212" y="137"/>
                    <a:pt x="274" y="125"/>
                    <a:pt x="386" y="100"/>
                  </a:cubicBezTo>
                  <a:cubicBezTo>
                    <a:pt x="511" y="75"/>
                    <a:pt x="461" y="100"/>
                    <a:pt x="498" y="62"/>
                  </a:cubicBezTo>
                  <a:cubicBezTo>
                    <a:pt x="461" y="25"/>
                    <a:pt x="436" y="38"/>
                    <a:pt x="361" y="50"/>
                  </a:cubicBezTo>
                  <a:cubicBezTo>
                    <a:pt x="87" y="87"/>
                    <a:pt x="149" y="0"/>
                    <a:pt x="0" y="25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3" name="Freeform 169">
              <a:extLst>
                <a:ext uri="{FF2B5EF4-FFF2-40B4-BE49-F238E27FC236}">
                  <a16:creationId xmlns:a16="http://schemas.microsoft.com/office/drawing/2014/main" id="{34711C12-E5BC-4B29-A774-D084D58B3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1608"/>
              <a:ext cx="96" cy="26"/>
            </a:xfrm>
            <a:custGeom>
              <a:avLst/>
              <a:gdLst>
                <a:gd name="T0" fmla="*/ 0 w 498"/>
                <a:gd name="T1" fmla="*/ 25 h 137"/>
                <a:gd name="T2" fmla="*/ 261 w 498"/>
                <a:gd name="T3" fmla="*/ 75 h 137"/>
                <a:gd name="T4" fmla="*/ 386 w 498"/>
                <a:gd name="T5" fmla="*/ 87 h 137"/>
                <a:gd name="T6" fmla="*/ 436 w 498"/>
                <a:gd name="T7" fmla="*/ 75 h 137"/>
                <a:gd name="T8" fmla="*/ 486 w 498"/>
                <a:gd name="T9" fmla="*/ 37 h 137"/>
                <a:gd name="T10" fmla="*/ 249 w 498"/>
                <a:gd name="T11" fmla="*/ 13 h 137"/>
                <a:gd name="T12" fmla="*/ 0 w 498"/>
                <a:gd name="T13" fmla="*/ 2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8" h="137">
                  <a:moveTo>
                    <a:pt x="0" y="25"/>
                  </a:moveTo>
                  <a:cubicBezTo>
                    <a:pt x="50" y="137"/>
                    <a:pt x="25" y="50"/>
                    <a:pt x="261" y="75"/>
                  </a:cubicBezTo>
                  <a:cubicBezTo>
                    <a:pt x="286" y="75"/>
                    <a:pt x="349" y="87"/>
                    <a:pt x="386" y="87"/>
                  </a:cubicBezTo>
                  <a:cubicBezTo>
                    <a:pt x="411" y="87"/>
                    <a:pt x="411" y="87"/>
                    <a:pt x="436" y="75"/>
                  </a:cubicBezTo>
                  <a:cubicBezTo>
                    <a:pt x="498" y="50"/>
                    <a:pt x="473" y="50"/>
                    <a:pt x="486" y="37"/>
                  </a:cubicBezTo>
                  <a:cubicBezTo>
                    <a:pt x="448" y="0"/>
                    <a:pt x="399" y="37"/>
                    <a:pt x="249" y="13"/>
                  </a:cubicBezTo>
                  <a:cubicBezTo>
                    <a:pt x="162" y="0"/>
                    <a:pt x="75" y="0"/>
                    <a:pt x="0" y="25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4" name="Freeform 170">
              <a:extLst>
                <a:ext uri="{FF2B5EF4-FFF2-40B4-BE49-F238E27FC236}">
                  <a16:creationId xmlns:a16="http://schemas.microsoft.com/office/drawing/2014/main" id="{97B1ECC3-1E36-45C4-9FED-AB6C50AFF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" y="2186"/>
              <a:ext cx="63" cy="77"/>
            </a:xfrm>
            <a:custGeom>
              <a:avLst/>
              <a:gdLst>
                <a:gd name="T0" fmla="*/ 0 w 324"/>
                <a:gd name="T1" fmla="*/ 386 h 398"/>
                <a:gd name="T2" fmla="*/ 100 w 324"/>
                <a:gd name="T3" fmla="*/ 324 h 398"/>
                <a:gd name="T4" fmla="*/ 150 w 324"/>
                <a:gd name="T5" fmla="*/ 211 h 398"/>
                <a:gd name="T6" fmla="*/ 225 w 324"/>
                <a:gd name="T7" fmla="*/ 124 h 398"/>
                <a:gd name="T8" fmla="*/ 262 w 324"/>
                <a:gd name="T9" fmla="*/ 25 h 398"/>
                <a:gd name="T10" fmla="*/ 0 w 324"/>
                <a:gd name="T11" fmla="*/ 386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4" h="398">
                  <a:moveTo>
                    <a:pt x="0" y="386"/>
                  </a:moveTo>
                  <a:cubicBezTo>
                    <a:pt x="75" y="398"/>
                    <a:pt x="75" y="386"/>
                    <a:pt x="100" y="324"/>
                  </a:cubicBezTo>
                  <a:cubicBezTo>
                    <a:pt x="113" y="274"/>
                    <a:pt x="125" y="249"/>
                    <a:pt x="150" y="211"/>
                  </a:cubicBezTo>
                  <a:cubicBezTo>
                    <a:pt x="175" y="174"/>
                    <a:pt x="200" y="149"/>
                    <a:pt x="225" y="124"/>
                  </a:cubicBezTo>
                  <a:cubicBezTo>
                    <a:pt x="324" y="37"/>
                    <a:pt x="262" y="25"/>
                    <a:pt x="262" y="25"/>
                  </a:cubicBezTo>
                  <a:cubicBezTo>
                    <a:pt x="187" y="0"/>
                    <a:pt x="0" y="311"/>
                    <a:pt x="0" y="386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5" name="Freeform 171">
              <a:extLst>
                <a:ext uri="{FF2B5EF4-FFF2-40B4-BE49-F238E27FC236}">
                  <a16:creationId xmlns:a16="http://schemas.microsoft.com/office/drawing/2014/main" id="{BB3F480E-45E4-4605-9498-8126D9CF0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" y="1301"/>
              <a:ext cx="26" cy="80"/>
            </a:xfrm>
            <a:custGeom>
              <a:avLst/>
              <a:gdLst>
                <a:gd name="T0" fmla="*/ 37 w 137"/>
                <a:gd name="T1" fmla="*/ 412 h 412"/>
                <a:gd name="T2" fmla="*/ 99 w 137"/>
                <a:gd name="T3" fmla="*/ 337 h 412"/>
                <a:gd name="T4" fmla="*/ 99 w 137"/>
                <a:gd name="T5" fmla="*/ 212 h 412"/>
                <a:gd name="T6" fmla="*/ 124 w 137"/>
                <a:gd name="T7" fmla="*/ 100 h 412"/>
                <a:gd name="T8" fmla="*/ 87 w 137"/>
                <a:gd name="T9" fmla="*/ 0 h 412"/>
                <a:gd name="T10" fmla="*/ 37 w 137"/>
                <a:gd name="T11" fmla="*/ 187 h 412"/>
                <a:gd name="T12" fmla="*/ 37 w 137"/>
                <a:gd name="T13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412">
                  <a:moveTo>
                    <a:pt x="37" y="412"/>
                  </a:moveTo>
                  <a:cubicBezTo>
                    <a:pt x="87" y="399"/>
                    <a:pt x="87" y="412"/>
                    <a:pt x="99" y="337"/>
                  </a:cubicBezTo>
                  <a:cubicBezTo>
                    <a:pt x="99" y="299"/>
                    <a:pt x="99" y="250"/>
                    <a:pt x="99" y="212"/>
                  </a:cubicBezTo>
                  <a:cubicBezTo>
                    <a:pt x="99" y="175"/>
                    <a:pt x="124" y="125"/>
                    <a:pt x="124" y="100"/>
                  </a:cubicBezTo>
                  <a:cubicBezTo>
                    <a:pt x="137" y="25"/>
                    <a:pt x="124" y="25"/>
                    <a:pt x="87" y="0"/>
                  </a:cubicBezTo>
                  <a:cubicBezTo>
                    <a:pt x="37" y="50"/>
                    <a:pt x="37" y="112"/>
                    <a:pt x="37" y="187"/>
                  </a:cubicBezTo>
                  <a:cubicBezTo>
                    <a:pt x="25" y="262"/>
                    <a:pt x="0" y="349"/>
                    <a:pt x="37" y="412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6" name="Freeform 172">
              <a:extLst>
                <a:ext uri="{FF2B5EF4-FFF2-40B4-BE49-F238E27FC236}">
                  <a16:creationId xmlns:a16="http://schemas.microsoft.com/office/drawing/2014/main" id="{2949B633-3D80-469B-B251-483ABE5A6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" y="1031"/>
              <a:ext cx="34" cy="111"/>
            </a:xfrm>
            <a:custGeom>
              <a:avLst/>
              <a:gdLst>
                <a:gd name="T0" fmla="*/ 137 w 174"/>
                <a:gd name="T1" fmla="*/ 548 h 573"/>
                <a:gd name="T2" fmla="*/ 137 w 174"/>
                <a:gd name="T3" fmla="*/ 436 h 573"/>
                <a:gd name="T4" fmla="*/ 87 w 174"/>
                <a:gd name="T5" fmla="*/ 87 h 573"/>
                <a:gd name="T6" fmla="*/ 50 w 174"/>
                <a:gd name="T7" fmla="*/ 24 h 573"/>
                <a:gd name="T8" fmla="*/ 25 w 174"/>
                <a:gd name="T9" fmla="*/ 174 h 573"/>
                <a:gd name="T10" fmla="*/ 137 w 174"/>
                <a:gd name="T11" fmla="*/ 54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573">
                  <a:moveTo>
                    <a:pt x="137" y="548"/>
                  </a:moveTo>
                  <a:cubicBezTo>
                    <a:pt x="137" y="535"/>
                    <a:pt x="174" y="573"/>
                    <a:pt x="137" y="436"/>
                  </a:cubicBezTo>
                  <a:cubicBezTo>
                    <a:pt x="75" y="249"/>
                    <a:pt x="99" y="124"/>
                    <a:pt x="87" y="87"/>
                  </a:cubicBezTo>
                  <a:cubicBezTo>
                    <a:pt x="75" y="0"/>
                    <a:pt x="87" y="49"/>
                    <a:pt x="50" y="24"/>
                  </a:cubicBezTo>
                  <a:cubicBezTo>
                    <a:pt x="37" y="37"/>
                    <a:pt x="0" y="24"/>
                    <a:pt x="25" y="174"/>
                  </a:cubicBezTo>
                  <a:cubicBezTo>
                    <a:pt x="37" y="274"/>
                    <a:pt x="87" y="486"/>
                    <a:pt x="137" y="548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7" name="Freeform 173">
              <a:extLst>
                <a:ext uri="{FF2B5EF4-FFF2-40B4-BE49-F238E27FC236}">
                  <a16:creationId xmlns:a16="http://schemas.microsoft.com/office/drawing/2014/main" id="{C4CD60EE-731F-4A4A-8115-9495399BB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" y="2289"/>
              <a:ext cx="49" cy="97"/>
            </a:xfrm>
            <a:custGeom>
              <a:avLst/>
              <a:gdLst>
                <a:gd name="T0" fmla="*/ 25 w 249"/>
                <a:gd name="T1" fmla="*/ 499 h 499"/>
                <a:gd name="T2" fmla="*/ 99 w 249"/>
                <a:gd name="T3" fmla="*/ 374 h 499"/>
                <a:gd name="T4" fmla="*/ 249 w 249"/>
                <a:gd name="T5" fmla="*/ 0 h 499"/>
                <a:gd name="T6" fmla="*/ 162 w 249"/>
                <a:gd name="T7" fmla="*/ 88 h 499"/>
                <a:gd name="T8" fmla="*/ 99 w 249"/>
                <a:gd name="T9" fmla="*/ 212 h 499"/>
                <a:gd name="T10" fmla="*/ 50 w 249"/>
                <a:gd name="T11" fmla="*/ 362 h 499"/>
                <a:gd name="T12" fmla="*/ 25 w 249"/>
                <a:gd name="T13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499">
                  <a:moveTo>
                    <a:pt x="25" y="499"/>
                  </a:moveTo>
                  <a:cubicBezTo>
                    <a:pt x="112" y="487"/>
                    <a:pt x="87" y="487"/>
                    <a:pt x="99" y="374"/>
                  </a:cubicBezTo>
                  <a:cubicBezTo>
                    <a:pt x="124" y="212"/>
                    <a:pt x="249" y="100"/>
                    <a:pt x="249" y="0"/>
                  </a:cubicBezTo>
                  <a:cubicBezTo>
                    <a:pt x="187" y="13"/>
                    <a:pt x="187" y="38"/>
                    <a:pt x="162" y="88"/>
                  </a:cubicBezTo>
                  <a:cubicBezTo>
                    <a:pt x="137" y="125"/>
                    <a:pt x="112" y="175"/>
                    <a:pt x="99" y="212"/>
                  </a:cubicBezTo>
                  <a:cubicBezTo>
                    <a:pt x="75" y="262"/>
                    <a:pt x="75" y="325"/>
                    <a:pt x="50" y="362"/>
                  </a:cubicBezTo>
                  <a:cubicBezTo>
                    <a:pt x="25" y="437"/>
                    <a:pt x="0" y="412"/>
                    <a:pt x="25" y="499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" name="Freeform 174">
              <a:extLst>
                <a:ext uri="{FF2B5EF4-FFF2-40B4-BE49-F238E27FC236}">
                  <a16:creationId xmlns:a16="http://schemas.microsoft.com/office/drawing/2014/main" id="{2C34D802-7F10-459B-B48C-53DCEB1A5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" y="2437"/>
              <a:ext cx="41" cy="109"/>
            </a:xfrm>
            <a:custGeom>
              <a:avLst/>
              <a:gdLst>
                <a:gd name="T0" fmla="*/ 25 w 212"/>
                <a:gd name="T1" fmla="*/ 561 h 561"/>
                <a:gd name="T2" fmla="*/ 100 w 212"/>
                <a:gd name="T3" fmla="*/ 436 h 561"/>
                <a:gd name="T4" fmla="*/ 175 w 212"/>
                <a:gd name="T5" fmla="*/ 137 h 561"/>
                <a:gd name="T6" fmla="*/ 175 w 212"/>
                <a:gd name="T7" fmla="*/ 0 h 561"/>
                <a:gd name="T8" fmla="*/ 125 w 212"/>
                <a:gd name="T9" fmla="*/ 137 h 561"/>
                <a:gd name="T10" fmla="*/ 88 w 212"/>
                <a:gd name="T11" fmla="*/ 286 h 561"/>
                <a:gd name="T12" fmla="*/ 50 w 212"/>
                <a:gd name="T13" fmla="*/ 436 h 561"/>
                <a:gd name="T14" fmla="*/ 25 w 212"/>
                <a:gd name="T15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561">
                  <a:moveTo>
                    <a:pt x="25" y="561"/>
                  </a:moveTo>
                  <a:cubicBezTo>
                    <a:pt x="100" y="536"/>
                    <a:pt x="88" y="523"/>
                    <a:pt x="100" y="436"/>
                  </a:cubicBezTo>
                  <a:lnTo>
                    <a:pt x="175" y="137"/>
                  </a:lnTo>
                  <a:cubicBezTo>
                    <a:pt x="212" y="25"/>
                    <a:pt x="212" y="37"/>
                    <a:pt x="175" y="0"/>
                  </a:cubicBezTo>
                  <a:cubicBezTo>
                    <a:pt x="125" y="37"/>
                    <a:pt x="137" y="62"/>
                    <a:pt x="125" y="137"/>
                  </a:cubicBezTo>
                  <a:cubicBezTo>
                    <a:pt x="112" y="187"/>
                    <a:pt x="100" y="249"/>
                    <a:pt x="88" y="286"/>
                  </a:cubicBezTo>
                  <a:cubicBezTo>
                    <a:pt x="75" y="336"/>
                    <a:pt x="75" y="399"/>
                    <a:pt x="50" y="436"/>
                  </a:cubicBezTo>
                  <a:cubicBezTo>
                    <a:pt x="25" y="511"/>
                    <a:pt x="0" y="498"/>
                    <a:pt x="25" y="561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9" name="Freeform 175">
              <a:extLst>
                <a:ext uri="{FF2B5EF4-FFF2-40B4-BE49-F238E27FC236}">
                  <a16:creationId xmlns:a16="http://schemas.microsoft.com/office/drawing/2014/main" id="{6F1AC815-651E-4022-9F08-83EA6E825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" y="446"/>
              <a:ext cx="82" cy="24"/>
            </a:xfrm>
            <a:custGeom>
              <a:avLst/>
              <a:gdLst>
                <a:gd name="T0" fmla="*/ 423 w 423"/>
                <a:gd name="T1" fmla="*/ 12 h 124"/>
                <a:gd name="T2" fmla="*/ 199 w 423"/>
                <a:gd name="T3" fmla="*/ 49 h 124"/>
                <a:gd name="T4" fmla="*/ 0 w 423"/>
                <a:gd name="T5" fmla="*/ 0 h 124"/>
                <a:gd name="T6" fmla="*/ 224 w 423"/>
                <a:gd name="T7" fmla="*/ 112 h 124"/>
                <a:gd name="T8" fmla="*/ 423 w 423"/>
                <a:gd name="T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" h="124">
                  <a:moveTo>
                    <a:pt x="423" y="12"/>
                  </a:moveTo>
                  <a:cubicBezTo>
                    <a:pt x="349" y="0"/>
                    <a:pt x="274" y="37"/>
                    <a:pt x="199" y="49"/>
                  </a:cubicBezTo>
                  <a:cubicBezTo>
                    <a:pt x="124" y="49"/>
                    <a:pt x="99" y="0"/>
                    <a:pt x="0" y="0"/>
                  </a:cubicBezTo>
                  <a:cubicBezTo>
                    <a:pt x="12" y="112"/>
                    <a:pt x="162" y="124"/>
                    <a:pt x="224" y="112"/>
                  </a:cubicBezTo>
                  <a:cubicBezTo>
                    <a:pt x="274" y="112"/>
                    <a:pt x="423" y="74"/>
                    <a:pt x="423" y="12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0" name="Freeform 176">
              <a:extLst>
                <a:ext uri="{FF2B5EF4-FFF2-40B4-BE49-F238E27FC236}">
                  <a16:creationId xmlns:a16="http://schemas.microsoft.com/office/drawing/2014/main" id="{F3CC3B1D-6338-45A6-9A22-D5FB64B3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3000"/>
              <a:ext cx="31" cy="89"/>
            </a:xfrm>
            <a:custGeom>
              <a:avLst/>
              <a:gdLst>
                <a:gd name="T0" fmla="*/ 124 w 162"/>
                <a:gd name="T1" fmla="*/ 462 h 462"/>
                <a:gd name="T2" fmla="*/ 149 w 162"/>
                <a:gd name="T3" fmla="*/ 337 h 462"/>
                <a:gd name="T4" fmla="*/ 112 w 162"/>
                <a:gd name="T5" fmla="*/ 113 h 462"/>
                <a:gd name="T6" fmla="*/ 49 w 162"/>
                <a:gd name="T7" fmla="*/ 13 h 462"/>
                <a:gd name="T8" fmla="*/ 37 w 162"/>
                <a:gd name="T9" fmla="*/ 125 h 462"/>
                <a:gd name="T10" fmla="*/ 124 w 162"/>
                <a:gd name="T11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462">
                  <a:moveTo>
                    <a:pt x="124" y="462"/>
                  </a:moveTo>
                  <a:cubicBezTo>
                    <a:pt x="162" y="412"/>
                    <a:pt x="149" y="399"/>
                    <a:pt x="149" y="337"/>
                  </a:cubicBezTo>
                  <a:lnTo>
                    <a:pt x="112" y="113"/>
                  </a:lnTo>
                  <a:cubicBezTo>
                    <a:pt x="87" y="13"/>
                    <a:pt x="112" y="25"/>
                    <a:pt x="49" y="13"/>
                  </a:cubicBezTo>
                  <a:cubicBezTo>
                    <a:pt x="37" y="25"/>
                    <a:pt x="0" y="0"/>
                    <a:pt x="37" y="125"/>
                  </a:cubicBezTo>
                  <a:cubicBezTo>
                    <a:pt x="74" y="237"/>
                    <a:pt x="87" y="412"/>
                    <a:pt x="124" y="462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1" name="Freeform 177">
              <a:extLst>
                <a:ext uri="{FF2B5EF4-FFF2-40B4-BE49-F238E27FC236}">
                  <a16:creationId xmlns:a16="http://schemas.microsoft.com/office/drawing/2014/main" id="{CE43C5AA-A1B3-4484-9F6C-35C610CB8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" y="1231"/>
              <a:ext cx="62" cy="97"/>
            </a:xfrm>
            <a:custGeom>
              <a:avLst/>
              <a:gdLst>
                <a:gd name="T0" fmla="*/ 12 w 324"/>
                <a:gd name="T1" fmla="*/ 498 h 498"/>
                <a:gd name="T2" fmla="*/ 224 w 324"/>
                <a:gd name="T3" fmla="*/ 299 h 498"/>
                <a:gd name="T4" fmla="*/ 299 w 324"/>
                <a:gd name="T5" fmla="*/ 162 h 498"/>
                <a:gd name="T6" fmla="*/ 324 w 324"/>
                <a:gd name="T7" fmla="*/ 37 h 498"/>
                <a:gd name="T8" fmla="*/ 311 w 324"/>
                <a:gd name="T9" fmla="*/ 0 h 498"/>
                <a:gd name="T10" fmla="*/ 187 w 324"/>
                <a:gd name="T11" fmla="*/ 274 h 498"/>
                <a:gd name="T12" fmla="*/ 62 w 324"/>
                <a:gd name="T13" fmla="*/ 436 h 498"/>
                <a:gd name="T14" fmla="*/ 12 w 324"/>
                <a:gd name="T1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" h="498">
                  <a:moveTo>
                    <a:pt x="12" y="498"/>
                  </a:moveTo>
                  <a:cubicBezTo>
                    <a:pt x="149" y="498"/>
                    <a:pt x="187" y="361"/>
                    <a:pt x="224" y="299"/>
                  </a:cubicBezTo>
                  <a:cubicBezTo>
                    <a:pt x="249" y="262"/>
                    <a:pt x="274" y="199"/>
                    <a:pt x="299" y="162"/>
                  </a:cubicBezTo>
                  <a:lnTo>
                    <a:pt x="324" y="37"/>
                  </a:lnTo>
                  <a:cubicBezTo>
                    <a:pt x="324" y="12"/>
                    <a:pt x="324" y="25"/>
                    <a:pt x="311" y="0"/>
                  </a:cubicBezTo>
                  <a:cubicBezTo>
                    <a:pt x="224" y="50"/>
                    <a:pt x="311" y="37"/>
                    <a:pt x="187" y="274"/>
                  </a:cubicBezTo>
                  <a:cubicBezTo>
                    <a:pt x="112" y="399"/>
                    <a:pt x="174" y="349"/>
                    <a:pt x="62" y="436"/>
                  </a:cubicBezTo>
                  <a:cubicBezTo>
                    <a:pt x="0" y="486"/>
                    <a:pt x="37" y="436"/>
                    <a:pt x="12" y="498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2" name="Freeform 178">
              <a:extLst>
                <a:ext uri="{FF2B5EF4-FFF2-40B4-BE49-F238E27FC236}">
                  <a16:creationId xmlns:a16="http://schemas.microsoft.com/office/drawing/2014/main" id="{FBC1D67C-FAAD-46B5-A13A-0ED30BA88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" y="1934"/>
              <a:ext cx="75" cy="75"/>
            </a:xfrm>
            <a:custGeom>
              <a:avLst/>
              <a:gdLst>
                <a:gd name="T0" fmla="*/ 13 w 387"/>
                <a:gd name="T1" fmla="*/ 387 h 387"/>
                <a:gd name="T2" fmla="*/ 349 w 387"/>
                <a:gd name="T3" fmla="*/ 63 h 387"/>
                <a:gd name="T4" fmla="*/ 374 w 387"/>
                <a:gd name="T5" fmla="*/ 0 h 387"/>
                <a:gd name="T6" fmla="*/ 262 w 387"/>
                <a:gd name="T7" fmla="*/ 75 h 387"/>
                <a:gd name="T8" fmla="*/ 75 w 387"/>
                <a:gd name="T9" fmla="*/ 262 h 387"/>
                <a:gd name="T10" fmla="*/ 13 w 387"/>
                <a:gd name="T11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387">
                  <a:moveTo>
                    <a:pt x="13" y="387"/>
                  </a:moveTo>
                  <a:cubicBezTo>
                    <a:pt x="100" y="374"/>
                    <a:pt x="162" y="225"/>
                    <a:pt x="349" y="63"/>
                  </a:cubicBezTo>
                  <a:cubicBezTo>
                    <a:pt x="387" y="25"/>
                    <a:pt x="362" y="75"/>
                    <a:pt x="374" y="0"/>
                  </a:cubicBezTo>
                  <a:cubicBezTo>
                    <a:pt x="299" y="0"/>
                    <a:pt x="312" y="25"/>
                    <a:pt x="262" y="75"/>
                  </a:cubicBezTo>
                  <a:lnTo>
                    <a:pt x="75" y="262"/>
                  </a:lnTo>
                  <a:cubicBezTo>
                    <a:pt x="38" y="300"/>
                    <a:pt x="0" y="312"/>
                    <a:pt x="13" y="387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3" name="Freeform 179">
              <a:extLst>
                <a:ext uri="{FF2B5EF4-FFF2-40B4-BE49-F238E27FC236}">
                  <a16:creationId xmlns:a16="http://schemas.microsoft.com/office/drawing/2014/main" id="{04CD9A74-242A-427A-876C-024786E4C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" y="530"/>
              <a:ext cx="41" cy="41"/>
            </a:xfrm>
            <a:custGeom>
              <a:avLst/>
              <a:gdLst>
                <a:gd name="T0" fmla="*/ 200 w 212"/>
                <a:gd name="T1" fmla="*/ 187 h 212"/>
                <a:gd name="T2" fmla="*/ 187 w 212"/>
                <a:gd name="T3" fmla="*/ 25 h 212"/>
                <a:gd name="T4" fmla="*/ 13 w 212"/>
                <a:gd name="T5" fmla="*/ 12 h 212"/>
                <a:gd name="T6" fmla="*/ 200 w 212"/>
                <a:gd name="T7" fmla="*/ 187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212">
                  <a:moveTo>
                    <a:pt x="200" y="187"/>
                  </a:moveTo>
                  <a:cubicBezTo>
                    <a:pt x="200" y="149"/>
                    <a:pt x="212" y="62"/>
                    <a:pt x="187" y="25"/>
                  </a:cubicBezTo>
                  <a:cubicBezTo>
                    <a:pt x="150" y="0"/>
                    <a:pt x="62" y="12"/>
                    <a:pt x="13" y="12"/>
                  </a:cubicBezTo>
                  <a:cubicBezTo>
                    <a:pt x="0" y="212"/>
                    <a:pt x="200" y="187"/>
                    <a:pt x="200" y="187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4" name="Freeform 180">
              <a:extLst>
                <a:ext uri="{FF2B5EF4-FFF2-40B4-BE49-F238E27FC236}">
                  <a16:creationId xmlns:a16="http://schemas.microsoft.com/office/drawing/2014/main" id="{2CAFFE6B-68F9-4A01-8252-8FF285B60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521"/>
              <a:ext cx="58" cy="101"/>
            </a:xfrm>
            <a:custGeom>
              <a:avLst/>
              <a:gdLst>
                <a:gd name="T0" fmla="*/ 299 w 299"/>
                <a:gd name="T1" fmla="*/ 523 h 523"/>
                <a:gd name="T2" fmla="*/ 224 w 299"/>
                <a:gd name="T3" fmla="*/ 386 h 523"/>
                <a:gd name="T4" fmla="*/ 149 w 299"/>
                <a:gd name="T5" fmla="*/ 274 h 523"/>
                <a:gd name="T6" fmla="*/ 112 w 299"/>
                <a:gd name="T7" fmla="*/ 137 h 523"/>
                <a:gd name="T8" fmla="*/ 37 w 299"/>
                <a:gd name="T9" fmla="*/ 0 h 523"/>
                <a:gd name="T10" fmla="*/ 112 w 299"/>
                <a:gd name="T11" fmla="*/ 287 h 523"/>
                <a:gd name="T12" fmla="*/ 299 w 299"/>
                <a:gd name="T13" fmla="*/ 52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9" h="523">
                  <a:moveTo>
                    <a:pt x="299" y="523"/>
                  </a:moveTo>
                  <a:cubicBezTo>
                    <a:pt x="274" y="461"/>
                    <a:pt x="274" y="461"/>
                    <a:pt x="224" y="386"/>
                  </a:cubicBezTo>
                  <a:cubicBezTo>
                    <a:pt x="199" y="336"/>
                    <a:pt x="174" y="324"/>
                    <a:pt x="149" y="274"/>
                  </a:cubicBezTo>
                  <a:cubicBezTo>
                    <a:pt x="137" y="249"/>
                    <a:pt x="125" y="162"/>
                    <a:pt x="112" y="137"/>
                  </a:cubicBezTo>
                  <a:cubicBezTo>
                    <a:pt x="87" y="50"/>
                    <a:pt x="112" y="25"/>
                    <a:pt x="37" y="0"/>
                  </a:cubicBezTo>
                  <a:cubicBezTo>
                    <a:pt x="0" y="75"/>
                    <a:pt x="75" y="224"/>
                    <a:pt x="112" y="287"/>
                  </a:cubicBezTo>
                  <a:cubicBezTo>
                    <a:pt x="149" y="361"/>
                    <a:pt x="224" y="486"/>
                    <a:pt x="299" y="523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5" name="Freeform 181">
              <a:extLst>
                <a:ext uri="{FF2B5EF4-FFF2-40B4-BE49-F238E27FC236}">
                  <a16:creationId xmlns:a16="http://schemas.microsoft.com/office/drawing/2014/main" id="{2665C396-C4C4-4345-A2AB-801F2E1DA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3386"/>
              <a:ext cx="77" cy="20"/>
            </a:xfrm>
            <a:custGeom>
              <a:avLst/>
              <a:gdLst>
                <a:gd name="T0" fmla="*/ 37 w 399"/>
                <a:gd name="T1" fmla="*/ 25 h 100"/>
                <a:gd name="T2" fmla="*/ 75 w 399"/>
                <a:gd name="T3" fmla="*/ 100 h 100"/>
                <a:gd name="T4" fmla="*/ 199 w 399"/>
                <a:gd name="T5" fmla="*/ 100 h 100"/>
                <a:gd name="T6" fmla="*/ 361 w 399"/>
                <a:gd name="T7" fmla="*/ 13 h 100"/>
                <a:gd name="T8" fmla="*/ 37 w 399"/>
                <a:gd name="T9" fmla="*/ 2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100">
                  <a:moveTo>
                    <a:pt x="37" y="25"/>
                  </a:moveTo>
                  <a:cubicBezTo>
                    <a:pt x="37" y="100"/>
                    <a:pt x="0" y="63"/>
                    <a:pt x="75" y="100"/>
                  </a:cubicBezTo>
                  <a:cubicBezTo>
                    <a:pt x="87" y="100"/>
                    <a:pt x="174" y="100"/>
                    <a:pt x="199" y="100"/>
                  </a:cubicBezTo>
                  <a:cubicBezTo>
                    <a:pt x="399" y="88"/>
                    <a:pt x="349" y="63"/>
                    <a:pt x="361" y="13"/>
                  </a:cubicBezTo>
                  <a:cubicBezTo>
                    <a:pt x="324" y="0"/>
                    <a:pt x="75" y="0"/>
                    <a:pt x="37" y="25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6" name="Freeform 182">
              <a:extLst>
                <a:ext uri="{FF2B5EF4-FFF2-40B4-BE49-F238E27FC236}">
                  <a16:creationId xmlns:a16="http://schemas.microsoft.com/office/drawing/2014/main" id="{C2575F6B-5E87-4FB3-9A23-A7163391D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" y="1688"/>
              <a:ext cx="63" cy="55"/>
            </a:xfrm>
            <a:custGeom>
              <a:avLst/>
              <a:gdLst>
                <a:gd name="T0" fmla="*/ 0 w 324"/>
                <a:gd name="T1" fmla="*/ 287 h 287"/>
                <a:gd name="T2" fmla="*/ 262 w 324"/>
                <a:gd name="T3" fmla="*/ 112 h 287"/>
                <a:gd name="T4" fmla="*/ 324 w 324"/>
                <a:gd name="T5" fmla="*/ 0 h 287"/>
                <a:gd name="T6" fmla="*/ 125 w 324"/>
                <a:gd name="T7" fmla="*/ 125 h 287"/>
                <a:gd name="T8" fmla="*/ 50 w 324"/>
                <a:gd name="T9" fmla="*/ 187 h 287"/>
                <a:gd name="T10" fmla="*/ 0 w 324"/>
                <a:gd name="T11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4" h="287">
                  <a:moveTo>
                    <a:pt x="0" y="287"/>
                  </a:moveTo>
                  <a:cubicBezTo>
                    <a:pt x="50" y="274"/>
                    <a:pt x="200" y="162"/>
                    <a:pt x="262" y="112"/>
                  </a:cubicBezTo>
                  <a:cubicBezTo>
                    <a:pt x="312" y="75"/>
                    <a:pt x="312" y="75"/>
                    <a:pt x="324" y="0"/>
                  </a:cubicBezTo>
                  <a:cubicBezTo>
                    <a:pt x="225" y="13"/>
                    <a:pt x="287" y="0"/>
                    <a:pt x="125" y="125"/>
                  </a:cubicBezTo>
                  <a:cubicBezTo>
                    <a:pt x="100" y="137"/>
                    <a:pt x="75" y="162"/>
                    <a:pt x="50" y="187"/>
                  </a:cubicBezTo>
                  <a:cubicBezTo>
                    <a:pt x="13" y="225"/>
                    <a:pt x="0" y="225"/>
                    <a:pt x="0" y="287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7" name="Freeform 183">
              <a:extLst>
                <a:ext uri="{FF2B5EF4-FFF2-40B4-BE49-F238E27FC236}">
                  <a16:creationId xmlns:a16="http://schemas.microsoft.com/office/drawing/2014/main" id="{37EFC0E0-8FEC-4420-92ED-B5A2FB2B6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2865"/>
              <a:ext cx="51" cy="77"/>
            </a:xfrm>
            <a:custGeom>
              <a:avLst/>
              <a:gdLst>
                <a:gd name="T0" fmla="*/ 0 w 262"/>
                <a:gd name="T1" fmla="*/ 398 h 398"/>
                <a:gd name="T2" fmla="*/ 87 w 262"/>
                <a:gd name="T3" fmla="*/ 336 h 398"/>
                <a:gd name="T4" fmla="*/ 262 w 262"/>
                <a:gd name="T5" fmla="*/ 0 h 398"/>
                <a:gd name="T6" fmla="*/ 175 w 262"/>
                <a:gd name="T7" fmla="*/ 74 h 398"/>
                <a:gd name="T8" fmla="*/ 0 w 262"/>
                <a:gd name="T9" fmla="*/ 39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398">
                  <a:moveTo>
                    <a:pt x="0" y="398"/>
                  </a:moveTo>
                  <a:cubicBezTo>
                    <a:pt x="75" y="398"/>
                    <a:pt x="63" y="398"/>
                    <a:pt x="87" y="336"/>
                  </a:cubicBezTo>
                  <a:cubicBezTo>
                    <a:pt x="137" y="236"/>
                    <a:pt x="249" y="87"/>
                    <a:pt x="262" y="0"/>
                  </a:cubicBezTo>
                  <a:cubicBezTo>
                    <a:pt x="200" y="12"/>
                    <a:pt x="212" y="12"/>
                    <a:pt x="175" y="74"/>
                  </a:cubicBezTo>
                  <a:cubicBezTo>
                    <a:pt x="112" y="174"/>
                    <a:pt x="0" y="311"/>
                    <a:pt x="0" y="398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8" name="Freeform 184">
              <a:extLst>
                <a:ext uri="{FF2B5EF4-FFF2-40B4-BE49-F238E27FC236}">
                  <a16:creationId xmlns:a16="http://schemas.microsoft.com/office/drawing/2014/main" id="{B45BD656-6800-471D-A973-882DDE7F4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1835"/>
              <a:ext cx="48" cy="60"/>
            </a:xfrm>
            <a:custGeom>
              <a:avLst/>
              <a:gdLst>
                <a:gd name="T0" fmla="*/ 249 w 249"/>
                <a:gd name="T1" fmla="*/ 311 h 311"/>
                <a:gd name="T2" fmla="*/ 112 w 249"/>
                <a:gd name="T3" fmla="*/ 49 h 311"/>
                <a:gd name="T4" fmla="*/ 0 w 249"/>
                <a:gd name="T5" fmla="*/ 12 h 311"/>
                <a:gd name="T6" fmla="*/ 99 w 249"/>
                <a:gd name="T7" fmla="*/ 174 h 311"/>
                <a:gd name="T8" fmla="*/ 162 w 249"/>
                <a:gd name="T9" fmla="*/ 249 h 311"/>
                <a:gd name="T10" fmla="*/ 249 w 249"/>
                <a:gd name="T11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9" h="311">
                  <a:moveTo>
                    <a:pt x="249" y="311"/>
                  </a:moveTo>
                  <a:cubicBezTo>
                    <a:pt x="249" y="224"/>
                    <a:pt x="187" y="162"/>
                    <a:pt x="112" y="49"/>
                  </a:cubicBezTo>
                  <a:cubicBezTo>
                    <a:pt x="75" y="0"/>
                    <a:pt x="75" y="12"/>
                    <a:pt x="0" y="12"/>
                  </a:cubicBezTo>
                  <a:cubicBezTo>
                    <a:pt x="12" y="87"/>
                    <a:pt x="62" y="137"/>
                    <a:pt x="99" y="174"/>
                  </a:cubicBezTo>
                  <a:cubicBezTo>
                    <a:pt x="149" y="224"/>
                    <a:pt x="124" y="199"/>
                    <a:pt x="162" y="249"/>
                  </a:cubicBezTo>
                  <a:cubicBezTo>
                    <a:pt x="199" y="311"/>
                    <a:pt x="187" y="299"/>
                    <a:pt x="249" y="311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9" name="Freeform 185">
              <a:extLst>
                <a:ext uri="{FF2B5EF4-FFF2-40B4-BE49-F238E27FC236}">
                  <a16:creationId xmlns:a16="http://schemas.microsoft.com/office/drawing/2014/main" id="{BEAB624F-0BAB-4EDE-9C3F-785AA493C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632"/>
              <a:ext cx="113" cy="36"/>
            </a:xfrm>
            <a:custGeom>
              <a:avLst/>
              <a:gdLst>
                <a:gd name="T0" fmla="*/ 586 w 586"/>
                <a:gd name="T1" fmla="*/ 162 h 187"/>
                <a:gd name="T2" fmla="*/ 573 w 586"/>
                <a:gd name="T3" fmla="*/ 162 h 187"/>
                <a:gd name="T4" fmla="*/ 511 w 586"/>
                <a:gd name="T5" fmla="*/ 137 h 187"/>
                <a:gd name="T6" fmla="*/ 324 w 586"/>
                <a:gd name="T7" fmla="*/ 0 h 187"/>
                <a:gd name="T8" fmla="*/ 324 w 586"/>
                <a:gd name="T9" fmla="*/ 13 h 187"/>
                <a:gd name="T10" fmla="*/ 424 w 586"/>
                <a:gd name="T11" fmla="*/ 112 h 187"/>
                <a:gd name="T12" fmla="*/ 100 w 586"/>
                <a:gd name="T13" fmla="*/ 125 h 187"/>
                <a:gd name="T14" fmla="*/ 12 w 586"/>
                <a:gd name="T15" fmla="*/ 150 h 187"/>
                <a:gd name="T16" fmla="*/ 586 w 586"/>
                <a:gd name="T17" fmla="*/ 16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6" h="187">
                  <a:moveTo>
                    <a:pt x="586" y="162"/>
                  </a:moveTo>
                  <a:cubicBezTo>
                    <a:pt x="586" y="162"/>
                    <a:pt x="573" y="150"/>
                    <a:pt x="573" y="162"/>
                  </a:cubicBezTo>
                  <a:lnTo>
                    <a:pt x="511" y="137"/>
                  </a:lnTo>
                  <a:cubicBezTo>
                    <a:pt x="411" y="100"/>
                    <a:pt x="448" y="62"/>
                    <a:pt x="324" y="0"/>
                  </a:cubicBezTo>
                  <a:cubicBezTo>
                    <a:pt x="324" y="13"/>
                    <a:pt x="324" y="13"/>
                    <a:pt x="324" y="13"/>
                  </a:cubicBezTo>
                  <a:cubicBezTo>
                    <a:pt x="336" y="38"/>
                    <a:pt x="374" y="25"/>
                    <a:pt x="424" y="112"/>
                  </a:cubicBezTo>
                  <a:lnTo>
                    <a:pt x="100" y="125"/>
                  </a:lnTo>
                  <a:cubicBezTo>
                    <a:pt x="0" y="125"/>
                    <a:pt x="25" y="137"/>
                    <a:pt x="12" y="150"/>
                  </a:cubicBezTo>
                  <a:cubicBezTo>
                    <a:pt x="87" y="187"/>
                    <a:pt x="473" y="162"/>
                    <a:pt x="586" y="162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0" name="Freeform 186">
              <a:extLst>
                <a:ext uri="{FF2B5EF4-FFF2-40B4-BE49-F238E27FC236}">
                  <a16:creationId xmlns:a16="http://schemas.microsoft.com/office/drawing/2014/main" id="{ACF144B8-4DB3-4D22-8651-1B84BF670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2816"/>
              <a:ext cx="56" cy="70"/>
            </a:xfrm>
            <a:custGeom>
              <a:avLst/>
              <a:gdLst>
                <a:gd name="T0" fmla="*/ 262 w 287"/>
                <a:gd name="T1" fmla="*/ 362 h 362"/>
                <a:gd name="T2" fmla="*/ 162 w 287"/>
                <a:gd name="T3" fmla="*/ 162 h 362"/>
                <a:gd name="T4" fmla="*/ 0 w 287"/>
                <a:gd name="T5" fmla="*/ 13 h 362"/>
                <a:gd name="T6" fmla="*/ 175 w 287"/>
                <a:gd name="T7" fmla="*/ 274 h 362"/>
                <a:gd name="T8" fmla="*/ 262 w 287"/>
                <a:gd name="T9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362">
                  <a:moveTo>
                    <a:pt x="262" y="362"/>
                  </a:moveTo>
                  <a:cubicBezTo>
                    <a:pt x="287" y="262"/>
                    <a:pt x="225" y="225"/>
                    <a:pt x="162" y="162"/>
                  </a:cubicBezTo>
                  <a:cubicBezTo>
                    <a:pt x="63" y="38"/>
                    <a:pt x="88" y="0"/>
                    <a:pt x="0" y="13"/>
                  </a:cubicBezTo>
                  <a:cubicBezTo>
                    <a:pt x="0" y="75"/>
                    <a:pt x="100" y="175"/>
                    <a:pt x="175" y="274"/>
                  </a:cubicBezTo>
                  <a:cubicBezTo>
                    <a:pt x="225" y="349"/>
                    <a:pt x="175" y="337"/>
                    <a:pt x="262" y="362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1" name="Freeform 187">
              <a:extLst>
                <a:ext uri="{FF2B5EF4-FFF2-40B4-BE49-F238E27FC236}">
                  <a16:creationId xmlns:a16="http://schemas.microsoft.com/office/drawing/2014/main" id="{8EA54C47-0956-43E4-9E53-C3D424319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2222"/>
              <a:ext cx="58" cy="63"/>
            </a:xfrm>
            <a:custGeom>
              <a:avLst/>
              <a:gdLst>
                <a:gd name="T0" fmla="*/ 299 w 299"/>
                <a:gd name="T1" fmla="*/ 324 h 324"/>
                <a:gd name="T2" fmla="*/ 162 w 299"/>
                <a:gd name="T3" fmla="*/ 149 h 324"/>
                <a:gd name="T4" fmla="*/ 0 w 299"/>
                <a:gd name="T5" fmla="*/ 0 h 324"/>
                <a:gd name="T6" fmla="*/ 112 w 299"/>
                <a:gd name="T7" fmla="*/ 186 h 324"/>
                <a:gd name="T8" fmla="*/ 299 w 299"/>
                <a:gd name="T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24">
                  <a:moveTo>
                    <a:pt x="299" y="324"/>
                  </a:moveTo>
                  <a:cubicBezTo>
                    <a:pt x="287" y="162"/>
                    <a:pt x="249" y="249"/>
                    <a:pt x="162" y="149"/>
                  </a:cubicBezTo>
                  <a:cubicBezTo>
                    <a:pt x="87" y="74"/>
                    <a:pt x="100" y="24"/>
                    <a:pt x="0" y="0"/>
                  </a:cubicBezTo>
                  <a:cubicBezTo>
                    <a:pt x="0" y="99"/>
                    <a:pt x="62" y="112"/>
                    <a:pt x="112" y="186"/>
                  </a:cubicBezTo>
                  <a:cubicBezTo>
                    <a:pt x="162" y="249"/>
                    <a:pt x="224" y="299"/>
                    <a:pt x="299" y="324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2" name="Freeform 188">
              <a:extLst>
                <a:ext uri="{FF2B5EF4-FFF2-40B4-BE49-F238E27FC236}">
                  <a16:creationId xmlns:a16="http://schemas.microsoft.com/office/drawing/2014/main" id="{269153F5-C8B0-40B7-B0F0-037C60398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1" y="1630"/>
              <a:ext cx="58" cy="75"/>
            </a:xfrm>
            <a:custGeom>
              <a:avLst/>
              <a:gdLst>
                <a:gd name="T0" fmla="*/ 0 w 299"/>
                <a:gd name="T1" fmla="*/ 387 h 387"/>
                <a:gd name="T2" fmla="*/ 162 w 299"/>
                <a:gd name="T3" fmla="*/ 212 h 387"/>
                <a:gd name="T4" fmla="*/ 237 w 299"/>
                <a:gd name="T5" fmla="*/ 112 h 387"/>
                <a:gd name="T6" fmla="*/ 274 w 299"/>
                <a:gd name="T7" fmla="*/ 13 h 387"/>
                <a:gd name="T8" fmla="*/ 125 w 299"/>
                <a:gd name="T9" fmla="*/ 162 h 387"/>
                <a:gd name="T10" fmla="*/ 0 w 299"/>
                <a:gd name="T11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387">
                  <a:moveTo>
                    <a:pt x="0" y="387"/>
                  </a:moveTo>
                  <a:cubicBezTo>
                    <a:pt x="100" y="362"/>
                    <a:pt x="38" y="362"/>
                    <a:pt x="162" y="212"/>
                  </a:cubicBezTo>
                  <a:cubicBezTo>
                    <a:pt x="200" y="175"/>
                    <a:pt x="200" y="150"/>
                    <a:pt x="237" y="112"/>
                  </a:cubicBezTo>
                  <a:cubicBezTo>
                    <a:pt x="262" y="87"/>
                    <a:pt x="299" y="63"/>
                    <a:pt x="274" y="13"/>
                  </a:cubicBezTo>
                  <a:cubicBezTo>
                    <a:pt x="212" y="0"/>
                    <a:pt x="249" y="25"/>
                    <a:pt x="125" y="162"/>
                  </a:cubicBezTo>
                  <a:cubicBezTo>
                    <a:pt x="50" y="249"/>
                    <a:pt x="0" y="312"/>
                    <a:pt x="0" y="387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3" name="Freeform 189">
              <a:extLst>
                <a:ext uri="{FF2B5EF4-FFF2-40B4-BE49-F238E27FC236}">
                  <a16:creationId xmlns:a16="http://schemas.microsoft.com/office/drawing/2014/main" id="{5345FB57-D901-40E9-B03C-B29658A43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2884"/>
              <a:ext cx="53" cy="82"/>
            </a:xfrm>
            <a:custGeom>
              <a:avLst/>
              <a:gdLst>
                <a:gd name="T0" fmla="*/ 212 w 274"/>
                <a:gd name="T1" fmla="*/ 424 h 424"/>
                <a:gd name="T2" fmla="*/ 100 w 274"/>
                <a:gd name="T3" fmla="*/ 88 h 424"/>
                <a:gd name="T4" fmla="*/ 0 w 274"/>
                <a:gd name="T5" fmla="*/ 0 h 424"/>
                <a:gd name="T6" fmla="*/ 212 w 274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" h="424">
                  <a:moveTo>
                    <a:pt x="212" y="424"/>
                  </a:moveTo>
                  <a:cubicBezTo>
                    <a:pt x="274" y="362"/>
                    <a:pt x="137" y="162"/>
                    <a:pt x="100" y="88"/>
                  </a:cubicBezTo>
                  <a:cubicBezTo>
                    <a:pt x="62" y="13"/>
                    <a:pt x="75" y="0"/>
                    <a:pt x="0" y="0"/>
                  </a:cubicBezTo>
                  <a:cubicBezTo>
                    <a:pt x="0" y="50"/>
                    <a:pt x="212" y="424"/>
                    <a:pt x="212" y="424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4" name="Freeform 190">
              <a:extLst>
                <a:ext uri="{FF2B5EF4-FFF2-40B4-BE49-F238E27FC236}">
                  <a16:creationId xmlns:a16="http://schemas.microsoft.com/office/drawing/2014/main" id="{4E1F6409-9C22-4940-A93C-A8E690C2C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" y="948"/>
              <a:ext cx="24" cy="99"/>
            </a:xfrm>
            <a:custGeom>
              <a:avLst/>
              <a:gdLst>
                <a:gd name="T0" fmla="*/ 75 w 124"/>
                <a:gd name="T1" fmla="*/ 511 h 511"/>
                <a:gd name="T2" fmla="*/ 75 w 124"/>
                <a:gd name="T3" fmla="*/ 87 h 511"/>
                <a:gd name="T4" fmla="*/ 37 w 124"/>
                <a:gd name="T5" fmla="*/ 25 h 511"/>
                <a:gd name="T6" fmla="*/ 25 w 124"/>
                <a:gd name="T7" fmla="*/ 149 h 511"/>
                <a:gd name="T8" fmla="*/ 75 w 124"/>
                <a:gd name="T9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511">
                  <a:moveTo>
                    <a:pt x="75" y="511"/>
                  </a:moveTo>
                  <a:cubicBezTo>
                    <a:pt x="124" y="473"/>
                    <a:pt x="99" y="187"/>
                    <a:pt x="75" y="87"/>
                  </a:cubicBezTo>
                  <a:cubicBezTo>
                    <a:pt x="62" y="12"/>
                    <a:pt x="87" y="62"/>
                    <a:pt x="37" y="25"/>
                  </a:cubicBezTo>
                  <a:cubicBezTo>
                    <a:pt x="25" y="50"/>
                    <a:pt x="0" y="0"/>
                    <a:pt x="25" y="149"/>
                  </a:cubicBezTo>
                  <a:cubicBezTo>
                    <a:pt x="50" y="286"/>
                    <a:pt x="37" y="448"/>
                    <a:pt x="75" y="511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5" name="Freeform 191">
              <a:extLst>
                <a:ext uri="{FF2B5EF4-FFF2-40B4-BE49-F238E27FC236}">
                  <a16:creationId xmlns:a16="http://schemas.microsoft.com/office/drawing/2014/main" id="{58731C1D-EABE-4D8E-B5FB-3083CADA1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1833"/>
              <a:ext cx="46" cy="72"/>
            </a:xfrm>
            <a:custGeom>
              <a:avLst/>
              <a:gdLst>
                <a:gd name="T0" fmla="*/ 38 w 237"/>
                <a:gd name="T1" fmla="*/ 349 h 374"/>
                <a:gd name="T2" fmla="*/ 138 w 237"/>
                <a:gd name="T3" fmla="*/ 187 h 374"/>
                <a:gd name="T4" fmla="*/ 212 w 237"/>
                <a:gd name="T5" fmla="*/ 0 h 374"/>
                <a:gd name="T6" fmla="*/ 138 w 237"/>
                <a:gd name="T7" fmla="*/ 50 h 374"/>
                <a:gd name="T8" fmla="*/ 38 w 237"/>
                <a:gd name="T9" fmla="*/ 237 h 374"/>
                <a:gd name="T10" fmla="*/ 13 w 237"/>
                <a:gd name="T11" fmla="*/ 287 h 374"/>
                <a:gd name="T12" fmla="*/ 38 w 237"/>
                <a:gd name="T13" fmla="*/ 349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374">
                  <a:moveTo>
                    <a:pt x="38" y="349"/>
                  </a:moveTo>
                  <a:cubicBezTo>
                    <a:pt x="100" y="324"/>
                    <a:pt x="75" y="287"/>
                    <a:pt x="138" y="187"/>
                  </a:cubicBezTo>
                  <a:cubicBezTo>
                    <a:pt x="175" y="137"/>
                    <a:pt x="237" y="75"/>
                    <a:pt x="212" y="0"/>
                  </a:cubicBezTo>
                  <a:cubicBezTo>
                    <a:pt x="150" y="0"/>
                    <a:pt x="162" y="0"/>
                    <a:pt x="138" y="50"/>
                  </a:cubicBezTo>
                  <a:lnTo>
                    <a:pt x="38" y="237"/>
                  </a:lnTo>
                  <a:cubicBezTo>
                    <a:pt x="38" y="249"/>
                    <a:pt x="13" y="287"/>
                    <a:pt x="13" y="287"/>
                  </a:cubicBezTo>
                  <a:cubicBezTo>
                    <a:pt x="0" y="374"/>
                    <a:pt x="25" y="337"/>
                    <a:pt x="38" y="349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6" name="Freeform 192">
              <a:extLst>
                <a:ext uri="{FF2B5EF4-FFF2-40B4-BE49-F238E27FC236}">
                  <a16:creationId xmlns:a16="http://schemas.microsoft.com/office/drawing/2014/main" id="{6A35AD6A-52B3-496F-8DC7-560BB241C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3038"/>
              <a:ext cx="27" cy="75"/>
            </a:xfrm>
            <a:custGeom>
              <a:avLst/>
              <a:gdLst>
                <a:gd name="T0" fmla="*/ 87 w 137"/>
                <a:gd name="T1" fmla="*/ 386 h 386"/>
                <a:gd name="T2" fmla="*/ 100 w 137"/>
                <a:gd name="T3" fmla="*/ 212 h 386"/>
                <a:gd name="T4" fmla="*/ 87 w 137"/>
                <a:gd name="T5" fmla="*/ 0 h 386"/>
                <a:gd name="T6" fmla="*/ 37 w 137"/>
                <a:gd name="T7" fmla="*/ 187 h 386"/>
                <a:gd name="T8" fmla="*/ 87 w 137"/>
                <a:gd name="T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386">
                  <a:moveTo>
                    <a:pt x="87" y="386"/>
                  </a:moveTo>
                  <a:cubicBezTo>
                    <a:pt x="124" y="336"/>
                    <a:pt x="87" y="287"/>
                    <a:pt x="100" y="212"/>
                  </a:cubicBezTo>
                  <a:cubicBezTo>
                    <a:pt x="100" y="124"/>
                    <a:pt x="137" y="62"/>
                    <a:pt x="87" y="0"/>
                  </a:cubicBezTo>
                  <a:cubicBezTo>
                    <a:pt x="12" y="37"/>
                    <a:pt x="37" y="87"/>
                    <a:pt x="37" y="187"/>
                  </a:cubicBezTo>
                  <a:cubicBezTo>
                    <a:pt x="25" y="287"/>
                    <a:pt x="0" y="374"/>
                    <a:pt x="87" y="386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7" name="Freeform 193">
              <a:extLst>
                <a:ext uri="{FF2B5EF4-FFF2-40B4-BE49-F238E27FC236}">
                  <a16:creationId xmlns:a16="http://schemas.microsoft.com/office/drawing/2014/main" id="{5BE03957-7D4C-4CA7-867B-5B14B030A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" y="2601"/>
              <a:ext cx="75" cy="51"/>
            </a:xfrm>
            <a:custGeom>
              <a:avLst/>
              <a:gdLst>
                <a:gd name="T0" fmla="*/ 0 w 386"/>
                <a:gd name="T1" fmla="*/ 212 h 262"/>
                <a:gd name="T2" fmla="*/ 386 w 386"/>
                <a:gd name="T3" fmla="*/ 0 h 262"/>
                <a:gd name="T4" fmla="*/ 112 w 386"/>
                <a:gd name="T5" fmla="*/ 162 h 262"/>
                <a:gd name="T6" fmla="*/ 0 w 386"/>
                <a:gd name="T7" fmla="*/ 21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6" h="262">
                  <a:moveTo>
                    <a:pt x="0" y="212"/>
                  </a:moveTo>
                  <a:cubicBezTo>
                    <a:pt x="175" y="262"/>
                    <a:pt x="374" y="162"/>
                    <a:pt x="386" y="0"/>
                  </a:cubicBezTo>
                  <a:cubicBezTo>
                    <a:pt x="274" y="38"/>
                    <a:pt x="299" y="150"/>
                    <a:pt x="112" y="162"/>
                  </a:cubicBezTo>
                  <a:cubicBezTo>
                    <a:pt x="25" y="175"/>
                    <a:pt x="25" y="150"/>
                    <a:pt x="0" y="212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8" name="Freeform 194">
              <a:extLst>
                <a:ext uri="{FF2B5EF4-FFF2-40B4-BE49-F238E27FC236}">
                  <a16:creationId xmlns:a16="http://schemas.microsoft.com/office/drawing/2014/main" id="{3F8A4A9E-C708-42F1-A826-83B5E7B3B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3128"/>
              <a:ext cx="29" cy="67"/>
            </a:xfrm>
            <a:custGeom>
              <a:avLst/>
              <a:gdLst>
                <a:gd name="T0" fmla="*/ 113 w 150"/>
                <a:gd name="T1" fmla="*/ 336 h 349"/>
                <a:gd name="T2" fmla="*/ 100 w 150"/>
                <a:gd name="T3" fmla="*/ 0 h 349"/>
                <a:gd name="T4" fmla="*/ 63 w 150"/>
                <a:gd name="T5" fmla="*/ 262 h 349"/>
                <a:gd name="T6" fmla="*/ 113 w 150"/>
                <a:gd name="T7" fmla="*/ 33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349">
                  <a:moveTo>
                    <a:pt x="113" y="336"/>
                  </a:moveTo>
                  <a:cubicBezTo>
                    <a:pt x="137" y="287"/>
                    <a:pt x="150" y="62"/>
                    <a:pt x="100" y="0"/>
                  </a:cubicBezTo>
                  <a:cubicBezTo>
                    <a:pt x="0" y="12"/>
                    <a:pt x="38" y="62"/>
                    <a:pt x="63" y="262"/>
                  </a:cubicBezTo>
                  <a:cubicBezTo>
                    <a:pt x="75" y="349"/>
                    <a:pt x="50" y="312"/>
                    <a:pt x="113" y="336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9" name="Freeform 195">
              <a:extLst>
                <a:ext uri="{FF2B5EF4-FFF2-40B4-BE49-F238E27FC236}">
                  <a16:creationId xmlns:a16="http://schemas.microsoft.com/office/drawing/2014/main" id="{0668B5BE-DF81-4CBA-B33F-A3BFBA17E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8" y="2301"/>
              <a:ext cx="48" cy="66"/>
            </a:xfrm>
            <a:custGeom>
              <a:avLst/>
              <a:gdLst>
                <a:gd name="T0" fmla="*/ 250 w 250"/>
                <a:gd name="T1" fmla="*/ 336 h 336"/>
                <a:gd name="T2" fmla="*/ 25 w 250"/>
                <a:gd name="T3" fmla="*/ 0 h 336"/>
                <a:gd name="T4" fmla="*/ 25 w 250"/>
                <a:gd name="T5" fmla="*/ 62 h 336"/>
                <a:gd name="T6" fmla="*/ 250 w 250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0" h="336">
                  <a:moveTo>
                    <a:pt x="250" y="336"/>
                  </a:moveTo>
                  <a:cubicBezTo>
                    <a:pt x="250" y="224"/>
                    <a:pt x="100" y="50"/>
                    <a:pt x="25" y="0"/>
                  </a:cubicBezTo>
                  <a:cubicBezTo>
                    <a:pt x="0" y="25"/>
                    <a:pt x="0" y="25"/>
                    <a:pt x="25" y="62"/>
                  </a:cubicBezTo>
                  <a:cubicBezTo>
                    <a:pt x="112" y="199"/>
                    <a:pt x="175" y="336"/>
                    <a:pt x="250" y="336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0" name="Freeform 196">
              <a:extLst>
                <a:ext uri="{FF2B5EF4-FFF2-40B4-BE49-F238E27FC236}">
                  <a16:creationId xmlns:a16="http://schemas.microsoft.com/office/drawing/2014/main" id="{48A7A3D3-3785-40CB-80A7-11A962430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1195"/>
              <a:ext cx="31" cy="75"/>
            </a:xfrm>
            <a:custGeom>
              <a:avLst/>
              <a:gdLst>
                <a:gd name="T0" fmla="*/ 62 w 162"/>
                <a:gd name="T1" fmla="*/ 386 h 386"/>
                <a:gd name="T2" fmla="*/ 125 w 162"/>
                <a:gd name="T3" fmla="*/ 199 h 386"/>
                <a:gd name="T4" fmla="*/ 112 w 162"/>
                <a:gd name="T5" fmla="*/ 0 h 386"/>
                <a:gd name="T6" fmla="*/ 62 w 162"/>
                <a:gd name="T7" fmla="*/ 199 h 386"/>
                <a:gd name="T8" fmla="*/ 62 w 162"/>
                <a:gd name="T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386">
                  <a:moveTo>
                    <a:pt x="62" y="386"/>
                  </a:moveTo>
                  <a:cubicBezTo>
                    <a:pt x="100" y="361"/>
                    <a:pt x="112" y="274"/>
                    <a:pt x="125" y="199"/>
                  </a:cubicBezTo>
                  <a:cubicBezTo>
                    <a:pt x="137" y="162"/>
                    <a:pt x="162" y="12"/>
                    <a:pt x="112" y="0"/>
                  </a:cubicBezTo>
                  <a:cubicBezTo>
                    <a:pt x="50" y="0"/>
                    <a:pt x="75" y="137"/>
                    <a:pt x="62" y="199"/>
                  </a:cubicBezTo>
                  <a:cubicBezTo>
                    <a:pt x="50" y="262"/>
                    <a:pt x="0" y="349"/>
                    <a:pt x="62" y="386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1" name="Freeform 197">
              <a:extLst>
                <a:ext uri="{FF2B5EF4-FFF2-40B4-BE49-F238E27FC236}">
                  <a16:creationId xmlns:a16="http://schemas.microsoft.com/office/drawing/2014/main" id="{CB7C26E7-1886-4B59-980B-F14D5E64A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180"/>
              <a:ext cx="29" cy="97"/>
            </a:xfrm>
            <a:custGeom>
              <a:avLst/>
              <a:gdLst>
                <a:gd name="T0" fmla="*/ 0 w 150"/>
                <a:gd name="T1" fmla="*/ 499 h 499"/>
                <a:gd name="T2" fmla="*/ 137 w 150"/>
                <a:gd name="T3" fmla="*/ 62 h 499"/>
                <a:gd name="T4" fmla="*/ 100 w 150"/>
                <a:gd name="T5" fmla="*/ 13 h 499"/>
                <a:gd name="T6" fmla="*/ 75 w 150"/>
                <a:gd name="T7" fmla="*/ 62 h 499"/>
                <a:gd name="T8" fmla="*/ 38 w 150"/>
                <a:gd name="T9" fmla="*/ 399 h 499"/>
                <a:gd name="T10" fmla="*/ 0 w 150"/>
                <a:gd name="T11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499">
                  <a:moveTo>
                    <a:pt x="0" y="499"/>
                  </a:moveTo>
                  <a:cubicBezTo>
                    <a:pt x="112" y="486"/>
                    <a:pt x="150" y="137"/>
                    <a:pt x="137" y="62"/>
                  </a:cubicBezTo>
                  <a:cubicBezTo>
                    <a:pt x="125" y="0"/>
                    <a:pt x="137" y="38"/>
                    <a:pt x="100" y="13"/>
                  </a:cubicBezTo>
                  <a:cubicBezTo>
                    <a:pt x="75" y="38"/>
                    <a:pt x="87" y="0"/>
                    <a:pt x="75" y="62"/>
                  </a:cubicBezTo>
                  <a:cubicBezTo>
                    <a:pt x="75" y="137"/>
                    <a:pt x="112" y="187"/>
                    <a:pt x="38" y="399"/>
                  </a:cubicBezTo>
                  <a:cubicBezTo>
                    <a:pt x="25" y="449"/>
                    <a:pt x="0" y="436"/>
                    <a:pt x="0" y="499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2" name="Freeform 198">
              <a:extLst>
                <a:ext uri="{FF2B5EF4-FFF2-40B4-BE49-F238E27FC236}">
                  <a16:creationId xmlns:a16="http://schemas.microsoft.com/office/drawing/2014/main" id="{7D0C7918-8536-4BB4-815E-96C8BC788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1780"/>
              <a:ext cx="17" cy="91"/>
            </a:xfrm>
            <a:custGeom>
              <a:avLst/>
              <a:gdLst>
                <a:gd name="T0" fmla="*/ 49 w 87"/>
                <a:gd name="T1" fmla="*/ 461 h 473"/>
                <a:gd name="T2" fmla="*/ 74 w 87"/>
                <a:gd name="T3" fmla="*/ 424 h 473"/>
                <a:gd name="T4" fmla="*/ 49 w 87"/>
                <a:gd name="T5" fmla="*/ 237 h 473"/>
                <a:gd name="T6" fmla="*/ 62 w 87"/>
                <a:gd name="T7" fmla="*/ 0 h 473"/>
                <a:gd name="T8" fmla="*/ 0 w 87"/>
                <a:gd name="T9" fmla="*/ 224 h 473"/>
                <a:gd name="T10" fmla="*/ 49 w 87"/>
                <a:gd name="T11" fmla="*/ 461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473">
                  <a:moveTo>
                    <a:pt x="49" y="461"/>
                  </a:moveTo>
                  <a:cubicBezTo>
                    <a:pt x="87" y="424"/>
                    <a:pt x="62" y="473"/>
                    <a:pt x="74" y="424"/>
                  </a:cubicBezTo>
                  <a:cubicBezTo>
                    <a:pt x="74" y="399"/>
                    <a:pt x="49" y="311"/>
                    <a:pt x="49" y="237"/>
                  </a:cubicBezTo>
                  <a:cubicBezTo>
                    <a:pt x="62" y="162"/>
                    <a:pt x="87" y="75"/>
                    <a:pt x="62" y="0"/>
                  </a:cubicBezTo>
                  <a:cubicBezTo>
                    <a:pt x="0" y="25"/>
                    <a:pt x="0" y="75"/>
                    <a:pt x="0" y="224"/>
                  </a:cubicBezTo>
                  <a:cubicBezTo>
                    <a:pt x="0" y="299"/>
                    <a:pt x="12" y="399"/>
                    <a:pt x="49" y="461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3" name="Freeform 199">
              <a:extLst>
                <a:ext uri="{FF2B5EF4-FFF2-40B4-BE49-F238E27FC236}">
                  <a16:creationId xmlns:a16="http://schemas.microsoft.com/office/drawing/2014/main" id="{4A086FE5-729F-47FD-9264-A6E3A264C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1071"/>
              <a:ext cx="32" cy="97"/>
            </a:xfrm>
            <a:custGeom>
              <a:avLst/>
              <a:gdLst>
                <a:gd name="T0" fmla="*/ 113 w 162"/>
                <a:gd name="T1" fmla="*/ 499 h 499"/>
                <a:gd name="T2" fmla="*/ 50 w 162"/>
                <a:gd name="T3" fmla="*/ 0 h 499"/>
                <a:gd name="T4" fmla="*/ 88 w 162"/>
                <a:gd name="T5" fmla="*/ 374 h 499"/>
                <a:gd name="T6" fmla="*/ 113 w 162"/>
                <a:gd name="T7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499">
                  <a:moveTo>
                    <a:pt x="113" y="499"/>
                  </a:moveTo>
                  <a:cubicBezTo>
                    <a:pt x="162" y="449"/>
                    <a:pt x="113" y="38"/>
                    <a:pt x="50" y="0"/>
                  </a:cubicBezTo>
                  <a:cubicBezTo>
                    <a:pt x="0" y="63"/>
                    <a:pt x="88" y="225"/>
                    <a:pt x="88" y="374"/>
                  </a:cubicBezTo>
                  <a:cubicBezTo>
                    <a:pt x="88" y="449"/>
                    <a:pt x="63" y="474"/>
                    <a:pt x="113" y="499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4" name="Freeform 200">
              <a:extLst>
                <a:ext uri="{FF2B5EF4-FFF2-40B4-BE49-F238E27FC236}">
                  <a16:creationId xmlns:a16="http://schemas.microsoft.com/office/drawing/2014/main" id="{00487350-643C-40F7-916F-EAE6793E5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2384"/>
              <a:ext cx="29" cy="94"/>
            </a:xfrm>
            <a:custGeom>
              <a:avLst/>
              <a:gdLst>
                <a:gd name="T0" fmla="*/ 112 w 150"/>
                <a:gd name="T1" fmla="*/ 486 h 486"/>
                <a:gd name="T2" fmla="*/ 75 w 150"/>
                <a:gd name="T3" fmla="*/ 137 h 486"/>
                <a:gd name="T4" fmla="*/ 25 w 150"/>
                <a:gd name="T5" fmla="*/ 49 h 486"/>
                <a:gd name="T6" fmla="*/ 12 w 150"/>
                <a:gd name="T7" fmla="*/ 99 h 486"/>
                <a:gd name="T8" fmla="*/ 62 w 150"/>
                <a:gd name="T9" fmla="*/ 386 h 486"/>
                <a:gd name="T10" fmla="*/ 112 w 150"/>
                <a:gd name="T1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486">
                  <a:moveTo>
                    <a:pt x="112" y="486"/>
                  </a:moveTo>
                  <a:cubicBezTo>
                    <a:pt x="150" y="411"/>
                    <a:pt x="100" y="224"/>
                    <a:pt x="75" y="137"/>
                  </a:cubicBezTo>
                  <a:cubicBezTo>
                    <a:pt x="62" y="74"/>
                    <a:pt x="75" y="74"/>
                    <a:pt x="25" y="49"/>
                  </a:cubicBezTo>
                  <a:cubicBezTo>
                    <a:pt x="0" y="87"/>
                    <a:pt x="0" y="0"/>
                    <a:pt x="12" y="99"/>
                  </a:cubicBezTo>
                  <a:cubicBezTo>
                    <a:pt x="12" y="137"/>
                    <a:pt x="62" y="249"/>
                    <a:pt x="62" y="386"/>
                  </a:cubicBezTo>
                  <a:cubicBezTo>
                    <a:pt x="75" y="473"/>
                    <a:pt x="50" y="448"/>
                    <a:pt x="112" y="486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5" name="Freeform 201">
              <a:extLst>
                <a:ext uri="{FF2B5EF4-FFF2-40B4-BE49-F238E27FC236}">
                  <a16:creationId xmlns:a16="http://schemas.microsoft.com/office/drawing/2014/main" id="{937CACE8-8F52-4D68-8127-8266B14FC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" y="653"/>
              <a:ext cx="80" cy="58"/>
            </a:xfrm>
            <a:custGeom>
              <a:avLst/>
              <a:gdLst>
                <a:gd name="T0" fmla="*/ 411 w 411"/>
                <a:gd name="T1" fmla="*/ 299 h 299"/>
                <a:gd name="T2" fmla="*/ 99 w 411"/>
                <a:gd name="T3" fmla="*/ 88 h 299"/>
                <a:gd name="T4" fmla="*/ 0 w 411"/>
                <a:gd name="T5" fmla="*/ 0 h 299"/>
                <a:gd name="T6" fmla="*/ 411 w 411"/>
                <a:gd name="T7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299">
                  <a:moveTo>
                    <a:pt x="411" y="299"/>
                  </a:moveTo>
                  <a:cubicBezTo>
                    <a:pt x="386" y="175"/>
                    <a:pt x="112" y="88"/>
                    <a:pt x="99" y="88"/>
                  </a:cubicBezTo>
                  <a:cubicBezTo>
                    <a:pt x="37" y="50"/>
                    <a:pt x="50" y="25"/>
                    <a:pt x="0" y="0"/>
                  </a:cubicBezTo>
                  <a:cubicBezTo>
                    <a:pt x="25" y="100"/>
                    <a:pt x="274" y="262"/>
                    <a:pt x="411" y="299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6" name="Freeform 202">
              <a:extLst>
                <a:ext uri="{FF2B5EF4-FFF2-40B4-BE49-F238E27FC236}">
                  <a16:creationId xmlns:a16="http://schemas.microsoft.com/office/drawing/2014/main" id="{3F574D77-DE04-463D-88B0-D40B4824E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" y="1086"/>
              <a:ext cx="16" cy="77"/>
            </a:xfrm>
            <a:custGeom>
              <a:avLst/>
              <a:gdLst>
                <a:gd name="T0" fmla="*/ 37 w 87"/>
                <a:gd name="T1" fmla="*/ 399 h 399"/>
                <a:gd name="T2" fmla="*/ 87 w 87"/>
                <a:gd name="T3" fmla="*/ 100 h 399"/>
                <a:gd name="T4" fmla="*/ 37 w 87"/>
                <a:gd name="T5" fmla="*/ 0 h 399"/>
                <a:gd name="T6" fmla="*/ 12 w 87"/>
                <a:gd name="T7" fmla="*/ 299 h 399"/>
                <a:gd name="T8" fmla="*/ 12 w 87"/>
                <a:gd name="T9" fmla="*/ 349 h 399"/>
                <a:gd name="T10" fmla="*/ 37 w 87"/>
                <a:gd name="T1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399">
                  <a:moveTo>
                    <a:pt x="37" y="399"/>
                  </a:moveTo>
                  <a:cubicBezTo>
                    <a:pt x="74" y="337"/>
                    <a:pt x="87" y="175"/>
                    <a:pt x="87" y="100"/>
                  </a:cubicBezTo>
                  <a:cubicBezTo>
                    <a:pt x="74" y="0"/>
                    <a:pt x="50" y="13"/>
                    <a:pt x="37" y="0"/>
                  </a:cubicBezTo>
                  <a:cubicBezTo>
                    <a:pt x="0" y="38"/>
                    <a:pt x="12" y="175"/>
                    <a:pt x="12" y="299"/>
                  </a:cubicBezTo>
                  <a:cubicBezTo>
                    <a:pt x="12" y="299"/>
                    <a:pt x="12" y="349"/>
                    <a:pt x="12" y="349"/>
                  </a:cubicBezTo>
                  <a:cubicBezTo>
                    <a:pt x="25" y="399"/>
                    <a:pt x="12" y="374"/>
                    <a:pt x="37" y="399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7" name="Freeform 203">
              <a:extLst>
                <a:ext uri="{FF2B5EF4-FFF2-40B4-BE49-F238E27FC236}">
                  <a16:creationId xmlns:a16="http://schemas.microsoft.com/office/drawing/2014/main" id="{433B06BD-72AC-49E0-B085-D3609B163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" y="907"/>
              <a:ext cx="31" cy="102"/>
            </a:xfrm>
            <a:custGeom>
              <a:avLst/>
              <a:gdLst>
                <a:gd name="T0" fmla="*/ 50 w 162"/>
                <a:gd name="T1" fmla="*/ 523 h 523"/>
                <a:gd name="T2" fmla="*/ 137 w 162"/>
                <a:gd name="T3" fmla="*/ 149 h 523"/>
                <a:gd name="T4" fmla="*/ 162 w 162"/>
                <a:gd name="T5" fmla="*/ 100 h 523"/>
                <a:gd name="T6" fmla="*/ 137 w 162"/>
                <a:gd name="T7" fmla="*/ 25 h 523"/>
                <a:gd name="T8" fmla="*/ 38 w 162"/>
                <a:gd name="T9" fmla="*/ 399 h 523"/>
                <a:gd name="T10" fmla="*/ 50 w 162"/>
                <a:gd name="T11" fmla="*/ 52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523">
                  <a:moveTo>
                    <a:pt x="50" y="523"/>
                  </a:moveTo>
                  <a:cubicBezTo>
                    <a:pt x="87" y="473"/>
                    <a:pt x="87" y="287"/>
                    <a:pt x="137" y="149"/>
                  </a:cubicBezTo>
                  <a:cubicBezTo>
                    <a:pt x="137" y="137"/>
                    <a:pt x="150" y="100"/>
                    <a:pt x="162" y="100"/>
                  </a:cubicBezTo>
                  <a:cubicBezTo>
                    <a:pt x="162" y="0"/>
                    <a:pt x="150" y="50"/>
                    <a:pt x="137" y="25"/>
                  </a:cubicBezTo>
                  <a:cubicBezTo>
                    <a:pt x="75" y="87"/>
                    <a:pt x="63" y="299"/>
                    <a:pt x="38" y="399"/>
                  </a:cubicBezTo>
                  <a:cubicBezTo>
                    <a:pt x="13" y="473"/>
                    <a:pt x="0" y="486"/>
                    <a:pt x="50" y="523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8" name="Freeform 204">
              <a:extLst>
                <a:ext uri="{FF2B5EF4-FFF2-40B4-BE49-F238E27FC236}">
                  <a16:creationId xmlns:a16="http://schemas.microsoft.com/office/drawing/2014/main" id="{5A82B1E8-6EA3-4187-8170-6ED3FBD91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719"/>
              <a:ext cx="34" cy="75"/>
            </a:xfrm>
            <a:custGeom>
              <a:avLst/>
              <a:gdLst>
                <a:gd name="T0" fmla="*/ 50 w 175"/>
                <a:gd name="T1" fmla="*/ 361 h 386"/>
                <a:gd name="T2" fmla="*/ 162 w 175"/>
                <a:gd name="T3" fmla="*/ 87 h 386"/>
                <a:gd name="T4" fmla="*/ 112 w 175"/>
                <a:gd name="T5" fmla="*/ 0 h 386"/>
                <a:gd name="T6" fmla="*/ 50 w 175"/>
                <a:gd name="T7" fmla="*/ 274 h 386"/>
                <a:gd name="T8" fmla="*/ 50 w 175"/>
                <a:gd name="T9" fmla="*/ 361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86">
                  <a:moveTo>
                    <a:pt x="50" y="361"/>
                  </a:moveTo>
                  <a:cubicBezTo>
                    <a:pt x="125" y="311"/>
                    <a:pt x="162" y="174"/>
                    <a:pt x="162" y="87"/>
                  </a:cubicBezTo>
                  <a:cubicBezTo>
                    <a:pt x="175" y="0"/>
                    <a:pt x="162" y="12"/>
                    <a:pt x="112" y="0"/>
                  </a:cubicBezTo>
                  <a:cubicBezTo>
                    <a:pt x="75" y="100"/>
                    <a:pt x="112" y="124"/>
                    <a:pt x="50" y="274"/>
                  </a:cubicBezTo>
                  <a:cubicBezTo>
                    <a:pt x="0" y="386"/>
                    <a:pt x="38" y="349"/>
                    <a:pt x="50" y="361"/>
                  </a:cubicBez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" name="Freeform 206">
            <a:extLst>
              <a:ext uri="{FF2B5EF4-FFF2-40B4-BE49-F238E27FC236}">
                <a16:creationId xmlns:a16="http://schemas.microsoft.com/office/drawing/2014/main" id="{BF8A7F5C-8D46-40E1-BD53-ACBA795B63CE}"/>
              </a:ext>
            </a:extLst>
          </p:cNvPr>
          <p:cNvSpPr>
            <a:spLocks/>
          </p:cNvSpPr>
          <p:nvPr/>
        </p:nvSpPr>
        <p:spPr bwMode="auto">
          <a:xfrm>
            <a:off x="3792538" y="2560638"/>
            <a:ext cx="141288" cy="68262"/>
          </a:xfrm>
          <a:custGeom>
            <a:avLst/>
            <a:gdLst>
              <a:gd name="T0" fmla="*/ 25 w 461"/>
              <a:gd name="T1" fmla="*/ 224 h 224"/>
              <a:gd name="T2" fmla="*/ 224 w 461"/>
              <a:gd name="T3" fmla="*/ 137 h 224"/>
              <a:gd name="T4" fmla="*/ 411 w 461"/>
              <a:gd name="T5" fmla="*/ 25 h 224"/>
              <a:gd name="T6" fmla="*/ 349 w 461"/>
              <a:gd name="T7" fmla="*/ 0 h 224"/>
              <a:gd name="T8" fmla="*/ 112 w 461"/>
              <a:gd name="T9" fmla="*/ 150 h 224"/>
              <a:gd name="T10" fmla="*/ 25 w 461"/>
              <a:gd name="T11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1" h="224">
                <a:moveTo>
                  <a:pt x="25" y="224"/>
                </a:moveTo>
                <a:cubicBezTo>
                  <a:pt x="112" y="224"/>
                  <a:pt x="162" y="174"/>
                  <a:pt x="224" y="137"/>
                </a:cubicBezTo>
                <a:cubicBezTo>
                  <a:pt x="324" y="87"/>
                  <a:pt x="361" y="100"/>
                  <a:pt x="411" y="25"/>
                </a:cubicBezTo>
                <a:cubicBezTo>
                  <a:pt x="374" y="0"/>
                  <a:pt x="461" y="0"/>
                  <a:pt x="349" y="0"/>
                </a:cubicBezTo>
                <a:lnTo>
                  <a:pt x="112" y="150"/>
                </a:lnTo>
                <a:cubicBezTo>
                  <a:pt x="0" y="199"/>
                  <a:pt x="50" y="174"/>
                  <a:pt x="25" y="22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Freeform 207">
            <a:extLst>
              <a:ext uri="{FF2B5EF4-FFF2-40B4-BE49-F238E27FC236}">
                <a16:creationId xmlns:a16="http://schemas.microsoft.com/office/drawing/2014/main" id="{1E34DAA6-43EF-4F92-8791-B86EF6D6BF77}"/>
              </a:ext>
            </a:extLst>
          </p:cNvPr>
          <p:cNvSpPr>
            <a:spLocks/>
          </p:cNvSpPr>
          <p:nvPr/>
        </p:nvSpPr>
        <p:spPr bwMode="auto">
          <a:xfrm>
            <a:off x="1339850" y="1225550"/>
            <a:ext cx="134938" cy="26987"/>
          </a:xfrm>
          <a:custGeom>
            <a:avLst/>
            <a:gdLst>
              <a:gd name="T0" fmla="*/ 0 w 437"/>
              <a:gd name="T1" fmla="*/ 25 h 87"/>
              <a:gd name="T2" fmla="*/ 0 w 437"/>
              <a:gd name="T3" fmla="*/ 50 h 87"/>
              <a:gd name="T4" fmla="*/ 38 w 437"/>
              <a:gd name="T5" fmla="*/ 87 h 87"/>
              <a:gd name="T6" fmla="*/ 150 w 437"/>
              <a:gd name="T7" fmla="*/ 75 h 87"/>
              <a:gd name="T8" fmla="*/ 387 w 437"/>
              <a:gd name="T9" fmla="*/ 62 h 87"/>
              <a:gd name="T10" fmla="*/ 212 w 437"/>
              <a:gd name="T11" fmla="*/ 12 h 87"/>
              <a:gd name="T12" fmla="*/ 0 w 437"/>
              <a:gd name="T13" fmla="*/ 2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7" h="87">
                <a:moveTo>
                  <a:pt x="0" y="25"/>
                </a:moveTo>
                <a:lnTo>
                  <a:pt x="0" y="50"/>
                </a:lnTo>
                <a:cubicBezTo>
                  <a:pt x="0" y="62"/>
                  <a:pt x="13" y="87"/>
                  <a:pt x="38" y="87"/>
                </a:cubicBezTo>
                <a:cubicBezTo>
                  <a:pt x="38" y="87"/>
                  <a:pt x="125" y="75"/>
                  <a:pt x="150" y="75"/>
                </a:cubicBezTo>
                <a:cubicBezTo>
                  <a:pt x="225" y="62"/>
                  <a:pt x="337" y="87"/>
                  <a:pt x="387" y="62"/>
                </a:cubicBezTo>
                <a:cubicBezTo>
                  <a:pt x="374" y="37"/>
                  <a:pt x="437" y="25"/>
                  <a:pt x="212" y="12"/>
                </a:cubicBezTo>
                <a:cubicBezTo>
                  <a:pt x="137" y="12"/>
                  <a:pt x="63" y="0"/>
                  <a:pt x="0" y="2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Freeform 208">
            <a:extLst>
              <a:ext uri="{FF2B5EF4-FFF2-40B4-BE49-F238E27FC236}">
                <a16:creationId xmlns:a16="http://schemas.microsoft.com/office/drawing/2014/main" id="{FD99C5F5-4055-4F7C-AD35-60049D157E70}"/>
              </a:ext>
            </a:extLst>
          </p:cNvPr>
          <p:cNvSpPr>
            <a:spLocks/>
          </p:cNvSpPr>
          <p:nvPr/>
        </p:nvSpPr>
        <p:spPr bwMode="auto">
          <a:xfrm>
            <a:off x="4249738" y="2089150"/>
            <a:ext cx="84138" cy="84137"/>
          </a:xfrm>
          <a:custGeom>
            <a:avLst/>
            <a:gdLst>
              <a:gd name="T0" fmla="*/ 0 w 274"/>
              <a:gd name="T1" fmla="*/ 249 h 274"/>
              <a:gd name="T2" fmla="*/ 174 w 274"/>
              <a:gd name="T3" fmla="*/ 199 h 274"/>
              <a:gd name="T4" fmla="*/ 262 w 274"/>
              <a:gd name="T5" fmla="*/ 13 h 274"/>
              <a:gd name="T6" fmla="*/ 187 w 274"/>
              <a:gd name="T7" fmla="*/ 62 h 274"/>
              <a:gd name="T8" fmla="*/ 0 w 274"/>
              <a:gd name="T9" fmla="*/ 249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4" h="274">
                <a:moveTo>
                  <a:pt x="0" y="249"/>
                </a:moveTo>
                <a:cubicBezTo>
                  <a:pt x="37" y="274"/>
                  <a:pt x="62" y="274"/>
                  <a:pt x="174" y="199"/>
                </a:cubicBezTo>
                <a:cubicBezTo>
                  <a:pt x="224" y="162"/>
                  <a:pt x="274" y="100"/>
                  <a:pt x="262" y="13"/>
                </a:cubicBezTo>
                <a:cubicBezTo>
                  <a:pt x="187" y="25"/>
                  <a:pt x="224" y="0"/>
                  <a:pt x="187" y="62"/>
                </a:cubicBezTo>
                <a:cubicBezTo>
                  <a:pt x="125" y="199"/>
                  <a:pt x="75" y="150"/>
                  <a:pt x="0" y="24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Freeform 209">
            <a:extLst>
              <a:ext uri="{FF2B5EF4-FFF2-40B4-BE49-F238E27FC236}">
                <a16:creationId xmlns:a16="http://schemas.microsoft.com/office/drawing/2014/main" id="{AB0163A1-4BA8-44EE-8A97-1C9ECE859A3C}"/>
              </a:ext>
            </a:extLst>
          </p:cNvPr>
          <p:cNvSpPr>
            <a:spLocks/>
          </p:cNvSpPr>
          <p:nvPr/>
        </p:nvSpPr>
        <p:spPr bwMode="auto">
          <a:xfrm>
            <a:off x="1697038" y="619125"/>
            <a:ext cx="92075" cy="84137"/>
          </a:xfrm>
          <a:custGeom>
            <a:avLst/>
            <a:gdLst>
              <a:gd name="T0" fmla="*/ 63 w 299"/>
              <a:gd name="T1" fmla="*/ 0 h 274"/>
              <a:gd name="T2" fmla="*/ 0 w 299"/>
              <a:gd name="T3" fmla="*/ 0 h 274"/>
              <a:gd name="T4" fmla="*/ 125 w 299"/>
              <a:gd name="T5" fmla="*/ 162 h 274"/>
              <a:gd name="T6" fmla="*/ 299 w 299"/>
              <a:gd name="T7" fmla="*/ 262 h 274"/>
              <a:gd name="T8" fmla="*/ 63 w 299"/>
              <a:gd name="T9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9" h="274">
                <a:moveTo>
                  <a:pt x="63" y="0"/>
                </a:moveTo>
                <a:lnTo>
                  <a:pt x="0" y="0"/>
                </a:lnTo>
                <a:cubicBezTo>
                  <a:pt x="25" y="75"/>
                  <a:pt x="75" y="125"/>
                  <a:pt x="125" y="162"/>
                </a:cubicBezTo>
                <a:cubicBezTo>
                  <a:pt x="175" y="212"/>
                  <a:pt x="237" y="274"/>
                  <a:pt x="299" y="262"/>
                </a:cubicBezTo>
                <a:cubicBezTo>
                  <a:pt x="287" y="162"/>
                  <a:pt x="212" y="212"/>
                  <a:pt x="63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Freeform 210">
            <a:extLst>
              <a:ext uri="{FF2B5EF4-FFF2-40B4-BE49-F238E27FC236}">
                <a16:creationId xmlns:a16="http://schemas.microsoft.com/office/drawing/2014/main" id="{67AE16E1-988E-450A-B456-54F1CEAA799A}"/>
              </a:ext>
            </a:extLst>
          </p:cNvPr>
          <p:cNvSpPr>
            <a:spLocks/>
          </p:cNvSpPr>
          <p:nvPr/>
        </p:nvSpPr>
        <p:spPr bwMode="auto">
          <a:xfrm>
            <a:off x="4859338" y="3971925"/>
            <a:ext cx="53975" cy="122237"/>
          </a:xfrm>
          <a:custGeom>
            <a:avLst/>
            <a:gdLst>
              <a:gd name="T0" fmla="*/ 50 w 175"/>
              <a:gd name="T1" fmla="*/ 399 h 399"/>
              <a:gd name="T2" fmla="*/ 100 w 175"/>
              <a:gd name="T3" fmla="*/ 0 h 399"/>
              <a:gd name="T4" fmla="*/ 63 w 175"/>
              <a:gd name="T5" fmla="*/ 237 h 399"/>
              <a:gd name="T6" fmla="*/ 50 w 175"/>
              <a:gd name="T7" fmla="*/ 39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5" h="399">
                <a:moveTo>
                  <a:pt x="50" y="399"/>
                </a:moveTo>
                <a:cubicBezTo>
                  <a:pt x="150" y="299"/>
                  <a:pt x="175" y="25"/>
                  <a:pt x="100" y="0"/>
                </a:cubicBezTo>
                <a:cubicBezTo>
                  <a:pt x="75" y="50"/>
                  <a:pt x="88" y="162"/>
                  <a:pt x="63" y="237"/>
                </a:cubicBezTo>
                <a:cubicBezTo>
                  <a:pt x="50" y="324"/>
                  <a:pt x="0" y="337"/>
                  <a:pt x="50" y="39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Freeform 211">
            <a:extLst>
              <a:ext uri="{FF2B5EF4-FFF2-40B4-BE49-F238E27FC236}">
                <a16:creationId xmlns:a16="http://schemas.microsoft.com/office/drawing/2014/main" id="{C9870F66-6A9E-47C8-9885-F0468DFFBCB4}"/>
              </a:ext>
            </a:extLst>
          </p:cNvPr>
          <p:cNvSpPr>
            <a:spLocks/>
          </p:cNvSpPr>
          <p:nvPr/>
        </p:nvSpPr>
        <p:spPr bwMode="auto">
          <a:xfrm>
            <a:off x="1628775" y="735013"/>
            <a:ext cx="138113" cy="41275"/>
          </a:xfrm>
          <a:custGeom>
            <a:avLst/>
            <a:gdLst>
              <a:gd name="T0" fmla="*/ 0 w 449"/>
              <a:gd name="T1" fmla="*/ 75 h 137"/>
              <a:gd name="T2" fmla="*/ 212 w 449"/>
              <a:gd name="T3" fmla="*/ 87 h 137"/>
              <a:gd name="T4" fmla="*/ 449 w 449"/>
              <a:gd name="T5" fmla="*/ 87 h 137"/>
              <a:gd name="T6" fmla="*/ 0 w 449"/>
              <a:gd name="T7" fmla="*/ 75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9" h="137">
                <a:moveTo>
                  <a:pt x="0" y="75"/>
                </a:moveTo>
                <a:cubicBezTo>
                  <a:pt x="62" y="137"/>
                  <a:pt x="125" y="87"/>
                  <a:pt x="212" y="87"/>
                </a:cubicBezTo>
                <a:cubicBezTo>
                  <a:pt x="287" y="87"/>
                  <a:pt x="386" y="137"/>
                  <a:pt x="449" y="87"/>
                </a:cubicBezTo>
                <a:cubicBezTo>
                  <a:pt x="399" y="50"/>
                  <a:pt x="12" y="0"/>
                  <a:pt x="0" y="7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Freeform 212">
            <a:extLst>
              <a:ext uri="{FF2B5EF4-FFF2-40B4-BE49-F238E27FC236}">
                <a16:creationId xmlns:a16="http://schemas.microsoft.com/office/drawing/2014/main" id="{762FF506-0C7C-4645-B007-8496B40747E2}"/>
              </a:ext>
            </a:extLst>
          </p:cNvPr>
          <p:cNvSpPr>
            <a:spLocks/>
          </p:cNvSpPr>
          <p:nvPr/>
        </p:nvSpPr>
        <p:spPr bwMode="auto">
          <a:xfrm>
            <a:off x="1954213" y="3281363"/>
            <a:ext cx="77788" cy="122237"/>
          </a:xfrm>
          <a:custGeom>
            <a:avLst/>
            <a:gdLst>
              <a:gd name="T0" fmla="*/ 13 w 250"/>
              <a:gd name="T1" fmla="*/ 399 h 399"/>
              <a:gd name="T2" fmla="*/ 150 w 250"/>
              <a:gd name="T3" fmla="*/ 199 h 399"/>
              <a:gd name="T4" fmla="*/ 225 w 250"/>
              <a:gd name="T5" fmla="*/ 0 h 399"/>
              <a:gd name="T6" fmla="*/ 13 w 250"/>
              <a:gd name="T7" fmla="*/ 39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0" h="399">
                <a:moveTo>
                  <a:pt x="13" y="399"/>
                </a:moveTo>
                <a:cubicBezTo>
                  <a:pt x="88" y="374"/>
                  <a:pt x="63" y="374"/>
                  <a:pt x="150" y="199"/>
                </a:cubicBezTo>
                <a:cubicBezTo>
                  <a:pt x="187" y="149"/>
                  <a:pt x="250" y="50"/>
                  <a:pt x="225" y="0"/>
                </a:cubicBezTo>
                <a:cubicBezTo>
                  <a:pt x="187" y="25"/>
                  <a:pt x="0" y="324"/>
                  <a:pt x="13" y="39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Freeform 213">
            <a:extLst>
              <a:ext uri="{FF2B5EF4-FFF2-40B4-BE49-F238E27FC236}">
                <a16:creationId xmlns:a16="http://schemas.microsoft.com/office/drawing/2014/main" id="{43327D97-4235-4F34-8057-8EAF97CF1121}"/>
              </a:ext>
            </a:extLst>
          </p:cNvPr>
          <p:cNvSpPr>
            <a:spLocks/>
          </p:cNvSpPr>
          <p:nvPr/>
        </p:nvSpPr>
        <p:spPr bwMode="auto">
          <a:xfrm>
            <a:off x="1325563" y="1409700"/>
            <a:ext cx="84138" cy="61912"/>
          </a:xfrm>
          <a:custGeom>
            <a:avLst/>
            <a:gdLst>
              <a:gd name="T0" fmla="*/ 275 w 275"/>
              <a:gd name="T1" fmla="*/ 200 h 200"/>
              <a:gd name="T2" fmla="*/ 0 w 275"/>
              <a:gd name="T3" fmla="*/ 0 h 200"/>
              <a:gd name="T4" fmla="*/ 175 w 275"/>
              <a:gd name="T5" fmla="*/ 162 h 200"/>
              <a:gd name="T6" fmla="*/ 275 w 275"/>
              <a:gd name="T7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5" h="200">
                <a:moveTo>
                  <a:pt x="275" y="200"/>
                </a:moveTo>
                <a:cubicBezTo>
                  <a:pt x="262" y="50"/>
                  <a:pt x="88" y="0"/>
                  <a:pt x="0" y="0"/>
                </a:cubicBezTo>
                <a:cubicBezTo>
                  <a:pt x="13" y="87"/>
                  <a:pt x="38" y="13"/>
                  <a:pt x="175" y="162"/>
                </a:cubicBezTo>
                <a:cubicBezTo>
                  <a:pt x="225" y="200"/>
                  <a:pt x="200" y="200"/>
                  <a:pt x="275" y="20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Freeform 214">
            <a:extLst>
              <a:ext uri="{FF2B5EF4-FFF2-40B4-BE49-F238E27FC236}">
                <a16:creationId xmlns:a16="http://schemas.microsoft.com/office/drawing/2014/main" id="{F1B4A7C9-CC0F-400F-AE7C-8D75EFA64116}"/>
              </a:ext>
            </a:extLst>
          </p:cNvPr>
          <p:cNvSpPr>
            <a:spLocks/>
          </p:cNvSpPr>
          <p:nvPr/>
        </p:nvSpPr>
        <p:spPr bwMode="auto">
          <a:xfrm>
            <a:off x="4513263" y="3381375"/>
            <a:ext cx="100013" cy="100012"/>
          </a:xfrm>
          <a:custGeom>
            <a:avLst/>
            <a:gdLst>
              <a:gd name="T0" fmla="*/ 324 w 324"/>
              <a:gd name="T1" fmla="*/ 324 h 324"/>
              <a:gd name="T2" fmla="*/ 124 w 324"/>
              <a:gd name="T3" fmla="*/ 75 h 324"/>
              <a:gd name="T4" fmla="*/ 62 w 324"/>
              <a:gd name="T5" fmla="*/ 0 h 324"/>
              <a:gd name="T6" fmla="*/ 149 w 324"/>
              <a:gd name="T7" fmla="*/ 187 h 324"/>
              <a:gd name="T8" fmla="*/ 324 w 324"/>
              <a:gd name="T9" fmla="*/ 32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" h="324">
                <a:moveTo>
                  <a:pt x="324" y="324"/>
                </a:moveTo>
                <a:cubicBezTo>
                  <a:pt x="324" y="249"/>
                  <a:pt x="162" y="150"/>
                  <a:pt x="124" y="75"/>
                </a:cubicBezTo>
                <a:cubicBezTo>
                  <a:pt x="87" y="25"/>
                  <a:pt x="124" y="25"/>
                  <a:pt x="62" y="0"/>
                </a:cubicBezTo>
                <a:cubicBezTo>
                  <a:pt x="0" y="87"/>
                  <a:pt x="112" y="150"/>
                  <a:pt x="149" y="187"/>
                </a:cubicBezTo>
                <a:cubicBezTo>
                  <a:pt x="199" y="212"/>
                  <a:pt x="249" y="324"/>
                  <a:pt x="324" y="32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Freeform 215">
            <a:extLst>
              <a:ext uri="{FF2B5EF4-FFF2-40B4-BE49-F238E27FC236}">
                <a16:creationId xmlns:a16="http://schemas.microsoft.com/office/drawing/2014/main" id="{7E186906-AE13-48BB-A9E0-5ED02F4947EF}"/>
              </a:ext>
            </a:extLst>
          </p:cNvPr>
          <p:cNvSpPr>
            <a:spLocks/>
          </p:cNvSpPr>
          <p:nvPr/>
        </p:nvSpPr>
        <p:spPr bwMode="auto">
          <a:xfrm>
            <a:off x="5127625" y="2571750"/>
            <a:ext cx="50800" cy="114300"/>
          </a:xfrm>
          <a:custGeom>
            <a:avLst/>
            <a:gdLst>
              <a:gd name="T0" fmla="*/ 87 w 162"/>
              <a:gd name="T1" fmla="*/ 374 h 374"/>
              <a:gd name="T2" fmla="*/ 100 w 162"/>
              <a:gd name="T3" fmla="*/ 200 h 374"/>
              <a:gd name="T4" fmla="*/ 25 w 162"/>
              <a:gd name="T5" fmla="*/ 0 h 374"/>
              <a:gd name="T6" fmla="*/ 87 w 162"/>
              <a:gd name="T7" fmla="*/ 374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" h="374">
                <a:moveTo>
                  <a:pt x="87" y="374"/>
                </a:moveTo>
                <a:cubicBezTo>
                  <a:pt x="162" y="349"/>
                  <a:pt x="124" y="337"/>
                  <a:pt x="100" y="200"/>
                </a:cubicBezTo>
                <a:cubicBezTo>
                  <a:pt x="75" y="100"/>
                  <a:pt x="112" y="13"/>
                  <a:pt x="25" y="0"/>
                </a:cubicBezTo>
                <a:cubicBezTo>
                  <a:pt x="0" y="50"/>
                  <a:pt x="62" y="337"/>
                  <a:pt x="87" y="37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Freeform 216">
            <a:extLst>
              <a:ext uri="{FF2B5EF4-FFF2-40B4-BE49-F238E27FC236}">
                <a16:creationId xmlns:a16="http://schemas.microsoft.com/office/drawing/2014/main" id="{A5862C2B-C43F-4675-A35B-EE2C238F9E8E}"/>
              </a:ext>
            </a:extLst>
          </p:cNvPr>
          <p:cNvSpPr>
            <a:spLocks/>
          </p:cNvSpPr>
          <p:nvPr/>
        </p:nvSpPr>
        <p:spPr bwMode="auto">
          <a:xfrm>
            <a:off x="2084388" y="749300"/>
            <a:ext cx="123825" cy="38100"/>
          </a:xfrm>
          <a:custGeom>
            <a:avLst/>
            <a:gdLst>
              <a:gd name="T0" fmla="*/ 0 w 399"/>
              <a:gd name="T1" fmla="*/ 12 h 124"/>
              <a:gd name="T2" fmla="*/ 175 w 399"/>
              <a:gd name="T3" fmla="*/ 62 h 124"/>
              <a:gd name="T4" fmla="*/ 274 w 399"/>
              <a:gd name="T5" fmla="*/ 62 h 124"/>
              <a:gd name="T6" fmla="*/ 374 w 399"/>
              <a:gd name="T7" fmla="*/ 12 h 124"/>
              <a:gd name="T8" fmla="*/ 287 w 399"/>
              <a:gd name="T9" fmla="*/ 0 h 124"/>
              <a:gd name="T10" fmla="*/ 0 w 399"/>
              <a:gd name="T11" fmla="*/ 1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9" h="124">
                <a:moveTo>
                  <a:pt x="0" y="12"/>
                </a:moveTo>
                <a:cubicBezTo>
                  <a:pt x="25" y="124"/>
                  <a:pt x="62" y="62"/>
                  <a:pt x="175" y="62"/>
                </a:cubicBezTo>
                <a:cubicBezTo>
                  <a:pt x="212" y="62"/>
                  <a:pt x="249" y="62"/>
                  <a:pt x="274" y="62"/>
                </a:cubicBezTo>
                <a:cubicBezTo>
                  <a:pt x="399" y="50"/>
                  <a:pt x="361" y="37"/>
                  <a:pt x="374" y="12"/>
                </a:cubicBezTo>
                <a:cubicBezTo>
                  <a:pt x="349" y="0"/>
                  <a:pt x="374" y="0"/>
                  <a:pt x="287" y="0"/>
                </a:cubicBezTo>
                <a:lnTo>
                  <a:pt x="0" y="12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" name="Freeform 217">
            <a:extLst>
              <a:ext uri="{FF2B5EF4-FFF2-40B4-BE49-F238E27FC236}">
                <a16:creationId xmlns:a16="http://schemas.microsoft.com/office/drawing/2014/main" id="{4084A033-581F-4BE1-A8BB-0C35D3002F2B}"/>
              </a:ext>
            </a:extLst>
          </p:cNvPr>
          <p:cNvSpPr>
            <a:spLocks/>
          </p:cNvSpPr>
          <p:nvPr/>
        </p:nvSpPr>
        <p:spPr bwMode="auto">
          <a:xfrm>
            <a:off x="2422525" y="3189288"/>
            <a:ext cx="88900" cy="100012"/>
          </a:xfrm>
          <a:custGeom>
            <a:avLst/>
            <a:gdLst>
              <a:gd name="T0" fmla="*/ 12 w 286"/>
              <a:gd name="T1" fmla="*/ 324 h 324"/>
              <a:gd name="T2" fmla="*/ 149 w 286"/>
              <a:gd name="T3" fmla="*/ 187 h 324"/>
              <a:gd name="T4" fmla="*/ 249 w 286"/>
              <a:gd name="T5" fmla="*/ 50 h 324"/>
              <a:gd name="T6" fmla="*/ 50 w 286"/>
              <a:gd name="T7" fmla="*/ 224 h 324"/>
              <a:gd name="T8" fmla="*/ 12 w 286"/>
              <a:gd name="T9" fmla="*/ 32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6" h="324">
                <a:moveTo>
                  <a:pt x="12" y="324"/>
                </a:moveTo>
                <a:cubicBezTo>
                  <a:pt x="87" y="299"/>
                  <a:pt x="99" y="249"/>
                  <a:pt x="149" y="187"/>
                </a:cubicBezTo>
                <a:cubicBezTo>
                  <a:pt x="162" y="162"/>
                  <a:pt x="286" y="100"/>
                  <a:pt x="249" y="50"/>
                </a:cubicBezTo>
                <a:cubicBezTo>
                  <a:pt x="199" y="0"/>
                  <a:pt x="75" y="187"/>
                  <a:pt x="50" y="224"/>
                </a:cubicBezTo>
                <a:cubicBezTo>
                  <a:pt x="0" y="274"/>
                  <a:pt x="0" y="249"/>
                  <a:pt x="12" y="32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" name="Freeform 218">
            <a:extLst>
              <a:ext uri="{FF2B5EF4-FFF2-40B4-BE49-F238E27FC236}">
                <a16:creationId xmlns:a16="http://schemas.microsoft.com/office/drawing/2014/main" id="{D61D96D2-BFCB-41EA-9276-0FDF90F451A6}"/>
              </a:ext>
            </a:extLst>
          </p:cNvPr>
          <p:cNvSpPr>
            <a:spLocks/>
          </p:cNvSpPr>
          <p:nvPr/>
        </p:nvSpPr>
        <p:spPr bwMode="auto">
          <a:xfrm>
            <a:off x="2768600" y="4854575"/>
            <a:ext cx="106363" cy="30162"/>
          </a:xfrm>
          <a:custGeom>
            <a:avLst/>
            <a:gdLst>
              <a:gd name="T0" fmla="*/ 0 w 349"/>
              <a:gd name="T1" fmla="*/ 87 h 99"/>
              <a:gd name="T2" fmla="*/ 212 w 349"/>
              <a:gd name="T3" fmla="*/ 87 h 99"/>
              <a:gd name="T4" fmla="*/ 349 w 349"/>
              <a:gd name="T5" fmla="*/ 24 h 99"/>
              <a:gd name="T6" fmla="*/ 0 w 349"/>
              <a:gd name="T7" fmla="*/ 87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9" h="99">
                <a:moveTo>
                  <a:pt x="0" y="87"/>
                </a:moveTo>
                <a:cubicBezTo>
                  <a:pt x="63" y="99"/>
                  <a:pt x="137" y="87"/>
                  <a:pt x="212" y="87"/>
                </a:cubicBezTo>
                <a:cubicBezTo>
                  <a:pt x="299" y="87"/>
                  <a:pt x="324" y="87"/>
                  <a:pt x="349" y="24"/>
                </a:cubicBezTo>
                <a:cubicBezTo>
                  <a:pt x="299" y="0"/>
                  <a:pt x="38" y="0"/>
                  <a:pt x="0" y="8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" name="Freeform 219">
            <a:extLst>
              <a:ext uri="{FF2B5EF4-FFF2-40B4-BE49-F238E27FC236}">
                <a16:creationId xmlns:a16="http://schemas.microsoft.com/office/drawing/2014/main" id="{A7D006AD-793A-4335-8884-01834BF7331D}"/>
              </a:ext>
            </a:extLst>
          </p:cNvPr>
          <p:cNvSpPr>
            <a:spLocks/>
          </p:cNvSpPr>
          <p:nvPr/>
        </p:nvSpPr>
        <p:spPr bwMode="auto">
          <a:xfrm>
            <a:off x="2035175" y="6403975"/>
            <a:ext cx="103188" cy="84137"/>
          </a:xfrm>
          <a:custGeom>
            <a:avLst/>
            <a:gdLst>
              <a:gd name="T0" fmla="*/ 13 w 337"/>
              <a:gd name="T1" fmla="*/ 275 h 275"/>
              <a:gd name="T2" fmla="*/ 162 w 337"/>
              <a:gd name="T3" fmla="*/ 150 h 275"/>
              <a:gd name="T4" fmla="*/ 324 w 337"/>
              <a:gd name="T5" fmla="*/ 25 h 275"/>
              <a:gd name="T6" fmla="*/ 262 w 337"/>
              <a:gd name="T7" fmla="*/ 25 h 275"/>
              <a:gd name="T8" fmla="*/ 125 w 337"/>
              <a:gd name="T9" fmla="*/ 113 h 275"/>
              <a:gd name="T10" fmla="*/ 13 w 337"/>
              <a:gd name="T11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7" h="275">
                <a:moveTo>
                  <a:pt x="13" y="275"/>
                </a:moveTo>
                <a:cubicBezTo>
                  <a:pt x="87" y="262"/>
                  <a:pt x="100" y="200"/>
                  <a:pt x="162" y="150"/>
                </a:cubicBezTo>
                <a:cubicBezTo>
                  <a:pt x="337" y="38"/>
                  <a:pt x="299" y="100"/>
                  <a:pt x="324" y="25"/>
                </a:cubicBezTo>
                <a:cubicBezTo>
                  <a:pt x="312" y="25"/>
                  <a:pt x="324" y="0"/>
                  <a:pt x="262" y="25"/>
                </a:cubicBezTo>
                <a:lnTo>
                  <a:pt x="125" y="113"/>
                </a:lnTo>
                <a:cubicBezTo>
                  <a:pt x="75" y="150"/>
                  <a:pt x="0" y="200"/>
                  <a:pt x="13" y="27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" name="Freeform 220">
            <a:extLst>
              <a:ext uri="{FF2B5EF4-FFF2-40B4-BE49-F238E27FC236}">
                <a16:creationId xmlns:a16="http://schemas.microsoft.com/office/drawing/2014/main" id="{27168EAB-7C43-414F-BBAB-8F165873D563}"/>
              </a:ext>
            </a:extLst>
          </p:cNvPr>
          <p:cNvSpPr>
            <a:spLocks/>
          </p:cNvSpPr>
          <p:nvPr/>
        </p:nvSpPr>
        <p:spPr bwMode="auto">
          <a:xfrm>
            <a:off x="5097463" y="2417763"/>
            <a:ext cx="46038" cy="119062"/>
          </a:xfrm>
          <a:custGeom>
            <a:avLst/>
            <a:gdLst>
              <a:gd name="T0" fmla="*/ 150 w 150"/>
              <a:gd name="T1" fmla="*/ 386 h 386"/>
              <a:gd name="T2" fmla="*/ 75 w 150"/>
              <a:gd name="T3" fmla="*/ 75 h 386"/>
              <a:gd name="T4" fmla="*/ 13 w 150"/>
              <a:gd name="T5" fmla="*/ 0 h 386"/>
              <a:gd name="T6" fmla="*/ 62 w 150"/>
              <a:gd name="T7" fmla="*/ 212 h 386"/>
              <a:gd name="T8" fmla="*/ 150 w 150"/>
              <a:gd name="T9" fmla="*/ 38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" h="386">
                <a:moveTo>
                  <a:pt x="150" y="386"/>
                </a:moveTo>
                <a:cubicBezTo>
                  <a:pt x="150" y="299"/>
                  <a:pt x="112" y="174"/>
                  <a:pt x="75" y="75"/>
                </a:cubicBezTo>
                <a:cubicBezTo>
                  <a:pt x="62" y="12"/>
                  <a:pt x="75" y="12"/>
                  <a:pt x="13" y="0"/>
                </a:cubicBezTo>
                <a:cubicBezTo>
                  <a:pt x="0" y="50"/>
                  <a:pt x="50" y="137"/>
                  <a:pt x="62" y="212"/>
                </a:cubicBezTo>
                <a:cubicBezTo>
                  <a:pt x="75" y="286"/>
                  <a:pt x="75" y="374"/>
                  <a:pt x="150" y="38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" name="Freeform 221">
            <a:extLst>
              <a:ext uri="{FF2B5EF4-FFF2-40B4-BE49-F238E27FC236}">
                <a16:creationId xmlns:a16="http://schemas.microsoft.com/office/drawing/2014/main" id="{A8413C4A-D1C9-4851-B868-C2EDBE8F9EA4}"/>
              </a:ext>
            </a:extLst>
          </p:cNvPr>
          <p:cNvSpPr>
            <a:spLocks/>
          </p:cNvSpPr>
          <p:nvPr/>
        </p:nvSpPr>
        <p:spPr bwMode="auto">
          <a:xfrm>
            <a:off x="2127250" y="6442075"/>
            <a:ext cx="95250" cy="76200"/>
          </a:xfrm>
          <a:custGeom>
            <a:avLst/>
            <a:gdLst>
              <a:gd name="T0" fmla="*/ 38 w 312"/>
              <a:gd name="T1" fmla="*/ 237 h 249"/>
              <a:gd name="T2" fmla="*/ 200 w 312"/>
              <a:gd name="T3" fmla="*/ 137 h 249"/>
              <a:gd name="T4" fmla="*/ 312 w 312"/>
              <a:gd name="T5" fmla="*/ 13 h 249"/>
              <a:gd name="T6" fmla="*/ 224 w 312"/>
              <a:gd name="T7" fmla="*/ 50 h 249"/>
              <a:gd name="T8" fmla="*/ 150 w 312"/>
              <a:gd name="T9" fmla="*/ 100 h 249"/>
              <a:gd name="T10" fmla="*/ 38 w 312"/>
              <a:gd name="T11" fmla="*/ 237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2" h="249">
                <a:moveTo>
                  <a:pt x="38" y="237"/>
                </a:moveTo>
                <a:cubicBezTo>
                  <a:pt x="137" y="249"/>
                  <a:pt x="125" y="187"/>
                  <a:pt x="200" y="137"/>
                </a:cubicBezTo>
                <a:cubicBezTo>
                  <a:pt x="262" y="87"/>
                  <a:pt x="299" y="112"/>
                  <a:pt x="312" y="13"/>
                </a:cubicBezTo>
                <a:cubicBezTo>
                  <a:pt x="212" y="13"/>
                  <a:pt x="274" y="0"/>
                  <a:pt x="224" y="50"/>
                </a:cubicBezTo>
                <a:cubicBezTo>
                  <a:pt x="200" y="75"/>
                  <a:pt x="187" y="87"/>
                  <a:pt x="150" y="100"/>
                </a:cubicBezTo>
                <a:cubicBezTo>
                  <a:pt x="0" y="212"/>
                  <a:pt x="38" y="162"/>
                  <a:pt x="38" y="23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" name="Freeform 222">
            <a:extLst>
              <a:ext uri="{FF2B5EF4-FFF2-40B4-BE49-F238E27FC236}">
                <a16:creationId xmlns:a16="http://schemas.microsoft.com/office/drawing/2014/main" id="{A7A92308-9D11-4BAE-8AA8-F8DD7F848C95}"/>
              </a:ext>
            </a:extLst>
          </p:cNvPr>
          <p:cNvSpPr>
            <a:spLocks/>
          </p:cNvSpPr>
          <p:nvPr/>
        </p:nvSpPr>
        <p:spPr bwMode="auto">
          <a:xfrm>
            <a:off x="3676650" y="2771775"/>
            <a:ext cx="80963" cy="98425"/>
          </a:xfrm>
          <a:custGeom>
            <a:avLst/>
            <a:gdLst>
              <a:gd name="T0" fmla="*/ 0 w 262"/>
              <a:gd name="T1" fmla="*/ 324 h 324"/>
              <a:gd name="T2" fmla="*/ 137 w 262"/>
              <a:gd name="T3" fmla="*/ 175 h 324"/>
              <a:gd name="T4" fmla="*/ 262 w 262"/>
              <a:gd name="T5" fmla="*/ 0 h 324"/>
              <a:gd name="T6" fmla="*/ 50 w 262"/>
              <a:gd name="T7" fmla="*/ 225 h 324"/>
              <a:gd name="T8" fmla="*/ 0 w 262"/>
              <a:gd name="T9" fmla="*/ 32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324">
                <a:moveTo>
                  <a:pt x="0" y="324"/>
                </a:moveTo>
                <a:cubicBezTo>
                  <a:pt x="62" y="324"/>
                  <a:pt x="50" y="312"/>
                  <a:pt x="137" y="175"/>
                </a:cubicBezTo>
                <a:cubicBezTo>
                  <a:pt x="187" y="113"/>
                  <a:pt x="249" y="88"/>
                  <a:pt x="262" y="0"/>
                </a:cubicBezTo>
                <a:cubicBezTo>
                  <a:pt x="162" y="13"/>
                  <a:pt x="100" y="150"/>
                  <a:pt x="50" y="225"/>
                </a:cubicBezTo>
                <a:cubicBezTo>
                  <a:pt x="0" y="287"/>
                  <a:pt x="0" y="250"/>
                  <a:pt x="0" y="32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" name="Freeform 223">
            <a:extLst>
              <a:ext uri="{FF2B5EF4-FFF2-40B4-BE49-F238E27FC236}">
                <a16:creationId xmlns:a16="http://schemas.microsoft.com/office/drawing/2014/main" id="{D380F64F-42B9-41E0-B611-9AC15BDA3E3B}"/>
              </a:ext>
            </a:extLst>
          </p:cNvPr>
          <p:cNvSpPr>
            <a:spLocks/>
          </p:cNvSpPr>
          <p:nvPr/>
        </p:nvSpPr>
        <p:spPr bwMode="auto">
          <a:xfrm>
            <a:off x="3765550" y="1889125"/>
            <a:ext cx="61913" cy="95250"/>
          </a:xfrm>
          <a:custGeom>
            <a:avLst/>
            <a:gdLst>
              <a:gd name="T0" fmla="*/ 0 w 199"/>
              <a:gd name="T1" fmla="*/ 312 h 312"/>
              <a:gd name="T2" fmla="*/ 174 w 199"/>
              <a:gd name="T3" fmla="*/ 125 h 312"/>
              <a:gd name="T4" fmla="*/ 149 w 199"/>
              <a:gd name="T5" fmla="*/ 0 h 312"/>
              <a:gd name="T6" fmla="*/ 124 w 199"/>
              <a:gd name="T7" fmla="*/ 50 h 312"/>
              <a:gd name="T8" fmla="*/ 112 w 199"/>
              <a:gd name="T9" fmla="*/ 100 h 312"/>
              <a:gd name="T10" fmla="*/ 0 w 199"/>
              <a:gd name="T11" fmla="*/ 312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" h="312">
                <a:moveTo>
                  <a:pt x="0" y="312"/>
                </a:moveTo>
                <a:cubicBezTo>
                  <a:pt x="99" y="312"/>
                  <a:pt x="162" y="199"/>
                  <a:pt x="174" y="125"/>
                </a:cubicBezTo>
                <a:cubicBezTo>
                  <a:pt x="199" y="25"/>
                  <a:pt x="162" y="25"/>
                  <a:pt x="149" y="0"/>
                </a:cubicBezTo>
                <a:cubicBezTo>
                  <a:pt x="137" y="25"/>
                  <a:pt x="137" y="12"/>
                  <a:pt x="124" y="50"/>
                </a:cubicBezTo>
                <a:cubicBezTo>
                  <a:pt x="124" y="50"/>
                  <a:pt x="112" y="87"/>
                  <a:pt x="112" y="100"/>
                </a:cubicBezTo>
                <a:cubicBezTo>
                  <a:pt x="99" y="249"/>
                  <a:pt x="12" y="187"/>
                  <a:pt x="0" y="31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" name="Freeform 224">
            <a:extLst>
              <a:ext uri="{FF2B5EF4-FFF2-40B4-BE49-F238E27FC236}">
                <a16:creationId xmlns:a16="http://schemas.microsoft.com/office/drawing/2014/main" id="{72F7E863-42CC-4343-954A-63CED9B8B578}"/>
              </a:ext>
            </a:extLst>
          </p:cNvPr>
          <p:cNvSpPr>
            <a:spLocks/>
          </p:cNvSpPr>
          <p:nvPr/>
        </p:nvSpPr>
        <p:spPr bwMode="auto">
          <a:xfrm>
            <a:off x="4344988" y="5272088"/>
            <a:ext cx="76200" cy="69850"/>
          </a:xfrm>
          <a:custGeom>
            <a:avLst/>
            <a:gdLst>
              <a:gd name="T0" fmla="*/ 249 w 249"/>
              <a:gd name="T1" fmla="*/ 187 h 224"/>
              <a:gd name="T2" fmla="*/ 137 w 249"/>
              <a:gd name="T3" fmla="*/ 87 h 224"/>
              <a:gd name="T4" fmla="*/ 0 w 249"/>
              <a:gd name="T5" fmla="*/ 0 h 224"/>
              <a:gd name="T6" fmla="*/ 99 w 249"/>
              <a:gd name="T7" fmla="*/ 150 h 224"/>
              <a:gd name="T8" fmla="*/ 249 w 249"/>
              <a:gd name="T9" fmla="*/ 187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" h="224">
                <a:moveTo>
                  <a:pt x="249" y="187"/>
                </a:moveTo>
                <a:cubicBezTo>
                  <a:pt x="236" y="112"/>
                  <a:pt x="211" y="162"/>
                  <a:pt x="137" y="87"/>
                </a:cubicBezTo>
                <a:cubicBezTo>
                  <a:pt x="99" y="37"/>
                  <a:pt x="74" y="12"/>
                  <a:pt x="0" y="0"/>
                </a:cubicBezTo>
                <a:cubicBezTo>
                  <a:pt x="12" y="87"/>
                  <a:pt x="49" y="112"/>
                  <a:pt x="99" y="150"/>
                </a:cubicBezTo>
                <a:cubicBezTo>
                  <a:pt x="162" y="212"/>
                  <a:pt x="199" y="224"/>
                  <a:pt x="249" y="18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" name="Freeform 225">
            <a:extLst>
              <a:ext uri="{FF2B5EF4-FFF2-40B4-BE49-F238E27FC236}">
                <a16:creationId xmlns:a16="http://schemas.microsoft.com/office/drawing/2014/main" id="{D91C3948-9F74-49F6-A390-B9F2D2E37EC8}"/>
              </a:ext>
            </a:extLst>
          </p:cNvPr>
          <p:cNvSpPr>
            <a:spLocks/>
          </p:cNvSpPr>
          <p:nvPr/>
        </p:nvSpPr>
        <p:spPr bwMode="auto">
          <a:xfrm>
            <a:off x="1866900" y="1301750"/>
            <a:ext cx="49213" cy="111125"/>
          </a:xfrm>
          <a:custGeom>
            <a:avLst/>
            <a:gdLst>
              <a:gd name="T0" fmla="*/ 62 w 162"/>
              <a:gd name="T1" fmla="*/ 362 h 362"/>
              <a:gd name="T2" fmla="*/ 99 w 162"/>
              <a:gd name="T3" fmla="*/ 175 h 362"/>
              <a:gd name="T4" fmla="*/ 149 w 162"/>
              <a:gd name="T5" fmla="*/ 0 h 362"/>
              <a:gd name="T6" fmla="*/ 12 w 162"/>
              <a:gd name="T7" fmla="*/ 312 h 362"/>
              <a:gd name="T8" fmla="*/ 62 w 162"/>
              <a:gd name="T9" fmla="*/ 362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362">
                <a:moveTo>
                  <a:pt x="62" y="362"/>
                </a:moveTo>
                <a:cubicBezTo>
                  <a:pt x="74" y="312"/>
                  <a:pt x="74" y="225"/>
                  <a:pt x="99" y="175"/>
                </a:cubicBezTo>
                <a:cubicBezTo>
                  <a:pt x="124" y="87"/>
                  <a:pt x="162" y="112"/>
                  <a:pt x="149" y="0"/>
                </a:cubicBezTo>
                <a:cubicBezTo>
                  <a:pt x="62" y="25"/>
                  <a:pt x="0" y="274"/>
                  <a:pt x="12" y="312"/>
                </a:cubicBezTo>
                <a:cubicBezTo>
                  <a:pt x="37" y="362"/>
                  <a:pt x="12" y="324"/>
                  <a:pt x="62" y="36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" name="Freeform 226">
            <a:extLst>
              <a:ext uri="{FF2B5EF4-FFF2-40B4-BE49-F238E27FC236}">
                <a16:creationId xmlns:a16="http://schemas.microsoft.com/office/drawing/2014/main" id="{3F82306E-7151-499B-BCB7-5CC9D777848A}"/>
              </a:ext>
            </a:extLst>
          </p:cNvPr>
          <p:cNvSpPr>
            <a:spLocks/>
          </p:cNvSpPr>
          <p:nvPr/>
        </p:nvSpPr>
        <p:spPr bwMode="auto">
          <a:xfrm>
            <a:off x="1574800" y="654050"/>
            <a:ext cx="119063" cy="41275"/>
          </a:xfrm>
          <a:custGeom>
            <a:avLst/>
            <a:gdLst>
              <a:gd name="T0" fmla="*/ 0 w 386"/>
              <a:gd name="T1" fmla="*/ 50 h 137"/>
              <a:gd name="T2" fmla="*/ 162 w 386"/>
              <a:gd name="T3" fmla="*/ 87 h 137"/>
              <a:gd name="T4" fmla="*/ 386 w 386"/>
              <a:gd name="T5" fmla="*/ 62 h 137"/>
              <a:gd name="T6" fmla="*/ 0 w 386"/>
              <a:gd name="T7" fmla="*/ 5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6" h="137">
                <a:moveTo>
                  <a:pt x="0" y="50"/>
                </a:moveTo>
                <a:cubicBezTo>
                  <a:pt x="24" y="137"/>
                  <a:pt x="87" y="87"/>
                  <a:pt x="162" y="87"/>
                </a:cubicBezTo>
                <a:cubicBezTo>
                  <a:pt x="249" y="75"/>
                  <a:pt x="336" y="112"/>
                  <a:pt x="386" y="62"/>
                </a:cubicBezTo>
                <a:cubicBezTo>
                  <a:pt x="348" y="37"/>
                  <a:pt x="37" y="0"/>
                  <a:pt x="0" y="5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" name="Freeform 227">
            <a:extLst>
              <a:ext uri="{FF2B5EF4-FFF2-40B4-BE49-F238E27FC236}">
                <a16:creationId xmlns:a16="http://schemas.microsoft.com/office/drawing/2014/main" id="{AA251821-20BE-413A-952F-771C4333D6AF}"/>
              </a:ext>
            </a:extLst>
          </p:cNvPr>
          <p:cNvSpPr>
            <a:spLocks/>
          </p:cNvSpPr>
          <p:nvPr/>
        </p:nvSpPr>
        <p:spPr bwMode="auto">
          <a:xfrm>
            <a:off x="4851400" y="5099050"/>
            <a:ext cx="57150" cy="100012"/>
          </a:xfrm>
          <a:custGeom>
            <a:avLst/>
            <a:gdLst>
              <a:gd name="T0" fmla="*/ 49 w 187"/>
              <a:gd name="T1" fmla="*/ 324 h 324"/>
              <a:gd name="T2" fmla="*/ 162 w 187"/>
              <a:gd name="T3" fmla="*/ 87 h 324"/>
              <a:gd name="T4" fmla="*/ 137 w 187"/>
              <a:gd name="T5" fmla="*/ 0 h 324"/>
              <a:gd name="T6" fmla="*/ 87 w 187"/>
              <a:gd name="T7" fmla="*/ 162 h 324"/>
              <a:gd name="T8" fmla="*/ 49 w 187"/>
              <a:gd name="T9" fmla="*/ 32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7" h="324">
                <a:moveTo>
                  <a:pt x="49" y="324"/>
                </a:moveTo>
                <a:cubicBezTo>
                  <a:pt x="124" y="299"/>
                  <a:pt x="149" y="175"/>
                  <a:pt x="162" y="87"/>
                </a:cubicBezTo>
                <a:cubicBezTo>
                  <a:pt x="187" y="13"/>
                  <a:pt x="187" y="25"/>
                  <a:pt x="137" y="0"/>
                </a:cubicBezTo>
                <a:cubicBezTo>
                  <a:pt x="112" y="38"/>
                  <a:pt x="99" y="100"/>
                  <a:pt x="87" y="162"/>
                </a:cubicBezTo>
                <a:cubicBezTo>
                  <a:pt x="49" y="225"/>
                  <a:pt x="0" y="249"/>
                  <a:pt x="49" y="32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Freeform 228">
            <a:extLst>
              <a:ext uri="{FF2B5EF4-FFF2-40B4-BE49-F238E27FC236}">
                <a16:creationId xmlns:a16="http://schemas.microsoft.com/office/drawing/2014/main" id="{66AEE29A-059E-4825-9EE7-789E6C286E39}"/>
              </a:ext>
            </a:extLst>
          </p:cNvPr>
          <p:cNvSpPr>
            <a:spLocks/>
          </p:cNvSpPr>
          <p:nvPr/>
        </p:nvSpPr>
        <p:spPr bwMode="auto">
          <a:xfrm>
            <a:off x="4310063" y="2771775"/>
            <a:ext cx="85725" cy="106362"/>
          </a:xfrm>
          <a:custGeom>
            <a:avLst/>
            <a:gdLst>
              <a:gd name="T0" fmla="*/ 0 w 275"/>
              <a:gd name="T1" fmla="*/ 50 h 349"/>
              <a:gd name="T2" fmla="*/ 100 w 275"/>
              <a:gd name="T3" fmla="*/ 162 h 349"/>
              <a:gd name="T4" fmla="*/ 150 w 275"/>
              <a:gd name="T5" fmla="*/ 349 h 349"/>
              <a:gd name="T6" fmla="*/ 0 w 275"/>
              <a:gd name="T7" fmla="*/ 5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5" h="349">
                <a:moveTo>
                  <a:pt x="0" y="50"/>
                </a:moveTo>
                <a:cubicBezTo>
                  <a:pt x="0" y="175"/>
                  <a:pt x="63" y="38"/>
                  <a:pt x="100" y="162"/>
                </a:cubicBezTo>
                <a:cubicBezTo>
                  <a:pt x="125" y="212"/>
                  <a:pt x="125" y="300"/>
                  <a:pt x="150" y="349"/>
                </a:cubicBezTo>
                <a:cubicBezTo>
                  <a:pt x="275" y="287"/>
                  <a:pt x="113" y="0"/>
                  <a:pt x="0" y="5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" name="Freeform 229">
            <a:extLst>
              <a:ext uri="{FF2B5EF4-FFF2-40B4-BE49-F238E27FC236}">
                <a16:creationId xmlns:a16="http://schemas.microsoft.com/office/drawing/2014/main" id="{43352AD6-4FF8-46F7-A1F0-4AAF9B9EC5ED}"/>
              </a:ext>
            </a:extLst>
          </p:cNvPr>
          <p:cNvSpPr>
            <a:spLocks/>
          </p:cNvSpPr>
          <p:nvPr/>
        </p:nvSpPr>
        <p:spPr bwMode="auto">
          <a:xfrm>
            <a:off x="1604963" y="1543050"/>
            <a:ext cx="119063" cy="26987"/>
          </a:xfrm>
          <a:custGeom>
            <a:avLst/>
            <a:gdLst>
              <a:gd name="T0" fmla="*/ 0 w 387"/>
              <a:gd name="T1" fmla="*/ 75 h 88"/>
              <a:gd name="T2" fmla="*/ 38 w 387"/>
              <a:gd name="T3" fmla="*/ 88 h 88"/>
              <a:gd name="T4" fmla="*/ 287 w 387"/>
              <a:gd name="T5" fmla="*/ 75 h 88"/>
              <a:gd name="T6" fmla="*/ 387 w 387"/>
              <a:gd name="T7" fmla="*/ 50 h 88"/>
              <a:gd name="T8" fmla="*/ 200 w 387"/>
              <a:gd name="T9" fmla="*/ 25 h 88"/>
              <a:gd name="T10" fmla="*/ 0 w 387"/>
              <a:gd name="T11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7" h="88">
                <a:moveTo>
                  <a:pt x="0" y="75"/>
                </a:moveTo>
                <a:cubicBezTo>
                  <a:pt x="13" y="88"/>
                  <a:pt x="0" y="75"/>
                  <a:pt x="38" y="88"/>
                </a:cubicBezTo>
                <a:lnTo>
                  <a:pt x="287" y="75"/>
                </a:lnTo>
                <a:cubicBezTo>
                  <a:pt x="324" y="75"/>
                  <a:pt x="362" y="75"/>
                  <a:pt x="387" y="50"/>
                </a:cubicBezTo>
                <a:cubicBezTo>
                  <a:pt x="349" y="0"/>
                  <a:pt x="387" y="13"/>
                  <a:pt x="200" y="25"/>
                </a:cubicBezTo>
                <a:cubicBezTo>
                  <a:pt x="25" y="38"/>
                  <a:pt x="25" y="13"/>
                  <a:pt x="0" y="7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" name="Freeform 230">
            <a:extLst>
              <a:ext uri="{FF2B5EF4-FFF2-40B4-BE49-F238E27FC236}">
                <a16:creationId xmlns:a16="http://schemas.microsoft.com/office/drawing/2014/main" id="{7387F6C6-7A59-4A7F-8B3E-85542C46EC85}"/>
              </a:ext>
            </a:extLst>
          </p:cNvPr>
          <p:cNvSpPr>
            <a:spLocks/>
          </p:cNvSpPr>
          <p:nvPr/>
        </p:nvSpPr>
        <p:spPr bwMode="auto">
          <a:xfrm>
            <a:off x="3489325" y="2809875"/>
            <a:ext cx="92075" cy="103187"/>
          </a:xfrm>
          <a:custGeom>
            <a:avLst/>
            <a:gdLst>
              <a:gd name="T0" fmla="*/ 25 w 299"/>
              <a:gd name="T1" fmla="*/ 337 h 337"/>
              <a:gd name="T2" fmla="*/ 100 w 299"/>
              <a:gd name="T3" fmla="*/ 249 h 337"/>
              <a:gd name="T4" fmla="*/ 175 w 299"/>
              <a:gd name="T5" fmla="*/ 175 h 337"/>
              <a:gd name="T6" fmla="*/ 287 w 299"/>
              <a:gd name="T7" fmla="*/ 0 h 337"/>
              <a:gd name="T8" fmla="*/ 125 w 299"/>
              <a:gd name="T9" fmla="*/ 150 h 337"/>
              <a:gd name="T10" fmla="*/ 25 w 299"/>
              <a:gd name="T11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337">
                <a:moveTo>
                  <a:pt x="25" y="337"/>
                </a:moveTo>
                <a:cubicBezTo>
                  <a:pt x="100" y="312"/>
                  <a:pt x="63" y="312"/>
                  <a:pt x="100" y="249"/>
                </a:cubicBezTo>
                <a:cubicBezTo>
                  <a:pt x="125" y="212"/>
                  <a:pt x="137" y="199"/>
                  <a:pt x="175" y="175"/>
                </a:cubicBezTo>
                <a:cubicBezTo>
                  <a:pt x="212" y="137"/>
                  <a:pt x="299" y="62"/>
                  <a:pt x="287" y="0"/>
                </a:cubicBezTo>
                <a:cubicBezTo>
                  <a:pt x="237" y="25"/>
                  <a:pt x="162" y="112"/>
                  <a:pt x="125" y="150"/>
                </a:cubicBezTo>
                <a:cubicBezTo>
                  <a:pt x="88" y="187"/>
                  <a:pt x="0" y="274"/>
                  <a:pt x="25" y="33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1" name="Freeform 231">
            <a:extLst>
              <a:ext uri="{FF2B5EF4-FFF2-40B4-BE49-F238E27FC236}">
                <a16:creationId xmlns:a16="http://schemas.microsoft.com/office/drawing/2014/main" id="{7B32A792-50CF-4C37-9AD5-FF6821496C6B}"/>
              </a:ext>
            </a:extLst>
          </p:cNvPr>
          <p:cNvSpPr>
            <a:spLocks/>
          </p:cNvSpPr>
          <p:nvPr/>
        </p:nvSpPr>
        <p:spPr bwMode="auto">
          <a:xfrm>
            <a:off x="1946275" y="6507163"/>
            <a:ext cx="73025" cy="73025"/>
          </a:xfrm>
          <a:custGeom>
            <a:avLst/>
            <a:gdLst>
              <a:gd name="T0" fmla="*/ 0 w 237"/>
              <a:gd name="T1" fmla="*/ 237 h 237"/>
              <a:gd name="T2" fmla="*/ 100 w 237"/>
              <a:gd name="T3" fmla="*/ 237 h 237"/>
              <a:gd name="T4" fmla="*/ 237 w 237"/>
              <a:gd name="T5" fmla="*/ 0 h 237"/>
              <a:gd name="T6" fmla="*/ 100 w 237"/>
              <a:gd name="T7" fmla="*/ 125 h 237"/>
              <a:gd name="T8" fmla="*/ 0 w 237"/>
              <a:gd name="T9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" h="237">
                <a:moveTo>
                  <a:pt x="0" y="237"/>
                </a:moveTo>
                <a:lnTo>
                  <a:pt x="100" y="237"/>
                </a:lnTo>
                <a:cubicBezTo>
                  <a:pt x="137" y="137"/>
                  <a:pt x="225" y="137"/>
                  <a:pt x="237" y="0"/>
                </a:cubicBezTo>
                <a:cubicBezTo>
                  <a:pt x="150" y="12"/>
                  <a:pt x="162" y="12"/>
                  <a:pt x="100" y="125"/>
                </a:cubicBezTo>
                <a:cubicBezTo>
                  <a:pt x="63" y="174"/>
                  <a:pt x="38" y="187"/>
                  <a:pt x="0" y="23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2" name="Freeform 232">
            <a:extLst>
              <a:ext uri="{FF2B5EF4-FFF2-40B4-BE49-F238E27FC236}">
                <a16:creationId xmlns:a16="http://schemas.microsoft.com/office/drawing/2014/main" id="{0B388020-153E-45EC-8641-3BD355803D1D}"/>
              </a:ext>
            </a:extLst>
          </p:cNvPr>
          <p:cNvSpPr>
            <a:spLocks/>
          </p:cNvSpPr>
          <p:nvPr/>
        </p:nvSpPr>
        <p:spPr bwMode="auto">
          <a:xfrm>
            <a:off x="4686300" y="5326063"/>
            <a:ext cx="84138" cy="61912"/>
          </a:xfrm>
          <a:custGeom>
            <a:avLst/>
            <a:gdLst>
              <a:gd name="T0" fmla="*/ 0 w 274"/>
              <a:gd name="T1" fmla="*/ 175 h 200"/>
              <a:gd name="T2" fmla="*/ 149 w 274"/>
              <a:gd name="T3" fmla="*/ 125 h 200"/>
              <a:gd name="T4" fmla="*/ 274 w 274"/>
              <a:gd name="T5" fmla="*/ 0 h 200"/>
              <a:gd name="T6" fmla="*/ 0 w 274"/>
              <a:gd name="T7" fmla="*/ 175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" h="200">
                <a:moveTo>
                  <a:pt x="0" y="175"/>
                </a:moveTo>
                <a:cubicBezTo>
                  <a:pt x="62" y="200"/>
                  <a:pt x="74" y="162"/>
                  <a:pt x="149" y="125"/>
                </a:cubicBezTo>
                <a:cubicBezTo>
                  <a:pt x="224" y="88"/>
                  <a:pt x="261" y="88"/>
                  <a:pt x="274" y="0"/>
                </a:cubicBezTo>
                <a:cubicBezTo>
                  <a:pt x="236" y="0"/>
                  <a:pt x="12" y="88"/>
                  <a:pt x="0" y="17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3" name="Freeform 233">
            <a:extLst>
              <a:ext uri="{FF2B5EF4-FFF2-40B4-BE49-F238E27FC236}">
                <a16:creationId xmlns:a16="http://schemas.microsoft.com/office/drawing/2014/main" id="{F5ED8AE0-FDB3-47BA-9C6E-4FB63A2777C7}"/>
              </a:ext>
            </a:extLst>
          </p:cNvPr>
          <p:cNvSpPr>
            <a:spLocks/>
          </p:cNvSpPr>
          <p:nvPr/>
        </p:nvSpPr>
        <p:spPr bwMode="auto">
          <a:xfrm>
            <a:off x="2913063" y="719138"/>
            <a:ext cx="47625" cy="107950"/>
          </a:xfrm>
          <a:custGeom>
            <a:avLst/>
            <a:gdLst>
              <a:gd name="T0" fmla="*/ 100 w 150"/>
              <a:gd name="T1" fmla="*/ 349 h 349"/>
              <a:gd name="T2" fmla="*/ 62 w 150"/>
              <a:gd name="T3" fmla="*/ 87 h 349"/>
              <a:gd name="T4" fmla="*/ 12 w 150"/>
              <a:gd name="T5" fmla="*/ 0 h 349"/>
              <a:gd name="T6" fmla="*/ 0 w 150"/>
              <a:gd name="T7" fmla="*/ 37 h 349"/>
              <a:gd name="T8" fmla="*/ 0 w 150"/>
              <a:gd name="T9" fmla="*/ 100 h 349"/>
              <a:gd name="T10" fmla="*/ 100 w 150"/>
              <a:gd name="T11" fmla="*/ 34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0" h="349">
                <a:moveTo>
                  <a:pt x="100" y="349"/>
                </a:moveTo>
                <a:cubicBezTo>
                  <a:pt x="150" y="287"/>
                  <a:pt x="100" y="249"/>
                  <a:pt x="62" y="87"/>
                </a:cubicBezTo>
                <a:cubicBezTo>
                  <a:pt x="37" y="12"/>
                  <a:pt x="62" y="25"/>
                  <a:pt x="12" y="0"/>
                </a:cubicBezTo>
                <a:cubicBezTo>
                  <a:pt x="0" y="12"/>
                  <a:pt x="0" y="0"/>
                  <a:pt x="0" y="37"/>
                </a:cubicBezTo>
                <a:cubicBezTo>
                  <a:pt x="0" y="37"/>
                  <a:pt x="0" y="87"/>
                  <a:pt x="0" y="100"/>
                </a:cubicBezTo>
                <a:cubicBezTo>
                  <a:pt x="12" y="187"/>
                  <a:pt x="62" y="287"/>
                  <a:pt x="100" y="34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4" name="Freeform 234">
            <a:extLst>
              <a:ext uri="{FF2B5EF4-FFF2-40B4-BE49-F238E27FC236}">
                <a16:creationId xmlns:a16="http://schemas.microsoft.com/office/drawing/2014/main" id="{9D74B77E-963B-4F84-BD58-6530C8080670}"/>
              </a:ext>
            </a:extLst>
          </p:cNvPr>
          <p:cNvSpPr>
            <a:spLocks/>
          </p:cNvSpPr>
          <p:nvPr/>
        </p:nvSpPr>
        <p:spPr bwMode="auto">
          <a:xfrm>
            <a:off x="4579938" y="4427538"/>
            <a:ext cx="65088" cy="112712"/>
          </a:xfrm>
          <a:custGeom>
            <a:avLst/>
            <a:gdLst>
              <a:gd name="T0" fmla="*/ 212 w 212"/>
              <a:gd name="T1" fmla="*/ 362 h 362"/>
              <a:gd name="T2" fmla="*/ 149 w 212"/>
              <a:gd name="T3" fmla="*/ 150 h 362"/>
              <a:gd name="T4" fmla="*/ 162 w 212"/>
              <a:gd name="T5" fmla="*/ 137 h 362"/>
              <a:gd name="T6" fmla="*/ 199 w 212"/>
              <a:gd name="T7" fmla="*/ 75 h 362"/>
              <a:gd name="T8" fmla="*/ 212 w 212"/>
              <a:gd name="T9" fmla="*/ 362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362">
                <a:moveTo>
                  <a:pt x="212" y="362"/>
                </a:moveTo>
                <a:cubicBezTo>
                  <a:pt x="212" y="287"/>
                  <a:pt x="149" y="274"/>
                  <a:pt x="149" y="150"/>
                </a:cubicBezTo>
                <a:cubicBezTo>
                  <a:pt x="149" y="150"/>
                  <a:pt x="149" y="137"/>
                  <a:pt x="162" y="137"/>
                </a:cubicBezTo>
                <a:cubicBezTo>
                  <a:pt x="162" y="150"/>
                  <a:pt x="187" y="112"/>
                  <a:pt x="199" y="75"/>
                </a:cubicBezTo>
                <a:cubicBezTo>
                  <a:pt x="0" y="0"/>
                  <a:pt x="99" y="349"/>
                  <a:pt x="212" y="36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5" name="Freeform 235">
            <a:extLst>
              <a:ext uri="{FF2B5EF4-FFF2-40B4-BE49-F238E27FC236}">
                <a16:creationId xmlns:a16="http://schemas.microsoft.com/office/drawing/2014/main" id="{96568B4F-2098-4E6F-8F56-8E9423586E98}"/>
              </a:ext>
            </a:extLst>
          </p:cNvPr>
          <p:cNvSpPr>
            <a:spLocks/>
          </p:cNvSpPr>
          <p:nvPr/>
        </p:nvSpPr>
        <p:spPr bwMode="auto">
          <a:xfrm>
            <a:off x="2598738" y="4992688"/>
            <a:ext cx="119063" cy="33337"/>
          </a:xfrm>
          <a:custGeom>
            <a:avLst/>
            <a:gdLst>
              <a:gd name="T0" fmla="*/ 0 w 386"/>
              <a:gd name="T1" fmla="*/ 63 h 112"/>
              <a:gd name="T2" fmla="*/ 199 w 386"/>
              <a:gd name="T3" fmla="*/ 75 h 112"/>
              <a:gd name="T4" fmla="*/ 386 w 386"/>
              <a:gd name="T5" fmla="*/ 0 h 112"/>
              <a:gd name="T6" fmla="*/ 0 w 386"/>
              <a:gd name="T7" fmla="*/ 6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6" h="112">
                <a:moveTo>
                  <a:pt x="0" y="63"/>
                </a:moveTo>
                <a:cubicBezTo>
                  <a:pt x="50" y="112"/>
                  <a:pt x="125" y="75"/>
                  <a:pt x="199" y="75"/>
                </a:cubicBezTo>
                <a:cubicBezTo>
                  <a:pt x="287" y="63"/>
                  <a:pt x="361" y="87"/>
                  <a:pt x="386" y="0"/>
                </a:cubicBezTo>
                <a:cubicBezTo>
                  <a:pt x="299" y="0"/>
                  <a:pt x="50" y="38"/>
                  <a:pt x="0" y="6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6" name="Freeform 236">
            <a:extLst>
              <a:ext uri="{FF2B5EF4-FFF2-40B4-BE49-F238E27FC236}">
                <a16:creationId xmlns:a16="http://schemas.microsoft.com/office/drawing/2014/main" id="{55878879-A0F2-4934-9086-C0978FC5FD25}"/>
              </a:ext>
            </a:extLst>
          </p:cNvPr>
          <p:cNvSpPr>
            <a:spLocks/>
          </p:cNvSpPr>
          <p:nvPr/>
        </p:nvSpPr>
        <p:spPr bwMode="auto">
          <a:xfrm>
            <a:off x="1643063" y="1624013"/>
            <a:ext cx="104775" cy="42862"/>
          </a:xfrm>
          <a:custGeom>
            <a:avLst/>
            <a:gdLst>
              <a:gd name="T0" fmla="*/ 0 w 336"/>
              <a:gd name="T1" fmla="*/ 75 h 137"/>
              <a:gd name="T2" fmla="*/ 249 w 336"/>
              <a:gd name="T3" fmla="*/ 87 h 137"/>
              <a:gd name="T4" fmla="*/ 324 w 336"/>
              <a:gd name="T5" fmla="*/ 50 h 137"/>
              <a:gd name="T6" fmla="*/ 0 w 336"/>
              <a:gd name="T7" fmla="*/ 75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" h="137">
                <a:moveTo>
                  <a:pt x="0" y="75"/>
                </a:moveTo>
                <a:cubicBezTo>
                  <a:pt x="37" y="137"/>
                  <a:pt x="100" y="100"/>
                  <a:pt x="249" y="87"/>
                </a:cubicBezTo>
                <a:cubicBezTo>
                  <a:pt x="336" y="75"/>
                  <a:pt x="311" y="100"/>
                  <a:pt x="324" y="50"/>
                </a:cubicBezTo>
                <a:cubicBezTo>
                  <a:pt x="249" y="0"/>
                  <a:pt x="37" y="38"/>
                  <a:pt x="0" y="7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7" name="Freeform 237">
            <a:extLst>
              <a:ext uri="{FF2B5EF4-FFF2-40B4-BE49-F238E27FC236}">
                <a16:creationId xmlns:a16="http://schemas.microsoft.com/office/drawing/2014/main" id="{615CD794-7576-48B7-B17E-87C58988C2D1}"/>
              </a:ext>
            </a:extLst>
          </p:cNvPr>
          <p:cNvSpPr>
            <a:spLocks/>
          </p:cNvSpPr>
          <p:nvPr/>
        </p:nvSpPr>
        <p:spPr bwMode="auto">
          <a:xfrm>
            <a:off x="2960688" y="868363"/>
            <a:ext cx="68263" cy="100012"/>
          </a:xfrm>
          <a:custGeom>
            <a:avLst/>
            <a:gdLst>
              <a:gd name="T0" fmla="*/ 224 w 224"/>
              <a:gd name="T1" fmla="*/ 324 h 324"/>
              <a:gd name="T2" fmla="*/ 124 w 224"/>
              <a:gd name="T3" fmla="*/ 150 h 324"/>
              <a:gd name="T4" fmla="*/ 0 w 224"/>
              <a:gd name="T5" fmla="*/ 0 h 324"/>
              <a:gd name="T6" fmla="*/ 224 w 224"/>
              <a:gd name="T7" fmla="*/ 32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4" h="324">
                <a:moveTo>
                  <a:pt x="224" y="324"/>
                </a:moveTo>
                <a:cubicBezTo>
                  <a:pt x="211" y="212"/>
                  <a:pt x="211" y="274"/>
                  <a:pt x="124" y="150"/>
                </a:cubicBezTo>
                <a:cubicBezTo>
                  <a:pt x="87" y="87"/>
                  <a:pt x="74" y="12"/>
                  <a:pt x="0" y="0"/>
                </a:cubicBezTo>
                <a:cubicBezTo>
                  <a:pt x="12" y="75"/>
                  <a:pt x="124" y="287"/>
                  <a:pt x="224" y="32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8" name="Freeform 238">
            <a:extLst>
              <a:ext uri="{FF2B5EF4-FFF2-40B4-BE49-F238E27FC236}">
                <a16:creationId xmlns:a16="http://schemas.microsoft.com/office/drawing/2014/main" id="{E5A60988-A666-43EC-9858-A8DFA064ADC3}"/>
              </a:ext>
            </a:extLst>
          </p:cNvPr>
          <p:cNvSpPr>
            <a:spLocks/>
          </p:cNvSpPr>
          <p:nvPr/>
        </p:nvSpPr>
        <p:spPr bwMode="auto">
          <a:xfrm>
            <a:off x="3201988" y="762000"/>
            <a:ext cx="68263" cy="122237"/>
          </a:xfrm>
          <a:custGeom>
            <a:avLst/>
            <a:gdLst>
              <a:gd name="T0" fmla="*/ 224 w 224"/>
              <a:gd name="T1" fmla="*/ 374 h 399"/>
              <a:gd name="T2" fmla="*/ 112 w 224"/>
              <a:gd name="T3" fmla="*/ 199 h 399"/>
              <a:gd name="T4" fmla="*/ 12 w 224"/>
              <a:gd name="T5" fmla="*/ 0 h 399"/>
              <a:gd name="T6" fmla="*/ 74 w 224"/>
              <a:gd name="T7" fmla="*/ 224 h 399"/>
              <a:gd name="T8" fmla="*/ 224 w 224"/>
              <a:gd name="T9" fmla="*/ 374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399">
                <a:moveTo>
                  <a:pt x="224" y="374"/>
                </a:moveTo>
                <a:cubicBezTo>
                  <a:pt x="199" y="287"/>
                  <a:pt x="174" y="386"/>
                  <a:pt x="112" y="199"/>
                </a:cubicBezTo>
                <a:cubicBezTo>
                  <a:pt x="87" y="137"/>
                  <a:pt x="74" y="37"/>
                  <a:pt x="12" y="0"/>
                </a:cubicBezTo>
                <a:cubicBezTo>
                  <a:pt x="0" y="50"/>
                  <a:pt x="50" y="175"/>
                  <a:pt x="74" y="224"/>
                </a:cubicBezTo>
                <a:cubicBezTo>
                  <a:pt x="99" y="287"/>
                  <a:pt x="149" y="399"/>
                  <a:pt x="224" y="37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9" name="Freeform 239">
            <a:extLst>
              <a:ext uri="{FF2B5EF4-FFF2-40B4-BE49-F238E27FC236}">
                <a16:creationId xmlns:a16="http://schemas.microsoft.com/office/drawing/2014/main" id="{A85768B8-0CF1-409C-8977-42ACF1BEA199}"/>
              </a:ext>
            </a:extLst>
          </p:cNvPr>
          <p:cNvSpPr>
            <a:spLocks/>
          </p:cNvSpPr>
          <p:nvPr/>
        </p:nvSpPr>
        <p:spPr bwMode="auto">
          <a:xfrm>
            <a:off x="1452563" y="619125"/>
            <a:ext cx="57150" cy="76200"/>
          </a:xfrm>
          <a:custGeom>
            <a:avLst/>
            <a:gdLst>
              <a:gd name="T0" fmla="*/ 62 w 187"/>
              <a:gd name="T1" fmla="*/ 0 h 249"/>
              <a:gd name="T2" fmla="*/ 0 w 187"/>
              <a:gd name="T3" fmla="*/ 0 h 249"/>
              <a:gd name="T4" fmla="*/ 75 w 187"/>
              <a:gd name="T5" fmla="*/ 149 h 249"/>
              <a:gd name="T6" fmla="*/ 187 w 187"/>
              <a:gd name="T7" fmla="*/ 249 h 249"/>
              <a:gd name="T8" fmla="*/ 62 w 187"/>
              <a:gd name="T9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7" h="249">
                <a:moveTo>
                  <a:pt x="62" y="0"/>
                </a:moveTo>
                <a:lnTo>
                  <a:pt x="0" y="0"/>
                </a:lnTo>
                <a:cubicBezTo>
                  <a:pt x="25" y="62"/>
                  <a:pt x="50" y="100"/>
                  <a:pt x="75" y="149"/>
                </a:cubicBezTo>
                <a:cubicBezTo>
                  <a:pt x="99" y="199"/>
                  <a:pt x="124" y="237"/>
                  <a:pt x="187" y="249"/>
                </a:cubicBezTo>
                <a:cubicBezTo>
                  <a:pt x="187" y="162"/>
                  <a:pt x="112" y="75"/>
                  <a:pt x="62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0" name="Freeform 240">
            <a:extLst>
              <a:ext uri="{FF2B5EF4-FFF2-40B4-BE49-F238E27FC236}">
                <a16:creationId xmlns:a16="http://schemas.microsoft.com/office/drawing/2014/main" id="{37F9F870-565D-4A5C-816F-F7E10DC5D6DC}"/>
              </a:ext>
            </a:extLst>
          </p:cNvPr>
          <p:cNvSpPr>
            <a:spLocks/>
          </p:cNvSpPr>
          <p:nvPr/>
        </p:nvSpPr>
        <p:spPr bwMode="auto">
          <a:xfrm>
            <a:off x="4716463" y="5106988"/>
            <a:ext cx="61913" cy="76200"/>
          </a:xfrm>
          <a:custGeom>
            <a:avLst/>
            <a:gdLst>
              <a:gd name="T0" fmla="*/ 0 w 200"/>
              <a:gd name="T1" fmla="*/ 224 h 249"/>
              <a:gd name="T2" fmla="*/ 200 w 200"/>
              <a:gd name="T3" fmla="*/ 0 h 249"/>
              <a:gd name="T4" fmla="*/ 88 w 200"/>
              <a:gd name="T5" fmla="*/ 112 h 249"/>
              <a:gd name="T6" fmla="*/ 0 w 200"/>
              <a:gd name="T7" fmla="*/ 22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" h="249">
                <a:moveTo>
                  <a:pt x="0" y="224"/>
                </a:moveTo>
                <a:cubicBezTo>
                  <a:pt x="125" y="249"/>
                  <a:pt x="200" y="62"/>
                  <a:pt x="200" y="0"/>
                </a:cubicBezTo>
                <a:cubicBezTo>
                  <a:pt x="113" y="0"/>
                  <a:pt x="137" y="37"/>
                  <a:pt x="88" y="112"/>
                </a:cubicBezTo>
                <a:cubicBezTo>
                  <a:pt x="38" y="175"/>
                  <a:pt x="0" y="150"/>
                  <a:pt x="0" y="22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1" name="Freeform 241">
            <a:extLst>
              <a:ext uri="{FF2B5EF4-FFF2-40B4-BE49-F238E27FC236}">
                <a16:creationId xmlns:a16="http://schemas.microsoft.com/office/drawing/2014/main" id="{F0F35B85-6464-4B35-A344-29A1DE6E069B}"/>
              </a:ext>
            </a:extLst>
          </p:cNvPr>
          <p:cNvSpPr>
            <a:spLocks/>
          </p:cNvSpPr>
          <p:nvPr/>
        </p:nvSpPr>
        <p:spPr bwMode="auto">
          <a:xfrm>
            <a:off x="2763838" y="2755900"/>
            <a:ext cx="80963" cy="95250"/>
          </a:xfrm>
          <a:custGeom>
            <a:avLst/>
            <a:gdLst>
              <a:gd name="T0" fmla="*/ 25 w 262"/>
              <a:gd name="T1" fmla="*/ 299 h 311"/>
              <a:gd name="T2" fmla="*/ 149 w 262"/>
              <a:gd name="T3" fmla="*/ 174 h 311"/>
              <a:gd name="T4" fmla="*/ 262 w 262"/>
              <a:gd name="T5" fmla="*/ 0 h 311"/>
              <a:gd name="T6" fmla="*/ 62 w 262"/>
              <a:gd name="T7" fmla="*/ 211 h 311"/>
              <a:gd name="T8" fmla="*/ 25 w 262"/>
              <a:gd name="T9" fmla="*/ 299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311">
                <a:moveTo>
                  <a:pt x="25" y="299"/>
                </a:moveTo>
                <a:cubicBezTo>
                  <a:pt x="75" y="311"/>
                  <a:pt x="100" y="224"/>
                  <a:pt x="149" y="174"/>
                </a:cubicBezTo>
                <a:cubicBezTo>
                  <a:pt x="199" y="112"/>
                  <a:pt x="249" y="99"/>
                  <a:pt x="262" y="0"/>
                </a:cubicBezTo>
                <a:cubicBezTo>
                  <a:pt x="162" y="12"/>
                  <a:pt x="224" y="49"/>
                  <a:pt x="62" y="211"/>
                </a:cubicBezTo>
                <a:cubicBezTo>
                  <a:pt x="25" y="249"/>
                  <a:pt x="0" y="261"/>
                  <a:pt x="25" y="29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2" name="Freeform 242">
            <a:extLst>
              <a:ext uri="{FF2B5EF4-FFF2-40B4-BE49-F238E27FC236}">
                <a16:creationId xmlns:a16="http://schemas.microsoft.com/office/drawing/2014/main" id="{26DF25C3-373F-46A7-933F-E70F492E8D37}"/>
              </a:ext>
            </a:extLst>
          </p:cNvPr>
          <p:cNvSpPr>
            <a:spLocks/>
          </p:cNvSpPr>
          <p:nvPr/>
        </p:nvSpPr>
        <p:spPr bwMode="auto">
          <a:xfrm>
            <a:off x="2338388" y="6396038"/>
            <a:ext cx="119063" cy="50800"/>
          </a:xfrm>
          <a:custGeom>
            <a:avLst/>
            <a:gdLst>
              <a:gd name="T0" fmla="*/ 37 w 386"/>
              <a:gd name="T1" fmla="*/ 137 h 162"/>
              <a:gd name="T2" fmla="*/ 99 w 386"/>
              <a:gd name="T3" fmla="*/ 162 h 162"/>
              <a:gd name="T4" fmla="*/ 224 w 386"/>
              <a:gd name="T5" fmla="*/ 99 h 162"/>
              <a:gd name="T6" fmla="*/ 386 w 386"/>
              <a:gd name="T7" fmla="*/ 0 h 162"/>
              <a:gd name="T8" fmla="*/ 37 w 386"/>
              <a:gd name="T9" fmla="*/ 137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6" h="162">
                <a:moveTo>
                  <a:pt x="37" y="137"/>
                </a:moveTo>
                <a:cubicBezTo>
                  <a:pt x="62" y="162"/>
                  <a:pt x="0" y="162"/>
                  <a:pt x="99" y="162"/>
                </a:cubicBezTo>
                <a:cubicBezTo>
                  <a:pt x="137" y="162"/>
                  <a:pt x="187" y="124"/>
                  <a:pt x="224" y="99"/>
                </a:cubicBezTo>
                <a:cubicBezTo>
                  <a:pt x="311" y="49"/>
                  <a:pt x="349" y="49"/>
                  <a:pt x="386" y="0"/>
                </a:cubicBezTo>
                <a:cubicBezTo>
                  <a:pt x="286" y="12"/>
                  <a:pt x="99" y="87"/>
                  <a:pt x="37" y="13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3" name="Freeform 243">
            <a:extLst>
              <a:ext uri="{FF2B5EF4-FFF2-40B4-BE49-F238E27FC236}">
                <a16:creationId xmlns:a16="http://schemas.microsoft.com/office/drawing/2014/main" id="{B81EF554-5B4F-4C37-A505-253EA4419337}"/>
              </a:ext>
            </a:extLst>
          </p:cNvPr>
          <p:cNvSpPr>
            <a:spLocks noEditPoints="1"/>
          </p:cNvSpPr>
          <p:nvPr/>
        </p:nvSpPr>
        <p:spPr bwMode="auto">
          <a:xfrm>
            <a:off x="4637088" y="5207000"/>
            <a:ext cx="130175" cy="53975"/>
          </a:xfrm>
          <a:custGeom>
            <a:avLst/>
            <a:gdLst>
              <a:gd name="T0" fmla="*/ 199 w 423"/>
              <a:gd name="T1" fmla="*/ 112 h 175"/>
              <a:gd name="T2" fmla="*/ 124 w 423"/>
              <a:gd name="T3" fmla="*/ 150 h 175"/>
              <a:gd name="T4" fmla="*/ 87 w 423"/>
              <a:gd name="T5" fmla="*/ 137 h 175"/>
              <a:gd name="T6" fmla="*/ 62 w 423"/>
              <a:gd name="T7" fmla="*/ 125 h 175"/>
              <a:gd name="T8" fmla="*/ 37 w 423"/>
              <a:gd name="T9" fmla="*/ 100 h 175"/>
              <a:gd name="T10" fmla="*/ 25 w 423"/>
              <a:gd name="T11" fmla="*/ 87 h 175"/>
              <a:gd name="T12" fmla="*/ 62 w 423"/>
              <a:gd name="T13" fmla="*/ 75 h 175"/>
              <a:gd name="T14" fmla="*/ 74 w 423"/>
              <a:gd name="T15" fmla="*/ 75 h 175"/>
              <a:gd name="T16" fmla="*/ 87 w 423"/>
              <a:gd name="T17" fmla="*/ 62 h 175"/>
              <a:gd name="T18" fmla="*/ 124 w 423"/>
              <a:gd name="T19" fmla="*/ 50 h 175"/>
              <a:gd name="T20" fmla="*/ 137 w 423"/>
              <a:gd name="T21" fmla="*/ 38 h 175"/>
              <a:gd name="T22" fmla="*/ 187 w 423"/>
              <a:gd name="T23" fmla="*/ 38 h 175"/>
              <a:gd name="T24" fmla="*/ 174 w 423"/>
              <a:gd name="T25" fmla="*/ 87 h 175"/>
              <a:gd name="T26" fmla="*/ 199 w 423"/>
              <a:gd name="T27" fmla="*/ 112 h 175"/>
              <a:gd name="T28" fmla="*/ 124 w 423"/>
              <a:gd name="T29" fmla="*/ 50 h 175"/>
              <a:gd name="T30" fmla="*/ 87 w 423"/>
              <a:gd name="T31" fmla="*/ 62 h 175"/>
              <a:gd name="T32" fmla="*/ 25 w 423"/>
              <a:gd name="T33" fmla="*/ 87 h 175"/>
              <a:gd name="T34" fmla="*/ 0 w 423"/>
              <a:gd name="T35" fmla="*/ 150 h 175"/>
              <a:gd name="T36" fmla="*/ 87 w 423"/>
              <a:gd name="T37" fmla="*/ 137 h 175"/>
              <a:gd name="T38" fmla="*/ 124 w 423"/>
              <a:gd name="T39" fmla="*/ 150 h 175"/>
              <a:gd name="T40" fmla="*/ 423 w 423"/>
              <a:gd name="T41" fmla="*/ 150 h 175"/>
              <a:gd name="T42" fmla="*/ 199 w 423"/>
              <a:gd name="T43" fmla="*/ 112 h 175"/>
              <a:gd name="T44" fmla="*/ 199 w 423"/>
              <a:gd name="T45" fmla="*/ 75 h 175"/>
              <a:gd name="T46" fmla="*/ 187 w 423"/>
              <a:gd name="T47" fmla="*/ 38 h 175"/>
              <a:gd name="T48" fmla="*/ 174 w 423"/>
              <a:gd name="T49" fmla="*/ 25 h 175"/>
              <a:gd name="T50" fmla="*/ 137 w 423"/>
              <a:gd name="T51" fmla="*/ 38 h 175"/>
              <a:gd name="T52" fmla="*/ 124 w 423"/>
              <a:gd name="T53" fmla="*/ 5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23" h="175">
                <a:moveTo>
                  <a:pt x="199" y="112"/>
                </a:moveTo>
                <a:cubicBezTo>
                  <a:pt x="187" y="162"/>
                  <a:pt x="236" y="137"/>
                  <a:pt x="124" y="150"/>
                </a:cubicBezTo>
                <a:lnTo>
                  <a:pt x="87" y="137"/>
                </a:lnTo>
                <a:cubicBezTo>
                  <a:pt x="62" y="112"/>
                  <a:pt x="124" y="175"/>
                  <a:pt x="62" y="125"/>
                </a:cubicBezTo>
                <a:cubicBezTo>
                  <a:pt x="37" y="112"/>
                  <a:pt x="62" y="175"/>
                  <a:pt x="37" y="100"/>
                </a:cubicBezTo>
                <a:cubicBezTo>
                  <a:pt x="37" y="87"/>
                  <a:pt x="25" y="100"/>
                  <a:pt x="25" y="87"/>
                </a:cubicBezTo>
                <a:cubicBezTo>
                  <a:pt x="74" y="75"/>
                  <a:pt x="37" y="87"/>
                  <a:pt x="62" y="75"/>
                </a:cubicBezTo>
                <a:cubicBezTo>
                  <a:pt x="74" y="75"/>
                  <a:pt x="74" y="75"/>
                  <a:pt x="74" y="75"/>
                </a:cubicBezTo>
                <a:cubicBezTo>
                  <a:pt x="74" y="62"/>
                  <a:pt x="87" y="62"/>
                  <a:pt x="87" y="62"/>
                </a:cubicBezTo>
                <a:lnTo>
                  <a:pt x="124" y="50"/>
                </a:lnTo>
                <a:cubicBezTo>
                  <a:pt x="149" y="50"/>
                  <a:pt x="149" y="62"/>
                  <a:pt x="137" y="38"/>
                </a:cubicBezTo>
                <a:lnTo>
                  <a:pt x="187" y="38"/>
                </a:lnTo>
                <a:cubicBezTo>
                  <a:pt x="187" y="50"/>
                  <a:pt x="174" y="75"/>
                  <a:pt x="174" y="87"/>
                </a:cubicBezTo>
                <a:cubicBezTo>
                  <a:pt x="174" y="125"/>
                  <a:pt x="162" y="100"/>
                  <a:pt x="199" y="112"/>
                </a:cubicBezTo>
                <a:close/>
                <a:moveTo>
                  <a:pt x="124" y="50"/>
                </a:moveTo>
                <a:lnTo>
                  <a:pt x="87" y="62"/>
                </a:lnTo>
                <a:lnTo>
                  <a:pt x="25" y="87"/>
                </a:lnTo>
                <a:cubicBezTo>
                  <a:pt x="0" y="112"/>
                  <a:pt x="0" y="25"/>
                  <a:pt x="0" y="150"/>
                </a:cubicBezTo>
                <a:lnTo>
                  <a:pt x="87" y="137"/>
                </a:lnTo>
                <a:lnTo>
                  <a:pt x="124" y="150"/>
                </a:lnTo>
                <a:cubicBezTo>
                  <a:pt x="149" y="175"/>
                  <a:pt x="386" y="175"/>
                  <a:pt x="423" y="150"/>
                </a:cubicBezTo>
                <a:cubicBezTo>
                  <a:pt x="398" y="100"/>
                  <a:pt x="249" y="112"/>
                  <a:pt x="199" y="112"/>
                </a:cubicBezTo>
                <a:cubicBezTo>
                  <a:pt x="187" y="62"/>
                  <a:pt x="199" y="87"/>
                  <a:pt x="199" y="75"/>
                </a:cubicBezTo>
                <a:lnTo>
                  <a:pt x="187" y="38"/>
                </a:lnTo>
                <a:cubicBezTo>
                  <a:pt x="199" y="0"/>
                  <a:pt x="199" y="13"/>
                  <a:pt x="174" y="25"/>
                </a:cubicBezTo>
                <a:cubicBezTo>
                  <a:pt x="124" y="25"/>
                  <a:pt x="162" y="13"/>
                  <a:pt x="137" y="38"/>
                </a:cubicBezTo>
                <a:cubicBezTo>
                  <a:pt x="112" y="25"/>
                  <a:pt x="112" y="25"/>
                  <a:pt x="124" y="5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4" name="Freeform 244">
            <a:extLst>
              <a:ext uri="{FF2B5EF4-FFF2-40B4-BE49-F238E27FC236}">
                <a16:creationId xmlns:a16="http://schemas.microsoft.com/office/drawing/2014/main" id="{79D4D9D8-B655-48B5-A892-E53489A7D2A5}"/>
              </a:ext>
            </a:extLst>
          </p:cNvPr>
          <p:cNvSpPr>
            <a:spLocks/>
          </p:cNvSpPr>
          <p:nvPr/>
        </p:nvSpPr>
        <p:spPr bwMode="auto">
          <a:xfrm>
            <a:off x="4341813" y="5065713"/>
            <a:ext cx="38100" cy="87312"/>
          </a:xfrm>
          <a:custGeom>
            <a:avLst/>
            <a:gdLst>
              <a:gd name="T0" fmla="*/ 100 w 125"/>
              <a:gd name="T1" fmla="*/ 287 h 287"/>
              <a:gd name="T2" fmla="*/ 75 w 125"/>
              <a:gd name="T3" fmla="*/ 137 h 287"/>
              <a:gd name="T4" fmla="*/ 13 w 125"/>
              <a:gd name="T5" fmla="*/ 0 h 287"/>
              <a:gd name="T6" fmla="*/ 100 w 125"/>
              <a:gd name="T7" fmla="*/ 28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5" h="287">
                <a:moveTo>
                  <a:pt x="100" y="287"/>
                </a:moveTo>
                <a:cubicBezTo>
                  <a:pt x="125" y="224"/>
                  <a:pt x="87" y="199"/>
                  <a:pt x="75" y="137"/>
                </a:cubicBezTo>
                <a:cubicBezTo>
                  <a:pt x="62" y="50"/>
                  <a:pt x="100" y="12"/>
                  <a:pt x="13" y="0"/>
                </a:cubicBezTo>
                <a:cubicBezTo>
                  <a:pt x="0" y="62"/>
                  <a:pt x="0" y="249"/>
                  <a:pt x="100" y="28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5" name="Freeform 245">
            <a:extLst>
              <a:ext uri="{FF2B5EF4-FFF2-40B4-BE49-F238E27FC236}">
                <a16:creationId xmlns:a16="http://schemas.microsoft.com/office/drawing/2014/main" id="{0E9CF3DE-9028-4347-833A-6CE57EC857F9}"/>
              </a:ext>
            </a:extLst>
          </p:cNvPr>
          <p:cNvSpPr>
            <a:spLocks/>
          </p:cNvSpPr>
          <p:nvPr/>
        </p:nvSpPr>
        <p:spPr bwMode="auto">
          <a:xfrm>
            <a:off x="3984625" y="2081213"/>
            <a:ext cx="80963" cy="68262"/>
          </a:xfrm>
          <a:custGeom>
            <a:avLst/>
            <a:gdLst>
              <a:gd name="T0" fmla="*/ 0 w 262"/>
              <a:gd name="T1" fmla="*/ 224 h 224"/>
              <a:gd name="T2" fmla="*/ 162 w 262"/>
              <a:gd name="T3" fmla="*/ 0 h 224"/>
              <a:gd name="T4" fmla="*/ 87 w 262"/>
              <a:gd name="T5" fmla="*/ 112 h 224"/>
              <a:gd name="T6" fmla="*/ 0 w 262"/>
              <a:gd name="T7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2" h="224">
                <a:moveTo>
                  <a:pt x="0" y="224"/>
                </a:moveTo>
                <a:cubicBezTo>
                  <a:pt x="87" y="224"/>
                  <a:pt x="262" y="62"/>
                  <a:pt x="162" y="0"/>
                </a:cubicBezTo>
                <a:cubicBezTo>
                  <a:pt x="112" y="38"/>
                  <a:pt x="137" y="75"/>
                  <a:pt x="87" y="112"/>
                </a:cubicBezTo>
                <a:cubicBezTo>
                  <a:pt x="37" y="162"/>
                  <a:pt x="0" y="125"/>
                  <a:pt x="0" y="22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6" name="Freeform 246">
            <a:extLst>
              <a:ext uri="{FF2B5EF4-FFF2-40B4-BE49-F238E27FC236}">
                <a16:creationId xmlns:a16="http://schemas.microsoft.com/office/drawing/2014/main" id="{27431A2D-8551-4CAC-AF14-99DE4EE43EAD}"/>
              </a:ext>
            </a:extLst>
          </p:cNvPr>
          <p:cNvSpPr>
            <a:spLocks/>
          </p:cNvSpPr>
          <p:nvPr/>
        </p:nvSpPr>
        <p:spPr bwMode="auto">
          <a:xfrm>
            <a:off x="4276725" y="5000625"/>
            <a:ext cx="30163" cy="90487"/>
          </a:xfrm>
          <a:custGeom>
            <a:avLst/>
            <a:gdLst>
              <a:gd name="T0" fmla="*/ 100 w 100"/>
              <a:gd name="T1" fmla="*/ 274 h 299"/>
              <a:gd name="T2" fmla="*/ 75 w 100"/>
              <a:gd name="T3" fmla="*/ 87 h 299"/>
              <a:gd name="T4" fmla="*/ 13 w 100"/>
              <a:gd name="T5" fmla="*/ 0 h 299"/>
              <a:gd name="T6" fmla="*/ 38 w 100"/>
              <a:gd name="T7" fmla="*/ 212 h 299"/>
              <a:gd name="T8" fmla="*/ 100 w 100"/>
              <a:gd name="T9" fmla="*/ 274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299">
                <a:moveTo>
                  <a:pt x="100" y="274"/>
                </a:moveTo>
                <a:cubicBezTo>
                  <a:pt x="100" y="187"/>
                  <a:pt x="75" y="162"/>
                  <a:pt x="75" y="87"/>
                </a:cubicBezTo>
                <a:cubicBezTo>
                  <a:pt x="75" y="25"/>
                  <a:pt x="87" y="0"/>
                  <a:pt x="13" y="0"/>
                </a:cubicBezTo>
                <a:cubicBezTo>
                  <a:pt x="0" y="62"/>
                  <a:pt x="13" y="162"/>
                  <a:pt x="38" y="212"/>
                </a:cubicBezTo>
                <a:cubicBezTo>
                  <a:pt x="75" y="299"/>
                  <a:pt x="38" y="249"/>
                  <a:pt x="100" y="27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7" name="Freeform 247">
            <a:extLst>
              <a:ext uri="{FF2B5EF4-FFF2-40B4-BE49-F238E27FC236}">
                <a16:creationId xmlns:a16="http://schemas.microsoft.com/office/drawing/2014/main" id="{C6E2155E-08B5-4C7A-B701-E7EBD591027D}"/>
              </a:ext>
            </a:extLst>
          </p:cNvPr>
          <p:cNvSpPr>
            <a:spLocks/>
          </p:cNvSpPr>
          <p:nvPr/>
        </p:nvSpPr>
        <p:spPr bwMode="auto">
          <a:xfrm>
            <a:off x="2587625" y="4876800"/>
            <a:ext cx="115888" cy="34925"/>
          </a:xfrm>
          <a:custGeom>
            <a:avLst/>
            <a:gdLst>
              <a:gd name="T0" fmla="*/ 37 w 374"/>
              <a:gd name="T1" fmla="*/ 88 h 113"/>
              <a:gd name="T2" fmla="*/ 299 w 374"/>
              <a:gd name="T3" fmla="*/ 63 h 113"/>
              <a:gd name="T4" fmla="*/ 361 w 374"/>
              <a:gd name="T5" fmla="*/ 13 h 113"/>
              <a:gd name="T6" fmla="*/ 311 w 374"/>
              <a:gd name="T7" fmla="*/ 13 h 113"/>
              <a:gd name="T8" fmla="*/ 187 w 374"/>
              <a:gd name="T9" fmla="*/ 38 h 113"/>
              <a:gd name="T10" fmla="*/ 37 w 374"/>
              <a:gd name="T11" fmla="*/ 88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4" h="113">
                <a:moveTo>
                  <a:pt x="37" y="88"/>
                </a:moveTo>
                <a:cubicBezTo>
                  <a:pt x="87" y="113"/>
                  <a:pt x="236" y="88"/>
                  <a:pt x="299" y="63"/>
                </a:cubicBezTo>
                <a:cubicBezTo>
                  <a:pt x="374" y="38"/>
                  <a:pt x="336" y="63"/>
                  <a:pt x="361" y="13"/>
                </a:cubicBezTo>
                <a:cubicBezTo>
                  <a:pt x="324" y="0"/>
                  <a:pt x="361" y="0"/>
                  <a:pt x="311" y="13"/>
                </a:cubicBezTo>
                <a:cubicBezTo>
                  <a:pt x="274" y="13"/>
                  <a:pt x="274" y="25"/>
                  <a:pt x="187" y="38"/>
                </a:cubicBezTo>
                <a:cubicBezTo>
                  <a:pt x="0" y="50"/>
                  <a:pt x="50" y="38"/>
                  <a:pt x="37" y="8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8" name="Freeform 248">
            <a:extLst>
              <a:ext uri="{FF2B5EF4-FFF2-40B4-BE49-F238E27FC236}">
                <a16:creationId xmlns:a16="http://schemas.microsoft.com/office/drawing/2014/main" id="{DEC5F732-3AC3-4524-8B6E-8FA56B9B812C}"/>
              </a:ext>
            </a:extLst>
          </p:cNvPr>
          <p:cNvSpPr>
            <a:spLocks/>
          </p:cNvSpPr>
          <p:nvPr/>
        </p:nvSpPr>
        <p:spPr bwMode="auto">
          <a:xfrm>
            <a:off x="2392363" y="5038725"/>
            <a:ext cx="146050" cy="41275"/>
          </a:xfrm>
          <a:custGeom>
            <a:avLst/>
            <a:gdLst>
              <a:gd name="T0" fmla="*/ 37 w 474"/>
              <a:gd name="T1" fmla="*/ 124 h 137"/>
              <a:gd name="T2" fmla="*/ 87 w 474"/>
              <a:gd name="T3" fmla="*/ 137 h 137"/>
              <a:gd name="T4" fmla="*/ 449 w 474"/>
              <a:gd name="T5" fmla="*/ 37 h 137"/>
              <a:gd name="T6" fmla="*/ 337 w 474"/>
              <a:gd name="T7" fmla="*/ 37 h 137"/>
              <a:gd name="T8" fmla="*/ 37 w 474"/>
              <a:gd name="T9" fmla="*/ 124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4" h="137">
                <a:moveTo>
                  <a:pt x="37" y="124"/>
                </a:moveTo>
                <a:cubicBezTo>
                  <a:pt x="62" y="137"/>
                  <a:pt x="0" y="137"/>
                  <a:pt x="87" y="137"/>
                </a:cubicBezTo>
                <a:cubicBezTo>
                  <a:pt x="100" y="137"/>
                  <a:pt x="411" y="75"/>
                  <a:pt x="449" y="37"/>
                </a:cubicBezTo>
                <a:cubicBezTo>
                  <a:pt x="436" y="25"/>
                  <a:pt x="474" y="0"/>
                  <a:pt x="337" y="37"/>
                </a:cubicBezTo>
                <a:cubicBezTo>
                  <a:pt x="274" y="50"/>
                  <a:pt x="75" y="99"/>
                  <a:pt x="37" y="12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9" name="Freeform 249">
            <a:extLst>
              <a:ext uri="{FF2B5EF4-FFF2-40B4-BE49-F238E27FC236}">
                <a16:creationId xmlns:a16="http://schemas.microsoft.com/office/drawing/2014/main" id="{0537D104-5791-4A7E-AB6F-56045C689876}"/>
              </a:ext>
            </a:extLst>
          </p:cNvPr>
          <p:cNvSpPr>
            <a:spLocks/>
          </p:cNvSpPr>
          <p:nvPr/>
        </p:nvSpPr>
        <p:spPr bwMode="auto">
          <a:xfrm>
            <a:off x="4967288" y="3043238"/>
            <a:ext cx="98425" cy="53975"/>
          </a:xfrm>
          <a:custGeom>
            <a:avLst/>
            <a:gdLst>
              <a:gd name="T0" fmla="*/ 25 w 324"/>
              <a:gd name="T1" fmla="*/ 100 h 175"/>
              <a:gd name="T2" fmla="*/ 187 w 324"/>
              <a:gd name="T3" fmla="*/ 100 h 175"/>
              <a:gd name="T4" fmla="*/ 250 w 324"/>
              <a:gd name="T5" fmla="*/ 63 h 175"/>
              <a:gd name="T6" fmla="*/ 312 w 324"/>
              <a:gd name="T7" fmla="*/ 13 h 175"/>
              <a:gd name="T8" fmla="*/ 287 w 324"/>
              <a:gd name="T9" fmla="*/ 0 h 175"/>
              <a:gd name="T10" fmla="*/ 187 w 324"/>
              <a:gd name="T11" fmla="*/ 50 h 175"/>
              <a:gd name="T12" fmla="*/ 100 w 324"/>
              <a:gd name="T13" fmla="*/ 63 h 175"/>
              <a:gd name="T14" fmla="*/ 25 w 324"/>
              <a:gd name="T15" fmla="*/ 10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4" h="175">
                <a:moveTo>
                  <a:pt x="25" y="100"/>
                </a:moveTo>
                <a:cubicBezTo>
                  <a:pt x="25" y="100"/>
                  <a:pt x="50" y="175"/>
                  <a:pt x="187" y="100"/>
                </a:cubicBezTo>
                <a:cubicBezTo>
                  <a:pt x="212" y="87"/>
                  <a:pt x="237" y="75"/>
                  <a:pt x="250" y="63"/>
                </a:cubicBezTo>
                <a:cubicBezTo>
                  <a:pt x="324" y="25"/>
                  <a:pt x="287" y="75"/>
                  <a:pt x="312" y="13"/>
                </a:cubicBezTo>
                <a:lnTo>
                  <a:pt x="287" y="0"/>
                </a:lnTo>
                <a:cubicBezTo>
                  <a:pt x="237" y="0"/>
                  <a:pt x="237" y="25"/>
                  <a:pt x="187" y="50"/>
                </a:cubicBezTo>
                <a:cubicBezTo>
                  <a:pt x="150" y="63"/>
                  <a:pt x="150" y="50"/>
                  <a:pt x="100" y="63"/>
                </a:cubicBezTo>
                <a:cubicBezTo>
                  <a:pt x="0" y="75"/>
                  <a:pt x="50" y="50"/>
                  <a:pt x="25" y="10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0" name="Freeform 250">
            <a:extLst>
              <a:ext uri="{FF2B5EF4-FFF2-40B4-BE49-F238E27FC236}">
                <a16:creationId xmlns:a16="http://schemas.microsoft.com/office/drawing/2014/main" id="{DA867BF4-C819-4CF0-8BC4-604604CB854B}"/>
              </a:ext>
            </a:extLst>
          </p:cNvPr>
          <p:cNvSpPr>
            <a:spLocks/>
          </p:cNvSpPr>
          <p:nvPr/>
        </p:nvSpPr>
        <p:spPr bwMode="auto">
          <a:xfrm>
            <a:off x="3159125" y="1025525"/>
            <a:ext cx="92075" cy="80962"/>
          </a:xfrm>
          <a:custGeom>
            <a:avLst/>
            <a:gdLst>
              <a:gd name="T0" fmla="*/ 299 w 299"/>
              <a:gd name="T1" fmla="*/ 224 h 262"/>
              <a:gd name="T2" fmla="*/ 149 w 299"/>
              <a:gd name="T3" fmla="*/ 125 h 262"/>
              <a:gd name="T4" fmla="*/ 0 w 299"/>
              <a:gd name="T5" fmla="*/ 0 h 262"/>
              <a:gd name="T6" fmla="*/ 112 w 299"/>
              <a:gd name="T7" fmla="*/ 150 h 262"/>
              <a:gd name="T8" fmla="*/ 299 w 299"/>
              <a:gd name="T9" fmla="*/ 22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9" h="262">
                <a:moveTo>
                  <a:pt x="299" y="224"/>
                </a:moveTo>
                <a:cubicBezTo>
                  <a:pt x="261" y="187"/>
                  <a:pt x="187" y="150"/>
                  <a:pt x="149" y="125"/>
                </a:cubicBezTo>
                <a:cubicBezTo>
                  <a:pt x="99" y="75"/>
                  <a:pt x="74" y="25"/>
                  <a:pt x="0" y="0"/>
                </a:cubicBezTo>
                <a:cubicBezTo>
                  <a:pt x="12" y="62"/>
                  <a:pt x="74" y="112"/>
                  <a:pt x="112" y="150"/>
                </a:cubicBezTo>
                <a:cubicBezTo>
                  <a:pt x="162" y="187"/>
                  <a:pt x="224" y="262"/>
                  <a:pt x="299" y="22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1" name="Freeform 251">
            <a:extLst>
              <a:ext uri="{FF2B5EF4-FFF2-40B4-BE49-F238E27FC236}">
                <a16:creationId xmlns:a16="http://schemas.microsoft.com/office/drawing/2014/main" id="{99A13D7A-0247-4FEC-B80D-2D890C1EE6EF}"/>
              </a:ext>
            </a:extLst>
          </p:cNvPr>
          <p:cNvSpPr>
            <a:spLocks/>
          </p:cNvSpPr>
          <p:nvPr/>
        </p:nvSpPr>
        <p:spPr bwMode="auto">
          <a:xfrm>
            <a:off x="3275013" y="892175"/>
            <a:ext cx="57150" cy="76200"/>
          </a:xfrm>
          <a:custGeom>
            <a:avLst/>
            <a:gdLst>
              <a:gd name="T0" fmla="*/ 187 w 187"/>
              <a:gd name="T1" fmla="*/ 249 h 249"/>
              <a:gd name="T2" fmla="*/ 63 w 187"/>
              <a:gd name="T3" fmla="*/ 50 h 249"/>
              <a:gd name="T4" fmla="*/ 0 w 187"/>
              <a:gd name="T5" fmla="*/ 0 h 249"/>
              <a:gd name="T6" fmla="*/ 50 w 187"/>
              <a:gd name="T7" fmla="*/ 137 h 249"/>
              <a:gd name="T8" fmla="*/ 187 w 187"/>
              <a:gd name="T9" fmla="*/ 249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7" h="249">
                <a:moveTo>
                  <a:pt x="187" y="249"/>
                </a:moveTo>
                <a:cubicBezTo>
                  <a:pt x="138" y="112"/>
                  <a:pt x="162" y="237"/>
                  <a:pt x="63" y="50"/>
                </a:cubicBezTo>
                <a:cubicBezTo>
                  <a:pt x="25" y="0"/>
                  <a:pt x="50" y="12"/>
                  <a:pt x="0" y="0"/>
                </a:cubicBezTo>
                <a:cubicBezTo>
                  <a:pt x="0" y="62"/>
                  <a:pt x="25" y="99"/>
                  <a:pt x="50" y="137"/>
                </a:cubicBezTo>
                <a:cubicBezTo>
                  <a:pt x="88" y="212"/>
                  <a:pt x="100" y="237"/>
                  <a:pt x="187" y="24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2" name="Freeform 252">
            <a:extLst>
              <a:ext uri="{FF2B5EF4-FFF2-40B4-BE49-F238E27FC236}">
                <a16:creationId xmlns:a16="http://schemas.microsoft.com/office/drawing/2014/main" id="{29AC12D1-DC54-493B-AA64-23DA2E6C22C1}"/>
              </a:ext>
            </a:extLst>
          </p:cNvPr>
          <p:cNvSpPr>
            <a:spLocks/>
          </p:cNvSpPr>
          <p:nvPr/>
        </p:nvSpPr>
        <p:spPr bwMode="auto">
          <a:xfrm>
            <a:off x="4459288" y="5345113"/>
            <a:ext cx="73025" cy="46037"/>
          </a:xfrm>
          <a:custGeom>
            <a:avLst/>
            <a:gdLst>
              <a:gd name="T0" fmla="*/ 0 w 237"/>
              <a:gd name="T1" fmla="*/ 25 h 149"/>
              <a:gd name="T2" fmla="*/ 88 w 237"/>
              <a:gd name="T3" fmla="*/ 112 h 149"/>
              <a:gd name="T4" fmla="*/ 237 w 237"/>
              <a:gd name="T5" fmla="*/ 149 h 149"/>
              <a:gd name="T6" fmla="*/ 0 w 237"/>
              <a:gd name="T7" fmla="*/ 2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7" h="149">
                <a:moveTo>
                  <a:pt x="0" y="25"/>
                </a:moveTo>
                <a:cubicBezTo>
                  <a:pt x="13" y="99"/>
                  <a:pt x="0" y="75"/>
                  <a:pt x="88" y="112"/>
                </a:cubicBezTo>
                <a:cubicBezTo>
                  <a:pt x="137" y="137"/>
                  <a:pt x="162" y="149"/>
                  <a:pt x="237" y="149"/>
                </a:cubicBezTo>
                <a:cubicBezTo>
                  <a:pt x="212" y="75"/>
                  <a:pt x="38" y="0"/>
                  <a:pt x="0" y="2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3" name="Freeform 253">
            <a:extLst>
              <a:ext uri="{FF2B5EF4-FFF2-40B4-BE49-F238E27FC236}">
                <a16:creationId xmlns:a16="http://schemas.microsoft.com/office/drawing/2014/main" id="{197E73B3-F887-4F82-A028-1ABD1DCB41D2}"/>
              </a:ext>
            </a:extLst>
          </p:cNvPr>
          <p:cNvSpPr>
            <a:spLocks/>
          </p:cNvSpPr>
          <p:nvPr/>
        </p:nvSpPr>
        <p:spPr bwMode="auto">
          <a:xfrm>
            <a:off x="2249488" y="5060950"/>
            <a:ext cx="123825" cy="26987"/>
          </a:xfrm>
          <a:custGeom>
            <a:avLst/>
            <a:gdLst>
              <a:gd name="T0" fmla="*/ 25 w 399"/>
              <a:gd name="T1" fmla="*/ 0 h 87"/>
              <a:gd name="T2" fmla="*/ 162 w 399"/>
              <a:gd name="T3" fmla="*/ 62 h 87"/>
              <a:gd name="T4" fmla="*/ 324 w 399"/>
              <a:gd name="T5" fmla="*/ 49 h 87"/>
              <a:gd name="T6" fmla="*/ 174 w 399"/>
              <a:gd name="T7" fmla="*/ 12 h 87"/>
              <a:gd name="T8" fmla="*/ 25 w 399"/>
              <a:gd name="T9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9" h="87">
                <a:moveTo>
                  <a:pt x="25" y="0"/>
                </a:moveTo>
                <a:cubicBezTo>
                  <a:pt x="50" y="62"/>
                  <a:pt x="0" y="49"/>
                  <a:pt x="162" y="62"/>
                </a:cubicBezTo>
                <a:cubicBezTo>
                  <a:pt x="399" y="87"/>
                  <a:pt x="299" y="74"/>
                  <a:pt x="324" y="49"/>
                </a:cubicBezTo>
                <a:cubicBezTo>
                  <a:pt x="262" y="0"/>
                  <a:pt x="237" y="12"/>
                  <a:pt x="174" y="12"/>
                </a:cubicBezTo>
                <a:cubicBezTo>
                  <a:pt x="125" y="12"/>
                  <a:pt x="87" y="0"/>
                  <a:pt x="25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4" name="Freeform 254">
            <a:extLst>
              <a:ext uri="{FF2B5EF4-FFF2-40B4-BE49-F238E27FC236}">
                <a16:creationId xmlns:a16="http://schemas.microsoft.com/office/drawing/2014/main" id="{B79CD6BA-A25D-45E2-A21C-92EBDC513ED7}"/>
              </a:ext>
            </a:extLst>
          </p:cNvPr>
          <p:cNvSpPr>
            <a:spLocks/>
          </p:cNvSpPr>
          <p:nvPr/>
        </p:nvSpPr>
        <p:spPr bwMode="auto">
          <a:xfrm>
            <a:off x="5078413" y="2982913"/>
            <a:ext cx="60325" cy="73025"/>
          </a:xfrm>
          <a:custGeom>
            <a:avLst/>
            <a:gdLst>
              <a:gd name="T0" fmla="*/ 187 w 199"/>
              <a:gd name="T1" fmla="*/ 50 h 237"/>
              <a:gd name="T2" fmla="*/ 137 w 199"/>
              <a:gd name="T3" fmla="*/ 100 h 237"/>
              <a:gd name="T4" fmla="*/ 124 w 199"/>
              <a:gd name="T5" fmla="*/ 62 h 237"/>
              <a:gd name="T6" fmla="*/ 162 w 199"/>
              <a:gd name="T7" fmla="*/ 0 h 237"/>
              <a:gd name="T8" fmla="*/ 87 w 199"/>
              <a:gd name="T9" fmla="*/ 62 h 237"/>
              <a:gd name="T10" fmla="*/ 124 w 199"/>
              <a:gd name="T11" fmla="*/ 137 h 237"/>
              <a:gd name="T12" fmla="*/ 137 w 199"/>
              <a:gd name="T13" fmla="*/ 162 h 237"/>
              <a:gd name="T14" fmla="*/ 0 w 199"/>
              <a:gd name="T15" fmla="*/ 199 h 237"/>
              <a:gd name="T16" fmla="*/ 199 w 199"/>
              <a:gd name="T17" fmla="*/ 187 h 237"/>
              <a:gd name="T18" fmla="*/ 149 w 199"/>
              <a:gd name="T19" fmla="*/ 149 h 237"/>
              <a:gd name="T20" fmla="*/ 187 w 199"/>
              <a:gd name="T21" fmla="*/ 5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9" h="237">
                <a:moveTo>
                  <a:pt x="187" y="50"/>
                </a:moveTo>
                <a:cubicBezTo>
                  <a:pt x="149" y="75"/>
                  <a:pt x="162" y="50"/>
                  <a:pt x="137" y="100"/>
                </a:cubicBezTo>
                <a:cubicBezTo>
                  <a:pt x="100" y="87"/>
                  <a:pt x="100" y="87"/>
                  <a:pt x="124" y="62"/>
                </a:cubicBezTo>
                <a:lnTo>
                  <a:pt x="162" y="0"/>
                </a:lnTo>
                <a:cubicBezTo>
                  <a:pt x="124" y="25"/>
                  <a:pt x="124" y="37"/>
                  <a:pt x="87" y="62"/>
                </a:cubicBezTo>
                <a:lnTo>
                  <a:pt x="124" y="137"/>
                </a:lnTo>
                <a:cubicBezTo>
                  <a:pt x="124" y="149"/>
                  <a:pt x="124" y="162"/>
                  <a:pt x="137" y="162"/>
                </a:cubicBezTo>
                <a:cubicBezTo>
                  <a:pt x="50" y="162"/>
                  <a:pt x="50" y="149"/>
                  <a:pt x="0" y="199"/>
                </a:cubicBezTo>
                <a:cubicBezTo>
                  <a:pt x="50" y="237"/>
                  <a:pt x="162" y="224"/>
                  <a:pt x="199" y="187"/>
                </a:cubicBezTo>
                <a:cubicBezTo>
                  <a:pt x="174" y="149"/>
                  <a:pt x="199" y="162"/>
                  <a:pt x="149" y="149"/>
                </a:cubicBezTo>
                <a:cubicBezTo>
                  <a:pt x="174" y="75"/>
                  <a:pt x="162" y="100"/>
                  <a:pt x="187" y="5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5" name="Freeform 255">
            <a:extLst>
              <a:ext uri="{FF2B5EF4-FFF2-40B4-BE49-F238E27FC236}">
                <a16:creationId xmlns:a16="http://schemas.microsoft.com/office/drawing/2014/main" id="{5F9E1885-D650-4597-AC7E-B89BAA6B1977}"/>
              </a:ext>
            </a:extLst>
          </p:cNvPr>
          <p:cNvSpPr>
            <a:spLocks/>
          </p:cNvSpPr>
          <p:nvPr/>
        </p:nvSpPr>
        <p:spPr bwMode="auto">
          <a:xfrm>
            <a:off x="2165350" y="695325"/>
            <a:ext cx="88900" cy="26987"/>
          </a:xfrm>
          <a:custGeom>
            <a:avLst/>
            <a:gdLst>
              <a:gd name="T0" fmla="*/ 0 w 286"/>
              <a:gd name="T1" fmla="*/ 62 h 87"/>
              <a:gd name="T2" fmla="*/ 286 w 286"/>
              <a:gd name="T3" fmla="*/ 25 h 87"/>
              <a:gd name="T4" fmla="*/ 274 w 286"/>
              <a:gd name="T5" fmla="*/ 13 h 87"/>
              <a:gd name="T6" fmla="*/ 212 w 286"/>
              <a:gd name="T7" fmla="*/ 0 h 87"/>
              <a:gd name="T8" fmla="*/ 0 w 286"/>
              <a:gd name="T9" fmla="*/ 62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6" h="87">
                <a:moveTo>
                  <a:pt x="0" y="62"/>
                </a:moveTo>
                <a:cubicBezTo>
                  <a:pt x="62" y="87"/>
                  <a:pt x="237" y="62"/>
                  <a:pt x="286" y="25"/>
                </a:cubicBezTo>
                <a:cubicBezTo>
                  <a:pt x="286" y="25"/>
                  <a:pt x="286" y="13"/>
                  <a:pt x="274" y="13"/>
                </a:cubicBezTo>
                <a:lnTo>
                  <a:pt x="212" y="0"/>
                </a:lnTo>
                <a:cubicBezTo>
                  <a:pt x="124" y="0"/>
                  <a:pt x="25" y="0"/>
                  <a:pt x="0" y="6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6" name="Freeform 256">
            <a:extLst>
              <a:ext uri="{FF2B5EF4-FFF2-40B4-BE49-F238E27FC236}">
                <a16:creationId xmlns:a16="http://schemas.microsoft.com/office/drawing/2014/main" id="{07AE671E-740F-46CE-A105-810A7A2F1E93}"/>
              </a:ext>
            </a:extLst>
          </p:cNvPr>
          <p:cNvSpPr>
            <a:spLocks/>
          </p:cNvSpPr>
          <p:nvPr/>
        </p:nvSpPr>
        <p:spPr bwMode="auto">
          <a:xfrm>
            <a:off x="4797425" y="5230813"/>
            <a:ext cx="61913" cy="71437"/>
          </a:xfrm>
          <a:custGeom>
            <a:avLst/>
            <a:gdLst>
              <a:gd name="T0" fmla="*/ 0 w 199"/>
              <a:gd name="T1" fmla="*/ 187 h 237"/>
              <a:gd name="T2" fmla="*/ 150 w 199"/>
              <a:gd name="T3" fmla="*/ 0 h 237"/>
              <a:gd name="T4" fmla="*/ 75 w 199"/>
              <a:gd name="T5" fmla="*/ 87 h 237"/>
              <a:gd name="T6" fmla="*/ 0 w 199"/>
              <a:gd name="T7" fmla="*/ 18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9" h="237">
                <a:moveTo>
                  <a:pt x="0" y="187"/>
                </a:moveTo>
                <a:cubicBezTo>
                  <a:pt x="87" y="237"/>
                  <a:pt x="199" y="62"/>
                  <a:pt x="150" y="0"/>
                </a:cubicBezTo>
                <a:cubicBezTo>
                  <a:pt x="87" y="25"/>
                  <a:pt x="112" y="50"/>
                  <a:pt x="75" y="87"/>
                </a:cubicBezTo>
                <a:cubicBezTo>
                  <a:pt x="25" y="162"/>
                  <a:pt x="0" y="112"/>
                  <a:pt x="0" y="18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7" name="Freeform 257">
            <a:extLst>
              <a:ext uri="{FF2B5EF4-FFF2-40B4-BE49-F238E27FC236}">
                <a16:creationId xmlns:a16="http://schemas.microsoft.com/office/drawing/2014/main" id="{42A79AFB-C5FB-436E-8482-DC25899197F9}"/>
              </a:ext>
            </a:extLst>
          </p:cNvPr>
          <p:cNvSpPr>
            <a:spLocks/>
          </p:cNvSpPr>
          <p:nvPr/>
        </p:nvSpPr>
        <p:spPr bwMode="auto">
          <a:xfrm>
            <a:off x="2070100" y="619125"/>
            <a:ext cx="60325" cy="50800"/>
          </a:xfrm>
          <a:custGeom>
            <a:avLst/>
            <a:gdLst>
              <a:gd name="T0" fmla="*/ 200 w 200"/>
              <a:gd name="T1" fmla="*/ 0 h 162"/>
              <a:gd name="T2" fmla="*/ 100 w 200"/>
              <a:gd name="T3" fmla="*/ 0 h 162"/>
              <a:gd name="T4" fmla="*/ 0 w 200"/>
              <a:gd name="T5" fmla="*/ 162 h 162"/>
              <a:gd name="T6" fmla="*/ 200 w 200"/>
              <a:gd name="T7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" h="162">
                <a:moveTo>
                  <a:pt x="200" y="0"/>
                </a:moveTo>
                <a:lnTo>
                  <a:pt x="100" y="0"/>
                </a:lnTo>
                <a:cubicBezTo>
                  <a:pt x="63" y="87"/>
                  <a:pt x="13" y="62"/>
                  <a:pt x="0" y="162"/>
                </a:cubicBezTo>
                <a:cubicBezTo>
                  <a:pt x="112" y="149"/>
                  <a:pt x="137" y="75"/>
                  <a:pt x="200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8" name="Freeform 258">
            <a:extLst>
              <a:ext uri="{FF2B5EF4-FFF2-40B4-BE49-F238E27FC236}">
                <a16:creationId xmlns:a16="http://schemas.microsoft.com/office/drawing/2014/main" id="{00EE2FF2-090B-4D64-8469-BC9D0E48B0A6}"/>
              </a:ext>
            </a:extLst>
          </p:cNvPr>
          <p:cNvSpPr>
            <a:spLocks/>
          </p:cNvSpPr>
          <p:nvPr/>
        </p:nvSpPr>
        <p:spPr bwMode="auto">
          <a:xfrm>
            <a:off x="5111750" y="971550"/>
            <a:ext cx="47625" cy="50800"/>
          </a:xfrm>
          <a:custGeom>
            <a:avLst/>
            <a:gdLst>
              <a:gd name="T0" fmla="*/ 0 w 150"/>
              <a:gd name="T1" fmla="*/ 88 h 162"/>
              <a:gd name="T2" fmla="*/ 0 w 150"/>
              <a:gd name="T3" fmla="*/ 162 h 162"/>
              <a:gd name="T4" fmla="*/ 37 w 150"/>
              <a:gd name="T5" fmla="*/ 162 h 162"/>
              <a:gd name="T6" fmla="*/ 125 w 150"/>
              <a:gd name="T7" fmla="*/ 25 h 162"/>
              <a:gd name="T8" fmla="*/ 0 w 150"/>
              <a:gd name="T9" fmla="*/ 88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" h="162">
                <a:moveTo>
                  <a:pt x="0" y="88"/>
                </a:moveTo>
                <a:lnTo>
                  <a:pt x="0" y="162"/>
                </a:lnTo>
                <a:lnTo>
                  <a:pt x="37" y="162"/>
                </a:lnTo>
                <a:cubicBezTo>
                  <a:pt x="100" y="150"/>
                  <a:pt x="150" y="88"/>
                  <a:pt x="125" y="25"/>
                </a:cubicBezTo>
                <a:cubicBezTo>
                  <a:pt x="50" y="0"/>
                  <a:pt x="75" y="13"/>
                  <a:pt x="0" y="8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9" name="Freeform 259">
            <a:extLst>
              <a:ext uri="{FF2B5EF4-FFF2-40B4-BE49-F238E27FC236}">
                <a16:creationId xmlns:a16="http://schemas.microsoft.com/office/drawing/2014/main" id="{7D43A2FA-027A-49A6-9EA9-BA83DFF7CA01}"/>
              </a:ext>
            </a:extLst>
          </p:cNvPr>
          <p:cNvSpPr>
            <a:spLocks/>
          </p:cNvSpPr>
          <p:nvPr/>
        </p:nvSpPr>
        <p:spPr bwMode="auto">
          <a:xfrm>
            <a:off x="4184650" y="2092325"/>
            <a:ext cx="57150" cy="88900"/>
          </a:xfrm>
          <a:custGeom>
            <a:avLst/>
            <a:gdLst>
              <a:gd name="T0" fmla="*/ 13 w 187"/>
              <a:gd name="T1" fmla="*/ 274 h 286"/>
              <a:gd name="T2" fmla="*/ 125 w 187"/>
              <a:gd name="T3" fmla="*/ 199 h 286"/>
              <a:gd name="T4" fmla="*/ 175 w 187"/>
              <a:gd name="T5" fmla="*/ 99 h 286"/>
              <a:gd name="T6" fmla="*/ 162 w 187"/>
              <a:gd name="T7" fmla="*/ 49 h 286"/>
              <a:gd name="T8" fmla="*/ 50 w 187"/>
              <a:gd name="T9" fmla="*/ 211 h 286"/>
              <a:gd name="T10" fmla="*/ 13 w 187"/>
              <a:gd name="T11" fmla="*/ 274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7" h="286">
                <a:moveTo>
                  <a:pt x="13" y="274"/>
                </a:moveTo>
                <a:cubicBezTo>
                  <a:pt x="75" y="286"/>
                  <a:pt x="100" y="249"/>
                  <a:pt x="125" y="199"/>
                </a:cubicBezTo>
                <a:lnTo>
                  <a:pt x="175" y="99"/>
                </a:lnTo>
                <a:cubicBezTo>
                  <a:pt x="187" y="0"/>
                  <a:pt x="187" y="87"/>
                  <a:pt x="162" y="49"/>
                </a:cubicBezTo>
                <a:cubicBezTo>
                  <a:pt x="87" y="37"/>
                  <a:pt x="150" y="112"/>
                  <a:pt x="50" y="211"/>
                </a:cubicBezTo>
                <a:cubicBezTo>
                  <a:pt x="0" y="261"/>
                  <a:pt x="25" y="199"/>
                  <a:pt x="13" y="27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0" name="Freeform 260">
            <a:extLst>
              <a:ext uri="{FF2B5EF4-FFF2-40B4-BE49-F238E27FC236}">
                <a16:creationId xmlns:a16="http://schemas.microsoft.com/office/drawing/2014/main" id="{081AAABA-51AE-4B0B-8F7B-45DF83562490}"/>
              </a:ext>
            </a:extLst>
          </p:cNvPr>
          <p:cNvSpPr>
            <a:spLocks/>
          </p:cNvSpPr>
          <p:nvPr/>
        </p:nvSpPr>
        <p:spPr bwMode="auto">
          <a:xfrm>
            <a:off x="4068763" y="2111375"/>
            <a:ext cx="61913" cy="65087"/>
          </a:xfrm>
          <a:custGeom>
            <a:avLst/>
            <a:gdLst>
              <a:gd name="T0" fmla="*/ 0 w 200"/>
              <a:gd name="T1" fmla="*/ 187 h 212"/>
              <a:gd name="T2" fmla="*/ 125 w 200"/>
              <a:gd name="T3" fmla="*/ 124 h 212"/>
              <a:gd name="T4" fmla="*/ 187 w 200"/>
              <a:gd name="T5" fmla="*/ 0 h 212"/>
              <a:gd name="T6" fmla="*/ 87 w 200"/>
              <a:gd name="T7" fmla="*/ 75 h 212"/>
              <a:gd name="T8" fmla="*/ 0 w 200"/>
              <a:gd name="T9" fmla="*/ 187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" h="212">
                <a:moveTo>
                  <a:pt x="0" y="187"/>
                </a:moveTo>
                <a:cubicBezTo>
                  <a:pt x="87" y="187"/>
                  <a:pt x="0" y="212"/>
                  <a:pt x="125" y="124"/>
                </a:cubicBezTo>
                <a:cubicBezTo>
                  <a:pt x="162" y="87"/>
                  <a:pt x="200" y="62"/>
                  <a:pt x="187" y="0"/>
                </a:cubicBezTo>
                <a:cubicBezTo>
                  <a:pt x="125" y="12"/>
                  <a:pt x="137" y="37"/>
                  <a:pt x="87" y="75"/>
                </a:cubicBezTo>
                <a:cubicBezTo>
                  <a:pt x="38" y="124"/>
                  <a:pt x="0" y="124"/>
                  <a:pt x="0" y="18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1" name="Freeform 261">
            <a:extLst>
              <a:ext uri="{FF2B5EF4-FFF2-40B4-BE49-F238E27FC236}">
                <a16:creationId xmlns:a16="http://schemas.microsoft.com/office/drawing/2014/main" id="{13BA5401-7984-42B7-BA15-6D4A85A90985}"/>
              </a:ext>
            </a:extLst>
          </p:cNvPr>
          <p:cNvSpPr>
            <a:spLocks/>
          </p:cNvSpPr>
          <p:nvPr/>
        </p:nvSpPr>
        <p:spPr bwMode="auto">
          <a:xfrm>
            <a:off x="2241550" y="6465888"/>
            <a:ext cx="69850" cy="52387"/>
          </a:xfrm>
          <a:custGeom>
            <a:avLst/>
            <a:gdLst>
              <a:gd name="T0" fmla="*/ 0 w 224"/>
              <a:gd name="T1" fmla="*/ 174 h 174"/>
              <a:gd name="T2" fmla="*/ 137 w 224"/>
              <a:gd name="T3" fmla="*/ 100 h 174"/>
              <a:gd name="T4" fmla="*/ 224 w 224"/>
              <a:gd name="T5" fmla="*/ 0 h 174"/>
              <a:gd name="T6" fmla="*/ 0 w 224"/>
              <a:gd name="T7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4" h="174">
                <a:moveTo>
                  <a:pt x="0" y="174"/>
                </a:moveTo>
                <a:cubicBezTo>
                  <a:pt x="100" y="174"/>
                  <a:pt x="75" y="137"/>
                  <a:pt x="137" y="100"/>
                </a:cubicBezTo>
                <a:cubicBezTo>
                  <a:pt x="187" y="50"/>
                  <a:pt x="212" y="75"/>
                  <a:pt x="224" y="0"/>
                </a:cubicBezTo>
                <a:cubicBezTo>
                  <a:pt x="125" y="25"/>
                  <a:pt x="25" y="87"/>
                  <a:pt x="0" y="17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2" name="Freeform 262">
            <a:extLst>
              <a:ext uri="{FF2B5EF4-FFF2-40B4-BE49-F238E27FC236}">
                <a16:creationId xmlns:a16="http://schemas.microsoft.com/office/drawing/2014/main" id="{FF1CCD97-785C-4507-B1A6-020979E42A98}"/>
              </a:ext>
            </a:extLst>
          </p:cNvPr>
          <p:cNvSpPr>
            <a:spLocks/>
          </p:cNvSpPr>
          <p:nvPr/>
        </p:nvSpPr>
        <p:spPr bwMode="auto">
          <a:xfrm>
            <a:off x="2143125" y="4876800"/>
            <a:ext cx="84138" cy="26987"/>
          </a:xfrm>
          <a:custGeom>
            <a:avLst/>
            <a:gdLst>
              <a:gd name="T0" fmla="*/ 62 w 274"/>
              <a:gd name="T1" fmla="*/ 25 h 88"/>
              <a:gd name="T2" fmla="*/ 25 w 274"/>
              <a:gd name="T3" fmla="*/ 88 h 88"/>
              <a:gd name="T4" fmla="*/ 274 w 274"/>
              <a:gd name="T5" fmla="*/ 38 h 88"/>
              <a:gd name="T6" fmla="*/ 62 w 274"/>
              <a:gd name="T7" fmla="*/ 2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" h="88">
                <a:moveTo>
                  <a:pt x="62" y="25"/>
                </a:moveTo>
                <a:cubicBezTo>
                  <a:pt x="0" y="50"/>
                  <a:pt x="50" y="0"/>
                  <a:pt x="25" y="88"/>
                </a:cubicBezTo>
                <a:cubicBezTo>
                  <a:pt x="162" y="88"/>
                  <a:pt x="249" y="88"/>
                  <a:pt x="274" y="38"/>
                </a:cubicBezTo>
                <a:cubicBezTo>
                  <a:pt x="237" y="13"/>
                  <a:pt x="75" y="25"/>
                  <a:pt x="62" y="2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3" name="Freeform 263">
            <a:extLst>
              <a:ext uri="{FF2B5EF4-FFF2-40B4-BE49-F238E27FC236}">
                <a16:creationId xmlns:a16="http://schemas.microsoft.com/office/drawing/2014/main" id="{BF5C1BEE-5030-4589-8637-930338541E50}"/>
              </a:ext>
            </a:extLst>
          </p:cNvPr>
          <p:cNvSpPr>
            <a:spLocks/>
          </p:cNvSpPr>
          <p:nvPr/>
        </p:nvSpPr>
        <p:spPr bwMode="auto">
          <a:xfrm>
            <a:off x="3281363" y="1128713"/>
            <a:ext cx="69850" cy="34925"/>
          </a:xfrm>
          <a:custGeom>
            <a:avLst/>
            <a:gdLst>
              <a:gd name="T0" fmla="*/ 0 w 225"/>
              <a:gd name="T1" fmla="*/ 63 h 113"/>
              <a:gd name="T2" fmla="*/ 187 w 225"/>
              <a:gd name="T3" fmla="*/ 88 h 113"/>
              <a:gd name="T4" fmla="*/ 137 w 225"/>
              <a:gd name="T5" fmla="*/ 13 h 113"/>
              <a:gd name="T6" fmla="*/ 63 w 225"/>
              <a:gd name="T7" fmla="*/ 0 h 113"/>
              <a:gd name="T8" fmla="*/ 13 w 225"/>
              <a:gd name="T9" fmla="*/ 50 h 113"/>
              <a:gd name="T10" fmla="*/ 0 w 225"/>
              <a:gd name="T11" fmla="*/ 6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5" h="113">
                <a:moveTo>
                  <a:pt x="0" y="63"/>
                </a:moveTo>
                <a:cubicBezTo>
                  <a:pt x="75" y="100"/>
                  <a:pt x="88" y="113"/>
                  <a:pt x="187" y="88"/>
                </a:cubicBezTo>
                <a:cubicBezTo>
                  <a:pt x="162" y="0"/>
                  <a:pt x="225" y="63"/>
                  <a:pt x="137" y="13"/>
                </a:cubicBezTo>
                <a:cubicBezTo>
                  <a:pt x="137" y="13"/>
                  <a:pt x="75" y="0"/>
                  <a:pt x="63" y="0"/>
                </a:cubicBezTo>
                <a:lnTo>
                  <a:pt x="13" y="50"/>
                </a:lnTo>
                <a:cubicBezTo>
                  <a:pt x="0" y="50"/>
                  <a:pt x="0" y="63"/>
                  <a:pt x="0" y="6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4" name="Freeform 264">
            <a:extLst>
              <a:ext uri="{FF2B5EF4-FFF2-40B4-BE49-F238E27FC236}">
                <a16:creationId xmlns:a16="http://schemas.microsoft.com/office/drawing/2014/main" id="{0D360106-802C-40E8-B1BC-1DEE635DB750}"/>
              </a:ext>
            </a:extLst>
          </p:cNvPr>
          <p:cNvSpPr>
            <a:spLocks/>
          </p:cNvSpPr>
          <p:nvPr/>
        </p:nvSpPr>
        <p:spPr bwMode="auto">
          <a:xfrm>
            <a:off x="5124450" y="919163"/>
            <a:ext cx="38100" cy="33337"/>
          </a:xfrm>
          <a:custGeom>
            <a:avLst/>
            <a:gdLst>
              <a:gd name="T0" fmla="*/ 125 w 125"/>
              <a:gd name="T1" fmla="*/ 112 h 112"/>
              <a:gd name="T2" fmla="*/ 125 w 125"/>
              <a:gd name="T3" fmla="*/ 50 h 112"/>
              <a:gd name="T4" fmla="*/ 113 w 125"/>
              <a:gd name="T5" fmla="*/ 0 h 112"/>
              <a:gd name="T6" fmla="*/ 0 w 125"/>
              <a:gd name="T7" fmla="*/ 12 h 112"/>
              <a:gd name="T8" fmla="*/ 0 w 125"/>
              <a:gd name="T9" fmla="*/ 112 h 112"/>
              <a:gd name="T10" fmla="*/ 125 w 125"/>
              <a:gd name="T11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5" h="112">
                <a:moveTo>
                  <a:pt x="125" y="112"/>
                </a:moveTo>
                <a:cubicBezTo>
                  <a:pt x="125" y="87"/>
                  <a:pt x="125" y="75"/>
                  <a:pt x="125" y="50"/>
                </a:cubicBezTo>
                <a:cubicBezTo>
                  <a:pt x="113" y="0"/>
                  <a:pt x="113" y="12"/>
                  <a:pt x="113" y="0"/>
                </a:cubicBezTo>
                <a:lnTo>
                  <a:pt x="0" y="12"/>
                </a:lnTo>
                <a:lnTo>
                  <a:pt x="0" y="112"/>
                </a:lnTo>
                <a:lnTo>
                  <a:pt x="125" y="112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5" name="Freeform 265">
            <a:extLst>
              <a:ext uri="{FF2B5EF4-FFF2-40B4-BE49-F238E27FC236}">
                <a16:creationId xmlns:a16="http://schemas.microsoft.com/office/drawing/2014/main" id="{E4B53B17-3DC0-49FC-91BC-F4BCF5EFDA00}"/>
              </a:ext>
            </a:extLst>
          </p:cNvPr>
          <p:cNvSpPr>
            <a:spLocks/>
          </p:cNvSpPr>
          <p:nvPr/>
        </p:nvSpPr>
        <p:spPr bwMode="auto">
          <a:xfrm>
            <a:off x="4875213" y="730250"/>
            <a:ext cx="52388" cy="65087"/>
          </a:xfrm>
          <a:custGeom>
            <a:avLst/>
            <a:gdLst>
              <a:gd name="T0" fmla="*/ 175 w 175"/>
              <a:gd name="T1" fmla="*/ 212 h 212"/>
              <a:gd name="T2" fmla="*/ 0 w 175"/>
              <a:gd name="T3" fmla="*/ 0 h 212"/>
              <a:gd name="T4" fmla="*/ 75 w 175"/>
              <a:gd name="T5" fmla="*/ 125 h 212"/>
              <a:gd name="T6" fmla="*/ 175 w 175"/>
              <a:gd name="T7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5" h="212">
                <a:moveTo>
                  <a:pt x="175" y="212"/>
                </a:moveTo>
                <a:cubicBezTo>
                  <a:pt x="162" y="137"/>
                  <a:pt x="75" y="13"/>
                  <a:pt x="0" y="0"/>
                </a:cubicBezTo>
                <a:cubicBezTo>
                  <a:pt x="0" y="75"/>
                  <a:pt x="38" y="88"/>
                  <a:pt x="75" y="125"/>
                </a:cubicBezTo>
                <a:cubicBezTo>
                  <a:pt x="125" y="175"/>
                  <a:pt x="100" y="212"/>
                  <a:pt x="175" y="21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6" name="Freeform 266">
            <a:extLst>
              <a:ext uri="{FF2B5EF4-FFF2-40B4-BE49-F238E27FC236}">
                <a16:creationId xmlns:a16="http://schemas.microsoft.com/office/drawing/2014/main" id="{4B84EDA4-117A-40A5-8EA7-D439C89875CF}"/>
              </a:ext>
            </a:extLst>
          </p:cNvPr>
          <p:cNvSpPr>
            <a:spLocks/>
          </p:cNvSpPr>
          <p:nvPr/>
        </p:nvSpPr>
        <p:spPr bwMode="auto">
          <a:xfrm>
            <a:off x="4545013" y="5291138"/>
            <a:ext cx="114300" cy="31750"/>
          </a:xfrm>
          <a:custGeom>
            <a:avLst/>
            <a:gdLst>
              <a:gd name="T0" fmla="*/ 0 w 373"/>
              <a:gd name="T1" fmla="*/ 63 h 100"/>
              <a:gd name="T2" fmla="*/ 261 w 373"/>
              <a:gd name="T3" fmla="*/ 75 h 100"/>
              <a:gd name="T4" fmla="*/ 349 w 373"/>
              <a:gd name="T5" fmla="*/ 63 h 100"/>
              <a:gd name="T6" fmla="*/ 0 w 373"/>
              <a:gd name="T7" fmla="*/ 6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3" h="100">
                <a:moveTo>
                  <a:pt x="0" y="63"/>
                </a:moveTo>
                <a:cubicBezTo>
                  <a:pt x="74" y="100"/>
                  <a:pt x="87" y="50"/>
                  <a:pt x="261" y="75"/>
                </a:cubicBezTo>
                <a:cubicBezTo>
                  <a:pt x="373" y="100"/>
                  <a:pt x="336" y="75"/>
                  <a:pt x="349" y="63"/>
                </a:cubicBezTo>
                <a:cubicBezTo>
                  <a:pt x="311" y="38"/>
                  <a:pt x="0" y="0"/>
                  <a:pt x="0" y="6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7" name="Freeform 267">
            <a:extLst>
              <a:ext uri="{FF2B5EF4-FFF2-40B4-BE49-F238E27FC236}">
                <a16:creationId xmlns:a16="http://schemas.microsoft.com/office/drawing/2014/main" id="{8B5865EA-7089-4CE6-B110-6B4428469BA6}"/>
              </a:ext>
            </a:extLst>
          </p:cNvPr>
          <p:cNvSpPr>
            <a:spLocks/>
          </p:cNvSpPr>
          <p:nvPr/>
        </p:nvSpPr>
        <p:spPr bwMode="auto">
          <a:xfrm>
            <a:off x="4645025" y="5218113"/>
            <a:ext cx="65088" cy="42862"/>
          </a:xfrm>
          <a:custGeom>
            <a:avLst/>
            <a:gdLst>
              <a:gd name="T0" fmla="*/ 99 w 211"/>
              <a:gd name="T1" fmla="*/ 12 h 137"/>
              <a:gd name="T2" fmla="*/ 62 w 211"/>
              <a:gd name="T3" fmla="*/ 24 h 137"/>
              <a:gd name="T4" fmla="*/ 49 w 211"/>
              <a:gd name="T5" fmla="*/ 37 h 137"/>
              <a:gd name="T6" fmla="*/ 37 w 211"/>
              <a:gd name="T7" fmla="*/ 37 h 137"/>
              <a:gd name="T8" fmla="*/ 0 w 211"/>
              <a:gd name="T9" fmla="*/ 49 h 137"/>
              <a:gd name="T10" fmla="*/ 12 w 211"/>
              <a:gd name="T11" fmla="*/ 62 h 137"/>
              <a:gd name="T12" fmla="*/ 37 w 211"/>
              <a:gd name="T13" fmla="*/ 87 h 137"/>
              <a:gd name="T14" fmla="*/ 62 w 211"/>
              <a:gd name="T15" fmla="*/ 99 h 137"/>
              <a:gd name="T16" fmla="*/ 99 w 211"/>
              <a:gd name="T17" fmla="*/ 112 h 137"/>
              <a:gd name="T18" fmla="*/ 174 w 211"/>
              <a:gd name="T19" fmla="*/ 74 h 137"/>
              <a:gd name="T20" fmla="*/ 149 w 211"/>
              <a:gd name="T21" fmla="*/ 49 h 137"/>
              <a:gd name="T22" fmla="*/ 162 w 211"/>
              <a:gd name="T23" fmla="*/ 0 h 137"/>
              <a:gd name="T24" fmla="*/ 112 w 211"/>
              <a:gd name="T25" fmla="*/ 0 h 137"/>
              <a:gd name="T26" fmla="*/ 99 w 211"/>
              <a:gd name="T27" fmla="*/ 1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1" h="137">
                <a:moveTo>
                  <a:pt x="99" y="12"/>
                </a:moveTo>
                <a:lnTo>
                  <a:pt x="62" y="24"/>
                </a:lnTo>
                <a:cubicBezTo>
                  <a:pt x="62" y="24"/>
                  <a:pt x="49" y="24"/>
                  <a:pt x="49" y="37"/>
                </a:cubicBezTo>
                <a:cubicBezTo>
                  <a:pt x="49" y="37"/>
                  <a:pt x="49" y="37"/>
                  <a:pt x="37" y="37"/>
                </a:cubicBezTo>
                <a:cubicBezTo>
                  <a:pt x="12" y="49"/>
                  <a:pt x="49" y="37"/>
                  <a:pt x="0" y="49"/>
                </a:cubicBezTo>
                <a:cubicBezTo>
                  <a:pt x="0" y="62"/>
                  <a:pt x="12" y="49"/>
                  <a:pt x="12" y="62"/>
                </a:cubicBezTo>
                <a:cubicBezTo>
                  <a:pt x="37" y="137"/>
                  <a:pt x="12" y="74"/>
                  <a:pt x="37" y="87"/>
                </a:cubicBezTo>
                <a:cubicBezTo>
                  <a:pt x="99" y="137"/>
                  <a:pt x="37" y="74"/>
                  <a:pt x="62" y="99"/>
                </a:cubicBezTo>
                <a:lnTo>
                  <a:pt x="99" y="112"/>
                </a:lnTo>
                <a:cubicBezTo>
                  <a:pt x="211" y="99"/>
                  <a:pt x="162" y="124"/>
                  <a:pt x="174" y="74"/>
                </a:cubicBezTo>
                <a:cubicBezTo>
                  <a:pt x="137" y="62"/>
                  <a:pt x="149" y="87"/>
                  <a:pt x="149" y="49"/>
                </a:cubicBezTo>
                <a:cubicBezTo>
                  <a:pt x="149" y="37"/>
                  <a:pt x="162" y="12"/>
                  <a:pt x="162" y="0"/>
                </a:cubicBezTo>
                <a:lnTo>
                  <a:pt x="112" y="0"/>
                </a:lnTo>
                <a:cubicBezTo>
                  <a:pt x="124" y="24"/>
                  <a:pt x="124" y="12"/>
                  <a:pt x="99" y="1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8" name="Freeform 268">
            <a:extLst>
              <a:ext uri="{FF2B5EF4-FFF2-40B4-BE49-F238E27FC236}">
                <a16:creationId xmlns:a16="http://schemas.microsoft.com/office/drawing/2014/main" id="{750938CD-4F13-4102-99A6-C322E0B22FBA}"/>
              </a:ext>
            </a:extLst>
          </p:cNvPr>
          <p:cNvSpPr>
            <a:spLocks/>
          </p:cNvSpPr>
          <p:nvPr/>
        </p:nvSpPr>
        <p:spPr bwMode="auto">
          <a:xfrm>
            <a:off x="2760663" y="2471738"/>
            <a:ext cx="60325" cy="53975"/>
          </a:xfrm>
          <a:custGeom>
            <a:avLst/>
            <a:gdLst>
              <a:gd name="T0" fmla="*/ 0 w 200"/>
              <a:gd name="T1" fmla="*/ 175 h 175"/>
              <a:gd name="T2" fmla="*/ 150 w 200"/>
              <a:gd name="T3" fmla="*/ 63 h 175"/>
              <a:gd name="T4" fmla="*/ 187 w 200"/>
              <a:gd name="T5" fmla="*/ 0 h 175"/>
              <a:gd name="T6" fmla="*/ 0 w 200"/>
              <a:gd name="T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" h="175">
                <a:moveTo>
                  <a:pt x="0" y="175"/>
                </a:moveTo>
                <a:cubicBezTo>
                  <a:pt x="100" y="162"/>
                  <a:pt x="0" y="175"/>
                  <a:pt x="150" y="63"/>
                </a:cubicBezTo>
                <a:cubicBezTo>
                  <a:pt x="200" y="25"/>
                  <a:pt x="162" y="63"/>
                  <a:pt x="187" y="0"/>
                </a:cubicBezTo>
                <a:cubicBezTo>
                  <a:pt x="88" y="13"/>
                  <a:pt x="13" y="75"/>
                  <a:pt x="0" y="17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9" name="Freeform 269">
            <a:extLst>
              <a:ext uri="{FF2B5EF4-FFF2-40B4-BE49-F238E27FC236}">
                <a16:creationId xmlns:a16="http://schemas.microsoft.com/office/drawing/2014/main" id="{1C0D93F7-DF3B-4128-B7F9-2D733BA49AB1}"/>
              </a:ext>
            </a:extLst>
          </p:cNvPr>
          <p:cNvSpPr>
            <a:spLocks/>
          </p:cNvSpPr>
          <p:nvPr/>
        </p:nvSpPr>
        <p:spPr bwMode="auto">
          <a:xfrm>
            <a:off x="2192338" y="627063"/>
            <a:ext cx="73025" cy="30162"/>
          </a:xfrm>
          <a:custGeom>
            <a:avLst/>
            <a:gdLst>
              <a:gd name="T0" fmla="*/ 237 w 237"/>
              <a:gd name="T1" fmla="*/ 87 h 100"/>
              <a:gd name="T2" fmla="*/ 0 w 237"/>
              <a:gd name="T3" fmla="*/ 37 h 100"/>
              <a:gd name="T4" fmla="*/ 237 w 237"/>
              <a:gd name="T5" fmla="*/ 87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7" h="100">
                <a:moveTo>
                  <a:pt x="237" y="87"/>
                </a:moveTo>
                <a:cubicBezTo>
                  <a:pt x="224" y="0"/>
                  <a:pt x="87" y="25"/>
                  <a:pt x="0" y="37"/>
                </a:cubicBezTo>
                <a:cubicBezTo>
                  <a:pt x="25" y="100"/>
                  <a:pt x="162" y="100"/>
                  <a:pt x="237" y="8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0" name="Freeform 270">
            <a:extLst>
              <a:ext uri="{FF2B5EF4-FFF2-40B4-BE49-F238E27FC236}">
                <a16:creationId xmlns:a16="http://schemas.microsoft.com/office/drawing/2014/main" id="{32CB4833-489A-4347-975E-9879279F57A1}"/>
              </a:ext>
            </a:extLst>
          </p:cNvPr>
          <p:cNvSpPr>
            <a:spLocks/>
          </p:cNvSpPr>
          <p:nvPr/>
        </p:nvSpPr>
        <p:spPr bwMode="auto">
          <a:xfrm>
            <a:off x="2195513" y="4589463"/>
            <a:ext cx="77788" cy="30162"/>
          </a:xfrm>
          <a:custGeom>
            <a:avLst/>
            <a:gdLst>
              <a:gd name="T0" fmla="*/ 0 w 250"/>
              <a:gd name="T1" fmla="*/ 50 h 99"/>
              <a:gd name="T2" fmla="*/ 125 w 250"/>
              <a:gd name="T3" fmla="*/ 74 h 99"/>
              <a:gd name="T4" fmla="*/ 250 w 250"/>
              <a:gd name="T5" fmla="*/ 37 h 99"/>
              <a:gd name="T6" fmla="*/ 0 w 250"/>
              <a:gd name="T7" fmla="*/ 5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0" h="99">
                <a:moveTo>
                  <a:pt x="0" y="50"/>
                </a:moveTo>
                <a:cubicBezTo>
                  <a:pt x="38" y="99"/>
                  <a:pt x="50" y="87"/>
                  <a:pt x="125" y="74"/>
                </a:cubicBezTo>
                <a:cubicBezTo>
                  <a:pt x="250" y="62"/>
                  <a:pt x="225" y="74"/>
                  <a:pt x="250" y="37"/>
                </a:cubicBezTo>
                <a:cubicBezTo>
                  <a:pt x="187" y="0"/>
                  <a:pt x="50" y="12"/>
                  <a:pt x="0" y="5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1" name="Freeform 271">
            <a:extLst>
              <a:ext uri="{FF2B5EF4-FFF2-40B4-BE49-F238E27FC236}">
                <a16:creationId xmlns:a16="http://schemas.microsoft.com/office/drawing/2014/main" id="{BEF9D0A1-5CA7-447E-9C7A-4675C9E60087}"/>
              </a:ext>
            </a:extLst>
          </p:cNvPr>
          <p:cNvSpPr>
            <a:spLocks/>
          </p:cNvSpPr>
          <p:nvPr/>
        </p:nvSpPr>
        <p:spPr bwMode="auto">
          <a:xfrm>
            <a:off x="4322763" y="4954588"/>
            <a:ext cx="25400" cy="71437"/>
          </a:xfrm>
          <a:custGeom>
            <a:avLst/>
            <a:gdLst>
              <a:gd name="T0" fmla="*/ 62 w 87"/>
              <a:gd name="T1" fmla="*/ 236 h 236"/>
              <a:gd name="T2" fmla="*/ 75 w 87"/>
              <a:gd name="T3" fmla="*/ 187 h 236"/>
              <a:gd name="T4" fmla="*/ 75 w 87"/>
              <a:gd name="T5" fmla="*/ 124 h 236"/>
              <a:gd name="T6" fmla="*/ 62 w 87"/>
              <a:gd name="T7" fmla="*/ 12 h 236"/>
              <a:gd name="T8" fmla="*/ 12 w 87"/>
              <a:gd name="T9" fmla="*/ 112 h 236"/>
              <a:gd name="T10" fmla="*/ 62 w 87"/>
              <a:gd name="T11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" h="236">
                <a:moveTo>
                  <a:pt x="62" y="236"/>
                </a:moveTo>
                <a:cubicBezTo>
                  <a:pt x="75" y="199"/>
                  <a:pt x="75" y="236"/>
                  <a:pt x="75" y="187"/>
                </a:cubicBezTo>
                <a:cubicBezTo>
                  <a:pt x="75" y="174"/>
                  <a:pt x="75" y="137"/>
                  <a:pt x="75" y="124"/>
                </a:cubicBezTo>
                <a:cubicBezTo>
                  <a:pt x="75" y="25"/>
                  <a:pt x="87" y="49"/>
                  <a:pt x="62" y="12"/>
                </a:cubicBezTo>
                <a:cubicBezTo>
                  <a:pt x="37" y="25"/>
                  <a:pt x="0" y="0"/>
                  <a:pt x="12" y="112"/>
                </a:cubicBezTo>
                <a:cubicBezTo>
                  <a:pt x="25" y="236"/>
                  <a:pt x="25" y="211"/>
                  <a:pt x="62" y="23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2" name="Freeform 272">
            <a:extLst>
              <a:ext uri="{FF2B5EF4-FFF2-40B4-BE49-F238E27FC236}">
                <a16:creationId xmlns:a16="http://schemas.microsoft.com/office/drawing/2014/main" id="{5AB57C3F-E53B-4B12-83C5-F9F4A4B1A115}"/>
              </a:ext>
            </a:extLst>
          </p:cNvPr>
          <p:cNvSpPr>
            <a:spLocks/>
          </p:cNvSpPr>
          <p:nvPr/>
        </p:nvSpPr>
        <p:spPr bwMode="auto">
          <a:xfrm>
            <a:off x="3976688" y="3971925"/>
            <a:ext cx="103188" cy="22225"/>
          </a:xfrm>
          <a:custGeom>
            <a:avLst/>
            <a:gdLst>
              <a:gd name="T0" fmla="*/ 0 w 337"/>
              <a:gd name="T1" fmla="*/ 50 h 75"/>
              <a:gd name="T2" fmla="*/ 299 w 337"/>
              <a:gd name="T3" fmla="*/ 75 h 75"/>
              <a:gd name="T4" fmla="*/ 337 w 337"/>
              <a:gd name="T5" fmla="*/ 50 h 75"/>
              <a:gd name="T6" fmla="*/ 0 w 337"/>
              <a:gd name="T7" fmla="*/ 5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7" h="75">
                <a:moveTo>
                  <a:pt x="0" y="50"/>
                </a:moveTo>
                <a:cubicBezTo>
                  <a:pt x="50" y="75"/>
                  <a:pt x="287" y="75"/>
                  <a:pt x="299" y="75"/>
                </a:cubicBezTo>
                <a:cubicBezTo>
                  <a:pt x="337" y="63"/>
                  <a:pt x="299" y="75"/>
                  <a:pt x="337" y="50"/>
                </a:cubicBezTo>
                <a:cubicBezTo>
                  <a:pt x="287" y="38"/>
                  <a:pt x="13" y="0"/>
                  <a:pt x="0" y="5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3" name="Freeform 273">
            <a:extLst>
              <a:ext uri="{FF2B5EF4-FFF2-40B4-BE49-F238E27FC236}">
                <a16:creationId xmlns:a16="http://schemas.microsoft.com/office/drawing/2014/main" id="{235A191B-08A6-4A94-9C9C-CB0530E5106D}"/>
              </a:ext>
            </a:extLst>
          </p:cNvPr>
          <p:cNvSpPr>
            <a:spLocks/>
          </p:cNvSpPr>
          <p:nvPr/>
        </p:nvSpPr>
        <p:spPr bwMode="auto">
          <a:xfrm>
            <a:off x="1685925" y="1712913"/>
            <a:ext cx="96838" cy="30162"/>
          </a:xfrm>
          <a:custGeom>
            <a:avLst/>
            <a:gdLst>
              <a:gd name="T0" fmla="*/ 0 w 312"/>
              <a:gd name="T1" fmla="*/ 50 h 99"/>
              <a:gd name="T2" fmla="*/ 162 w 312"/>
              <a:gd name="T3" fmla="*/ 62 h 99"/>
              <a:gd name="T4" fmla="*/ 212 w 312"/>
              <a:gd name="T5" fmla="*/ 25 h 99"/>
              <a:gd name="T6" fmla="*/ 174 w 312"/>
              <a:gd name="T7" fmla="*/ 12 h 99"/>
              <a:gd name="T8" fmla="*/ 0 w 312"/>
              <a:gd name="T9" fmla="*/ 5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2" h="99">
                <a:moveTo>
                  <a:pt x="0" y="50"/>
                </a:moveTo>
                <a:cubicBezTo>
                  <a:pt x="75" y="99"/>
                  <a:pt x="37" y="62"/>
                  <a:pt x="162" y="62"/>
                </a:cubicBezTo>
                <a:cubicBezTo>
                  <a:pt x="312" y="75"/>
                  <a:pt x="212" y="25"/>
                  <a:pt x="212" y="25"/>
                </a:cubicBezTo>
                <a:lnTo>
                  <a:pt x="174" y="12"/>
                </a:lnTo>
                <a:cubicBezTo>
                  <a:pt x="125" y="12"/>
                  <a:pt x="12" y="0"/>
                  <a:pt x="0" y="5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4" name="Freeform 274">
            <a:extLst>
              <a:ext uri="{FF2B5EF4-FFF2-40B4-BE49-F238E27FC236}">
                <a16:creationId xmlns:a16="http://schemas.microsoft.com/office/drawing/2014/main" id="{15FAB7B0-DD25-4ADC-9707-5820390BFC1C}"/>
              </a:ext>
            </a:extLst>
          </p:cNvPr>
          <p:cNvSpPr>
            <a:spLocks/>
          </p:cNvSpPr>
          <p:nvPr/>
        </p:nvSpPr>
        <p:spPr bwMode="auto">
          <a:xfrm>
            <a:off x="4948238" y="841375"/>
            <a:ext cx="46038" cy="73025"/>
          </a:xfrm>
          <a:custGeom>
            <a:avLst/>
            <a:gdLst>
              <a:gd name="T0" fmla="*/ 112 w 150"/>
              <a:gd name="T1" fmla="*/ 237 h 237"/>
              <a:gd name="T2" fmla="*/ 100 w 150"/>
              <a:gd name="T3" fmla="*/ 99 h 237"/>
              <a:gd name="T4" fmla="*/ 0 w 150"/>
              <a:gd name="T5" fmla="*/ 0 h 237"/>
              <a:gd name="T6" fmla="*/ 112 w 150"/>
              <a:gd name="T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0" h="237">
                <a:moveTo>
                  <a:pt x="112" y="237"/>
                </a:moveTo>
                <a:cubicBezTo>
                  <a:pt x="150" y="199"/>
                  <a:pt x="125" y="174"/>
                  <a:pt x="100" y="99"/>
                </a:cubicBezTo>
                <a:cubicBezTo>
                  <a:pt x="75" y="37"/>
                  <a:pt x="62" y="0"/>
                  <a:pt x="0" y="0"/>
                </a:cubicBezTo>
                <a:cubicBezTo>
                  <a:pt x="13" y="25"/>
                  <a:pt x="87" y="212"/>
                  <a:pt x="112" y="23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5" name="Freeform 275">
            <a:extLst>
              <a:ext uri="{FF2B5EF4-FFF2-40B4-BE49-F238E27FC236}">
                <a16:creationId xmlns:a16="http://schemas.microsoft.com/office/drawing/2014/main" id="{D459F499-1272-4886-A838-4D44CB36AF34}"/>
              </a:ext>
            </a:extLst>
          </p:cNvPr>
          <p:cNvSpPr>
            <a:spLocks/>
          </p:cNvSpPr>
          <p:nvPr/>
        </p:nvSpPr>
        <p:spPr bwMode="auto">
          <a:xfrm>
            <a:off x="2774950" y="4960938"/>
            <a:ext cx="88900" cy="31750"/>
          </a:xfrm>
          <a:custGeom>
            <a:avLst/>
            <a:gdLst>
              <a:gd name="T0" fmla="*/ 0 w 287"/>
              <a:gd name="T1" fmla="*/ 87 h 99"/>
              <a:gd name="T2" fmla="*/ 287 w 287"/>
              <a:gd name="T3" fmla="*/ 12 h 99"/>
              <a:gd name="T4" fmla="*/ 137 w 287"/>
              <a:gd name="T5" fmla="*/ 24 h 99"/>
              <a:gd name="T6" fmla="*/ 0 w 287"/>
              <a:gd name="T7" fmla="*/ 87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7" h="99">
                <a:moveTo>
                  <a:pt x="0" y="87"/>
                </a:moveTo>
                <a:cubicBezTo>
                  <a:pt x="63" y="99"/>
                  <a:pt x="237" y="49"/>
                  <a:pt x="287" y="12"/>
                </a:cubicBezTo>
                <a:cubicBezTo>
                  <a:pt x="250" y="0"/>
                  <a:pt x="187" y="12"/>
                  <a:pt x="137" y="24"/>
                </a:cubicBezTo>
                <a:cubicBezTo>
                  <a:pt x="50" y="37"/>
                  <a:pt x="25" y="24"/>
                  <a:pt x="0" y="8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6" name="Freeform 276">
            <a:extLst>
              <a:ext uri="{FF2B5EF4-FFF2-40B4-BE49-F238E27FC236}">
                <a16:creationId xmlns:a16="http://schemas.microsoft.com/office/drawing/2014/main" id="{1A650F92-B94B-4CCC-AD98-63855B7FAEA9}"/>
              </a:ext>
            </a:extLst>
          </p:cNvPr>
          <p:cNvSpPr>
            <a:spLocks/>
          </p:cNvSpPr>
          <p:nvPr/>
        </p:nvSpPr>
        <p:spPr bwMode="auto">
          <a:xfrm>
            <a:off x="4513263" y="4110038"/>
            <a:ext cx="77788" cy="46037"/>
          </a:xfrm>
          <a:custGeom>
            <a:avLst/>
            <a:gdLst>
              <a:gd name="T0" fmla="*/ 249 w 249"/>
              <a:gd name="T1" fmla="*/ 112 h 149"/>
              <a:gd name="T2" fmla="*/ 0 w 249"/>
              <a:gd name="T3" fmla="*/ 0 h 149"/>
              <a:gd name="T4" fmla="*/ 249 w 249"/>
              <a:gd name="T5" fmla="*/ 1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9" h="149">
                <a:moveTo>
                  <a:pt x="249" y="112"/>
                </a:moveTo>
                <a:cubicBezTo>
                  <a:pt x="237" y="75"/>
                  <a:pt x="50" y="0"/>
                  <a:pt x="0" y="0"/>
                </a:cubicBezTo>
                <a:cubicBezTo>
                  <a:pt x="25" y="50"/>
                  <a:pt x="174" y="149"/>
                  <a:pt x="249" y="11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7" name="Freeform 277">
            <a:extLst>
              <a:ext uri="{FF2B5EF4-FFF2-40B4-BE49-F238E27FC236}">
                <a16:creationId xmlns:a16="http://schemas.microsoft.com/office/drawing/2014/main" id="{E14DF87B-F63A-4B6E-B5FA-2879B8845311}"/>
              </a:ext>
            </a:extLst>
          </p:cNvPr>
          <p:cNvSpPr>
            <a:spLocks/>
          </p:cNvSpPr>
          <p:nvPr/>
        </p:nvSpPr>
        <p:spPr bwMode="auto">
          <a:xfrm>
            <a:off x="2011363" y="792163"/>
            <a:ext cx="69850" cy="34925"/>
          </a:xfrm>
          <a:custGeom>
            <a:avLst/>
            <a:gdLst>
              <a:gd name="T0" fmla="*/ 13 w 225"/>
              <a:gd name="T1" fmla="*/ 50 h 112"/>
              <a:gd name="T2" fmla="*/ 88 w 225"/>
              <a:gd name="T3" fmla="*/ 99 h 112"/>
              <a:gd name="T4" fmla="*/ 225 w 225"/>
              <a:gd name="T5" fmla="*/ 62 h 112"/>
              <a:gd name="T6" fmla="*/ 13 w 225"/>
              <a:gd name="T7" fmla="*/ 5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" h="112">
                <a:moveTo>
                  <a:pt x="13" y="50"/>
                </a:moveTo>
                <a:cubicBezTo>
                  <a:pt x="25" y="112"/>
                  <a:pt x="0" y="99"/>
                  <a:pt x="88" y="99"/>
                </a:cubicBezTo>
                <a:cubicBezTo>
                  <a:pt x="162" y="87"/>
                  <a:pt x="175" y="99"/>
                  <a:pt x="225" y="62"/>
                </a:cubicBezTo>
                <a:cubicBezTo>
                  <a:pt x="175" y="0"/>
                  <a:pt x="13" y="50"/>
                  <a:pt x="13" y="5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8" name="Freeform 278">
            <a:extLst>
              <a:ext uri="{FF2B5EF4-FFF2-40B4-BE49-F238E27FC236}">
                <a16:creationId xmlns:a16="http://schemas.microsoft.com/office/drawing/2014/main" id="{A20926DD-37FA-408E-A6D5-3C427BCCB209}"/>
              </a:ext>
            </a:extLst>
          </p:cNvPr>
          <p:cNvSpPr>
            <a:spLocks/>
          </p:cNvSpPr>
          <p:nvPr/>
        </p:nvSpPr>
        <p:spPr bwMode="auto">
          <a:xfrm>
            <a:off x="2057400" y="6530975"/>
            <a:ext cx="61913" cy="49212"/>
          </a:xfrm>
          <a:custGeom>
            <a:avLst/>
            <a:gdLst>
              <a:gd name="T0" fmla="*/ 0 w 199"/>
              <a:gd name="T1" fmla="*/ 162 h 162"/>
              <a:gd name="T2" fmla="*/ 87 w 199"/>
              <a:gd name="T3" fmla="*/ 162 h 162"/>
              <a:gd name="T4" fmla="*/ 199 w 199"/>
              <a:gd name="T5" fmla="*/ 0 h 162"/>
              <a:gd name="T6" fmla="*/ 87 w 199"/>
              <a:gd name="T7" fmla="*/ 74 h 162"/>
              <a:gd name="T8" fmla="*/ 0 w 199"/>
              <a:gd name="T9" fmla="*/ 16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162">
                <a:moveTo>
                  <a:pt x="0" y="162"/>
                </a:moveTo>
                <a:lnTo>
                  <a:pt x="87" y="162"/>
                </a:lnTo>
                <a:cubicBezTo>
                  <a:pt x="137" y="50"/>
                  <a:pt x="162" y="99"/>
                  <a:pt x="199" y="0"/>
                </a:cubicBezTo>
                <a:cubicBezTo>
                  <a:pt x="100" y="0"/>
                  <a:pt x="149" y="12"/>
                  <a:pt x="87" y="74"/>
                </a:cubicBezTo>
                <a:cubicBezTo>
                  <a:pt x="37" y="124"/>
                  <a:pt x="37" y="99"/>
                  <a:pt x="0" y="16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9" name="Freeform 279">
            <a:extLst>
              <a:ext uri="{FF2B5EF4-FFF2-40B4-BE49-F238E27FC236}">
                <a16:creationId xmlns:a16="http://schemas.microsoft.com/office/drawing/2014/main" id="{00A357EA-A796-4521-BCC6-529DEC6359B4}"/>
              </a:ext>
            </a:extLst>
          </p:cNvPr>
          <p:cNvSpPr>
            <a:spLocks/>
          </p:cNvSpPr>
          <p:nvPr/>
        </p:nvSpPr>
        <p:spPr bwMode="auto">
          <a:xfrm>
            <a:off x="3416300" y="2955925"/>
            <a:ext cx="38100" cy="68262"/>
          </a:xfrm>
          <a:custGeom>
            <a:avLst/>
            <a:gdLst>
              <a:gd name="T0" fmla="*/ 24 w 124"/>
              <a:gd name="T1" fmla="*/ 224 h 224"/>
              <a:gd name="T2" fmla="*/ 87 w 124"/>
              <a:gd name="T3" fmla="*/ 124 h 224"/>
              <a:gd name="T4" fmla="*/ 124 w 124"/>
              <a:gd name="T5" fmla="*/ 0 h 224"/>
              <a:gd name="T6" fmla="*/ 24 w 124"/>
              <a:gd name="T7" fmla="*/ 149 h 224"/>
              <a:gd name="T8" fmla="*/ 24 w 124"/>
              <a:gd name="T9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224">
                <a:moveTo>
                  <a:pt x="24" y="224"/>
                </a:moveTo>
                <a:cubicBezTo>
                  <a:pt x="87" y="187"/>
                  <a:pt x="62" y="211"/>
                  <a:pt x="87" y="124"/>
                </a:cubicBezTo>
                <a:cubicBezTo>
                  <a:pt x="112" y="62"/>
                  <a:pt x="124" y="87"/>
                  <a:pt x="124" y="0"/>
                </a:cubicBezTo>
                <a:cubicBezTo>
                  <a:pt x="74" y="25"/>
                  <a:pt x="37" y="87"/>
                  <a:pt x="24" y="149"/>
                </a:cubicBezTo>
                <a:cubicBezTo>
                  <a:pt x="0" y="211"/>
                  <a:pt x="0" y="187"/>
                  <a:pt x="24" y="22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0" name="Freeform 280">
            <a:extLst>
              <a:ext uri="{FF2B5EF4-FFF2-40B4-BE49-F238E27FC236}">
                <a16:creationId xmlns:a16="http://schemas.microsoft.com/office/drawing/2014/main" id="{DEB3631E-B5E9-430C-B8E1-22CC556D808E}"/>
              </a:ext>
            </a:extLst>
          </p:cNvPr>
          <p:cNvSpPr>
            <a:spLocks/>
          </p:cNvSpPr>
          <p:nvPr/>
        </p:nvSpPr>
        <p:spPr bwMode="auto">
          <a:xfrm>
            <a:off x="1816100" y="2233613"/>
            <a:ext cx="57150" cy="58737"/>
          </a:xfrm>
          <a:custGeom>
            <a:avLst/>
            <a:gdLst>
              <a:gd name="T0" fmla="*/ 0 w 187"/>
              <a:gd name="T1" fmla="*/ 50 h 187"/>
              <a:gd name="T2" fmla="*/ 12 w 187"/>
              <a:gd name="T3" fmla="*/ 99 h 187"/>
              <a:gd name="T4" fmla="*/ 162 w 187"/>
              <a:gd name="T5" fmla="*/ 37 h 187"/>
              <a:gd name="T6" fmla="*/ 50 w 187"/>
              <a:gd name="T7" fmla="*/ 162 h 187"/>
              <a:gd name="T8" fmla="*/ 37 w 187"/>
              <a:gd name="T9" fmla="*/ 187 h 187"/>
              <a:gd name="T10" fmla="*/ 187 w 187"/>
              <a:gd name="T11" fmla="*/ 12 h 187"/>
              <a:gd name="T12" fmla="*/ 37 w 187"/>
              <a:gd name="T13" fmla="*/ 74 h 187"/>
              <a:gd name="T14" fmla="*/ 37 w 187"/>
              <a:gd name="T15" fmla="*/ 74 h 187"/>
              <a:gd name="T16" fmla="*/ 25 w 187"/>
              <a:gd name="T17" fmla="*/ 62 h 187"/>
              <a:gd name="T18" fmla="*/ 0 w 187"/>
              <a:gd name="T19" fmla="*/ 5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7" h="187">
                <a:moveTo>
                  <a:pt x="0" y="50"/>
                </a:moveTo>
                <a:lnTo>
                  <a:pt x="12" y="99"/>
                </a:lnTo>
                <a:cubicBezTo>
                  <a:pt x="137" y="87"/>
                  <a:pt x="62" y="50"/>
                  <a:pt x="162" y="37"/>
                </a:cubicBezTo>
                <a:cubicBezTo>
                  <a:pt x="149" y="124"/>
                  <a:pt x="124" y="87"/>
                  <a:pt x="50" y="162"/>
                </a:cubicBezTo>
                <a:lnTo>
                  <a:pt x="37" y="187"/>
                </a:lnTo>
                <a:cubicBezTo>
                  <a:pt x="124" y="162"/>
                  <a:pt x="187" y="112"/>
                  <a:pt x="187" y="12"/>
                </a:cubicBezTo>
                <a:cubicBezTo>
                  <a:pt x="74" y="0"/>
                  <a:pt x="137" y="25"/>
                  <a:pt x="37" y="74"/>
                </a:cubicBezTo>
                <a:cubicBezTo>
                  <a:pt x="37" y="74"/>
                  <a:pt x="37" y="62"/>
                  <a:pt x="37" y="74"/>
                </a:cubicBezTo>
                <a:cubicBezTo>
                  <a:pt x="37" y="74"/>
                  <a:pt x="25" y="62"/>
                  <a:pt x="25" y="62"/>
                </a:cubicBezTo>
                <a:lnTo>
                  <a:pt x="0" y="50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1" name="Freeform 281">
            <a:extLst>
              <a:ext uri="{FF2B5EF4-FFF2-40B4-BE49-F238E27FC236}">
                <a16:creationId xmlns:a16="http://schemas.microsoft.com/office/drawing/2014/main" id="{928EEFCC-B64F-4F2B-9CAE-CDD9E1110585}"/>
              </a:ext>
            </a:extLst>
          </p:cNvPr>
          <p:cNvSpPr>
            <a:spLocks/>
          </p:cNvSpPr>
          <p:nvPr/>
        </p:nvSpPr>
        <p:spPr bwMode="auto">
          <a:xfrm>
            <a:off x="2894013" y="619125"/>
            <a:ext cx="31750" cy="61912"/>
          </a:xfrm>
          <a:custGeom>
            <a:avLst/>
            <a:gdLst>
              <a:gd name="T0" fmla="*/ 62 w 99"/>
              <a:gd name="T1" fmla="*/ 0 h 199"/>
              <a:gd name="T2" fmla="*/ 0 w 99"/>
              <a:gd name="T3" fmla="*/ 0 h 199"/>
              <a:gd name="T4" fmla="*/ 50 w 99"/>
              <a:gd name="T5" fmla="*/ 199 h 199"/>
              <a:gd name="T6" fmla="*/ 62 w 99"/>
              <a:gd name="T7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" h="199">
                <a:moveTo>
                  <a:pt x="62" y="0"/>
                </a:moveTo>
                <a:lnTo>
                  <a:pt x="0" y="0"/>
                </a:lnTo>
                <a:cubicBezTo>
                  <a:pt x="0" y="87"/>
                  <a:pt x="0" y="149"/>
                  <a:pt x="50" y="199"/>
                </a:cubicBezTo>
                <a:cubicBezTo>
                  <a:pt x="99" y="125"/>
                  <a:pt x="50" y="137"/>
                  <a:pt x="62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2" name="Freeform 282">
            <a:extLst>
              <a:ext uri="{FF2B5EF4-FFF2-40B4-BE49-F238E27FC236}">
                <a16:creationId xmlns:a16="http://schemas.microsoft.com/office/drawing/2014/main" id="{CCC2A2ED-A2E6-4905-BAC4-CC989ADD6D8A}"/>
              </a:ext>
            </a:extLst>
          </p:cNvPr>
          <p:cNvSpPr>
            <a:spLocks/>
          </p:cNvSpPr>
          <p:nvPr/>
        </p:nvSpPr>
        <p:spPr bwMode="auto">
          <a:xfrm>
            <a:off x="4618038" y="4152900"/>
            <a:ext cx="84138" cy="25400"/>
          </a:xfrm>
          <a:custGeom>
            <a:avLst/>
            <a:gdLst>
              <a:gd name="T0" fmla="*/ 0 w 275"/>
              <a:gd name="T1" fmla="*/ 12 h 87"/>
              <a:gd name="T2" fmla="*/ 187 w 275"/>
              <a:gd name="T3" fmla="*/ 87 h 87"/>
              <a:gd name="T4" fmla="*/ 250 w 275"/>
              <a:gd name="T5" fmla="*/ 62 h 87"/>
              <a:gd name="T6" fmla="*/ 0 w 275"/>
              <a:gd name="T7" fmla="*/ 12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5" h="87">
                <a:moveTo>
                  <a:pt x="0" y="12"/>
                </a:moveTo>
                <a:cubicBezTo>
                  <a:pt x="25" y="50"/>
                  <a:pt x="125" y="87"/>
                  <a:pt x="187" y="87"/>
                </a:cubicBezTo>
                <a:cubicBezTo>
                  <a:pt x="275" y="87"/>
                  <a:pt x="237" y="75"/>
                  <a:pt x="250" y="62"/>
                </a:cubicBezTo>
                <a:cubicBezTo>
                  <a:pt x="212" y="37"/>
                  <a:pt x="38" y="0"/>
                  <a:pt x="0" y="1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3" name="Freeform 283">
            <a:extLst>
              <a:ext uri="{FF2B5EF4-FFF2-40B4-BE49-F238E27FC236}">
                <a16:creationId xmlns:a16="http://schemas.microsoft.com/office/drawing/2014/main" id="{809C40F7-6806-41CB-889F-9B3C61BEAAC7}"/>
              </a:ext>
            </a:extLst>
          </p:cNvPr>
          <p:cNvSpPr>
            <a:spLocks/>
          </p:cNvSpPr>
          <p:nvPr/>
        </p:nvSpPr>
        <p:spPr bwMode="auto">
          <a:xfrm>
            <a:off x="4940300" y="2490788"/>
            <a:ext cx="53975" cy="46037"/>
          </a:xfrm>
          <a:custGeom>
            <a:avLst/>
            <a:gdLst>
              <a:gd name="T0" fmla="*/ 0 w 175"/>
              <a:gd name="T1" fmla="*/ 149 h 149"/>
              <a:gd name="T2" fmla="*/ 125 w 175"/>
              <a:gd name="T3" fmla="*/ 0 h 149"/>
              <a:gd name="T4" fmla="*/ 0 w 175"/>
              <a:gd name="T5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5" h="149">
                <a:moveTo>
                  <a:pt x="0" y="149"/>
                </a:moveTo>
                <a:cubicBezTo>
                  <a:pt x="63" y="137"/>
                  <a:pt x="175" y="87"/>
                  <a:pt x="125" y="0"/>
                </a:cubicBezTo>
                <a:cubicBezTo>
                  <a:pt x="75" y="12"/>
                  <a:pt x="13" y="87"/>
                  <a:pt x="0" y="14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4" name="Freeform 284">
            <a:extLst>
              <a:ext uri="{FF2B5EF4-FFF2-40B4-BE49-F238E27FC236}">
                <a16:creationId xmlns:a16="http://schemas.microsoft.com/office/drawing/2014/main" id="{D876C5CA-EDEB-4F2A-9834-FB55C1F70F33}"/>
              </a:ext>
            </a:extLst>
          </p:cNvPr>
          <p:cNvSpPr>
            <a:spLocks/>
          </p:cNvSpPr>
          <p:nvPr/>
        </p:nvSpPr>
        <p:spPr bwMode="auto">
          <a:xfrm>
            <a:off x="1924050" y="773113"/>
            <a:ext cx="68263" cy="26987"/>
          </a:xfrm>
          <a:custGeom>
            <a:avLst/>
            <a:gdLst>
              <a:gd name="T0" fmla="*/ 0 w 224"/>
              <a:gd name="T1" fmla="*/ 50 h 88"/>
              <a:gd name="T2" fmla="*/ 99 w 224"/>
              <a:gd name="T3" fmla="*/ 63 h 88"/>
              <a:gd name="T4" fmla="*/ 162 w 224"/>
              <a:gd name="T5" fmla="*/ 63 h 88"/>
              <a:gd name="T6" fmla="*/ 199 w 224"/>
              <a:gd name="T7" fmla="*/ 25 h 88"/>
              <a:gd name="T8" fmla="*/ 0 w 224"/>
              <a:gd name="T9" fmla="*/ 5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88">
                <a:moveTo>
                  <a:pt x="0" y="50"/>
                </a:moveTo>
                <a:cubicBezTo>
                  <a:pt x="49" y="88"/>
                  <a:pt x="37" y="75"/>
                  <a:pt x="99" y="63"/>
                </a:cubicBezTo>
                <a:cubicBezTo>
                  <a:pt x="99" y="63"/>
                  <a:pt x="162" y="63"/>
                  <a:pt x="162" y="63"/>
                </a:cubicBezTo>
                <a:cubicBezTo>
                  <a:pt x="224" y="38"/>
                  <a:pt x="187" y="63"/>
                  <a:pt x="199" y="25"/>
                </a:cubicBezTo>
                <a:cubicBezTo>
                  <a:pt x="162" y="0"/>
                  <a:pt x="12" y="0"/>
                  <a:pt x="0" y="5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5" name="Freeform 285">
            <a:extLst>
              <a:ext uri="{FF2B5EF4-FFF2-40B4-BE49-F238E27FC236}">
                <a16:creationId xmlns:a16="http://schemas.microsoft.com/office/drawing/2014/main" id="{1EEAD76D-F252-42A4-BD1E-E737262086E8}"/>
              </a:ext>
            </a:extLst>
          </p:cNvPr>
          <p:cNvSpPr>
            <a:spLocks/>
          </p:cNvSpPr>
          <p:nvPr/>
        </p:nvSpPr>
        <p:spPr bwMode="auto">
          <a:xfrm>
            <a:off x="4924425" y="2614613"/>
            <a:ext cx="61913" cy="46037"/>
          </a:xfrm>
          <a:custGeom>
            <a:avLst/>
            <a:gdLst>
              <a:gd name="T0" fmla="*/ 0 w 200"/>
              <a:gd name="T1" fmla="*/ 88 h 150"/>
              <a:gd name="T2" fmla="*/ 137 w 200"/>
              <a:gd name="T3" fmla="*/ 88 h 150"/>
              <a:gd name="T4" fmla="*/ 175 w 200"/>
              <a:gd name="T5" fmla="*/ 0 h 150"/>
              <a:gd name="T6" fmla="*/ 100 w 200"/>
              <a:gd name="T7" fmla="*/ 50 h 150"/>
              <a:gd name="T8" fmla="*/ 0 w 200"/>
              <a:gd name="T9" fmla="*/ 88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" h="150">
                <a:moveTo>
                  <a:pt x="0" y="88"/>
                </a:moveTo>
                <a:cubicBezTo>
                  <a:pt x="0" y="88"/>
                  <a:pt x="25" y="150"/>
                  <a:pt x="137" y="88"/>
                </a:cubicBezTo>
                <a:cubicBezTo>
                  <a:pt x="162" y="63"/>
                  <a:pt x="200" y="38"/>
                  <a:pt x="175" y="0"/>
                </a:cubicBezTo>
                <a:cubicBezTo>
                  <a:pt x="113" y="25"/>
                  <a:pt x="175" y="13"/>
                  <a:pt x="100" y="50"/>
                </a:cubicBezTo>
                <a:cubicBezTo>
                  <a:pt x="25" y="75"/>
                  <a:pt x="38" y="38"/>
                  <a:pt x="0" y="8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6" name="Freeform 286">
            <a:extLst>
              <a:ext uri="{FF2B5EF4-FFF2-40B4-BE49-F238E27FC236}">
                <a16:creationId xmlns:a16="http://schemas.microsoft.com/office/drawing/2014/main" id="{07FE91C9-6CAF-4EF3-8896-652E6B562ADA}"/>
              </a:ext>
            </a:extLst>
          </p:cNvPr>
          <p:cNvSpPr>
            <a:spLocks/>
          </p:cNvSpPr>
          <p:nvPr/>
        </p:nvSpPr>
        <p:spPr bwMode="auto">
          <a:xfrm>
            <a:off x="4291013" y="5138738"/>
            <a:ext cx="34925" cy="44450"/>
          </a:xfrm>
          <a:custGeom>
            <a:avLst/>
            <a:gdLst>
              <a:gd name="T0" fmla="*/ 100 w 112"/>
              <a:gd name="T1" fmla="*/ 149 h 149"/>
              <a:gd name="T2" fmla="*/ 50 w 112"/>
              <a:gd name="T3" fmla="*/ 0 h 149"/>
              <a:gd name="T4" fmla="*/ 100 w 112"/>
              <a:gd name="T5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" h="149">
                <a:moveTo>
                  <a:pt x="100" y="149"/>
                </a:moveTo>
                <a:cubicBezTo>
                  <a:pt x="100" y="75"/>
                  <a:pt x="112" y="37"/>
                  <a:pt x="50" y="0"/>
                </a:cubicBezTo>
                <a:cubicBezTo>
                  <a:pt x="12" y="50"/>
                  <a:pt x="0" y="137"/>
                  <a:pt x="100" y="14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7" name="Freeform 287">
            <a:extLst>
              <a:ext uri="{FF2B5EF4-FFF2-40B4-BE49-F238E27FC236}">
                <a16:creationId xmlns:a16="http://schemas.microsoft.com/office/drawing/2014/main" id="{2BE05517-53F6-440C-9098-8C47AE994865}"/>
              </a:ext>
            </a:extLst>
          </p:cNvPr>
          <p:cNvSpPr>
            <a:spLocks/>
          </p:cNvSpPr>
          <p:nvPr/>
        </p:nvSpPr>
        <p:spPr bwMode="auto">
          <a:xfrm>
            <a:off x="2222500" y="4475163"/>
            <a:ext cx="38100" cy="41275"/>
          </a:xfrm>
          <a:custGeom>
            <a:avLst/>
            <a:gdLst>
              <a:gd name="T0" fmla="*/ 0 w 124"/>
              <a:gd name="T1" fmla="*/ 99 h 137"/>
              <a:gd name="T2" fmla="*/ 124 w 124"/>
              <a:gd name="T3" fmla="*/ 37 h 137"/>
              <a:gd name="T4" fmla="*/ 0 w 124"/>
              <a:gd name="T5" fmla="*/ 9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" h="137">
                <a:moveTo>
                  <a:pt x="0" y="99"/>
                </a:moveTo>
                <a:cubicBezTo>
                  <a:pt x="62" y="137"/>
                  <a:pt x="112" y="112"/>
                  <a:pt x="124" y="37"/>
                </a:cubicBezTo>
                <a:cubicBezTo>
                  <a:pt x="62" y="0"/>
                  <a:pt x="12" y="37"/>
                  <a:pt x="0" y="9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8" name="Freeform 288">
            <a:extLst>
              <a:ext uri="{FF2B5EF4-FFF2-40B4-BE49-F238E27FC236}">
                <a16:creationId xmlns:a16="http://schemas.microsoft.com/office/drawing/2014/main" id="{F8779749-320F-4DD5-A9AE-DE333AB5C604}"/>
              </a:ext>
            </a:extLst>
          </p:cNvPr>
          <p:cNvSpPr>
            <a:spLocks/>
          </p:cNvSpPr>
          <p:nvPr/>
        </p:nvSpPr>
        <p:spPr bwMode="auto">
          <a:xfrm>
            <a:off x="4395788" y="5195888"/>
            <a:ext cx="52388" cy="49212"/>
          </a:xfrm>
          <a:custGeom>
            <a:avLst/>
            <a:gdLst>
              <a:gd name="T0" fmla="*/ 12 w 174"/>
              <a:gd name="T1" fmla="*/ 50 h 162"/>
              <a:gd name="T2" fmla="*/ 24 w 174"/>
              <a:gd name="T3" fmla="*/ 75 h 162"/>
              <a:gd name="T4" fmla="*/ 37 w 174"/>
              <a:gd name="T5" fmla="*/ 87 h 162"/>
              <a:gd name="T6" fmla="*/ 62 w 174"/>
              <a:gd name="T7" fmla="*/ 99 h 162"/>
              <a:gd name="T8" fmla="*/ 74 w 174"/>
              <a:gd name="T9" fmla="*/ 112 h 162"/>
              <a:gd name="T10" fmla="*/ 87 w 174"/>
              <a:gd name="T11" fmla="*/ 137 h 162"/>
              <a:gd name="T12" fmla="*/ 112 w 174"/>
              <a:gd name="T13" fmla="*/ 149 h 162"/>
              <a:gd name="T14" fmla="*/ 124 w 174"/>
              <a:gd name="T15" fmla="*/ 162 h 162"/>
              <a:gd name="T16" fmla="*/ 174 w 174"/>
              <a:gd name="T17" fmla="*/ 162 h 162"/>
              <a:gd name="T18" fmla="*/ 149 w 174"/>
              <a:gd name="T19" fmla="*/ 137 h 162"/>
              <a:gd name="T20" fmla="*/ 137 w 174"/>
              <a:gd name="T21" fmla="*/ 99 h 162"/>
              <a:gd name="T22" fmla="*/ 112 w 174"/>
              <a:gd name="T23" fmla="*/ 75 h 162"/>
              <a:gd name="T24" fmla="*/ 99 w 174"/>
              <a:gd name="T25" fmla="*/ 62 h 162"/>
              <a:gd name="T26" fmla="*/ 74 w 174"/>
              <a:gd name="T27" fmla="*/ 25 h 162"/>
              <a:gd name="T28" fmla="*/ 74 w 174"/>
              <a:gd name="T29" fmla="*/ 37 h 162"/>
              <a:gd name="T30" fmla="*/ 49 w 174"/>
              <a:gd name="T31" fmla="*/ 12 h 162"/>
              <a:gd name="T32" fmla="*/ 0 w 174"/>
              <a:gd name="T33" fmla="*/ 0 h 162"/>
              <a:gd name="T34" fmla="*/ 12 w 174"/>
              <a:gd name="T35" fmla="*/ 5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4" h="162">
                <a:moveTo>
                  <a:pt x="12" y="50"/>
                </a:moveTo>
                <a:lnTo>
                  <a:pt x="24" y="75"/>
                </a:lnTo>
                <a:lnTo>
                  <a:pt x="37" y="87"/>
                </a:lnTo>
                <a:cubicBezTo>
                  <a:pt x="62" y="87"/>
                  <a:pt x="62" y="75"/>
                  <a:pt x="62" y="99"/>
                </a:cubicBezTo>
                <a:cubicBezTo>
                  <a:pt x="87" y="99"/>
                  <a:pt x="87" y="87"/>
                  <a:pt x="74" y="112"/>
                </a:cubicBezTo>
                <a:cubicBezTo>
                  <a:pt x="112" y="112"/>
                  <a:pt x="99" y="112"/>
                  <a:pt x="87" y="137"/>
                </a:cubicBezTo>
                <a:cubicBezTo>
                  <a:pt x="112" y="137"/>
                  <a:pt x="112" y="124"/>
                  <a:pt x="112" y="149"/>
                </a:cubicBezTo>
                <a:cubicBezTo>
                  <a:pt x="137" y="149"/>
                  <a:pt x="137" y="137"/>
                  <a:pt x="124" y="162"/>
                </a:cubicBezTo>
                <a:lnTo>
                  <a:pt x="174" y="162"/>
                </a:lnTo>
                <a:cubicBezTo>
                  <a:pt x="149" y="137"/>
                  <a:pt x="162" y="162"/>
                  <a:pt x="149" y="137"/>
                </a:cubicBezTo>
                <a:cubicBezTo>
                  <a:pt x="137" y="112"/>
                  <a:pt x="137" y="124"/>
                  <a:pt x="137" y="99"/>
                </a:cubicBezTo>
                <a:cubicBezTo>
                  <a:pt x="99" y="99"/>
                  <a:pt x="99" y="112"/>
                  <a:pt x="112" y="75"/>
                </a:cubicBezTo>
                <a:cubicBezTo>
                  <a:pt x="87" y="87"/>
                  <a:pt x="87" y="87"/>
                  <a:pt x="99" y="62"/>
                </a:cubicBezTo>
                <a:cubicBezTo>
                  <a:pt x="74" y="50"/>
                  <a:pt x="87" y="75"/>
                  <a:pt x="74" y="25"/>
                </a:cubicBezTo>
                <a:lnTo>
                  <a:pt x="74" y="37"/>
                </a:lnTo>
                <a:cubicBezTo>
                  <a:pt x="37" y="37"/>
                  <a:pt x="49" y="37"/>
                  <a:pt x="49" y="12"/>
                </a:cubicBezTo>
                <a:lnTo>
                  <a:pt x="0" y="0"/>
                </a:lnTo>
                <a:lnTo>
                  <a:pt x="12" y="50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9" name="Freeform 289">
            <a:extLst>
              <a:ext uri="{FF2B5EF4-FFF2-40B4-BE49-F238E27FC236}">
                <a16:creationId xmlns:a16="http://schemas.microsoft.com/office/drawing/2014/main" id="{FB2FFF9E-778E-4EB9-88B7-F4276D6CE394}"/>
              </a:ext>
            </a:extLst>
          </p:cNvPr>
          <p:cNvSpPr>
            <a:spLocks/>
          </p:cNvSpPr>
          <p:nvPr/>
        </p:nvSpPr>
        <p:spPr bwMode="auto">
          <a:xfrm>
            <a:off x="2381250" y="4405313"/>
            <a:ext cx="52388" cy="26987"/>
          </a:xfrm>
          <a:custGeom>
            <a:avLst/>
            <a:gdLst>
              <a:gd name="T0" fmla="*/ 174 w 174"/>
              <a:gd name="T1" fmla="*/ 38 h 88"/>
              <a:gd name="T2" fmla="*/ 0 w 174"/>
              <a:gd name="T3" fmla="*/ 25 h 88"/>
              <a:gd name="T4" fmla="*/ 74 w 174"/>
              <a:gd name="T5" fmla="*/ 75 h 88"/>
              <a:gd name="T6" fmla="*/ 174 w 174"/>
              <a:gd name="T7" fmla="*/ 3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4" h="88">
                <a:moveTo>
                  <a:pt x="174" y="38"/>
                </a:moveTo>
                <a:cubicBezTo>
                  <a:pt x="99" y="13"/>
                  <a:pt x="62" y="0"/>
                  <a:pt x="0" y="25"/>
                </a:cubicBezTo>
                <a:cubicBezTo>
                  <a:pt x="25" y="50"/>
                  <a:pt x="25" y="63"/>
                  <a:pt x="74" y="75"/>
                </a:cubicBezTo>
                <a:cubicBezTo>
                  <a:pt x="174" y="88"/>
                  <a:pt x="162" y="50"/>
                  <a:pt x="174" y="3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0" name="Freeform 290">
            <a:extLst>
              <a:ext uri="{FF2B5EF4-FFF2-40B4-BE49-F238E27FC236}">
                <a16:creationId xmlns:a16="http://schemas.microsoft.com/office/drawing/2014/main" id="{7674DF92-1F24-4621-B210-82096FE9ED6F}"/>
              </a:ext>
            </a:extLst>
          </p:cNvPr>
          <p:cNvSpPr>
            <a:spLocks/>
          </p:cNvSpPr>
          <p:nvPr/>
        </p:nvSpPr>
        <p:spPr bwMode="auto">
          <a:xfrm>
            <a:off x="3800475" y="2890838"/>
            <a:ext cx="34925" cy="30162"/>
          </a:xfrm>
          <a:custGeom>
            <a:avLst/>
            <a:gdLst>
              <a:gd name="T0" fmla="*/ 0 w 112"/>
              <a:gd name="T1" fmla="*/ 99 h 99"/>
              <a:gd name="T2" fmla="*/ 112 w 112"/>
              <a:gd name="T3" fmla="*/ 0 h 99"/>
              <a:gd name="T4" fmla="*/ 0 w 112"/>
              <a:gd name="T5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" h="99">
                <a:moveTo>
                  <a:pt x="0" y="99"/>
                </a:moveTo>
                <a:cubicBezTo>
                  <a:pt x="87" y="99"/>
                  <a:pt x="87" y="87"/>
                  <a:pt x="112" y="0"/>
                </a:cubicBezTo>
                <a:cubicBezTo>
                  <a:pt x="25" y="12"/>
                  <a:pt x="12" y="25"/>
                  <a:pt x="0" y="9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1" name="Freeform 291">
            <a:extLst>
              <a:ext uri="{FF2B5EF4-FFF2-40B4-BE49-F238E27FC236}">
                <a16:creationId xmlns:a16="http://schemas.microsoft.com/office/drawing/2014/main" id="{2BD14E90-49E8-470D-81A4-EE522752468F}"/>
              </a:ext>
            </a:extLst>
          </p:cNvPr>
          <p:cNvSpPr>
            <a:spLocks/>
          </p:cNvSpPr>
          <p:nvPr/>
        </p:nvSpPr>
        <p:spPr bwMode="auto">
          <a:xfrm>
            <a:off x="4759325" y="2644775"/>
            <a:ext cx="49213" cy="26987"/>
          </a:xfrm>
          <a:custGeom>
            <a:avLst/>
            <a:gdLst>
              <a:gd name="T0" fmla="*/ 0 w 162"/>
              <a:gd name="T1" fmla="*/ 38 h 87"/>
              <a:gd name="T2" fmla="*/ 162 w 162"/>
              <a:gd name="T3" fmla="*/ 25 h 87"/>
              <a:gd name="T4" fmla="*/ 0 w 162"/>
              <a:gd name="T5" fmla="*/ 38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" h="87">
                <a:moveTo>
                  <a:pt x="0" y="38"/>
                </a:moveTo>
                <a:cubicBezTo>
                  <a:pt x="38" y="75"/>
                  <a:pt x="138" y="87"/>
                  <a:pt x="162" y="25"/>
                </a:cubicBezTo>
                <a:cubicBezTo>
                  <a:pt x="125" y="13"/>
                  <a:pt x="0" y="0"/>
                  <a:pt x="0" y="3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2" name="Freeform 292">
            <a:extLst>
              <a:ext uri="{FF2B5EF4-FFF2-40B4-BE49-F238E27FC236}">
                <a16:creationId xmlns:a16="http://schemas.microsoft.com/office/drawing/2014/main" id="{9C8F633F-2601-4A8F-8327-5DF54A1520F7}"/>
              </a:ext>
            </a:extLst>
          </p:cNvPr>
          <p:cNvSpPr>
            <a:spLocks/>
          </p:cNvSpPr>
          <p:nvPr/>
        </p:nvSpPr>
        <p:spPr bwMode="auto">
          <a:xfrm>
            <a:off x="1720850" y="1758950"/>
            <a:ext cx="38100" cy="46037"/>
          </a:xfrm>
          <a:custGeom>
            <a:avLst/>
            <a:gdLst>
              <a:gd name="T0" fmla="*/ 0 w 125"/>
              <a:gd name="T1" fmla="*/ 88 h 150"/>
              <a:gd name="T2" fmla="*/ 125 w 125"/>
              <a:gd name="T3" fmla="*/ 63 h 150"/>
              <a:gd name="T4" fmla="*/ 0 w 125"/>
              <a:gd name="T5" fmla="*/ 88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5" h="150">
                <a:moveTo>
                  <a:pt x="0" y="88"/>
                </a:moveTo>
                <a:cubicBezTo>
                  <a:pt x="87" y="150"/>
                  <a:pt x="100" y="100"/>
                  <a:pt x="125" y="63"/>
                </a:cubicBezTo>
                <a:cubicBezTo>
                  <a:pt x="13" y="0"/>
                  <a:pt x="0" y="88"/>
                  <a:pt x="0" y="8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3" name="Freeform 293">
            <a:extLst>
              <a:ext uri="{FF2B5EF4-FFF2-40B4-BE49-F238E27FC236}">
                <a16:creationId xmlns:a16="http://schemas.microsoft.com/office/drawing/2014/main" id="{5CAFEC03-3B93-4300-9B96-B7AB4A494F43}"/>
              </a:ext>
            </a:extLst>
          </p:cNvPr>
          <p:cNvSpPr>
            <a:spLocks/>
          </p:cNvSpPr>
          <p:nvPr/>
        </p:nvSpPr>
        <p:spPr bwMode="auto">
          <a:xfrm>
            <a:off x="3957638" y="1182688"/>
            <a:ext cx="42863" cy="23812"/>
          </a:xfrm>
          <a:custGeom>
            <a:avLst/>
            <a:gdLst>
              <a:gd name="T0" fmla="*/ 37 w 137"/>
              <a:gd name="T1" fmla="*/ 62 h 75"/>
              <a:gd name="T2" fmla="*/ 137 w 137"/>
              <a:gd name="T3" fmla="*/ 50 h 75"/>
              <a:gd name="T4" fmla="*/ 75 w 137"/>
              <a:gd name="T5" fmla="*/ 0 h 75"/>
              <a:gd name="T6" fmla="*/ 37 w 137"/>
              <a:gd name="T7" fmla="*/ 62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7" h="75">
                <a:moveTo>
                  <a:pt x="37" y="62"/>
                </a:moveTo>
                <a:cubicBezTo>
                  <a:pt x="99" y="75"/>
                  <a:pt x="99" y="75"/>
                  <a:pt x="137" y="50"/>
                </a:cubicBezTo>
                <a:cubicBezTo>
                  <a:pt x="124" y="37"/>
                  <a:pt x="137" y="0"/>
                  <a:pt x="75" y="0"/>
                </a:cubicBezTo>
                <a:cubicBezTo>
                  <a:pt x="0" y="0"/>
                  <a:pt x="50" y="0"/>
                  <a:pt x="37" y="6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4" name="Freeform 294">
            <a:extLst>
              <a:ext uri="{FF2B5EF4-FFF2-40B4-BE49-F238E27FC236}">
                <a16:creationId xmlns:a16="http://schemas.microsoft.com/office/drawing/2014/main" id="{A5198251-191F-4D63-B1C7-064D6A132DCE}"/>
              </a:ext>
            </a:extLst>
          </p:cNvPr>
          <p:cNvSpPr>
            <a:spLocks/>
          </p:cNvSpPr>
          <p:nvPr/>
        </p:nvSpPr>
        <p:spPr bwMode="auto">
          <a:xfrm>
            <a:off x="4786313" y="5103813"/>
            <a:ext cx="46038" cy="22225"/>
          </a:xfrm>
          <a:custGeom>
            <a:avLst/>
            <a:gdLst>
              <a:gd name="T0" fmla="*/ 37 w 149"/>
              <a:gd name="T1" fmla="*/ 12 h 74"/>
              <a:gd name="T2" fmla="*/ 62 w 149"/>
              <a:gd name="T3" fmla="*/ 62 h 74"/>
              <a:gd name="T4" fmla="*/ 149 w 149"/>
              <a:gd name="T5" fmla="*/ 62 h 74"/>
              <a:gd name="T6" fmla="*/ 99 w 149"/>
              <a:gd name="T7" fmla="*/ 12 h 74"/>
              <a:gd name="T8" fmla="*/ 37 w 149"/>
              <a:gd name="T9" fmla="*/ 1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74">
                <a:moveTo>
                  <a:pt x="37" y="12"/>
                </a:moveTo>
                <a:cubicBezTo>
                  <a:pt x="37" y="37"/>
                  <a:pt x="0" y="25"/>
                  <a:pt x="62" y="62"/>
                </a:cubicBezTo>
                <a:cubicBezTo>
                  <a:pt x="99" y="74"/>
                  <a:pt x="112" y="62"/>
                  <a:pt x="149" y="62"/>
                </a:cubicBezTo>
                <a:cubicBezTo>
                  <a:pt x="124" y="25"/>
                  <a:pt x="137" y="25"/>
                  <a:pt x="99" y="12"/>
                </a:cubicBezTo>
                <a:cubicBezTo>
                  <a:pt x="62" y="0"/>
                  <a:pt x="62" y="0"/>
                  <a:pt x="37" y="1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5" name="Freeform 295">
            <a:extLst>
              <a:ext uri="{FF2B5EF4-FFF2-40B4-BE49-F238E27FC236}">
                <a16:creationId xmlns:a16="http://schemas.microsoft.com/office/drawing/2014/main" id="{FF331715-C833-45BF-81E7-8DF5448151B6}"/>
              </a:ext>
            </a:extLst>
          </p:cNvPr>
          <p:cNvSpPr>
            <a:spLocks/>
          </p:cNvSpPr>
          <p:nvPr/>
        </p:nvSpPr>
        <p:spPr bwMode="auto">
          <a:xfrm>
            <a:off x="4829175" y="4900613"/>
            <a:ext cx="41275" cy="84137"/>
          </a:xfrm>
          <a:custGeom>
            <a:avLst/>
            <a:gdLst>
              <a:gd name="T0" fmla="*/ 0 w 137"/>
              <a:gd name="T1" fmla="*/ 175 h 274"/>
              <a:gd name="T2" fmla="*/ 0 w 137"/>
              <a:gd name="T3" fmla="*/ 175 h 2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7" h="274">
                <a:moveTo>
                  <a:pt x="0" y="175"/>
                </a:moveTo>
                <a:cubicBezTo>
                  <a:pt x="137" y="274"/>
                  <a:pt x="25" y="0"/>
                  <a:pt x="0" y="17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6" name="Freeform 296">
            <a:extLst>
              <a:ext uri="{FF2B5EF4-FFF2-40B4-BE49-F238E27FC236}">
                <a16:creationId xmlns:a16="http://schemas.microsoft.com/office/drawing/2014/main" id="{8B24992C-E99B-4B22-9BD8-E13C9D2D14AC}"/>
              </a:ext>
            </a:extLst>
          </p:cNvPr>
          <p:cNvSpPr>
            <a:spLocks/>
          </p:cNvSpPr>
          <p:nvPr/>
        </p:nvSpPr>
        <p:spPr bwMode="auto">
          <a:xfrm>
            <a:off x="2168525" y="6561138"/>
            <a:ext cx="26988" cy="19050"/>
          </a:xfrm>
          <a:custGeom>
            <a:avLst/>
            <a:gdLst>
              <a:gd name="T0" fmla="*/ 0 w 87"/>
              <a:gd name="T1" fmla="*/ 63 h 63"/>
              <a:gd name="T2" fmla="*/ 75 w 87"/>
              <a:gd name="T3" fmla="*/ 63 h 63"/>
              <a:gd name="T4" fmla="*/ 87 w 87"/>
              <a:gd name="T5" fmla="*/ 0 h 63"/>
              <a:gd name="T6" fmla="*/ 0 w 87"/>
              <a:gd name="T7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63">
                <a:moveTo>
                  <a:pt x="0" y="63"/>
                </a:moveTo>
                <a:lnTo>
                  <a:pt x="75" y="63"/>
                </a:lnTo>
                <a:lnTo>
                  <a:pt x="87" y="0"/>
                </a:lnTo>
                <a:cubicBezTo>
                  <a:pt x="25" y="13"/>
                  <a:pt x="25" y="13"/>
                  <a:pt x="0" y="6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7" name="Freeform 297">
            <a:extLst>
              <a:ext uri="{FF2B5EF4-FFF2-40B4-BE49-F238E27FC236}">
                <a16:creationId xmlns:a16="http://schemas.microsoft.com/office/drawing/2014/main" id="{98E6B4C4-BE55-4973-92DF-901EA4445890}"/>
              </a:ext>
            </a:extLst>
          </p:cNvPr>
          <p:cNvSpPr>
            <a:spLocks/>
          </p:cNvSpPr>
          <p:nvPr/>
        </p:nvSpPr>
        <p:spPr bwMode="auto">
          <a:xfrm>
            <a:off x="4843463" y="5011738"/>
            <a:ext cx="31750" cy="30162"/>
          </a:xfrm>
          <a:custGeom>
            <a:avLst/>
            <a:gdLst>
              <a:gd name="T0" fmla="*/ 25 w 99"/>
              <a:gd name="T1" fmla="*/ 99 h 99"/>
              <a:gd name="T2" fmla="*/ 62 w 99"/>
              <a:gd name="T3" fmla="*/ 74 h 99"/>
              <a:gd name="T4" fmla="*/ 62 w 99"/>
              <a:gd name="T5" fmla="*/ 37 h 99"/>
              <a:gd name="T6" fmla="*/ 25 w 99"/>
              <a:gd name="T7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" h="99">
                <a:moveTo>
                  <a:pt x="25" y="99"/>
                </a:moveTo>
                <a:cubicBezTo>
                  <a:pt x="37" y="99"/>
                  <a:pt x="62" y="99"/>
                  <a:pt x="62" y="74"/>
                </a:cubicBezTo>
                <a:cubicBezTo>
                  <a:pt x="99" y="0"/>
                  <a:pt x="62" y="49"/>
                  <a:pt x="62" y="37"/>
                </a:cubicBezTo>
                <a:cubicBezTo>
                  <a:pt x="0" y="24"/>
                  <a:pt x="0" y="62"/>
                  <a:pt x="25" y="9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8" name="Rectangle 298">
            <a:extLst>
              <a:ext uri="{FF2B5EF4-FFF2-40B4-BE49-F238E27FC236}">
                <a16:creationId xmlns:a16="http://schemas.microsoft.com/office/drawing/2014/main" id="{176458E8-174E-40C5-B2AE-CEA11CAFE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619125"/>
            <a:ext cx="5997575" cy="5961062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A8AC74-8B9A-4D77-8A67-58DE82D45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988" y="2606676"/>
            <a:ext cx="3266390" cy="136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64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>
            <a:extLst>
              <a:ext uri="{FF2B5EF4-FFF2-40B4-BE49-F238E27FC236}">
                <a16:creationId xmlns:a16="http://schemas.microsoft.com/office/drawing/2014/main" id="{7E12DA37-992C-49FB-BE43-C3327431F1B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7788" y="788988"/>
            <a:ext cx="6283325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C458FC5-BF3E-44DE-98A6-22B7F323C3E0}"/>
              </a:ext>
            </a:extLst>
          </p:cNvPr>
          <p:cNvSpPr>
            <a:spLocks/>
          </p:cNvSpPr>
          <p:nvPr/>
        </p:nvSpPr>
        <p:spPr bwMode="auto">
          <a:xfrm>
            <a:off x="3873501" y="3817938"/>
            <a:ext cx="2474913" cy="2946400"/>
          </a:xfrm>
          <a:custGeom>
            <a:avLst/>
            <a:gdLst>
              <a:gd name="T0" fmla="*/ 5487 w 8631"/>
              <a:gd name="T1" fmla="*/ 6680 h 10284"/>
              <a:gd name="T2" fmla="*/ 3414 w 8631"/>
              <a:gd name="T3" fmla="*/ 8373 h 10284"/>
              <a:gd name="T4" fmla="*/ 4295 w 8631"/>
              <a:gd name="T5" fmla="*/ 7642 h 10284"/>
              <a:gd name="T6" fmla="*/ 4796 w 8631"/>
              <a:gd name="T7" fmla="*/ 7547 h 10284"/>
              <a:gd name="T8" fmla="*/ 5596 w 8631"/>
              <a:gd name="T9" fmla="*/ 8048 h 10284"/>
              <a:gd name="T10" fmla="*/ 4824 w 8631"/>
              <a:gd name="T11" fmla="*/ 8875 h 10284"/>
              <a:gd name="T12" fmla="*/ 4282 w 8631"/>
              <a:gd name="T13" fmla="*/ 9430 h 10284"/>
              <a:gd name="T14" fmla="*/ 5271 w 8631"/>
              <a:gd name="T15" fmla="*/ 9512 h 10284"/>
              <a:gd name="T16" fmla="*/ 5718 w 8631"/>
              <a:gd name="T17" fmla="*/ 9769 h 10284"/>
              <a:gd name="T18" fmla="*/ 6897 w 8631"/>
              <a:gd name="T19" fmla="*/ 8563 h 10284"/>
              <a:gd name="T20" fmla="*/ 7831 w 8631"/>
              <a:gd name="T21" fmla="*/ 8699 h 10284"/>
              <a:gd name="T22" fmla="*/ 6666 w 8631"/>
              <a:gd name="T23" fmla="*/ 10284 h 10284"/>
              <a:gd name="T24" fmla="*/ 7940 w 8631"/>
              <a:gd name="T25" fmla="*/ 8861 h 10284"/>
              <a:gd name="T26" fmla="*/ 8035 w 8631"/>
              <a:gd name="T27" fmla="*/ 7994 h 10284"/>
              <a:gd name="T28" fmla="*/ 8197 w 8631"/>
              <a:gd name="T29" fmla="*/ 5718 h 10284"/>
              <a:gd name="T30" fmla="*/ 8251 w 8631"/>
              <a:gd name="T31" fmla="*/ 3902 h 10284"/>
              <a:gd name="T32" fmla="*/ 6720 w 8631"/>
              <a:gd name="T33" fmla="*/ 2845 h 10284"/>
              <a:gd name="T34" fmla="*/ 7073 w 8631"/>
              <a:gd name="T35" fmla="*/ 2073 h 10284"/>
              <a:gd name="T36" fmla="*/ 7046 w 8631"/>
              <a:gd name="T37" fmla="*/ 1246 h 10284"/>
              <a:gd name="T38" fmla="*/ 6084 w 8631"/>
              <a:gd name="T39" fmla="*/ 1788 h 10284"/>
              <a:gd name="T40" fmla="*/ 5027 w 8631"/>
              <a:gd name="T41" fmla="*/ 596 h 10284"/>
              <a:gd name="T42" fmla="*/ 5149 w 8631"/>
              <a:gd name="T43" fmla="*/ 1734 h 10284"/>
              <a:gd name="T44" fmla="*/ 6138 w 8631"/>
              <a:gd name="T45" fmla="*/ 2086 h 10284"/>
              <a:gd name="T46" fmla="*/ 4444 w 8631"/>
              <a:gd name="T47" fmla="*/ 1748 h 10284"/>
              <a:gd name="T48" fmla="*/ 3821 w 8631"/>
              <a:gd name="T49" fmla="*/ 867 h 10284"/>
              <a:gd name="T50" fmla="*/ 4458 w 8631"/>
              <a:gd name="T51" fmla="*/ 1883 h 10284"/>
              <a:gd name="T52" fmla="*/ 5758 w 8631"/>
              <a:gd name="T53" fmla="*/ 2696 h 10284"/>
              <a:gd name="T54" fmla="*/ 6233 w 8631"/>
              <a:gd name="T55" fmla="*/ 3374 h 10284"/>
              <a:gd name="T56" fmla="*/ 6300 w 8631"/>
              <a:gd name="T57" fmla="*/ 4417 h 10284"/>
              <a:gd name="T58" fmla="*/ 7804 w 8631"/>
              <a:gd name="T59" fmla="*/ 6409 h 10284"/>
              <a:gd name="T60" fmla="*/ 6897 w 8631"/>
              <a:gd name="T61" fmla="*/ 7222 h 10284"/>
              <a:gd name="T62" fmla="*/ 6002 w 8631"/>
              <a:gd name="T63" fmla="*/ 7249 h 10284"/>
              <a:gd name="T64" fmla="*/ 5379 w 8631"/>
              <a:gd name="T65" fmla="*/ 6165 h 10284"/>
              <a:gd name="T66" fmla="*/ 5379 w 8631"/>
              <a:gd name="T67" fmla="*/ 3807 h 10284"/>
              <a:gd name="T68" fmla="*/ 5284 w 8631"/>
              <a:gd name="T69" fmla="*/ 6138 h 10284"/>
              <a:gd name="T70" fmla="*/ 4702 w 8631"/>
              <a:gd name="T71" fmla="*/ 4552 h 10284"/>
              <a:gd name="T72" fmla="*/ 5040 w 8631"/>
              <a:gd name="T73" fmla="*/ 3319 h 10284"/>
              <a:gd name="T74" fmla="*/ 3807 w 8631"/>
              <a:gd name="T75" fmla="*/ 4119 h 10284"/>
              <a:gd name="T76" fmla="*/ 4065 w 8631"/>
              <a:gd name="T77" fmla="*/ 2845 h 10284"/>
              <a:gd name="T78" fmla="*/ 3049 w 8631"/>
              <a:gd name="T79" fmla="*/ 1721 h 10284"/>
              <a:gd name="T80" fmla="*/ 2872 w 8631"/>
              <a:gd name="T81" fmla="*/ 3740 h 10284"/>
              <a:gd name="T82" fmla="*/ 1978 w 8631"/>
              <a:gd name="T83" fmla="*/ 2669 h 10284"/>
              <a:gd name="T84" fmla="*/ 2181 w 8631"/>
              <a:gd name="T85" fmla="*/ 989 h 10284"/>
              <a:gd name="T86" fmla="*/ 1585 w 8631"/>
              <a:gd name="T87" fmla="*/ 1328 h 10284"/>
              <a:gd name="T88" fmla="*/ 1043 w 8631"/>
              <a:gd name="T89" fmla="*/ 1517 h 10284"/>
              <a:gd name="T90" fmla="*/ 203 w 8631"/>
              <a:gd name="T91" fmla="*/ 2019 h 10284"/>
              <a:gd name="T92" fmla="*/ 908 w 8631"/>
              <a:gd name="T93" fmla="*/ 2696 h 10284"/>
              <a:gd name="T94" fmla="*/ 1301 w 8631"/>
              <a:gd name="T95" fmla="*/ 3306 h 10284"/>
              <a:gd name="T96" fmla="*/ 989 w 8631"/>
              <a:gd name="T97" fmla="*/ 3631 h 10284"/>
              <a:gd name="T98" fmla="*/ 2208 w 8631"/>
              <a:gd name="T99" fmla="*/ 3983 h 10284"/>
              <a:gd name="T100" fmla="*/ 3631 w 8631"/>
              <a:gd name="T101" fmla="*/ 4688 h 10284"/>
              <a:gd name="T102" fmla="*/ 2696 w 8631"/>
              <a:gd name="T103" fmla="*/ 5108 h 10284"/>
              <a:gd name="T104" fmla="*/ 339 w 8631"/>
              <a:gd name="T105" fmla="*/ 4783 h 10284"/>
              <a:gd name="T106" fmla="*/ 1328 w 8631"/>
              <a:gd name="T107" fmla="*/ 5975 h 10284"/>
              <a:gd name="T108" fmla="*/ 2832 w 8631"/>
              <a:gd name="T109" fmla="*/ 5230 h 10284"/>
              <a:gd name="T110" fmla="*/ 3997 w 8631"/>
              <a:gd name="T111" fmla="*/ 5447 h 10284"/>
              <a:gd name="T112" fmla="*/ 4160 w 8631"/>
              <a:gd name="T113" fmla="*/ 5433 h 10284"/>
              <a:gd name="T114" fmla="*/ 2574 w 8631"/>
              <a:gd name="T115" fmla="*/ 6707 h 10284"/>
              <a:gd name="T116" fmla="*/ 1206 w 8631"/>
              <a:gd name="T117" fmla="*/ 6775 h 10284"/>
              <a:gd name="T118" fmla="*/ 1721 w 8631"/>
              <a:gd name="T119" fmla="*/ 7682 h 10284"/>
              <a:gd name="T120" fmla="*/ 3740 w 8631"/>
              <a:gd name="T121" fmla="*/ 6856 h 10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631" h="10284">
                <a:moveTo>
                  <a:pt x="5027" y="6815"/>
                </a:moveTo>
                <a:cubicBezTo>
                  <a:pt x="5013" y="6842"/>
                  <a:pt x="5000" y="6869"/>
                  <a:pt x="4945" y="6897"/>
                </a:cubicBezTo>
                <a:cubicBezTo>
                  <a:pt x="4905" y="6910"/>
                  <a:pt x="4891" y="6910"/>
                  <a:pt x="4837" y="6910"/>
                </a:cubicBezTo>
                <a:lnTo>
                  <a:pt x="5000" y="6897"/>
                </a:lnTo>
                <a:cubicBezTo>
                  <a:pt x="4986" y="6991"/>
                  <a:pt x="4959" y="7046"/>
                  <a:pt x="4905" y="7113"/>
                </a:cubicBezTo>
                <a:lnTo>
                  <a:pt x="4878" y="7127"/>
                </a:lnTo>
                <a:cubicBezTo>
                  <a:pt x="4878" y="7127"/>
                  <a:pt x="4864" y="7140"/>
                  <a:pt x="4864" y="7140"/>
                </a:cubicBezTo>
                <a:cubicBezTo>
                  <a:pt x="4864" y="7140"/>
                  <a:pt x="4864" y="7140"/>
                  <a:pt x="4851" y="7140"/>
                </a:cubicBezTo>
                <a:cubicBezTo>
                  <a:pt x="5013" y="7113"/>
                  <a:pt x="4905" y="7059"/>
                  <a:pt x="5040" y="6991"/>
                </a:cubicBezTo>
                <a:cubicBezTo>
                  <a:pt x="5094" y="6924"/>
                  <a:pt x="5162" y="6856"/>
                  <a:pt x="5244" y="6815"/>
                </a:cubicBezTo>
                <a:lnTo>
                  <a:pt x="5487" y="6680"/>
                </a:lnTo>
                <a:cubicBezTo>
                  <a:pt x="5555" y="6775"/>
                  <a:pt x="5555" y="6856"/>
                  <a:pt x="5596" y="6978"/>
                </a:cubicBezTo>
                <a:cubicBezTo>
                  <a:pt x="5636" y="7100"/>
                  <a:pt x="5704" y="7140"/>
                  <a:pt x="5745" y="7249"/>
                </a:cubicBezTo>
                <a:cubicBezTo>
                  <a:pt x="5487" y="7384"/>
                  <a:pt x="5108" y="7411"/>
                  <a:pt x="4783" y="7493"/>
                </a:cubicBezTo>
                <a:cubicBezTo>
                  <a:pt x="4674" y="7520"/>
                  <a:pt x="4363" y="7560"/>
                  <a:pt x="4241" y="7560"/>
                </a:cubicBezTo>
                <a:cubicBezTo>
                  <a:pt x="4105" y="7547"/>
                  <a:pt x="4119" y="7493"/>
                  <a:pt x="4065" y="7411"/>
                </a:cubicBezTo>
                <a:cubicBezTo>
                  <a:pt x="4024" y="7357"/>
                  <a:pt x="3970" y="7289"/>
                  <a:pt x="3902" y="7317"/>
                </a:cubicBezTo>
                <a:cubicBezTo>
                  <a:pt x="3929" y="7371"/>
                  <a:pt x="3970" y="7384"/>
                  <a:pt x="3997" y="7439"/>
                </a:cubicBezTo>
                <a:cubicBezTo>
                  <a:pt x="4024" y="7466"/>
                  <a:pt x="4078" y="7547"/>
                  <a:pt x="4092" y="7588"/>
                </a:cubicBezTo>
                <a:cubicBezTo>
                  <a:pt x="3902" y="7655"/>
                  <a:pt x="3807" y="7764"/>
                  <a:pt x="3726" y="7940"/>
                </a:cubicBezTo>
                <a:cubicBezTo>
                  <a:pt x="3658" y="8075"/>
                  <a:pt x="3563" y="8143"/>
                  <a:pt x="3496" y="8265"/>
                </a:cubicBezTo>
                <a:cubicBezTo>
                  <a:pt x="3455" y="8319"/>
                  <a:pt x="3441" y="8333"/>
                  <a:pt x="3414" y="8373"/>
                </a:cubicBezTo>
                <a:cubicBezTo>
                  <a:pt x="3252" y="8387"/>
                  <a:pt x="2710" y="8387"/>
                  <a:pt x="2574" y="8292"/>
                </a:cubicBezTo>
                <a:lnTo>
                  <a:pt x="2561" y="8279"/>
                </a:lnTo>
                <a:cubicBezTo>
                  <a:pt x="2547" y="8455"/>
                  <a:pt x="2629" y="8387"/>
                  <a:pt x="2886" y="8414"/>
                </a:cubicBezTo>
                <a:cubicBezTo>
                  <a:pt x="2967" y="8428"/>
                  <a:pt x="3021" y="8428"/>
                  <a:pt x="3103" y="8441"/>
                </a:cubicBezTo>
                <a:cubicBezTo>
                  <a:pt x="3143" y="8441"/>
                  <a:pt x="3170" y="8441"/>
                  <a:pt x="3211" y="8455"/>
                </a:cubicBezTo>
                <a:lnTo>
                  <a:pt x="3292" y="8468"/>
                </a:lnTo>
                <a:cubicBezTo>
                  <a:pt x="3225" y="8590"/>
                  <a:pt x="2913" y="8658"/>
                  <a:pt x="2994" y="8726"/>
                </a:cubicBezTo>
                <a:cubicBezTo>
                  <a:pt x="3062" y="8766"/>
                  <a:pt x="3347" y="8536"/>
                  <a:pt x="3401" y="8482"/>
                </a:cubicBezTo>
                <a:cubicBezTo>
                  <a:pt x="3496" y="8414"/>
                  <a:pt x="3631" y="8211"/>
                  <a:pt x="3712" y="8102"/>
                </a:cubicBezTo>
                <a:cubicBezTo>
                  <a:pt x="3862" y="7886"/>
                  <a:pt x="3780" y="7872"/>
                  <a:pt x="4011" y="7710"/>
                </a:cubicBezTo>
                <a:cubicBezTo>
                  <a:pt x="4146" y="7615"/>
                  <a:pt x="4132" y="7682"/>
                  <a:pt x="4295" y="7642"/>
                </a:cubicBezTo>
                <a:cubicBezTo>
                  <a:pt x="4742" y="7520"/>
                  <a:pt x="4525" y="7642"/>
                  <a:pt x="4363" y="7994"/>
                </a:cubicBezTo>
                <a:cubicBezTo>
                  <a:pt x="4322" y="8062"/>
                  <a:pt x="4309" y="8062"/>
                  <a:pt x="4282" y="8130"/>
                </a:cubicBezTo>
                <a:cubicBezTo>
                  <a:pt x="4241" y="8224"/>
                  <a:pt x="4282" y="8211"/>
                  <a:pt x="4187" y="8251"/>
                </a:cubicBezTo>
                <a:cubicBezTo>
                  <a:pt x="3902" y="8373"/>
                  <a:pt x="3740" y="8306"/>
                  <a:pt x="3740" y="8455"/>
                </a:cubicBezTo>
                <a:cubicBezTo>
                  <a:pt x="3780" y="8441"/>
                  <a:pt x="3875" y="8414"/>
                  <a:pt x="3943" y="8401"/>
                </a:cubicBezTo>
                <a:cubicBezTo>
                  <a:pt x="4024" y="8387"/>
                  <a:pt x="4078" y="8346"/>
                  <a:pt x="4160" y="8346"/>
                </a:cubicBezTo>
                <a:cubicBezTo>
                  <a:pt x="4160" y="8482"/>
                  <a:pt x="4078" y="8550"/>
                  <a:pt x="3970" y="8617"/>
                </a:cubicBezTo>
                <a:cubicBezTo>
                  <a:pt x="3916" y="8658"/>
                  <a:pt x="3916" y="8617"/>
                  <a:pt x="3902" y="8685"/>
                </a:cubicBezTo>
                <a:cubicBezTo>
                  <a:pt x="4105" y="8793"/>
                  <a:pt x="4295" y="8238"/>
                  <a:pt x="4349" y="8143"/>
                </a:cubicBezTo>
                <a:cubicBezTo>
                  <a:pt x="4376" y="8102"/>
                  <a:pt x="4363" y="8116"/>
                  <a:pt x="4390" y="8075"/>
                </a:cubicBezTo>
                <a:cubicBezTo>
                  <a:pt x="4498" y="7913"/>
                  <a:pt x="4553" y="7615"/>
                  <a:pt x="4796" y="7547"/>
                </a:cubicBezTo>
                <a:cubicBezTo>
                  <a:pt x="4986" y="7493"/>
                  <a:pt x="5189" y="7479"/>
                  <a:pt x="5379" y="7439"/>
                </a:cubicBezTo>
                <a:cubicBezTo>
                  <a:pt x="5718" y="7371"/>
                  <a:pt x="5772" y="7208"/>
                  <a:pt x="6111" y="7371"/>
                </a:cubicBezTo>
                <a:lnTo>
                  <a:pt x="6111" y="7547"/>
                </a:lnTo>
                <a:cubicBezTo>
                  <a:pt x="6029" y="7588"/>
                  <a:pt x="5962" y="7655"/>
                  <a:pt x="5826" y="7737"/>
                </a:cubicBezTo>
                <a:cubicBezTo>
                  <a:pt x="5623" y="7845"/>
                  <a:pt x="5393" y="7926"/>
                  <a:pt x="5176" y="8048"/>
                </a:cubicBezTo>
                <a:cubicBezTo>
                  <a:pt x="5081" y="8102"/>
                  <a:pt x="4918" y="8170"/>
                  <a:pt x="4878" y="8238"/>
                </a:cubicBezTo>
                <a:cubicBezTo>
                  <a:pt x="4959" y="8238"/>
                  <a:pt x="5122" y="8143"/>
                  <a:pt x="5189" y="8116"/>
                </a:cubicBezTo>
                <a:cubicBezTo>
                  <a:pt x="5271" y="8062"/>
                  <a:pt x="5433" y="8021"/>
                  <a:pt x="5487" y="7967"/>
                </a:cubicBezTo>
                <a:cubicBezTo>
                  <a:pt x="5487" y="7967"/>
                  <a:pt x="5487" y="7967"/>
                  <a:pt x="5501" y="7981"/>
                </a:cubicBezTo>
                <a:cubicBezTo>
                  <a:pt x="5501" y="7981"/>
                  <a:pt x="5501" y="7981"/>
                  <a:pt x="5515" y="7981"/>
                </a:cubicBezTo>
                <a:lnTo>
                  <a:pt x="5596" y="8048"/>
                </a:lnTo>
                <a:cubicBezTo>
                  <a:pt x="5582" y="8306"/>
                  <a:pt x="5379" y="8279"/>
                  <a:pt x="5365" y="8387"/>
                </a:cubicBezTo>
                <a:cubicBezTo>
                  <a:pt x="5487" y="8346"/>
                  <a:pt x="5664" y="8197"/>
                  <a:pt x="5664" y="8048"/>
                </a:cubicBezTo>
                <a:cubicBezTo>
                  <a:pt x="5664" y="7953"/>
                  <a:pt x="5609" y="7967"/>
                  <a:pt x="5555" y="7940"/>
                </a:cubicBezTo>
                <a:cubicBezTo>
                  <a:pt x="5691" y="7859"/>
                  <a:pt x="5880" y="7804"/>
                  <a:pt x="6016" y="7696"/>
                </a:cubicBezTo>
                <a:cubicBezTo>
                  <a:pt x="6070" y="7655"/>
                  <a:pt x="6070" y="7628"/>
                  <a:pt x="6151" y="7601"/>
                </a:cubicBezTo>
                <a:cubicBezTo>
                  <a:pt x="6178" y="7642"/>
                  <a:pt x="6206" y="7682"/>
                  <a:pt x="6219" y="7737"/>
                </a:cubicBezTo>
                <a:cubicBezTo>
                  <a:pt x="6260" y="7859"/>
                  <a:pt x="6260" y="7804"/>
                  <a:pt x="6300" y="7899"/>
                </a:cubicBezTo>
                <a:cubicBezTo>
                  <a:pt x="6314" y="8021"/>
                  <a:pt x="5962" y="8455"/>
                  <a:pt x="5853" y="8550"/>
                </a:cubicBezTo>
                <a:cubicBezTo>
                  <a:pt x="5813" y="8590"/>
                  <a:pt x="5813" y="8577"/>
                  <a:pt x="5758" y="8631"/>
                </a:cubicBezTo>
                <a:cubicBezTo>
                  <a:pt x="5582" y="8834"/>
                  <a:pt x="5596" y="8915"/>
                  <a:pt x="5149" y="8943"/>
                </a:cubicBezTo>
                <a:cubicBezTo>
                  <a:pt x="4918" y="8956"/>
                  <a:pt x="4986" y="8915"/>
                  <a:pt x="4824" y="8875"/>
                </a:cubicBezTo>
                <a:cubicBezTo>
                  <a:pt x="4783" y="8861"/>
                  <a:pt x="4715" y="8875"/>
                  <a:pt x="4661" y="8861"/>
                </a:cubicBezTo>
                <a:cubicBezTo>
                  <a:pt x="4566" y="8848"/>
                  <a:pt x="4580" y="8821"/>
                  <a:pt x="4539" y="8875"/>
                </a:cubicBezTo>
                <a:cubicBezTo>
                  <a:pt x="4580" y="8943"/>
                  <a:pt x="4620" y="8929"/>
                  <a:pt x="4715" y="8943"/>
                </a:cubicBezTo>
                <a:cubicBezTo>
                  <a:pt x="4810" y="8943"/>
                  <a:pt x="4837" y="8970"/>
                  <a:pt x="4918" y="8983"/>
                </a:cubicBezTo>
                <a:cubicBezTo>
                  <a:pt x="5094" y="9037"/>
                  <a:pt x="5244" y="8970"/>
                  <a:pt x="5393" y="8970"/>
                </a:cubicBezTo>
                <a:cubicBezTo>
                  <a:pt x="5352" y="9064"/>
                  <a:pt x="5393" y="9024"/>
                  <a:pt x="5338" y="9051"/>
                </a:cubicBezTo>
                <a:cubicBezTo>
                  <a:pt x="5216" y="9105"/>
                  <a:pt x="5203" y="8970"/>
                  <a:pt x="5149" y="9064"/>
                </a:cubicBezTo>
                <a:cubicBezTo>
                  <a:pt x="5094" y="9146"/>
                  <a:pt x="5149" y="9064"/>
                  <a:pt x="5162" y="9159"/>
                </a:cubicBezTo>
                <a:cubicBezTo>
                  <a:pt x="5122" y="9214"/>
                  <a:pt x="5013" y="9281"/>
                  <a:pt x="4945" y="9335"/>
                </a:cubicBezTo>
                <a:cubicBezTo>
                  <a:pt x="4891" y="9390"/>
                  <a:pt x="4891" y="9390"/>
                  <a:pt x="4810" y="9403"/>
                </a:cubicBezTo>
                <a:cubicBezTo>
                  <a:pt x="4525" y="9444"/>
                  <a:pt x="4715" y="9471"/>
                  <a:pt x="4282" y="9430"/>
                </a:cubicBezTo>
                <a:cubicBezTo>
                  <a:pt x="4227" y="9430"/>
                  <a:pt x="4173" y="9417"/>
                  <a:pt x="4119" y="9390"/>
                </a:cubicBezTo>
                <a:cubicBezTo>
                  <a:pt x="4092" y="9363"/>
                  <a:pt x="4160" y="9349"/>
                  <a:pt x="4065" y="9363"/>
                </a:cubicBezTo>
                <a:cubicBezTo>
                  <a:pt x="4011" y="9376"/>
                  <a:pt x="4038" y="9390"/>
                  <a:pt x="4024" y="9444"/>
                </a:cubicBezTo>
                <a:cubicBezTo>
                  <a:pt x="4173" y="9539"/>
                  <a:pt x="4539" y="9498"/>
                  <a:pt x="4729" y="9498"/>
                </a:cubicBezTo>
                <a:cubicBezTo>
                  <a:pt x="4634" y="9634"/>
                  <a:pt x="4485" y="9783"/>
                  <a:pt x="4349" y="9877"/>
                </a:cubicBezTo>
                <a:cubicBezTo>
                  <a:pt x="4282" y="9932"/>
                  <a:pt x="4227" y="9918"/>
                  <a:pt x="4227" y="10013"/>
                </a:cubicBezTo>
                <a:cubicBezTo>
                  <a:pt x="4431" y="9999"/>
                  <a:pt x="4729" y="9566"/>
                  <a:pt x="4905" y="9430"/>
                </a:cubicBezTo>
                <a:cubicBezTo>
                  <a:pt x="5000" y="9363"/>
                  <a:pt x="5054" y="9295"/>
                  <a:pt x="5162" y="9268"/>
                </a:cubicBezTo>
                <a:cubicBezTo>
                  <a:pt x="5176" y="9335"/>
                  <a:pt x="5135" y="9444"/>
                  <a:pt x="5176" y="9512"/>
                </a:cubicBezTo>
                <a:cubicBezTo>
                  <a:pt x="5216" y="9579"/>
                  <a:pt x="5162" y="9539"/>
                  <a:pt x="5244" y="9566"/>
                </a:cubicBezTo>
                <a:cubicBezTo>
                  <a:pt x="5271" y="9539"/>
                  <a:pt x="5257" y="9593"/>
                  <a:pt x="5271" y="9512"/>
                </a:cubicBezTo>
                <a:cubicBezTo>
                  <a:pt x="5298" y="9417"/>
                  <a:pt x="5271" y="9484"/>
                  <a:pt x="5257" y="9444"/>
                </a:cubicBezTo>
                <a:lnTo>
                  <a:pt x="5244" y="9417"/>
                </a:lnTo>
                <a:cubicBezTo>
                  <a:pt x="5230" y="9335"/>
                  <a:pt x="5244" y="9484"/>
                  <a:pt x="5244" y="9376"/>
                </a:cubicBezTo>
                <a:cubicBezTo>
                  <a:pt x="5244" y="9349"/>
                  <a:pt x="5244" y="9308"/>
                  <a:pt x="5244" y="9295"/>
                </a:cubicBezTo>
                <a:cubicBezTo>
                  <a:pt x="5257" y="9146"/>
                  <a:pt x="5338" y="9092"/>
                  <a:pt x="5460" y="9024"/>
                </a:cubicBezTo>
                <a:cubicBezTo>
                  <a:pt x="5515" y="8983"/>
                  <a:pt x="5704" y="8793"/>
                  <a:pt x="5745" y="8793"/>
                </a:cubicBezTo>
                <a:cubicBezTo>
                  <a:pt x="5799" y="8915"/>
                  <a:pt x="5704" y="9552"/>
                  <a:pt x="5664" y="9701"/>
                </a:cubicBezTo>
                <a:cubicBezTo>
                  <a:pt x="5650" y="9742"/>
                  <a:pt x="5623" y="9783"/>
                  <a:pt x="5596" y="9810"/>
                </a:cubicBezTo>
                <a:cubicBezTo>
                  <a:pt x="5542" y="9864"/>
                  <a:pt x="5542" y="9837"/>
                  <a:pt x="5501" y="9905"/>
                </a:cubicBezTo>
                <a:cubicBezTo>
                  <a:pt x="5501" y="9905"/>
                  <a:pt x="5542" y="9972"/>
                  <a:pt x="5623" y="9864"/>
                </a:cubicBezTo>
                <a:cubicBezTo>
                  <a:pt x="5677" y="9810"/>
                  <a:pt x="5636" y="9796"/>
                  <a:pt x="5718" y="9769"/>
                </a:cubicBezTo>
                <a:cubicBezTo>
                  <a:pt x="5786" y="9864"/>
                  <a:pt x="5786" y="10121"/>
                  <a:pt x="5948" y="10040"/>
                </a:cubicBezTo>
                <a:cubicBezTo>
                  <a:pt x="5907" y="9932"/>
                  <a:pt x="5921" y="10067"/>
                  <a:pt x="5813" y="9769"/>
                </a:cubicBezTo>
                <a:cubicBezTo>
                  <a:pt x="5758" y="9593"/>
                  <a:pt x="5772" y="9634"/>
                  <a:pt x="5786" y="9444"/>
                </a:cubicBezTo>
                <a:cubicBezTo>
                  <a:pt x="5799" y="9308"/>
                  <a:pt x="5826" y="9214"/>
                  <a:pt x="5826" y="9092"/>
                </a:cubicBezTo>
                <a:cubicBezTo>
                  <a:pt x="5826" y="8943"/>
                  <a:pt x="5840" y="8793"/>
                  <a:pt x="5826" y="8658"/>
                </a:cubicBezTo>
                <a:cubicBezTo>
                  <a:pt x="5948" y="8577"/>
                  <a:pt x="6056" y="8441"/>
                  <a:pt x="6138" y="8333"/>
                </a:cubicBezTo>
                <a:cubicBezTo>
                  <a:pt x="6233" y="8211"/>
                  <a:pt x="6273" y="8048"/>
                  <a:pt x="6368" y="7926"/>
                </a:cubicBezTo>
                <a:cubicBezTo>
                  <a:pt x="6856" y="8035"/>
                  <a:pt x="6802" y="7913"/>
                  <a:pt x="7046" y="7899"/>
                </a:cubicBezTo>
                <a:cubicBezTo>
                  <a:pt x="7127" y="8048"/>
                  <a:pt x="7100" y="8157"/>
                  <a:pt x="7046" y="8292"/>
                </a:cubicBezTo>
                <a:cubicBezTo>
                  <a:pt x="7018" y="8373"/>
                  <a:pt x="6978" y="8414"/>
                  <a:pt x="6951" y="8468"/>
                </a:cubicBezTo>
                <a:cubicBezTo>
                  <a:pt x="6951" y="8482"/>
                  <a:pt x="6897" y="8550"/>
                  <a:pt x="6897" y="8563"/>
                </a:cubicBezTo>
                <a:cubicBezTo>
                  <a:pt x="6897" y="8577"/>
                  <a:pt x="6883" y="8577"/>
                  <a:pt x="6883" y="8590"/>
                </a:cubicBezTo>
                <a:cubicBezTo>
                  <a:pt x="6869" y="8685"/>
                  <a:pt x="6883" y="8617"/>
                  <a:pt x="6897" y="8658"/>
                </a:cubicBezTo>
                <a:cubicBezTo>
                  <a:pt x="6964" y="8617"/>
                  <a:pt x="7018" y="8482"/>
                  <a:pt x="7073" y="8414"/>
                </a:cubicBezTo>
                <a:cubicBezTo>
                  <a:pt x="7113" y="8468"/>
                  <a:pt x="7113" y="8509"/>
                  <a:pt x="7140" y="8590"/>
                </a:cubicBezTo>
                <a:cubicBezTo>
                  <a:pt x="7168" y="8672"/>
                  <a:pt x="7195" y="8712"/>
                  <a:pt x="7222" y="8780"/>
                </a:cubicBezTo>
                <a:cubicBezTo>
                  <a:pt x="7262" y="8739"/>
                  <a:pt x="7235" y="8807"/>
                  <a:pt x="7235" y="8739"/>
                </a:cubicBezTo>
                <a:cubicBezTo>
                  <a:pt x="7249" y="8685"/>
                  <a:pt x="7127" y="8387"/>
                  <a:pt x="7113" y="8333"/>
                </a:cubicBezTo>
                <a:cubicBezTo>
                  <a:pt x="7100" y="8265"/>
                  <a:pt x="7168" y="8197"/>
                  <a:pt x="7168" y="8089"/>
                </a:cubicBezTo>
                <a:cubicBezTo>
                  <a:pt x="7168" y="7981"/>
                  <a:pt x="7127" y="7913"/>
                  <a:pt x="7127" y="7818"/>
                </a:cubicBezTo>
                <a:cubicBezTo>
                  <a:pt x="7493" y="7560"/>
                  <a:pt x="7682" y="7750"/>
                  <a:pt x="7777" y="8157"/>
                </a:cubicBezTo>
                <a:cubicBezTo>
                  <a:pt x="7859" y="8509"/>
                  <a:pt x="7777" y="8577"/>
                  <a:pt x="7831" y="8699"/>
                </a:cubicBezTo>
                <a:cubicBezTo>
                  <a:pt x="7899" y="8848"/>
                  <a:pt x="7913" y="8793"/>
                  <a:pt x="7750" y="9105"/>
                </a:cubicBezTo>
                <a:cubicBezTo>
                  <a:pt x="7628" y="9349"/>
                  <a:pt x="7276" y="9403"/>
                  <a:pt x="6964" y="9484"/>
                </a:cubicBezTo>
                <a:cubicBezTo>
                  <a:pt x="6720" y="9539"/>
                  <a:pt x="6653" y="9647"/>
                  <a:pt x="6490" y="9783"/>
                </a:cubicBezTo>
                <a:cubicBezTo>
                  <a:pt x="6449" y="9810"/>
                  <a:pt x="6449" y="9810"/>
                  <a:pt x="6409" y="9850"/>
                </a:cubicBezTo>
                <a:cubicBezTo>
                  <a:pt x="6409" y="9864"/>
                  <a:pt x="6233" y="10040"/>
                  <a:pt x="6314" y="10013"/>
                </a:cubicBezTo>
                <a:cubicBezTo>
                  <a:pt x="6382" y="10013"/>
                  <a:pt x="6422" y="9918"/>
                  <a:pt x="6463" y="9877"/>
                </a:cubicBezTo>
                <a:cubicBezTo>
                  <a:pt x="6585" y="9755"/>
                  <a:pt x="6693" y="9634"/>
                  <a:pt x="6869" y="9579"/>
                </a:cubicBezTo>
                <a:cubicBezTo>
                  <a:pt x="6897" y="9566"/>
                  <a:pt x="7113" y="9512"/>
                  <a:pt x="7140" y="9512"/>
                </a:cubicBezTo>
                <a:cubicBezTo>
                  <a:pt x="7113" y="9566"/>
                  <a:pt x="7100" y="9552"/>
                  <a:pt x="7073" y="9606"/>
                </a:cubicBezTo>
                <a:cubicBezTo>
                  <a:pt x="6978" y="9755"/>
                  <a:pt x="6937" y="9986"/>
                  <a:pt x="6815" y="10094"/>
                </a:cubicBezTo>
                <a:cubicBezTo>
                  <a:pt x="6734" y="10162"/>
                  <a:pt x="6720" y="10189"/>
                  <a:pt x="6666" y="10284"/>
                </a:cubicBezTo>
                <a:lnTo>
                  <a:pt x="6734" y="10284"/>
                </a:lnTo>
                <a:cubicBezTo>
                  <a:pt x="6788" y="10176"/>
                  <a:pt x="6842" y="10189"/>
                  <a:pt x="6910" y="10108"/>
                </a:cubicBezTo>
                <a:cubicBezTo>
                  <a:pt x="6951" y="10054"/>
                  <a:pt x="6991" y="9918"/>
                  <a:pt x="7032" y="9837"/>
                </a:cubicBezTo>
                <a:cubicBezTo>
                  <a:pt x="7154" y="9579"/>
                  <a:pt x="7113" y="9606"/>
                  <a:pt x="7452" y="9498"/>
                </a:cubicBezTo>
                <a:cubicBezTo>
                  <a:pt x="7452" y="9579"/>
                  <a:pt x="7452" y="9634"/>
                  <a:pt x="7452" y="9701"/>
                </a:cubicBezTo>
                <a:cubicBezTo>
                  <a:pt x="7452" y="9796"/>
                  <a:pt x="7479" y="9837"/>
                  <a:pt x="7479" y="9905"/>
                </a:cubicBezTo>
                <a:cubicBezTo>
                  <a:pt x="7493" y="10026"/>
                  <a:pt x="7425" y="10176"/>
                  <a:pt x="7479" y="10284"/>
                </a:cubicBezTo>
                <a:lnTo>
                  <a:pt x="7493" y="10284"/>
                </a:lnTo>
                <a:cubicBezTo>
                  <a:pt x="7506" y="10257"/>
                  <a:pt x="7547" y="9918"/>
                  <a:pt x="7547" y="9864"/>
                </a:cubicBezTo>
                <a:cubicBezTo>
                  <a:pt x="7466" y="9173"/>
                  <a:pt x="7588" y="9525"/>
                  <a:pt x="7777" y="9200"/>
                </a:cubicBezTo>
                <a:cubicBezTo>
                  <a:pt x="7886" y="9010"/>
                  <a:pt x="7872" y="8983"/>
                  <a:pt x="7940" y="8861"/>
                </a:cubicBezTo>
                <a:cubicBezTo>
                  <a:pt x="8021" y="8861"/>
                  <a:pt x="8292" y="8943"/>
                  <a:pt x="8346" y="8983"/>
                </a:cubicBezTo>
                <a:lnTo>
                  <a:pt x="8550" y="9186"/>
                </a:lnTo>
                <a:cubicBezTo>
                  <a:pt x="8604" y="9241"/>
                  <a:pt x="8577" y="9241"/>
                  <a:pt x="8631" y="9268"/>
                </a:cubicBezTo>
                <a:lnTo>
                  <a:pt x="8631" y="8617"/>
                </a:lnTo>
                <a:cubicBezTo>
                  <a:pt x="8590" y="8672"/>
                  <a:pt x="8590" y="8753"/>
                  <a:pt x="8577" y="8821"/>
                </a:cubicBezTo>
                <a:cubicBezTo>
                  <a:pt x="8482" y="8793"/>
                  <a:pt x="8468" y="8753"/>
                  <a:pt x="8346" y="8712"/>
                </a:cubicBezTo>
                <a:cubicBezTo>
                  <a:pt x="8292" y="8685"/>
                  <a:pt x="8116" y="8658"/>
                  <a:pt x="8089" y="8644"/>
                </a:cubicBezTo>
                <a:cubicBezTo>
                  <a:pt x="7967" y="8577"/>
                  <a:pt x="8062" y="8211"/>
                  <a:pt x="8048" y="8062"/>
                </a:cubicBezTo>
                <a:cubicBezTo>
                  <a:pt x="8062" y="8062"/>
                  <a:pt x="8346" y="7886"/>
                  <a:pt x="8306" y="7804"/>
                </a:cubicBezTo>
                <a:cubicBezTo>
                  <a:pt x="8238" y="7831"/>
                  <a:pt x="8306" y="7818"/>
                  <a:pt x="8184" y="7913"/>
                </a:cubicBezTo>
                <a:cubicBezTo>
                  <a:pt x="8130" y="7940"/>
                  <a:pt x="8102" y="7981"/>
                  <a:pt x="8035" y="7994"/>
                </a:cubicBezTo>
                <a:cubicBezTo>
                  <a:pt x="8035" y="7696"/>
                  <a:pt x="7899" y="7574"/>
                  <a:pt x="7723" y="7411"/>
                </a:cubicBezTo>
                <a:cubicBezTo>
                  <a:pt x="7750" y="7344"/>
                  <a:pt x="7764" y="7384"/>
                  <a:pt x="7777" y="7276"/>
                </a:cubicBezTo>
                <a:cubicBezTo>
                  <a:pt x="7831" y="7018"/>
                  <a:pt x="7791" y="7100"/>
                  <a:pt x="7913" y="6937"/>
                </a:cubicBezTo>
                <a:cubicBezTo>
                  <a:pt x="7967" y="6856"/>
                  <a:pt x="7926" y="6883"/>
                  <a:pt x="8048" y="6856"/>
                </a:cubicBezTo>
                <a:cubicBezTo>
                  <a:pt x="8197" y="6436"/>
                  <a:pt x="8089" y="6761"/>
                  <a:pt x="8306" y="6409"/>
                </a:cubicBezTo>
                <a:cubicBezTo>
                  <a:pt x="8333" y="6368"/>
                  <a:pt x="8319" y="6382"/>
                  <a:pt x="8333" y="6327"/>
                </a:cubicBezTo>
                <a:cubicBezTo>
                  <a:pt x="8387" y="6138"/>
                  <a:pt x="8319" y="6260"/>
                  <a:pt x="8509" y="6165"/>
                </a:cubicBezTo>
                <a:cubicBezTo>
                  <a:pt x="8550" y="6138"/>
                  <a:pt x="8577" y="6124"/>
                  <a:pt x="8631" y="6111"/>
                </a:cubicBezTo>
                <a:lnTo>
                  <a:pt x="8631" y="6056"/>
                </a:lnTo>
                <a:cubicBezTo>
                  <a:pt x="8509" y="6084"/>
                  <a:pt x="8455" y="6165"/>
                  <a:pt x="8333" y="6111"/>
                </a:cubicBezTo>
                <a:cubicBezTo>
                  <a:pt x="8265" y="5921"/>
                  <a:pt x="8346" y="5935"/>
                  <a:pt x="8197" y="5718"/>
                </a:cubicBezTo>
                <a:cubicBezTo>
                  <a:pt x="8170" y="5664"/>
                  <a:pt x="8157" y="5664"/>
                  <a:pt x="8143" y="5596"/>
                </a:cubicBezTo>
                <a:cubicBezTo>
                  <a:pt x="8428" y="5460"/>
                  <a:pt x="8522" y="5040"/>
                  <a:pt x="8631" y="4973"/>
                </a:cubicBezTo>
                <a:lnTo>
                  <a:pt x="8631" y="4891"/>
                </a:lnTo>
                <a:cubicBezTo>
                  <a:pt x="8550" y="4918"/>
                  <a:pt x="8441" y="5162"/>
                  <a:pt x="8387" y="5244"/>
                </a:cubicBezTo>
                <a:cubicBezTo>
                  <a:pt x="8333" y="5338"/>
                  <a:pt x="8197" y="5501"/>
                  <a:pt x="8089" y="5542"/>
                </a:cubicBezTo>
                <a:cubicBezTo>
                  <a:pt x="8021" y="5501"/>
                  <a:pt x="7737" y="5149"/>
                  <a:pt x="7710" y="5027"/>
                </a:cubicBezTo>
                <a:cubicBezTo>
                  <a:pt x="7750" y="4932"/>
                  <a:pt x="7791" y="4959"/>
                  <a:pt x="7818" y="4891"/>
                </a:cubicBezTo>
                <a:cubicBezTo>
                  <a:pt x="7737" y="4864"/>
                  <a:pt x="7737" y="4932"/>
                  <a:pt x="7615" y="4945"/>
                </a:cubicBezTo>
                <a:lnTo>
                  <a:pt x="7533" y="4647"/>
                </a:lnTo>
                <a:cubicBezTo>
                  <a:pt x="7791" y="4336"/>
                  <a:pt x="7615" y="4552"/>
                  <a:pt x="7913" y="4309"/>
                </a:cubicBezTo>
                <a:cubicBezTo>
                  <a:pt x="7980" y="4241"/>
                  <a:pt x="8251" y="3983"/>
                  <a:pt x="8251" y="3902"/>
                </a:cubicBezTo>
                <a:cubicBezTo>
                  <a:pt x="8184" y="3889"/>
                  <a:pt x="7980" y="4173"/>
                  <a:pt x="7899" y="4241"/>
                </a:cubicBezTo>
                <a:cubicBezTo>
                  <a:pt x="7669" y="4417"/>
                  <a:pt x="7723" y="4349"/>
                  <a:pt x="7520" y="4580"/>
                </a:cubicBezTo>
                <a:cubicBezTo>
                  <a:pt x="7371" y="4512"/>
                  <a:pt x="7181" y="3902"/>
                  <a:pt x="7059" y="3712"/>
                </a:cubicBezTo>
                <a:cubicBezTo>
                  <a:pt x="7046" y="3685"/>
                  <a:pt x="7032" y="3658"/>
                  <a:pt x="7018" y="3645"/>
                </a:cubicBezTo>
                <a:cubicBezTo>
                  <a:pt x="6978" y="3496"/>
                  <a:pt x="7208" y="3563"/>
                  <a:pt x="7303" y="3536"/>
                </a:cubicBezTo>
                <a:cubicBezTo>
                  <a:pt x="7344" y="3523"/>
                  <a:pt x="7371" y="3509"/>
                  <a:pt x="7425" y="3496"/>
                </a:cubicBezTo>
                <a:cubicBezTo>
                  <a:pt x="7615" y="3455"/>
                  <a:pt x="7710" y="3428"/>
                  <a:pt x="7872" y="3306"/>
                </a:cubicBezTo>
                <a:cubicBezTo>
                  <a:pt x="7940" y="3252"/>
                  <a:pt x="7940" y="3279"/>
                  <a:pt x="7967" y="3211"/>
                </a:cubicBezTo>
                <a:cubicBezTo>
                  <a:pt x="7859" y="3225"/>
                  <a:pt x="7696" y="3374"/>
                  <a:pt x="7533" y="3428"/>
                </a:cubicBezTo>
                <a:cubicBezTo>
                  <a:pt x="7344" y="3482"/>
                  <a:pt x="7140" y="3482"/>
                  <a:pt x="6937" y="3509"/>
                </a:cubicBezTo>
                <a:cubicBezTo>
                  <a:pt x="6856" y="3279"/>
                  <a:pt x="6707" y="3116"/>
                  <a:pt x="6720" y="2845"/>
                </a:cubicBezTo>
                <a:cubicBezTo>
                  <a:pt x="6842" y="2764"/>
                  <a:pt x="7140" y="2791"/>
                  <a:pt x="7289" y="2737"/>
                </a:cubicBezTo>
                <a:cubicBezTo>
                  <a:pt x="7439" y="2683"/>
                  <a:pt x="7588" y="2818"/>
                  <a:pt x="7750" y="2832"/>
                </a:cubicBezTo>
                <a:cubicBezTo>
                  <a:pt x="7872" y="2832"/>
                  <a:pt x="7791" y="2832"/>
                  <a:pt x="7831" y="2805"/>
                </a:cubicBezTo>
                <a:cubicBezTo>
                  <a:pt x="7723" y="2764"/>
                  <a:pt x="7520" y="2723"/>
                  <a:pt x="7452" y="2669"/>
                </a:cubicBezTo>
                <a:cubicBezTo>
                  <a:pt x="7520" y="2588"/>
                  <a:pt x="7601" y="2615"/>
                  <a:pt x="7628" y="2507"/>
                </a:cubicBezTo>
                <a:cubicBezTo>
                  <a:pt x="7520" y="2534"/>
                  <a:pt x="7371" y="2656"/>
                  <a:pt x="7235" y="2696"/>
                </a:cubicBezTo>
                <a:cubicBezTo>
                  <a:pt x="7154" y="2710"/>
                  <a:pt x="6788" y="2764"/>
                  <a:pt x="6748" y="2750"/>
                </a:cubicBezTo>
                <a:cubicBezTo>
                  <a:pt x="6720" y="2710"/>
                  <a:pt x="6748" y="2750"/>
                  <a:pt x="6720" y="2710"/>
                </a:cubicBezTo>
                <a:cubicBezTo>
                  <a:pt x="6693" y="2642"/>
                  <a:pt x="6707" y="2588"/>
                  <a:pt x="6707" y="2520"/>
                </a:cubicBezTo>
                <a:cubicBezTo>
                  <a:pt x="6734" y="2330"/>
                  <a:pt x="6788" y="2290"/>
                  <a:pt x="6910" y="2181"/>
                </a:cubicBezTo>
                <a:cubicBezTo>
                  <a:pt x="6978" y="2127"/>
                  <a:pt x="7005" y="2127"/>
                  <a:pt x="7073" y="2073"/>
                </a:cubicBezTo>
                <a:cubicBezTo>
                  <a:pt x="7154" y="2005"/>
                  <a:pt x="7276" y="1897"/>
                  <a:pt x="7357" y="1829"/>
                </a:cubicBezTo>
                <a:cubicBezTo>
                  <a:pt x="7466" y="1748"/>
                  <a:pt x="7737" y="1721"/>
                  <a:pt x="7777" y="1694"/>
                </a:cubicBezTo>
                <a:cubicBezTo>
                  <a:pt x="7737" y="1626"/>
                  <a:pt x="7669" y="1666"/>
                  <a:pt x="7574" y="1666"/>
                </a:cubicBezTo>
                <a:cubicBezTo>
                  <a:pt x="7615" y="1558"/>
                  <a:pt x="7737" y="1423"/>
                  <a:pt x="7831" y="1355"/>
                </a:cubicBezTo>
                <a:cubicBezTo>
                  <a:pt x="7899" y="1301"/>
                  <a:pt x="7913" y="1328"/>
                  <a:pt x="7913" y="1246"/>
                </a:cubicBezTo>
                <a:cubicBezTo>
                  <a:pt x="7804" y="1274"/>
                  <a:pt x="7425" y="1734"/>
                  <a:pt x="7235" y="1870"/>
                </a:cubicBezTo>
                <a:cubicBezTo>
                  <a:pt x="7100" y="1965"/>
                  <a:pt x="6924" y="2181"/>
                  <a:pt x="6761" y="2222"/>
                </a:cubicBezTo>
                <a:cubicBezTo>
                  <a:pt x="6761" y="2114"/>
                  <a:pt x="6775" y="2019"/>
                  <a:pt x="6775" y="1910"/>
                </a:cubicBezTo>
                <a:cubicBezTo>
                  <a:pt x="6748" y="1788"/>
                  <a:pt x="6734" y="1734"/>
                  <a:pt x="6734" y="1585"/>
                </a:cubicBezTo>
                <a:cubicBezTo>
                  <a:pt x="6842" y="1490"/>
                  <a:pt x="6802" y="1504"/>
                  <a:pt x="6883" y="1395"/>
                </a:cubicBezTo>
                <a:cubicBezTo>
                  <a:pt x="6924" y="1328"/>
                  <a:pt x="6991" y="1314"/>
                  <a:pt x="7046" y="1246"/>
                </a:cubicBezTo>
                <a:cubicBezTo>
                  <a:pt x="7086" y="1192"/>
                  <a:pt x="7276" y="1097"/>
                  <a:pt x="7371" y="1084"/>
                </a:cubicBezTo>
                <a:cubicBezTo>
                  <a:pt x="7452" y="1057"/>
                  <a:pt x="7466" y="1097"/>
                  <a:pt x="7493" y="1030"/>
                </a:cubicBezTo>
                <a:cubicBezTo>
                  <a:pt x="7411" y="962"/>
                  <a:pt x="7303" y="1057"/>
                  <a:pt x="7208" y="1070"/>
                </a:cubicBezTo>
                <a:lnTo>
                  <a:pt x="7317" y="826"/>
                </a:lnTo>
                <a:cubicBezTo>
                  <a:pt x="7384" y="691"/>
                  <a:pt x="7452" y="772"/>
                  <a:pt x="7493" y="664"/>
                </a:cubicBezTo>
                <a:cubicBezTo>
                  <a:pt x="7317" y="596"/>
                  <a:pt x="7195" y="989"/>
                  <a:pt x="7113" y="1097"/>
                </a:cubicBezTo>
                <a:cubicBezTo>
                  <a:pt x="7005" y="1206"/>
                  <a:pt x="6883" y="1287"/>
                  <a:pt x="6802" y="1423"/>
                </a:cubicBezTo>
                <a:cubicBezTo>
                  <a:pt x="6693" y="1572"/>
                  <a:pt x="6788" y="1409"/>
                  <a:pt x="6693" y="1477"/>
                </a:cubicBezTo>
                <a:cubicBezTo>
                  <a:pt x="6639" y="1761"/>
                  <a:pt x="6761" y="2032"/>
                  <a:pt x="6680" y="2276"/>
                </a:cubicBezTo>
                <a:cubicBezTo>
                  <a:pt x="6571" y="2276"/>
                  <a:pt x="6463" y="2114"/>
                  <a:pt x="6409" y="2032"/>
                </a:cubicBezTo>
                <a:cubicBezTo>
                  <a:pt x="6314" y="1897"/>
                  <a:pt x="6233" y="1870"/>
                  <a:pt x="6084" y="1788"/>
                </a:cubicBezTo>
                <a:lnTo>
                  <a:pt x="6151" y="1558"/>
                </a:lnTo>
                <a:cubicBezTo>
                  <a:pt x="6178" y="1477"/>
                  <a:pt x="6151" y="1395"/>
                  <a:pt x="6084" y="1395"/>
                </a:cubicBezTo>
                <a:cubicBezTo>
                  <a:pt x="6070" y="1490"/>
                  <a:pt x="6124" y="1423"/>
                  <a:pt x="6084" y="1558"/>
                </a:cubicBezTo>
                <a:cubicBezTo>
                  <a:pt x="6043" y="1666"/>
                  <a:pt x="6043" y="1639"/>
                  <a:pt x="6056" y="1775"/>
                </a:cubicBezTo>
                <a:cubicBezTo>
                  <a:pt x="5786" y="1680"/>
                  <a:pt x="5609" y="1490"/>
                  <a:pt x="5474" y="1287"/>
                </a:cubicBezTo>
                <a:cubicBezTo>
                  <a:pt x="5487" y="1219"/>
                  <a:pt x="5515" y="1233"/>
                  <a:pt x="5528" y="1152"/>
                </a:cubicBezTo>
                <a:lnTo>
                  <a:pt x="5528" y="1016"/>
                </a:lnTo>
                <a:cubicBezTo>
                  <a:pt x="5515" y="962"/>
                  <a:pt x="5542" y="1016"/>
                  <a:pt x="5501" y="975"/>
                </a:cubicBezTo>
                <a:cubicBezTo>
                  <a:pt x="5474" y="1057"/>
                  <a:pt x="5501" y="1138"/>
                  <a:pt x="5433" y="1206"/>
                </a:cubicBezTo>
                <a:cubicBezTo>
                  <a:pt x="5325" y="1165"/>
                  <a:pt x="5176" y="894"/>
                  <a:pt x="5108" y="786"/>
                </a:cubicBezTo>
                <a:cubicBezTo>
                  <a:pt x="5067" y="704"/>
                  <a:pt x="5067" y="664"/>
                  <a:pt x="5027" y="596"/>
                </a:cubicBezTo>
                <a:cubicBezTo>
                  <a:pt x="4973" y="474"/>
                  <a:pt x="4756" y="27"/>
                  <a:pt x="4607" y="0"/>
                </a:cubicBezTo>
                <a:cubicBezTo>
                  <a:pt x="4607" y="95"/>
                  <a:pt x="4620" y="68"/>
                  <a:pt x="4661" y="108"/>
                </a:cubicBezTo>
                <a:cubicBezTo>
                  <a:pt x="4769" y="203"/>
                  <a:pt x="4824" y="298"/>
                  <a:pt x="4891" y="447"/>
                </a:cubicBezTo>
                <a:lnTo>
                  <a:pt x="5067" y="799"/>
                </a:lnTo>
                <a:cubicBezTo>
                  <a:pt x="5094" y="853"/>
                  <a:pt x="5108" y="894"/>
                  <a:pt x="5135" y="948"/>
                </a:cubicBezTo>
                <a:cubicBezTo>
                  <a:pt x="5013" y="935"/>
                  <a:pt x="4702" y="772"/>
                  <a:pt x="4607" y="799"/>
                </a:cubicBezTo>
                <a:cubicBezTo>
                  <a:pt x="4634" y="853"/>
                  <a:pt x="4688" y="853"/>
                  <a:pt x="4756" y="881"/>
                </a:cubicBezTo>
                <a:cubicBezTo>
                  <a:pt x="4824" y="894"/>
                  <a:pt x="4878" y="908"/>
                  <a:pt x="4932" y="935"/>
                </a:cubicBezTo>
                <a:cubicBezTo>
                  <a:pt x="5135" y="1030"/>
                  <a:pt x="5230" y="1030"/>
                  <a:pt x="5352" y="1233"/>
                </a:cubicBezTo>
                <a:lnTo>
                  <a:pt x="5677" y="1639"/>
                </a:lnTo>
                <a:cubicBezTo>
                  <a:pt x="5501" y="1680"/>
                  <a:pt x="5216" y="1680"/>
                  <a:pt x="5149" y="1734"/>
                </a:cubicBezTo>
                <a:cubicBezTo>
                  <a:pt x="5149" y="1734"/>
                  <a:pt x="5162" y="1734"/>
                  <a:pt x="5162" y="1734"/>
                </a:cubicBezTo>
                <a:cubicBezTo>
                  <a:pt x="5162" y="1734"/>
                  <a:pt x="5162" y="1734"/>
                  <a:pt x="5176" y="1734"/>
                </a:cubicBezTo>
                <a:lnTo>
                  <a:pt x="5474" y="1721"/>
                </a:lnTo>
                <a:cubicBezTo>
                  <a:pt x="5623" y="1707"/>
                  <a:pt x="5704" y="1666"/>
                  <a:pt x="5853" y="1734"/>
                </a:cubicBezTo>
                <a:cubicBezTo>
                  <a:pt x="5962" y="1788"/>
                  <a:pt x="6219" y="1883"/>
                  <a:pt x="6273" y="1978"/>
                </a:cubicBezTo>
                <a:cubicBezTo>
                  <a:pt x="6178" y="2059"/>
                  <a:pt x="6016" y="2032"/>
                  <a:pt x="5921" y="2059"/>
                </a:cubicBezTo>
                <a:cubicBezTo>
                  <a:pt x="5799" y="2100"/>
                  <a:pt x="5569" y="2046"/>
                  <a:pt x="5474" y="2100"/>
                </a:cubicBezTo>
                <a:cubicBezTo>
                  <a:pt x="5515" y="2154"/>
                  <a:pt x="5867" y="2127"/>
                  <a:pt x="5948" y="2127"/>
                </a:cubicBezTo>
                <a:cubicBezTo>
                  <a:pt x="5935" y="2290"/>
                  <a:pt x="5813" y="2290"/>
                  <a:pt x="5731" y="2398"/>
                </a:cubicBezTo>
                <a:cubicBezTo>
                  <a:pt x="5813" y="2439"/>
                  <a:pt x="5948" y="2249"/>
                  <a:pt x="5989" y="2181"/>
                </a:cubicBezTo>
                <a:cubicBezTo>
                  <a:pt x="6043" y="2086"/>
                  <a:pt x="6002" y="2114"/>
                  <a:pt x="6138" y="2086"/>
                </a:cubicBezTo>
                <a:cubicBezTo>
                  <a:pt x="6449" y="2032"/>
                  <a:pt x="6300" y="2046"/>
                  <a:pt x="6490" y="2222"/>
                </a:cubicBezTo>
                <a:lnTo>
                  <a:pt x="6680" y="2357"/>
                </a:lnTo>
                <a:cubicBezTo>
                  <a:pt x="6680" y="2479"/>
                  <a:pt x="6653" y="2588"/>
                  <a:pt x="6653" y="2723"/>
                </a:cubicBezTo>
                <a:cubicBezTo>
                  <a:pt x="6666" y="2845"/>
                  <a:pt x="6666" y="3021"/>
                  <a:pt x="6666" y="3130"/>
                </a:cubicBezTo>
                <a:cubicBezTo>
                  <a:pt x="6477" y="3143"/>
                  <a:pt x="6422" y="3062"/>
                  <a:pt x="6314" y="2981"/>
                </a:cubicBezTo>
                <a:cubicBezTo>
                  <a:pt x="6233" y="2927"/>
                  <a:pt x="6111" y="2791"/>
                  <a:pt x="6029" y="2750"/>
                </a:cubicBezTo>
                <a:cubicBezTo>
                  <a:pt x="5962" y="2710"/>
                  <a:pt x="5935" y="2723"/>
                  <a:pt x="5853" y="2669"/>
                </a:cubicBezTo>
                <a:cubicBezTo>
                  <a:pt x="5772" y="2615"/>
                  <a:pt x="5786" y="2615"/>
                  <a:pt x="5691" y="2574"/>
                </a:cubicBezTo>
                <a:cubicBezTo>
                  <a:pt x="5447" y="2466"/>
                  <a:pt x="5298" y="2276"/>
                  <a:pt x="5054" y="2181"/>
                </a:cubicBezTo>
                <a:cubicBezTo>
                  <a:pt x="4918" y="2127"/>
                  <a:pt x="4661" y="1992"/>
                  <a:pt x="4553" y="1910"/>
                </a:cubicBezTo>
                <a:cubicBezTo>
                  <a:pt x="4512" y="1883"/>
                  <a:pt x="4458" y="1815"/>
                  <a:pt x="4444" y="1748"/>
                </a:cubicBezTo>
                <a:cubicBezTo>
                  <a:pt x="4444" y="1612"/>
                  <a:pt x="4553" y="1450"/>
                  <a:pt x="4431" y="1328"/>
                </a:cubicBezTo>
                <a:cubicBezTo>
                  <a:pt x="4417" y="1355"/>
                  <a:pt x="4417" y="1314"/>
                  <a:pt x="4417" y="1355"/>
                </a:cubicBezTo>
                <a:cubicBezTo>
                  <a:pt x="4417" y="1477"/>
                  <a:pt x="4431" y="1572"/>
                  <a:pt x="4390" y="1680"/>
                </a:cubicBezTo>
                <a:lnTo>
                  <a:pt x="4376" y="1721"/>
                </a:lnTo>
                <a:cubicBezTo>
                  <a:pt x="4322" y="1694"/>
                  <a:pt x="4295" y="1639"/>
                  <a:pt x="4268" y="1585"/>
                </a:cubicBezTo>
                <a:lnTo>
                  <a:pt x="3983" y="1152"/>
                </a:lnTo>
                <a:cubicBezTo>
                  <a:pt x="3943" y="1057"/>
                  <a:pt x="3902" y="908"/>
                  <a:pt x="3862" y="799"/>
                </a:cubicBezTo>
                <a:cubicBezTo>
                  <a:pt x="3834" y="732"/>
                  <a:pt x="3807" y="677"/>
                  <a:pt x="3794" y="623"/>
                </a:cubicBezTo>
                <a:cubicBezTo>
                  <a:pt x="3780" y="555"/>
                  <a:pt x="3767" y="501"/>
                  <a:pt x="3726" y="501"/>
                </a:cubicBezTo>
                <a:cubicBezTo>
                  <a:pt x="3712" y="515"/>
                  <a:pt x="3685" y="474"/>
                  <a:pt x="3712" y="582"/>
                </a:cubicBezTo>
                <a:cubicBezTo>
                  <a:pt x="3726" y="691"/>
                  <a:pt x="3794" y="745"/>
                  <a:pt x="3821" y="867"/>
                </a:cubicBezTo>
                <a:cubicBezTo>
                  <a:pt x="3618" y="840"/>
                  <a:pt x="3347" y="759"/>
                  <a:pt x="3252" y="664"/>
                </a:cubicBezTo>
                <a:cubicBezTo>
                  <a:pt x="3170" y="786"/>
                  <a:pt x="3712" y="935"/>
                  <a:pt x="3834" y="908"/>
                </a:cubicBezTo>
                <a:cubicBezTo>
                  <a:pt x="3902" y="1057"/>
                  <a:pt x="3916" y="1097"/>
                  <a:pt x="3983" y="1219"/>
                </a:cubicBezTo>
                <a:cubicBezTo>
                  <a:pt x="4065" y="1368"/>
                  <a:pt x="4187" y="1490"/>
                  <a:pt x="4065" y="1477"/>
                </a:cubicBezTo>
                <a:lnTo>
                  <a:pt x="3794" y="1436"/>
                </a:lnTo>
                <a:cubicBezTo>
                  <a:pt x="3740" y="1436"/>
                  <a:pt x="3685" y="1423"/>
                  <a:pt x="3618" y="1409"/>
                </a:cubicBezTo>
                <a:cubicBezTo>
                  <a:pt x="3563" y="1382"/>
                  <a:pt x="3523" y="1355"/>
                  <a:pt x="3469" y="1382"/>
                </a:cubicBezTo>
                <a:cubicBezTo>
                  <a:pt x="3496" y="1450"/>
                  <a:pt x="3455" y="1395"/>
                  <a:pt x="3523" y="1423"/>
                </a:cubicBezTo>
                <a:cubicBezTo>
                  <a:pt x="3523" y="1423"/>
                  <a:pt x="3604" y="1450"/>
                  <a:pt x="3618" y="1450"/>
                </a:cubicBezTo>
                <a:cubicBezTo>
                  <a:pt x="3672" y="1463"/>
                  <a:pt x="3726" y="1463"/>
                  <a:pt x="3794" y="1477"/>
                </a:cubicBezTo>
                <a:cubicBezTo>
                  <a:pt x="4390" y="1558"/>
                  <a:pt x="4105" y="1599"/>
                  <a:pt x="4458" y="1883"/>
                </a:cubicBezTo>
                <a:cubicBezTo>
                  <a:pt x="4498" y="1924"/>
                  <a:pt x="4539" y="1951"/>
                  <a:pt x="4566" y="2005"/>
                </a:cubicBezTo>
                <a:cubicBezTo>
                  <a:pt x="4512" y="2032"/>
                  <a:pt x="4444" y="2073"/>
                  <a:pt x="4376" y="2100"/>
                </a:cubicBezTo>
                <a:cubicBezTo>
                  <a:pt x="4282" y="2127"/>
                  <a:pt x="4200" y="2114"/>
                  <a:pt x="4160" y="2168"/>
                </a:cubicBezTo>
                <a:cubicBezTo>
                  <a:pt x="4309" y="2249"/>
                  <a:pt x="4485" y="2046"/>
                  <a:pt x="4647" y="2046"/>
                </a:cubicBezTo>
                <a:cubicBezTo>
                  <a:pt x="4729" y="2046"/>
                  <a:pt x="4729" y="2086"/>
                  <a:pt x="4796" y="2127"/>
                </a:cubicBezTo>
                <a:cubicBezTo>
                  <a:pt x="4986" y="2236"/>
                  <a:pt x="5135" y="2222"/>
                  <a:pt x="5325" y="2412"/>
                </a:cubicBezTo>
                <a:cubicBezTo>
                  <a:pt x="5365" y="2452"/>
                  <a:pt x="5325" y="2398"/>
                  <a:pt x="5352" y="2452"/>
                </a:cubicBezTo>
                <a:cubicBezTo>
                  <a:pt x="5162" y="2574"/>
                  <a:pt x="4525" y="2588"/>
                  <a:pt x="4471" y="2615"/>
                </a:cubicBezTo>
                <a:cubicBezTo>
                  <a:pt x="4566" y="2696"/>
                  <a:pt x="5054" y="2615"/>
                  <a:pt x="5176" y="2574"/>
                </a:cubicBezTo>
                <a:cubicBezTo>
                  <a:pt x="5487" y="2493"/>
                  <a:pt x="5393" y="2493"/>
                  <a:pt x="5636" y="2601"/>
                </a:cubicBezTo>
                <a:cubicBezTo>
                  <a:pt x="5718" y="2642"/>
                  <a:pt x="5745" y="2628"/>
                  <a:pt x="5758" y="2696"/>
                </a:cubicBezTo>
                <a:cubicBezTo>
                  <a:pt x="5704" y="2778"/>
                  <a:pt x="5569" y="2791"/>
                  <a:pt x="5501" y="2859"/>
                </a:cubicBezTo>
                <a:cubicBezTo>
                  <a:pt x="5555" y="2927"/>
                  <a:pt x="5691" y="2805"/>
                  <a:pt x="5772" y="2764"/>
                </a:cubicBezTo>
                <a:cubicBezTo>
                  <a:pt x="5907" y="2710"/>
                  <a:pt x="6016" y="2791"/>
                  <a:pt x="6097" y="2859"/>
                </a:cubicBezTo>
                <a:cubicBezTo>
                  <a:pt x="6165" y="2927"/>
                  <a:pt x="6260" y="2994"/>
                  <a:pt x="6341" y="3062"/>
                </a:cubicBezTo>
                <a:cubicBezTo>
                  <a:pt x="6449" y="3157"/>
                  <a:pt x="6531" y="3198"/>
                  <a:pt x="6707" y="3198"/>
                </a:cubicBezTo>
                <a:cubicBezTo>
                  <a:pt x="6748" y="3279"/>
                  <a:pt x="6761" y="3279"/>
                  <a:pt x="6802" y="3360"/>
                </a:cubicBezTo>
                <a:cubicBezTo>
                  <a:pt x="6869" y="3496"/>
                  <a:pt x="7059" y="3794"/>
                  <a:pt x="7086" y="3902"/>
                </a:cubicBezTo>
                <a:cubicBezTo>
                  <a:pt x="6869" y="4132"/>
                  <a:pt x="6761" y="3767"/>
                  <a:pt x="6558" y="3590"/>
                </a:cubicBezTo>
                <a:cubicBezTo>
                  <a:pt x="6504" y="3536"/>
                  <a:pt x="6206" y="3265"/>
                  <a:pt x="6151" y="3238"/>
                </a:cubicBezTo>
                <a:lnTo>
                  <a:pt x="5989" y="3170"/>
                </a:lnTo>
                <a:cubicBezTo>
                  <a:pt x="5921" y="3265"/>
                  <a:pt x="6097" y="3225"/>
                  <a:pt x="6233" y="3374"/>
                </a:cubicBezTo>
                <a:cubicBezTo>
                  <a:pt x="6314" y="3469"/>
                  <a:pt x="6436" y="3536"/>
                  <a:pt x="6531" y="3618"/>
                </a:cubicBezTo>
                <a:cubicBezTo>
                  <a:pt x="6598" y="3685"/>
                  <a:pt x="6693" y="3834"/>
                  <a:pt x="6775" y="3916"/>
                </a:cubicBezTo>
                <a:cubicBezTo>
                  <a:pt x="6910" y="4092"/>
                  <a:pt x="6910" y="4051"/>
                  <a:pt x="7113" y="3997"/>
                </a:cubicBezTo>
                <a:cubicBezTo>
                  <a:pt x="7168" y="4078"/>
                  <a:pt x="7289" y="4309"/>
                  <a:pt x="7289" y="4431"/>
                </a:cubicBezTo>
                <a:cubicBezTo>
                  <a:pt x="7262" y="4458"/>
                  <a:pt x="7222" y="4471"/>
                  <a:pt x="7181" y="4512"/>
                </a:cubicBezTo>
                <a:cubicBezTo>
                  <a:pt x="7140" y="4552"/>
                  <a:pt x="7100" y="4620"/>
                  <a:pt x="7073" y="4634"/>
                </a:cubicBezTo>
                <a:cubicBezTo>
                  <a:pt x="6978" y="4702"/>
                  <a:pt x="6802" y="4634"/>
                  <a:pt x="6707" y="4593"/>
                </a:cubicBezTo>
                <a:cubicBezTo>
                  <a:pt x="6531" y="4539"/>
                  <a:pt x="6436" y="4132"/>
                  <a:pt x="6314" y="4105"/>
                </a:cubicBezTo>
                <a:cubicBezTo>
                  <a:pt x="6314" y="4200"/>
                  <a:pt x="6463" y="4322"/>
                  <a:pt x="6477" y="4458"/>
                </a:cubicBezTo>
                <a:cubicBezTo>
                  <a:pt x="6314" y="4431"/>
                  <a:pt x="6124" y="4214"/>
                  <a:pt x="6043" y="4200"/>
                </a:cubicBezTo>
                <a:cubicBezTo>
                  <a:pt x="6043" y="4295"/>
                  <a:pt x="6219" y="4363"/>
                  <a:pt x="6300" y="4417"/>
                </a:cubicBezTo>
                <a:cubicBezTo>
                  <a:pt x="6490" y="4552"/>
                  <a:pt x="6802" y="4769"/>
                  <a:pt x="7046" y="4702"/>
                </a:cubicBezTo>
                <a:cubicBezTo>
                  <a:pt x="7168" y="4674"/>
                  <a:pt x="7168" y="4552"/>
                  <a:pt x="7344" y="4485"/>
                </a:cubicBezTo>
                <a:cubicBezTo>
                  <a:pt x="7398" y="4539"/>
                  <a:pt x="7425" y="4620"/>
                  <a:pt x="7452" y="4715"/>
                </a:cubicBezTo>
                <a:cubicBezTo>
                  <a:pt x="7506" y="4891"/>
                  <a:pt x="7601" y="5054"/>
                  <a:pt x="7696" y="5176"/>
                </a:cubicBezTo>
                <a:cubicBezTo>
                  <a:pt x="7791" y="5284"/>
                  <a:pt x="7791" y="5244"/>
                  <a:pt x="7818" y="5433"/>
                </a:cubicBezTo>
                <a:cubicBezTo>
                  <a:pt x="7764" y="5460"/>
                  <a:pt x="7710" y="5460"/>
                  <a:pt x="7628" y="5515"/>
                </a:cubicBezTo>
                <a:cubicBezTo>
                  <a:pt x="7384" y="5664"/>
                  <a:pt x="7073" y="5691"/>
                  <a:pt x="7032" y="5718"/>
                </a:cubicBezTo>
                <a:cubicBezTo>
                  <a:pt x="7181" y="5840"/>
                  <a:pt x="7723" y="5501"/>
                  <a:pt x="7886" y="5487"/>
                </a:cubicBezTo>
                <a:cubicBezTo>
                  <a:pt x="7994" y="5582"/>
                  <a:pt x="8157" y="5772"/>
                  <a:pt x="8211" y="5948"/>
                </a:cubicBezTo>
                <a:cubicBezTo>
                  <a:pt x="8292" y="6314"/>
                  <a:pt x="8251" y="6327"/>
                  <a:pt x="8102" y="6544"/>
                </a:cubicBezTo>
                <a:lnTo>
                  <a:pt x="7804" y="6409"/>
                </a:lnTo>
                <a:cubicBezTo>
                  <a:pt x="7723" y="6327"/>
                  <a:pt x="7750" y="6192"/>
                  <a:pt x="7628" y="6138"/>
                </a:cubicBezTo>
                <a:cubicBezTo>
                  <a:pt x="7628" y="6178"/>
                  <a:pt x="7696" y="6341"/>
                  <a:pt x="7710" y="6409"/>
                </a:cubicBezTo>
                <a:lnTo>
                  <a:pt x="7601" y="6395"/>
                </a:lnTo>
                <a:lnTo>
                  <a:pt x="7913" y="6544"/>
                </a:lnTo>
                <a:cubicBezTo>
                  <a:pt x="7953" y="6571"/>
                  <a:pt x="7980" y="6571"/>
                  <a:pt x="8021" y="6598"/>
                </a:cubicBezTo>
                <a:cubicBezTo>
                  <a:pt x="8008" y="6707"/>
                  <a:pt x="7886" y="6829"/>
                  <a:pt x="7750" y="6829"/>
                </a:cubicBezTo>
                <a:cubicBezTo>
                  <a:pt x="7750" y="7059"/>
                  <a:pt x="7628" y="7059"/>
                  <a:pt x="7628" y="7357"/>
                </a:cubicBezTo>
                <a:cubicBezTo>
                  <a:pt x="7452" y="7384"/>
                  <a:pt x="7560" y="7289"/>
                  <a:pt x="7208" y="7439"/>
                </a:cubicBezTo>
                <a:cubicBezTo>
                  <a:pt x="7073" y="7506"/>
                  <a:pt x="6991" y="7601"/>
                  <a:pt x="6883" y="7655"/>
                </a:cubicBezTo>
                <a:cubicBezTo>
                  <a:pt x="6869" y="7628"/>
                  <a:pt x="6869" y="7655"/>
                  <a:pt x="6856" y="7601"/>
                </a:cubicBezTo>
                <a:cubicBezTo>
                  <a:pt x="6815" y="7479"/>
                  <a:pt x="6842" y="7330"/>
                  <a:pt x="6897" y="7222"/>
                </a:cubicBezTo>
                <a:cubicBezTo>
                  <a:pt x="6924" y="7154"/>
                  <a:pt x="7046" y="6897"/>
                  <a:pt x="7046" y="6869"/>
                </a:cubicBezTo>
                <a:cubicBezTo>
                  <a:pt x="6897" y="6883"/>
                  <a:pt x="6720" y="7357"/>
                  <a:pt x="6775" y="7628"/>
                </a:cubicBezTo>
                <a:cubicBezTo>
                  <a:pt x="6815" y="7777"/>
                  <a:pt x="6626" y="7859"/>
                  <a:pt x="6517" y="7818"/>
                </a:cubicBezTo>
                <a:cubicBezTo>
                  <a:pt x="6395" y="7764"/>
                  <a:pt x="6314" y="7628"/>
                  <a:pt x="6260" y="7506"/>
                </a:cubicBezTo>
                <a:cubicBezTo>
                  <a:pt x="6341" y="7289"/>
                  <a:pt x="6449" y="7168"/>
                  <a:pt x="6598" y="6991"/>
                </a:cubicBezTo>
                <a:lnTo>
                  <a:pt x="6788" y="6761"/>
                </a:lnTo>
                <a:cubicBezTo>
                  <a:pt x="6829" y="6707"/>
                  <a:pt x="6937" y="6544"/>
                  <a:pt x="6937" y="6490"/>
                </a:cubicBezTo>
                <a:cubicBezTo>
                  <a:pt x="6802" y="6477"/>
                  <a:pt x="6802" y="6585"/>
                  <a:pt x="6734" y="6693"/>
                </a:cubicBezTo>
                <a:cubicBezTo>
                  <a:pt x="6680" y="6815"/>
                  <a:pt x="6558" y="6910"/>
                  <a:pt x="6463" y="7018"/>
                </a:cubicBezTo>
                <a:cubicBezTo>
                  <a:pt x="6422" y="7086"/>
                  <a:pt x="6246" y="7357"/>
                  <a:pt x="6206" y="7384"/>
                </a:cubicBezTo>
                <a:cubicBezTo>
                  <a:pt x="6097" y="7357"/>
                  <a:pt x="6151" y="7303"/>
                  <a:pt x="6002" y="7249"/>
                </a:cubicBezTo>
                <a:lnTo>
                  <a:pt x="5853" y="7181"/>
                </a:lnTo>
                <a:cubicBezTo>
                  <a:pt x="5799" y="7168"/>
                  <a:pt x="5826" y="7195"/>
                  <a:pt x="5772" y="7140"/>
                </a:cubicBezTo>
                <a:cubicBezTo>
                  <a:pt x="5691" y="7073"/>
                  <a:pt x="5609" y="6815"/>
                  <a:pt x="5596" y="6666"/>
                </a:cubicBezTo>
                <a:cubicBezTo>
                  <a:pt x="5880" y="6490"/>
                  <a:pt x="5867" y="6585"/>
                  <a:pt x="6206" y="6314"/>
                </a:cubicBezTo>
                <a:cubicBezTo>
                  <a:pt x="6260" y="6260"/>
                  <a:pt x="6246" y="6300"/>
                  <a:pt x="6273" y="6233"/>
                </a:cubicBezTo>
                <a:cubicBezTo>
                  <a:pt x="6192" y="6192"/>
                  <a:pt x="6029" y="6368"/>
                  <a:pt x="5962" y="6422"/>
                </a:cubicBezTo>
                <a:cubicBezTo>
                  <a:pt x="5867" y="6477"/>
                  <a:pt x="5853" y="6449"/>
                  <a:pt x="5772" y="6490"/>
                </a:cubicBezTo>
                <a:cubicBezTo>
                  <a:pt x="5691" y="6531"/>
                  <a:pt x="5664" y="6571"/>
                  <a:pt x="5542" y="6571"/>
                </a:cubicBezTo>
                <a:cubicBezTo>
                  <a:pt x="5501" y="6477"/>
                  <a:pt x="5393" y="6327"/>
                  <a:pt x="5325" y="6233"/>
                </a:cubicBezTo>
                <a:cubicBezTo>
                  <a:pt x="5352" y="6165"/>
                  <a:pt x="5338" y="6233"/>
                  <a:pt x="5365" y="6192"/>
                </a:cubicBezTo>
                <a:cubicBezTo>
                  <a:pt x="5406" y="6138"/>
                  <a:pt x="5352" y="6233"/>
                  <a:pt x="5379" y="6165"/>
                </a:cubicBezTo>
                <a:lnTo>
                  <a:pt x="5447" y="5989"/>
                </a:lnTo>
                <a:cubicBezTo>
                  <a:pt x="5501" y="5894"/>
                  <a:pt x="5515" y="5785"/>
                  <a:pt x="5555" y="5704"/>
                </a:cubicBezTo>
                <a:cubicBezTo>
                  <a:pt x="5691" y="5447"/>
                  <a:pt x="5664" y="5365"/>
                  <a:pt x="5718" y="5298"/>
                </a:cubicBezTo>
                <a:cubicBezTo>
                  <a:pt x="5772" y="5244"/>
                  <a:pt x="5786" y="5257"/>
                  <a:pt x="5786" y="5162"/>
                </a:cubicBezTo>
                <a:cubicBezTo>
                  <a:pt x="5731" y="5176"/>
                  <a:pt x="5745" y="5189"/>
                  <a:pt x="5691" y="5189"/>
                </a:cubicBezTo>
                <a:cubicBezTo>
                  <a:pt x="5677" y="4634"/>
                  <a:pt x="5460" y="4403"/>
                  <a:pt x="5542" y="4227"/>
                </a:cubicBezTo>
                <a:cubicBezTo>
                  <a:pt x="5542" y="4214"/>
                  <a:pt x="5542" y="4214"/>
                  <a:pt x="5542" y="4214"/>
                </a:cubicBezTo>
                <a:cubicBezTo>
                  <a:pt x="5636" y="4011"/>
                  <a:pt x="5758" y="3943"/>
                  <a:pt x="5772" y="3834"/>
                </a:cubicBezTo>
                <a:cubicBezTo>
                  <a:pt x="5609" y="3861"/>
                  <a:pt x="5609" y="4051"/>
                  <a:pt x="5474" y="4119"/>
                </a:cubicBezTo>
                <a:cubicBezTo>
                  <a:pt x="5474" y="4051"/>
                  <a:pt x="5474" y="3997"/>
                  <a:pt x="5460" y="3929"/>
                </a:cubicBezTo>
                <a:cubicBezTo>
                  <a:pt x="5447" y="3821"/>
                  <a:pt x="5460" y="3821"/>
                  <a:pt x="5379" y="3807"/>
                </a:cubicBezTo>
                <a:cubicBezTo>
                  <a:pt x="5338" y="3861"/>
                  <a:pt x="5433" y="4281"/>
                  <a:pt x="5433" y="4390"/>
                </a:cubicBezTo>
                <a:cubicBezTo>
                  <a:pt x="5284" y="4376"/>
                  <a:pt x="5176" y="4214"/>
                  <a:pt x="5135" y="4092"/>
                </a:cubicBezTo>
                <a:cubicBezTo>
                  <a:pt x="5094" y="3983"/>
                  <a:pt x="5189" y="4173"/>
                  <a:pt x="5122" y="4065"/>
                </a:cubicBezTo>
                <a:cubicBezTo>
                  <a:pt x="5094" y="4024"/>
                  <a:pt x="5149" y="4051"/>
                  <a:pt x="5094" y="4051"/>
                </a:cubicBezTo>
                <a:cubicBezTo>
                  <a:pt x="5054" y="4078"/>
                  <a:pt x="5040" y="4105"/>
                  <a:pt x="5067" y="4187"/>
                </a:cubicBezTo>
                <a:cubicBezTo>
                  <a:pt x="5094" y="4254"/>
                  <a:pt x="5298" y="4431"/>
                  <a:pt x="5365" y="4458"/>
                </a:cubicBezTo>
                <a:cubicBezTo>
                  <a:pt x="5487" y="4498"/>
                  <a:pt x="5501" y="4525"/>
                  <a:pt x="5528" y="4647"/>
                </a:cubicBezTo>
                <a:cubicBezTo>
                  <a:pt x="5555" y="4756"/>
                  <a:pt x="5555" y="4864"/>
                  <a:pt x="5582" y="4986"/>
                </a:cubicBezTo>
                <a:cubicBezTo>
                  <a:pt x="5636" y="5189"/>
                  <a:pt x="5609" y="5474"/>
                  <a:pt x="5515" y="5623"/>
                </a:cubicBezTo>
                <a:cubicBezTo>
                  <a:pt x="5433" y="5758"/>
                  <a:pt x="5460" y="5758"/>
                  <a:pt x="5420" y="5894"/>
                </a:cubicBezTo>
                <a:cubicBezTo>
                  <a:pt x="5393" y="5935"/>
                  <a:pt x="5311" y="6111"/>
                  <a:pt x="5284" y="6138"/>
                </a:cubicBezTo>
                <a:cubicBezTo>
                  <a:pt x="5216" y="6111"/>
                  <a:pt x="5271" y="6138"/>
                  <a:pt x="5216" y="6084"/>
                </a:cubicBezTo>
                <a:cubicBezTo>
                  <a:pt x="5122" y="5975"/>
                  <a:pt x="5027" y="5907"/>
                  <a:pt x="4918" y="5813"/>
                </a:cubicBezTo>
                <a:cubicBezTo>
                  <a:pt x="4878" y="5772"/>
                  <a:pt x="4810" y="5731"/>
                  <a:pt x="4783" y="5691"/>
                </a:cubicBezTo>
                <a:cubicBezTo>
                  <a:pt x="4715" y="5447"/>
                  <a:pt x="5027" y="4891"/>
                  <a:pt x="4973" y="4796"/>
                </a:cubicBezTo>
                <a:cubicBezTo>
                  <a:pt x="4864" y="4823"/>
                  <a:pt x="4851" y="5067"/>
                  <a:pt x="4810" y="5149"/>
                </a:cubicBezTo>
                <a:cubicBezTo>
                  <a:pt x="4769" y="5244"/>
                  <a:pt x="4715" y="5515"/>
                  <a:pt x="4688" y="5555"/>
                </a:cubicBezTo>
                <a:cubicBezTo>
                  <a:pt x="4525" y="5365"/>
                  <a:pt x="4349" y="5230"/>
                  <a:pt x="4173" y="5067"/>
                </a:cubicBezTo>
                <a:cubicBezTo>
                  <a:pt x="4227" y="5000"/>
                  <a:pt x="4268" y="4905"/>
                  <a:pt x="4336" y="4851"/>
                </a:cubicBezTo>
                <a:lnTo>
                  <a:pt x="4417" y="4796"/>
                </a:lnTo>
                <a:cubicBezTo>
                  <a:pt x="4553" y="4647"/>
                  <a:pt x="4458" y="4756"/>
                  <a:pt x="4634" y="4634"/>
                </a:cubicBezTo>
                <a:cubicBezTo>
                  <a:pt x="4715" y="4580"/>
                  <a:pt x="4674" y="4634"/>
                  <a:pt x="4702" y="4552"/>
                </a:cubicBezTo>
                <a:cubicBezTo>
                  <a:pt x="4580" y="4552"/>
                  <a:pt x="4620" y="4607"/>
                  <a:pt x="4512" y="4620"/>
                </a:cubicBezTo>
                <a:cubicBezTo>
                  <a:pt x="4539" y="4552"/>
                  <a:pt x="4566" y="4539"/>
                  <a:pt x="4566" y="4458"/>
                </a:cubicBezTo>
                <a:cubicBezTo>
                  <a:pt x="4458" y="4485"/>
                  <a:pt x="4403" y="4661"/>
                  <a:pt x="4349" y="4742"/>
                </a:cubicBezTo>
                <a:cubicBezTo>
                  <a:pt x="4309" y="4810"/>
                  <a:pt x="4268" y="4823"/>
                  <a:pt x="4227" y="4878"/>
                </a:cubicBezTo>
                <a:lnTo>
                  <a:pt x="4119" y="5027"/>
                </a:lnTo>
                <a:cubicBezTo>
                  <a:pt x="4011" y="4932"/>
                  <a:pt x="3929" y="4823"/>
                  <a:pt x="3834" y="4742"/>
                </a:cubicBezTo>
                <a:cubicBezTo>
                  <a:pt x="3848" y="4580"/>
                  <a:pt x="3983" y="4444"/>
                  <a:pt x="4051" y="4322"/>
                </a:cubicBezTo>
                <a:cubicBezTo>
                  <a:pt x="4105" y="4227"/>
                  <a:pt x="4119" y="4200"/>
                  <a:pt x="4173" y="4119"/>
                </a:cubicBezTo>
                <a:cubicBezTo>
                  <a:pt x="4227" y="4038"/>
                  <a:pt x="4227" y="3970"/>
                  <a:pt x="4268" y="3889"/>
                </a:cubicBezTo>
                <a:cubicBezTo>
                  <a:pt x="4403" y="3916"/>
                  <a:pt x="4417" y="3916"/>
                  <a:pt x="4539" y="3821"/>
                </a:cubicBezTo>
                <a:cubicBezTo>
                  <a:pt x="4715" y="3672"/>
                  <a:pt x="4918" y="3523"/>
                  <a:pt x="5040" y="3319"/>
                </a:cubicBezTo>
                <a:cubicBezTo>
                  <a:pt x="5149" y="3130"/>
                  <a:pt x="5081" y="3198"/>
                  <a:pt x="5054" y="3170"/>
                </a:cubicBezTo>
                <a:cubicBezTo>
                  <a:pt x="4918" y="3319"/>
                  <a:pt x="4973" y="3333"/>
                  <a:pt x="4742" y="3550"/>
                </a:cubicBezTo>
                <a:cubicBezTo>
                  <a:pt x="4566" y="3712"/>
                  <a:pt x="4512" y="3753"/>
                  <a:pt x="4295" y="3848"/>
                </a:cubicBezTo>
                <a:lnTo>
                  <a:pt x="4349" y="3577"/>
                </a:lnTo>
                <a:cubicBezTo>
                  <a:pt x="4349" y="3523"/>
                  <a:pt x="4363" y="3550"/>
                  <a:pt x="4336" y="3509"/>
                </a:cubicBezTo>
                <a:cubicBezTo>
                  <a:pt x="4268" y="3536"/>
                  <a:pt x="4268" y="3631"/>
                  <a:pt x="4254" y="3699"/>
                </a:cubicBezTo>
                <a:cubicBezTo>
                  <a:pt x="4214" y="3916"/>
                  <a:pt x="4119" y="4051"/>
                  <a:pt x="4024" y="4227"/>
                </a:cubicBezTo>
                <a:cubicBezTo>
                  <a:pt x="3983" y="4309"/>
                  <a:pt x="4011" y="4295"/>
                  <a:pt x="3943" y="4309"/>
                </a:cubicBezTo>
                <a:lnTo>
                  <a:pt x="3753" y="3807"/>
                </a:lnTo>
                <a:cubicBezTo>
                  <a:pt x="3712" y="3712"/>
                  <a:pt x="3740" y="3672"/>
                  <a:pt x="3645" y="3672"/>
                </a:cubicBezTo>
                <a:cubicBezTo>
                  <a:pt x="3604" y="3740"/>
                  <a:pt x="3780" y="4038"/>
                  <a:pt x="3807" y="4119"/>
                </a:cubicBezTo>
                <a:cubicBezTo>
                  <a:pt x="3916" y="4403"/>
                  <a:pt x="3889" y="4417"/>
                  <a:pt x="3794" y="4620"/>
                </a:cubicBezTo>
                <a:cubicBezTo>
                  <a:pt x="3577" y="4607"/>
                  <a:pt x="3523" y="4498"/>
                  <a:pt x="3401" y="4376"/>
                </a:cubicBezTo>
                <a:cubicBezTo>
                  <a:pt x="3306" y="4268"/>
                  <a:pt x="3170" y="4173"/>
                  <a:pt x="3089" y="4065"/>
                </a:cubicBezTo>
                <a:cubicBezTo>
                  <a:pt x="2994" y="3943"/>
                  <a:pt x="2967" y="3875"/>
                  <a:pt x="2981" y="3712"/>
                </a:cubicBezTo>
                <a:cubicBezTo>
                  <a:pt x="2981" y="3441"/>
                  <a:pt x="3103" y="3292"/>
                  <a:pt x="3374" y="3238"/>
                </a:cubicBezTo>
                <a:cubicBezTo>
                  <a:pt x="3536" y="3198"/>
                  <a:pt x="3509" y="3143"/>
                  <a:pt x="3699" y="3170"/>
                </a:cubicBezTo>
                <a:cubicBezTo>
                  <a:pt x="3794" y="3184"/>
                  <a:pt x="3902" y="3157"/>
                  <a:pt x="3983" y="3143"/>
                </a:cubicBezTo>
                <a:cubicBezTo>
                  <a:pt x="4024" y="3130"/>
                  <a:pt x="3997" y="3143"/>
                  <a:pt x="4038" y="3116"/>
                </a:cubicBezTo>
                <a:cubicBezTo>
                  <a:pt x="4065" y="3103"/>
                  <a:pt x="4051" y="3116"/>
                  <a:pt x="4078" y="3103"/>
                </a:cubicBezTo>
                <a:cubicBezTo>
                  <a:pt x="4011" y="3062"/>
                  <a:pt x="3848" y="3103"/>
                  <a:pt x="3767" y="3089"/>
                </a:cubicBezTo>
                <a:cubicBezTo>
                  <a:pt x="3780" y="3035"/>
                  <a:pt x="3997" y="2886"/>
                  <a:pt x="4065" y="2845"/>
                </a:cubicBezTo>
                <a:cubicBezTo>
                  <a:pt x="4160" y="2791"/>
                  <a:pt x="4146" y="2872"/>
                  <a:pt x="4173" y="2750"/>
                </a:cubicBezTo>
                <a:cubicBezTo>
                  <a:pt x="4092" y="2696"/>
                  <a:pt x="3997" y="2818"/>
                  <a:pt x="3929" y="2859"/>
                </a:cubicBezTo>
                <a:cubicBezTo>
                  <a:pt x="3848" y="2927"/>
                  <a:pt x="3780" y="2954"/>
                  <a:pt x="3699" y="3021"/>
                </a:cubicBezTo>
                <a:cubicBezTo>
                  <a:pt x="3563" y="3116"/>
                  <a:pt x="3428" y="3143"/>
                  <a:pt x="3279" y="3184"/>
                </a:cubicBezTo>
                <a:cubicBezTo>
                  <a:pt x="3225" y="3198"/>
                  <a:pt x="3211" y="3211"/>
                  <a:pt x="3143" y="3225"/>
                </a:cubicBezTo>
                <a:cubicBezTo>
                  <a:pt x="3143" y="3116"/>
                  <a:pt x="3157" y="3008"/>
                  <a:pt x="3143" y="2886"/>
                </a:cubicBezTo>
                <a:cubicBezTo>
                  <a:pt x="3116" y="2615"/>
                  <a:pt x="3049" y="2547"/>
                  <a:pt x="3292" y="2385"/>
                </a:cubicBezTo>
                <a:cubicBezTo>
                  <a:pt x="3374" y="2330"/>
                  <a:pt x="3469" y="2303"/>
                  <a:pt x="3482" y="2208"/>
                </a:cubicBezTo>
                <a:cubicBezTo>
                  <a:pt x="3374" y="2222"/>
                  <a:pt x="3157" y="2425"/>
                  <a:pt x="3076" y="2439"/>
                </a:cubicBezTo>
                <a:cubicBezTo>
                  <a:pt x="2954" y="2046"/>
                  <a:pt x="3198" y="1626"/>
                  <a:pt x="3157" y="1531"/>
                </a:cubicBezTo>
                <a:cubicBezTo>
                  <a:pt x="3076" y="1572"/>
                  <a:pt x="3089" y="1639"/>
                  <a:pt x="3049" y="1721"/>
                </a:cubicBezTo>
                <a:cubicBezTo>
                  <a:pt x="3021" y="1802"/>
                  <a:pt x="3008" y="1829"/>
                  <a:pt x="2994" y="1937"/>
                </a:cubicBezTo>
                <a:cubicBezTo>
                  <a:pt x="2954" y="2181"/>
                  <a:pt x="2981" y="2263"/>
                  <a:pt x="2981" y="2479"/>
                </a:cubicBezTo>
                <a:cubicBezTo>
                  <a:pt x="2859" y="2398"/>
                  <a:pt x="2805" y="2195"/>
                  <a:pt x="2737" y="2059"/>
                </a:cubicBezTo>
                <a:cubicBezTo>
                  <a:pt x="2696" y="1978"/>
                  <a:pt x="2750" y="2019"/>
                  <a:pt x="2669" y="1992"/>
                </a:cubicBezTo>
                <a:cubicBezTo>
                  <a:pt x="2615" y="2100"/>
                  <a:pt x="2750" y="2317"/>
                  <a:pt x="2818" y="2425"/>
                </a:cubicBezTo>
                <a:cubicBezTo>
                  <a:pt x="2886" y="2520"/>
                  <a:pt x="3035" y="2669"/>
                  <a:pt x="3049" y="2778"/>
                </a:cubicBezTo>
                <a:cubicBezTo>
                  <a:pt x="3076" y="2940"/>
                  <a:pt x="3089" y="3157"/>
                  <a:pt x="3035" y="3306"/>
                </a:cubicBezTo>
                <a:lnTo>
                  <a:pt x="2913" y="3618"/>
                </a:lnTo>
                <a:cubicBezTo>
                  <a:pt x="2900" y="3658"/>
                  <a:pt x="2913" y="3645"/>
                  <a:pt x="2900" y="3685"/>
                </a:cubicBezTo>
                <a:cubicBezTo>
                  <a:pt x="2900" y="3685"/>
                  <a:pt x="2900" y="3685"/>
                  <a:pt x="2900" y="3699"/>
                </a:cubicBezTo>
                <a:lnTo>
                  <a:pt x="2872" y="3740"/>
                </a:lnTo>
                <a:cubicBezTo>
                  <a:pt x="2737" y="3685"/>
                  <a:pt x="2696" y="3536"/>
                  <a:pt x="2615" y="3428"/>
                </a:cubicBezTo>
                <a:cubicBezTo>
                  <a:pt x="2574" y="3387"/>
                  <a:pt x="2520" y="3347"/>
                  <a:pt x="2466" y="3292"/>
                </a:cubicBezTo>
                <a:cubicBezTo>
                  <a:pt x="2425" y="3238"/>
                  <a:pt x="2398" y="3184"/>
                  <a:pt x="2344" y="3116"/>
                </a:cubicBezTo>
                <a:cubicBezTo>
                  <a:pt x="2208" y="2954"/>
                  <a:pt x="2263" y="2967"/>
                  <a:pt x="2371" y="2778"/>
                </a:cubicBezTo>
                <a:cubicBezTo>
                  <a:pt x="2412" y="2710"/>
                  <a:pt x="2439" y="2642"/>
                  <a:pt x="2479" y="2588"/>
                </a:cubicBezTo>
                <a:cubicBezTo>
                  <a:pt x="2547" y="2507"/>
                  <a:pt x="2601" y="2534"/>
                  <a:pt x="2629" y="2439"/>
                </a:cubicBezTo>
                <a:cubicBezTo>
                  <a:pt x="2520" y="2452"/>
                  <a:pt x="2574" y="2479"/>
                  <a:pt x="2466" y="2507"/>
                </a:cubicBezTo>
                <a:cubicBezTo>
                  <a:pt x="2479" y="2466"/>
                  <a:pt x="2479" y="2412"/>
                  <a:pt x="2493" y="2371"/>
                </a:cubicBezTo>
                <a:cubicBezTo>
                  <a:pt x="2507" y="2276"/>
                  <a:pt x="2520" y="2330"/>
                  <a:pt x="2520" y="2249"/>
                </a:cubicBezTo>
                <a:cubicBezTo>
                  <a:pt x="2317" y="2263"/>
                  <a:pt x="2479" y="2628"/>
                  <a:pt x="2222" y="2899"/>
                </a:cubicBezTo>
                <a:cubicBezTo>
                  <a:pt x="2127" y="2872"/>
                  <a:pt x="2032" y="2723"/>
                  <a:pt x="1978" y="2669"/>
                </a:cubicBezTo>
                <a:cubicBezTo>
                  <a:pt x="1870" y="2561"/>
                  <a:pt x="1829" y="2601"/>
                  <a:pt x="1761" y="2398"/>
                </a:cubicBezTo>
                <a:cubicBezTo>
                  <a:pt x="1721" y="2249"/>
                  <a:pt x="1694" y="2141"/>
                  <a:pt x="1775" y="2019"/>
                </a:cubicBezTo>
                <a:cubicBezTo>
                  <a:pt x="1856" y="1910"/>
                  <a:pt x="1883" y="1843"/>
                  <a:pt x="1992" y="1761"/>
                </a:cubicBezTo>
                <a:cubicBezTo>
                  <a:pt x="1910" y="1694"/>
                  <a:pt x="1788" y="1910"/>
                  <a:pt x="1748" y="1965"/>
                </a:cubicBezTo>
                <a:lnTo>
                  <a:pt x="1707" y="1856"/>
                </a:lnTo>
                <a:cubicBezTo>
                  <a:pt x="1680" y="1734"/>
                  <a:pt x="1626" y="1599"/>
                  <a:pt x="1626" y="1477"/>
                </a:cubicBezTo>
                <a:cubicBezTo>
                  <a:pt x="1653" y="1395"/>
                  <a:pt x="1626" y="1490"/>
                  <a:pt x="1680" y="1409"/>
                </a:cubicBezTo>
                <a:cubicBezTo>
                  <a:pt x="1707" y="1368"/>
                  <a:pt x="1694" y="1328"/>
                  <a:pt x="1721" y="1287"/>
                </a:cubicBezTo>
                <a:cubicBezTo>
                  <a:pt x="1748" y="1192"/>
                  <a:pt x="1802" y="1206"/>
                  <a:pt x="1870" y="1124"/>
                </a:cubicBezTo>
                <a:cubicBezTo>
                  <a:pt x="1938" y="1043"/>
                  <a:pt x="1965" y="1070"/>
                  <a:pt x="2073" y="1016"/>
                </a:cubicBezTo>
                <a:cubicBezTo>
                  <a:pt x="2114" y="1003"/>
                  <a:pt x="2141" y="989"/>
                  <a:pt x="2181" y="989"/>
                </a:cubicBezTo>
                <a:cubicBezTo>
                  <a:pt x="2290" y="989"/>
                  <a:pt x="2236" y="1043"/>
                  <a:pt x="2276" y="948"/>
                </a:cubicBezTo>
                <a:cubicBezTo>
                  <a:pt x="2141" y="894"/>
                  <a:pt x="2127" y="975"/>
                  <a:pt x="2005" y="975"/>
                </a:cubicBezTo>
                <a:cubicBezTo>
                  <a:pt x="2032" y="867"/>
                  <a:pt x="2114" y="881"/>
                  <a:pt x="2208" y="826"/>
                </a:cubicBezTo>
                <a:cubicBezTo>
                  <a:pt x="2263" y="799"/>
                  <a:pt x="2249" y="786"/>
                  <a:pt x="2303" y="759"/>
                </a:cubicBezTo>
                <a:cubicBezTo>
                  <a:pt x="2398" y="691"/>
                  <a:pt x="2385" y="772"/>
                  <a:pt x="2412" y="664"/>
                </a:cubicBezTo>
                <a:cubicBezTo>
                  <a:pt x="2317" y="610"/>
                  <a:pt x="2249" y="759"/>
                  <a:pt x="2073" y="799"/>
                </a:cubicBezTo>
                <a:cubicBezTo>
                  <a:pt x="2100" y="623"/>
                  <a:pt x="2263" y="596"/>
                  <a:pt x="2263" y="501"/>
                </a:cubicBezTo>
                <a:cubicBezTo>
                  <a:pt x="2046" y="515"/>
                  <a:pt x="1978" y="894"/>
                  <a:pt x="1870" y="1030"/>
                </a:cubicBezTo>
                <a:cubicBezTo>
                  <a:pt x="1816" y="1097"/>
                  <a:pt x="1829" y="1084"/>
                  <a:pt x="1761" y="1124"/>
                </a:cubicBezTo>
                <a:cubicBezTo>
                  <a:pt x="1694" y="1192"/>
                  <a:pt x="1667" y="1246"/>
                  <a:pt x="1639" y="1395"/>
                </a:cubicBezTo>
                <a:cubicBezTo>
                  <a:pt x="1585" y="1368"/>
                  <a:pt x="1612" y="1382"/>
                  <a:pt x="1585" y="1328"/>
                </a:cubicBezTo>
                <a:lnTo>
                  <a:pt x="1301" y="501"/>
                </a:lnTo>
                <a:cubicBezTo>
                  <a:pt x="1274" y="433"/>
                  <a:pt x="1233" y="244"/>
                  <a:pt x="1192" y="203"/>
                </a:cubicBezTo>
                <a:cubicBezTo>
                  <a:pt x="1192" y="488"/>
                  <a:pt x="1423" y="881"/>
                  <a:pt x="1409" y="1016"/>
                </a:cubicBezTo>
                <a:cubicBezTo>
                  <a:pt x="1260" y="1016"/>
                  <a:pt x="1219" y="867"/>
                  <a:pt x="1125" y="772"/>
                </a:cubicBezTo>
                <a:cubicBezTo>
                  <a:pt x="1070" y="732"/>
                  <a:pt x="826" y="610"/>
                  <a:pt x="745" y="623"/>
                </a:cubicBezTo>
                <a:cubicBezTo>
                  <a:pt x="759" y="691"/>
                  <a:pt x="840" y="691"/>
                  <a:pt x="921" y="732"/>
                </a:cubicBezTo>
                <a:cubicBezTo>
                  <a:pt x="1179" y="853"/>
                  <a:pt x="1084" y="948"/>
                  <a:pt x="1246" y="1016"/>
                </a:cubicBezTo>
                <a:cubicBezTo>
                  <a:pt x="1368" y="1084"/>
                  <a:pt x="1314" y="1111"/>
                  <a:pt x="1463" y="1111"/>
                </a:cubicBezTo>
                <a:cubicBezTo>
                  <a:pt x="1490" y="1301"/>
                  <a:pt x="1599" y="1585"/>
                  <a:pt x="1585" y="1802"/>
                </a:cubicBezTo>
                <a:cubicBezTo>
                  <a:pt x="1382" y="1802"/>
                  <a:pt x="1382" y="1666"/>
                  <a:pt x="1260" y="1585"/>
                </a:cubicBezTo>
                <a:cubicBezTo>
                  <a:pt x="1206" y="1558"/>
                  <a:pt x="1111" y="1545"/>
                  <a:pt x="1043" y="1517"/>
                </a:cubicBezTo>
                <a:cubicBezTo>
                  <a:pt x="894" y="1450"/>
                  <a:pt x="1003" y="1423"/>
                  <a:pt x="908" y="1368"/>
                </a:cubicBezTo>
                <a:cubicBezTo>
                  <a:pt x="759" y="1531"/>
                  <a:pt x="1097" y="1599"/>
                  <a:pt x="1206" y="1639"/>
                </a:cubicBezTo>
                <a:cubicBezTo>
                  <a:pt x="1328" y="1694"/>
                  <a:pt x="1287" y="1734"/>
                  <a:pt x="1382" y="1788"/>
                </a:cubicBezTo>
                <a:cubicBezTo>
                  <a:pt x="1626" y="1965"/>
                  <a:pt x="1612" y="1788"/>
                  <a:pt x="1639" y="2114"/>
                </a:cubicBezTo>
                <a:cubicBezTo>
                  <a:pt x="1639" y="2208"/>
                  <a:pt x="1667" y="2263"/>
                  <a:pt x="1667" y="2344"/>
                </a:cubicBezTo>
                <a:cubicBezTo>
                  <a:pt x="1504" y="2371"/>
                  <a:pt x="1260" y="2276"/>
                  <a:pt x="1138" y="2263"/>
                </a:cubicBezTo>
                <a:cubicBezTo>
                  <a:pt x="677" y="2208"/>
                  <a:pt x="610" y="2168"/>
                  <a:pt x="339" y="1788"/>
                </a:cubicBezTo>
                <a:cubicBezTo>
                  <a:pt x="298" y="1748"/>
                  <a:pt x="135" y="1423"/>
                  <a:pt x="95" y="1409"/>
                </a:cubicBezTo>
                <a:cubicBezTo>
                  <a:pt x="27" y="1490"/>
                  <a:pt x="149" y="1612"/>
                  <a:pt x="190" y="1694"/>
                </a:cubicBezTo>
                <a:cubicBezTo>
                  <a:pt x="244" y="1788"/>
                  <a:pt x="339" y="1883"/>
                  <a:pt x="366" y="1965"/>
                </a:cubicBezTo>
                <a:cubicBezTo>
                  <a:pt x="325" y="1978"/>
                  <a:pt x="244" y="2005"/>
                  <a:pt x="203" y="2019"/>
                </a:cubicBezTo>
                <a:cubicBezTo>
                  <a:pt x="122" y="2046"/>
                  <a:pt x="54" y="2032"/>
                  <a:pt x="0" y="2059"/>
                </a:cubicBezTo>
                <a:cubicBezTo>
                  <a:pt x="68" y="2222"/>
                  <a:pt x="312" y="2046"/>
                  <a:pt x="379" y="2019"/>
                </a:cubicBezTo>
                <a:cubicBezTo>
                  <a:pt x="447" y="2019"/>
                  <a:pt x="555" y="2181"/>
                  <a:pt x="637" y="2208"/>
                </a:cubicBezTo>
                <a:cubicBezTo>
                  <a:pt x="881" y="2330"/>
                  <a:pt x="1016" y="2303"/>
                  <a:pt x="1246" y="2357"/>
                </a:cubicBezTo>
                <a:cubicBezTo>
                  <a:pt x="1355" y="2385"/>
                  <a:pt x="1368" y="2385"/>
                  <a:pt x="1504" y="2398"/>
                </a:cubicBezTo>
                <a:cubicBezTo>
                  <a:pt x="1599" y="2398"/>
                  <a:pt x="1667" y="2412"/>
                  <a:pt x="1721" y="2479"/>
                </a:cubicBezTo>
                <a:cubicBezTo>
                  <a:pt x="1775" y="2561"/>
                  <a:pt x="1761" y="2601"/>
                  <a:pt x="1843" y="2656"/>
                </a:cubicBezTo>
                <a:cubicBezTo>
                  <a:pt x="1924" y="2710"/>
                  <a:pt x="1965" y="2710"/>
                  <a:pt x="1992" y="2832"/>
                </a:cubicBezTo>
                <a:cubicBezTo>
                  <a:pt x="1897" y="2818"/>
                  <a:pt x="1775" y="2805"/>
                  <a:pt x="1694" y="2805"/>
                </a:cubicBezTo>
                <a:cubicBezTo>
                  <a:pt x="1463" y="2818"/>
                  <a:pt x="1436" y="2913"/>
                  <a:pt x="1152" y="2818"/>
                </a:cubicBezTo>
                <a:cubicBezTo>
                  <a:pt x="1057" y="2778"/>
                  <a:pt x="1030" y="2723"/>
                  <a:pt x="908" y="2696"/>
                </a:cubicBezTo>
                <a:cubicBezTo>
                  <a:pt x="962" y="2805"/>
                  <a:pt x="1084" y="2818"/>
                  <a:pt x="1152" y="2899"/>
                </a:cubicBezTo>
                <a:cubicBezTo>
                  <a:pt x="1003" y="2981"/>
                  <a:pt x="745" y="2845"/>
                  <a:pt x="596" y="2791"/>
                </a:cubicBezTo>
                <a:cubicBezTo>
                  <a:pt x="501" y="2764"/>
                  <a:pt x="488" y="2737"/>
                  <a:pt x="406" y="2723"/>
                </a:cubicBezTo>
                <a:cubicBezTo>
                  <a:pt x="434" y="2859"/>
                  <a:pt x="515" y="2805"/>
                  <a:pt x="596" y="2886"/>
                </a:cubicBezTo>
                <a:cubicBezTo>
                  <a:pt x="569" y="2927"/>
                  <a:pt x="515" y="2981"/>
                  <a:pt x="474" y="3021"/>
                </a:cubicBezTo>
                <a:cubicBezTo>
                  <a:pt x="406" y="3076"/>
                  <a:pt x="352" y="3089"/>
                  <a:pt x="325" y="3157"/>
                </a:cubicBezTo>
                <a:cubicBezTo>
                  <a:pt x="474" y="3292"/>
                  <a:pt x="542" y="2859"/>
                  <a:pt x="813" y="2940"/>
                </a:cubicBezTo>
                <a:cubicBezTo>
                  <a:pt x="1070" y="3021"/>
                  <a:pt x="1219" y="2994"/>
                  <a:pt x="1477" y="2927"/>
                </a:cubicBezTo>
                <a:cubicBezTo>
                  <a:pt x="1463" y="3008"/>
                  <a:pt x="1423" y="3048"/>
                  <a:pt x="1382" y="3116"/>
                </a:cubicBezTo>
                <a:cubicBezTo>
                  <a:pt x="1355" y="3157"/>
                  <a:pt x="1301" y="3198"/>
                  <a:pt x="1301" y="3252"/>
                </a:cubicBezTo>
                <a:lnTo>
                  <a:pt x="1301" y="3306"/>
                </a:lnTo>
                <a:cubicBezTo>
                  <a:pt x="1436" y="3306"/>
                  <a:pt x="1531" y="2994"/>
                  <a:pt x="1599" y="2927"/>
                </a:cubicBezTo>
                <a:cubicBezTo>
                  <a:pt x="1694" y="2818"/>
                  <a:pt x="1883" y="2886"/>
                  <a:pt x="2005" y="2927"/>
                </a:cubicBezTo>
                <a:lnTo>
                  <a:pt x="2100" y="2927"/>
                </a:lnTo>
                <a:cubicBezTo>
                  <a:pt x="2181" y="2927"/>
                  <a:pt x="2317" y="3170"/>
                  <a:pt x="2330" y="3238"/>
                </a:cubicBezTo>
                <a:cubicBezTo>
                  <a:pt x="2208" y="3333"/>
                  <a:pt x="1788" y="3469"/>
                  <a:pt x="1585" y="3469"/>
                </a:cubicBezTo>
                <a:cubicBezTo>
                  <a:pt x="1599" y="3645"/>
                  <a:pt x="1870" y="3496"/>
                  <a:pt x="1965" y="3469"/>
                </a:cubicBezTo>
                <a:cubicBezTo>
                  <a:pt x="2100" y="3428"/>
                  <a:pt x="2290" y="3333"/>
                  <a:pt x="2412" y="3306"/>
                </a:cubicBezTo>
                <a:cubicBezTo>
                  <a:pt x="2561" y="3536"/>
                  <a:pt x="2683" y="3455"/>
                  <a:pt x="2493" y="3726"/>
                </a:cubicBezTo>
                <a:cubicBezTo>
                  <a:pt x="2358" y="3929"/>
                  <a:pt x="1653" y="4092"/>
                  <a:pt x="1341" y="3875"/>
                </a:cubicBezTo>
                <a:cubicBezTo>
                  <a:pt x="1274" y="3821"/>
                  <a:pt x="1233" y="3807"/>
                  <a:pt x="1152" y="3753"/>
                </a:cubicBezTo>
                <a:cubicBezTo>
                  <a:pt x="1097" y="3712"/>
                  <a:pt x="1057" y="3658"/>
                  <a:pt x="989" y="3631"/>
                </a:cubicBezTo>
                <a:cubicBezTo>
                  <a:pt x="989" y="3767"/>
                  <a:pt x="1206" y="3807"/>
                  <a:pt x="1274" y="3902"/>
                </a:cubicBezTo>
                <a:cubicBezTo>
                  <a:pt x="1328" y="3956"/>
                  <a:pt x="1287" y="3889"/>
                  <a:pt x="1328" y="3970"/>
                </a:cubicBezTo>
                <a:lnTo>
                  <a:pt x="867" y="3997"/>
                </a:lnTo>
                <a:cubicBezTo>
                  <a:pt x="881" y="4146"/>
                  <a:pt x="962" y="4038"/>
                  <a:pt x="1125" y="4065"/>
                </a:cubicBezTo>
                <a:cubicBezTo>
                  <a:pt x="1125" y="4173"/>
                  <a:pt x="948" y="4254"/>
                  <a:pt x="854" y="4322"/>
                </a:cubicBezTo>
                <a:cubicBezTo>
                  <a:pt x="799" y="4363"/>
                  <a:pt x="745" y="4390"/>
                  <a:pt x="677" y="4417"/>
                </a:cubicBezTo>
                <a:cubicBezTo>
                  <a:pt x="596" y="4458"/>
                  <a:pt x="528" y="4458"/>
                  <a:pt x="515" y="4539"/>
                </a:cubicBezTo>
                <a:cubicBezTo>
                  <a:pt x="650" y="4607"/>
                  <a:pt x="935" y="4376"/>
                  <a:pt x="1030" y="4309"/>
                </a:cubicBezTo>
                <a:cubicBezTo>
                  <a:pt x="1138" y="4241"/>
                  <a:pt x="1165" y="4254"/>
                  <a:pt x="1233" y="4132"/>
                </a:cubicBezTo>
                <a:cubicBezTo>
                  <a:pt x="1274" y="4038"/>
                  <a:pt x="1287" y="4011"/>
                  <a:pt x="1517" y="4038"/>
                </a:cubicBezTo>
                <a:cubicBezTo>
                  <a:pt x="1748" y="4051"/>
                  <a:pt x="2005" y="4038"/>
                  <a:pt x="2208" y="3983"/>
                </a:cubicBezTo>
                <a:cubicBezTo>
                  <a:pt x="2385" y="3929"/>
                  <a:pt x="2520" y="3848"/>
                  <a:pt x="2615" y="3699"/>
                </a:cubicBezTo>
                <a:lnTo>
                  <a:pt x="2656" y="3631"/>
                </a:lnTo>
                <a:cubicBezTo>
                  <a:pt x="2737" y="3672"/>
                  <a:pt x="2994" y="4051"/>
                  <a:pt x="3076" y="4146"/>
                </a:cubicBezTo>
                <a:cubicBezTo>
                  <a:pt x="3130" y="4200"/>
                  <a:pt x="3211" y="4227"/>
                  <a:pt x="3238" y="4309"/>
                </a:cubicBezTo>
                <a:cubicBezTo>
                  <a:pt x="3130" y="4309"/>
                  <a:pt x="3116" y="4268"/>
                  <a:pt x="3021" y="4254"/>
                </a:cubicBezTo>
                <a:cubicBezTo>
                  <a:pt x="2696" y="4200"/>
                  <a:pt x="2303" y="4485"/>
                  <a:pt x="1870" y="4458"/>
                </a:cubicBezTo>
                <a:lnTo>
                  <a:pt x="1585" y="4417"/>
                </a:lnTo>
                <a:cubicBezTo>
                  <a:pt x="1517" y="4390"/>
                  <a:pt x="1517" y="4349"/>
                  <a:pt x="1436" y="4322"/>
                </a:cubicBezTo>
                <a:cubicBezTo>
                  <a:pt x="1450" y="4431"/>
                  <a:pt x="1490" y="4431"/>
                  <a:pt x="1585" y="4458"/>
                </a:cubicBezTo>
                <a:cubicBezTo>
                  <a:pt x="2249" y="4674"/>
                  <a:pt x="2683" y="4200"/>
                  <a:pt x="3157" y="4363"/>
                </a:cubicBezTo>
                <a:cubicBezTo>
                  <a:pt x="3550" y="4485"/>
                  <a:pt x="3333" y="4444"/>
                  <a:pt x="3631" y="4688"/>
                </a:cubicBezTo>
                <a:cubicBezTo>
                  <a:pt x="3699" y="4742"/>
                  <a:pt x="3726" y="4729"/>
                  <a:pt x="3794" y="4796"/>
                </a:cubicBezTo>
                <a:cubicBezTo>
                  <a:pt x="3902" y="4891"/>
                  <a:pt x="3956" y="4959"/>
                  <a:pt x="4051" y="5067"/>
                </a:cubicBezTo>
                <a:cubicBezTo>
                  <a:pt x="4132" y="5149"/>
                  <a:pt x="4282" y="5230"/>
                  <a:pt x="4336" y="5325"/>
                </a:cubicBezTo>
                <a:cubicBezTo>
                  <a:pt x="4282" y="5379"/>
                  <a:pt x="3929" y="5406"/>
                  <a:pt x="3848" y="5365"/>
                </a:cubicBezTo>
                <a:cubicBezTo>
                  <a:pt x="3767" y="5325"/>
                  <a:pt x="3591" y="5149"/>
                  <a:pt x="3509" y="5122"/>
                </a:cubicBezTo>
                <a:cubicBezTo>
                  <a:pt x="3496" y="5216"/>
                  <a:pt x="3536" y="5216"/>
                  <a:pt x="3604" y="5257"/>
                </a:cubicBezTo>
                <a:cubicBezTo>
                  <a:pt x="3645" y="5298"/>
                  <a:pt x="3699" y="5338"/>
                  <a:pt x="3740" y="5365"/>
                </a:cubicBezTo>
                <a:cubicBezTo>
                  <a:pt x="3658" y="5433"/>
                  <a:pt x="3469" y="5379"/>
                  <a:pt x="3387" y="5352"/>
                </a:cubicBezTo>
                <a:cubicBezTo>
                  <a:pt x="3238" y="5325"/>
                  <a:pt x="3170" y="5284"/>
                  <a:pt x="3049" y="5230"/>
                </a:cubicBezTo>
                <a:cubicBezTo>
                  <a:pt x="2981" y="5216"/>
                  <a:pt x="2927" y="5176"/>
                  <a:pt x="2886" y="5162"/>
                </a:cubicBezTo>
                <a:cubicBezTo>
                  <a:pt x="2818" y="5149"/>
                  <a:pt x="2750" y="5149"/>
                  <a:pt x="2696" y="5108"/>
                </a:cubicBezTo>
                <a:cubicBezTo>
                  <a:pt x="2615" y="5054"/>
                  <a:pt x="2588" y="4891"/>
                  <a:pt x="2479" y="4864"/>
                </a:cubicBezTo>
                <a:cubicBezTo>
                  <a:pt x="2439" y="4959"/>
                  <a:pt x="2588" y="5027"/>
                  <a:pt x="2601" y="5122"/>
                </a:cubicBezTo>
                <a:lnTo>
                  <a:pt x="2168" y="5298"/>
                </a:lnTo>
                <a:cubicBezTo>
                  <a:pt x="2087" y="5338"/>
                  <a:pt x="2005" y="5352"/>
                  <a:pt x="1910" y="5365"/>
                </a:cubicBezTo>
                <a:lnTo>
                  <a:pt x="1626" y="5311"/>
                </a:lnTo>
                <a:cubicBezTo>
                  <a:pt x="1585" y="5257"/>
                  <a:pt x="1612" y="5284"/>
                  <a:pt x="1585" y="5244"/>
                </a:cubicBezTo>
                <a:cubicBezTo>
                  <a:pt x="1545" y="5176"/>
                  <a:pt x="1463" y="5067"/>
                  <a:pt x="1409" y="5054"/>
                </a:cubicBezTo>
                <a:cubicBezTo>
                  <a:pt x="1368" y="5122"/>
                  <a:pt x="1450" y="5122"/>
                  <a:pt x="1477" y="5244"/>
                </a:cubicBezTo>
                <a:cubicBezTo>
                  <a:pt x="1355" y="5216"/>
                  <a:pt x="1246" y="5189"/>
                  <a:pt x="1152" y="5176"/>
                </a:cubicBezTo>
                <a:cubicBezTo>
                  <a:pt x="1043" y="5162"/>
                  <a:pt x="840" y="5176"/>
                  <a:pt x="772" y="5162"/>
                </a:cubicBezTo>
                <a:cubicBezTo>
                  <a:pt x="637" y="5122"/>
                  <a:pt x="555" y="4823"/>
                  <a:pt x="339" y="4783"/>
                </a:cubicBezTo>
                <a:cubicBezTo>
                  <a:pt x="366" y="4864"/>
                  <a:pt x="379" y="4851"/>
                  <a:pt x="447" y="4891"/>
                </a:cubicBezTo>
                <a:cubicBezTo>
                  <a:pt x="542" y="4973"/>
                  <a:pt x="596" y="5081"/>
                  <a:pt x="677" y="5176"/>
                </a:cubicBezTo>
                <a:cubicBezTo>
                  <a:pt x="705" y="5216"/>
                  <a:pt x="677" y="5176"/>
                  <a:pt x="705" y="5230"/>
                </a:cubicBezTo>
                <a:cubicBezTo>
                  <a:pt x="623" y="5244"/>
                  <a:pt x="420" y="5325"/>
                  <a:pt x="406" y="5365"/>
                </a:cubicBezTo>
                <a:cubicBezTo>
                  <a:pt x="555" y="5460"/>
                  <a:pt x="583" y="5338"/>
                  <a:pt x="677" y="5298"/>
                </a:cubicBezTo>
                <a:cubicBezTo>
                  <a:pt x="718" y="5284"/>
                  <a:pt x="1003" y="5230"/>
                  <a:pt x="1016" y="5230"/>
                </a:cubicBezTo>
                <a:cubicBezTo>
                  <a:pt x="1179" y="5244"/>
                  <a:pt x="1545" y="5352"/>
                  <a:pt x="1667" y="5406"/>
                </a:cubicBezTo>
                <a:cubicBezTo>
                  <a:pt x="1653" y="5501"/>
                  <a:pt x="1626" y="5528"/>
                  <a:pt x="1585" y="5609"/>
                </a:cubicBezTo>
                <a:cubicBezTo>
                  <a:pt x="1517" y="5772"/>
                  <a:pt x="1355" y="5840"/>
                  <a:pt x="1206" y="5921"/>
                </a:cubicBezTo>
                <a:cubicBezTo>
                  <a:pt x="1138" y="5962"/>
                  <a:pt x="1152" y="5935"/>
                  <a:pt x="1138" y="6016"/>
                </a:cubicBezTo>
                <a:cubicBezTo>
                  <a:pt x="1219" y="6043"/>
                  <a:pt x="1233" y="5989"/>
                  <a:pt x="1328" y="5975"/>
                </a:cubicBezTo>
                <a:cubicBezTo>
                  <a:pt x="1368" y="6029"/>
                  <a:pt x="1396" y="6097"/>
                  <a:pt x="1423" y="6151"/>
                </a:cubicBezTo>
                <a:cubicBezTo>
                  <a:pt x="1463" y="6233"/>
                  <a:pt x="1423" y="6327"/>
                  <a:pt x="1504" y="6355"/>
                </a:cubicBezTo>
                <a:cubicBezTo>
                  <a:pt x="1545" y="6273"/>
                  <a:pt x="1504" y="6151"/>
                  <a:pt x="1463" y="6084"/>
                </a:cubicBezTo>
                <a:cubicBezTo>
                  <a:pt x="1328" y="5867"/>
                  <a:pt x="1531" y="5880"/>
                  <a:pt x="1653" y="5664"/>
                </a:cubicBezTo>
                <a:cubicBezTo>
                  <a:pt x="1694" y="5596"/>
                  <a:pt x="1734" y="5487"/>
                  <a:pt x="1775" y="5433"/>
                </a:cubicBezTo>
                <a:cubicBezTo>
                  <a:pt x="1856" y="5420"/>
                  <a:pt x="1924" y="5433"/>
                  <a:pt x="2005" y="5420"/>
                </a:cubicBezTo>
                <a:cubicBezTo>
                  <a:pt x="2073" y="5406"/>
                  <a:pt x="2100" y="5393"/>
                  <a:pt x="2168" y="5379"/>
                </a:cubicBezTo>
                <a:cubicBezTo>
                  <a:pt x="2154" y="5515"/>
                  <a:pt x="2114" y="5609"/>
                  <a:pt x="2087" y="5745"/>
                </a:cubicBezTo>
                <a:cubicBezTo>
                  <a:pt x="2059" y="5813"/>
                  <a:pt x="2032" y="5785"/>
                  <a:pt x="2087" y="5840"/>
                </a:cubicBezTo>
                <a:cubicBezTo>
                  <a:pt x="2249" y="5745"/>
                  <a:pt x="2127" y="5365"/>
                  <a:pt x="2412" y="5257"/>
                </a:cubicBezTo>
                <a:cubicBezTo>
                  <a:pt x="2547" y="5216"/>
                  <a:pt x="2669" y="5189"/>
                  <a:pt x="2832" y="5230"/>
                </a:cubicBezTo>
                <a:cubicBezTo>
                  <a:pt x="2886" y="5244"/>
                  <a:pt x="2940" y="5271"/>
                  <a:pt x="2994" y="5298"/>
                </a:cubicBezTo>
                <a:cubicBezTo>
                  <a:pt x="3035" y="5311"/>
                  <a:pt x="3103" y="5325"/>
                  <a:pt x="3143" y="5365"/>
                </a:cubicBezTo>
                <a:cubicBezTo>
                  <a:pt x="2967" y="5515"/>
                  <a:pt x="2900" y="5555"/>
                  <a:pt x="2805" y="5758"/>
                </a:cubicBezTo>
                <a:cubicBezTo>
                  <a:pt x="2778" y="5826"/>
                  <a:pt x="2615" y="6002"/>
                  <a:pt x="2547" y="6043"/>
                </a:cubicBezTo>
                <a:cubicBezTo>
                  <a:pt x="2479" y="6097"/>
                  <a:pt x="2466" y="6070"/>
                  <a:pt x="2439" y="6138"/>
                </a:cubicBezTo>
                <a:cubicBezTo>
                  <a:pt x="2479" y="6165"/>
                  <a:pt x="2439" y="6151"/>
                  <a:pt x="2479" y="6151"/>
                </a:cubicBezTo>
                <a:cubicBezTo>
                  <a:pt x="2520" y="6165"/>
                  <a:pt x="2520" y="6151"/>
                  <a:pt x="2547" y="6151"/>
                </a:cubicBezTo>
                <a:cubicBezTo>
                  <a:pt x="2656" y="6097"/>
                  <a:pt x="2696" y="5989"/>
                  <a:pt x="2778" y="5907"/>
                </a:cubicBezTo>
                <a:cubicBezTo>
                  <a:pt x="2872" y="5813"/>
                  <a:pt x="2913" y="5664"/>
                  <a:pt x="3035" y="5569"/>
                </a:cubicBezTo>
                <a:cubicBezTo>
                  <a:pt x="3170" y="5447"/>
                  <a:pt x="3211" y="5379"/>
                  <a:pt x="3455" y="5433"/>
                </a:cubicBezTo>
                <a:cubicBezTo>
                  <a:pt x="3712" y="5487"/>
                  <a:pt x="3780" y="5433"/>
                  <a:pt x="3997" y="5447"/>
                </a:cubicBezTo>
                <a:cubicBezTo>
                  <a:pt x="3943" y="5677"/>
                  <a:pt x="3699" y="5799"/>
                  <a:pt x="3577" y="5989"/>
                </a:cubicBezTo>
                <a:cubicBezTo>
                  <a:pt x="3536" y="6056"/>
                  <a:pt x="3428" y="6178"/>
                  <a:pt x="3333" y="6219"/>
                </a:cubicBezTo>
                <a:lnTo>
                  <a:pt x="3076" y="6327"/>
                </a:lnTo>
                <a:cubicBezTo>
                  <a:pt x="3049" y="6341"/>
                  <a:pt x="3062" y="6327"/>
                  <a:pt x="3035" y="6341"/>
                </a:cubicBezTo>
                <a:cubicBezTo>
                  <a:pt x="3035" y="6355"/>
                  <a:pt x="3035" y="6355"/>
                  <a:pt x="3021" y="6355"/>
                </a:cubicBezTo>
                <a:lnTo>
                  <a:pt x="2994" y="6395"/>
                </a:lnTo>
                <a:cubicBezTo>
                  <a:pt x="3076" y="6436"/>
                  <a:pt x="3143" y="6368"/>
                  <a:pt x="3211" y="6341"/>
                </a:cubicBezTo>
                <a:cubicBezTo>
                  <a:pt x="3292" y="6314"/>
                  <a:pt x="3360" y="6300"/>
                  <a:pt x="3428" y="6260"/>
                </a:cubicBezTo>
                <a:cubicBezTo>
                  <a:pt x="3604" y="6165"/>
                  <a:pt x="3672" y="5989"/>
                  <a:pt x="3807" y="5853"/>
                </a:cubicBezTo>
                <a:cubicBezTo>
                  <a:pt x="3848" y="5826"/>
                  <a:pt x="3848" y="5826"/>
                  <a:pt x="3889" y="5785"/>
                </a:cubicBezTo>
                <a:cubicBezTo>
                  <a:pt x="3943" y="5718"/>
                  <a:pt x="4092" y="5474"/>
                  <a:pt x="4160" y="5433"/>
                </a:cubicBezTo>
                <a:cubicBezTo>
                  <a:pt x="4214" y="5420"/>
                  <a:pt x="4336" y="5420"/>
                  <a:pt x="4417" y="5393"/>
                </a:cubicBezTo>
                <a:cubicBezTo>
                  <a:pt x="4566" y="5555"/>
                  <a:pt x="4783" y="5813"/>
                  <a:pt x="4959" y="5948"/>
                </a:cubicBezTo>
                <a:lnTo>
                  <a:pt x="4891" y="5989"/>
                </a:lnTo>
                <a:cubicBezTo>
                  <a:pt x="4918" y="6043"/>
                  <a:pt x="4905" y="6016"/>
                  <a:pt x="4945" y="6070"/>
                </a:cubicBezTo>
                <a:lnTo>
                  <a:pt x="4647" y="6436"/>
                </a:lnTo>
                <a:cubicBezTo>
                  <a:pt x="4444" y="6666"/>
                  <a:pt x="4309" y="6490"/>
                  <a:pt x="4146" y="6477"/>
                </a:cubicBezTo>
                <a:cubicBezTo>
                  <a:pt x="4187" y="6544"/>
                  <a:pt x="4227" y="6531"/>
                  <a:pt x="4309" y="6598"/>
                </a:cubicBezTo>
                <a:cubicBezTo>
                  <a:pt x="4092" y="6720"/>
                  <a:pt x="3956" y="6693"/>
                  <a:pt x="3807" y="6748"/>
                </a:cubicBezTo>
                <a:cubicBezTo>
                  <a:pt x="3685" y="6802"/>
                  <a:pt x="3685" y="6788"/>
                  <a:pt x="3563" y="6829"/>
                </a:cubicBezTo>
                <a:lnTo>
                  <a:pt x="3292" y="6883"/>
                </a:lnTo>
                <a:cubicBezTo>
                  <a:pt x="2845" y="7018"/>
                  <a:pt x="2845" y="6897"/>
                  <a:pt x="2574" y="6707"/>
                </a:cubicBezTo>
                <a:cubicBezTo>
                  <a:pt x="2507" y="6666"/>
                  <a:pt x="2452" y="6612"/>
                  <a:pt x="2344" y="6598"/>
                </a:cubicBezTo>
                <a:cubicBezTo>
                  <a:pt x="2371" y="6680"/>
                  <a:pt x="2588" y="6815"/>
                  <a:pt x="2696" y="6897"/>
                </a:cubicBezTo>
                <a:cubicBezTo>
                  <a:pt x="2737" y="6937"/>
                  <a:pt x="2791" y="6951"/>
                  <a:pt x="2832" y="6991"/>
                </a:cubicBezTo>
                <a:cubicBezTo>
                  <a:pt x="2778" y="7018"/>
                  <a:pt x="2764" y="6991"/>
                  <a:pt x="2696" y="7032"/>
                </a:cubicBezTo>
                <a:cubicBezTo>
                  <a:pt x="2629" y="7073"/>
                  <a:pt x="2669" y="7059"/>
                  <a:pt x="2561" y="7086"/>
                </a:cubicBezTo>
                <a:cubicBezTo>
                  <a:pt x="2493" y="7113"/>
                  <a:pt x="2425" y="7127"/>
                  <a:pt x="2358" y="7168"/>
                </a:cubicBezTo>
                <a:lnTo>
                  <a:pt x="2317" y="7222"/>
                </a:lnTo>
                <a:cubicBezTo>
                  <a:pt x="1992" y="7208"/>
                  <a:pt x="2032" y="7005"/>
                  <a:pt x="1802" y="6910"/>
                </a:cubicBezTo>
                <a:lnTo>
                  <a:pt x="1667" y="6829"/>
                </a:lnTo>
                <a:cubicBezTo>
                  <a:pt x="1599" y="6775"/>
                  <a:pt x="1599" y="6788"/>
                  <a:pt x="1504" y="6775"/>
                </a:cubicBezTo>
                <a:cubicBezTo>
                  <a:pt x="1409" y="6761"/>
                  <a:pt x="1233" y="6707"/>
                  <a:pt x="1206" y="6775"/>
                </a:cubicBezTo>
                <a:cubicBezTo>
                  <a:pt x="1274" y="6802"/>
                  <a:pt x="1707" y="6829"/>
                  <a:pt x="2005" y="7181"/>
                </a:cubicBezTo>
                <a:cubicBezTo>
                  <a:pt x="2059" y="7249"/>
                  <a:pt x="2046" y="7222"/>
                  <a:pt x="2073" y="7303"/>
                </a:cubicBezTo>
                <a:cubicBezTo>
                  <a:pt x="1856" y="7371"/>
                  <a:pt x="1734" y="7411"/>
                  <a:pt x="1504" y="7425"/>
                </a:cubicBezTo>
                <a:cubicBezTo>
                  <a:pt x="1341" y="7439"/>
                  <a:pt x="1368" y="7452"/>
                  <a:pt x="1246" y="7520"/>
                </a:cubicBezTo>
                <a:cubicBezTo>
                  <a:pt x="1152" y="7560"/>
                  <a:pt x="1043" y="7547"/>
                  <a:pt x="1030" y="7669"/>
                </a:cubicBezTo>
                <a:cubicBezTo>
                  <a:pt x="1097" y="7696"/>
                  <a:pt x="1111" y="7655"/>
                  <a:pt x="1152" y="7628"/>
                </a:cubicBezTo>
                <a:lnTo>
                  <a:pt x="1477" y="7506"/>
                </a:lnTo>
                <a:cubicBezTo>
                  <a:pt x="1558" y="7506"/>
                  <a:pt x="1626" y="7493"/>
                  <a:pt x="1694" y="7493"/>
                </a:cubicBezTo>
                <a:cubicBezTo>
                  <a:pt x="1707" y="7669"/>
                  <a:pt x="1517" y="7899"/>
                  <a:pt x="1396" y="7994"/>
                </a:cubicBezTo>
                <a:cubicBezTo>
                  <a:pt x="1341" y="8048"/>
                  <a:pt x="1246" y="8062"/>
                  <a:pt x="1233" y="8130"/>
                </a:cubicBezTo>
                <a:cubicBezTo>
                  <a:pt x="1396" y="8197"/>
                  <a:pt x="1667" y="7804"/>
                  <a:pt x="1721" y="7682"/>
                </a:cubicBezTo>
                <a:cubicBezTo>
                  <a:pt x="1883" y="7262"/>
                  <a:pt x="1978" y="7466"/>
                  <a:pt x="2303" y="7330"/>
                </a:cubicBezTo>
                <a:cubicBezTo>
                  <a:pt x="2303" y="7452"/>
                  <a:pt x="2141" y="7669"/>
                  <a:pt x="2141" y="7804"/>
                </a:cubicBezTo>
                <a:cubicBezTo>
                  <a:pt x="2276" y="7804"/>
                  <a:pt x="2236" y="7696"/>
                  <a:pt x="2276" y="7588"/>
                </a:cubicBezTo>
                <a:cubicBezTo>
                  <a:pt x="2303" y="7493"/>
                  <a:pt x="2358" y="7452"/>
                  <a:pt x="2398" y="7344"/>
                </a:cubicBezTo>
                <a:cubicBezTo>
                  <a:pt x="2425" y="7235"/>
                  <a:pt x="2466" y="7181"/>
                  <a:pt x="2574" y="7154"/>
                </a:cubicBezTo>
                <a:cubicBezTo>
                  <a:pt x="2656" y="7113"/>
                  <a:pt x="2791" y="7059"/>
                  <a:pt x="2872" y="7059"/>
                </a:cubicBezTo>
                <a:cubicBezTo>
                  <a:pt x="2818" y="7222"/>
                  <a:pt x="2832" y="7466"/>
                  <a:pt x="2723" y="7615"/>
                </a:cubicBezTo>
                <a:cubicBezTo>
                  <a:pt x="2683" y="7682"/>
                  <a:pt x="2656" y="7682"/>
                  <a:pt x="2669" y="7777"/>
                </a:cubicBezTo>
                <a:cubicBezTo>
                  <a:pt x="2886" y="7777"/>
                  <a:pt x="2859" y="7249"/>
                  <a:pt x="2967" y="7086"/>
                </a:cubicBezTo>
                <a:cubicBezTo>
                  <a:pt x="3062" y="6964"/>
                  <a:pt x="3170" y="6978"/>
                  <a:pt x="3333" y="6951"/>
                </a:cubicBezTo>
                <a:cubicBezTo>
                  <a:pt x="3455" y="6910"/>
                  <a:pt x="3604" y="6897"/>
                  <a:pt x="3740" y="6856"/>
                </a:cubicBezTo>
                <a:cubicBezTo>
                  <a:pt x="3658" y="6991"/>
                  <a:pt x="3374" y="7154"/>
                  <a:pt x="3347" y="7303"/>
                </a:cubicBezTo>
                <a:cubicBezTo>
                  <a:pt x="3441" y="7289"/>
                  <a:pt x="3509" y="7208"/>
                  <a:pt x="3563" y="7140"/>
                </a:cubicBezTo>
                <a:cubicBezTo>
                  <a:pt x="3631" y="7059"/>
                  <a:pt x="3672" y="7046"/>
                  <a:pt x="3753" y="6964"/>
                </a:cubicBezTo>
                <a:cubicBezTo>
                  <a:pt x="3956" y="6761"/>
                  <a:pt x="3875" y="6829"/>
                  <a:pt x="4105" y="6761"/>
                </a:cubicBezTo>
                <a:cubicBezTo>
                  <a:pt x="4173" y="6748"/>
                  <a:pt x="4187" y="6720"/>
                  <a:pt x="4241" y="6707"/>
                </a:cubicBezTo>
                <a:cubicBezTo>
                  <a:pt x="4336" y="6666"/>
                  <a:pt x="4580" y="6653"/>
                  <a:pt x="4729" y="6463"/>
                </a:cubicBezTo>
                <a:cubicBezTo>
                  <a:pt x="4851" y="6314"/>
                  <a:pt x="4945" y="6178"/>
                  <a:pt x="5067" y="6056"/>
                </a:cubicBezTo>
                <a:cubicBezTo>
                  <a:pt x="5162" y="6084"/>
                  <a:pt x="5230" y="6192"/>
                  <a:pt x="5271" y="6300"/>
                </a:cubicBezTo>
                <a:cubicBezTo>
                  <a:pt x="5406" y="6558"/>
                  <a:pt x="5596" y="6517"/>
                  <a:pt x="5271" y="6720"/>
                </a:cubicBezTo>
                <a:cubicBezTo>
                  <a:pt x="5176" y="6788"/>
                  <a:pt x="5094" y="6775"/>
                  <a:pt x="5027" y="681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F590425-E530-4812-88F3-3252F87079D5}"/>
              </a:ext>
            </a:extLst>
          </p:cNvPr>
          <p:cNvSpPr>
            <a:spLocks/>
          </p:cNvSpPr>
          <p:nvPr/>
        </p:nvSpPr>
        <p:spPr bwMode="auto">
          <a:xfrm>
            <a:off x="92076" y="927101"/>
            <a:ext cx="3560763" cy="1920875"/>
          </a:xfrm>
          <a:custGeom>
            <a:avLst/>
            <a:gdLst>
              <a:gd name="T0" fmla="*/ 1558 w 12425"/>
              <a:gd name="T1" fmla="*/ 2045 h 6706"/>
              <a:gd name="T2" fmla="*/ 3590 w 12425"/>
              <a:gd name="T3" fmla="*/ 3495 h 6706"/>
              <a:gd name="T4" fmla="*/ 3726 w 12425"/>
              <a:gd name="T5" fmla="*/ 4539 h 6706"/>
              <a:gd name="T6" fmla="*/ 3740 w 12425"/>
              <a:gd name="T7" fmla="*/ 4918 h 6706"/>
              <a:gd name="T8" fmla="*/ 4241 w 12425"/>
              <a:gd name="T9" fmla="*/ 5921 h 6706"/>
              <a:gd name="T10" fmla="*/ 4783 w 12425"/>
              <a:gd name="T11" fmla="*/ 6015 h 6706"/>
              <a:gd name="T12" fmla="*/ 5528 w 12425"/>
              <a:gd name="T13" fmla="*/ 6706 h 6706"/>
              <a:gd name="T14" fmla="*/ 6409 w 12425"/>
              <a:gd name="T15" fmla="*/ 6652 h 6706"/>
              <a:gd name="T16" fmla="*/ 5704 w 12425"/>
              <a:gd name="T17" fmla="*/ 6137 h 6706"/>
              <a:gd name="T18" fmla="*/ 5365 w 12425"/>
              <a:gd name="T19" fmla="*/ 5352 h 6706"/>
              <a:gd name="T20" fmla="*/ 4187 w 12425"/>
              <a:gd name="T21" fmla="*/ 4552 h 6706"/>
              <a:gd name="T22" fmla="*/ 3767 w 12425"/>
              <a:gd name="T23" fmla="*/ 3577 h 6706"/>
              <a:gd name="T24" fmla="*/ 5664 w 12425"/>
              <a:gd name="T25" fmla="*/ 3820 h 6706"/>
              <a:gd name="T26" fmla="*/ 5555 w 12425"/>
              <a:gd name="T27" fmla="*/ 3997 h 6706"/>
              <a:gd name="T28" fmla="*/ 6558 w 12425"/>
              <a:gd name="T29" fmla="*/ 4376 h 6706"/>
              <a:gd name="T30" fmla="*/ 7154 w 12425"/>
              <a:gd name="T31" fmla="*/ 6043 h 6706"/>
              <a:gd name="T32" fmla="*/ 7642 w 12425"/>
              <a:gd name="T33" fmla="*/ 6205 h 6706"/>
              <a:gd name="T34" fmla="*/ 8008 w 12425"/>
              <a:gd name="T35" fmla="*/ 6368 h 6706"/>
              <a:gd name="T36" fmla="*/ 7018 w 12425"/>
              <a:gd name="T37" fmla="*/ 4945 h 6706"/>
              <a:gd name="T38" fmla="*/ 8360 w 12425"/>
              <a:gd name="T39" fmla="*/ 5419 h 6706"/>
              <a:gd name="T40" fmla="*/ 9430 w 12425"/>
              <a:gd name="T41" fmla="*/ 5961 h 6706"/>
              <a:gd name="T42" fmla="*/ 9512 w 12425"/>
              <a:gd name="T43" fmla="*/ 5988 h 6706"/>
              <a:gd name="T44" fmla="*/ 9376 w 12425"/>
              <a:gd name="T45" fmla="*/ 5121 h 6706"/>
              <a:gd name="T46" fmla="*/ 10189 w 12425"/>
              <a:gd name="T47" fmla="*/ 5690 h 6706"/>
              <a:gd name="T48" fmla="*/ 10270 w 12425"/>
              <a:gd name="T49" fmla="*/ 5595 h 6706"/>
              <a:gd name="T50" fmla="*/ 10866 w 12425"/>
              <a:gd name="T51" fmla="*/ 5311 h 6706"/>
              <a:gd name="T52" fmla="*/ 11083 w 12425"/>
              <a:gd name="T53" fmla="*/ 5501 h 6706"/>
              <a:gd name="T54" fmla="*/ 11463 w 12425"/>
              <a:gd name="T55" fmla="*/ 5379 h 6706"/>
              <a:gd name="T56" fmla="*/ 12018 w 12425"/>
              <a:gd name="T57" fmla="*/ 5067 h 6706"/>
              <a:gd name="T58" fmla="*/ 10108 w 12425"/>
              <a:gd name="T59" fmla="*/ 5148 h 6706"/>
              <a:gd name="T60" fmla="*/ 10636 w 12425"/>
              <a:gd name="T61" fmla="*/ 4539 h 6706"/>
              <a:gd name="T62" fmla="*/ 10677 w 12425"/>
              <a:gd name="T63" fmla="*/ 4349 h 6706"/>
              <a:gd name="T64" fmla="*/ 10582 w 12425"/>
              <a:gd name="T65" fmla="*/ 4457 h 6706"/>
              <a:gd name="T66" fmla="*/ 9119 w 12425"/>
              <a:gd name="T67" fmla="*/ 4796 h 6706"/>
              <a:gd name="T68" fmla="*/ 9647 w 12425"/>
              <a:gd name="T69" fmla="*/ 4173 h 6706"/>
              <a:gd name="T70" fmla="*/ 8170 w 12425"/>
              <a:gd name="T71" fmla="*/ 4606 h 6706"/>
              <a:gd name="T72" fmla="*/ 8658 w 12425"/>
              <a:gd name="T73" fmla="*/ 3942 h 6706"/>
              <a:gd name="T74" fmla="*/ 8726 w 12425"/>
              <a:gd name="T75" fmla="*/ 3265 h 6706"/>
              <a:gd name="T76" fmla="*/ 7994 w 12425"/>
              <a:gd name="T77" fmla="*/ 4755 h 6706"/>
              <a:gd name="T78" fmla="*/ 7411 w 12425"/>
              <a:gd name="T79" fmla="*/ 3929 h 6706"/>
              <a:gd name="T80" fmla="*/ 6476 w 12425"/>
              <a:gd name="T81" fmla="*/ 4240 h 6706"/>
              <a:gd name="T82" fmla="*/ 7371 w 12425"/>
              <a:gd name="T83" fmla="*/ 3143 h 6706"/>
              <a:gd name="T84" fmla="*/ 7330 w 12425"/>
              <a:gd name="T85" fmla="*/ 2642 h 6706"/>
              <a:gd name="T86" fmla="*/ 6829 w 12425"/>
              <a:gd name="T87" fmla="*/ 3197 h 6706"/>
              <a:gd name="T88" fmla="*/ 5569 w 12425"/>
              <a:gd name="T89" fmla="*/ 3671 h 6706"/>
              <a:gd name="T90" fmla="*/ 5596 w 12425"/>
              <a:gd name="T91" fmla="*/ 3509 h 6706"/>
              <a:gd name="T92" fmla="*/ 5244 w 12425"/>
              <a:gd name="T93" fmla="*/ 3482 h 6706"/>
              <a:gd name="T94" fmla="*/ 5054 w 12425"/>
              <a:gd name="T95" fmla="*/ 2262 h 6706"/>
              <a:gd name="T96" fmla="*/ 3970 w 12425"/>
              <a:gd name="T97" fmla="*/ 3468 h 6706"/>
              <a:gd name="T98" fmla="*/ 3414 w 12425"/>
              <a:gd name="T99" fmla="*/ 2791 h 6706"/>
              <a:gd name="T100" fmla="*/ 2994 w 12425"/>
              <a:gd name="T101" fmla="*/ 2520 h 6706"/>
              <a:gd name="T102" fmla="*/ 2507 w 12425"/>
              <a:gd name="T103" fmla="*/ 2750 h 6706"/>
              <a:gd name="T104" fmla="*/ 1856 w 12425"/>
              <a:gd name="T105" fmla="*/ 2032 h 6706"/>
              <a:gd name="T106" fmla="*/ 2723 w 12425"/>
              <a:gd name="T107" fmla="*/ 1260 h 6706"/>
              <a:gd name="T108" fmla="*/ 1463 w 12425"/>
              <a:gd name="T109" fmla="*/ 1612 h 6706"/>
              <a:gd name="T110" fmla="*/ 2168 w 12425"/>
              <a:gd name="T111" fmla="*/ 311 h 6706"/>
              <a:gd name="T112" fmla="*/ 1612 w 12425"/>
              <a:gd name="T113" fmla="*/ 284 h 6706"/>
              <a:gd name="T114" fmla="*/ 474 w 12425"/>
              <a:gd name="T115" fmla="*/ 975 h 6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425" h="6706">
                <a:moveTo>
                  <a:pt x="0" y="948"/>
                </a:moveTo>
                <a:lnTo>
                  <a:pt x="0" y="1138"/>
                </a:lnTo>
                <a:cubicBezTo>
                  <a:pt x="176" y="1138"/>
                  <a:pt x="501" y="1178"/>
                  <a:pt x="650" y="1233"/>
                </a:cubicBezTo>
                <a:cubicBezTo>
                  <a:pt x="759" y="1273"/>
                  <a:pt x="1057" y="1436"/>
                  <a:pt x="1138" y="1503"/>
                </a:cubicBezTo>
                <a:cubicBezTo>
                  <a:pt x="1301" y="1666"/>
                  <a:pt x="1409" y="1896"/>
                  <a:pt x="1558" y="2045"/>
                </a:cubicBezTo>
                <a:cubicBezTo>
                  <a:pt x="1639" y="2127"/>
                  <a:pt x="1653" y="2195"/>
                  <a:pt x="1721" y="2276"/>
                </a:cubicBezTo>
                <a:cubicBezTo>
                  <a:pt x="1951" y="2506"/>
                  <a:pt x="2181" y="2709"/>
                  <a:pt x="2425" y="2913"/>
                </a:cubicBezTo>
                <a:cubicBezTo>
                  <a:pt x="2507" y="2980"/>
                  <a:pt x="2534" y="3035"/>
                  <a:pt x="2628" y="3102"/>
                </a:cubicBezTo>
                <a:cubicBezTo>
                  <a:pt x="2791" y="3211"/>
                  <a:pt x="2967" y="3292"/>
                  <a:pt x="3143" y="3360"/>
                </a:cubicBezTo>
                <a:cubicBezTo>
                  <a:pt x="3292" y="3400"/>
                  <a:pt x="3441" y="3428"/>
                  <a:pt x="3590" y="3495"/>
                </a:cubicBezTo>
                <a:cubicBezTo>
                  <a:pt x="3618" y="3509"/>
                  <a:pt x="3631" y="3509"/>
                  <a:pt x="3645" y="3522"/>
                </a:cubicBezTo>
                <a:cubicBezTo>
                  <a:pt x="3780" y="3604"/>
                  <a:pt x="3726" y="3712"/>
                  <a:pt x="3712" y="3942"/>
                </a:cubicBezTo>
                <a:cubicBezTo>
                  <a:pt x="3712" y="4024"/>
                  <a:pt x="3726" y="4064"/>
                  <a:pt x="3726" y="4119"/>
                </a:cubicBezTo>
                <a:cubicBezTo>
                  <a:pt x="3726" y="4240"/>
                  <a:pt x="3712" y="4186"/>
                  <a:pt x="3645" y="4254"/>
                </a:cubicBezTo>
                <a:cubicBezTo>
                  <a:pt x="3726" y="4349"/>
                  <a:pt x="3699" y="4403"/>
                  <a:pt x="3726" y="4539"/>
                </a:cubicBezTo>
                <a:cubicBezTo>
                  <a:pt x="3753" y="4525"/>
                  <a:pt x="3699" y="4539"/>
                  <a:pt x="3685" y="4633"/>
                </a:cubicBezTo>
                <a:cubicBezTo>
                  <a:pt x="3685" y="4688"/>
                  <a:pt x="3699" y="4782"/>
                  <a:pt x="3685" y="4850"/>
                </a:cubicBezTo>
                <a:cubicBezTo>
                  <a:pt x="3685" y="4904"/>
                  <a:pt x="3672" y="4972"/>
                  <a:pt x="3658" y="5026"/>
                </a:cubicBezTo>
                <a:cubicBezTo>
                  <a:pt x="3645" y="5067"/>
                  <a:pt x="3618" y="5135"/>
                  <a:pt x="3645" y="5175"/>
                </a:cubicBezTo>
                <a:cubicBezTo>
                  <a:pt x="3712" y="5162"/>
                  <a:pt x="3726" y="5081"/>
                  <a:pt x="3740" y="4918"/>
                </a:cubicBezTo>
                <a:cubicBezTo>
                  <a:pt x="3753" y="4837"/>
                  <a:pt x="3740" y="4688"/>
                  <a:pt x="3753" y="4593"/>
                </a:cubicBezTo>
                <a:cubicBezTo>
                  <a:pt x="3834" y="4661"/>
                  <a:pt x="3875" y="4769"/>
                  <a:pt x="3956" y="4864"/>
                </a:cubicBezTo>
                <a:cubicBezTo>
                  <a:pt x="4065" y="5013"/>
                  <a:pt x="4254" y="5094"/>
                  <a:pt x="4268" y="5311"/>
                </a:cubicBezTo>
                <a:cubicBezTo>
                  <a:pt x="4268" y="5582"/>
                  <a:pt x="4187" y="5731"/>
                  <a:pt x="4187" y="5853"/>
                </a:cubicBezTo>
                <a:cubicBezTo>
                  <a:pt x="4187" y="5948"/>
                  <a:pt x="4200" y="5907"/>
                  <a:pt x="4241" y="5921"/>
                </a:cubicBezTo>
                <a:cubicBezTo>
                  <a:pt x="4295" y="5785"/>
                  <a:pt x="4322" y="5473"/>
                  <a:pt x="4322" y="5284"/>
                </a:cubicBezTo>
                <a:cubicBezTo>
                  <a:pt x="4403" y="5284"/>
                  <a:pt x="4647" y="5568"/>
                  <a:pt x="4715" y="5636"/>
                </a:cubicBezTo>
                <a:cubicBezTo>
                  <a:pt x="4823" y="5744"/>
                  <a:pt x="4783" y="5758"/>
                  <a:pt x="4742" y="5894"/>
                </a:cubicBezTo>
                <a:cubicBezTo>
                  <a:pt x="4715" y="5988"/>
                  <a:pt x="4688" y="6137"/>
                  <a:pt x="4715" y="6219"/>
                </a:cubicBezTo>
                <a:cubicBezTo>
                  <a:pt x="4796" y="6178"/>
                  <a:pt x="4742" y="6219"/>
                  <a:pt x="4783" y="6015"/>
                </a:cubicBezTo>
                <a:cubicBezTo>
                  <a:pt x="4796" y="5948"/>
                  <a:pt x="4810" y="5880"/>
                  <a:pt x="4851" y="5839"/>
                </a:cubicBezTo>
                <a:cubicBezTo>
                  <a:pt x="4973" y="5948"/>
                  <a:pt x="5000" y="5988"/>
                  <a:pt x="5162" y="6070"/>
                </a:cubicBezTo>
                <a:lnTo>
                  <a:pt x="5230" y="6110"/>
                </a:lnTo>
                <a:cubicBezTo>
                  <a:pt x="5325" y="6165"/>
                  <a:pt x="5352" y="6327"/>
                  <a:pt x="5393" y="6422"/>
                </a:cubicBezTo>
                <a:cubicBezTo>
                  <a:pt x="5420" y="6503"/>
                  <a:pt x="5447" y="6652"/>
                  <a:pt x="5528" y="6706"/>
                </a:cubicBezTo>
                <a:cubicBezTo>
                  <a:pt x="5582" y="6625"/>
                  <a:pt x="5514" y="6544"/>
                  <a:pt x="5474" y="6436"/>
                </a:cubicBezTo>
                <a:cubicBezTo>
                  <a:pt x="5447" y="6354"/>
                  <a:pt x="5379" y="6259"/>
                  <a:pt x="5365" y="6165"/>
                </a:cubicBezTo>
                <a:cubicBezTo>
                  <a:pt x="5433" y="6165"/>
                  <a:pt x="5962" y="6205"/>
                  <a:pt x="6016" y="6246"/>
                </a:cubicBezTo>
                <a:lnTo>
                  <a:pt x="6287" y="6557"/>
                </a:lnTo>
                <a:cubicBezTo>
                  <a:pt x="6327" y="6639"/>
                  <a:pt x="6314" y="6639"/>
                  <a:pt x="6409" y="6652"/>
                </a:cubicBezTo>
                <a:cubicBezTo>
                  <a:pt x="6382" y="6557"/>
                  <a:pt x="6341" y="6503"/>
                  <a:pt x="6300" y="6449"/>
                </a:cubicBezTo>
                <a:cubicBezTo>
                  <a:pt x="6246" y="6395"/>
                  <a:pt x="6192" y="6354"/>
                  <a:pt x="6151" y="6286"/>
                </a:cubicBezTo>
                <a:cubicBezTo>
                  <a:pt x="6206" y="6273"/>
                  <a:pt x="6463" y="6341"/>
                  <a:pt x="6517" y="6368"/>
                </a:cubicBezTo>
                <a:cubicBezTo>
                  <a:pt x="6707" y="6490"/>
                  <a:pt x="6693" y="6557"/>
                  <a:pt x="6815" y="6598"/>
                </a:cubicBezTo>
                <a:cubicBezTo>
                  <a:pt x="6788" y="6246"/>
                  <a:pt x="5867" y="6137"/>
                  <a:pt x="5704" y="6137"/>
                </a:cubicBezTo>
                <a:cubicBezTo>
                  <a:pt x="5447" y="6124"/>
                  <a:pt x="5298" y="6070"/>
                  <a:pt x="5094" y="5975"/>
                </a:cubicBezTo>
                <a:cubicBezTo>
                  <a:pt x="4986" y="5907"/>
                  <a:pt x="4783" y="5663"/>
                  <a:pt x="4756" y="5541"/>
                </a:cubicBezTo>
                <a:cubicBezTo>
                  <a:pt x="4959" y="5473"/>
                  <a:pt x="5162" y="5446"/>
                  <a:pt x="5365" y="5419"/>
                </a:cubicBezTo>
                <a:cubicBezTo>
                  <a:pt x="5447" y="5406"/>
                  <a:pt x="5514" y="5406"/>
                  <a:pt x="5555" y="5365"/>
                </a:cubicBezTo>
                <a:cubicBezTo>
                  <a:pt x="5514" y="5311"/>
                  <a:pt x="5447" y="5338"/>
                  <a:pt x="5365" y="5352"/>
                </a:cubicBezTo>
                <a:cubicBezTo>
                  <a:pt x="5271" y="5365"/>
                  <a:pt x="5189" y="5379"/>
                  <a:pt x="5108" y="5392"/>
                </a:cubicBezTo>
                <a:cubicBezTo>
                  <a:pt x="4607" y="5501"/>
                  <a:pt x="4756" y="5555"/>
                  <a:pt x="4566" y="5365"/>
                </a:cubicBezTo>
                <a:lnTo>
                  <a:pt x="4295" y="5135"/>
                </a:lnTo>
                <a:cubicBezTo>
                  <a:pt x="4160" y="5026"/>
                  <a:pt x="3807" y="4552"/>
                  <a:pt x="3780" y="4403"/>
                </a:cubicBezTo>
                <a:cubicBezTo>
                  <a:pt x="3821" y="4403"/>
                  <a:pt x="4105" y="4525"/>
                  <a:pt x="4187" y="4552"/>
                </a:cubicBezTo>
                <a:cubicBezTo>
                  <a:pt x="4241" y="4579"/>
                  <a:pt x="4309" y="4606"/>
                  <a:pt x="4376" y="4633"/>
                </a:cubicBezTo>
                <a:cubicBezTo>
                  <a:pt x="4485" y="4661"/>
                  <a:pt x="4566" y="4688"/>
                  <a:pt x="4593" y="4593"/>
                </a:cubicBezTo>
                <a:cubicBezTo>
                  <a:pt x="4580" y="4593"/>
                  <a:pt x="4363" y="4579"/>
                  <a:pt x="4146" y="4498"/>
                </a:cubicBezTo>
                <a:cubicBezTo>
                  <a:pt x="3997" y="4430"/>
                  <a:pt x="3875" y="4390"/>
                  <a:pt x="3780" y="4281"/>
                </a:cubicBezTo>
                <a:cubicBezTo>
                  <a:pt x="3767" y="4037"/>
                  <a:pt x="3807" y="3807"/>
                  <a:pt x="3767" y="3577"/>
                </a:cubicBezTo>
                <a:cubicBezTo>
                  <a:pt x="3997" y="3590"/>
                  <a:pt x="4119" y="3617"/>
                  <a:pt x="4322" y="3536"/>
                </a:cubicBezTo>
                <a:cubicBezTo>
                  <a:pt x="4322" y="3536"/>
                  <a:pt x="4796" y="3441"/>
                  <a:pt x="4796" y="3441"/>
                </a:cubicBezTo>
                <a:cubicBezTo>
                  <a:pt x="4878" y="3455"/>
                  <a:pt x="4945" y="3495"/>
                  <a:pt x="5040" y="3509"/>
                </a:cubicBezTo>
                <a:cubicBezTo>
                  <a:pt x="5162" y="3522"/>
                  <a:pt x="5176" y="3536"/>
                  <a:pt x="5257" y="3590"/>
                </a:cubicBezTo>
                <a:cubicBezTo>
                  <a:pt x="5379" y="3671"/>
                  <a:pt x="5555" y="3739"/>
                  <a:pt x="5664" y="3820"/>
                </a:cubicBezTo>
                <a:cubicBezTo>
                  <a:pt x="5596" y="3983"/>
                  <a:pt x="5216" y="3997"/>
                  <a:pt x="5067" y="4335"/>
                </a:cubicBezTo>
                <a:lnTo>
                  <a:pt x="5054" y="4417"/>
                </a:lnTo>
                <a:cubicBezTo>
                  <a:pt x="5054" y="4457"/>
                  <a:pt x="5054" y="4444"/>
                  <a:pt x="5067" y="4471"/>
                </a:cubicBezTo>
                <a:cubicBezTo>
                  <a:pt x="5176" y="4376"/>
                  <a:pt x="5176" y="4213"/>
                  <a:pt x="5338" y="4105"/>
                </a:cubicBezTo>
                <a:cubicBezTo>
                  <a:pt x="5406" y="4064"/>
                  <a:pt x="5487" y="4051"/>
                  <a:pt x="5555" y="3997"/>
                </a:cubicBezTo>
                <a:cubicBezTo>
                  <a:pt x="5758" y="3861"/>
                  <a:pt x="5664" y="3848"/>
                  <a:pt x="5853" y="3942"/>
                </a:cubicBezTo>
                <a:cubicBezTo>
                  <a:pt x="5907" y="3970"/>
                  <a:pt x="5948" y="3997"/>
                  <a:pt x="6002" y="4010"/>
                </a:cubicBezTo>
                <a:cubicBezTo>
                  <a:pt x="5962" y="4078"/>
                  <a:pt x="5826" y="4403"/>
                  <a:pt x="5853" y="4457"/>
                </a:cubicBezTo>
                <a:cubicBezTo>
                  <a:pt x="5907" y="4430"/>
                  <a:pt x="6016" y="4146"/>
                  <a:pt x="6029" y="4051"/>
                </a:cubicBezTo>
                <a:cubicBezTo>
                  <a:pt x="6192" y="4091"/>
                  <a:pt x="6382" y="4295"/>
                  <a:pt x="6558" y="4376"/>
                </a:cubicBezTo>
                <a:cubicBezTo>
                  <a:pt x="6639" y="4403"/>
                  <a:pt x="6775" y="4484"/>
                  <a:pt x="6829" y="4525"/>
                </a:cubicBezTo>
                <a:cubicBezTo>
                  <a:pt x="7046" y="4728"/>
                  <a:pt x="6829" y="5067"/>
                  <a:pt x="7073" y="5514"/>
                </a:cubicBezTo>
                <a:cubicBezTo>
                  <a:pt x="7113" y="5595"/>
                  <a:pt x="7222" y="5731"/>
                  <a:pt x="7222" y="5785"/>
                </a:cubicBezTo>
                <a:cubicBezTo>
                  <a:pt x="7235" y="5880"/>
                  <a:pt x="7113" y="5988"/>
                  <a:pt x="7086" y="6110"/>
                </a:cubicBezTo>
                <a:cubicBezTo>
                  <a:pt x="7168" y="6070"/>
                  <a:pt x="7113" y="6110"/>
                  <a:pt x="7154" y="6043"/>
                </a:cubicBezTo>
                <a:cubicBezTo>
                  <a:pt x="7208" y="5988"/>
                  <a:pt x="7235" y="5894"/>
                  <a:pt x="7303" y="5853"/>
                </a:cubicBezTo>
                <a:cubicBezTo>
                  <a:pt x="7371" y="5894"/>
                  <a:pt x="7398" y="5921"/>
                  <a:pt x="7452" y="5975"/>
                </a:cubicBezTo>
                <a:cubicBezTo>
                  <a:pt x="7520" y="6043"/>
                  <a:pt x="7547" y="6015"/>
                  <a:pt x="7560" y="6151"/>
                </a:cubicBezTo>
                <a:cubicBezTo>
                  <a:pt x="7588" y="6327"/>
                  <a:pt x="7533" y="6544"/>
                  <a:pt x="7709" y="6585"/>
                </a:cubicBezTo>
                <a:cubicBezTo>
                  <a:pt x="7669" y="6476"/>
                  <a:pt x="7574" y="6368"/>
                  <a:pt x="7642" y="6205"/>
                </a:cubicBezTo>
                <a:lnTo>
                  <a:pt x="7669" y="6205"/>
                </a:lnTo>
                <a:cubicBezTo>
                  <a:pt x="7682" y="6205"/>
                  <a:pt x="7696" y="6205"/>
                  <a:pt x="7709" y="6205"/>
                </a:cubicBezTo>
                <a:cubicBezTo>
                  <a:pt x="7831" y="6246"/>
                  <a:pt x="7926" y="6381"/>
                  <a:pt x="7994" y="6476"/>
                </a:cubicBezTo>
                <a:cubicBezTo>
                  <a:pt x="8048" y="6557"/>
                  <a:pt x="8035" y="6585"/>
                  <a:pt x="8116" y="6612"/>
                </a:cubicBezTo>
                <a:cubicBezTo>
                  <a:pt x="8116" y="6490"/>
                  <a:pt x="8062" y="6422"/>
                  <a:pt x="8008" y="6368"/>
                </a:cubicBezTo>
                <a:cubicBezTo>
                  <a:pt x="8170" y="6354"/>
                  <a:pt x="8251" y="6463"/>
                  <a:pt x="8373" y="6490"/>
                </a:cubicBezTo>
                <a:cubicBezTo>
                  <a:pt x="8373" y="6286"/>
                  <a:pt x="8143" y="6354"/>
                  <a:pt x="7831" y="6178"/>
                </a:cubicBezTo>
                <a:cubicBezTo>
                  <a:pt x="7669" y="6083"/>
                  <a:pt x="7723" y="6110"/>
                  <a:pt x="7601" y="5988"/>
                </a:cubicBezTo>
                <a:cubicBezTo>
                  <a:pt x="7533" y="5921"/>
                  <a:pt x="7452" y="5866"/>
                  <a:pt x="7371" y="5799"/>
                </a:cubicBezTo>
                <a:cubicBezTo>
                  <a:pt x="7168" y="5609"/>
                  <a:pt x="7005" y="5243"/>
                  <a:pt x="7018" y="4945"/>
                </a:cubicBezTo>
                <a:cubicBezTo>
                  <a:pt x="7018" y="4728"/>
                  <a:pt x="7018" y="4755"/>
                  <a:pt x="6951" y="4579"/>
                </a:cubicBezTo>
                <a:cubicBezTo>
                  <a:pt x="7059" y="4593"/>
                  <a:pt x="7154" y="4674"/>
                  <a:pt x="7262" y="4701"/>
                </a:cubicBezTo>
                <a:cubicBezTo>
                  <a:pt x="7615" y="4769"/>
                  <a:pt x="7994" y="4877"/>
                  <a:pt x="8360" y="4891"/>
                </a:cubicBezTo>
                <a:cubicBezTo>
                  <a:pt x="8292" y="4999"/>
                  <a:pt x="8238" y="5379"/>
                  <a:pt x="8319" y="5487"/>
                </a:cubicBezTo>
                <a:cubicBezTo>
                  <a:pt x="8360" y="5460"/>
                  <a:pt x="8346" y="5487"/>
                  <a:pt x="8360" y="5419"/>
                </a:cubicBezTo>
                <a:lnTo>
                  <a:pt x="8360" y="5175"/>
                </a:lnTo>
                <a:cubicBezTo>
                  <a:pt x="8373" y="5067"/>
                  <a:pt x="8400" y="4999"/>
                  <a:pt x="8441" y="4918"/>
                </a:cubicBezTo>
                <a:cubicBezTo>
                  <a:pt x="8522" y="4932"/>
                  <a:pt x="8536" y="4959"/>
                  <a:pt x="8631" y="4972"/>
                </a:cubicBezTo>
                <a:cubicBezTo>
                  <a:pt x="9051" y="4999"/>
                  <a:pt x="9390" y="4959"/>
                  <a:pt x="9362" y="5501"/>
                </a:cubicBezTo>
                <a:cubicBezTo>
                  <a:pt x="9349" y="5677"/>
                  <a:pt x="9390" y="5799"/>
                  <a:pt x="9430" y="5961"/>
                </a:cubicBezTo>
                <a:cubicBezTo>
                  <a:pt x="9444" y="5975"/>
                  <a:pt x="9430" y="5961"/>
                  <a:pt x="9457" y="5988"/>
                </a:cubicBezTo>
                <a:lnTo>
                  <a:pt x="9512" y="6015"/>
                </a:lnTo>
                <a:cubicBezTo>
                  <a:pt x="9525" y="6015"/>
                  <a:pt x="9525" y="6015"/>
                  <a:pt x="9539" y="6015"/>
                </a:cubicBezTo>
                <a:cubicBezTo>
                  <a:pt x="9539" y="6015"/>
                  <a:pt x="9525" y="6002"/>
                  <a:pt x="9525" y="6002"/>
                </a:cubicBezTo>
                <a:cubicBezTo>
                  <a:pt x="9525" y="6002"/>
                  <a:pt x="9512" y="5988"/>
                  <a:pt x="9512" y="5988"/>
                </a:cubicBezTo>
                <a:lnTo>
                  <a:pt x="9498" y="5948"/>
                </a:lnTo>
                <a:cubicBezTo>
                  <a:pt x="9498" y="5948"/>
                  <a:pt x="9498" y="5934"/>
                  <a:pt x="9498" y="5934"/>
                </a:cubicBezTo>
                <a:lnTo>
                  <a:pt x="9471" y="5785"/>
                </a:lnTo>
                <a:cubicBezTo>
                  <a:pt x="9403" y="5514"/>
                  <a:pt x="9471" y="5514"/>
                  <a:pt x="9444" y="5311"/>
                </a:cubicBezTo>
                <a:cubicBezTo>
                  <a:pt x="9430" y="5203"/>
                  <a:pt x="9362" y="5203"/>
                  <a:pt x="9376" y="5121"/>
                </a:cubicBezTo>
                <a:cubicBezTo>
                  <a:pt x="9512" y="5108"/>
                  <a:pt x="9701" y="5189"/>
                  <a:pt x="9850" y="5203"/>
                </a:cubicBezTo>
                <a:cubicBezTo>
                  <a:pt x="10040" y="5216"/>
                  <a:pt x="10162" y="5243"/>
                  <a:pt x="10121" y="5487"/>
                </a:cubicBezTo>
                <a:cubicBezTo>
                  <a:pt x="10162" y="5528"/>
                  <a:pt x="10148" y="5501"/>
                  <a:pt x="10148" y="5568"/>
                </a:cubicBezTo>
                <a:cubicBezTo>
                  <a:pt x="10175" y="5582"/>
                  <a:pt x="10162" y="5555"/>
                  <a:pt x="10162" y="5636"/>
                </a:cubicBezTo>
                <a:cubicBezTo>
                  <a:pt x="10203" y="5650"/>
                  <a:pt x="10189" y="5595"/>
                  <a:pt x="10189" y="5690"/>
                </a:cubicBezTo>
                <a:cubicBezTo>
                  <a:pt x="10216" y="5717"/>
                  <a:pt x="10203" y="5704"/>
                  <a:pt x="10216" y="5744"/>
                </a:cubicBezTo>
                <a:cubicBezTo>
                  <a:pt x="10243" y="5744"/>
                  <a:pt x="10230" y="5744"/>
                  <a:pt x="10243" y="5785"/>
                </a:cubicBezTo>
                <a:cubicBezTo>
                  <a:pt x="10338" y="5744"/>
                  <a:pt x="10284" y="5839"/>
                  <a:pt x="10297" y="5690"/>
                </a:cubicBezTo>
                <a:cubicBezTo>
                  <a:pt x="10257" y="5663"/>
                  <a:pt x="10284" y="5677"/>
                  <a:pt x="10284" y="5623"/>
                </a:cubicBezTo>
                <a:cubicBezTo>
                  <a:pt x="10243" y="5636"/>
                  <a:pt x="10257" y="5636"/>
                  <a:pt x="10270" y="5595"/>
                </a:cubicBezTo>
                <a:cubicBezTo>
                  <a:pt x="10216" y="5568"/>
                  <a:pt x="10189" y="5311"/>
                  <a:pt x="10175" y="5230"/>
                </a:cubicBezTo>
                <a:lnTo>
                  <a:pt x="10582" y="5257"/>
                </a:lnTo>
                <a:cubicBezTo>
                  <a:pt x="10650" y="5243"/>
                  <a:pt x="10677" y="5243"/>
                  <a:pt x="10717" y="5284"/>
                </a:cubicBezTo>
                <a:cubicBezTo>
                  <a:pt x="10826" y="5257"/>
                  <a:pt x="10758" y="5270"/>
                  <a:pt x="10772" y="5284"/>
                </a:cubicBezTo>
                <a:cubicBezTo>
                  <a:pt x="10799" y="5297"/>
                  <a:pt x="10826" y="5284"/>
                  <a:pt x="10866" y="5311"/>
                </a:cubicBezTo>
                <a:cubicBezTo>
                  <a:pt x="10921" y="5352"/>
                  <a:pt x="10907" y="5338"/>
                  <a:pt x="10894" y="5419"/>
                </a:cubicBezTo>
                <a:cubicBezTo>
                  <a:pt x="10921" y="5419"/>
                  <a:pt x="10961" y="5419"/>
                  <a:pt x="10988" y="5419"/>
                </a:cubicBezTo>
                <a:cubicBezTo>
                  <a:pt x="11056" y="5433"/>
                  <a:pt x="11029" y="5406"/>
                  <a:pt x="11043" y="5473"/>
                </a:cubicBezTo>
                <a:cubicBezTo>
                  <a:pt x="11083" y="5460"/>
                  <a:pt x="11083" y="5460"/>
                  <a:pt x="11070" y="5487"/>
                </a:cubicBezTo>
                <a:cubicBezTo>
                  <a:pt x="11070" y="5501"/>
                  <a:pt x="11083" y="5501"/>
                  <a:pt x="11083" y="5501"/>
                </a:cubicBezTo>
                <a:lnTo>
                  <a:pt x="11598" y="6043"/>
                </a:lnTo>
                <a:cubicBezTo>
                  <a:pt x="11666" y="6097"/>
                  <a:pt x="11639" y="6097"/>
                  <a:pt x="11707" y="6083"/>
                </a:cubicBezTo>
                <a:cubicBezTo>
                  <a:pt x="11707" y="5975"/>
                  <a:pt x="11639" y="5961"/>
                  <a:pt x="11585" y="5907"/>
                </a:cubicBezTo>
                <a:cubicBezTo>
                  <a:pt x="11490" y="5799"/>
                  <a:pt x="11151" y="5473"/>
                  <a:pt x="11137" y="5406"/>
                </a:cubicBezTo>
                <a:cubicBezTo>
                  <a:pt x="11246" y="5379"/>
                  <a:pt x="11354" y="5379"/>
                  <a:pt x="11463" y="5379"/>
                </a:cubicBezTo>
                <a:lnTo>
                  <a:pt x="12099" y="5270"/>
                </a:lnTo>
                <a:cubicBezTo>
                  <a:pt x="12384" y="5230"/>
                  <a:pt x="12398" y="5311"/>
                  <a:pt x="12425" y="5216"/>
                </a:cubicBezTo>
                <a:cubicBezTo>
                  <a:pt x="12330" y="5162"/>
                  <a:pt x="12167" y="5230"/>
                  <a:pt x="12072" y="5189"/>
                </a:cubicBezTo>
                <a:cubicBezTo>
                  <a:pt x="12072" y="5067"/>
                  <a:pt x="12140" y="5067"/>
                  <a:pt x="12099" y="4972"/>
                </a:cubicBezTo>
                <a:cubicBezTo>
                  <a:pt x="11964" y="4986"/>
                  <a:pt x="12032" y="4932"/>
                  <a:pt x="12018" y="5067"/>
                </a:cubicBezTo>
                <a:cubicBezTo>
                  <a:pt x="12018" y="5094"/>
                  <a:pt x="12005" y="5189"/>
                  <a:pt x="11991" y="5230"/>
                </a:cubicBezTo>
                <a:cubicBezTo>
                  <a:pt x="11774" y="5243"/>
                  <a:pt x="11666" y="5297"/>
                  <a:pt x="11530" y="5311"/>
                </a:cubicBezTo>
                <a:cubicBezTo>
                  <a:pt x="11476" y="5324"/>
                  <a:pt x="11056" y="5338"/>
                  <a:pt x="11029" y="5324"/>
                </a:cubicBezTo>
                <a:cubicBezTo>
                  <a:pt x="10948" y="5311"/>
                  <a:pt x="10853" y="5216"/>
                  <a:pt x="10636" y="5175"/>
                </a:cubicBezTo>
                <a:cubicBezTo>
                  <a:pt x="10474" y="5162"/>
                  <a:pt x="10243" y="5189"/>
                  <a:pt x="10108" y="5148"/>
                </a:cubicBezTo>
                <a:cubicBezTo>
                  <a:pt x="10094" y="5040"/>
                  <a:pt x="10175" y="4972"/>
                  <a:pt x="10216" y="4904"/>
                </a:cubicBezTo>
                <a:cubicBezTo>
                  <a:pt x="10284" y="4782"/>
                  <a:pt x="10257" y="4782"/>
                  <a:pt x="10365" y="4674"/>
                </a:cubicBezTo>
                <a:cubicBezTo>
                  <a:pt x="10541" y="4525"/>
                  <a:pt x="10704" y="4715"/>
                  <a:pt x="11043" y="4579"/>
                </a:cubicBezTo>
                <a:cubicBezTo>
                  <a:pt x="10948" y="4484"/>
                  <a:pt x="11002" y="4539"/>
                  <a:pt x="10853" y="4566"/>
                </a:cubicBezTo>
                <a:cubicBezTo>
                  <a:pt x="10785" y="4579"/>
                  <a:pt x="10677" y="4566"/>
                  <a:pt x="10636" y="4539"/>
                </a:cubicBezTo>
                <a:cubicBezTo>
                  <a:pt x="10636" y="4498"/>
                  <a:pt x="10758" y="4390"/>
                  <a:pt x="10799" y="4349"/>
                </a:cubicBezTo>
                <a:cubicBezTo>
                  <a:pt x="10839" y="4308"/>
                  <a:pt x="10826" y="4362"/>
                  <a:pt x="10839" y="4281"/>
                </a:cubicBezTo>
                <a:cubicBezTo>
                  <a:pt x="10758" y="4268"/>
                  <a:pt x="10826" y="4254"/>
                  <a:pt x="10731" y="4308"/>
                </a:cubicBezTo>
                <a:cubicBezTo>
                  <a:pt x="10704" y="4335"/>
                  <a:pt x="10731" y="4322"/>
                  <a:pt x="10704" y="4335"/>
                </a:cubicBezTo>
                <a:cubicBezTo>
                  <a:pt x="10717" y="4376"/>
                  <a:pt x="10717" y="4362"/>
                  <a:pt x="10677" y="4349"/>
                </a:cubicBezTo>
                <a:cubicBezTo>
                  <a:pt x="10690" y="4390"/>
                  <a:pt x="10704" y="4390"/>
                  <a:pt x="10663" y="4376"/>
                </a:cubicBezTo>
                <a:cubicBezTo>
                  <a:pt x="10677" y="4417"/>
                  <a:pt x="10677" y="4403"/>
                  <a:pt x="10636" y="4390"/>
                </a:cubicBezTo>
                <a:cubicBezTo>
                  <a:pt x="10650" y="4430"/>
                  <a:pt x="10663" y="4417"/>
                  <a:pt x="10623" y="4417"/>
                </a:cubicBezTo>
                <a:cubicBezTo>
                  <a:pt x="10636" y="4457"/>
                  <a:pt x="10650" y="4444"/>
                  <a:pt x="10609" y="4430"/>
                </a:cubicBezTo>
                <a:cubicBezTo>
                  <a:pt x="10623" y="4471"/>
                  <a:pt x="10623" y="4457"/>
                  <a:pt x="10582" y="4457"/>
                </a:cubicBezTo>
                <a:lnTo>
                  <a:pt x="10406" y="4579"/>
                </a:lnTo>
                <a:cubicBezTo>
                  <a:pt x="10230" y="4674"/>
                  <a:pt x="10216" y="4769"/>
                  <a:pt x="10108" y="4918"/>
                </a:cubicBezTo>
                <a:cubicBezTo>
                  <a:pt x="10054" y="5013"/>
                  <a:pt x="10054" y="5040"/>
                  <a:pt x="9999" y="5135"/>
                </a:cubicBezTo>
                <a:cubicBezTo>
                  <a:pt x="9701" y="5148"/>
                  <a:pt x="9322" y="4986"/>
                  <a:pt x="9051" y="4945"/>
                </a:cubicBezTo>
                <a:cubicBezTo>
                  <a:pt x="9064" y="4877"/>
                  <a:pt x="9078" y="4837"/>
                  <a:pt x="9119" y="4796"/>
                </a:cubicBezTo>
                <a:cubicBezTo>
                  <a:pt x="9173" y="4742"/>
                  <a:pt x="9186" y="4728"/>
                  <a:pt x="9227" y="4674"/>
                </a:cubicBezTo>
                <a:cubicBezTo>
                  <a:pt x="9403" y="4457"/>
                  <a:pt x="9403" y="4376"/>
                  <a:pt x="9674" y="4227"/>
                </a:cubicBezTo>
                <a:cubicBezTo>
                  <a:pt x="9755" y="4186"/>
                  <a:pt x="9742" y="4173"/>
                  <a:pt x="9810" y="4132"/>
                </a:cubicBezTo>
                <a:cubicBezTo>
                  <a:pt x="9877" y="4064"/>
                  <a:pt x="9904" y="4105"/>
                  <a:pt x="9918" y="4024"/>
                </a:cubicBezTo>
                <a:cubicBezTo>
                  <a:pt x="9837" y="3983"/>
                  <a:pt x="9728" y="4132"/>
                  <a:pt x="9647" y="4173"/>
                </a:cubicBezTo>
                <a:cubicBezTo>
                  <a:pt x="9512" y="4254"/>
                  <a:pt x="9484" y="4254"/>
                  <a:pt x="9376" y="4376"/>
                </a:cubicBezTo>
                <a:cubicBezTo>
                  <a:pt x="9254" y="4511"/>
                  <a:pt x="9037" y="4769"/>
                  <a:pt x="8956" y="4918"/>
                </a:cubicBezTo>
                <a:cubicBezTo>
                  <a:pt x="8807" y="4932"/>
                  <a:pt x="8631" y="4904"/>
                  <a:pt x="8509" y="4864"/>
                </a:cubicBezTo>
                <a:cubicBezTo>
                  <a:pt x="8373" y="4810"/>
                  <a:pt x="8184" y="4823"/>
                  <a:pt x="8075" y="4769"/>
                </a:cubicBezTo>
                <a:cubicBezTo>
                  <a:pt x="8102" y="4688"/>
                  <a:pt x="8143" y="4661"/>
                  <a:pt x="8170" y="4606"/>
                </a:cubicBezTo>
                <a:cubicBezTo>
                  <a:pt x="8279" y="4457"/>
                  <a:pt x="8333" y="4200"/>
                  <a:pt x="8468" y="4078"/>
                </a:cubicBezTo>
                <a:cubicBezTo>
                  <a:pt x="8604" y="3956"/>
                  <a:pt x="9078" y="3983"/>
                  <a:pt x="9241" y="3834"/>
                </a:cubicBezTo>
                <a:cubicBezTo>
                  <a:pt x="9268" y="3807"/>
                  <a:pt x="9254" y="3820"/>
                  <a:pt x="9281" y="3780"/>
                </a:cubicBezTo>
                <a:cubicBezTo>
                  <a:pt x="9227" y="3753"/>
                  <a:pt x="9241" y="3726"/>
                  <a:pt x="9119" y="3807"/>
                </a:cubicBezTo>
                <a:cubicBezTo>
                  <a:pt x="9037" y="3875"/>
                  <a:pt x="8739" y="3956"/>
                  <a:pt x="8658" y="3942"/>
                </a:cubicBezTo>
                <a:cubicBezTo>
                  <a:pt x="8712" y="3834"/>
                  <a:pt x="8942" y="3671"/>
                  <a:pt x="8942" y="3495"/>
                </a:cubicBezTo>
                <a:cubicBezTo>
                  <a:pt x="8848" y="3509"/>
                  <a:pt x="8848" y="3590"/>
                  <a:pt x="8793" y="3658"/>
                </a:cubicBezTo>
                <a:cubicBezTo>
                  <a:pt x="8739" y="3753"/>
                  <a:pt x="8712" y="3807"/>
                  <a:pt x="8631" y="3834"/>
                </a:cubicBezTo>
                <a:cubicBezTo>
                  <a:pt x="8631" y="3685"/>
                  <a:pt x="8739" y="3346"/>
                  <a:pt x="8739" y="3333"/>
                </a:cubicBezTo>
                <a:cubicBezTo>
                  <a:pt x="8753" y="3251"/>
                  <a:pt x="8753" y="3306"/>
                  <a:pt x="8726" y="3265"/>
                </a:cubicBezTo>
                <a:cubicBezTo>
                  <a:pt x="8671" y="3292"/>
                  <a:pt x="8685" y="3278"/>
                  <a:pt x="8671" y="3346"/>
                </a:cubicBezTo>
                <a:lnTo>
                  <a:pt x="8590" y="3685"/>
                </a:lnTo>
                <a:cubicBezTo>
                  <a:pt x="8550" y="3793"/>
                  <a:pt x="8563" y="3793"/>
                  <a:pt x="8536" y="3915"/>
                </a:cubicBezTo>
                <a:cubicBezTo>
                  <a:pt x="8522" y="3997"/>
                  <a:pt x="8468" y="4010"/>
                  <a:pt x="8400" y="4064"/>
                </a:cubicBezTo>
                <a:lnTo>
                  <a:pt x="7994" y="4755"/>
                </a:lnTo>
                <a:cubicBezTo>
                  <a:pt x="7886" y="4755"/>
                  <a:pt x="7344" y="4647"/>
                  <a:pt x="7276" y="4606"/>
                </a:cubicBezTo>
                <a:cubicBezTo>
                  <a:pt x="7249" y="4471"/>
                  <a:pt x="7330" y="4349"/>
                  <a:pt x="7371" y="4227"/>
                </a:cubicBezTo>
                <a:cubicBezTo>
                  <a:pt x="7411" y="4119"/>
                  <a:pt x="7384" y="4064"/>
                  <a:pt x="7479" y="3997"/>
                </a:cubicBezTo>
                <a:cubicBezTo>
                  <a:pt x="7547" y="3942"/>
                  <a:pt x="7709" y="3807"/>
                  <a:pt x="7696" y="3712"/>
                </a:cubicBezTo>
                <a:cubicBezTo>
                  <a:pt x="7574" y="3699"/>
                  <a:pt x="7520" y="3888"/>
                  <a:pt x="7411" y="3929"/>
                </a:cubicBezTo>
                <a:cubicBezTo>
                  <a:pt x="7344" y="3766"/>
                  <a:pt x="7533" y="3671"/>
                  <a:pt x="7560" y="3522"/>
                </a:cubicBezTo>
                <a:cubicBezTo>
                  <a:pt x="7438" y="3522"/>
                  <a:pt x="7452" y="3563"/>
                  <a:pt x="7371" y="3699"/>
                </a:cubicBezTo>
                <a:cubicBezTo>
                  <a:pt x="7289" y="3848"/>
                  <a:pt x="7344" y="4051"/>
                  <a:pt x="7262" y="4295"/>
                </a:cubicBezTo>
                <a:cubicBezTo>
                  <a:pt x="7222" y="4390"/>
                  <a:pt x="7195" y="4484"/>
                  <a:pt x="7181" y="4593"/>
                </a:cubicBezTo>
                <a:lnTo>
                  <a:pt x="6476" y="4240"/>
                </a:lnTo>
                <a:cubicBezTo>
                  <a:pt x="6355" y="4173"/>
                  <a:pt x="6287" y="4119"/>
                  <a:pt x="6151" y="4051"/>
                </a:cubicBezTo>
                <a:cubicBezTo>
                  <a:pt x="6097" y="4010"/>
                  <a:pt x="5867" y="3875"/>
                  <a:pt x="5840" y="3820"/>
                </a:cubicBezTo>
                <a:cubicBezTo>
                  <a:pt x="5907" y="3699"/>
                  <a:pt x="6422" y="3468"/>
                  <a:pt x="6531" y="3414"/>
                </a:cubicBezTo>
                <a:cubicBezTo>
                  <a:pt x="6693" y="3333"/>
                  <a:pt x="6924" y="3238"/>
                  <a:pt x="7127" y="3184"/>
                </a:cubicBezTo>
                <a:cubicBezTo>
                  <a:pt x="7195" y="3170"/>
                  <a:pt x="7317" y="3170"/>
                  <a:pt x="7371" y="3143"/>
                </a:cubicBezTo>
                <a:cubicBezTo>
                  <a:pt x="7303" y="3075"/>
                  <a:pt x="7073" y="3170"/>
                  <a:pt x="6964" y="3184"/>
                </a:cubicBezTo>
                <a:cubicBezTo>
                  <a:pt x="6991" y="3089"/>
                  <a:pt x="7073" y="3007"/>
                  <a:pt x="7127" y="2886"/>
                </a:cubicBezTo>
                <a:cubicBezTo>
                  <a:pt x="7140" y="2872"/>
                  <a:pt x="7195" y="2737"/>
                  <a:pt x="7195" y="2737"/>
                </a:cubicBezTo>
                <a:cubicBezTo>
                  <a:pt x="7235" y="2696"/>
                  <a:pt x="7303" y="2696"/>
                  <a:pt x="7344" y="2655"/>
                </a:cubicBezTo>
                <a:cubicBezTo>
                  <a:pt x="7344" y="2642"/>
                  <a:pt x="7330" y="2642"/>
                  <a:pt x="7330" y="2642"/>
                </a:cubicBezTo>
                <a:lnTo>
                  <a:pt x="7222" y="2615"/>
                </a:lnTo>
                <a:cubicBezTo>
                  <a:pt x="7235" y="2506"/>
                  <a:pt x="7249" y="2547"/>
                  <a:pt x="7235" y="2493"/>
                </a:cubicBezTo>
                <a:cubicBezTo>
                  <a:pt x="7235" y="2452"/>
                  <a:pt x="7249" y="2479"/>
                  <a:pt x="7222" y="2452"/>
                </a:cubicBezTo>
                <a:cubicBezTo>
                  <a:pt x="7154" y="2479"/>
                  <a:pt x="7168" y="2479"/>
                  <a:pt x="7140" y="2547"/>
                </a:cubicBezTo>
                <a:cubicBezTo>
                  <a:pt x="7073" y="2818"/>
                  <a:pt x="7018" y="2980"/>
                  <a:pt x="6829" y="3197"/>
                </a:cubicBezTo>
                <a:cubicBezTo>
                  <a:pt x="6775" y="3265"/>
                  <a:pt x="6653" y="3265"/>
                  <a:pt x="6571" y="3319"/>
                </a:cubicBezTo>
                <a:cubicBezTo>
                  <a:pt x="6476" y="3373"/>
                  <a:pt x="6382" y="3387"/>
                  <a:pt x="6300" y="3441"/>
                </a:cubicBezTo>
                <a:cubicBezTo>
                  <a:pt x="6206" y="3482"/>
                  <a:pt x="6165" y="3536"/>
                  <a:pt x="6056" y="3590"/>
                </a:cubicBezTo>
                <a:cubicBezTo>
                  <a:pt x="6016" y="3617"/>
                  <a:pt x="5975" y="3631"/>
                  <a:pt x="5935" y="3658"/>
                </a:cubicBezTo>
                <a:cubicBezTo>
                  <a:pt x="5785" y="3753"/>
                  <a:pt x="5718" y="3834"/>
                  <a:pt x="5569" y="3671"/>
                </a:cubicBezTo>
                <a:cubicBezTo>
                  <a:pt x="5623" y="3563"/>
                  <a:pt x="5840" y="3306"/>
                  <a:pt x="5948" y="3089"/>
                </a:cubicBezTo>
                <a:cubicBezTo>
                  <a:pt x="5962" y="3035"/>
                  <a:pt x="5975" y="2994"/>
                  <a:pt x="5989" y="2940"/>
                </a:cubicBezTo>
                <a:cubicBezTo>
                  <a:pt x="6029" y="2845"/>
                  <a:pt x="6111" y="2737"/>
                  <a:pt x="6138" y="2682"/>
                </a:cubicBezTo>
                <a:cubicBezTo>
                  <a:pt x="6084" y="2669"/>
                  <a:pt x="6056" y="2696"/>
                  <a:pt x="6043" y="2737"/>
                </a:cubicBezTo>
                <a:cubicBezTo>
                  <a:pt x="5894" y="2926"/>
                  <a:pt x="5907" y="3184"/>
                  <a:pt x="5596" y="3509"/>
                </a:cubicBezTo>
                <a:cubicBezTo>
                  <a:pt x="5555" y="3563"/>
                  <a:pt x="5555" y="3590"/>
                  <a:pt x="5514" y="3631"/>
                </a:cubicBezTo>
                <a:lnTo>
                  <a:pt x="5298" y="3536"/>
                </a:lnTo>
                <a:cubicBezTo>
                  <a:pt x="5311" y="3482"/>
                  <a:pt x="5528" y="3170"/>
                  <a:pt x="5569" y="3035"/>
                </a:cubicBezTo>
                <a:cubicBezTo>
                  <a:pt x="5474" y="3035"/>
                  <a:pt x="5501" y="3035"/>
                  <a:pt x="5460" y="3116"/>
                </a:cubicBezTo>
                <a:cubicBezTo>
                  <a:pt x="5393" y="3265"/>
                  <a:pt x="5352" y="3360"/>
                  <a:pt x="5244" y="3482"/>
                </a:cubicBezTo>
                <a:cubicBezTo>
                  <a:pt x="4945" y="3441"/>
                  <a:pt x="4702" y="3306"/>
                  <a:pt x="4403" y="3387"/>
                </a:cubicBezTo>
                <a:cubicBezTo>
                  <a:pt x="4282" y="3428"/>
                  <a:pt x="4254" y="3455"/>
                  <a:pt x="4105" y="3441"/>
                </a:cubicBezTo>
                <a:cubicBezTo>
                  <a:pt x="4132" y="3292"/>
                  <a:pt x="4322" y="3157"/>
                  <a:pt x="4390" y="2913"/>
                </a:cubicBezTo>
                <a:cubicBezTo>
                  <a:pt x="4458" y="2615"/>
                  <a:pt x="4498" y="2764"/>
                  <a:pt x="4769" y="2506"/>
                </a:cubicBezTo>
                <a:cubicBezTo>
                  <a:pt x="4837" y="2452"/>
                  <a:pt x="5040" y="2344"/>
                  <a:pt x="5054" y="2262"/>
                </a:cubicBezTo>
                <a:cubicBezTo>
                  <a:pt x="4986" y="2222"/>
                  <a:pt x="4959" y="2276"/>
                  <a:pt x="4918" y="2316"/>
                </a:cubicBezTo>
                <a:cubicBezTo>
                  <a:pt x="4783" y="2425"/>
                  <a:pt x="4620" y="2628"/>
                  <a:pt x="4444" y="2655"/>
                </a:cubicBezTo>
                <a:cubicBezTo>
                  <a:pt x="4444" y="2520"/>
                  <a:pt x="4566" y="2344"/>
                  <a:pt x="4525" y="2262"/>
                </a:cubicBezTo>
                <a:cubicBezTo>
                  <a:pt x="4417" y="2303"/>
                  <a:pt x="4349" y="2845"/>
                  <a:pt x="4322" y="2926"/>
                </a:cubicBezTo>
                <a:cubicBezTo>
                  <a:pt x="4282" y="3048"/>
                  <a:pt x="4038" y="3414"/>
                  <a:pt x="3970" y="3468"/>
                </a:cubicBezTo>
                <a:cubicBezTo>
                  <a:pt x="3753" y="3468"/>
                  <a:pt x="3726" y="3387"/>
                  <a:pt x="3577" y="3346"/>
                </a:cubicBezTo>
                <a:cubicBezTo>
                  <a:pt x="3455" y="3306"/>
                  <a:pt x="3279" y="3292"/>
                  <a:pt x="3184" y="3238"/>
                </a:cubicBezTo>
                <a:cubicBezTo>
                  <a:pt x="3157" y="3129"/>
                  <a:pt x="3401" y="2926"/>
                  <a:pt x="3455" y="2831"/>
                </a:cubicBezTo>
                <a:cubicBezTo>
                  <a:pt x="3496" y="2777"/>
                  <a:pt x="3712" y="2438"/>
                  <a:pt x="3712" y="2411"/>
                </a:cubicBezTo>
                <a:cubicBezTo>
                  <a:pt x="3618" y="2411"/>
                  <a:pt x="3455" y="2723"/>
                  <a:pt x="3414" y="2791"/>
                </a:cubicBezTo>
                <a:cubicBezTo>
                  <a:pt x="3320" y="2940"/>
                  <a:pt x="3211" y="3048"/>
                  <a:pt x="3103" y="3184"/>
                </a:cubicBezTo>
                <a:cubicBezTo>
                  <a:pt x="2954" y="3184"/>
                  <a:pt x="2913" y="3089"/>
                  <a:pt x="2832" y="3035"/>
                </a:cubicBezTo>
                <a:cubicBezTo>
                  <a:pt x="2737" y="2953"/>
                  <a:pt x="2656" y="2913"/>
                  <a:pt x="2601" y="2818"/>
                </a:cubicBezTo>
                <a:cubicBezTo>
                  <a:pt x="2791" y="2737"/>
                  <a:pt x="2818" y="2737"/>
                  <a:pt x="2954" y="2574"/>
                </a:cubicBezTo>
                <a:cubicBezTo>
                  <a:pt x="2954" y="2574"/>
                  <a:pt x="2994" y="2520"/>
                  <a:pt x="2994" y="2520"/>
                </a:cubicBezTo>
                <a:lnTo>
                  <a:pt x="2981" y="2425"/>
                </a:lnTo>
                <a:cubicBezTo>
                  <a:pt x="2913" y="2466"/>
                  <a:pt x="2872" y="2587"/>
                  <a:pt x="2791" y="2655"/>
                </a:cubicBezTo>
                <a:cubicBezTo>
                  <a:pt x="2750" y="2682"/>
                  <a:pt x="2723" y="2709"/>
                  <a:pt x="2669" y="2737"/>
                </a:cubicBezTo>
                <a:lnTo>
                  <a:pt x="2534" y="2764"/>
                </a:lnTo>
                <a:cubicBezTo>
                  <a:pt x="2520" y="2764"/>
                  <a:pt x="2520" y="2750"/>
                  <a:pt x="2507" y="2750"/>
                </a:cubicBezTo>
                <a:cubicBezTo>
                  <a:pt x="2466" y="2750"/>
                  <a:pt x="2371" y="2655"/>
                  <a:pt x="2344" y="2615"/>
                </a:cubicBezTo>
                <a:cubicBezTo>
                  <a:pt x="2371" y="2560"/>
                  <a:pt x="2479" y="2506"/>
                  <a:pt x="2534" y="2466"/>
                </a:cubicBezTo>
                <a:cubicBezTo>
                  <a:pt x="2601" y="2398"/>
                  <a:pt x="2683" y="2344"/>
                  <a:pt x="2710" y="2249"/>
                </a:cubicBezTo>
                <a:cubicBezTo>
                  <a:pt x="2534" y="2276"/>
                  <a:pt x="2479" y="2479"/>
                  <a:pt x="2276" y="2547"/>
                </a:cubicBezTo>
                <a:cubicBezTo>
                  <a:pt x="2195" y="2547"/>
                  <a:pt x="1829" y="2100"/>
                  <a:pt x="1856" y="2032"/>
                </a:cubicBezTo>
                <a:lnTo>
                  <a:pt x="2696" y="1314"/>
                </a:lnTo>
                <a:cubicBezTo>
                  <a:pt x="2710" y="1327"/>
                  <a:pt x="2818" y="1287"/>
                  <a:pt x="2845" y="1273"/>
                </a:cubicBezTo>
                <a:cubicBezTo>
                  <a:pt x="2981" y="1205"/>
                  <a:pt x="3265" y="1165"/>
                  <a:pt x="3360" y="1111"/>
                </a:cubicBezTo>
                <a:cubicBezTo>
                  <a:pt x="3347" y="1029"/>
                  <a:pt x="3333" y="1056"/>
                  <a:pt x="3238" y="1070"/>
                </a:cubicBezTo>
                <a:cubicBezTo>
                  <a:pt x="3062" y="1124"/>
                  <a:pt x="2764" y="1260"/>
                  <a:pt x="2723" y="1260"/>
                </a:cubicBezTo>
                <a:cubicBezTo>
                  <a:pt x="2791" y="1029"/>
                  <a:pt x="2913" y="921"/>
                  <a:pt x="2886" y="880"/>
                </a:cubicBezTo>
                <a:cubicBezTo>
                  <a:pt x="2818" y="840"/>
                  <a:pt x="2723" y="1070"/>
                  <a:pt x="2696" y="1138"/>
                </a:cubicBezTo>
                <a:cubicBezTo>
                  <a:pt x="2642" y="1287"/>
                  <a:pt x="2561" y="1368"/>
                  <a:pt x="2439" y="1476"/>
                </a:cubicBezTo>
                <a:lnTo>
                  <a:pt x="1978" y="1869"/>
                </a:lnTo>
                <a:cubicBezTo>
                  <a:pt x="1721" y="2073"/>
                  <a:pt x="1626" y="1842"/>
                  <a:pt x="1463" y="1612"/>
                </a:cubicBezTo>
                <a:cubicBezTo>
                  <a:pt x="1179" y="1219"/>
                  <a:pt x="1301" y="1409"/>
                  <a:pt x="948" y="1151"/>
                </a:cubicBezTo>
                <a:cubicBezTo>
                  <a:pt x="989" y="1016"/>
                  <a:pt x="1396" y="663"/>
                  <a:pt x="1517" y="609"/>
                </a:cubicBezTo>
                <a:cubicBezTo>
                  <a:pt x="1639" y="555"/>
                  <a:pt x="1802" y="528"/>
                  <a:pt x="1924" y="460"/>
                </a:cubicBezTo>
                <a:cubicBezTo>
                  <a:pt x="1965" y="433"/>
                  <a:pt x="2019" y="392"/>
                  <a:pt x="2087" y="352"/>
                </a:cubicBezTo>
                <a:cubicBezTo>
                  <a:pt x="2114" y="338"/>
                  <a:pt x="2127" y="325"/>
                  <a:pt x="2168" y="311"/>
                </a:cubicBezTo>
                <a:cubicBezTo>
                  <a:pt x="2236" y="284"/>
                  <a:pt x="2236" y="298"/>
                  <a:pt x="2263" y="243"/>
                </a:cubicBezTo>
                <a:cubicBezTo>
                  <a:pt x="2127" y="176"/>
                  <a:pt x="1856" y="501"/>
                  <a:pt x="1599" y="501"/>
                </a:cubicBezTo>
                <a:cubicBezTo>
                  <a:pt x="1612" y="420"/>
                  <a:pt x="1653" y="311"/>
                  <a:pt x="1694" y="230"/>
                </a:cubicBezTo>
                <a:cubicBezTo>
                  <a:pt x="1734" y="162"/>
                  <a:pt x="1843" y="67"/>
                  <a:pt x="1816" y="0"/>
                </a:cubicBezTo>
                <a:cubicBezTo>
                  <a:pt x="1748" y="27"/>
                  <a:pt x="1639" y="203"/>
                  <a:pt x="1612" y="284"/>
                </a:cubicBezTo>
                <a:cubicBezTo>
                  <a:pt x="1572" y="406"/>
                  <a:pt x="1599" y="365"/>
                  <a:pt x="1531" y="460"/>
                </a:cubicBezTo>
                <a:cubicBezTo>
                  <a:pt x="1423" y="650"/>
                  <a:pt x="1450" y="555"/>
                  <a:pt x="1287" y="718"/>
                </a:cubicBezTo>
                <a:lnTo>
                  <a:pt x="1016" y="948"/>
                </a:lnTo>
                <a:cubicBezTo>
                  <a:pt x="948" y="1002"/>
                  <a:pt x="921" y="1016"/>
                  <a:pt x="894" y="1097"/>
                </a:cubicBezTo>
                <a:cubicBezTo>
                  <a:pt x="772" y="1083"/>
                  <a:pt x="583" y="1002"/>
                  <a:pt x="474" y="975"/>
                </a:cubicBezTo>
                <a:cubicBezTo>
                  <a:pt x="339" y="948"/>
                  <a:pt x="135" y="948"/>
                  <a:pt x="0" y="94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C4F730E-86E2-4E10-8545-9EA6C358917A}"/>
              </a:ext>
            </a:extLst>
          </p:cNvPr>
          <p:cNvSpPr>
            <a:spLocks/>
          </p:cNvSpPr>
          <p:nvPr/>
        </p:nvSpPr>
        <p:spPr bwMode="auto">
          <a:xfrm>
            <a:off x="1582738" y="5227638"/>
            <a:ext cx="2462213" cy="1536700"/>
          </a:xfrm>
          <a:custGeom>
            <a:avLst/>
            <a:gdLst>
              <a:gd name="T0" fmla="*/ 3794 w 8590"/>
              <a:gd name="T1" fmla="*/ 1355 h 5366"/>
              <a:gd name="T2" fmla="*/ 2412 w 8590"/>
              <a:gd name="T3" fmla="*/ 2493 h 5366"/>
              <a:gd name="T4" fmla="*/ 2303 w 8590"/>
              <a:gd name="T5" fmla="*/ 2439 h 5366"/>
              <a:gd name="T6" fmla="*/ 1463 w 8590"/>
              <a:gd name="T7" fmla="*/ 1951 h 5366"/>
              <a:gd name="T8" fmla="*/ 826 w 8590"/>
              <a:gd name="T9" fmla="*/ 1545 h 5366"/>
              <a:gd name="T10" fmla="*/ 1490 w 8590"/>
              <a:gd name="T11" fmla="*/ 2046 h 5366"/>
              <a:gd name="T12" fmla="*/ 1734 w 8590"/>
              <a:gd name="T13" fmla="*/ 2222 h 5366"/>
              <a:gd name="T14" fmla="*/ 1124 w 8590"/>
              <a:gd name="T15" fmla="*/ 2792 h 5366"/>
              <a:gd name="T16" fmla="*/ 2086 w 8590"/>
              <a:gd name="T17" fmla="*/ 2426 h 5366"/>
              <a:gd name="T18" fmla="*/ 3157 w 8590"/>
              <a:gd name="T19" fmla="*/ 3266 h 5366"/>
              <a:gd name="T20" fmla="*/ 2235 w 8590"/>
              <a:gd name="T21" fmla="*/ 3184 h 5366"/>
              <a:gd name="T22" fmla="*/ 1124 w 8590"/>
              <a:gd name="T23" fmla="*/ 3469 h 5366"/>
              <a:gd name="T24" fmla="*/ 1409 w 8590"/>
              <a:gd name="T25" fmla="*/ 3740 h 5366"/>
              <a:gd name="T26" fmla="*/ 1301 w 8590"/>
              <a:gd name="T27" fmla="*/ 3835 h 5366"/>
              <a:gd name="T28" fmla="*/ 2574 w 8590"/>
              <a:gd name="T29" fmla="*/ 3672 h 5366"/>
              <a:gd name="T30" fmla="*/ 3252 w 8590"/>
              <a:gd name="T31" fmla="*/ 3442 h 5366"/>
              <a:gd name="T32" fmla="*/ 3523 w 8590"/>
              <a:gd name="T33" fmla="*/ 4526 h 5366"/>
              <a:gd name="T34" fmla="*/ 3252 w 8590"/>
              <a:gd name="T35" fmla="*/ 4350 h 5366"/>
              <a:gd name="T36" fmla="*/ 3360 w 8590"/>
              <a:gd name="T37" fmla="*/ 4648 h 5366"/>
              <a:gd name="T38" fmla="*/ 4647 w 8590"/>
              <a:gd name="T39" fmla="*/ 5366 h 5366"/>
              <a:gd name="T40" fmla="*/ 6517 w 8590"/>
              <a:gd name="T41" fmla="*/ 4770 h 5366"/>
              <a:gd name="T42" fmla="*/ 6585 w 8590"/>
              <a:gd name="T43" fmla="*/ 4417 h 5366"/>
              <a:gd name="T44" fmla="*/ 6775 w 8590"/>
              <a:gd name="T45" fmla="*/ 4377 h 5366"/>
              <a:gd name="T46" fmla="*/ 6382 w 8590"/>
              <a:gd name="T47" fmla="*/ 4512 h 5366"/>
              <a:gd name="T48" fmla="*/ 5948 w 8590"/>
              <a:gd name="T49" fmla="*/ 4268 h 5366"/>
              <a:gd name="T50" fmla="*/ 5243 w 8590"/>
              <a:gd name="T51" fmla="*/ 4987 h 5366"/>
              <a:gd name="T52" fmla="*/ 4986 w 8590"/>
              <a:gd name="T53" fmla="*/ 4323 h 5366"/>
              <a:gd name="T54" fmla="*/ 5799 w 8590"/>
              <a:gd name="T55" fmla="*/ 3022 h 5366"/>
              <a:gd name="T56" fmla="*/ 6111 w 8590"/>
              <a:gd name="T57" fmla="*/ 2873 h 5366"/>
              <a:gd name="T58" fmla="*/ 6951 w 8590"/>
              <a:gd name="T59" fmla="*/ 2588 h 5366"/>
              <a:gd name="T60" fmla="*/ 6910 w 8590"/>
              <a:gd name="T61" fmla="*/ 2006 h 5366"/>
              <a:gd name="T62" fmla="*/ 7994 w 8590"/>
              <a:gd name="T63" fmla="*/ 1708 h 5366"/>
              <a:gd name="T64" fmla="*/ 7669 w 8590"/>
              <a:gd name="T65" fmla="*/ 1653 h 5366"/>
              <a:gd name="T66" fmla="*/ 7140 w 8590"/>
              <a:gd name="T67" fmla="*/ 1748 h 5366"/>
              <a:gd name="T68" fmla="*/ 6734 w 8590"/>
              <a:gd name="T69" fmla="*/ 2019 h 5366"/>
              <a:gd name="T70" fmla="*/ 6165 w 8590"/>
              <a:gd name="T71" fmla="*/ 2250 h 5366"/>
              <a:gd name="T72" fmla="*/ 5813 w 8590"/>
              <a:gd name="T73" fmla="*/ 1843 h 5366"/>
              <a:gd name="T74" fmla="*/ 5962 w 8590"/>
              <a:gd name="T75" fmla="*/ 1572 h 5366"/>
              <a:gd name="T76" fmla="*/ 6625 w 8590"/>
              <a:gd name="T77" fmla="*/ 1098 h 5366"/>
              <a:gd name="T78" fmla="*/ 5840 w 8590"/>
              <a:gd name="T79" fmla="*/ 881 h 5366"/>
              <a:gd name="T80" fmla="*/ 6002 w 8590"/>
              <a:gd name="T81" fmla="*/ 95 h 5366"/>
              <a:gd name="T82" fmla="*/ 5501 w 8590"/>
              <a:gd name="T83" fmla="*/ 1938 h 5366"/>
              <a:gd name="T84" fmla="*/ 5257 w 8590"/>
              <a:gd name="T85" fmla="*/ 1816 h 5366"/>
              <a:gd name="T86" fmla="*/ 5514 w 8590"/>
              <a:gd name="T87" fmla="*/ 2629 h 5366"/>
              <a:gd name="T88" fmla="*/ 5623 w 8590"/>
              <a:gd name="T89" fmla="*/ 3293 h 5366"/>
              <a:gd name="T90" fmla="*/ 5298 w 8590"/>
              <a:gd name="T91" fmla="*/ 3564 h 5366"/>
              <a:gd name="T92" fmla="*/ 4607 w 8590"/>
              <a:gd name="T93" fmla="*/ 3916 h 5366"/>
              <a:gd name="T94" fmla="*/ 4092 w 8590"/>
              <a:gd name="T95" fmla="*/ 4201 h 5366"/>
              <a:gd name="T96" fmla="*/ 4525 w 8590"/>
              <a:gd name="T97" fmla="*/ 2724 h 5366"/>
              <a:gd name="T98" fmla="*/ 4105 w 8590"/>
              <a:gd name="T99" fmla="*/ 2209 h 5366"/>
              <a:gd name="T100" fmla="*/ 3780 w 8590"/>
              <a:gd name="T101" fmla="*/ 3862 h 5366"/>
              <a:gd name="T102" fmla="*/ 3631 w 8590"/>
              <a:gd name="T103" fmla="*/ 1748 h 5366"/>
              <a:gd name="T104" fmla="*/ 4105 w 8590"/>
              <a:gd name="T105" fmla="*/ 1111 h 5366"/>
              <a:gd name="T106" fmla="*/ 4187 w 8590"/>
              <a:gd name="T107" fmla="*/ 949 h 5366"/>
              <a:gd name="T108" fmla="*/ 3834 w 8590"/>
              <a:gd name="T109" fmla="*/ 1003 h 5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590" h="5366">
                <a:moveTo>
                  <a:pt x="3834" y="1003"/>
                </a:moveTo>
                <a:cubicBezTo>
                  <a:pt x="3875" y="1030"/>
                  <a:pt x="3848" y="1003"/>
                  <a:pt x="3861" y="1057"/>
                </a:cubicBezTo>
                <a:cubicBezTo>
                  <a:pt x="3861" y="1057"/>
                  <a:pt x="3875" y="1098"/>
                  <a:pt x="3875" y="1098"/>
                </a:cubicBezTo>
                <a:cubicBezTo>
                  <a:pt x="3875" y="1152"/>
                  <a:pt x="3875" y="1193"/>
                  <a:pt x="3875" y="1247"/>
                </a:cubicBezTo>
                <a:cubicBezTo>
                  <a:pt x="3875" y="1301"/>
                  <a:pt x="3834" y="1315"/>
                  <a:pt x="3794" y="1355"/>
                </a:cubicBezTo>
                <a:cubicBezTo>
                  <a:pt x="3618" y="1531"/>
                  <a:pt x="3672" y="1559"/>
                  <a:pt x="3577" y="1721"/>
                </a:cubicBezTo>
                <a:cubicBezTo>
                  <a:pt x="3306" y="2182"/>
                  <a:pt x="3496" y="2087"/>
                  <a:pt x="3401" y="2331"/>
                </a:cubicBezTo>
                <a:cubicBezTo>
                  <a:pt x="3374" y="2412"/>
                  <a:pt x="3306" y="2521"/>
                  <a:pt x="3252" y="2588"/>
                </a:cubicBezTo>
                <a:cubicBezTo>
                  <a:pt x="3170" y="2697"/>
                  <a:pt x="3170" y="2724"/>
                  <a:pt x="3008" y="2683"/>
                </a:cubicBezTo>
                <a:cubicBezTo>
                  <a:pt x="2818" y="2629"/>
                  <a:pt x="2574" y="2602"/>
                  <a:pt x="2412" y="2493"/>
                </a:cubicBezTo>
                <a:cubicBezTo>
                  <a:pt x="2412" y="2290"/>
                  <a:pt x="2425" y="2317"/>
                  <a:pt x="2506" y="2195"/>
                </a:cubicBezTo>
                <a:cubicBezTo>
                  <a:pt x="2561" y="2114"/>
                  <a:pt x="2601" y="2006"/>
                  <a:pt x="2615" y="1897"/>
                </a:cubicBezTo>
                <a:cubicBezTo>
                  <a:pt x="2547" y="1911"/>
                  <a:pt x="2547" y="1938"/>
                  <a:pt x="2520" y="2019"/>
                </a:cubicBezTo>
                <a:cubicBezTo>
                  <a:pt x="2479" y="2114"/>
                  <a:pt x="2398" y="2209"/>
                  <a:pt x="2371" y="2290"/>
                </a:cubicBezTo>
                <a:cubicBezTo>
                  <a:pt x="2357" y="2344"/>
                  <a:pt x="2371" y="2453"/>
                  <a:pt x="2303" y="2439"/>
                </a:cubicBezTo>
                <a:cubicBezTo>
                  <a:pt x="2222" y="2439"/>
                  <a:pt x="2127" y="2358"/>
                  <a:pt x="2073" y="2331"/>
                </a:cubicBezTo>
                <a:cubicBezTo>
                  <a:pt x="2019" y="2290"/>
                  <a:pt x="1924" y="2263"/>
                  <a:pt x="1897" y="2182"/>
                </a:cubicBezTo>
                <a:cubicBezTo>
                  <a:pt x="1856" y="2060"/>
                  <a:pt x="1843" y="1857"/>
                  <a:pt x="1707" y="1830"/>
                </a:cubicBezTo>
                <a:cubicBezTo>
                  <a:pt x="1734" y="1951"/>
                  <a:pt x="1788" y="1965"/>
                  <a:pt x="1815" y="2155"/>
                </a:cubicBezTo>
                <a:cubicBezTo>
                  <a:pt x="1694" y="2128"/>
                  <a:pt x="1572" y="2006"/>
                  <a:pt x="1463" y="1951"/>
                </a:cubicBezTo>
                <a:lnTo>
                  <a:pt x="1152" y="1748"/>
                </a:lnTo>
                <a:cubicBezTo>
                  <a:pt x="745" y="1504"/>
                  <a:pt x="853" y="1206"/>
                  <a:pt x="650" y="1193"/>
                </a:cubicBezTo>
                <a:cubicBezTo>
                  <a:pt x="664" y="1274"/>
                  <a:pt x="718" y="1342"/>
                  <a:pt x="745" y="1423"/>
                </a:cubicBezTo>
                <a:cubicBezTo>
                  <a:pt x="610" y="1437"/>
                  <a:pt x="447" y="1355"/>
                  <a:pt x="325" y="1355"/>
                </a:cubicBezTo>
                <a:cubicBezTo>
                  <a:pt x="447" y="1491"/>
                  <a:pt x="718" y="1423"/>
                  <a:pt x="826" y="1545"/>
                </a:cubicBezTo>
                <a:cubicBezTo>
                  <a:pt x="935" y="1653"/>
                  <a:pt x="1043" y="1789"/>
                  <a:pt x="1192" y="1843"/>
                </a:cubicBezTo>
                <a:cubicBezTo>
                  <a:pt x="1111" y="1924"/>
                  <a:pt x="975" y="1884"/>
                  <a:pt x="853" y="1884"/>
                </a:cubicBezTo>
                <a:cubicBezTo>
                  <a:pt x="813" y="1884"/>
                  <a:pt x="786" y="1884"/>
                  <a:pt x="759" y="1924"/>
                </a:cubicBezTo>
                <a:cubicBezTo>
                  <a:pt x="867" y="1924"/>
                  <a:pt x="975" y="1951"/>
                  <a:pt x="1057" y="1951"/>
                </a:cubicBezTo>
                <a:cubicBezTo>
                  <a:pt x="1273" y="1938"/>
                  <a:pt x="1233" y="1830"/>
                  <a:pt x="1490" y="2046"/>
                </a:cubicBezTo>
                <a:cubicBezTo>
                  <a:pt x="1585" y="2128"/>
                  <a:pt x="1626" y="2087"/>
                  <a:pt x="1626" y="2209"/>
                </a:cubicBezTo>
                <a:cubicBezTo>
                  <a:pt x="1436" y="2331"/>
                  <a:pt x="1165" y="2250"/>
                  <a:pt x="1043" y="2304"/>
                </a:cubicBezTo>
                <a:cubicBezTo>
                  <a:pt x="1070" y="2385"/>
                  <a:pt x="1097" y="2344"/>
                  <a:pt x="1192" y="2344"/>
                </a:cubicBezTo>
                <a:cubicBezTo>
                  <a:pt x="1328" y="2331"/>
                  <a:pt x="1463" y="2344"/>
                  <a:pt x="1585" y="2290"/>
                </a:cubicBezTo>
                <a:cubicBezTo>
                  <a:pt x="1694" y="2250"/>
                  <a:pt x="1639" y="2236"/>
                  <a:pt x="1734" y="2222"/>
                </a:cubicBezTo>
                <a:cubicBezTo>
                  <a:pt x="1788" y="2222"/>
                  <a:pt x="1937" y="2331"/>
                  <a:pt x="1978" y="2385"/>
                </a:cubicBezTo>
                <a:cubicBezTo>
                  <a:pt x="1897" y="2426"/>
                  <a:pt x="1856" y="2466"/>
                  <a:pt x="1761" y="2493"/>
                </a:cubicBezTo>
                <a:cubicBezTo>
                  <a:pt x="1599" y="2548"/>
                  <a:pt x="1436" y="2602"/>
                  <a:pt x="1301" y="2697"/>
                </a:cubicBezTo>
                <a:lnTo>
                  <a:pt x="1138" y="2792"/>
                </a:lnTo>
                <a:cubicBezTo>
                  <a:pt x="1138" y="2792"/>
                  <a:pt x="1124" y="2792"/>
                  <a:pt x="1124" y="2792"/>
                </a:cubicBezTo>
                <a:cubicBezTo>
                  <a:pt x="1124" y="2805"/>
                  <a:pt x="1124" y="2805"/>
                  <a:pt x="1111" y="2805"/>
                </a:cubicBezTo>
                <a:lnTo>
                  <a:pt x="1097" y="2819"/>
                </a:lnTo>
                <a:cubicBezTo>
                  <a:pt x="1138" y="2846"/>
                  <a:pt x="1165" y="2832"/>
                  <a:pt x="1219" y="2805"/>
                </a:cubicBezTo>
                <a:cubicBezTo>
                  <a:pt x="1463" y="2670"/>
                  <a:pt x="1301" y="2724"/>
                  <a:pt x="1612" y="2629"/>
                </a:cubicBezTo>
                <a:cubicBezTo>
                  <a:pt x="1829" y="2548"/>
                  <a:pt x="1992" y="2385"/>
                  <a:pt x="2086" y="2426"/>
                </a:cubicBezTo>
                <a:cubicBezTo>
                  <a:pt x="2181" y="2466"/>
                  <a:pt x="2249" y="2507"/>
                  <a:pt x="2344" y="2561"/>
                </a:cubicBezTo>
                <a:cubicBezTo>
                  <a:pt x="2398" y="2575"/>
                  <a:pt x="2439" y="2602"/>
                  <a:pt x="2479" y="2615"/>
                </a:cubicBezTo>
                <a:lnTo>
                  <a:pt x="2899" y="2737"/>
                </a:lnTo>
                <a:cubicBezTo>
                  <a:pt x="3021" y="2778"/>
                  <a:pt x="3062" y="2764"/>
                  <a:pt x="3157" y="2846"/>
                </a:cubicBezTo>
                <a:cubicBezTo>
                  <a:pt x="3170" y="3049"/>
                  <a:pt x="3130" y="2968"/>
                  <a:pt x="3157" y="3266"/>
                </a:cubicBezTo>
                <a:cubicBezTo>
                  <a:pt x="3103" y="3293"/>
                  <a:pt x="3035" y="3320"/>
                  <a:pt x="2981" y="3347"/>
                </a:cubicBezTo>
                <a:cubicBezTo>
                  <a:pt x="2588" y="3577"/>
                  <a:pt x="2601" y="3415"/>
                  <a:pt x="2371" y="3225"/>
                </a:cubicBezTo>
                <a:cubicBezTo>
                  <a:pt x="2235" y="3130"/>
                  <a:pt x="2371" y="3171"/>
                  <a:pt x="2114" y="3022"/>
                </a:cubicBezTo>
                <a:cubicBezTo>
                  <a:pt x="2046" y="2981"/>
                  <a:pt x="2032" y="2954"/>
                  <a:pt x="1951" y="2954"/>
                </a:cubicBezTo>
                <a:cubicBezTo>
                  <a:pt x="1992" y="3063"/>
                  <a:pt x="2168" y="3103"/>
                  <a:pt x="2235" y="3184"/>
                </a:cubicBezTo>
                <a:lnTo>
                  <a:pt x="2357" y="3306"/>
                </a:lnTo>
                <a:cubicBezTo>
                  <a:pt x="2412" y="3347"/>
                  <a:pt x="2452" y="3374"/>
                  <a:pt x="2466" y="3455"/>
                </a:cubicBezTo>
                <a:cubicBezTo>
                  <a:pt x="2371" y="3455"/>
                  <a:pt x="2249" y="3455"/>
                  <a:pt x="2154" y="3455"/>
                </a:cubicBezTo>
                <a:cubicBezTo>
                  <a:pt x="2005" y="3455"/>
                  <a:pt x="2046" y="3469"/>
                  <a:pt x="1924" y="3496"/>
                </a:cubicBezTo>
                <a:cubicBezTo>
                  <a:pt x="1680" y="3537"/>
                  <a:pt x="1355" y="3577"/>
                  <a:pt x="1124" y="3469"/>
                </a:cubicBezTo>
                <a:cubicBezTo>
                  <a:pt x="1084" y="3455"/>
                  <a:pt x="704" y="3157"/>
                  <a:pt x="528" y="3171"/>
                </a:cubicBezTo>
                <a:cubicBezTo>
                  <a:pt x="555" y="3252"/>
                  <a:pt x="650" y="3266"/>
                  <a:pt x="745" y="3306"/>
                </a:cubicBezTo>
                <a:cubicBezTo>
                  <a:pt x="853" y="3361"/>
                  <a:pt x="881" y="3388"/>
                  <a:pt x="962" y="3455"/>
                </a:cubicBezTo>
                <a:cubicBezTo>
                  <a:pt x="1165" y="3632"/>
                  <a:pt x="1273" y="3550"/>
                  <a:pt x="1558" y="3591"/>
                </a:cubicBezTo>
                <a:cubicBezTo>
                  <a:pt x="1531" y="3659"/>
                  <a:pt x="1477" y="3699"/>
                  <a:pt x="1409" y="3740"/>
                </a:cubicBezTo>
                <a:cubicBezTo>
                  <a:pt x="1192" y="3835"/>
                  <a:pt x="1233" y="3848"/>
                  <a:pt x="1057" y="3957"/>
                </a:cubicBezTo>
                <a:cubicBezTo>
                  <a:pt x="704" y="4160"/>
                  <a:pt x="948" y="4106"/>
                  <a:pt x="433" y="4187"/>
                </a:cubicBezTo>
                <a:cubicBezTo>
                  <a:pt x="54" y="4241"/>
                  <a:pt x="27" y="4119"/>
                  <a:pt x="0" y="4228"/>
                </a:cubicBezTo>
                <a:cubicBezTo>
                  <a:pt x="95" y="4282"/>
                  <a:pt x="664" y="4214"/>
                  <a:pt x="786" y="4187"/>
                </a:cubicBezTo>
                <a:cubicBezTo>
                  <a:pt x="975" y="4133"/>
                  <a:pt x="1138" y="3943"/>
                  <a:pt x="1301" y="3835"/>
                </a:cubicBezTo>
                <a:cubicBezTo>
                  <a:pt x="1395" y="3781"/>
                  <a:pt x="1504" y="3754"/>
                  <a:pt x="1585" y="3672"/>
                </a:cubicBezTo>
                <a:cubicBezTo>
                  <a:pt x="1748" y="3510"/>
                  <a:pt x="1666" y="3604"/>
                  <a:pt x="1897" y="3564"/>
                </a:cubicBezTo>
                <a:cubicBezTo>
                  <a:pt x="1978" y="3550"/>
                  <a:pt x="1978" y="3523"/>
                  <a:pt x="2073" y="3523"/>
                </a:cubicBezTo>
                <a:lnTo>
                  <a:pt x="2710" y="3523"/>
                </a:lnTo>
                <a:cubicBezTo>
                  <a:pt x="2683" y="3604"/>
                  <a:pt x="2628" y="3632"/>
                  <a:pt x="2574" y="3672"/>
                </a:cubicBezTo>
                <a:cubicBezTo>
                  <a:pt x="2520" y="3713"/>
                  <a:pt x="2479" y="3767"/>
                  <a:pt x="2412" y="3808"/>
                </a:cubicBezTo>
                <a:cubicBezTo>
                  <a:pt x="2154" y="4038"/>
                  <a:pt x="2073" y="3930"/>
                  <a:pt x="2046" y="4038"/>
                </a:cubicBezTo>
                <a:cubicBezTo>
                  <a:pt x="2168" y="4119"/>
                  <a:pt x="2601" y="3726"/>
                  <a:pt x="2683" y="3672"/>
                </a:cubicBezTo>
                <a:cubicBezTo>
                  <a:pt x="2818" y="3550"/>
                  <a:pt x="2750" y="3564"/>
                  <a:pt x="2954" y="3428"/>
                </a:cubicBezTo>
                <a:cubicBezTo>
                  <a:pt x="3089" y="3361"/>
                  <a:pt x="3157" y="3252"/>
                  <a:pt x="3252" y="3442"/>
                </a:cubicBezTo>
                <a:cubicBezTo>
                  <a:pt x="3306" y="3523"/>
                  <a:pt x="3414" y="3672"/>
                  <a:pt x="3482" y="3726"/>
                </a:cubicBezTo>
                <a:lnTo>
                  <a:pt x="3861" y="4146"/>
                </a:lnTo>
                <a:cubicBezTo>
                  <a:pt x="3943" y="4268"/>
                  <a:pt x="4146" y="4431"/>
                  <a:pt x="4214" y="4539"/>
                </a:cubicBezTo>
                <a:cubicBezTo>
                  <a:pt x="4038" y="4539"/>
                  <a:pt x="3983" y="4553"/>
                  <a:pt x="3821" y="4580"/>
                </a:cubicBezTo>
                <a:cubicBezTo>
                  <a:pt x="3618" y="4634"/>
                  <a:pt x="3631" y="4634"/>
                  <a:pt x="3523" y="4526"/>
                </a:cubicBezTo>
                <a:cubicBezTo>
                  <a:pt x="3482" y="4485"/>
                  <a:pt x="3441" y="4458"/>
                  <a:pt x="3401" y="4417"/>
                </a:cubicBezTo>
                <a:cubicBezTo>
                  <a:pt x="3333" y="4350"/>
                  <a:pt x="3360" y="4350"/>
                  <a:pt x="3319" y="4282"/>
                </a:cubicBezTo>
                <a:cubicBezTo>
                  <a:pt x="3279" y="4228"/>
                  <a:pt x="3252" y="4241"/>
                  <a:pt x="3197" y="4187"/>
                </a:cubicBezTo>
                <a:cubicBezTo>
                  <a:pt x="3130" y="4133"/>
                  <a:pt x="3157" y="4119"/>
                  <a:pt x="3062" y="4106"/>
                </a:cubicBezTo>
                <a:cubicBezTo>
                  <a:pt x="3062" y="4268"/>
                  <a:pt x="3170" y="4228"/>
                  <a:pt x="3252" y="4350"/>
                </a:cubicBezTo>
                <a:lnTo>
                  <a:pt x="3428" y="4566"/>
                </a:lnTo>
                <a:cubicBezTo>
                  <a:pt x="3333" y="4566"/>
                  <a:pt x="3076" y="4485"/>
                  <a:pt x="2967" y="4445"/>
                </a:cubicBezTo>
                <a:cubicBezTo>
                  <a:pt x="2872" y="4404"/>
                  <a:pt x="2656" y="4241"/>
                  <a:pt x="2547" y="4309"/>
                </a:cubicBezTo>
                <a:cubicBezTo>
                  <a:pt x="2588" y="4390"/>
                  <a:pt x="2710" y="4390"/>
                  <a:pt x="2805" y="4431"/>
                </a:cubicBezTo>
                <a:cubicBezTo>
                  <a:pt x="2967" y="4526"/>
                  <a:pt x="3170" y="4621"/>
                  <a:pt x="3360" y="4648"/>
                </a:cubicBezTo>
                <a:cubicBezTo>
                  <a:pt x="3441" y="4648"/>
                  <a:pt x="3658" y="4675"/>
                  <a:pt x="3712" y="4675"/>
                </a:cubicBezTo>
                <a:cubicBezTo>
                  <a:pt x="3929" y="4648"/>
                  <a:pt x="4132" y="4512"/>
                  <a:pt x="4336" y="4675"/>
                </a:cubicBezTo>
                <a:cubicBezTo>
                  <a:pt x="4417" y="4743"/>
                  <a:pt x="4525" y="5081"/>
                  <a:pt x="4512" y="5230"/>
                </a:cubicBezTo>
                <a:cubicBezTo>
                  <a:pt x="4376" y="5258"/>
                  <a:pt x="3956" y="5285"/>
                  <a:pt x="3848" y="5366"/>
                </a:cubicBezTo>
                <a:lnTo>
                  <a:pt x="4647" y="5366"/>
                </a:lnTo>
                <a:lnTo>
                  <a:pt x="4661" y="5285"/>
                </a:lnTo>
                <a:cubicBezTo>
                  <a:pt x="5040" y="5230"/>
                  <a:pt x="5176" y="5000"/>
                  <a:pt x="5474" y="4973"/>
                </a:cubicBezTo>
                <a:cubicBezTo>
                  <a:pt x="5718" y="4946"/>
                  <a:pt x="5731" y="4973"/>
                  <a:pt x="5934" y="4865"/>
                </a:cubicBezTo>
                <a:lnTo>
                  <a:pt x="6273" y="4661"/>
                </a:lnTo>
                <a:cubicBezTo>
                  <a:pt x="6395" y="4743"/>
                  <a:pt x="6368" y="4716"/>
                  <a:pt x="6517" y="4770"/>
                </a:cubicBezTo>
                <a:cubicBezTo>
                  <a:pt x="6585" y="4797"/>
                  <a:pt x="6693" y="4851"/>
                  <a:pt x="6775" y="4810"/>
                </a:cubicBezTo>
                <a:cubicBezTo>
                  <a:pt x="6747" y="4743"/>
                  <a:pt x="6775" y="4783"/>
                  <a:pt x="6680" y="4756"/>
                </a:cubicBezTo>
                <a:lnTo>
                  <a:pt x="6449" y="4688"/>
                </a:lnTo>
                <a:cubicBezTo>
                  <a:pt x="6382" y="4661"/>
                  <a:pt x="6382" y="4661"/>
                  <a:pt x="6354" y="4621"/>
                </a:cubicBezTo>
                <a:lnTo>
                  <a:pt x="6585" y="4417"/>
                </a:lnTo>
                <a:cubicBezTo>
                  <a:pt x="6775" y="4336"/>
                  <a:pt x="7005" y="4756"/>
                  <a:pt x="7195" y="4824"/>
                </a:cubicBezTo>
                <a:cubicBezTo>
                  <a:pt x="7262" y="4851"/>
                  <a:pt x="7303" y="4851"/>
                  <a:pt x="7344" y="4824"/>
                </a:cubicBezTo>
                <a:cubicBezTo>
                  <a:pt x="7303" y="4743"/>
                  <a:pt x="7262" y="4797"/>
                  <a:pt x="7181" y="4743"/>
                </a:cubicBezTo>
                <a:cubicBezTo>
                  <a:pt x="7113" y="4702"/>
                  <a:pt x="7086" y="4675"/>
                  <a:pt x="7046" y="4621"/>
                </a:cubicBezTo>
                <a:cubicBezTo>
                  <a:pt x="6951" y="4512"/>
                  <a:pt x="6896" y="4472"/>
                  <a:pt x="6775" y="4377"/>
                </a:cubicBezTo>
                <a:cubicBezTo>
                  <a:pt x="6842" y="4336"/>
                  <a:pt x="6910" y="4363"/>
                  <a:pt x="6951" y="4282"/>
                </a:cubicBezTo>
                <a:cubicBezTo>
                  <a:pt x="6896" y="4268"/>
                  <a:pt x="6788" y="4309"/>
                  <a:pt x="6693" y="4309"/>
                </a:cubicBezTo>
                <a:cubicBezTo>
                  <a:pt x="6707" y="4228"/>
                  <a:pt x="6856" y="4174"/>
                  <a:pt x="6802" y="4079"/>
                </a:cubicBezTo>
                <a:cubicBezTo>
                  <a:pt x="6734" y="4106"/>
                  <a:pt x="6747" y="4133"/>
                  <a:pt x="6693" y="4201"/>
                </a:cubicBezTo>
                <a:lnTo>
                  <a:pt x="6382" y="4512"/>
                </a:lnTo>
                <a:cubicBezTo>
                  <a:pt x="6314" y="4553"/>
                  <a:pt x="6287" y="4566"/>
                  <a:pt x="6233" y="4607"/>
                </a:cubicBezTo>
                <a:cubicBezTo>
                  <a:pt x="6192" y="4634"/>
                  <a:pt x="6151" y="4675"/>
                  <a:pt x="6111" y="4688"/>
                </a:cubicBezTo>
                <a:lnTo>
                  <a:pt x="5813" y="4837"/>
                </a:lnTo>
                <a:cubicBezTo>
                  <a:pt x="5867" y="4675"/>
                  <a:pt x="5975" y="4499"/>
                  <a:pt x="5962" y="4323"/>
                </a:cubicBezTo>
                <a:cubicBezTo>
                  <a:pt x="5962" y="4268"/>
                  <a:pt x="5975" y="4309"/>
                  <a:pt x="5948" y="4268"/>
                </a:cubicBezTo>
                <a:cubicBezTo>
                  <a:pt x="5894" y="4296"/>
                  <a:pt x="5867" y="4594"/>
                  <a:pt x="5813" y="4688"/>
                </a:cubicBezTo>
                <a:cubicBezTo>
                  <a:pt x="5704" y="4905"/>
                  <a:pt x="5745" y="4892"/>
                  <a:pt x="5460" y="4905"/>
                </a:cubicBezTo>
                <a:cubicBezTo>
                  <a:pt x="5474" y="4783"/>
                  <a:pt x="5623" y="4648"/>
                  <a:pt x="5542" y="4512"/>
                </a:cubicBezTo>
                <a:cubicBezTo>
                  <a:pt x="5501" y="4539"/>
                  <a:pt x="5514" y="4702"/>
                  <a:pt x="5447" y="4797"/>
                </a:cubicBezTo>
                <a:cubicBezTo>
                  <a:pt x="5365" y="4919"/>
                  <a:pt x="5365" y="4905"/>
                  <a:pt x="5243" y="4987"/>
                </a:cubicBezTo>
                <a:cubicBezTo>
                  <a:pt x="5094" y="5068"/>
                  <a:pt x="4905" y="5230"/>
                  <a:pt x="4661" y="5190"/>
                </a:cubicBezTo>
                <a:cubicBezTo>
                  <a:pt x="4647" y="5149"/>
                  <a:pt x="4552" y="4865"/>
                  <a:pt x="4552" y="4824"/>
                </a:cubicBezTo>
                <a:cubicBezTo>
                  <a:pt x="4552" y="4756"/>
                  <a:pt x="4688" y="4634"/>
                  <a:pt x="4742" y="4553"/>
                </a:cubicBezTo>
                <a:cubicBezTo>
                  <a:pt x="4796" y="4458"/>
                  <a:pt x="4783" y="4499"/>
                  <a:pt x="4878" y="4445"/>
                </a:cubicBezTo>
                <a:cubicBezTo>
                  <a:pt x="4959" y="4390"/>
                  <a:pt x="4918" y="4377"/>
                  <a:pt x="4986" y="4323"/>
                </a:cubicBezTo>
                <a:cubicBezTo>
                  <a:pt x="5108" y="4228"/>
                  <a:pt x="5271" y="4106"/>
                  <a:pt x="5352" y="3970"/>
                </a:cubicBezTo>
                <a:cubicBezTo>
                  <a:pt x="5379" y="3916"/>
                  <a:pt x="5392" y="3875"/>
                  <a:pt x="5433" y="3821"/>
                </a:cubicBezTo>
                <a:lnTo>
                  <a:pt x="5487" y="3767"/>
                </a:lnTo>
                <a:cubicBezTo>
                  <a:pt x="5542" y="3713"/>
                  <a:pt x="5704" y="3279"/>
                  <a:pt x="5731" y="3184"/>
                </a:cubicBezTo>
                <a:cubicBezTo>
                  <a:pt x="5758" y="3103"/>
                  <a:pt x="5785" y="3090"/>
                  <a:pt x="5799" y="3022"/>
                </a:cubicBezTo>
                <a:cubicBezTo>
                  <a:pt x="5826" y="2968"/>
                  <a:pt x="5840" y="2900"/>
                  <a:pt x="5853" y="2846"/>
                </a:cubicBezTo>
                <a:lnTo>
                  <a:pt x="6043" y="2913"/>
                </a:lnTo>
                <a:cubicBezTo>
                  <a:pt x="6097" y="2941"/>
                  <a:pt x="6111" y="2968"/>
                  <a:pt x="6273" y="2995"/>
                </a:cubicBezTo>
                <a:cubicBezTo>
                  <a:pt x="6354" y="2995"/>
                  <a:pt x="6368" y="3008"/>
                  <a:pt x="6409" y="2941"/>
                </a:cubicBezTo>
                <a:cubicBezTo>
                  <a:pt x="6327" y="2913"/>
                  <a:pt x="6192" y="2927"/>
                  <a:pt x="6111" y="2873"/>
                </a:cubicBezTo>
                <a:lnTo>
                  <a:pt x="5867" y="2751"/>
                </a:lnTo>
                <a:cubicBezTo>
                  <a:pt x="5894" y="2426"/>
                  <a:pt x="5826" y="2466"/>
                  <a:pt x="6043" y="2371"/>
                </a:cubicBezTo>
                <a:cubicBezTo>
                  <a:pt x="6151" y="2331"/>
                  <a:pt x="6246" y="2304"/>
                  <a:pt x="6368" y="2331"/>
                </a:cubicBezTo>
                <a:cubicBezTo>
                  <a:pt x="6476" y="2344"/>
                  <a:pt x="6531" y="2439"/>
                  <a:pt x="6639" y="2480"/>
                </a:cubicBezTo>
                <a:cubicBezTo>
                  <a:pt x="6802" y="2561"/>
                  <a:pt x="6720" y="2561"/>
                  <a:pt x="6951" y="2588"/>
                </a:cubicBezTo>
                <a:cubicBezTo>
                  <a:pt x="7046" y="2602"/>
                  <a:pt x="7059" y="2629"/>
                  <a:pt x="7086" y="2548"/>
                </a:cubicBezTo>
                <a:cubicBezTo>
                  <a:pt x="7018" y="2521"/>
                  <a:pt x="6951" y="2521"/>
                  <a:pt x="6883" y="2521"/>
                </a:cubicBezTo>
                <a:cubicBezTo>
                  <a:pt x="6775" y="2493"/>
                  <a:pt x="6517" y="2317"/>
                  <a:pt x="6409" y="2250"/>
                </a:cubicBezTo>
                <a:cubicBezTo>
                  <a:pt x="6476" y="2182"/>
                  <a:pt x="6476" y="2209"/>
                  <a:pt x="6571" y="2182"/>
                </a:cubicBezTo>
                <a:lnTo>
                  <a:pt x="6910" y="2006"/>
                </a:lnTo>
                <a:cubicBezTo>
                  <a:pt x="7154" y="1816"/>
                  <a:pt x="7181" y="1816"/>
                  <a:pt x="7357" y="2060"/>
                </a:cubicBezTo>
                <a:cubicBezTo>
                  <a:pt x="7384" y="2114"/>
                  <a:pt x="7560" y="2263"/>
                  <a:pt x="7642" y="2222"/>
                </a:cubicBezTo>
                <a:cubicBezTo>
                  <a:pt x="7628" y="2168"/>
                  <a:pt x="7493" y="2100"/>
                  <a:pt x="7438" y="2046"/>
                </a:cubicBezTo>
                <a:cubicBezTo>
                  <a:pt x="7398" y="2019"/>
                  <a:pt x="7330" y="1884"/>
                  <a:pt x="7289" y="1843"/>
                </a:cubicBezTo>
                <a:cubicBezTo>
                  <a:pt x="7452" y="1721"/>
                  <a:pt x="7791" y="1735"/>
                  <a:pt x="7994" y="1708"/>
                </a:cubicBezTo>
                <a:cubicBezTo>
                  <a:pt x="8170" y="1694"/>
                  <a:pt x="8184" y="1653"/>
                  <a:pt x="8306" y="1599"/>
                </a:cubicBezTo>
                <a:cubicBezTo>
                  <a:pt x="8360" y="1572"/>
                  <a:pt x="8400" y="1545"/>
                  <a:pt x="8455" y="1531"/>
                </a:cubicBezTo>
                <a:cubicBezTo>
                  <a:pt x="8536" y="1504"/>
                  <a:pt x="8563" y="1531"/>
                  <a:pt x="8590" y="1450"/>
                </a:cubicBezTo>
                <a:cubicBezTo>
                  <a:pt x="8468" y="1396"/>
                  <a:pt x="8238" y="1586"/>
                  <a:pt x="8129" y="1613"/>
                </a:cubicBezTo>
                <a:cubicBezTo>
                  <a:pt x="7980" y="1653"/>
                  <a:pt x="7818" y="1640"/>
                  <a:pt x="7669" y="1653"/>
                </a:cubicBezTo>
                <a:cubicBezTo>
                  <a:pt x="7615" y="1653"/>
                  <a:pt x="7601" y="1667"/>
                  <a:pt x="7533" y="1667"/>
                </a:cubicBezTo>
                <a:cubicBezTo>
                  <a:pt x="7601" y="1423"/>
                  <a:pt x="7628" y="1559"/>
                  <a:pt x="7709" y="1437"/>
                </a:cubicBezTo>
                <a:cubicBezTo>
                  <a:pt x="7642" y="1396"/>
                  <a:pt x="7574" y="1477"/>
                  <a:pt x="7533" y="1518"/>
                </a:cubicBezTo>
                <a:cubicBezTo>
                  <a:pt x="7425" y="1613"/>
                  <a:pt x="7493" y="1613"/>
                  <a:pt x="7438" y="1708"/>
                </a:cubicBezTo>
                <a:cubicBezTo>
                  <a:pt x="7398" y="1735"/>
                  <a:pt x="7154" y="1789"/>
                  <a:pt x="7140" y="1748"/>
                </a:cubicBezTo>
                <a:lnTo>
                  <a:pt x="7140" y="1708"/>
                </a:lnTo>
                <a:cubicBezTo>
                  <a:pt x="7140" y="1613"/>
                  <a:pt x="7303" y="1504"/>
                  <a:pt x="7262" y="1409"/>
                </a:cubicBezTo>
                <a:cubicBezTo>
                  <a:pt x="7167" y="1464"/>
                  <a:pt x="7059" y="1735"/>
                  <a:pt x="7032" y="1843"/>
                </a:cubicBezTo>
                <a:cubicBezTo>
                  <a:pt x="6951" y="1870"/>
                  <a:pt x="6937" y="1897"/>
                  <a:pt x="6883" y="1938"/>
                </a:cubicBezTo>
                <a:cubicBezTo>
                  <a:pt x="6842" y="1965"/>
                  <a:pt x="6775" y="2006"/>
                  <a:pt x="6734" y="2019"/>
                </a:cubicBezTo>
                <a:cubicBezTo>
                  <a:pt x="6747" y="1911"/>
                  <a:pt x="6869" y="1653"/>
                  <a:pt x="6842" y="1545"/>
                </a:cubicBezTo>
                <a:cubicBezTo>
                  <a:pt x="6747" y="1572"/>
                  <a:pt x="6761" y="1735"/>
                  <a:pt x="6720" y="1870"/>
                </a:cubicBezTo>
                <a:cubicBezTo>
                  <a:pt x="6639" y="2073"/>
                  <a:pt x="6625" y="2100"/>
                  <a:pt x="6504" y="2128"/>
                </a:cubicBezTo>
                <a:cubicBezTo>
                  <a:pt x="6409" y="2141"/>
                  <a:pt x="6422" y="2155"/>
                  <a:pt x="6341" y="2195"/>
                </a:cubicBezTo>
                <a:cubicBezTo>
                  <a:pt x="6300" y="2222"/>
                  <a:pt x="6233" y="2236"/>
                  <a:pt x="6165" y="2250"/>
                </a:cubicBezTo>
                <a:cubicBezTo>
                  <a:pt x="6029" y="2304"/>
                  <a:pt x="6016" y="2304"/>
                  <a:pt x="5921" y="2290"/>
                </a:cubicBezTo>
                <a:lnTo>
                  <a:pt x="5880" y="2290"/>
                </a:lnTo>
                <a:cubicBezTo>
                  <a:pt x="5880" y="2277"/>
                  <a:pt x="5867" y="2290"/>
                  <a:pt x="5867" y="2277"/>
                </a:cubicBezTo>
                <a:cubicBezTo>
                  <a:pt x="5880" y="2155"/>
                  <a:pt x="5907" y="2263"/>
                  <a:pt x="5948" y="2141"/>
                </a:cubicBezTo>
                <a:cubicBezTo>
                  <a:pt x="5799" y="2100"/>
                  <a:pt x="5853" y="2114"/>
                  <a:pt x="5813" y="1843"/>
                </a:cubicBezTo>
                <a:cubicBezTo>
                  <a:pt x="5813" y="1843"/>
                  <a:pt x="5813" y="1830"/>
                  <a:pt x="5826" y="1830"/>
                </a:cubicBezTo>
                <a:cubicBezTo>
                  <a:pt x="5826" y="1830"/>
                  <a:pt x="5826" y="1830"/>
                  <a:pt x="5826" y="1830"/>
                </a:cubicBezTo>
                <a:lnTo>
                  <a:pt x="5853" y="1816"/>
                </a:lnTo>
                <a:cubicBezTo>
                  <a:pt x="5853" y="1816"/>
                  <a:pt x="5867" y="1816"/>
                  <a:pt x="5880" y="1802"/>
                </a:cubicBezTo>
                <a:cubicBezTo>
                  <a:pt x="5894" y="1694"/>
                  <a:pt x="5907" y="1640"/>
                  <a:pt x="5962" y="1572"/>
                </a:cubicBezTo>
                <a:lnTo>
                  <a:pt x="6490" y="1233"/>
                </a:lnTo>
                <a:cubicBezTo>
                  <a:pt x="6680" y="1138"/>
                  <a:pt x="7113" y="1003"/>
                  <a:pt x="7127" y="746"/>
                </a:cubicBezTo>
                <a:cubicBezTo>
                  <a:pt x="7059" y="759"/>
                  <a:pt x="7046" y="827"/>
                  <a:pt x="6978" y="881"/>
                </a:cubicBezTo>
                <a:cubicBezTo>
                  <a:pt x="6924" y="935"/>
                  <a:pt x="6883" y="949"/>
                  <a:pt x="6815" y="1003"/>
                </a:cubicBezTo>
                <a:cubicBezTo>
                  <a:pt x="6720" y="1057"/>
                  <a:pt x="6720" y="1057"/>
                  <a:pt x="6625" y="1098"/>
                </a:cubicBezTo>
                <a:cubicBezTo>
                  <a:pt x="6354" y="1220"/>
                  <a:pt x="6341" y="1260"/>
                  <a:pt x="6260" y="1301"/>
                </a:cubicBezTo>
                <a:lnTo>
                  <a:pt x="5921" y="1518"/>
                </a:lnTo>
                <a:cubicBezTo>
                  <a:pt x="5880" y="1559"/>
                  <a:pt x="5840" y="1626"/>
                  <a:pt x="5799" y="1667"/>
                </a:cubicBezTo>
                <a:cubicBezTo>
                  <a:pt x="5758" y="1559"/>
                  <a:pt x="5704" y="935"/>
                  <a:pt x="5826" y="881"/>
                </a:cubicBezTo>
                <a:cubicBezTo>
                  <a:pt x="5826" y="881"/>
                  <a:pt x="5840" y="881"/>
                  <a:pt x="5840" y="881"/>
                </a:cubicBezTo>
                <a:cubicBezTo>
                  <a:pt x="5840" y="881"/>
                  <a:pt x="5867" y="867"/>
                  <a:pt x="5867" y="867"/>
                </a:cubicBezTo>
                <a:cubicBezTo>
                  <a:pt x="5948" y="840"/>
                  <a:pt x="6070" y="718"/>
                  <a:pt x="6097" y="637"/>
                </a:cubicBezTo>
                <a:cubicBezTo>
                  <a:pt x="5934" y="664"/>
                  <a:pt x="5989" y="759"/>
                  <a:pt x="5840" y="800"/>
                </a:cubicBezTo>
                <a:cubicBezTo>
                  <a:pt x="5867" y="488"/>
                  <a:pt x="6111" y="55"/>
                  <a:pt x="6084" y="0"/>
                </a:cubicBezTo>
                <a:cubicBezTo>
                  <a:pt x="6016" y="14"/>
                  <a:pt x="6043" y="27"/>
                  <a:pt x="6002" y="95"/>
                </a:cubicBezTo>
                <a:lnTo>
                  <a:pt x="5853" y="488"/>
                </a:lnTo>
                <a:cubicBezTo>
                  <a:pt x="5813" y="624"/>
                  <a:pt x="5745" y="976"/>
                  <a:pt x="5677" y="1057"/>
                </a:cubicBezTo>
                <a:cubicBezTo>
                  <a:pt x="5596" y="1017"/>
                  <a:pt x="5501" y="840"/>
                  <a:pt x="5406" y="854"/>
                </a:cubicBezTo>
                <a:cubicBezTo>
                  <a:pt x="5406" y="962"/>
                  <a:pt x="5704" y="1044"/>
                  <a:pt x="5704" y="1355"/>
                </a:cubicBezTo>
                <a:cubicBezTo>
                  <a:pt x="5691" y="1857"/>
                  <a:pt x="5962" y="2358"/>
                  <a:pt x="5501" y="1938"/>
                </a:cubicBezTo>
                <a:cubicBezTo>
                  <a:pt x="5447" y="1884"/>
                  <a:pt x="5338" y="1802"/>
                  <a:pt x="5271" y="1748"/>
                </a:cubicBezTo>
                <a:cubicBezTo>
                  <a:pt x="5189" y="1694"/>
                  <a:pt x="5122" y="1626"/>
                  <a:pt x="5040" y="1559"/>
                </a:cubicBezTo>
                <a:lnTo>
                  <a:pt x="4810" y="1382"/>
                </a:lnTo>
                <a:cubicBezTo>
                  <a:pt x="4796" y="1464"/>
                  <a:pt x="4959" y="1572"/>
                  <a:pt x="5013" y="1613"/>
                </a:cubicBezTo>
                <a:cubicBezTo>
                  <a:pt x="5108" y="1694"/>
                  <a:pt x="5162" y="1748"/>
                  <a:pt x="5257" y="1816"/>
                </a:cubicBezTo>
                <a:cubicBezTo>
                  <a:pt x="5352" y="1884"/>
                  <a:pt x="5447" y="1951"/>
                  <a:pt x="5514" y="2033"/>
                </a:cubicBezTo>
                <a:cubicBezTo>
                  <a:pt x="5569" y="2100"/>
                  <a:pt x="5772" y="2182"/>
                  <a:pt x="5785" y="2195"/>
                </a:cubicBezTo>
                <a:cubicBezTo>
                  <a:pt x="5853" y="2371"/>
                  <a:pt x="5826" y="2710"/>
                  <a:pt x="5772" y="2886"/>
                </a:cubicBezTo>
                <a:cubicBezTo>
                  <a:pt x="5691" y="2846"/>
                  <a:pt x="5745" y="2873"/>
                  <a:pt x="5677" y="2832"/>
                </a:cubicBezTo>
                <a:cubicBezTo>
                  <a:pt x="5596" y="2778"/>
                  <a:pt x="5569" y="2710"/>
                  <a:pt x="5514" y="2629"/>
                </a:cubicBezTo>
                <a:cubicBezTo>
                  <a:pt x="5447" y="2548"/>
                  <a:pt x="5365" y="2344"/>
                  <a:pt x="5311" y="2331"/>
                </a:cubicBezTo>
                <a:cubicBezTo>
                  <a:pt x="5271" y="2399"/>
                  <a:pt x="5420" y="2602"/>
                  <a:pt x="5447" y="2642"/>
                </a:cubicBezTo>
                <a:cubicBezTo>
                  <a:pt x="5501" y="2710"/>
                  <a:pt x="5501" y="2737"/>
                  <a:pt x="5542" y="2805"/>
                </a:cubicBezTo>
                <a:cubicBezTo>
                  <a:pt x="5609" y="2886"/>
                  <a:pt x="5609" y="2832"/>
                  <a:pt x="5691" y="2913"/>
                </a:cubicBezTo>
                <a:cubicBezTo>
                  <a:pt x="5785" y="3035"/>
                  <a:pt x="5677" y="3157"/>
                  <a:pt x="5623" y="3293"/>
                </a:cubicBezTo>
                <a:cubicBezTo>
                  <a:pt x="5596" y="3347"/>
                  <a:pt x="5596" y="3415"/>
                  <a:pt x="5555" y="3469"/>
                </a:cubicBezTo>
                <a:cubicBezTo>
                  <a:pt x="5528" y="3537"/>
                  <a:pt x="5501" y="3577"/>
                  <a:pt x="5487" y="3645"/>
                </a:cubicBezTo>
                <a:cubicBezTo>
                  <a:pt x="5392" y="3618"/>
                  <a:pt x="5420" y="3618"/>
                  <a:pt x="5365" y="3550"/>
                </a:cubicBezTo>
                <a:cubicBezTo>
                  <a:pt x="5230" y="3374"/>
                  <a:pt x="5257" y="3198"/>
                  <a:pt x="5162" y="3171"/>
                </a:cubicBezTo>
                <a:cubicBezTo>
                  <a:pt x="5108" y="3266"/>
                  <a:pt x="5257" y="3496"/>
                  <a:pt x="5298" y="3564"/>
                </a:cubicBezTo>
                <a:cubicBezTo>
                  <a:pt x="5338" y="3632"/>
                  <a:pt x="5420" y="3659"/>
                  <a:pt x="5406" y="3740"/>
                </a:cubicBezTo>
                <a:cubicBezTo>
                  <a:pt x="5379" y="3916"/>
                  <a:pt x="4986" y="4214"/>
                  <a:pt x="4864" y="4350"/>
                </a:cubicBezTo>
                <a:cubicBezTo>
                  <a:pt x="4810" y="4404"/>
                  <a:pt x="4769" y="4445"/>
                  <a:pt x="4674" y="4458"/>
                </a:cubicBezTo>
                <a:cubicBezTo>
                  <a:pt x="4688" y="4228"/>
                  <a:pt x="4647" y="3889"/>
                  <a:pt x="4688" y="3686"/>
                </a:cubicBezTo>
                <a:cubicBezTo>
                  <a:pt x="4552" y="3699"/>
                  <a:pt x="4593" y="3754"/>
                  <a:pt x="4607" y="3916"/>
                </a:cubicBezTo>
                <a:cubicBezTo>
                  <a:pt x="4634" y="4025"/>
                  <a:pt x="4607" y="4106"/>
                  <a:pt x="4620" y="4214"/>
                </a:cubicBezTo>
                <a:cubicBezTo>
                  <a:pt x="4634" y="4417"/>
                  <a:pt x="4688" y="4580"/>
                  <a:pt x="4525" y="4702"/>
                </a:cubicBezTo>
                <a:cubicBezTo>
                  <a:pt x="4444" y="4634"/>
                  <a:pt x="4390" y="4526"/>
                  <a:pt x="4322" y="4445"/>
                </a:cubicBezTo>
                <a:cubicBezTo>
                  <a:pt x="4268" y="4390"/>
                  <a:pt x="4227" y="4377"/>
                  <a:pt x="4187" y="4336"/>
                </a:cubicBezTo>
                <a:cubicBezTo>
                  <a:pt x="4146" y="4282"/>
                  <a:pt x="4146" y="4255"/>
                  <a:pt x="4092" y="4201"/>
                </a:cubicBezTo>
                <a:cubicBezTo>
                  <a:pt x="3753" y="3875"/>
                  <a:pt x="3726" y="3835"/>
                  <a:pt x="4146" y="3306"/>
                </a:cubicBezTo>
                <a:cubicBezTo>
                  <a:pt x="4187" y="3252"/>
                  <a:pt x="4214" y="3225"/>
                  <a:pt x="4254" y="3184"/>
                </a:cubicBezTo>
                <a:cubicBezTo>
                  <a:pt x="4417" y="3022"/>
                  <a:pt x="4417" y="2886"/>
                  <a:pt x="4552" y="2792"/>
                </a:cubicBezTo>
                <a:cubicBezTo>
                  <a:pt x="4634" y="2724"/>
                  <a:pt x="4783" y="2656"/>
                  <a:pt x="4810" y="2588"/>
                </a:cubicBezTo>
                <a:cubicBezTo>
                  <a:pt x="4674" y="2615"/>
                  <a:pt x="4620" y="2710"/>
                  <a:pt x="4525" y="2724"/>
                </a:cubicBezTo>
                <a:cubicBezTo>
                  <a:pt x="4539" y="2615"/>
                  <a:pt x="4620" y="2453"/>
                  <a:pt x="4512" y="2399"/>
                </a:cubicBezTo>
                <a:cubicBezTo>
                  <a:pt x="4498" y="2439"/>
                  <a:pt x="4458" y="2941"/>
                  <a:pt x="4281" y="3035"/>
                </a:cubicBezTo>
                <a:cubicBezTo>
                  <a:pt x="4173" y="2792"/>
                  <a:pt x="4241" y="2493"/>
                  <a:pt x="4159" y="2236"/>
                </a:cubicBezTo>
                <a:cubicBezTo>
                  <a:pt x="4146" y="2168"/>
                  <a:pt x="4159" y="2195"/>
                  <a:pt x="4119" y="2168"/>
                </a:cubicBezTo>
                <a:lnTo>
                  <a:pt x="4105" y="2209"/>
                </a:lnTo>
                <a:cubicBezTo>
                  <a:pt x="4105" y="2209"/>
                  <a:pt x="4105" y="2222"/>
                  <a:pt x="4105" y="2222"/>
                </a:cubicBezTo>
                <a:lnTo>
                  <a:pt x="4132" y="2412"/>
                </a:lnTo>
                <a:cubicBezTo>
                  <a:pt x="4146" y="2507"/>
                  <a:pt x="4146" y="2575"/>
                  <a:pt x="4146" y="2670"/>
                </a:cubicBezTo>
                <a:cubicBezTo>
                  <a:pt x="4146" y="2819"/>
                  <a:pt x="4227" y="3063"/>
                  <a:pt x="4187" y="3157"/>
                </a:cubicBezTo>
                <a:cubicBezTo>
                  <a:pt x="4065" y="3401"/>
                  <a:pt x="3875" y="3428"/>
                  <a:pt x="3780" y="3862"/>
                </a:cubicBezTo>
                <a:cubicBezTo>
                  <a:pt x="3726" y="3848"/>
                  <a:pt x="3699" y="3821"/>
                  <a:pt x="3658" y="3767"/>
                </a:cubicBezTo>
                <a:lnTo>
                  <a:pt x="3401" y="3442"/>
                </a:lnTo>
                <a:cubicBezTo>
                  <a:pt x="3238" y="3212"/>
                  <a:pt x="3211" y="3103"/>
                  <a:pt x="3238" y="2859"/>
                </a:cubicBezTo>
                <a:cubicBezTo>
                  <a:pt x="3252" y="2670"/>
                  <a:pt x="3197" y="2737"/>
                  <a:pt x="3319" y="2575"/>
                </a:cubicBezTo>
                <a:cubicBezTo>
                  <a:pt x="3672" y="2087"/>
                  <a:pt x="3347" y="2141"/>
                  <a:pt x="3631" y="1748"/>
                </a:cubicBezTo>
                <a:cubicBezTo>
                  <a:pt x="3807" y="1789"/>
                  <a:pt x="3780" y="1816"/>
                  <a:pt x="3983" y="1816"/>
                </a:cubicBezTo>
                <a:cubicBezTo>
                  <a:pt x="4051" y="1816"/>
                  <a:pt x="4336" y="1789"/>
                  <a:pt x="4241" y="1735"/>
                </a:cubicBezTo>
                <a:cubicBezTo>
                  <a:pt x="4241" y="1708"/>
                  <a:pt x="4187" y="1735"/>
                  <a:pt x="4119" y="1748"/>
                </a:cubicBezTo>
                <a:cubicBezTo>
                  <a:pt x="3970" y="1762"/>
                  <a:pt x="3794" y="1735"/>
                  <a:pt x="3672" y="1667"/>
                </a:cubicBezTo>
                <a:cubicBezTo>
                  <a:pt x="3699" y="1409"/>
                  <a:pt x="3956" y="1288"/>
                  <a:pt x="4105" y="1111"/>
                </a:cubicBezTo>
                <a:cubicBezTo>
                  <a:pt x="4295" y="908"/>
                  <a:pt x="4647" y="786"/>
                  <a:pt x="4851" y="610"/>
                </a:cubicBezTo>
                <a:cubicBezTo>
                  <a:pt x="4756" y="624"/>
                  <a:pt x="4661" y="691"/>
                  <a:pt x="4552" y="746"/>
                </a:cubicBezTo>
                <a:cubicBezTo>
                  <a:pt x="4444" y="800"/>
                  <a:pt x="4376" y="881"/>
                  <a:pt x="4241" y="908"/>
                </a:cubicBezTo>
                <a:cubicBezTo>
                  <a:pt x="4241" y="759"/>
                  <a:pt x="4295" y="569"/>
                  <a:pt x="4159" y="529"/>
                </a:cubicBezTo>
                <a:cubicBezTo>
                  <a:pt x="4173" y="610"/>
                  <a:pt x="4254" y="691"/>
                  <a:pt x="4187" y="949"/>
                </a:cubicBezTo>
                <a:cubicBezTo>
                  <a:pt x="4159" y="1044"/>
                  <a:pt x="4010" y="1166"/>
                  <a:pt x="3929" y="1193"/>
                </a:cubicBezTo>
                <a:cubicBezTo>
                  <a:pt x="3916" y="989"/>
                  <a:pt x="3929" y="1030"/>
                  <a:pt x="3848" y="881"/>
                </a:cubicBezTo>
                <a:cubicBezTo>
                  <a:pt x="3780" y="746"/>
                  <a:pt x="3807" y="718"/>
                  <a:pt x="3861" y="624"/>
                </a:cubicBezTo>
                <a:cubicBezTo>
                  <a:pt x="3807" y="610"/>
                  <a:pt x="3807" y="624"/>
                  <a:pt x="3794" y="678"/>
                </a:cubicBezTo>
                <a:cubicBezTo>
                  <a:pt x="3726" y="840"/>
                  <a:pt x="3834" y="840"/>
                  <a:pt x="3834" y="100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699F8F0-4954-44B6-B3BA-A7A0D15BF398}"/>
              </a:ext>
            </a:extLst>
          </p:cNvPr>
          <p:cNvSpPr>
            <a:spLocks/>
          </p:cNvSpPr>
          <p:nvPr/>
        </p:nvSpPr>
        <p:spPr bwMode="auto">
          <a:xfrm>
            <a:off x="806451" y="787401"/>
            <a:ext cx="2994025" cy="1474788"/>
          </a:xfrm>
          <a:custGeom>
            <a:avLst/>
            <a:gdLst>
              <a:gd name="T0" fmla="*/ 8387 w 10447"/>
              <a:gd name="T1" fmla="*/ 4214 h 5149"/>
              <a:gd name="T2" fmla="*/ 7520 w 10447"/>
              <a:gd name="T3" fmla="*/ 3292 h 5149"/>
              <a:gd name="T4" fmla="*/ 7723 w 10447"/>
              <a:gd name="T5" fmla="*/ 2466 h 5149"/>
              <a:gd name="T6" fmla="*/ 7804 w 10447"/>
              <a:gd name="T7" fmla="*/ 2479 h 5149"/>
              <a:gd name="T8" fmla="*/ 9119 w 10447"/>
              <a:gd name="T9" fmla="*/ 4322 h 5149"/>
              <a:gd name="T10" fmla="*/ 9186 w 10447"/>
              <a:gd name="T11" fmla="*/ 4905 h 5149"/>
              <a:gd name="T12" fmla="*/ 9864 w 10447"/>
              <a:gd name="T13" fmla="*/ 4620 h 5149"/>
              <a:gd name="T14" fmla="*/ 10447 w 10447"/>
              <a:gd name="T15" fmla="*/ 4308 h 5149"/>
              <a:gd name="T16" fmla="*/ 10026 w 10447"/>
              <a:gd name="T17" fmla="*/ 3550 h 5149"/>
              <a:gd name="T18" fmla="*/ 9457 w 10447"/>
              <a:gd name="T19" fmla="*/ 3211 h 5149"/>
              <a:gd name="T20" fmla="*/ 8672 w 10447"/>
              <a:gd name="T21" fmla="*/ 3292 h 5149"/>
              <a:gd name="T22" fmla="*/ 8333 w 10447"/>
              <a:gd name="T23" fmla="*/ 2845 h 5149"/>
              <a:gd name="T24" fmla="*/ 9512 w 10447"/>
              <a:gd name="T25" fmla="*/ 1978 h 5149"/>
              <a:gd name="T26" fmla="*/ 9579 w 10447"/>
              <a:gd name="T27" fmla="*/ 1693 h 5149"/>
              <a:gd name="T28" fmla="*/ 9335 w 10447"/>
              <a:gd name="T29" fmla="*/ 1924 h 5149"/>
              <a:gd name="T30" fmla="*/ 8644 w 10447"/>
              <a:gd name="T31" fmla="*/ 1531 h 5149"/>
              <a:gd name="T32" fmla="*/ 9539 w 10447"/>
              <a:gd name="T33" fmla="*/ 501 h 5149"/>
              <a:gd name="T34" fmla="*/ 8807 w 10447"/>
              <a:gd name="T35" fmla="*/ 975 h 5149"/>
              <a:gd name="T36" fmla="*/ 8373 w 10447"/>
              <a:gd name="T37" fmla="*/ 2222 h 5149"/>
              <a:gd name="T38" fmla="*/ 7940 w 10447"/>
              <a:gd name="T39" fmla="*/ 2412 h 5149"/>
              <a:gd name="T40" fmla="*/ 7913 w 10447"/>
              <a:gd name="T41" fmla="*/ 1016 h 5149"/>
              <a:gd name="T42" fmla="*/ 7466 w 10447"/>
              <a:gd name="T43" fmla="*/ 2371 h 5149"/>
              <a:gd name="T44" fmla="*/ 6544 w 10447"/>
              <a:gd name="T45" fmla="*/ 2398 h 5149"/>
              <a:gd name="T46" fmla="*/ 7276 w 10447"/>
              <a:gd name="T47" fmla="*/ 1246 h 5149"/>
              <a:gd name="T48" fmla="*/ 6856 w 10447"/>
              <a:gd name="T49" fmla="*/ 989 h 5149"/>
              <a:gd name="T50" fmla="*/ 6422 w 10447"/>
              <a:gd name="T51" fmla="*/ 2425 h 5149"/>
              <a:gd name="T52" fmla="*/ 6070 w 10447"/>
              <a:gd name="T53" fmla="*/ 1897 h 5149"/>
              <a:gd name="T54" fmla="*/ 5515 w 10447"/>
              <a:gd name="T55" fmla="*/ 2303 h 5149"/>
              <a:gd name="T56" fmla="*/ 5081 w 10447"/>
              <a:gd name="T57" fmla="*/ 2073 h 5149"/>
              <a:gd name="T58" fmla="*/ 5555 w 10447"/>
              <a:gd name="T59" fmla="*/ 1368 h 5149"/>
              <a:gd name="T60" fmla="*/ 4783 w 10447"/>
              <a:gd name="T61" fmla="*/ 1639 h 5149"/>
              <a:gd name="T62" fmla="*/ 4471 w 10447"/>
              <a:gd name="T63" fmla="*/ 1734 h 5149"/>
              <a:gd name="T64" fmla="*/ 4390 w 10447"/>
              <a:gd name="T65" fmla="*/ 1192 h 5149"/>
              <a:gd name="T66" fmla="*/ 4607 w 10447"/>
              <a:gd name="T67" fmla="*/ 921 h 5149"/>
              <a:gd name="T68" fmla="*/ 4051 w 10447"/>
              <a:gd name="T69" fmla="*/ 1571 h 5149"/>
              <a:gd name="T70" fmla="*/ 5189 w 10447"/>
              <a:gd name="T71" fmla="*/ 298 h 5149"/>
              <a:gd name="T72" fmla="*/ 6842 w 10447"/>
              <a:gd name="T73" fmla="*/ 433 h 5149"/>
              <a:gd name="T74" fmla="*/ 6097 w 10447"/>
              <a:gd name="T75" fmla="*/ 54 h 5149"/>
              <a:gd name="T76" fmla="*/ 4675 w 10447"/>
              <a:gd name="T77" fmla="*/ 54 h 5149"/>
              <a:gd name="T78" fmla="*/ 3536 w 10447"/>
              <a:gd name="T79" fmla="*/ 1355 h 5149"/>
              <a:gd name="T80" fmla="*/ 3035 w 10447"/>
              <a:gd name="T81" fmla="*/ 244 h 5149"/>
              <a:gd name="T82" fmla="*/ 2385 w 10447"/>
              <a:gd name="T83" fmla="*/ 542 h 5149"/>
              <a:gd name="T84" fmla="*/ 163 w 10447"/>
              <a:gd name="T85" fmla="*/ 311 h 5149"/>
              <a:gd name="T86" fmla="*/ 921 w 10447"/>
              <a:gd name="T87" fmla="*/ 203 h 5149"/>
              <a:gd name="T88" fmla="*/ 1599 w 10447"/>
              <a:gd name="T89" fmla="*/ 555 h 5149"/>
              <a:gd name="T90" fmla="*/ 2398 w 10447"/>
              <a:gd name="T91" fmla="*/ 799 h 5149"/>
              <a:gd name="T92" fmla="*/ 2439 w 10447"/>
              <a:gd name="T93" fmla="*/ 1599 h 5149"/>
              <a:gd name="T94" fmla="*/ 2927 w 10447"/>
              <a:gd name="T95" fmla="*/ 1165 h 5149"/>
              <a:gd name="T96" fmla="*/ 3184 w 10447"/>
              <a:gd name="T97" fmla="*/ 1314 h 5149"/>
              <a:gd name="T98" fmla="*/ 4038 w 10447"/>
              <a:gd name="T99" fmla="*/ 1721 h 5149"/>
              <a:gd name="T100" fmla="*/ 3834 w 10447"/>
              <a:gd name="T101" fmla="*/ 2290 h 5149"/>
              <a:gd name="T102" fmla="*/ 4824 w 10447"/>
              <a:gd name="T103" fmla="*/ 2019 h 5149"/>
              <a:gd name="T104" fmla="*/ 5352 w 10447"/>
              <a:gd name="T105" fmla="*/ 2588 h 5149"/>
              <a:gd name="T106" fmla="*/ 5921 w 10447"/>
              <a:gd name="T107" fmla="*/ 2832 h 5149"/>
              <a:gd name="T108" fmla="*/ 7005 w 10447"/>
              <a:gd name="T109" fmla="*/ 2642 h 5149"/>
              <a:gd name="T110" fmla="*/ 6544 w 10447"/>
              <a:gd name="T111" fmla="*/ 3225 h 5149"/>
              <a:gd name="T112" fmla="*/ 6775 w 10447"/>
              <a:gd name="T113" fmla="*/ 3712 h 5149"/>
              <a:gd name="T114" fmla="*/ 7019 w 10447"/>
              <a:gd name="T115" fmla="*/ 3875 h 5149"/>
              <a:gd name="T116" fmla="*/ 7520 w 10447"/>
              <a:gd name="T117" fmla="*/ 3617 h 5149"/>
              <a:gd name="T118" fmla="*/ 7994 w 10447"/>
              <a:gd name="T119" fmla="*/ 3861 h 5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447" h="5149">
                <a:moveTo>
                  <a:pt x="7994" y="3861"/>
                </a:moveTo>
                <a:cubicBezTo>
                  <a:pt x="8062" y="3929"/>
                  <a:pt x="7994" y="4010"/>
                  <a:pt x="8075" y="3997"/>
                </a:cubicBezTo>
                <a:cubicBezTo>
                  <a:pt x="8116" y="3970"/>
                  <a:pt x="8048" y="3983"/>
                  <a:pt x="8130" y="3943"/>
                </a:cubicBezTo>
                <a:cubicBezTo>
                  <a:pt x="8319" y="4092"/>
                  <a:pt x="8319" y="4187"/>
                  <a:pt x="8387" y="4214"/>
                </a:cubicBezTo>
                <a:cubicBezTo>
                  <a:pt x="8401" y="4065"/>
                  <a:pt x="8319" y="4051"/>
                  <a:pt x="8238" y="3983"/>
                </a:cubicBezTo>
                <a:cubicBezTo>
                  <a:pt x="8170" y="3916"/>
                  <a:pt x="8116" y="3848"/>
                  <a:pt x="8035" y="3780"/>
                </a:cubicBezTo>
                <a:cubicBezTo>
                  <a:pt x="7926" y="3685"/>
                  <a:pt x="7601" y="3523"/>
                  <a:pt x="7574" y="3441"/>
                </a:cubicBezTo>
                <a:cubicBezTo>
                  <a:pt x="7547" y="3360"/>
                  <a:pt x="7574" y="3387"/>
                  <a:pt x="7520" y="3292"/>
                </a:cubicBezTo>
                <a:cubicBezTo>
                  <a:pt x="7398" y="3103"/>
                  <a:pt x="7290" y="3157"/>
                  <a:pt x="7140" y="2859"/>
                </a:cubicBezTo>
                <a:cubicBezTo>
                  <a:pt x="7086" y="2777"/>
                  <a:pt x="7086" y="2818"/>
                  <a:pt x="7073" y="2750"/>
                </a:cubicBezTo>
                <a:cubicBezTo>
                  <a:pt x="7059" y="2683"/>
                  <a:pt x="7127" y="2479"/>
                  <a:pt x="7154" y="2439"/>
                </a:cubicBezTo>
                <a:cubicBezTo>
                  <a:pt x="7195" y="2412"/>
                  <a:pt x="7723" y="2398"/>
                  <a:pt x="7723" y="2466"/>
                </a:cubicBezTo>
                <a:cubicBezTo>
                  <a:pt x="7723" y="2479"/>
                  <a:pt x="7737" y="2493"/>
                  <a:pt x="7737" y="2506"/>
                </a:cubicBezTo>
                <a:cubicBezTo>
                  <a:pt x="7737" y="2533"/>
                  <a:pt x="7737" y="2533"/>
                  <a:pt x="7737" y="2561"/>
                </a:cubicBezTo>
                <a:cubicBezTo>
                  <a:pt x="7750" y="2642"/>
                  <a:pt x="7723" y="2615"/>
                  <a:pt x="7777" y="2655"/>
                </a:cubicBezTo>
                <a:lnTo>
                  <a:pt x="7804" y="2479"/>
                </a:lnTo>
                <a:cubicBezTo>
                  <a:pt x="8062" y="2466"/>
                  <a:pt x="8211" y="2615"/>
                  <a:pt x="8265" y="2818"/>
                </a:cubicBezTo>
                <a:cubicBezTo>
                  <a:pt x="8360" y="3170"/>
                  <a:pt x="8794" y="3455"/>
                  <a:pt x="8875" y="3536"/>
                </a:cubicBezTo>
                <a:cubicBezTo>
                  <a:pt x="8970" y="3645"/>
                  <a:pt x="8983" y="3753"/>
                  <a:pt x="9037" y="3888"/>
                </a:cubicBezTo>
                <a:cubicBezTo>
                  <a:pt x="9132" y="4105"/>
                  <a:pt x="9064" y="3916"/>
                  <a:pt x="9119" y="4322"/>
                </a:cubicBezTo>
                <a:cubicBezTo>
                  <a:pt x="9119" y="4376"/>
                  <a:pt x="9146" y="4498"/>
                  <a:pt x="9146" y="4539"/>
                </a:cubicBezTo>
                <a:cubicBezTo>
                  <a:pt x="9146" y="4620"/>
                  <a:pt x="9119" y="4688"/>
                  <a:pt x="9105" y="4769"/>
                </a:cubicBezTo>
                <a:cubicBezTo>
                  <a:pt x="9092" y="4905"/>
                  <a:pt x="9159" y="5149"/>
                  <a:pt x="9268" y="5094"/>
                </a:cubicBezTo>
                <a:cubicBezTo>
                  <a:pt x="9254" y="5040"/>
                  <a:pt x="9214" y="4986"/>
                  <a:pt x="9186" y="4905"/>
                </a:cubicBezTo>
                <a:cubicBezTo>
                  <a:pt x="9159" y="4837"/>
                  <a:pt x="9173" y="4742"/>
                  <a:pt x="9186" y="4647"/>
                </a:cubicBezTo>
                <a:cubicBezTo>
                  <a:pt x="9214" y="4512"/>
                  <a:pt x="9186" y="4268"/>
                  <a:pt x="9173" y="4105"/>
                </a:cubicBezTo>
                <a:cubicBezTo>
                  <a:pt x="9186" y="4105"/>
                  <a:pt x="9606" y="4295"/>
                  <a:pt x="9647" y="4336"/>
                </a:cubicBezTo>
                <a:lnTo>
                  <a:pt x="9864" y="4620"/>
                </a:lnTo>
                <a:cubicBezTo>
                  <a:pt x="9905" y="4701"/>
                  <a:pt x="9877" y="4688"/>
                  <a:pt x="9959" y="4701"/>
                </a:cubicBezTo>
                <a:cubicBezTo>
                  <a:pt x="9959" y="4566"/>
                  <a:pt x="9810" y="4498"/>
                  <a:pt x="9769" y="4336"/>
                </a:cubicBezTo>
                <a:lnTo>
                  <a:pt x="10297" y="4349"/>
                </a:lnTo>
                <a:cubicBezTo>
                  <a:pt x="10392" y="4349"/>
                  <a:pt x="10419" y="4376"/>
                  <a:pt x="10447" y="4308"/>
                </a:cubicBezTo>
                <a:cubicBezTo>
                  <a:pt x="10311" y="4200"/>
                  <a:pt x="9783" y="4458"/>
                  <a:pt x="9227" y="4024"/>
                </a:cubicBezTo>
                <a:cubicBezTo>
                  <a:pt x="9119" y="3929"/>
                  <a:pt x="9064" y="3875"/>
                  <a:pt x="9037" y="3672"/>
                </a:cubicBezTo>
                <a:cubicBezTo>
                  <a:pt x="9119" y="3631"/>
                  <a:pt x="9525" y="3617"/>
                  <a:pt x="9579" y="3631"/>
                </a:cubicBezTo>
                <a:cubicBezTo>
                  <a:pt x="9674" y="3631"/>
                  <a:pt x="10067" y="3631"/>
                  <a:pt x="10026" y="3550"/>
                </a:cubicBezTo>
                <a:cubicBezTo>
                  <a:pt x="9959" y="3482"/>
                  <a:pt x="9647" y="3658"/>
                  <a:pt x="9430" y="3550"/>
                </a:cubicBezTo>
                <a:cubicBezTo>
                  <a:pt x="9403" y="3495"/>
                  <a:pt x="9430" y="3441"/>
                  <a:pt x="9444" y="3387"/>
                </a:cubicBezTo>
                <a:cubicBezTo>
                  <a:pt x="9444" y="3374"/>
                  <a:pt x="9471" y="3319"/>
                  <a:pt x="9471" y="3306"/>
                </a:cubicBezTo>
                <a:cubicBezTo>
                  <a:pt x="9471" y="3252"/>
                  <a:pt x="9471" y="3238"/>
                  <a:pt x="9457" y="3211"/>
                </a:cubicBezTo>
                <a:cubicBezTo>
                  <a:pt x="9363" y="3279"/>
                  <a:pt x="9390" y="3509"/>
                  <a:pt x="9322" y="3563"/>
                </a:cubicBezTo>
                <a:cubicBezTo>
                  <a:pt x="9254" y="3590"/>
                  <a:pt x="9105" y="3604"/>
                  <a:pt x="9037" y="3590"/>
                </a:cubicBezTo>
                <a:cubicBezTo>
                  <a:pt x="8983" y="3577"/>
                  <a:pt x="8902" y="3482"/>
                  <a:pt x="8848" y="3455"/>
                </a:cubicBezTo>
                <a:cubicBezTo>
                  <a:pt x="8780" y="3401"/>
                  <a:pt x="8739" y="3360"/>
                  <a:pt x="8672" y="3292"/>
                </a:cubicBezTo>
                <a:cubicBezTo>
                  <a:pt x="8631" y="3252"/>
                  <a:pt x="8536" y="3157"/>
                  <a:pt x="8509" y="3116"/>
                </a:cubicBezTo>
                <a:cubicBezTo>
                  <a:pt x="8563" y="2926"/>
                  <a:pt x="8807" y="2994"/>
                  <a:pt x="8848" y="2804"/>
                </a:cubicBezTo>
                <a:cubicBezTo>
                  <a:pt x="8753" y="2818"/>
                  <a:pt x="8495" y="3035"/>
                  <a:pt x="8468" y="3048"/>
                </a:cubicBezTo>
                <a:cubicBezTo>
                  <a:pt x="8414" y="2994"/>
                  <a:pt x="8360" y="2913"/>
                  <a:pt x="8333" y="2845"/>
                </a:cubicBezTo>
                <a:cubicBezTo>
                  <a:pt x="8279" y="2601"/>
                  <a:pt x="8292" y="2737"/>
                  <a:pt x="8238" y="2601"/>
                </a:cubicBezTo>
                <a:lnTo>
                  <a:pt x="8414" y="2506"/>
                </a:lnTo>
                <a:cubicBezTo>
                  <a:pt x="8943" y="2357"/>
                  <a:pt x="8848" y="2506"/>
                  <a:pt x="9308" y="2059"/>
                </a:cubicBezTo>
                <a:cubicBezTo>
                  <a:pt x="9376" y="1978"/>
                  <a:pt x="9376" y="1991"/>
                  <a:pt x="9512" y="1978"/>
                </a:cubicBezTo>
                <a:cubicBezTo>
                  <a:pt x="9579" y="1964"/>
                  <a:pt x="9661" y="1937"/>
                  <a:pt x="9701" y="1910"/>
                </a:cubicBezTo>
                <a:cubicBezTo>
                  <a:pt x="9634" y="1870"/>
                  <a:pt x="9525" y="1910"/>
                  <a:pt x="9444" y="1910"/>
                </a:cubicBezTo>
                <a:cubicBezTo>
                  <a:pt x="9471" y="1829"/>
                  <a:pt x="9430" y="1910"/>
                  <a:pt x="9471" y="1842"/>
                </a:cubicBezTo>
                <a:cubicBezTo>
                  <a:pt x="9512" y="1761"/>
                  <a:pt x="9512" y="1748"/>
                  <a:pt x="9579" y="1693"/>
                </a:cubicBezTo>
                <a:cubicBezTo>
                  <a:pt x="9634" y="1653"/>
                  <a:pt x="9742" y="1558"/>
                  <a:pt x="9728" y="1490"/>
                </a:cubicBezTo>
                <a:cubicBezTo>
                  <a:pt x="9647" y="1490"/>
                  <a:pt x="9661" y="1544"/>
                  <a:pt x="9606" y="1612"/>
                </a:cubicBezTo>
                <a:cubicBezTo>
                  <a:pt x="9552" y="1666"/>
                  <a:pt x="9485" y="1707"/>
                  <a:pt x="9457" y="1748"/>
                </a:cubicBezTo>
                <a:cubicBezTo>
                  <a:pt x="9403" y="1815"/>
                  <a:pt x="9376" y="1856"/>
                  <a:pt x="9335" y="1924"/>
                </a:cubicBezTo>
                <a:cubicBezTo>
                  <a:pt x="9214" y="2100"/>
                  <a:pt x="9173" y="2100"/>
                  <a:pt x="9051" y="2222"/>
                </a:cubicBezTo>
                <a:cubicBezTo>
                  <a:pt x="8902" y="2371"/>
                  <a:pt x="8604" y="2412"/>
                  <a:pt x="8373" y="2439"/>
                </a:cubicBezTo>
                <a:cubicBezTo>
                  <a:pt x="8387" y="2357"/>
                  <a:pt x="8441" y="2195"/>
                  <a:pt x="8455" y="2113"/>
                </a:cubicBezTo>
                <a:cubicBezTo>
                  <a:pt x="8550" y="1748"/>
                  <a:pt x="8495" y="1680"/>
                  <a:pt x="8644" y="1531"/>
                </a:cubicBezTo>
                <a:cubicBezTo>
                  <a:pt x="8780" y="1409"/>
                  <a:pt x="8712" y="1328"/>
                  <a:pt x="8780" y="1273"/>
                </a:cubicBezTo>
                <a:cubicBezTo>
                  <a:pt x="8794" y="1260"/>
                  <a:pt x="9254" y="962"/>
                  <a:pt x="9403" y="745"/>
                </a:cubicBezTo>
                <a:cubicBezTo>
                  <a:pt x="9444" y="677"/>
                  <a:pt x="9444" y="677"/>
                  <a:pt x="9485" y="623"/>
                </a:cubicBezTo>
                <a:cubicBezTo>
                  <a:pt x="9525" y="569"/>
                  <a:pt x="9552" y="569"/>
                  <a:pt x="9539" y="501"/>
                </a:cubicBezTo>
                <a:cubicBezTo>
                  <a:pt x="9471" y="501"/>
                  <a:pt x="9498" y="515"/>
                  <a:pt x="9444" y="569"/>
                </a:cubicBezTo>
                <a:cubicBezTo>
                  <a:pt x="9403" y="623"/>
                  <a:pt x="9417" y="623"/>
                  <a:pt x="9376" y="691"/>
                </a:cubicBezTo>
                <a:cubicBezTo>
                  <a:pt x="9308" y="799"/>
                  <a:pt x="9010" y="1043"/>
                  <a:pt x="8888" y="1138"/>
                </a:cubicBezTo>
                <a:cubicBezTo>
                  <a:pt x="8699" y="1300"/>
                  <a:pt x="8821" y="1029"/>
                  <a:pt x="8807" y="975"/>
                </a:cubicBezTo>
                <a:cubicBezTo>
                  <a:pt x="8712" y="1002"/>
                  <a:pt x="8780" y="1043"/>
                  <a:pt x="8685" y="1111"/>
                </a:cubicBezTo>
                <a:cubicBezTo>
                  <a:pt x="8712" y="1246"/>
                  <a:pt x="8699" y="1395"/>
                  <a:pt x="8590" y="1490"/>
                </a:cubicBezTo>
                <a:cubicBezTo>
                  <a:pt x="8482" y="1599"/>
                  <a:pt x="8482" y="1626"/>
                  <a:pt x="8455" y="1829"/>
                </a:cubicBezTo>
                <a:cubicBezTo>
                  <a:pt x="8428" y="1964"/>
                  <a:pt x="8401" y="2086"/>
                  <a:pt x="8373" y="2222"/>
                </a:cubicBezTo>
                <a:cubicBezTo>
                  <a:pt x="8319" y="2425"/>
                  <a:pt x="8279" y="2412"/>
                  <a:pt x="8238" y="2493"/>
                </a:cubicBezTo>
                <a:cubicBezTo>
                  <a:pt x="8238" y="2493"/>
                  <a:pt x="8238" y="2493"/>
                  <a:pt x="8238" y="2506"/>
                </a:cubicBezTo>
                <a:lnTo>
                  <a:pt x="8224" y="2561"/>
                </a:lnTo>
                <a:cubicBezTo>
                  <a:pt x="8116" y="2493"/>
                  <a:pt x="8116" y="2439"/>
                  <a:pt x="7940" y="2412"/>
                </a:cubicBezTo>
                <a:cubicBezTo>
                  <a:pt x="7845" y="2384"/>
                  <a:pt x="7696" y="2384"/>
                  <a:pt x="7601" y="2357"/>
                </a:cubicBezTo>
                <a:cubicBezTo>
                  <a:pt x="7574" y="2276"/>
                  <a:pt x="7628" y="2276"/>
                  <a:pt x="7655" y="2208"/>
                </a:cubicBezTo>
                <a:cubicBezTo>
                  <a:pt x="7737" y="2073"/>
                  <a:pt x="7615" y="1571"/>
                  <a:pt x="7872" y="1151"/>
                </a:cubicBezTo>
                <a:cubicBezTo>
                  <a:pt x="7913" y="1097"/>
                  <a:pt x="7940" y="1070"/>
                  <a:pt x="7913" y="1016"/>
                </a:cubicBezTo>
                <a:cubicBezTo>
                  <a:pt x="7845" y="1029"/>
                  <a:pt x="7899" y="989"/>
                  <a:pt x="7845" y="1070"/>
                </a:cubicBezTo>
                <a:cubicBezTo>
                  <a:pt x="7750" y="1206"/>
                  <a:pt x="7642" y="1477"/>
                  <a:pt x="7642" y="1653"/>
                </a:cubicBezTo>
                <a:cubicBezTo>
                  <a:pt x="7642" y="1802"/>
                  <a:pt x="7615" y="1924"/>
                  <a:pt x="7601" y="2059"/>
                </a:cubicBezTo>
                <a:cubicBezTo>
                  <a:pt x="7588" y="2222"/>
                  <a:pt x="7533" y="2262"/>
                  <a:pt x="7466" y="2371"/>
                </a:cubicBezTo>
                <a:lnTo>
                  <a:pt x="7059" y="2330"/>
                </a:lnTo>
                <a:cubicBezTo>
                  <a:pt x="7086" y="2222"/>
                  <a:pt x="7195" y="2100"/>
                  <a:pt x="7154" y="2005"/>
                </a:cubicBezTo>
                <a:cubicBezTo>
                  <a:pt x="7073" y="2032"/>
                  <a:pt x="7086" y="2086"/>
                  <a:pt x="7059" y="2168"/>
                </a:cubicBezTo>
                <a:cubicBezTo>
                  <a:pt x="7005" y="2384"/>
                  <a:pt x="6951" y="2344"/>
                  <a:pt x="6544" y="2398"/>
                </a:cubicBezTo>
                <a:cubicBezTo>
                  <a:pt x="6585" y="2235"/>
                  <a:pt x="6653" y="2208"/>
                  <a:pt x="6680" y="2059"/>
                </a:cubicBezTo>
                <a:cubicBezTo>
                  <a:pt x="6693" y="1924"/>
                  <a:pt x="6734" y="1829"/>
                  <a:pt x="6734" y="1693"/>
                </a:cubicBezTo>
                <a:cubicBezTo>
                  <a:pt x="6842" y="1612"/>
                  <a:pt x="6897" y="1531"/>
                  <a:pt x="7005" y="1463"/>
                </a:cubicBezTo>
                <a:cubicBezTo>
                  <a:pt x="7100" y="1422"/>
                  <a:pt x="7235" y="1355"/>
                  <a:pt x="7276" y="1246"/>
                </a:cubicBezTo>
                <a:cubicBezTo>
                  <a:pt x="7181" y="1260"/>
                  <a:pt x="7195" y="1287"/>
                  <a:pt x="7140" y="1328"/>
                </a:cubicBezTo>
                <a:cubicBezTo>
                  <a:pt x="7100" y="1368"/>
                  <a:pt x="7073" y="1368"/>
                  <a:pt x="7019" y="1395"/>
                </a:cubicBezTo>
                <a:cubicBezTo>
                  <a:pt x="6883" y="1477"/>
                  <a:pt x="6815" y="1544"/>
                  <a:pt x="6775" y="1558"/>
                </a:cubicBezTo>
                <a:cubicBezTo>
                  <a:pt x="6775" y="1151"/>
                  <a:pt x="6910" y="1355"/>
                  <a:pt x="6856" y="989"/>
                </a:cubicBezTo>
                <a:cubicBezTo>
                  <a:pt x="6775" y="1016"/>
                  <a:pt x="6802" y="1070"/>
                  <a:pt x="6802" y="1151"/>
                </a:cubicBezTo>
                <a:cubicBezTo>
                  <a:pt x="6788" y="1328"/>
                  <a:pt x="6720" y="1165"/>
                  <a:pt x="6680" y="1734"/>
                </a:cubicBezTo>
                <a:lnTo>
                  <a:pt x="6585" y="2127"/>
                </a:lnTo>
                <a:cubicBezTo>
                  <a:pt x="6571" y="2181"/>
                  <a:pt x="6449" y="2384"/>
                  <a:pt x="6422" y="2425"/>
                </a:cubicBezTo>
                <a:cubicBezTo>
                  <a:pt x="6300" y="2439"/>
                  <a:pt x="6084" y="2466"/>
                  <a:pt x="5962" y="2466"/>
                </a:cubicBezTo>
                <a:cubicBezTo>
                  <a:pt x="5813" y="2479"/>
                  <a:pt x="5637" y="2466"/>
                  <a:pt x="5596" y="2344"/>
                </a:cubicBezTo>
                <a:cubicBezTo>
                  <a:pt x="5637" y="2290"/>
                  <a:pt x="5718" y="2262"/>
                  <a:pt x="5772" y="2208"/>
                </a:cubicBezTo>
                <a:lnTo>
                  <a:pt x="6070" y="1897"/>
                </a:lnTo>
                <a:cubicBezTo>
                  <a:pt x="6124" y="1842"/>
                  <a:pt x="6178" y="1802"/>
                  <a:pt x="6124" y="1734"/>
                </a:cubicBezTo>
                <a:cubicBezTo>
                  <a:pt x="6057" y="1748"/>
                  <a:pt x="6070" y="1748"/>
                  <a:pt x="6043" y="1815"/>
                </a:cubicBezTo>
                <a:cubicBezTo>
                  <a:pt x="5948" y="1978"/>
                  <a:pt x="5921" y="1951"/>
                  <a:pt x="5813" y="2059"/>
                </a:cubicBezTo>
                <a:cubicBezTo>
                  <a:pt x="5528" y="2357"/>
                  <a:pt x="5704" y="2154"/>
                  <a:pt x="5515" y="2303"/>
                </a:cubicBezTo>
                <a:cubicBezTo>
                  <a:pt x="5515" y="2303"/>
                  <a:pt x="5501" y="2303"/>
                  <a:pt x="5501" y="2317"/>
                </a:cubicBezTo>
                <a:cubicBezTo>
                  <a:pt x="5501" y="2317"/>
                  <a:pt x="5487" y="2317"/>
                  <a:pt x="5487" y="2317"/>
                </a:cubicBezTo>
                <a:lnTo>
                  <a:pt x="5460" y="2344"/>
                </a:lnTo>
                <a:cubicBezTo>
                  <a:pt x="5352" y="2290"/>
                  <a:pt x="5149" y="2154"/>
                  <a:pt x="5081" y="2073"/>
                </a:cubicBezTo>
                <a:cubicBezTo>
                  <a:pt x="5162" y="1951"/>
                  <a:pt x="5216" y="1978"/>
                  <a:pt x="5393" y="1775"/>
                </a:cubicBezTo>
                <a:cubicBezTo>
                  <a:pt x="5528" y="1626"/>
                  <a:pt x="5515" y="1599"/>
                  <a:pt x="5569" y="1490"/>
                </a:cubicBezTo>
                <a:cubicBezTo>
                  <a:pt x="5609" y="1409"/>
                  <a:pt x="5596" y="1463"/>
                  <a:pt x="5637" y="1395"/>
                </a:cubicBezTo>
                <a:lnTo>
                  <a:pt x="5555" y="1368"/>
                </a:lnTo>
                <a:cubicBezTo>
                  <a:pt x="5501" y="1422"/>
                  <a:pt x="5420" y="1734"/>
                  <a:pt x="5189" y="1897"/>
                </a:cubicBezTo>
                <a:cubicBezTo>
                  <a:pt x="5027" y="2005"/>
                  <a:pt x="5027" y="2127"/>
                  <a:pt x="4837" y="1910"/>
                </a:cubicBezTo>
                <a:cubicBezTo>
                  <a:pt x="4769" y="1842"/>
                  <a:pt x="4742" y="1856"/>
                  <a:pt x="4647" y="1815"/>
                </a:cubicBezTo>
                <a:cubicBezTo>
                  <a:pt x="4661" y="1693"/>
                  <a:pt x="4661" y="1775"/>
                  <a:pt x="4783" y="1639"/>
                </a:cubicBezTo>
                <a:cubicBezTo>
                  <a:pt x="4932" y="1477"/>
                  <a:pt x="5176" y="1382"/>
                  <a:pt x="5176" y="1151"/>
                </a:cubicBezTo>
                <a:cubicBezTo>
                  <a:pt x="5067" y="1179"/>
                  <a:pt x="5095" y="1287"/>
                  <a:pt x="4973" y="1395"/>
                </a:cubicBezTo>
                <a:cubicBezTo>
                  <a:pt x="4945" y="1436"/>
                  <a:pt x="4905" y="1450"/>
                  <a:pt x="4851" y="1490"/>
                </a:cubicBezTo>
                <a:cubicBezTo>
                  <a:pt x="4675" y="1626"/>
                  <a:pt x="4688" y="1748"/>
                  <a:pt x="4471" y="1734"/>
                </a:cubicBezTo>
                <a:cubicBezTo>
                  <a:pt x="4309" y="1707"/>
                  <a:pt x="4254" y="1707"/>
                  <a:pt x="4133" y="1639"/>
                </a:cubicBezTo>
                <a:cubicBezTo>
                  <a:pt x="4133" y="1558"/>
                  <a:pt x="4173" y="1436"/>
                  <a:pt x="4214" y="1368"/>
                </a:cubicBezTo>
                <a:cubicBezTo>
                  <a:pt x="4254" y="1300"/>
                  <a:pt x="4254" y="1328"/>
                  <a:pt x="4295" y="1287"/>
                </a:cubicBezTo>
                <a:cubicBezTo>
                  <a:pt x="4349" y="1246"/>
                  <a:pt x="4336" y="1246"/>
                  <a:pt x="4390" y="1192"/>
                </a:cubicBezTo>
                <a:cubicBezTo>
                  <a:pt x="4431" y="1151"/>
                  <a:pt x="4444" y="1151"/>
                  <a:pt x="4485" y="1111"/>
                </a:cubicBezTo>
                <a:cubicBezTo>
                  <a:pt x="4512" y="1084"/>
                  <a:pt x="4539" y="1043"/>
                  <a:pt x="4553" y="1016"/>
                </a:cubicBezTo>
                <a:cubicBezTo>
                  <a:pt x="4620" y="948"/>
                  <a:pt x="4729" y="975"/>
                  <a:pt x="4810" y="935"/>
                </a:cubicBezTo>
                <a:cubicBezTo>
                  <a:pt x="4769" y="853"/>
                  <a:pt x="4810" y="908"/>
                  <a:pt x="4607" y="921"/>
                </a:cubicBezTo>
                <a:lnTo>
                  <a:pt x="4593" y="786"/>
                </a:lnTo>
                <a:cubicBezTo>
                  <a:pt x="4512" y="826"/>
                  <a:pt x="4566" y="921"/>
                  <a:pt x="4471" y="1016"/>
                </a:cubicBezTo>
                <a:cubicBezTo>
                  <a:pt x="4404" y="1097"/>
                  <a:pt x="4200" y="1287"/>
                  <a:pt x="4160" y="1355"/>
                </a:cubicBezTo>
                <a:cubicBezTo>
                  <a:pt x="4133" y="1409"/>
                  <a:pt x="4092" y="1531"/>
                  <a:pt x="4051" y="1571"/>
                </a:cubicBezTo>
                <a:cubicBezTo>
                  <a:pt x="3983" y="1571"/>
                  <a:pt x="3658" y="1422"/>
                  <a:pt x="3618" y="1382"/>
                </a:cubicBezTo>
                <a:cubicBezTo>
                  <a:pt x="3658" y="1165"/>
                  <a:pt x="3956" y="921"/>
                  <a:pt x="4105" y="664"/>
                </a:cubicBezTo>
                <a:cubicBezTo>
                  <a:pt x="4187" y="542"/>
                  <a:pt x="4363" y="420"/>
                  <a:pt x="4444" y="298"/>
                </a:cubicBezTo>
                <a:cubicBezTo>
                  <a:pt x="4688" y="298"/>
                  <a:pt x="4945" y="311"/>
                  <a:pt x="5189" y="298"/>
                </a:cubicBezTo>
                <a:cubicBezTo>
                  <a:pt x="5487" y="298"/>
                  <a:pt x="5637" y="189"/>
                  <a:pt x="5786" y="176"/>
                </a:cubicBezTo>
                <a:cubicBezTo>
                  <a:pt x="5880" y="162"/>
                  <a:pt x="6043" y="135"/>
                  <a:pt x="6124" y="122"/>
                </a:cubicBezTo>
                <a:cubicBezTo>
                  <a:pt x="6355" y="54"/>
                  <a:pt x="6382" y="122"/>
                  <a:pt x="6639" y="284"/>
                </a:cubicBezTo>
                <a:cubicBezTo>
                  <a:pt x="6775" y="379"/>
                  <a:pt x="6775" y="420"/>
                  <a:pt x="6842" y="433"/>
                </a:cubicBezTo>
                <a:cubicBezTo>
                  <a:pt x="6842" y="298"/>
                  <a:pt x="6558" y="217"/>
                  <a:pt x="6504" y="95"/>
                </a:cubicBezTo>
                <a:lnTo>
                  <a:pt x="7032" y="108"/>
                </a:lnTo>
                <a:lnTo>
                  <a:pt x="7032" y="54"/>
                </a:lnTo>
                <a:lnTo>
                  <a:pt x="6097" y="54"/>
                </a:lnTo>
                <a:cubicBezTo>
                  <a:pt x="6029" y="95"/>
                  <a:pt x="5826" y="108"/>
                  <a:pt x="5718" y="122"/>
                </a:cubicBezTo>
                <a:cubicBezTo>
                  <a:pt x="5637" y="149"/>
                  <a:pt x="5515" y="189"/>
                  <a:pt x="5393" y="217"/>
                </a:cubicBezTo>
                <a:cubicBezTo>
                  <a:pt x="5135" y="271"/>
                  <a:pt x="4837" y="230"/>
                  <a:pt x="4566" y="244"/>
                </a:cubicBezTo>
                <a:cubicBezTo>
                  <a:pt x="4566" y="149"/>
                  <a:pt x="4634" y="122"/>
                  <a:pt x="4675" y="54"/>
                </a:cubicBezTo>
                <a:lnTo>
                  <a:pt x="4593" y="54"/>
                </a:lnTo>
                <a:cubicBezTo>
                  <a:pt x="4512" y="230"/>
                  <a:pt x="4200" y="420"/>
                  <a:pt x="4038" y="691"/>
                </a:cubicBezTo>
                <a:cubicBezTo>
                  <a:pt x="3997" y="758"/>
                  <a:pt x="3943" y="786"/>
                  <a:pt x="3889" y="853"/>
                </a:cubicBezTo>
                <a:cubicBezTo>
                  <a:pt x="3685" y="1084"/>
                  <a:pt x="3631" y="1233"/>
                  <a:pt x="3536" y="1355"/>
                </a:cubicBezTo>
                <a:cubicBezTo>
                  <a:pt x="3374" y="1341"/>
                  <a:pt x="3035" y="1111"/>
                  <a:pt x="2927" y="1016"/>
                </a:cubicBezTo>
                <a:cubicBezTo>
                  <a:pt x="2818" y="935"/>
                  <a:pt x="2412" y="758"/>
                  <a:pt x="2358" y="609"/>
                </a:cubicBezTo>
                <a:cubicBezTo>
                  <a:pt x="2493" y="569"/>
                  <a:pt x="2737" y="460"/>
                  <a:pt x="2832" y="393"/>
                </a:cubicBezTo>
                <a:cubicBezTo>
                  <a:pt x="2913" y="325"/>
                  <a:pt x="2940" y="311"/>
                  <a:pt x="3035" y="244"/>
                </a:cubicBezTo>
                <a:cubicBezTo>
                  <a:pt x="3225" y="135"/>
                  <a:pt x="3225" y="203"/>
                  <a:pt x="3252" y="108"/>
                </a:cubicBezTo>
                <a:cubicBezTo>
                  <a:pt x="3184" y="95"/>
                  <a:pt x="3184" y="108"/>
                  <a:pt x="3130" y="135"/>
                </a:cubicBezTo>
                <a:lnTo>
                  <a:pt x="2832" y="325"/>
                </a:lnTo>
                <a:cubicBezTo>
                  <a:pt x="2737" y="393"/>
                  <a:pt x="2547" y="515"/>
                  <a:pt x="2385" y="542"/>
                </a:cubicBezTo>
                <a:cubicBezTo>
                  <a:pt x="2249" y="582"/>
                  <a:pt x="2222" y="542"/>
                  <a:pt x="2154" y="460"/>
                </a:cubicBezTo>
                <a:cubicBezTo>
                  <a:pt x="1978" y="284"/>
                  <a:pt x="1667" y="176"/>
                  <a:pt x="1572" y="54"/>
                </a:cubicBezTo>
                <a:lnTo>
                  <a:pt x="1206" y="54"/>
                </a:lnTo>
                <a:cubicBezTo>
                  <a:pt x="935" y="244"/>
                  <a:pt x="0" y="95"/>
                  <a:pt x="163" y="311"/>
                </a:cubicBezTo>
                <a:cubicBezTo>
                  <a:pt x="230" y="298"/>
                  <a:pt x="203" y="257"/>
                  <a:pt x="339" y="244"/>
                </a:cubicBezTo>
                <a:cubicBezTo>
                  <a:pt x="908" y="149"/>
                  <a:pt x="312" y="474"/>
                  <a:pt x="257" y="609"/>
                </a:cubicBezTo>
                <a:cubicBezTo>
                  <a:pt x="325" y="596"/>
                  <a:pt x="501" y="433"/>
                  <a:pt x="569" y="379"/>
                </a:cubicBezTo>
                <a:cubicBezTo>
                  <a:pt x="799" y="162"/>
                  <a:pt x="528" y="298"/>
                  <a:pt x="921" y="203"/>
                </a:cubicBezTo>
                <a:cubicBezTo>
                  <a:pt x="1477" y="54"/>
                  <a:pt x="1219" y="0"/>
                  <a:pt x="1667" y="271"/>
                </a:cubicBezTo>
                <a:cubicBezTo>
                  <a:pt x="1612" y="528"/>
                  <a:pt x="1409" y="623"/>
                  <a:pt x="1477" y="758"/>
                </a:cubicBezTo>
                <a:cubicBezTo>
                  <a:pt x="1531" y="718"/>
                  <a:pt x="1490" y="745"/>
                  <a:pt x="1531" y="664"/>
                </a:cubicBezTo>
                <a:cubicBezTo>
                  <a:pt x="1545" y="596"/>
                  <a:pt x="1558" y="596"/>
                  <a:pt x="1599" y="555"/>
                </a:cubicBezTo>
                <a:cubicBezTo>
                  <a:pt x="1639" y="501"/>
                  <a:pt x="1694" y="420"/>
                  <a:pt x="1721" y="352"/>
                </a:cubicBezTo>
                <a:cubicBezTo>
                  <a:pt x="1856" y="352"/>
                  <a:pt x="2019" y="460"/>
                  <a:pt x="2100" y="542"/>
                </a:cubicBezTo>
                <a:cubicBezTo>
                  <a:pt x="2154" y="596"/>
                  <a:pt x="2154" y="609"/>
                  <a:pt x="2127" y="677"/>
                </a:cubicBezTo>
                <a:cubicBezTo>
                  <a:pt x="2290" y="664"/>
                  <a:pt x="2195" y="664"/>
                  <a:pt x="2398" y="799"/>
                </a:cubicBezTo>
                <a:cubicBezTo>
                  <a:pt x="2452" y="826"/>
                  <a:pt x="2452" y="840"/>
                  <a:pt x="2493" y="880"/>
                </a:cubicBezTo>
                <a:cubicBezTo>
                  <a:pt x="2547" y="921"/>
                  <a:pt x="2574" y="935"/>
                  <a:pt x="2615" y="975"/>
                </a:cubicBezTo>
                <a:cubicBezTo>
                  <a:pt x="2601" y="1124"/>
                  <a:pt x="2507" y="1151"/>
                  <a:pt x="2466" y="1260"/>
                </a:cubicBezTo>
                <a:cubicBezTo>
                  <a:pt x="2425" y="1382"/>
                  <a:pt x="2358" y="1531"/>
                  <a:pt x="2439" y="1599"/>
                </a:cubicBezTo>
                <a:cubicBezTo>
                  <a:pt x="2466" y="1544"/>
                  <a:pt x="2452" y="1504"/>
                  <a:pt x="2466" y="1436"/>
                </a:cubicBezTo>
                <a:cubicBezTo>
                  <a:pt x="2480" y="1422"/>
                  <a:pt x="2520" y="1300"/>
                  <a:pt x="2520" y="1273"/>
                </a:cubicBezTo>
                <a:cubicBezTo>
                  <a:pt x="2547" y="1206"/>
                  <a:pt x="2629" y="1111"/>
                  <a:pt x="2683" y="1029"/>
                </a:cubicBezTo>
                <a:cubicBezTo>
                  <a:pt x="2805" y="1043"/>
                  <a:pt x="2872" y="1097"/>
                  <a:pt x="2927" y="1165"/>
                </a:cubicBezTo>
                <a:cubicBezTo>
                  <a:pt x="2872" y="1273"/>
                  <a:pt x="2656" y="1599"/>
                  <a:pt x="2723" y="1761"/>
                </a:cubicBezTo>
                <a:cubicBezTo>
                  <a:pt x="2818" y="1734"/>
                  <a:pt x="2737" y="1666"/>
                  <a:pt x="2845" y="1436"/>
                </a:cubicBezTo>
                <a:lnTo>
                  <a:pt x="2954" y="1233"/>
                </a:lnTo>
                <a:cubicBezTo>
                  <a:pt x="3035" y="1233"/>
                  <a:pt x="3116" y="1287"/>
                  <a:pt x="3184" y="1314"/>
                </a:cubicBezTo>
                <a:lnTo>
                  <a:pt x="3225" y="1341"/>
                </a:lnTo>
                <a:cubicBezTo>
                  <a:pt x="3211" y="1463"/>
                  <a:pt x="3143" y="1409"/>
                  <a:pt x="3130" y="1558"/>
                </a:cubicBezTo>
                <a:cubicBezTo>
                  <a:pt x="3225" y="1517"/>
                  <a:pt x="3225" y="1409"/>
                  <a:pt x="3320" y="1409"/>
                </a:cubicBezTo>
                <a:cubicBezTo>
                  <a:pt x="3387" y="1409"/>
                  <a:pt x="3929" y="1653"/>
                  <a:pt x="4038" y="1721"/>
                </a:cubicBezTo>
                <a:cubicBezTo>
                  <a:pt x="4038" y="1815"/>
                  <a:pt x="3983" y="1910"/>
                  <a:pt x="3943" y="1964"/>
                </a:cubicBezTo>
                <a:cubicBezTo>
                  <a:pt x="3834" y="2100"/>
                  <a:pt x="3848" y="2154"/>
                  <a:pt x="3821" y="2195"/>
                </a:cubicBezTo>
                <a:cubicBezTo>
                  <a:pt x="3726" y="2276"/>
                  <a:pt x="3536" y="2235"/>
                  <a:pt x="3509" y="2357"/>
                </a:cubicBezTo>
                <a:cubicBezTo>
                  <a:pt x="3604" y="2357"/>
                  <a:pt x="3699" y="2276"/>
                  <a:pt x="3834" y="2290"/>
                </a:cubicBezTo>
                <a:cubicBezTo>
                  <a:pt x="3834" y="2412"/>
                  <a:pt x="3821" y="2533"/>
                  <a:pt x="3889" y="2615"/>
                </a:cubicBezTo>
                <a:cubicBezTo>
                  <a:pt x="3983" y="2533"/>
                  <a:pt x="3767" y="2303"/>
                  <a:pt x="4011" y="1964"/>
                </a:cubicBezTo>
                <a:cubicBezTo>
                  <a:pt x="4065" y="1897"/>
                  <a:pt x="4065" y="1842"/>
                  <a:pt x="4119" y="1775"/>
                </a:cubicBezTo>
                <a:cubicBezTo>
                  <a:pt x="4268" y="1775"/>
                  <a:pt x="4688" y="1924"/>
                  <a:pt x="4824" y="2019"/>
                </a:cubicBezTo>
                <a:cubicBezTo>
                  <a:pt x="4932" y="2086"/>
                  <a:pt x="5040" y="2141"/>
                  <a:pt x="5122" y="2208"/>
                </a:cubicBezTo>
                <a:lnTo>
                  <a:pt x="5406" y="2412"/>
                </a:lnTo>
                <a:cubicBezTo>
                  <a:pt x="5352" y="2493"/>
                  <a:pt x="5189" y="2588"/>
                  <a:pt x="5284" y="2737"/>
                </a:cubicBezTo>
                <a:cubicBezTo>
                  <a:pt x="5379" y="2683"/>
                  <a:pt x="5311" y="2696"/>
                  <a:pt x="5352" y="2588"/>
                </a:cubicBezTo>
                <a:cubicBezTo>
                  <a:pt x="5379" y="2533"/>
                  <a:pt x="5420" y="2506"/>
                  <a:pt x="5460" y="2452"/>
                </a:cubicBezTo>
                <a:cubicBezTo>
                  <a:pt x="5623" y="2452"/>
                  <a:pt x="5582" y="2493"/>
                  <a:pt x="5704" y="2520"/>
                </a:cubicBezTo>
                <a:cubicBezTo>
                  <a:pt x="5772" y="2533"/>
                  <a:pt x="5894" y="2520"/>
                  <a:pt x="5935" y="2574"/>
                </a:cubicBezTo>
                <a:cubicBezTo>
                  <a:pt x="6002" y="2628"/>
                  <a:pt x="5880" y="2750"/>
                  <a:pt x="5921" y="2832"/>
                </a:cubicBezTo>
                <a:cubicBezTo>
                  <a:pt x="6016" y="2764"/>
                  <a:pt x="5962" y="2723"/>
                  <a:pt x="6016" y="2588"/>
                </a:cubicBezTo>
                <a:cubicBezTo>
                  <a:pt x="6057" y="2479"/>
                  <a:pt x="6341" y="2506"/>
                  <a:pt x="6544" y="2479"/>
                </a:cubicBezTo>
                <a:cubicBezTo>
                  <a:pt x="6748" y="2452"/>
                  <a:pt x="6802" y="2412"/>
                  <a:pt x="7059" y="2425"/>
                </a:cubicBezTo>
                <a:cubicBezTo>
                  <a:pt x="7073" y="2533"/>
                  <a:pt x="7032" y="2533"/>
                  <a:pt x="7005" y="2642"/>
                </a:cubicBezTo>
                <a:cubicBezTo>
                  <a:pt x="6991" y="2737"/>
                  <a:pt x="7019" y="2818"/>
                  <a:pt x="7005" y="2913"/>
                </a:cubicBezTo>
                <a:cubicBezTo>
                  <a:pt x="6910" y="2967"/>
                  <a:pt x="6802" y="3008"/>
                  <a:pt x="6693" y="3075"/>
                </a:cubicBezTo>
                <a:cubicBezTo>
                  <a:pt x="6504" y="3211"/>
                  <a:pt x="6449" y="3143"/>
                  <a:pt x="6422" y="3292"/>
                </a:cubicBezTo>
                <a:cubicBezTo>
                  <a:pt x="6517" y="3279"/>
                  <a:pt x="6463" y="3265"/>
                  <a:pt x="6544" y="3225"/>
                </a:cubicBezTo>
                <a:cubicBezTo>
                  <a:pt x="6612" y="3184"/>
                  <a:pt x="6612" y="3211"/>
                  <a:pt x="6693" y="3170"/>
                </a:cubicBezTo>
                <a:cubicBezTo>
                  <a:pt x="6775" y="3116"/>
                  <a:pt x="6842" y="3035"/>
                  <a:pt x="6951" y="3021"/>
                </a:cubicBezTo>
                <a:cubicBezTo>
                  <a:pt x="6937" y="3157"/>
                  <a:pt x="6897" y="3292"/>
                  <a:pt x="6883" y="3414"/>
                </a:cubicBezTo>
                <a:cubicBezTo>
                  <a:pt x="6856" y="3577"/>
                  <a:pt x="6761" y="3617"/>
                  <a:pt x="6775" y="3712"/>
                </a:cubicBezTo>
                <a:cubicBezTo>
                  <a:pt x="6788" y="3753"/>
                  <a:pt x="6775" y="3739"/>
                  <a:pt x="6788" y="3766"/>
                </a:cubicBezTo>
                <a:cubicBezTo>
                  <a:pt x="6856" y="3739"/>
                  <a:pt x="6788" y="3780"/>
                  <a:pt x="6829" y="3726"/>
                </a:cubicBezTo>
                <a:cubicBezTo>
                  <a:pt x="6883" y="3645"/>
                  <a:pt x="6829" y="3672"/>
                  <a:pt x="6883" y="3617"/>
                </a:cubicBezTo>
                <a:cubicBezTo>
                  <a:pt x="6964" y="3726"/>
                  <a:pt x="6924" y="3821"/>
                  <a:pt x="7019" y="3875"/>
                </a:cubicBezTo>
                <a:cubicBezTo>
                  <a:pt x="7100" y="3780"/>
                  <a:pt x="6924" y="3631"/>
                  <a:pt x="6937" y="3414"/>
                </a:cubicBezTo>
                <a:cubicBezTo>
                  <a:pt x="6951" y="3292"/>
                  <a:pt x="7032" y="3048"/>
                  <a:pt x="7073" y="2954"/>
                </a:cubicBezTo>
                <a:cubicBezTo>
                  <a:pt x="7154" y="2981"/>
                  <a:pt x="7181" y="3021"/>
                  <a:pt x="7290" y="3130"/>
                </a:cubicBezTo>
                <a:cubicBezTo>
                  <a:pt x="7493" y="3333"/>
                  <a:pt x="7493" y="3252"/>
                  <a:pt x="7520" y="3617"/>
                </a:cubicBezTo>
                <a:cubicBezTo>
                  <a:pt x="7533" y="3712"/>
                  <a:pt x="7466" y="3875"/>
                  <a:pt x="7520" y="3943"/>
                </a:cubicBezTo>
                <a:cubicBezTo>
                  <a:pt x="7601" y="3902"/>
                  <a:pt x="7588" y="3631"/>
                  <a:pt x="7574" y="3550"/>
                </a:cubicBezTo>
                <a:cubicBezTo>
                  <a:pt x="7696" y="3577"/>
                  <a:pt x="7737" y="3658"/>
                  <a:pt x="7913" y="3753"/>
                </a:cubicBezTo>
                <a:cubicBezTo>
                  <a:pt x="7967" y="3794"/>
                  <a:pt x="7981" y="3794"/>
                  <a:pt x="7994" y="386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F22E33C-8A49-465C-92BA-DB14CC358A36}"/>
              </a:ext>
            </a:extLst>
          </p:cNvPr>
          <p:cNvSpPr>
            <a:spLocks/>
          </p:cNvSpPr>
          <p:nvPr/>
        </p:nvSpPr>
        <p:spPr bwMode="auto">
          <a:xfrm>
            <a:off x="4157663" y="1182688"/>
            <a:ext cx="2190750" cy="2224088"/>
          </a:xfrm>
          <a:custGeom>
            <a:avLst/>
            <a:gdLst>
              <a:gd name="T0" fmla="*/ 7642 w 7642"/>
              <a:gd name="T1" fmla="*/ 1287 h 7764"/>
              <a:gd name="T2" fmla="*/ 7168 w 7642"/>
              <a:gd name="T3" fmla="*/ 40 h 7764"/>
              <a:gd name="T4" fmla="*/ 7086 w 7642"/>
              <a:gd name="T5" fmla="*/ 542 h 7764"/>
              <a:gd name="T6" fmla="*/ 6680 w 7642"/>
              <a:gd name="T7" fmla="*/ 1328 h 7764"/>
              <a:gd name="T8" fmla="*/ 6504 w 7642"/>
              <a:gd name="T9" fmla="*/ 1057 h 7764"/>
              <a:gd name="T10" fmla="*/ 6544 w 7642"/>
              <a:gd name="T11" fmla="*/ 1179 h 7764"/>
              <a:gd name="T12" fmla="*/ 6341 w 7642"/>
              <a:gd name="T13" fmla="*/ 2154 h 7764"/>
              <a:gd name="T14" fmla="*/ 5826 w 7642"/>
              <a:gd name="T15" fmla="*/ 921 h 7764"/>
              <a:gd name="T16" fmla="*/ 5176 w 7642"/>
              <a:gd name="T17" fmla="*/ 1260 h 7764"/>
              <a:gd name="T18" fmla="*/ 5759 w 7642"/>
              <a:gd name="T19" fmla="*/ 1897 h 7764"/>
              <a:gd name="T20" fmla="*/ 5230 w 7642"/>
              <a:gd name="T21" fmla="*/ 2154 h 7764"/>
              <a:gd name="T22" fmla="*/ 5203 w 7642"/>
              <a:gd name="T23" fmla="*/ 2249 h 7764"/>
              <a:gd name="T24" fmla="*/ 4661 w 7642"/>
              <a:gd name="T25" fmla="*/ 2059 h 7764"/>
              <a:gd name="T26" fmla="*/ 4539 w 7642"/>
              <a:gd name="T27" fmla="*/ 1734 h 7764"/>
              <a:gd name="T28" fmla="*/ 4580 w 7642"/>
              <a:gd name="T29" fmla="*/ 1964 h 7764"/>
              <a:gd name="T30" fmla="*/ 4214 w 7642"/>
              <a:gd name="T31" fmla="*/ 2737 h 7764"/>
              <a:gd name="T32" fmla="*/ 3496 w 7642"/>
              <a:gd name="T33" fmla="*/ 2696 h 7764"/>
              <a:gd name="T34" fmla="*/ 3455 w 7642"/>
              <a:gd name="T35" fmla="*/ 2750 h 7764"/>
              <a:gd name="T36" fmla="*/ 2886 w 7642"/>
              <a:gd name="T37" fmla="*/ 2683 h 7764"/>
              <a:gd name="T38" fmla="*/ 2493 w 7642"/>
              <a:gd name="T39" fmla="*/ 3116 h 7764"/>
              <a:gd name="T40" fmla="*/ 2222 w 7642"/>
              <a:gd name="T41" fmla="*/ 2967 h 7764"/>
              <a:gd name="T42" fmla="*/ 2087 w 7642"/>
              <a:gd name="T43" fmla="*/ 3021 h 7764"/>
              <a:gd name="T44" fmla="*/ 2317 w 7642"/>
              <a:gd name="T45" fmla="*/ 3943 h 7764"/>
              <a:gd name="T46" fmla="*/ 1626 w 7642"/>
              <a:gd name="T47" fmla="*/ 3861 h 7764"/>
              <a:gd name="T48" fmla="*/ 894 w 7642"/>
              <a:gd name="T49" fmla="*/ 3875 h 7764"/>
              <a:gd name="T50" fmla="*/ 230 w 7642"/>
              <a:gd name="T51" fmla="*/ 3875 h 7764"/>
              <a:gd name="T52" fmla="*/ 230 w 7642"/>
              <a:gd name="T53" fmla="*/ 4159 h 7764"/>
              <a:gd name="T54" fmla="*/ 1680 w 7642"/>
              <a:gd name="T55" fmla="*/ 4309 h 7764"/>
              <a:gd name="T56" fmla="*/ 1003 w 7642"/>
              <a:gd name="T57" fmla="*/ 4417 h 7764"/>
              <a:gd name="T58" fmla="*/ 1165 w 7642"/>
              <a:gd name="T59" fmla="*/ 4701 h 7764"/>
              <a:gd name="T60" fmla="*/ 515 w 7642"/>
              <a:gd name="T61" fmla="*/ 4905 h 7764"/>
              <a:gd name="T62" fmla="*/ 136 w 7642"/>
              <a:gd name="T63" fmla="*/ 5460 h 7764"/>
              <a:gd name="T64" fmla="*/ 244 w 7642"/>
              <a:gd name="T65" fmla="*/ 5677 h 7764"/>
              <a:gd name="T66" fmla="*/ 908 w 7642"/>
              <a:gd name="T67" fmla="*/ 5257 h 7764"/>
              <a:gd name="T68" fmla="*/ 1016 w 7642"/>
              <a:gd name="T69" fmla="*/ 5135 h 7764"/>
              <a:gd name="T70" fmla="*/ 2046 w 7642"/>
              <a:gd name="T71" fmla="*/ 4200 h 7764"/>
              <a:gd name="T72" fmla="*/ 1626 w 7642"/>
              <a:gd name="T73" fmla="*/ 5907 h 7764"/>
              <a:gd name="T74" fmla="*/ 854 w 7642"/>
              <a:gd name="T75" fmla="*/ 7479 h 7764"/>
              <a:gd name="T76" fmla="*/ 1721 w 7642"/>
              <a:gd name="T77" fmla="*/ 5921 h 7764"/>
              <a:gd name="T78" fmla="*/ 2046 w 7642"/>
              <a:gd name="T79" fmla="*/ 6341 h 7764"/>
              <a:gd name="T80" fmla="*/ 2154 w 7642"/>
              <a:gd name="T81" fmla="*/ 6165 h 7764"/>
              <a:gd name="T82" fmla="*/ 2764 w 7642"/>
              <a:gd name="T83" fmla="*/ 7005 h 7764"/>
              <a:gd name="T84" fmla="*/ 2723 w 7642"/>
              <a:gd name="T85" fmla="*/ 6639 h 7764"/>
              <a:gd name="T86" fmla="*/ 2493 w 7642"/>
              <a:gd name="T87" fmla="*/ 5812 h 7764"/>
              <a:gd name="T88" fmla="*/ 2602 w 7642"/>
              <a:gd name="T89" fmla="*/ 5487 h 7764"/>
              <a:gd name="T90" fmla="*/ 2371 w 7642"/>
              <a:gd name="T91" fmla="*/ 5216 h 7764"/>
              <a:gd name="T92" fmla="*/ 2236 w 7642"/>
              <a:gd name="T93" fmla="*/ 4742 h 7764"/>
              <a:gd name="T94" fmla="*/ 2967 w 7642"/>
              <a:gd name="T95" fmla="*/ 4444 h 7764"/>
              <a:gd name="T96" fmla="*/ 2547 w 7642"/>
              <a:gd name="T97" fmla="*/ 3848 h 7764"/>
              <a:gd name="T98" fmla="*/ 3306 w 7642"/>
              <a:gd name="T99" fmla="*/ 4295 h 7764"/>
              <a:gd name="T100" fmla="*/ 3726 w 7642"/>
              <a:gd name="T101" fmla="*/ 3306 h 7764"/>
              <a:gd name="T102" fmla="*/ 3970 w 7642"/>
              <a:gd name="T103" fmla="*/ 3252 h 7764"/>
              <a:gd name="T104" fmla="*/ 4824 w 7642"/>
              <a:gd name="T105" fmla="*/ 3197 h 7764"/>
              <a:gd name="T106" fmla="*/ 5406 w 7642"/>
              <a:gd name="T107" fmla="*/ 3103 h 7764"/>
              <a:gd name="T108" fmla="*/ 5867 w 7642"/>
              <a:gd name="T109" fmla="*/ 2439 h 7764"/>
              <a:gd name="T110" fmla="*/ 6544 w 7642"/>
              <a:gd name="T111" fmla="*/ 2547 h 7764"/>
              <a:gd name="T112" fmla="*/ 7019 w 7642"/>
              <a:gd name="T113" fmla="*/ 2195 h 7764"/>
              <a:gd name="T114" fmla="*/ 7357 w 7642"/>
              <a:gd name="T115" fmla="*/ 1544 h 7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642" h="7764">
                <a:moveTo>
                  <a:pt x="7642" y="2425"/>
                </a:moveTo>
                <a:lnTo>
                  <a:pt x="7642" y="2330"/>
                </a:lnTo>
                <a:cubicBezTo>
                  <a:pt x="7574" y="2235"/>
                  <a:pt x="7425" y="1572"/>
                  <a:pt x="7425" y="1422"/>
                </a:cubicBezTo>
                <a:cubicBezTo>
                  <a:pt x="7493" y="1382"/>
                  <a:pt x="7574" y="1314"/>
                  <a:pt x="7642" y="1287"/>
                </a:cubicBezTo>
                <a:lnTo>
                  <a:pt x="7642" y="1192"/>
                </a:lnTo>
                <a:lnTo>
                  <a:pt x="7561" y="1206"/>
                </a:lnTo>
                <a:cubicBezTo>
                  <a:pt x="7452" y="853"/>
                  <a:pt x="7262" y="704"/>
                  <a:pt x="7249" y="311"/>
                </a:cubicBezTo>
                <a:cubicBezTo>
                  <a:pt x="7249" y="217"/>
                  <a:pt x="7262" y="0"/>
                  <a:pt x="7168" y="40"/>
                </a:cubicBezTo>
                <a:cubicBezTo>
                  <a:pt x="7127" y="68"/>
                  <a:pt x="7195" y="501"/>
                  <a:pt x="7195" y="542"/>
                </a:cubicBezTo>
                <a:lnTo>
                  <a:pt x="6924" y="271"/>
                </a:lnTo>
                <a:cubicBezTo>
                  <a:pt x="6883" y="189"/>
                  <a:pt x="6924" y="203"/>
                  <a:pt x="6856" y="149"/>
                </a:cubicBezTo>
                <a:cubicBezTo>
                  <a:pt x="6788" y="284"/>
                  <a:pt x="7019" y="460"/>
                  <a:pt x="7086" y="542"/>
                </a:cubicBezTo>
                <a:cubicBezTo>
                  <a:pt x="7222" y="718"/>
                  <a:pt x="7154" y="637"/>
                  <a:pt x="7249" y="704"/>
                </a:cubicBezTo>
                <a:cubicBezTo>
                  <a:pt x="7330" y="772"/>
                  <a:pt x="7479" y="1165"/>
                  <a:pt x="7493" y="1260"/>
                </a:cubicBezTo>
                <a:cubicBezTo>
                  <a:pt x="7249" y="1409"/>
                  <a:pt x="7046" y="1883"/>
                  <a:pt x="6802" y="1924"/>
                </a:cubicBezTo>
                <a:cubicBezTo>
                  <a:pt x="6680" y="1734"/>
                  <a:pt x="6761" y="1504"/>
                  <a:pt x="6680" y="1328"/>
                </a:cubicBezTo>
                <a:cubicBezTo>
                  <a:pt x="6653" y="1273"/>
                  <a:pt x="6599" y="1124"/>
                  <a:pt x="6585" y="1084"/>
                </a:cubicBezTo>
                <a:cubicBezTo>
                  <a:pt x="6571" y="962"/>
                  <a:pt x="6612" y="813"/>
                  <a:pt x="6571" y="731"/>
                </a:cubicBezTo>
                <a:cubicBezTo>
                  <a:pt x="6490" y="759"/>
                  <a:pt x="6531" y="745"/>
                  <a:pt x="6531" y="894"/>
                </a:cubicBezTo>
                <a:cubicBezTo>
                  <a:pt x="6531" y="948"/>
                  <a:pt x="6531" y="1002"/>
                  <a:pt x="6504" y="1057"/>
                </a:cubicBezTo>
                <a:cubicBezTo>
                  <a:pt x="6260" y="1043"/>
                  <a:pt x="6300" y="677"/>
                  <a:pt x="6138" y="596"/>
                </a:cubicBezTo>
                <a:cubicBezTo>
                  <a:pt x="6124" y="704"/>
                  <a:pt x="6151" y="704"/>
                  <a:pt x="6192" y="772"/>
                </a:cubicBezTo>
                <a:cubicBezTo>
                  <a:pt x="6233" y="826"/>
                  <a:pt x="6246" y="880"/>
                  <a:pt x="6273" y="948"/>
                </a:cubicBezTo>
                <a:cubicBezTo>
                  <a:pt x="6355" y="1124"/>
                  <a:pt x="6450" y="1070"/>
                  <a:pt x="6544" y="1179"/>
                </a:cubicBezTo>
                <a:cubicBezTo>
                  <a:pt x="6666" y="1314"/>
                  <a:pt x="6653" y="1585"/>
                  <a:pt x="6680" y="1775"/>
                </a:cubicBezTo>
                <a:cubicBezTo>
                  <a:pt x="6680" y="1815"/>
                  <a:pt x="6693" y="1843"/>
                  <a:pt x="6693" y="1870"/>
                </a:cubicBezTo>
                <a:cubicBezTo>
                  <a:pt x="6721" y="2005"/>
                  <a:pt x="6721" y="1964"/>
                  <a:pt x="6504" y="2073"/>
                </a:cubicBezTo>
                <a:cubicBezTo>
                  <a:pt x="6450" y="2100"/>
                  <a:pt x="6409" y="2127"/>
                  <a:pt x="6341" y="2154"/>
                </a:cubicBezTo>
                <a:cubicBezTo>
                  <a:pt x="6233" y="2195"/>
                  <a:pt x="6084" y="2263"/>
                  <a:pt x="5962" y="2290"/>
                </a:cubicBezTo>
                <a:cubicBezTo>
                  <a:pt x="5935" y="2127"/>
                  <a:pt x="5867" y="2086"/>
                  <a:pt x="5840" y="1978"/>
                </a:cubicBezTo>
                <a:cubicBezTo>
                  <a:pt x="5813" y="1856"/>
                  <a:pt x="5799" y="1734"/>
                  <a:pt x="5759" y="1612"/>
                </a:cubicBezTo>
                <a:cubicBezTo>
                  <a:pt x="5677" y="1355"/>
                  <a:pt x="5853" y="975"/>
                  <a:pt x="5826" y="921"/>
                </a:cubicBezTo>
                <a:cubicBezTo>
                  <a:pt x="5731" y="1002"/>
                  <a:pt x="5718" y="1246"/>
                  <a:pt x="5664" y="1314"/>
                </a:cubicBezTo>
                <a:cubicBezTo>
                  <a:pt x="5528" y="1246"/>
                  <a:pt x="5596" y="962"/>
                  <a:pt x="5460" y="921"/>
                </a:cubicBezTo>
                <a:cubicBezTo>
                  <a:pt x="5433" y="989"/>
                  <a:pt x="5528" y="1233"/>
                  <a:pt x="5542" y="1341"/>
                </a:cubicBezTo>
                <a:cubicBezTo>
                  <a:pt x="5311" y="1328"/>
                  <a:pt x="5311" y="1165"/>
                  <a:pt x="5176" y="1260"/>
                </a:cubicBezTo>
                <a:lnTo>
                  <a:pt x="5230" y="1287"/>
                </a:lnTo>
                <a:cubicBezTo>
                  <a:pt x="5298" y="1314"/>
                  <a:pt x="5311" y="1341"/>
                  <a:pt x="5393" y="1368"/>
                </a:cubicBezTo>
                <a:cubicBezTo>
                  <a:pt x="5474" y="1409"/>
                  <a:pt x="5582" y="1409"/>
                  <a:pt x="5664" y="1395"/>
                </a:cubicBezTo>
                <a:lnTo>
                  <a:pt x="5759" y="1897"/>
                </a:lnTo>
                <a:cubicBezTo>
                  <a:pt x="5786" y="2019"/>
                  <a:pt x="5921" y="2222"/>
                  <a:pt x="5894" y="2317"/>
                </a:cubicBezTo>
                <a:cubicBezTo>
                  <a:pt x="5880" y="2344"/>
                  <a:pt x="5528" y="2520"/>
                  <a:pt x="5447" y="2547"/>
                </a:cubicBezTo>
                <a:cubicBezTo>
                  <a:pt x="5311" y="2588"/>
                  <a:pt x="5352" y="2439"/>
                  <a:pt x="5311" y="2344"/>
                </a:cubicBezTo>
                <a:cubicBezTo>
                  <a:pt x="5284" y="2276"/>
                  <a:pt x="5244" y="2235"/>
                  <a:pt x="5230" y="2154"/>
                </a:cubicBezTo>
                <a:cubicBezTo>
                  <a:pt x="5284" y="2113"/>
                  <a:pt x="5393" y="2032"/>
                  <a:pt x="5311" y="1937"/>
                </a:cubicBezTo>
                <a:cubicBezTo>
                  <a:pt x="5271" y="2005"/>
                  <a:pt x="5311" y="2059"/>
                  <a:pt x="5217" y="2100"/>
                </a:cubicBezTo>
                <a:cubicBezTo>
                  <a:pt x="5176" y="2005"/>
                  <a:pt x="5203" y="1937"/>
                  <a:pt x="5122" y="1897"/>
                </a:cubicBezTo>
                <a:cubicBezTo>
                  <a:pt x="5108" y="1951"/>
                  <a:pt x="5162" y="2181"/>
                  <a:pt x="5203" y="2249"/>
                </a:cubicBezTo>
                <a:cubicBezTo>
                  <a:pt x="5257" y="2398"/>
                  <a:pt x="5311" y="2439"/>
                  <a:pt x="5257" y="2615"/>
                </a:cubicBezTo>
                <a:lnTo>
                  <a:pt x="4797" y="2805"/>
                </a:lnTo>
                <a:cubicBezTo>
                  <a:pt x="4526" y="2886"/>
                  <a:pt x="4647" y="2696"/>
                  <a:pt x="4661" y="2479"/>
                </a:cubicBezTo>
                <a:cubicBezTo>
                  <a:pt x="4675" y="2357"/>
                  <a:pt x="4661" y="2195"/>
                  <a:pt x="4661" y="2059"/>
                </a:cubicBezTo>
                <a:cubicBezTo>
                  <a:pt x="4661" y="1870"/>
                  <a:pt x="4566" y="1883"/>
                  <a:pt x="4607" y="1748"/>
                </a:cubicBezTo>
                <a:cubicBezTo>
                  <a:pt x="4634" y="1626"/>
                  <a:pt x="4688" y="1544"/>
                  <a:pt x="4715" y="1422"/>
                </a:cubicBezTo>
                <a:cubicBezTo>
                  <a:pt x="4647" y="1450"/>
                  <a:pt x="4647" y="1490"/>
                  <a:pt x="4620" y="1558"/>
                </a:cubicBezTo>
                <a:cubicBezTo>
                  <a:pt x="4593" y="1626"/>
                  <a:pt x="4580" y="1693"/>
                  <a:pt x="4539" y="1734"/>
                </a:cubicBezTo>
                <a:cubicBezTo>
                  <a:pt x="4471" y="1693"/>
                  <a:pt x="4431" y="1572"/>
                  <a:pt x="4336" y="1626"/>
                </a:cubicBezTo>
                <a:cubicBezTo>
                  <a:pt x="4349" y="1693"/>
                  <a:pt x="4417" y="1693"/>
                  <a:pt x="4471" y="1775"/>
                </a:cubicBezTo>
                <a:cubicBezTo>
                  <a:pt x="4512" y="1843"/>
                  <a:pt x="4498" y="1883"/>
                  <a:pt x="4539" y="1924"/>
                </a:cubicBezTo>
                <a:cubicBezTo>
                  <a:pt x="4607" y="1992"/>
                  <a:pt x="4526" y="1870"/>
                  <a:pt x="4580" y="1964"/>
                </a:cubicBezTo>
                <a:cubicBezTo>
                  <a:pt x="4647" y="2073"/>
                  <a:pt x="4607" y="2696"/>
                  <a:pt x="4553" y="2832"/>
                </a:cubicBezTo>
                <a:cubicBezTo>
                  <a:pt x="4526" y="2913"/>
                  <a:pt x="4268" y="2940"/>
                  <a:pt x="4200" y="2954"/>
                </a:cubicBezTo>
                <a:cubicBezTo>
                  <a:pt x="4200" y="2926"/>
                  <a:pt x="4227" y="2886"/>
                  <a:pt x="4227" y="2845"/>
                </a:cubicBezTo>
                <a:cubicBezTo>
                  <a:pt x="4255" y="2737"/>
                  <a:pt x="4255" y="2805"/>
                  <a:pt x="4214" y="2737"/>
                </a:cubicBezTo>
                <a:lnTo>
                  <a:pt x="4160" y="2899"/>
                </a:lnTo>
                <a:cubicBezTo>
                  <a:pt x="4051" y="3116"/>
                  <a:pt x="4173" y="2954"/>
                  <a:pt x="3862" y="3116"/>
                </a:cubicBezTo>
                <a:cubicBezTo>
                  <a:pt x="3767" y="3157"/>
                  <a:pt x="3726" y="3225"/>
                  <a:pt x="3604" y="3238"/>
                </a:cubicBezTo>
                <a:cubicBezTo>
                  <a:pt x="3564" y="3021"/>
                  <a:pt x="3591" y="2913"/>
                  <a:pt x="3496" y="2696"/>
                </a:cubicBezTo>
                <a:cubicBezTo>
                  <a:pt x="3428" y="2547"/>
                  <a:pt x="3455" y="2615"/>
                  <a:pt x="3360" y="2506"/>
                </a:cubicBezTo>
                <a:cubicBezTo>
                  <a:pt x="3279" y="2412"/>
                  <a:pt x="3320" y="2344"/>
                  <a:pt x="3198" y="2317"/>
                </a:cubicBezTo>
                <a:cubicBezTo>
                  <a:pt x="3211" y="2384"/>
                  <a:pt x="3265" y="2479"/>
                  <a:pt x="3320" y="2534"/>
                </a:cubicBezTo>
                <a:cubicBezTo>
                  <a:pt x="3401" y="2655"/>
                  <a:pt x="3374" y="2574"/>
                  <a:pt x="3455" y="2750"/>
                </a:cubicBezTo>
                <a:cubicBezTo>
                  <a:pt x="3523" y="2926"/>
                  <a:pt x="3523" y="3143"/>
                  <a:pt x="3564" y="3319"/>
                </a:cubicBezTo>
                <a:cubicBezTo>
                  <a:pt x="3428" y="3428"/>
                  <a:pt x="3347" y="3496"/>
                  <a:pt x="3238" y="3292"/>
                </a:cubicBezTo>
                <a:cubicBezTo>
                  <a:pt x="3225" y="3238"/>
                  <a:pt x="3225" y="3225"/>
                  <a:pt x="3184" y="3184"/>
                </a:cubicBezTo>
                <a:cubicBezTo>
                  <a:pt x="2994" y="2913"/>
                  <a:pt x="3022" y="2696"/>
                  <a:pt x="2886" y="2683"/>
                </a:cubicBezTo>
                <a:lnTo>
                  <a:pt x="3062" y="3116"/>
                </a:lnTo>
                <a:cubicBezTo>
                  <a:pt x="3116" y="3225"/>
                  <a:pt x="3265" y="3387"/>
                  <a:pt x="3306" y="3496"/>
                </a:cubicBezTo>
                <a:cubicBezTo>
                  <a:pt x="3184" y="3563"/>
                  <a:pt x="3035" y="3604"/>
                  <a:pt x="2900" y="3523"/>
                </a:cubicBezTo>
                <a:cubicBezTo>
                  <a:pt x="2723" y="3428"/>
                  <a:pt x="2615" y="3265"/>
                  <a:pt x="2493" y="3116"/>
                </a:cubicBezTo>
                <a:cubicBezTo>
                  <a:pt x="2412" y="3008"/>
                  <a:pt x="2263" y="2913"/>
                  <a:pt x="2263" y="2777"/>
                </a:cubicBezTo>
                <a:cubicBezTo>
                  <a:pt x="2263" y="2723"/>
                  <a:pt x="2276" y="2710"/>
                  <a:pt x="2276" y="2655"/>
                </a:cubicBezTo>
                <a:cubicBezTo>
                  <a:pt x="2290" y="2574"/>
                  <a:pt x="2290" y="2588"/>
                  <a:pt x="2222" y="2561"/>
                </a:cubicBezTo>
                <a:cubicBezTo>
                  <a:pt x="2181" y="2655"/>
                  <a:pt x="2222" y="2859"/>
                  <a:pt x="2222" y="2967"/>
                </a:cubicBezTo>
                <a:lnTo>
                  <a:pt x="1911" y="2981"/>
                </a:lnTo>
                <a:cubicBezTo>
                  <a:pt x="1924" y="2981"/>
                  <a:pt x="1924" y="2981"/>
                  <a:pt x="1924" y="2994"/>
                </a:cubicBezTo>
                <a:cubicBezTo>
                  <a:pt x="1938" y="2994"/>
                  <a:pt x="1938" y="2994"/>
                  <a:pt x="1951" y="2994"/>
                </a:cubicBezTo>
                <a:lnTo>
                  <a:pt x="2087" y="3021"/>
                </a:lnTo>
                <a:cubicBezTo>
                  <a:pt x="2493" y="3035"/>
                  <a:pt x="2358" y="3103"/>
                  <a:pt x="2656" y="3428"/>
                </a:cubicBezTo>
                <a:cubicBezTo>
                  <a:pt x="2723" y="3482"/>
                  <a:pt x="2791" y="3509"/>
                  <a:pt x="2859" y="3577"/>
                </a:cubicBezTo>
                <a:cubicBezTo>
                  <a:pt x="2900" y="3617"/>
                  <a:pt x="2845" y="3550"/>
                  <a:pt x="2886" y="3617"/>
                </a:cubicBezTo>
                <a:cubicBezTo>
                  <a:pt x="2696" y="3685"/>
                  <a:pt x="2466" y="3794"/>
                  <a:pt x="2317" y="3943"/>
                </a:cubicBezTo>
                <a:cubicBezTo>
                  <a:pt x="2263" y="3983"/>
                  <a:pt x="2181" y="4038"/>
                  <a:pt x="2127" y="4065"/>
                </a:cubicBezTo>
                <a:cubicBezTo>
                  <a:pt x="1992" y="4024"/>
                  <a:pt x="1897" y="3943"/>
                  <a:pt x="1761" y="3888"/>
                </a:cubicBezTo>
                <a:cubicBezTo>
                  <a:pt x="1612" y="3834"/>
                  <a:pt x="1734" y="3753"/>
                  <a:pt x="1599" y="3645"/>
                </a:cubicBezTo>
                <a:cubicBezTo>
                  <a:pt x="1572" y="3685"/>
                  <a:pt x="1626" y="3780"/>
                  <a:pt x="1626" y="3861"/>
                </a:cubicBezTo>
                <a:cubicBezTo>
                  <a:pt x="1531" y="3861"/>
                  <a:pt x="1341" y="3821"/>
                  <a:pt x="1233" y="3794"/>
                </a:cubicBezTo>
                <a:cubicBezTo>
                  <a:pt x="1219" y="3712"/>
                  <a:pt x="1260" y="3523"/>
                  <a:pt x="1138" y="3523"/>
                </a:cubicBezTo>
                <a:cubicBezTo>
                  <a:pt x="1152" y="3604"/>
                  <a:pt x="1206" y="3672"/>
                  <a:pt x="1152" y="3794"/>
                </a:cubicBezTo>
                <a:lnTo>
                  <a:pt x="894" y="3875"/>
                </a:lnTo>
                <a:cubicBezTo>
                  <a:pt x="881" y="3780"/>
                  <a:pt x="827" y="3550"/>
                  <a:pt x="759" y="3523"/>
                </a:cubicBezTo>
                <a:cubicBezTo>
                  <a:pt x="732" y="3645"/>
                  <a:pt x="827" y="3753"/>
                  <a:pt x="827" y="3902"/>
                </a:cubicBezTo>
                <a:cubicBezTo>
                  <a:pt x="718" y="3929"/>
                  <a:pt x="650" y="3997"/>
                  <a:pt x="515" y="3956"/>
                </a:cubicBezTo>
                <a:cubicBezTo>
                  <a:pt x="420" y="3929"/>
                  <a:pt x="312" y="3834"/>
                  <a:pt x="230" y="3875"/>
                </a:cubicBezTo>
                <a:cubicBezTo>
                  <a:pt x="257" y="3929"/>
                  <a:pt x="474" y="4010"/>
                  <a:pt x="542" y="4024"/>
                </a:cubicBezTo>
                <a:cubicBezTo>
                  <a:pt x="488" y="4132"/>
                  <a:pt x="379" y="4132"/>
                  <a:pt x="271" y="4105"/>
                </a:cubicBezTo>
                <a:cubicBezTo>
                  <a:pt x="176" y="4078"/>
                  <a:pt x="95" y="4024"/>
                  <a:pt x="0" y="4078"/>
                </a:cubicBezTo>
                <a:cubicBezTo>
                  <a:pt x="27" y="4132"/>
                  <a:pt x="122" y="4119"/>
                  <a:pt x="230" y="4159"/>
                </a:cubicBezTo>
                <a:cubicBezTo>
                  <a:pt x="528" y="4295"/>
                  <a:pt x="664" y="3902"/>
                  <a:pt x="1233" y="3875"/>
                </a:cubicBezTo>
                <a:cubicBezTo>
                  <a:pt x="1369" y="3875"/>
                  <a:pt x="1396" y="3902"/>
                  <a:pt x="1504" y="3929"/>
                </a:cubicBezTo>
                <a:cubicBezTo>
                  <a:pt x="1938" y="3997"/>
                  <a:pt x="1680" y="3956"/>
                  <a:pt x="2005" y="4092"/>
                </a:cubicBezTo>
                <a:lnTo>
                  <a:pt x="1680" y="4309"/>
                </a:lnTo>
                <a:cubicBezTo>
                  <a:pt x="1626" y="4349"/>
                  <a:pt x="1653" y="4336"/>
                  <a:pt x="1558" y="4363"/>
                </a:cubicBezTo>
                <a:cubicBezTo>
                  <a:pt x="1409" y="4417"/>
                  <a:pt x="1477" y="4471"/>
                  <a:pt x="1314" y="4444"/>
                </a:cubicBezTo>
                <a:cubicBezTo>
                  <a:pt x="1247" y="4430"/>
                  <a:pt x="1165" y="4390"/>
                  <a:pt x="1084" y="4403"/>
                </a:cubicBezTo>
                <a:cubicBezTo>
                  <a:pt x="989" y="4403"/>
                  <a:pt x="1057" y="4376"/>
                  <a:pt x="1003" y="4417"/>
                </a:cubicBezTo>
                <a:lnTo>
                  <a:pt x="1314" y="4512"/>
                </a:lnTo>
                <a:cubicBezTo>
                  <a:pt x="1274" y="4783"/>
                  <a:pt x="908" y="4512"/>
                  <a:pt x="772" y="4593"/>
                </a:cubicBezTo>
                <a:cubicBezTo>
                  <a:pt x="799" y="4661"/>
                  <a:pt x="840" y="4634"/>
                  <a:pt x="949" y="4661"/>
                </a:cubicBezTo>
                <a:cubicBezTo>
                  <a:pt x="1016" y="4674"/>
                  <a:pt x="1098" y="4688"/>
                  <a:pt x="1165" y="4701"/>
                </a:cubicBezTo>
                <a:lnTo>
                  <a:pt x="1111" y="4864"/>
                </a:lnTo>
                <a:lnTo>
                  <a:pt x="650" y="4864"/>
                </a:lnTo>
                <a:cubicBezTo>
                  <a:pt x="596" y="4864"/>
                  <a:pt x="542" y="4864"/>
                  <a:pt x="501" y="4891"/>
                </a:cubicBezTo>
                <a:cubicBezTo>
                  <a:pt x="501" y="4905"/>
                  <a:pt x="515" y="4891"/>
                  <a:pt x="515" y="4905"/>
                </a:cubicBezTo>
                <a:cubicBezTo>
                  <a:pt x="528" y="4932"/>
                  <a:pt x="623" y="4918"/>
                  <a:pt x="650" y="4918"/>
                </a:cubicBezTo>
                <a:lnTo>
                  <a:pt x="1057" y="4932"/>
                </a:lnTo>
                <a:cubicBezTo>
                  <a:pt x="1003" y="5230"/>
                  <a:pt x="637" y="5379"/>
                  <a:pt x="379" y="5420"/>
                </a:cubicBezTo>
                <a:lnTo>
                  <a:pt x="136" y="5460"/>
                </a:lnTo>
                <a:cubicBezTo>
                  <a:pt x="41" y="5501"/>
                  <a:pt x="95" y="5447"/>
                  <a:pt x="68" y="5514"/>
                </a:cubicBezTo>
                <a:cubicBezTo>
                  <a:pt x="95" y="5528"/>
                  <a:pt x="68" y="5528"/>
                  <a:pt x="108" y="5528"/>
                </a:cubicBezTo>
                <a:cubicBezTo>
                  <a:pt x="190" y="5542"/>
                  <a:pt x="230" y="5514"/>
                  <a:pt x="312" y="5501"/>
                </a:cubicBezTo>
                <a:cubicBezTo>
                  <a:pt x="298" y="5582"/>
                  <a:pt x="271" y="5609"/>
                  <a:pt x="244" y="5677"/>
                </a:cubicBezTo>
                <a:cubicBezTo>
                  <a:pt x="244" y="5691"/>
                  <a:pt x="217" y="5758"/>
                  <a:pt x="217" y="5758"/>
                </a:cubicBezTo>
                <a:lnTo>
                  <a:pt x="230" y="5853"/>
                </a:lnTo>
                <a:cubicBezTo>
                  <a:pt x="352" y="5745"/>
                  <a:pt x="285" y="5514"/>
                  <a:pt x="474" y="5460"/>
                </a:cubicBezTo>
                <a:cubicBezTo>
                  <a:pt x="894" y="5352"/>
                  <a:pt x="705" y="5365"/>
                  <a:pt x="908" y="5257"/>
                </a:cubicBezTo>
                <a:cubicBezTo>
                  <a:pt x="962" y="5406"/>
                  <a:pt x="867" y="5487"/>
                  <a:pt x="881" y="5609"/>
                </a:cubicBezTo>
                <a:cubicBezTo>
                  <a:pt x="894" y="5650"/>
                  <a:pt x="881" y="5623"/>
                  <a:pt x="894" y="5650"/>
                </a:cubicBezTo>
                <a:lnTo>
                  <a:pt x="949" y="5542"/>
                </a:lnTo>
                <a:cubicBezTo>
                  <a:pt x="976" y="5406"/>
                  <a:pt x="949" y="5243"/>
                  <a:pt x="1016" y="5135"/>
                </a:cubicBezTo>
                <a:cubicBezTo>
                  <a:pt x="1043" y="5094"/>
                  <a:pt x="1057" y="5081"/>
                  <a:pt x="1084" y="5040"/>
                </a:cubicBezTo>
                <a:cubicBezTo>
                  <a:pt x="1098" y="4986"/>
                  <a:pt x="1098" y="4972"/>
                  <a:pt x="1138" y="4918"/>
                </a:cubicBezTo>
                <a:cubicBezTo>
                  <a:pt x="1450" y="4417"/>
                  <a:pt x="1355" y="4566"/>
                  <a:pt x="1829" y="4322"/>
                </a:cubicBezTo>
                <a:cubicBezTo>
                  <a:pt x="1897" y="4281"/>
                  <a:pt x="1951" y="4227"/>
                  <a:pt x="2046" y="4200"/>
                </a:cubicBezTo>
                <a:cubicBezTo>
                  <a:pt x="2073" y="4268"/>
                  <a:pt x="2060" y="4281"/>
                  <a:pt x="2073" y="4349"/>
                </a:cubicBezTo>
                <a:cubicBezTo>
                  <a:pt x="2100" y="4485"/>
                  <a:pt x="2100" y="4417"/>
                  <a:pt x="2046" y="4512"/>
                </a:cubicBezTo>
                <a:cubicBezTo>
                  <a:pt x="2222" y="4525"/>
                  <a:pt x="2195" y="4674"/>
                  <a:pt x="2127" y="4891"/>
                </a:cubicBezTo>
                <a:cubicBezTo>
                  <a:pt x="1992" y="5406"/>
                  <a:pt x="2141" y="5555"/>
                  <a:pt x="1626" y="5907"/>
                </a:cubicBezTo>
                <a:cubicBezTo>
                  <a:pt x="1518" y="5975"/>
                  <a:pt x="1369" y="6151"/>
                  <a:pt x="1301" y="6287"/>
                </a:cubicBezTo>
                <a:cubicBezTo>
                  <a:pt x="1233" y="6422"/>
                  <a:pt x="1179" y="6504"/>
                  <a:pt x="1165" y="6666"/>
                </a:cubicBezTo>
                <a:cubicBezTo>
                  <a:pt x="1138" y="7018"/>
                  <a:pt x="1260" y="7045"/>
                  <a:pt x="921" y="7384"/>
                </a:cubicBezTo>
                <a:cubicBezTo>
                  <a:pt x="867" y="7425"/>
                  <a:pt x="867" y="7425"/>
                  <a:pt x="854" y="7479"/>
                </a:cubicBezTo>
                <a:cubicBezTo>
                  <a:pt x="962" y="7479"/>
                  <a:pt x="894" y="7479"/>
                  <a:pt x="976" y="7411"/>
                </a:cubicBezTo>
                <a:cubicBezTo>
                  <a:pt x="1070" y="7316"/>
                  <a:pt x="1165" y="7249"/>
                  <a:pt x="1206" y="7086"/>
                </a:cubicBezTo>
                <a:cubicBezTo>
                  <a:pt x="1314" y="6707"/>
                  <a:pt x="1111" y="6680"/>
                  <a:pt x="1436" y="6205"/>
                </a:cubicBezTo>
                <a:cubicBezTo>
                  <a:pt x="1518" y="6083"/>
                  <a:pt x="1612" y="6016"/>
                  <a:pt x="1721" y="5921"/>
                </a:cubicBezTo>
                <a:cubicBezTo>
                  <a:pt x="1761" y="5894"/>
                  <a:pt x="1761" y="5880"/>
                  <a:pt x="1816" y="5840"/>
                </a:cubicBezTo>
                <a:cubicBezTo>
                  <a:pt x="1911" y="5772"/>
                  <a:pt x="1938" y="5677"/>
                  <a:pt x="2032" y="5636"/>
                </a:cubicBezTo>
                <a:cubicBezTo>
                  <a:pt x="2032" y="5677"/>
                  <a:pt x="2032" y="5718"/>
                  <a:pt x="2032" y="5758"/>
                </a:cubicBezTo>
                <a:cubicBezTo>
                  <a:pt x="2032" y="6002"/>
                  <a:pt x="2181" y="6029"/>
                  <a:pt x="2046" y="6341"/>
                </a:cubicBezTo>
                <a:cubicBezTo>
                  <a:pt x="2032" y="6382"/>
                  <a:pt x="1978" y="6449"/>
                  <a:pt x="1978" y="6504"/>
                </a:cubicBezTo>
                <a:lnTo>
                  <a:pt x="1992" y="6544"/>
                </a:lnTo>
                <a:cubicBezTo>
                  <a:pt x="2073" y="6504"/>
                  <a:pt x="2060" y="6476"/>
                  <a:pt x="2100" y="6382"/>
                </a:cubicBezTo>
                <a:cubicBezTo>
                  <a:pt x="2127" y="6314"/>
                  <a:pt x="2127" y="6246"/>
                  <a:pt x="2154" y="6165"/>
                </a:cubicBezTo>
                <a:cubicBezTo>
                  <a:pt x="2263" y="6178"/>
                  <a:pt x="2534" y="6382"/>
                  <a:pt x="2574" y="6476"/>
                </a:cubicBezTo>
                <a:cubicBezTo>
                  <a:pt x="2615" y="6558"/>
                  <a:pt x="2723" y="6802"/>
                  <a:pt x="2723" y="6883"/>
                </a:cubicBezTo>
                <a:cubicBezTo>
                  <a:pt x="2723" y="6937"/>
                  <a:pt x="2696" y="6964"/>
                  <a:pt x="2656" y="6991"/>
                </a:cubicBezTo>
                <a:cubicBezTo>
                  <a:pt x="2723" y="7045"/>
                  <a:pt x="2683" y="7005"/>
                  <a:pt x="2764" y="7005"/>
                </a:cubicBezTo>
                <a:cubicBezTo>
                  <a:pt x="2791" y="7195"/>
                  <a:pt x="2791" y="7682"/>
                  <a:pt x="2927" y="7764"/>
                </a:cubicBezTo>
                <a:cubicBezTo>
                  <a:pt x="2954" y="7709"/>
                  <a:pt x="2900" y="7601"/>
                  <a:pt x="2886" y="7520"/>
                </a:cubicBezTo>
                <a:cubicBezTo>
                  <a:pt x="2859" y="7411"/>
                  <a:pt x="2845" y="7330"/>
                  <a:pt x="2832" y="7222"/>
                </a:cubicBezTo>
                <a:cubicBezTo>
                  <a:pt x="2818" y="7059"/>
                  <a:pt x="2791" y="6775"/>
                  <a:pt x="2723" y="6639"/>
                </a:cubicBezTo>
                <a:cubicBezTo>
                  <a:pt x="2629" y="6463"/>
                  <a:pt x="2574" y="6368"/>
                  <a:pt x="2425" y="6260"/>
                </a:cubicBezTo>
                <a:cubicBezTo>
                  <a:pt x="2249" y="6111"/>
                  <a:pt x="2127" y="6138"/>
                  <a:pt x="2141" y="5853"/>
                </a:cubicBezTo>
                <a:cubicBezTo>
                  <a:pt x="2303" y="5826"/>
                  <a:pt x="2751" y="5921"/>
                  <a:pt x="2845" y="5853"/>
                </a:cubicBezTo>
                <a:cubicBezTo>
                  <a:pt x="2818" y="5799"/>
                  <a:pt x="2574" y="5812"/>
                  <a:pt x="2493" y="5812"/>
                </a:cubicBezTo>
                <a:cubicBezTo>
                  <a:pt x="2358" y="5785"/>
                  <a:pt x="2236" y="5785"/>
                  <a:pt x="2114" y="5772"/>
                </a:cubicBezTo>
                <a:cubicBezTo>
                  <a:pt x="2100" y="5704"/>
                  <a:pt x="2100" y="5691"/>
                  <a:pt x="2087" y="5609"/>
                </a:cubicBezTo>
                <a:cubicBezTo>
                  <a:pt x="2087" y="5487"/>
                  <a:pt x="2087" y="5420"/>
                  <a:pt x="2222" y="5460"/>
                </a:cubicBezTo>
                <a:lnTo>
                  <a:pt x="2602" y="5487"/>
                </a:lnTo>
                <a:cubicBezTo>
                  <a:pt x="2669" y="5474"/>
                  <a:pt x="2629" y="5501"/>
                  <a:pt x="2683" y="5447"/>
                </a:cubicBezTo>
                <a:cubicBezTo>
                  <a:pt x="2507" y="5379"/>
                  <a:pt x="2290" y="5447"/>
                  <a:pt x="2100" y="5352"/>
                </a:cubicBezTo>
                <a:lnTo>
                  <a:pt x="2141" y="5257"/>
                </a:lnTo>
                <a:lnTo>
                  <a:pt x="2371" y="5216"/>
                </a:lnTo>
                <a:cubicBezTo>
                  <a:pt x="2344" y="5108"/>
                  <a:pt x="2236" y="5176"/>
                  <a:pt x="2127" y="5189"/>
                </a:cubicBezTo>
                <a:cubicBezTo>
                  <a:pt x="2141" y="5121"/>
                  <a:pt x="2195" y="4891"/>
                  <a:pt x="2222" y="4823"/>
                </a:cubicBezTo>
                <a:cubicBezTo>
                  <a:pt x="2317" y="4823"/>
                  <a:pt x="2683" y="4905"/>
                  <a:pt x="2696" y="4891"/>
                </a:cubicBezTo>
                <a:cubicBezTo>
                  <a:pt x="2656" y="4810"/>
                  <a:pt x="2344" y="4756"/>
                  <a:pt x="2236" y="4742"/>
                </a:cubicBezTo>
                <a:lnTo>
                  <a:pt x="2222" y="4512"/>
                </a:lnTo>
                <a:cubicBezTo>
                  <a:pt x="2303" y="4498"/>
                  <a:pt x="2344" y="4485"/>
                  <a:pt x="2425" y="4471"/>
                </a:cubicBezTo>
                <a:cubicBezTo>
                  <a:pt x="2439" y="4471"/>
                  <a:pt x="3143" y="4525"/>
                  <a:pt x="3035" y="4471"/>
                </a:cubicBezTo>
                <a:cubicBezTo>
                  <a:pt x="2994" y="4430"/>
                  <a:pt x="3076" y="4444"/>
                  <a:pt x="2967" y="4444"/>
                </a:cubicBezTo>
                <a:cubicBezTo>
                  <a:pt x="2927" y="4444"/>
                  <a:pt x="2873" y="4444"/>
                  <a:pt x="2845" y="4444"/>
                </a:cubicBezTo>
                <a:cubicBezTo>
                  <a:pt x="2764" y="4444"/>
                  <a:pt x="2696" y="4444"/>
                  <a:pt x="2615" y="4444"/>
                </a:cubicBezTo>
                <a:cubicBezTo>
                  <a:pt x="2249" y="4403"/>
                  <a:pt x="2114" y="4607"/>
                  <a:pt x="2100" y="4146"/>
                </a:cubicBezTo>
                <a:cubicBezTo>
                  <a:pt x="2276" y="4065"/>
                  <a:pt x="2385" y="3943"/>
                  <a:pt x="2547" y="3848"/>
                </a:cubicBezTo>
                <a:cubicBezTo>
                  <a:pt x="2710" y="3753"/>
                  <a:pt x="2900" y="3658"/>
                  <a:pt x="3103" y="3645"/>
                </a:cubicBezTo>
                <a:cubicBezTo>
                  <a:pt x="3130" y="3685"/>
                  <a:pt x="3171" y="3699"/>
                  <a:pt x="3184" y="3753"/>
                </a:cubicBezTo>
                <a:cubicBezTo>
                  <a:pt x="3238" y="3861"/>
                  <a:pt x="3238" y="4010"/>
                  <a:pt x="3252" y="4119"/>
                </a:cubicBezTo>
                <a:cubicBezTo>
                  <a:pt x="3279" y="4281"/>
                  <a:pt x="3252" y="4268"/>
                  <a:pt x="3306" y="4295"/>
                </a:cubicBezTo>
                <a:cubicBezTo>
                  <a:pt x="3333" y="4254"/>
                  <a:pt x="3320" y="4200"/>
                  <a:pt x="3306" y="4146"/>
                </a:cubicBezTo>
                <a:lnTo>
                  <a:pt x="3265" y="3794"/>
                </a:lnTo>
                <a:cubicBezTo>
                  <a:pt x="3252" y="3685"/>
                  <a:pt x="3225" y="3739"/>
                  <a:pt x="3211" y="3645"/>
                </a:cubicBezTo>
                <a:cubicBezTo>
                  <a:pt x="3401" y="3550"/>
                  <a:pt x="3577" y="3455"/>
                  <a:pt x="3726" y="3306"/>
                </a:cubicBezTo>
                <a:cubicBezTo>
                  <a:pt x="3767" y="3279"/>
                  <a:pt x="3848" y="3225"/>
                  <a:pt x="3902" y="3211"/>
                </a:cubicBezTo>
                <a:cubicBezTo>
                  <a:pt x="3929" y="3346"/>
                  <a:pt x="3862" y="3428"/>
                  <a:pt x="3889" y="3468"/>
                </a:cubicBezTo>
                <a:cubicBezTo>
                  <a:pt x="3956" y="3441"/>
                  <a:pt x="3943" y="3414"/>
                  <a:pt x="3956" y="3333"/>
                </a:cubicBezTo>
                <a:cubicBezTo>
                  <a:pt x="3956" y="3306"/>
                  <a:pt x="3956" y="3279"/>
                  <a:pt x="3970" y="3252"/>
                </a:cubicBezTo>
                <a:cubicBezTo>
                  <a:pt x="3970" y="3238"/>
                  <a:pt x="3984" y="3197"/>
                  <a:pt x="3984" y="3197"/>
                </a:cubicBezTo>
                <a:lnTo>
                  <a:pt x="3984" y="3170"/>
                </a:lnTo>
                <a:cubicBezTo>
                  <a:pt x="4024" y="3089"/>
                  <a:pt x="4824" y="2886"/>
                  <a:pt x="4878" y="2872"/>
                </a:cubicBezTo>
                <a:cubicBezTo>
                  <a:pt x="4864" y="2967"/>
                  <a:pt x="4769" y="3130"/>
                  <a:pt x="4824" y="3197"/>
                </a:cubicBezTo>
                <a:cubicBezTo>
                  <a:pt x="4959" y="3089"/>
                  <a:pt x="4837" y="2777"/>
                  <a:pt x="5162" y="2777"/>
                </a:cubicBezTo>
                <a:cubicBezTo>
                  <a:pt x="5257" y="2926"/>
                  <a:pt x="5284" y="3103"/>
                  <a:pt x="5406" y="3238"/>
                </a:cubicBezTo>
                <a:lnTo>
                  <a:pt x="5528" y="3360"/>
                </a:lnTo>
                <a:cubicBezTo>
                  <a:pt x="5677" y="3292"/>
                  <a:pt x="5501" y="3279"/>
                  <a:pt x="5406" y="3103"/>
                </a:cubicBezTo>
                <a:cubicBezTo>
                  <a:pt x="5338" y="2981"/>
                  <a:pt x="5257" y="2886"/>
                  <a:pt x="5257" y="2737"/>
                </a:cubicBezTo>
                <a:cubicBezTo>
                  <a:pt x="5284" y="2723"/>
                  <a:pt x="5772" y="2466"/>
                  <a:pt x="5813" y="2493"/>
                </a:cubicBezTo>
                <a:cubicBezTo>
                  <a:pt x="5867" y="2615"/>
                  <a:pt x="5786" y="2655"/>
                  <a:pt x="5826" y="2723"/>
                </a:cubicBezTo>
                <a:cubicBezTo>
                  <a:pt x="5921" y="2683"/>
                  <a:pt x="5894" y="2534"/>
                  <a:pt x="5867" y="2439"/>
                </a:cubicBezTo>
                <a:cubicBezTo>
                  <a:pt x="5962" y="2412"/>
                  <a:pt x="6057" y="2371"/>
                  <a:pt x="6138" y="2330"/>
                </a:cubicBezTo>
                <a:cubicBezTo>
                  <a:pt x="6246" y="2303"/>
                  <a:pt x="6328" y="2263"/>
                  <a:pt x="6436" y="2235"/>
                </a:cubicBezTo>
                <a:cubicBezTo>
                  <a:pt x="6450" y="2290"/>
                  <a:pt x="6477" y="2317"/>
                  <a:pt x="6504" y="2371"/>
                </a:cubicBezTo>
                <a:cubicBezTo>
                  <a:pt x="6517" y="2439"/>
                  <a:pt x="6531" y="2493"/>
                  <a:pt x="6544" y="2547"/>
                </a:cubicBezTo>
                <a:cubicBezTo>
                  <a:pt x="6626" y="2506"/>
                  <a:pt x="6599" y="2466"/>
                  <a:pt x="6558" y="2384"/>
                </a:cubicBezTo>
                <a:cubicBezTo>
                  <a:pt x="6531" y="2303"/>
                  <a:pt x="6504" y="2276"/>
                  <a:pt x="6504" y="2168"/>
                </a:cubicBezTo>
                <a:cubicBezTo>
                  <a:pt x="6707" y="2127"/>
                  <a:pt x="6937" y="1964"/>
                  <a:pt x="7005" y="1964"/>
                </a:cubicBezTo>
                <a:lnTo>
                  <a:pt x="7019" y="2195"/>
                </a:lnTo>
                <a:cubicBezTo>
                  <a:pt x="7086" y="2181"/>
                  <a:pt x="7100" y="2154"/>
                  <a:pt x="7141" y="2100"/>
                </a:cubicBezTo>
                <a:cubicBezTo>
                  <a:pt x="7113" y="2046"/>
                  <a:pt x="6964" y="2005"/>
                  <a:pt x="7141" y="1775"/>
                </a:cubicBezTo>
                <a:cubicBezTo>
                  <a:pt x="7181" y="1734"/>
                  <a:pt x="7195" y="1721"/>
                  <a:pt x="7235" y="1666"/>
                </a:cubicBezTo>
                <a:cubicBezTo>
                  <a:pt x="7276" y="1626"/>
                  <a:pt x="7303" y="1572"/>
                  <a:pt x="7357" y="1544"/>
                </a:cubicBezTo>
                <a:cubicBezTo>
                  <a:pt x="7466" y="1748"/>
                  <a:pt x="7479" y="2113"/>
                  <a:pt x="7574" y="2357"/>
                </a:cubicBezTo>
                <a:cubicBezTo>
                  <a:pt x="7601" y="2425"/>
                  <a:pt x="7574" y="2425"/>
                  <a:pt x="7642" y="242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B3C6F3F-15E2-4278-BE14-36EE39C52456}"/>
              </a:ext>
            </a:extLst>
          </p:cNvPr>
          <p:cNvSpPr>
            <a:spLocks/>
          </p:cNvSpPr>
          <p:nvPr/>
        </p:nvSpPr>
        <p:spPr bwMode="auto">
          <a:xfrm>
            <a:off x="92076" y="2901951"/>
            <a:ext cx="2857500" cy="1458913"/>
          </a:xfrm>
          <a:custGeom>
            <a:avLst/>
            <a:gdLst>
              <a:gd name="T0" fmla="*/ 786 w 9972"/>
              <a:gd name="T1" fmla="*/ 1247 h 5095"/>
              <a:gd name="T2" fmla="*/ 2859 w 9972"/>
              <a:gd name="T3" fmla="*/ 2290 h 5095"/>
              <a:gd name="T4" fmla="*/ 3672 w 9972"/>
              <a:gd name="T5" fmla="*/ 2697 h 5095"/>
              <a:gd name="T6" fmla="*/ 4498 w 9972"/>
              <a:gd name="T7" fmla="*/ 3848 h 5095"/>
              <a:gd name="T8" fmla="*/ 4918 w 9972"/>
              <a:gd name="T9" fmla="*/ 3902 h 5095"/>
              <a:gd name="T10" fmla="*/ 5609 w 9972"/>
              <a:gd name="T11" fmla="*/ 4268 h 5095"/>
              <a:gd name="T12" fmla="*/ 5677 w 9972"/>
              <a:gd name="T13" fmla="*/ 4675 h 5095"/>
              <a:gd name="T14" fmla="*/ 5772 w 9972"/>
              <a:gd name="T15" fmla="*/ 4607 h 5095"/>
              <a:gd name="T16" fmla="*/ 7086 w 9972"/>
              <a:gd name="T17" fmla="*/ 4485 h 5095"/>
              <a:gd name="T18" fmla="*/ 7249 w 9972"/>
              <a:gd name="T19" fmla="*/ 4810 h 5095"/>
              <a:gd name="T20" fmla="*/ 7100 w 9972"/>
              <a:gd name="T21" fmla="*/ 4390 h 5095"/>
              <a:gd name="T22" fmla="*/ 8116 w 9972"/>
              <a:gd name="T23" fmla="*/ 5000 h 5095"/>
              <a:gd name="T24" fmla="*/ 8184 w 9972"/>
              <a:gd name="T25" fmla="*/ 4675 h 5095"/>
              <a:gd name="T26" fmla="*/ 8102 w 9972"/>
              <a:gd name="T27" fmla="*/ 4472 h 5095"/>
              <a:gd name="T28" fmla="*/ 8360 w 9972"/>
              <a:gd name="T29" fmla="*/ 4309 h 5095"/>
              <a:gd name="T30" fmla="*/ 9010 w 9972"/>
              <a:gd name="T31" fmla="*/ 4363 h 5095"/>
              <a:gd name="T32" fmla="*/ 6842 w 9972"/>
              <a:gd name="T33" fmla="*/ 4363 h 5095"/>
              <a:gd name="T34" fmla="*/ 5406 w 9972"/>
              <a:gd name="T35" fmla="*/ 4065 h 5095"/>
              <a:gd name="T36" fmla="*/ 4458 w 9972"/>
              <a:gd name="T37" fmla="*/ 3550 h 5095"/>
              <a:gd name="T38" fmla="*/ 3889 w 9972"/>
              <a:gd name="T39" fmla="*/ 2805 h 5095"/>
              <a:gd name="T40" fmla="*/ 3848 w 9972"/>
              <a:gd name="T41" fmla="*/ 2642 h 5095"/>
              <a:gd name="T42" fmla="*/ 3333 w 9972"/>
              <a:gd name="T43" fmla="*/ 1789 h 5095"/>
              <a:gd name="T44" fmla="*/ 3143 w 9972"/>
              <a:gd name="T45" fmla="*/ 2249 h 5095"/>
              <a:gd name="T46" fmla="*/ 2507 w 9972"/>
              <a:gd name="T47" fmla="*/ 1518 h 5095"/>
              <a:gd name="T48" fmla="*/ 1463 w 9972"/>
              <a:gd name="T49" fmla="*/ 1423 h 5095"/>
              <a:gd name="T50" fmla="*/ 1287 w 9972"/>
              <a:gd name="T51" fmla="*/ 1016 h 5095"/>
              <a:gd name="T52" fmla="*/ 4146 w 9972"/>
              <a:gd name="T53" fmla="*/ 854 h 5095"/>
              <a:gd name="T54" fmla="*/ 5135 w 9972"/>
              <a:gd name="T55" fmla="*/ 1220 h 5095"/>
              <a:gd name="T56" fmla="*/ 5325 w 9972"/>
              <a:gd name="T57" fmla="*/ 1328 h 5095"/>
              <a:gd name="T58" fmla="*/ 6124 w 9972"/>
              <a:gd name="T59" fmla="*/ 1111 h 5095"/>
              <a:gd name="T60" fmla="*/ 7073 w 9972"/>
              <a:gd name="T61" fmla="*/ 1098 h 5095"/>
              <a:gd name="T62" fmla="*/ 8441 w 9972"/>
              <a:gd name="T63" fmla="*/ 962 h 5095"/>
              <a:gd name="T64" fmla="*/ 9051 w 9972"/>
              <a:gd name="T65" fmla="*/ 840 h 5095"/>
              <a:gd name="T66" fmla="*/ 9972 w 9972"/>
              <a:gd name="T67" fmla="*/ 488 h 5095"/>
              <a:gd name="T68" fmla="*/ 8265 w 9972"/>
              <a:gd name="T69" fmla="*/ 773 h 5095"/>
              <a:gd name="T70" fmla="*/ 7344 w 9972"/>
              <a:gd name="T71" fmla="*/ 1043 h 5095"/>
              <a:gd name="T72" fmla="*/ 5772 w 9972"/>
              <a:gd name="T73" fmla="*/ 664 h 5095"/>
              <a:gd name="T74" fmla="*/ 5691 w 9972"/>
              <a:gd name="T75" fmla="*/ 637 h 5095"/>
              <a:gd name="T76" fmla="*/ 3943 w 9972"/>
              <a:gd name="T77" fmla="*/ 705 h 5095"/>
              <a:gd name="T78" fmla="*/ 4214 w 9972"/>
              <a:gd name="T79" fmla="*/ 68 h 5095"/>
              <a:gd name="T80" fmla="*/ 4092 w 9972"/>
              <a:gd name="T81" fmla="*/ 420 h 5095"/>
              <a:gd name="T82" fmla="*/ 2317 w 9972"/>
              <a:gd name="T83" fmla="*/ 691 h 5095"/>
              <a:gd name="T84" fmla="*/ 1856 w 9972"/>
              <a:gd name="T85" fmla="*/ 109 h 5095"/>
              <a:gd name="T86" fmla="*/ 1748 w 9972"/>
              <a:gd name="T87" fmla="*/ 271 h 5095"/>
              <a:gd name="T88" fmla="*/ 1192 w 9972"/>
              <a:gd name="T89" fmla="*/ 407 h 5095"/>
              <a:gd name="T90" fmla="*/ 515 w 9972"/>
              <a:gd name="T91" fmla="*/ 935 h 5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972" h="5095">
                <a:moveTo>
                  <a:pt x="0" y="773"/>
                </a:moveTo>
                <a:lnTo>
                  <a:pt x="0" y="1043"/>
                </a:lnTo>
                <a:cubicBezTo>
                  <a:pt x="406" y="935"/>
                  <a:pt x="108" y="1152"/>
                  <a:pt x="786" y="1247"/>
                </a:cubicBezTo>
                <a:cubicBezTo>
                  <a:pt x="1111" y="1287"/>
                  <a:pt x="1192" y="1423"/>
                  <a:pt x="1436" y="1640"/>
                </a:cubicBezTo>
                <a:cubicBezTo>
                  <a:pt x="1585" y="1775"/>
                  <a:pt x="1897" y="1978"/>
                  <a:pt x="2087" y="2019"/>
                </a:cubicBezTo>
                <a:cubicBezTo>
                  <a:pt x="2412" y="2100"/>
                  <a:pt x="2439" y="1992"/>
                  <a:pt x="2859" y="2290"/>
                </a:cubicBezTo>
                <a:cubicBezTo>
                  <a:pt x="2737" y="2534"/>
                  <a:pt x="2574" y="2534"/>
                  <a:pt x="2615" y="2629"/>
                </a:cubicBezTo>
                <a:cubicBezTo>
                  <a:pt x="2723" y="2588"/>
                  <a:pt x="2886" y="2331"/>
                  <a:pt x="2954" y="2317"/>
                </a:cubicBezTo>
                <a:cubicBezTo>
                  <a:pt x="3008" y="2317"/>
                  <a:pt x="3509" y="2615"/>
                  <a:pt x="3672" y="2697"/>
                </a:cubicBezTo>
                <a:cubicBezTo>
                  <a:pt x="3834" y="2778"/>
                  <a:pt x="3685" y="3062"/>
                  <a:pt x="3821" y="3306"/>
                </a:cubicBezTo>
                <a:cubicBezTo>
                  <a:pt x="3916" y="3469"/>
                  <a:pt x="4431" y="3699"/>
                  <a:pt x="4539" y="3726"/>
                </a:cubicBezTo>
                <a:cubicBezTo>
                  <a:pt x="4525" y="3808"/>
                  <a:pt x="4525" y="3780"/>
                  <a:pt x="4498" y="3848"/>
                </a:cubicBezTo>
                <a:cubicBezTo>
                  <a:pt x="4471" y="3902"/>
                  <a:pt x="4458" y="3930"/>
                  <a:pt x="4444" y="3984"/>
                </a:cubicBezTo>
                <a:cubicBezTo>
                  <a:pt x="4525" y="3970"/>
                  <a:pt x="4525" y="3943"/>
                  <a:pt x="4593" y="3780"/>
                </a:cubicBezTo>
                <a:cubicBezTo>
                  <a:pt x="4702" y="3780"/>
                  <a:pt x="4837" y="3862"/>
                  <a:pt x="4918" y="3902"/>
                </a:cubicBezTo>
                <a:cubicBezTo>
                  <a:pt x="4959" y="3930"/>
                  <a:pt x="5027" y="3957"/>
                  <a:pt x="5054" y="3970"/>
                </a:cubicBezTo>
                <a:cubicBezTo>
                  <a:pt x="5135" y="4011"/>
                  <a:pt x="5230" y="4119"/>
                  <a:pt x="5311" y="4146"/>
                </a:cubicBezTo>
                <a:cubicBezTo>
                  <a:pt x="5447" y="4214"/>
                  <a:pt x="5311" y="4119"/>
                  <a:pt x="5609" y="4268"/>
                </a:cubicBezTo>
                <a:cubicBezTo>
                  <a:pt x="5650" y="4295"/>
                  <a:pt x="5704" y="4322"/>
                  <a:pt x="5745" y="4336"/>
                </a:cubicBezTo>
                <a:cubicBezTo>
                  <a:pt x="5745" y="4431"/>
                  <a:pt x="5745" y="4499"/>
                  <a:pt x="5718" y="4580"/>
                </a:cubicBezTo>
                <a:cubicBezTo>
                  <a:pt x="5704" y="4607"/>
                  <a:pt x="5691" y="4634"/>
                  <a:pt x="5677" y="4675"/>
                </a:cubicBezTo>
                <a:cubicBezTo>
                  <a:pt x="5677" y="4688"/>
                  <a:pt x="5677" y="4729"/>
                  <a:pt x="5677" y="4729"/>
                </a:cubicBezTo>
                <a:cubicBezTo>
                  <a:pt x="5677" y="4729"/>
                  <a:pt x="5664" y="4743"/>
                  <a:pt x="5704" y="4797"/>
                </a:cubicBezTo>
                <a:cubicBezTo>
                  <a:pt x="5799" y="4743"/>
                  <a:pt x="5704" y="4824"/>
                  <a:pt x="5772" y="4607"/>
                </a:cubicBezTo>
                <a:cubicBezTo>
                  <a:pt x="5785" y="4539"/>
                  <a:pt x="5799" y="4444"/>
                  <a:pt x="5826" y="4390"/>
                </a:cubicBezTo>
                <a:cubicBezTo>
                  <a:pt x="5948" y="4404"/>
                  <a:pt x="6355" y="4580"/>
                  <a:pt x="6707" y="4472"/>
                </a:cubicBezTo>
                <a:cubicBezTo>
                  <a:pt x="6910" y="4404"/>
                  <a:pt x="6910" y="4336"/>
                  <a:pt x="7086" y="4485"/>
                </a:cubicBezTo>
                <a:cubicBezTo>
                  <a:pt x="7140" y="4526"/>
                  <a:pt x="7181" y="4553"/>
                  <a:pt x="7195" y="4648"/>
                </a:cubicBezTo>
                <a:lnTo>
                  <a:pt x="7249" y="4797"/>
                </a:lnTo>
                <a:cubicBezTo>
                  <a:pt x="7249" y="4797"/>
                  <a:pt x="7249" y="4797"/>
                  <a:pt x="7249" y="4810"/>
                </a:cubicBezTo>
                <a:lnTo>
                  <a:pt x="7262" y="4837"/>
                </a:lnTo>
                <a:cubicBezTo>
                  <a:pt x="7262" y="4837"/>
                  <a:pt x="7262" y="4837"/>
                  <a:pt x="7262" y="4851"/>
                </a:cubicBezTo>
                <a:cubicBezTo>
                  <a:pt x="7384" y="4743"/>
                  <a:pt x="7222" y="4485"/>
                  <a:pt x="7100" y="4390"/>
                </a:cubicBezTo>
                <a:cubicBezTo>
                  <a:pt x="7140" y="4363"/>
                  <a:pt x="7411" y="4322"/>
                  <a:pt x="7493" y="4309"/>
                </a:cubicBezTo>
                <a:cubicBezTo>
                  <a:pt x="7723" y="4268"/>
                  <a:pt x="8102" y="4526"/>
                  <a:pt x="8116" y="4621"/>
                </a:cubicBezTo>
                <a:cubicBezTo>
                  <a:pt x="8130" y="4675"/>
                  <a:pt x="8075" y="4878"/>
                  <a:pt x="8116" y="5000"/>
                </a:cubicBezTo>
                <a:cubicBezTo>
                  <a:pt x="8143" y="5068"/>
                  <a:pt x="8116" y="5027"/>
                  <a:pt x="8157" y="5081"/>
                </a:cubicBezTo>
                <a:cubicBezTo>
                  <a:pt x="8157" y="5013"/>
                  <a:pt x="8157" y="5013"/>
                  <a:pt x="8143" y="4946"/>
                </a:cubicBezTo>
                <a:cubicBezTo>
                  <a:pt x="8130" y="4864"/>
                  <a:pt x="8157" y="4756"/>
                  <a:pt x="8184" y="4675"/>
                </a:cubicBezTo>
                <a:cubicBezTo>
                  <a:pt x="8373" y="4715"/>
                  <a:pt x="8631" y="5068"/>
                  <a:pt x="8793" y="5095"/>
                </a:cubicBezTo>
                <a:cubicBezTo>
                  <a:pt x="8780" y="4973"/>
                  <a:pt x="8753" y="5000"/>
                  <a:pt x="8577" y="4864"/>
                </a:cubicBezTo>
                <a:lnTo>
                  <a:pt x="8102" y="4472"/>
                </a:lnTo>
                <a:cubicBezTo>
                  <a:pt x="8062" y="4444"/>
                  <a:pt x="8021" y="4404"/>
                  <a:pt x="7980" y="4390"/>
                </a:cubicBezTo>
                <a:cubicBezTo>
                  <a:pt x="7899" y="4350"/>
                  <a:pt x="7872" y="4363"/>
                  <a:pt x="7831" y="4282"/>
                </a:cubicBezTo>
                <a:cubicBezTo>
                  <a:pt x="8008" y="4282"/>
                  <a:pt x="8170" y="4309"/>
                  <a:pt x="8360" y="4309"/>
                </a:cubicBezTo>
                <a:cubicBezTo>
                  <a:pt x="8563" y="4309"/>
                  <a:pt x="8631" y="4377"/>
                  <a:pt x="8807" y="4377"/>
                </a:cubicBezTo>
                <a:cubicBezTo>
                  <a:pt x="8902" y="4390"/>
                  <a:pt x="9105" y="4485"/>
                  <a:pt x="9159" y="4458"/>
                </a:cubicBezTo>
                <a:cubicBezTo>
                  <a:pt x="9119" y="4377"/>
                  <a:pt x="9092" y="4431"/>
                  <a:pt x="9010" y="4363"/>
                </a:cubicBezTo>
                <a:cubicBezTo>
                  <a:pt x="8956" y="4363"/>
                  <a:pt x="8726" y="4322"/>
                  <a:pt x="8644" y="4295"/>
                </a:cubicBezTo>
                <a:cubicBezTo>
                  <a:pt x="8360" y="4228"/>
                  <a:pt x="7696" y="4214"/>
                  <a:pt x="7411" y="4268"/>
                </a:cubicBezTo>
                <a:cubicBezTo>
                  <a:pt x="7222" y="4309"/>
                  <a:pt x="7032" y="4295"/>
                  <a:pt x="6842" y="4363"/>
                </a:cubicBezTo>
                <a:cubicBezTo>
                  <a:pt x="6788" y="4377"/>
                  <a:pt x="6747" y="4404"/>
                  <a:pt x="6680" y="4417"/>
                </a:cubicBezTo>
                <a:cubicBezTo>
                  <a:pt x="6300" y="4512"/>
                  <a:pt x="5921" y="4363"/>
                  <a:pt x="5596" y="4201"/>
                </a:cubicBezTo>
                <a:lnTo>
                  <a:pt x="5406" y="4065"/>
                </a:lnTo>
                <a:cubicBezTo>
                  <a:pt x="5379" y="4038"/>
                  <a:pt x="5379" y="4038"/>
                  <a:pt x="5338" y="4024"/>
                </a:cubicBezTo>
                <a:cubicBezTo>
                  <a:pt x="5230" y="3957"/>
                  <a:pt x="5203" y="3902"/>
                  <a:pt x="5067" y="3835"/>
                </a:cubicBezTo>
                <a:lnTo>
                  <a:pt x="4458" y="3550"/>
                </a:lnTo>
                <a:cubicBezTo>
                  <a:pt x="4336" y="3496"/>
                  <a:pt x="4254" y="3482"/>
                  <a:pt x="4146" y="3415"/>
                </a:cubicBezTo>
                <a:cubicBezTo>
                  <a:pt x="4038" y="3347"/>
                  <a:pt x="3956" y="3320"/>
                  <a:pt x="3916" y="3211"/>
                </a:cubicBezTo>
                <a:cubicBezTo>
                  <a:pt x="3875" y="3103"/>
                  <a:pt x="3861" y="2927"/>
                  <a:pt x="3889" y="2805"/>
                </a:cubicBezTo>
                <a:cubicBezTo>
                  <a:pt x="4024" y="2791"/>
                  <a:pt x="4132" y="2818"/>
                  <a:pt x="4254" y="2805"/>
                </a:cubicBezTo>
                <a:cubicBezTo>
                  <a:pt x="4390" y="2791"/>
                  <a:pt x="4471" y="2791"/>
                  <a:pt x="4607" y="2791"/>
                </a:cubicBezTo>
                <a:cubicBezTo>
                  <a:pt x="4458" y="2547"/>
                  <a:pt x="4282" y="2791"/>
                  <a:pt x="3848" y="2642"/>
                </a:cubicBezTo>
                <a:cubicBezTo>
                  <a:pt x="3604" y="2561"/>
                  <a:pt x="3428" y="2412"/>
                  <a:pt x="3211" y="2304"/>
                </a:cubicBezTo>
                <a:cubicBezTo>
                  <a:pt x="3225" y="2127"/>
                  <a:pt x="3265" y="2033"/>
                  <a:pt x="3320" y="1884"/>
                </a:cubicBezTo>
                <a:lnTo>
                  <a:pt x="3333" y="1789"/>
                </a:lnTo>
                <a:cubicBezTo>
                  <a:pt x="3320" y="1748"/>
                  <a:pt x="3333" y="1775"/>
                  <a:pt x="3320" y="1748"/>
                </a:cubicBezTo>
                <a:cubicBezTo>
                  <a:pt x="3265" y="1789"/>
                  <a:pt x="3292" y="1802"/>
                  <a:pt x="3225" y="1978"/>
                </a:cubicBezTo>
                <a:cubicBezTo>
                  <a:pt x="3170" y="2100"/>
                  <a:pt x="3211" y="2141"/>
                  <a:pt x="3143" y="2249"/>
                </a:cubicBezTo>
                <a:cubicBezTo>
                  <a:pt x="2994" y="2236"/>
                  <a:pt x="2764" y="2087"/>
                  <a:pt x="2628" y="2006"/>
                </a:cubicBezTo>
                <a:cubicBezTo>
                  <a:pt x="2561" y="1978"/>
                  <a:pt x="2507" y="1965"/>
                  <a:pt x="2452" y="1938"/>
                </a:cubicBezTo>
                <a:cubicBezTo>
                  <a:pt x="2452" y="1843"/>
                  <a:pt x="2628" y="1572"/>
                  <a:pt x="2507" y="1518"/>
                </a:cubicBezTo>
                <a:cubicBezTo>
                  <a:pt x="2466" y="1585"/>
                  <a:pt x="2479" y="1735"/>
                  <a:pt x="2371" y="1924"/>
                </a:cubicBezTo>
                <a:cubicBezTo>
                  <a:pt x="1992" y="1938"/>
                  <a:pt x="1897" y="1816"/>
                  <a:pt x="1680" y="1667"/>
                </a:cubicBezTo>
                <a:cubicBezTo>
                  <a:pt x="1572" y="1585"/>
                  <a:pt x="1585" y="1531"/>
                  <a:pt x="1463" y="1423"/>
                </a:cubicBezTo>
                <a:cubicBezTo>
                  <a:pt x="1396" y="1369"/>
                  <a:pt x="1260" y="1247"/>
                  <a:pt x="1233" y="1165"/>
                </a:cubicBezTo>
                <a:lnTo>
                  <a:pt x="1328" y="1111"/>
                </a:lnTo>
                <a:cubicBezTo>
                  <a:pt x="1328" y="989"/>
                  <a:pt x="1341" y="1111"/>
                  <a:pt x="1287" y="1016"/>
                </a:cubicBezTo>
                <a:cubicBezTo>
                  <a:pt x="1585" y="908"/>
                  <a:pt x="1775" y="867"/>
                  <a:pt x="2073" y="786"/>
                </a:cubicBezTo>
                <a:lnTo>
                  <a:pt x="2967" y="664"/>
                </a:lnTo>
                <a:cubicBezTo>
                  <a:pt x="3320" y="678"/>
                  <a:pt x="3834" y="691"/>
                  <a:pt x="4146" y="854"/>
                </a:cubicBezTo>
                <a:cubicBezTo>
                  <a:pt x="4214" y="881"/>
                  <a:pt x="4187" y="881"/>
                  <a:pt x="4254" y="908"/>
                </a:cubicBezTo>
                <a:cubicBezTo>
                  <a:pt x="4376" y="949"/>
                  <a:pt x="4485" y="1030"/>
                  <a:pt x="4607" y="1084"/>
                </a:cubicBezTo>
                <a:cubicBezTo>
                  <a:pt x="4918" y="1206"/>
                  <a:pt x="4891" y="1152"/>
                  <a:pt x="5135" y="1220"/>
                </a:cubicBezTo>
                <a:cubicBezTo>
                  <a:pt x="5189" y="1233"/>
                  <a:pt x="5338" y="1409"/>
                  <a:pt x="5393" y="1477"/>
                </a:cubicBezTo>
                <a:cubicBezTo>
                  <a:pt x="5433" y="1558"/>
                  <a:pt x="5433" y="1613"/>
                  <a:pt x="5433" y="1613"/>
                </a:cubicBezTo>
                <a:cubicBezTo>
                  <a:pt x="5569" y="1545"/>
                  <a:pt x="5379" y="1382"/>
                  <a:pt x="5325" y="1328"/>
                </a:cubicBezTo>
                <a:cubicBezTo>
                  <a:pt x="5311" y="1314"/>
                  <a:pt x="5311" y="1314"/>
                  <a:pt x="5298" y="1287"/>
                </a:cubicBezTo>
                <a:lnTo>
                  <a:pt x="5284" y="1220"/>
                </a:lnTo>
                <a:cubicBezTo>
                  <a:pt x="5555" y="1125"/>
                  <a:pt x="5853" y="1098"/>
                  <a:pt x="6124" y="1111"/>
                </a:cubicBezTo>
                <a:cubicBezTo>
                  <a:pt x="6219" y="1111"/>
                  <a:pt x="6287" y="1111"/>
                  <a:pt x="6382" y="1111"/>
                </a:cubicBezTo>
                <a:cubicBezTo>
                  <a:pt x="6463" y="1111"/>
                  <a:pt x="6517" y="1125"/>
                  <a:pt x="6612" y="1125"/>
                </a:cubicBezTo>
                <a:cubicBezTo>
                  <a:pt x="6788" y="1125"/>
                  <a:pt x="6910" y="1111"/>
                  <a:pt x="7073" y="1098"/>
                </a:cubicBezTo>
                <a:cubicBezTo>
                  <a:pt x="7235" y="1084"/>
                  <a:pt x="7384" y="1111"/>
                  <a:pt x="7560" y="1084"/>
                </a:cubicBezTo>
                <a:cubicBezTo>
                  <a:pt x="7723" y="1057"/>
                  <a:pt x="7831" y="1030"/>
                  <a:pt x="7994" y="1016"/>
                </a:cubicBezTo>
                <a:cubicBezTo>
                  <a:pt x="8157" y="1003"/>
                  <a:pt x="8265" y="962"/>
                  <a:pt x="8441" y="962"/>
                </a:cubicBezTo>
                <a:cubicBezTo>
                  <a:pt x="8712" y="935"/>
                  <a:pt x="8685" y="1030"/>
                  <a:pt x="8875" y="1043"/>
                </a:cubicBezTo>
                <a:cubicBezTo>
                  <a:pt x="8834" y="989"/>
                  <a:pt x="8793" y="976"/>
                  <a:pt x="8753" y="935"/>
                </a:cubicBezTo>
                <a:cubicBezTo>
                  <a:pt x="8821" y="881"/>
                  <a:pt x="8956" y="867"/>
                  <a:pt x="9051" y="840"/>
                </a:cubicBezTo>
                <a:cubicBezTo>
                  <a:pt x="9200" y="813"/>
                  <a:pt x="9376" y="718"/>
                  <a:pt x="9525" y="664"/>
                </a:cubicBezTo>
                <a:lnTo>
                  <a:pt x="9850" y="569"/>
                </a:lnTo>
                <a:cubicBezTo>
                  <a:pt x="9932" y="556"/>
                  <a:pt x="9959" y="556"/>
                  <a:pt x="9972" y="488"/>
                </a:cubicBezTo>
                <a:cubicBezTo>
                  <a:pt x="9837" y="434"/>
                  <a:pt x="9119" y="773"/>
                  <a:pt x="8956" y="800"/>
                </a:cubicBezTo>
                <a:cubicBezTo>
                  <a:pt x="8699" y="854"/>
                  <a:pt x="8550" y="935"/>
                  <a:pt x="8224" y="908"/>
                </a:cubicBezTo>
                <a:cubicBezTo>
                  <a:pt x="8224" y="800"/>
                  <a:pt x="8224" y="840"/>
                  <a:pt x="8265" y="773"/>
                </a:cubicBezTo>
                <a:cubicBezTo>
                  <a:pt x="8279" y="759"/>
                  <a:pt x="8319" y="705"/>
                  <a:pt x="8251" y="718"/>
                </a:cubicBezTo>
                <a:cubicBezTo>
                  <a:pt x="8184" y="732"/>
                  <a:pt x="8157" y="854"/>
                  <a:pt x="8143" y="922"/>
                </a:cubicBezTo>
                <a:cubicBezTo>
                  <a:pt x="7926" y="989"/>
                  <a:pt x="7574" y="1030"/>
                  <a:pt x="7344" y="1043"/>
                </a:cubicBezTo>
                <a:cubicBezTo>
                  <a:pt x="7235" y="1043"/>
                  <a:pt x="7127" y="1016"/>
                  <a:pt x="7032" y="1030"/>
                </a:cubicBezTo>
                <a:cubicBezTo>
                  <a:pt x="6639" y="1071"/>
                  <a:pt x="6233" y="1057"/>
                  <a:pt x="5826" y="1043"/>
                </a:cubicBezTo>
                <a:cubicBezTo>
                  <a:pt x="5799" y="935"/>
                  <a:pt x="5799" y="759"/>
                  <a:pt x="5772" y="664"/>
                </a:cubicBezTo>
                <a:cubicBezTo>
                  <a:pt x="5745" y="610"/>
                  <a:pt x="5718" y="569"/>
                  <a:pt x="5691" y="502"/>
                </a:cubicBezTo>
                <a:cubicBezTo>
                  <a:pt x="5664" y="420"/>
                  <a:pt x="5691" y="380"/>
                  <a:pt x="5650" y="339"/>
                </a:cubicBezTo>
                <a:cubicBezTo>
                  <a:pt x="5555" y="407"/>
                  <a:pt x="5664" y="569"/>
                  <a:pt x="5691" y="637"/>
                </a:cubicBezTo>
                <a:cubicBezTo>
                  <a:pt x="5731" y="705"/>
                  <a:pt x="5731" y="949"/>
                  <a:pt x="5731" y="1043"/>
                </a:cubicBezTo>
                <a:cubicBezTo>
                  <a:pt x="5393" y="1152"/>
                  <a:pt x="5122" y="1206"/>
                  <a:pt x="4756" y="1071"/>
                </a:cubicBezTo>
                <a:cubicBezTo>
                  <a:pt x="4431" y="949"/>
                  <a:pt x="4295" y="827"/>
                  <a:pt x="3943" y="705"/>
                </a:cubicBezTo>
                <a:cubicBezTo>
                  <a:pt x="3983" y="569"/>
                  <a:pt x="4065" y="502"/>
                  <a:pt x="4160" y="434"/>
                </a:cubicBezTo>
                <a:cubicBezTo>
                  <a:pt x="4227" y="366"/>
                  <a:pt x="4268" y="258"/>
                  <a:pt x="4268" y="163"/>
                </a:cubicBezTo>
                <a:cubicBezTo>
                  <a:pt x="4254" y="54"/>
                  <a:pt x="4282" y="95"/>
                  <a:pt x="4214" y="68"/>
                </a:cubicBezTo>
                <a:lnTo>
                  <a:pt x="4200" y="163"/>
                </a:lnTo>
                <a:cubicBezTo>
                  <a:pt x="4200" y="217"/>
                  <a:pt x="4200" y="217"/>
                  <a:pt x="4187" y="271"/>
                </a:cubicBezTo>
                <a:cubicBezTo>
                  <a:pt x="4173" y="352"/>
                  <a:pt x="4132" y="380"/>
                  <a:pt x="4092" y="420"/>
                </a:cubicBezTo>
                <a:cubicBezTo>
                  <a:pt x="3929" y="542"/>
                  <a:pt x="3983" y="542"/>
                  <a:pt x="3875" y="705"/>
                </a:cubicBezTo>
                <a:cubicBezTo>
                  <a:pt x="3414" y="637"/>
                  <a:pt x="3062" y="569"/>
                  <a:pt x="2588" y="664"/>
                </a:cubicBezTo>
                <a:cubicBezTo>
                  <a:pt x="2493" y="678"/>
                  <a:pt x="2412" y="678"/>
                  <a:pt x="2317" y="691"/>
                </a:cubicBezTo>
                <a:cubicBezTo>
                  <a:pt x="2141" y="718"/>
                  <a:pt x="1965" y="773"/>
                  <a:pt x="1829" y="786"/>
                </a:cubicBezTo>
                <a:cubicBezTo>
                  <a:pt x="1829" y="569"/>
                  <a:pt x="1883" y="623"/>
                  <a:pt x="1802" y="380"/>
                </a:cubicBezTo>
                <a:cubicBezTo>
                  <a:pt x="1761" y="244"/>
                  <a:pt x="1856" y="217"/>
                  <a:pt x="1856" y="109"/>
                </a:cubicBezTo>
                <a:cubicBezTo>
                  <a:pt x="1856" y="0"/>
                  <a:pt x="1856" y="54"/>
                  <a:pt x="1816" y="27"/>
                </a:cubicBezTo>
                <a:cubicBezTo>
                  <a:pt x="1788" y="81"/>
                  <a:pt x="1802" y="95"/>
                  <a:pt x="1775" y="149"/>
                </a:cubicBezTo>
                <a:cubicBezTo>
                  <a:pt x="1761" y="203"/>
                  <a:pt x="1748" y="231"/>
                  <a:pt x="1748" y="271"/>
                </a:cubicBezTo>
                <a:cubicBezTo>
                  <a:pt x="1734" y="366"/>
                  <a:pt x="1870" y="637"/>
                  <a:pt x="1734" y="786"/>
                </a:cubicBezTo>
                <a:cubicBezTo>
                  <a:pt x="1694" y="840"/>
                  <a:pt x="1558" y="854"/>
                  <a:pt x="1477" y="867"/>
                </a:cubicBezTo>
                <a:cubicBezTo>
                  <a:pt x="1436" y="786"/>
                  <a:pt x="1274" y="407"/>
                  <a:pt x="1192" y="407"/>
                </a:cubicBezTo>
                <a:cubicBezTo>
                  <a:pt x="1219" y="556"/>
                  <a:pt x="1423" y="759"/>
                  <a:pt x="1409" y="922"/>
                </a:cubicBezTo>
                <a:cubicBezTo>
                  <a:pt x="1233" y="976"/>
                  <a:pt x="1206" y="976"/>
                  <a:pt x="1084" y="1071"/>
                </a:cubicBezTo>
                <a:lnTo>
                  <a:pt x="515" y="935"/>
                </a:lnTo>
                <a:cubicBezTo>
                  <a:pt x="271" y="813"/>
                  <a:pt x="474" y="759"/>
                  <a:pt x="0" y="77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958A14C-A2C4-4FC1-8DA2-38F37745DEE3}"/>
              </a:ext>
            </a:extLst>
          </p:cNvPr>
          <p:cNvSpPr>
            <a:spLocks/>
          </p:cNvSpPr>
          <p:nvPr/>
        </p:nvSpPr>
        <p:spPr bwMode="auto">
          <a:xfrm>
            <a:off x="92076" y="3911601"/>
            <a:ext cx="3362325" cy="1703388"/>
          </a:xfrm>
          <a:custGeom>
            <a:avLst/>
            <a:gdLst>
              <a:gd name="T0" fmla="*/ 1192 w 11734"/>
              <a:gd name="T1" fmla="*/ 569 h 5948"/>
              <a:gd name="T2" fmla="*/ 1219 w 11734"/>
              <a:gd name="T3" fmla="*/ 949 h 5948"/>
              <a:gd name="T4" fmla="*/ 1341 w 11734"/>
              <a:gd name="T5" fmla="*/ 664 h 5948"/>
              <a:gd name="T6" fmla="*/ 1612 w 11734"/>
              <a:gd name="T7" fmla="*/ 1030 h 5948"/>
              <a:gd name="T8" fmla="*/ 1653 w 11734"/>
              <a:gd name="T9" fmla="*/ 1057 h 5948"/>
              <a:gd name="T10" fmla="*/ 2439 w 11734"/>
              <a:gd name="T11" fmla="*/ 1450 h 5948"/>
              <a:gd name="T12" fmla="*/ 3441 w 11734"/>
              <a:gd name="T13" fmla="*/ 2331 h 5948"/>
              <a:gd name="T14" fmla="*/ 3279 w 11734"/>
              <a:gd name="T15" fmla="*/ 3320 h 5948"/>
              <a:gd name="T16" fmla="*/ 3469 w 11734"/>
              <a:gd name="T17" fmla="*/ 3144 h 5948"/>
              <a:gd name="T18" fmla="*/ 3414 w 11734"/>
              <a:gd name="T19" fmla="*/ 4241 h 5948"/>
              <a:gd name="T20" fmla="*/ 3496 w 11734"/>
              <a:gd name="T21" fmla="*/ 2303 h 5948"/>
              <a:gd name="T22" fmla="*/ 3956 w 11734"/>
              <a:gd name="T23" fmla="*/ 2940 h 5948"/>
              <a:gd name="T24" fmla="*/ 4011 w 11734"/>
              <a:gd name="T25" fmla="*/ 2967 h 5948"/>
              <a:gd name="T26" fmla="*/ 4580 w 11734"/>
              <a:gd name="T27" fmla="*/ 2615 h 5948"/>
              <a:gd name="T28" fmla="*/ 5935 w 11734"/>
              <a:gd name="T29" fmla="*/ 3469 h 5948"/>
              <a:gd name="T30" fmla="*/ 5406 w 11734"/>
              <a:gd name="T31" fmla="*/ 4255 h 5948"/>
              <a:gd name="T32" fmla="*/ 4702 w 11734"/>
              <a:gd name="T33" fmla="*/ 4404 h 5948"/>
              <a:gd name="T34" fmla="*/ 4715 w 11734"/>
              <a:gd name="T35" fmla="*/ 4444 h 5948"/>
              <a:gd name="T36" fmla="*/ 4932 w 11734"/>
              <a:gd name="T37" fmla="*/ 4742 h 5948"/>
              <a:gd name="T38" fmla="*/ 5636 w 11734"/>
              <a:gd name="T39" fmla="*/ 4133 h 5948"/>
              <a:gd name="T40" fmla="*/ 6788 w 11734"/>
              <a:gd name="T41" fmla="*/ 5379 h 5948"/>
              <a:gd name="T42" fmla="*/ 6883 w 11734"/>
              <a:gd name="T43" fmla="*/ 5393 h 5948"/>
              <a:gd name="T44" fmla="*/ 7547 w 11734"/>
              <a:gd name="T45" fmla="*/ 5528 h 5948"/>
              <a:gd name="T46" fmla="*/ 6734 w 11734"/>
              <a:gd name="T47" fmla="*/ 5298 h 5948"/>
              <a:gd name="T48" fmla="*/ 5921 w 11734"/>
              <a:gd name="T49" fmla="*/ 3807 h 5948"/>
              <a:gd name="T50" fmla="*/ 6341 w 11734"/>
              <a:gd name="T51" fmla="*/ 3252 h 5948"/>
              <a:gd name="T52" fmla="*/ 7262 w 11734"/>
              <a:gd name="T53" fmla="*/ 3686 h 5948"/>
              <a:gd name="T54" fmla="*/ 8211 w 11734"/>
              <a:gd name="T55" fmla="*/ 3902 h 5948"/>
              <a:gd name="T56" fmla="*/ 8306 w 11734"/>
              <a:gd name="T57" fmla="*/ 3631 h 5948"/>
              <a:gd name="T58" fmla="*/ 9864 w 11734"/>
              <a:gd name="T59" fmla="*/ 3780 h 5948"/>
              <a:gd name="T60" fmla="*/ 9932 w 11734"/>
              <a:gd name="T61" fmla="*/ 3835 h 5948"/>
              <a:gd name="T62" fmla="*/ 10067 w 11734"/>
              <a:gd name="T63" fmla="*/ 3889 h 5948"/>
              <a:gd name="T64" fmla="*/ 10203 w 11734"/>
              <a:gd name="T65" fmla="*/ 3713 h 5948"/>
              <a:gd name="T66" fmla="*/ 8888 w 11734"/>
              <a:gd name="T67" fmla="*/ 3360 h 5948"/>
              <a:gd name="T68" fmla="*/ 10514 w 11734"/>
              <a:gd name="T69" fmla="*/ 3035 h 5948"/>
              <a:gd name="T70" fmla="*/ 10595 w 11734"/>
              <a:gd name="T71" fmla="*/ 3022 h 5948"/>
              <a:gd name="T72" fmla="*/ 11327 w 11734"/>
              <a:gd name="T73" fmla="*/ 3252 h 5948"/>
              <a:gd name="T74" fmla="*/ 11503 w 11734"/>
              <a:gd name="T75" fmla="*/ 2940 h 5948"/>
              <a:gd name="T76" fmla="*/ 11652 w 11734"/>
              <a:gd name="T77" fmla="*/ 1992 h 5948"/>
              <a:gd name="T78" fmla="*/ 11639 w 11734"/>
              <a:gd name="T79" fmla="*/ 1572 h 5948"/>
              <a:gd name="T80" fmla="*/ 11124 w 11734"/>
              <a:gd name="T81" fmla="*/ 2954 h 5948"/>
              <a:gd name="T82" fmla="*/ 10135 w 11734"/>
              <a:gd name="T83" fmla="*/ 3022 h 5948"/>
              <a:gd name="T84" fmla="*/ 8671 w 11734"/>
              <a:gd name="T85" fmla="*/ 3198 h 5948"/>
              <a:gd name="T86" fmla="*/ 9024 w 11734"/>
              <a:gd name="T87" fmla="*/ 2683 h 5948"/>
              <a:gd name="T88" fmla="*/ 8035 w 11734"/>
              <a:gd name="T89" fmla="*/ 3333 h 5948"/>
              <a:gd name="T90" fmla="*/ 8251 w 11734"/>
              <a:gd name="T91" fmla="*/ 2778 h 5948"/>
              <a:gd name="T92" fmla="*/ 7168 w 11734"/>
              <a:gd name="T93" fmla="*/ 3293 h 5948"/>
              <a:gd name="T94" fmla="*/ 6653 w 11734"/>
              <a:gd name="T95" fmla="*/ 2574 h 5948"/>
              <a:gd name="T96" fmla="*/ 5162 w 11734"/>
              <a:gd name="T97" fmla="*/ 2791 h 5948"/>
              <a:gd name="T98" fmla="*/ 4945 w 11734"/>
              <a:gd name="T99" fmla="*/ 2032 h 5948"/>
              <a:gd name="T100" fmla="*/ 4512 w 11734"/>
              <a:gd name="T101" fmla="*/ 2453 h 5948"/>
              <a:gd name="T102" fmla="*/ 4417 w 11734"/>
              <a:gd name="T103" fmla="*/ 2005 h 5948"/>
              <a:gd name="T104" fmla="*/ 4458 w 11734"/>
              <a:gd name="T105" fmla="*/ 1883 h 5948"/>
              <a:gd name="T106" fmla="*/ 3387 w 11734"/>
              <a:gd name="T107" fmla="*/ 2019 h 5948"/>
              <a:gd name="T108" fmla="*/ 3008 w 11734"/>
              <a:gd name="T109" fmla="*/ 1220 h 5948"/>
              <a:gd name="T110" fmla="*/ 2805 w 11734"/>
              <a:gd name="T111" fmla="*/ 840 h 5948"/>
              <a:gd name="T112" fmla="*/ 2114 w 11734"/>
              <a:gd name="T113" fmla="*/ 921 h 5948"/>
              <a:gd name="T114" fmla="*/ 0 w 11734"/>
              <a:gd name="T115" fmla="*/ 0 h 5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734" h="5948">
                <a:moveTo>
                  <a:pt x="0" y="325"/>
                </a:moveTo>
                <a:cubicBezTo>
                  <a:pt x="298" y="407"/>
                  <a:pt x="610" y="515"/>
                  <a:pt x="948" y="528"/>
                </a:cubicBezTo>
                <a:lnTo>
                  <a:pt x="1192" y="569"/>
                </a:lnTo>
                <a:cubicBezTo>
                  <a:pt x="1246" y="569"/>
                  <a:pt x="1179" y="556"/>
                  <a:pt x="1233" y="569"/>
                </a:cubicBezTo>
                <a:cubicBezTo>
                  <a:pt x="1287" y="583"/>
                  <a:pt x="1246" y="569"/>
                  <a:pt x="1274" y="596"/>
                </a:cubicBezTo>
                <a:cubicBezTo>
                  <a:pt x="1287" y="813"/>
                  <a:pt x="1192" y="799"/>
                  <a:pt x="1219" y="949"/>
                </a:cubicBezTo>
                <a:cubicBezTo>
                  <a:pt x="1246" y="908"/>
                  <a:pt x="1274" y="840"/>
                  <a:pt x="1301" y="786"/>
                </a:cubicBezTo>
                <a:cubicBezTo>
                  <a:pt x="1314" y="745"/>
                  <a:pt x="1314" y="759"/>
                  <a:pt x="1328" y="705"/>
                </a:cubicBezTo>
                <a:cubicBezTo>
                  <a:pt x="1328" y="705"/>
                  <a:pt x="1341" y="664"/>
                  <a:pt x="1341" y="664"/>
                </a:cubicBezTo>
                <a:lnTo>
                  <a:pt x="1368" y="610"/>
                </a:lnTo>
                <a:cubicBezTo>
                  <a:pt x="1477" y="637"/>
                  <a:pt x="1694" y="705"/>
                  <a:pt x="1775" y="772"/>
                </a:cubicBezTo>
                <a:cubicBezTo>
                  <a:pt x="1761" y="894"/>
                  <a:pt x="1653" y="935"/>
                  <a:pt x="1612" y="1030"/>
                </a:cubicBezTo>
                <a:cubicBezTo>
                  <a:pt x="1599" y="1084"/>
                  <a:pt x="1585" y="1138"/>
                  <a:pt x="1558" y="1192"/>
                </a:cubicBezTo>
                <a:cubicBezTo>
                  <a:pt x="1531" y="1260"/>
                  <a:pt x="1490" y="1287"/>
                  <a:pt x="1558" y="1341"/>
                </a:cubicBezTo>
                <a:lnTo>
                  <a:pt x="1653" y="1057"/>
                </a:lnTo>
                <a:cubicBezTo>
                  <a:pt x="1694" y="989"/>
                  <a:pt x="1788" y="881"/>
                  <a:pt x="1829" y="827"/>
                </a:cubicBezTo>
                <a:cubicBezTo>
                  <a:pt x="1910" y="854"/>
                  <a:pt x="1951" y="894"/>
                  <a:pt x="1992" y="962"/>
                </a:cubicBezTo>
                <a:cubicBezTo>
                  <a:pt x="2127" y="1138"/>
                  <a:pt x="2303" y="1287"/>
                  <a:pt x="2439" y="1450"/>
                </a:cubicBezTo>
                <a:cubicBezTo>
                  <a:pt x="2615" y="1640"/>
                  <a:pt x="2750" y="1775"/>
                  <a:pt x="3008" y="1883"/>
                </a:cubicBezTo>
                <a:cubicBezTo>
                  <a:pt x="3076" y="1911"/>
                  <a:pt x="3089" y="1938"/>
                  <a:pt x="3157" y="1978"/>
                </a:cubicBezTo>
                <a:cubicBezTo>
                  <a:pt x="3360" y="2073"/>
                  <a:pt x="3374" y="2073"/>
                  <a:pt x="3441" y="2331"/>
                </a:cubicBezTo>
                <a:cubicBezTo>
                  <a:pt x="3455" y="2412"/>
                  <a:pt x="3509" y="2818"/>
                  <a:pt x="3482" y="2900"/>
                </a:cubicBezTo>
                <a:cubicBezTo>
                  <a:pt x="3469" y="2967"/>
                  <a:pt x="3455" y="2913"/>
                  <a:pt x="3387" y="3116"/>
                </a:cubicBezTo>
                <a:cubicBezTo>
                  <a:pt x="3374" y="3198"/>
                  <a:pt x="3320" y="3252"/>
                  <a:pt x="3279" y="3320"/>
                </a:cubicBezTo>
                <a:lnTo>
                  <a:pt x="2994" y="3645"/>
                </a:lnTo>
                <a:cubicBezTo>
                  <a:pt x="3062" y="3645"/>
                  <a:pt x="3062" y="3604"/>
                  <a:pt x="3116" y="3564"/>
                </a:cubicBezTo>
                <a:lnTo>
                  <a:pt x="3469" y="3144"/>
                </a:lnTo>
                <a:cubicBezTo>
                  <a:pt x="3482" y="3360"/>
                  <a:pt x="3414" y="3496"/>
                  <a:pt x="3387" y="3726"/>
                </a:cubicBezTo>
                <a:cubicBezTo>
                  <a:pt x="3374" y="3835"/>
                  <a:pt x="3333" y="3902"/>
                  <a:pt x="3333" y="4011"/>
                </a:cubicBezTo>
                <a:cubicBezTo>
                  <a:pt x="3333" y="4065"/>
                  <a:pt x="3374" y="4227"/>
                  <a:pt x="3414" y="4241"/>
                </a:cubicBezTo>
                <a:cubicBezTo>
                  <a:pt x="3455" y="4160"/>
                  <a:pt x="3387" y="4092"/>
                  <a:pt x="3387" y="4011"/>
                </a:cubicBezTo>
                <a:cubicBezTo>
                  <a:pt x="3387" y="3902"/>
                  <a:pt x="3469" y="3577"/>
                  <a:pt x="3509" y="3469"/>
                </a:cubicBezTo>
                <a:cubicBezTo>
                  <a:pt x="3604" y="3198"/>
                  <a:pt x="3563" y="2588"/>
                  <a:pt x="3496" y="2303"/>
                </a:cubicBezTo>
                <a:cubicBezTo>
                  <a:pt x="3469" y="2195"/>
                  <a:pt x="3401" y="2141"/>
                  <a:pt x="3401" y="2087"/>
                </a:cubicBezTo>
                <a:cubicBezTo>
                  <a:pt x="3455" y="2073"/>
                  <a:pt x="3997" y="2276"/>
                  <a:pt x="4051" y="2344"/>
                </a:cubicBezTo>
                <a:cubicBezTo>
                  <a:pt x="4105" y="2480"/>
                  <a:pt x="3997" y="2832"/>
                  <a:pt x="3956" y="2940"/>
                </a:cubicBezTo>
                <a:cubicBezTo>
                  <a:pt x="3902" y="3076"/>
                  <a:pt x="4038" y="3211"/>
                  <a:pt x="4078" y="3347"/>
                </a:cubicBezTo>
                <a:cubicBezTo>
                  <a:pt x="4105" y="3428"/>
                  <a:pt x="4065" y="3442"/>
                  <a:pt x="4146" y="3455"/>
                </a:cubicBezTo>
                <a:cubicBezTo>
                  <a:pt x="4200" y="3333"/>
                  <a:pt x="3997" y="3103"/>
                  <a:pt x="4011" y="2967"/>
                </a:cubicBezTo>
                <a:cubicBezTo>
                  <a:pt x="4024" y="2873"/>
                  <a:pt x="4065" y="2805"/>
                  <a:pt x="4078" y="2696"/>
                </a:cubicBezTo>
                <a:cubicBezTo>
                  <a:pt x="4092" y="2588"/>
                  <a:pt x="4078" y="2480"/>
                  <a:pt x="4146" y="2398"/>
                </a:cubicBezTo>
                <a:cubicBezTo>
                  <a:pt x="4295" y="2439"/>
                  <a:pt x="4458" y="2561"/>
                  <a:pt x="4580" y="2615"/>
                </a:cubicBezTo>
                <a:lnTo>
                  <a:pt x="5514" y="2994"/>
                </a:lnTo>
                <a:cubicBezTo>
                  <a:pt x="5650" y="3049"/>
                  <a:pt x="5758" y="3076"/>
                  <a:pt x="5880" y="3130"/>
                </a:cubicBezTo>
                <a:cubicBezTo>
                  <a:pt x="6016" y="3184"/>
                  <a:pt x="5989" y="3374"/>
                  <a:pt x="5935" y="3469"/>
                </a:cubicBezTo>
                <a:cubicBezTo>
                  <a:pt x="5880" y="3577"/>
                  <a:pt x="5894" y="3618"/>
                  <a:pt x="5867" y="3726"/>
                </a:cubicBezTo>
                <a:cubicBezTo>
                  <a:pt x="5840" y="3780"/>
                  <a:pt x="5758" y="3835"/>
                  <a:pt x="5718" y="3902"/>
                </a:cubicBezTo>
                <a:cubicBezTo>
                  <a:pt x="5623" y="4051"/>
                  <a:pt x="5555" y="4146"/>
                  <a:pt x="5406" y="4255"/>
                </a:cubicBezTo>
                <a:cubicBezTo>
                  <a:pt x="5325" y="4295"/>
                  <a:pt x="5325" y="4255"/>
                  <a:pt x="5257" y="4295"/>
                </a:cubicBezTo>
                <a:cubicBezTo>
                  <a:pt x="5067" y="4377"/>
                  <a:pt x="4986" y="4322"/>
                  <a:pt x="4783" y="4377"/>
                </a:cubicBezTo>
                <a:lnTo>
                  <a:pt x="4702" y="4404"/>
                </a:lnTo>
                <a:cubicBezTo>
                  <a:pt x="4647" y="4431"/>
                  <a:pt x="4688" y="4404"/>
                  <a:pt x="4661" y="4431"/>
                </a:cubicBezTo>
                <a:lnTo>
                  <a:pt x="4688" y="4444"/>
                </a:lnTo>
                <a:cubicBezTo>
                  <a:pt x="4823" y="4458"/>
                  <a:pt x="4580" y="4444"/>
                  <a:pt x="4715" y="4444"/>
                </a:cubicBezTo>
                <a:lnTo>
                  <a:pt x="4905" y="4404"/>
                </a:lnTo>
                <a:cubicBezTo>
                  <a:pt x="5027" y="4363"/>
                  <a:pt x="5013" y="4390"/>
                  <a:pt x="5162" y="4390"/>
                </a:cubicBezTo>
                <a:cubicBezTo>
                  <a:pt x="5149" y="4526"/>
                  <a:pt x="4918" y="4729"/>
                  <a:pt x="4932" y="4742"/>
                </a:cubicBezTo>
                <a:cubicBezTo>
                  <a:pt x="4959" y="4769"/>
                  <a:pt x="4918" y="4783"/>
                  <a:pt x="4973" y="4742"/>
                </a:cubicBezTo>
                <a:cubicBezTo>
                  <a:pt x="5054" y="4688"/>
                  <a:pt x="5162" y="4498"/>
                  <a:pt x="5230" y="4431"/>
                </a:cubicBezTo>
                <a:cubicBezTo>
                  <a:pt x="5244" y="4417"/>
                  <a:pt x="5474" y="4282"/>
                  <a:pt x="5636" y="4133"/>
                </a:cubicBezTo>
                <a:cubicBezTo>
                  <a:pt x="5718" y="4051"/>
                  <a:pt x="5745" y="3916"/>
                  <a:pt x="5840" y="3875"/>
                </a:cubicBezTo>
                <a:cubicBezTo>
                  <a:pt x="6016" y="4024"/>
                  <a:pt x="5867" y="4783"/>
                  <a:pt x="6382" y="5176"/>
                </a:cubicBezTo>
                <a:cubicBezTo>
                  <a:pt x="6504" y="5257"/>
                  <a:pt x="6639" y="5339"/>
                  <a:pt x="6788" y="5379"/>
                </a:cubicBezTo>
                <a:cubicBezTo>
                  <a:pt x="6815" y="5528"/>
                  <a:pt x="7140" y="5921"/>
                  <a:pt x="7303" y="5948"/>
                </a:cubicBezTo>
                <a:cubicBezTo>
                  <a:pt x="7289" y="5881"/>
                  <a:pt x="7317" y="5935"/>
                  <a:pt x="7262" y="5881"/>
                </a:cubicBezTo>
                <a:cubicBezTo>
                  <a:pt x="7140" y="5759"/>
                  <a:pt x="6910" y="5569"/>
                  <a:pt x="6883" y="5393"/>
                </a:cubicBezTo>
                <a:cubicBezTo>
                  <a:pt x="7005" y="5379"/>
                  <a:pt x="7276" y="5433"/>
                  <a:pt x="7398" y="5488"/>
                </a:cubicBezTo>
                <a:cubicBezTo>
                  <a:pt x="7425" y="5501"/>
                  <a:pt x="7452" y="5528"/>
                  <a:pt x="7466" y="5528"/>
                </a:cubicBezTo>
                <a:lnTo>
                  <a:pt x="7547" y="5528"/>
                </a:lnTo>
                <a:cubicBezTo>
                  <a:pt x="7506" y="5433"/>
                  <a:pt x="7520" y="5474"/>
                  <a:pt x="7384" y="5420"/>
                </a:cubicBezTo>
                <a:cubicBezTo>
                  <a:pt x="7317" y="5406"/>
                  <a:pt x="7276" y="5379"/>
                  <a:pt x="7195" y="5366"/>
                </a:cubicBezTo>
                <a:cubicBezTo>
                  <a:pt x="7046" y="5339"/>
                  <a:pt x="6856" y="5352"/>
                  <a:pt x="6734" y="5298"/>
                </a:cubicBezTo>
                <a:cubicBezTo>
                  <a:pt x="6544" y="5230"/>
                  <a:pt x="6246" y="4986"/>
                  <a:pt x="6178" y="4851"/>
                </a:cubicBezTo>
                <a:cubicBezTo>
                  <a:pt x="6056" y="4620"/>
                  <a:pt x="6029" y="4295"/>
                  <a:pt x="5975" y="4024"/>
                </a:cubicBezTo>
                <a:cubicBezTo>
                  <a:pt x="5948" y="3929"/>
                  <a:pt x="5921" y="3916"/>
                  <a:pt x="5921" y="3807"/>
                </a:cubicBezTo>
                <a:cubicBezTo>
                  <a:pt x="5907" y="3536"/>
                  <a:pt x="6029" y="3564"/>
                  <a:pt x="6043" y="3279"/>
                </a:cubicBezTo>
                <a:lnTo>
                  <a:pt x="6070" y="3184"/>
                </a:lnTo>
                <a:cubicBezTo>
                  <a:pt x="6165" y="3198"/>
                  <a:pt x="6314" y="3265"/>
                  <a:pt x="6341" y="3252"/>
                </a:cubicBezTo>
                <a:cubicBezTo>
                  <a:pt x="6517" y="3225"/>
                  <a:pt x="6476" y="3265"/>
                  <a:pt x="6639" y="3293"/>
                </a:cubicBezTo>
                <a:cubicBezTo>
                  <a:pt x="6856" y="3320"/>
                  <a:pt x="7154" y="3306"/>
                  <a:pt x="7289" y="3387"/>
                </a:cubicBezTo>
                <a:cubicBezTo>
                  <a:pt x="7303" y="3509"/>
                  <a:pt x="7222" y="3604"/>
                  <a:pt x="7262" y="3686"/>
                </a:cubicBezTo>
                <a:cubicBezTo>
                  <a:pt x="7317" y="3658"/>
                  <a:pt x="7371" y="3469"/>
                  <a:pt x="7371" y="3401"/>
                </a:cubicBezTo>
                <a:cubicBezTo>
                  <a:pt x="7642" y="3415"/>
                  <a:pt x="7872" y="3387"/>
                  <a:pt x="8116" y="3387"/>
                </a:cubicBezTo>
                <a:cubicBezTo>
                  <a:pt x="8224" y="3604"/>
                  <a:pt x="8265" y="3672"/>
                  <a:pt x="8211" y="3902"/>
                </a:cubicBezTo>
                <a:cubicBezTo>
                  <a:pt x="8184" y="4038"/>
                  <a:pt x="7994" y="4295"/>
                  <a:pt x="8089" y="4431"/>
                </a:cubicBezTo>
                <a:cubicBezTo>
                  <a:pt x="8157" y="4377"/>
                  <a:pt x="8130" y="4268"/>
                  <a:pt x="8184" y="4160"/>
                </a:cubicBezTo>
                <a:cubicBezTo>
                  <a:pt x="8265" y="3984"/>
                  <a:pt x="8333" y="3862"/>
                  <a:pt x="8306" y="3631"/>
                </a:cubicBezTo>
                <a:cubicBezTo>
                  <a:pt x="8292" y="3482"/>
                  <a:pt x="8211" y="3523"/>
                  <a:pt x="8211" y="3401"/>
                </a:cubicBezTo>
                <a:cubicBezTo>
                  <a:pt x="8617" y="3347"/>
                  <a:pt x="8685" y="3279"/>
                  <a:pt x="9037" y="3550"/>
                </a:cubicBezTo>
                <a:cubicBezTo>
                  <a:pt x="9308" y="3767"/>
                  <a:pt x="9647" y="3645"/>
                  <a:pt x="9864" y="3780"/>
                </a:cubicBezTo>
                <a:cubicBezTo>
                  <a:pt x="9918" y="3780"/>
                  <a:pt x="9904" y="3767"/>
                  <a:pt x="9891" y="3807"/>
                </a:cubicBezTo>
                <a:cubicBezTo>
                  <a:pt x="9932" y="3794"/>
                  <a:pt x="9932" y="3780"/>
                  <a:pt x="9918" y="3821"/>
                </a:cubicBezTo>
                <a:cubicBezTo>
                  <a:pt x="9945" y="3807"/>
                  <a:pt x="9945" y="3794"/>
                  <a:pt x="9932" y="3835"/>
                </a:cubicBezTo>
                <a:cubicBezTo>
                  <a:pt x="10013" y="3821"/>
                  <a:pt x="9972" y="3821"/>
                  <a:pt x="9972" y="3862"/>
                </a:cubicBezTo>
                <a:lnTo>
                  <a:pt x="10013" y="3875"/>
                </a:lnTo>
                <a:cubicBezTo>
                  <a:pt x="10067" y="3889"/>
                  <a:pt x="9972" y="3889"/>
                  <a:pt x="10067" y="3889"/>
                </a:cubicBezTo>
                <a:cubicBezTo>
                  <a:pt x="10040" y="3780"/>
                  <a:pt x="9999" y="3821"/>
                  <a:pt x="9972" y="3726"/>
                </a:cubicBezTo>
                <a:cubicBezTo>
                  <a:pt x="10108" y="3699"/>
                  <a:pt x="10081" y="3740"/>
                  <a:pt x="10189" y="3726"/>
                </a:cubicBezTo>
                <a:cubicBezTo>
                  <a:pt x="10189" y="3713"/>
                  <a:pt x="10189" y="3713"/>
                  <a:pt x="10203" y="3713"/>
                </a:cubicBezTo>
                <a:cubicBezTo>
                  <a:pt x="10189" y="3699"/>
                  <a:pt x="10230" y="3631"/>
                  <a:pt x="10040" y="3658"/>
                </a:cubicBezTo>
                <a:cubicBezTo>
                  <a:pt x="9823" y="3686"/>
                  <a:pt x="9295" y="3686"/>
                  <a:pt x="9132" y="3550"/>
                </a:cubicBezTo>
                <a:cubicBezTo>
                  <a:pt x="9051" y="3482"/>
                  <a:pt x="8970" y="3428"/>
                  <a:pt x="8888" y="3360"/>
                </a:cubicBezTo>
                <a:cubicBezTo>
                  <a:pt x="8983" y="3293"/>
                  <a:pt x="9186" y="3360"/>
                  <a:pt x="9308" y="3333"/>
                </a:cubicBezTo>
                <a:cubicBezTo>
                  <a:pt x="9593" y="3293"/>
                  <a:pt x="9579" y="3265"/>
                  <a:pt x="9728" y="3238"/>
                </a:cubicBezTo>
                <a:cubicBezTo>
                  <a:pt x="10026" y="3184"/>
                  <a:pt x="10162" y="2994"/>
                  <a:pt x="10514" y="3035"/>
                </a:cubicBezTo>
                <a:lnTo>
                  <a:pt x="10623" y="3265"/>
                </a:lnTo>
                <a:cubicBezTo>
                  <a:pt x="10663" y="3333"/>
                  <a:pt x="10609" y="3306"/>
                  <a:pt x="10677" y="3320"/>
                </a:cubicBezTo>
                <a:cubicBezTo>
                  <a:pt x="10704" y="3238"/>
                  <a:pt x="10623" y="3130"/>
                  <a:pt x="10595" y="3022"/>
                </a:cubicBezTo>
                <a:cubicBezTo>
                  <a:pt x="10690" y="3008"/>
                  <a:pt x="10772" y="3008"/>
                  <a:pt x="10853" y="3008"/>
                </a:cubicBezTo>
                <a:cubicBezTo>
                  <a:pt x="11056" y="2994"/>
                  <a:pt x="11083" y="3022"/>
                  <a:pt x="11165" y="3116"/>
                </a:cubicBezTo>
                <a:cubicBezTo>
                  <a:pt x="11273" y="3265"/>
                  <a:pt x="11137" y="3320"/>
                  <a:pt x="11327" y="3252"/>
                </a:cubicBezTo>
                <a:cubicBezTo>
                  <a:pt x="11314" y="3144"/>
                  <a:pt x="11205" y="3103"/>
                  <a:pt x="11205" y="3008"/>
                </a:cubicBezTo>
                <a:cubicBezTo>
                  <a:pt x="11368" y="2981"/>
                  <a:pt x="11557" y="2994"/>
                  <a:pt x="11734" y="2967"/>
                </a:cubicBezTo>
                <a:cubicBezTo>
                  <a:pt x="11639" y="2900"/>
                  <a:pt x="11625" y="2927"/>
                  <a:pt x="11503" y="2940"/>
                </a:cubicBezTo>
                <a:cubicBezTo>
                  <a:pt x="11016" y="2967"/>
                  <a:pt x="11246" y="2845"/>
                  <a:pt x="11381" y="2669"/>
                </a:cubicBezTo>
                <a:cubicBezTo>
                  <a:pt x="11408" y="2602"/>
                  <a:pt x="11408" y="2561"/>
                  <a:pt x="11449" y="2507"/>
                </a:cubicBezTo>
                <a:cubicBezTo>
                  <a:pt x="11557" y="2303"/>
                  <a:pt x="11571" y="2331"/>
                  <a:pt x="11652" y="1992"/>
                </a:cubicBezTo>
                <a:cubicBezTo>
                  <a:pt x="11666" y="1924"/>
                  <a:pt x="11679" y="1856"/>
                  <a:pt x="11679" y="1789"/>
                </a:cubicBezTo>
                <a:cubicBezTo>
                  <a:pt x="11679" y="1761"/>
                  <a:pt x="11679" y="1707"/>
                  <a:pt x="11679" y="1667"/>
                </a:cubicBezTo>
                <a:cubicBezTo>
                  <a:pt x="11666" y="1585"/>
                  <a:pt x="11679" y="1612"/>
                  <a:pt x="11639" y="1572"/>
                </a:cubicBezTo>
                <a:cubicBezTo>
                  <a:pt x="11571" y="1667"/>
                  <a:pt x="11693" y="1870"/>
                  <a:pt x="11476" y="2358"/>
                </a:cubicBezTo>
                <a:cubicBezTo>
                  <a:pt x="11449" y="2425"/>
                  <a:pt x="11354" y="2588"/>
                  <a:pt x="11314" y="2656"/>
                </a:cubicBezTo>
                <a:cubicBezTo>
                  <a:pt x="11192" y="2832"/>
                  <a:pt x="11232" y="2710"/>
                  <a:pt x="11124" y="2954"/>
                </a:cubicBezTo>
                <a:lnTo>
                  <a:pt x="10243" y="2981"/>
                </a:lnTo>
                <a:cubicBezTo>
                  <a:pt x="10230" y="2994"/>
                  <a:pt x="10270" y="2994"/>
                  <a:pt x="10175" y="2994"/>
                </a:cubicBezTo>
                <a:cubicBezTo>
                  <a:pt x="10175" y="3022"/>
                  <a:pt x="10216" y="3008"/>
                  <a:pt x="10135" y="3022"/>
                </a:cubicBezTo>
                <a:cubicBezTo>
                  <a:pt x="9864" y="3184"/>
                  <a:pt x="9417" y="3306"/>
                  <a:pt x="9092" y="3293"/>
                </a:cubicBezTo>
                <a:cubicBezTo>
                  <a:pt x="8888" y="3279"/>
                  <a:pt x="8685" y="3347"/>
                  <a:pt x="8671" y="3225"/>
                </a:cubicBezTo>
                <a:cubicBezTo>
                  <a:pt x="8671" y="3198"/>
                  <a:pt x="8671" y="3225"/>
                  <a:pt x="8671" y="3198"/>
                </a:cubicBezTo>
                <a:cubicBezTo>
                  <a:pt x="8685" y="3130"/>
                  <a:pt x="8875" y="2927"/>
                  <a:pt x="8929" y="2873"/>
                </a:cubicBezTo>
                <a:cubicBezTo>
                  <a:pt x="8997" y="2818"/>
                  <a:pt x="9173" y="2588"/>
                  <a:pt x="9159" y="2466"/>
                </a:cubicBezTo>
                <a:cubicBezTo>
                  <a:pt x="9078" y="2493"/>
                  <a:pt x="9092" y="2588"/>
                  <a:pt x="9024" y="2683"/>
                </a:cubicBezTo>
                <a:cubicBezTo>
                  <a:pt x="8956" y="2751"/>
                  <a:pt x="8929" y="2805"/>
                  <a:pt x="8861" y="2873"/>
                </a:cubicBezTo>
                <a:cubicBezTo>
                  <a:pt x="8671" y="3062"/>
                  <a:pt x="8685" y="3062"/>
                  <a:pt x="8577" y="3293"/>
                </a:cubicBezTo>
                <a:cubicBezTo>
                  <a:pt x="8373" y="3306"/>
                  <a:pt x="8251" y="3333"/>
                  <a:pt x="8035" y="3333"/>
                </a:cubicBezTo>
                <a:cubicBezTo>
                  <a:pt x="8021" y="3116"/>
                  <a:pt x="8157" y="3049"/>
                  <a:pt x="8238" y="2913"/>
                </a:cubicBezTo>
                <a:cubicBezTo>
                  <a:pt x="8279" y="2859"/>
                  <a:pt x="8455" y="2547"/>
                  <a:pt x="8306" y="2547"/>
                </a:cubicBezTo>
                <a:cubicBezTo>
                  <a:pt x="8279" y="2602"/>
                  <a:pt x="8292" y="2710"/>
                  <a:pt x="8251" y="2778"/>
                </a:cubicBezTo>
                <a:cubicBezTo>
                  <a:pt x="8211" y="2886"/>
                  <a:pt x="8062" y="3049"/>
                  <a:pt x="8021" y="3116"/>
                </a:cubicBezTo>
                <a:cubicBezTo>
                  <a:pt x="7967" y="3211"/>
                  <a:pt x="7980" y="3238"/>
                  <a:pt x="7940" y="3333"/>
                </a:cubicBezTo>
                <a:cubicBezTo>
                  <a:pt x="7696" y="3401"/>
                  <a:pt x="7398" y="3333"/>
                  <a:pt x="7168" y="3293"/>
                </a:cubicBezTo>
                <a:cubicBezTo>
                  <a:pt x="6883" y="3225"/>
                  <a:pt x="6869" y="3293"/>
                  <a:pt x="6436" y="3171"/>
                </a:cubicBezTo>
                <a:cubicBezTo>
                  <a:pt x="6476" y="3062"/>
                  <a:pt x="6558" y="3049"/>
                  <a:pt x="6612" y="2913"/>
                </a:cubicBezTo>
                <a:cubicBezTo>
                  <a:pt x="6653" y="2818"/>
                  <a:pt x="6734" y="2642"/>
                  <a:pt x="6653" y="2574"/>
                </a:cubicBezTo>
                <a:cubicBezTo>
                  <a:pt x="6571" y="2669"/>
                  <a:pt x="6707" y="2778"/>
                  <a:pt x="6382" y="3116"/>
                </a:cubicBezTo>
                <a:cubicBezTo>
                  <a:pt x="6273" y="3238"/>
                  <a:pt x="5894" y="3076"/>
                  <a:pt x="5758" y="3022"/>
                </a:cubicBezTo>
                <a:cubicBezTo>
                  <a:pt x="5555" y="2940"/>
                  <a:pt x="5352" y="2873"/>
                  <a:pt x="5162" y="2791"/>
                </a:cubicBezTo>
                <a:cubicBezTo>
                  <a:pt x="4837" y="2669"/>
                  <a:pt x="4823" y="2642"/>
                  <a:pt x="4580" y="2547"/>
                </a:cubicBezTo>
                <a:cubicBezTo>
                  <a:pt x="4593" y="2439"/>
                  <a:pt x="4593" y="2439"/>
                  <a:pt x="4634" y="2385"/>
                </a:cubicBezTo>
                <a:lnTo>
                  <a:pt x="4945" y="2032"/>
                </a:lnTo>
                <a:cubicBezTo>
                  <a:pt x="4851" y="1992"/>
                  <a:pt x="4837" y="2046"/>
                  <a:pt x="4702" y="2222"/>
                </a:cubicBezTo>
                <a:lnTo>
                  <a:pt x="4539" y="2412"/>
                </a:lnTo>
                <a:cubicBezTo>
                  <a:pt x="4539" y="2425"/>
                  <a:pt x="4512" y="2453"/>
                  <a:pt x="4512" y="2453"/>
                </a:cubicBezTo>
                <a:cubicBezTo>
                  <a:pt x="4498" y="2480"/>
                  <a:pt x="4512" y="2466"/>
                  <a:pt x="4485" y="2480"/>
                </a:cubicBezTo>
                <a:cubicBezTo>
                  <a:pt x="4011" y="2276"/>
                  <a:pt x="4241" y="2303"/>
                  <a:pt x="4322" y="2168"/>
                </a:cubicBezTo>
                <a:cubicBezTo>
                  <a:pt x="4376" y="2046"/>
                  <a:pt x="4322" y="2100"/>
                  <a:pt x="4417" y="2005"/>
                </a:cubicBezTo>
                <a:lnTo>
                  <a:pt x="4498" y="1897"/>
                </a:lnTo>
                <a:cubicBezTo>
                  <a:pt x="4566" y="1816"/>
                  <a:pt x="4607" y="1802"/>
                  <a:pt x="4620" y="1707"/>
                </a:cubicBezTo>
                <a:cubicBezTo>
                  <a:pt x="4525" y="1734"/>
                  <a:pt x="4498" y="1829"/>
                  <a:pt x="4458" y="1883"/>
                </a:cubicBezTo>
                <a:lnTo>
                  <a:pt x="4254" y="2154"/>
                </a:lnTo>
                <a:cubicBezTo>
                  <a:pt x="4200" y="2222"/>
                  <a:pt x="4187" y="2195"/>
                  <a:pt x="4132" y="2276"/>
                </a:cubicBezTo>
                <a:lnTo>
                  <a:pt x="3387" y="2019"/>
                </a:lnTo>
                <a:cubicBezTo>
                  <a:pt x="3211" y="1951"/>
                  <a:pt x="2954" y="1775"/>
                  <a:pt x="2791" y="1653"/>
                </a:cubicBezTo>
                <a:cubicBezTo>
                  <a:pt x="2818" y="1477"/>
                  <a:pt x="3116" y="1260"/>
                  <a:pt x="3143" y="1125"/>
                </a:cubicBezTo>
                <a:cubicBezTo>
                  <a:pt x="3049" y="1138"/>
                  <a:pt x="3062" y="1152"/>
                  <a:pt x="3008" y="1220"/>
                </a:cubicBezTo>
                <a:cubicBezTo>
                  <a:pt x="2954" y="1301"/>
                  <a:pt x="2791" y="1558"/>
                  <a:pt x="2737" y="1572"/>
                </a:cubicBezTo>
                <a:cubicBezTo>
                  <a:pt x="2669" y="1585"/>
                  <a:pt x="2398" y="1206"/>
                  <a:pt x="2385" y="1192"/>
                </a:cubicBezTo>
                <a:cubicBezTo>
                  <a:pt x="2466" y="989"/>
                  <a:pt x="2723" y="894"/>
                  <a:pt x="2805" y="840"/>
                </a:cubicBezTo>
                <a:cubicBezTo>
                  <a:pt x="2791" y="772"/>
                  <a:pt x="2778" y="786"/>
                  <a:pt x="2710" y="840"/>
                </a:cubicBezTo>
                <a:cubicBezTo>
                  <a:pt x="2601" y="894"/>
                  <a:pt x="2452" y="1016"/>
                  <a:pt x="2385" y="1111"/>
                </a:cubicBezTo>
                <a:cubicBezTo>
                  <a:pt x="2249" y="1098"/>
                  <a:pt x="2181" y="1003"/>
                  <a:pt x="2114" y="921"/>
                </a:cubicBezTo>
                <a:cubicBezTo>
                  <a:pt x="2005" y="772"/>
                  <a:pt x="2114" y="786"/>
                  <a:pt x="1924" y="664"/>
                </a:cubicBezTo>
                <a:cubicBezTo>
                  <a:pt x="1260" y="244"/>
                  <a:pt x="1003" y="420"/>
                  <a:pt x="569" y="285"/>
                </a:cubicBezTo>
                <a:cubicBezTo>
                  <a:pt x="217" y="176"/>
                  <a:pt x="190" y="95"/>
                  <a:pt x="0" y="0"/>
                </a:cubicBezTo>
                <a:lnTo>
                  <a:pt x="0" y="325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9F7BBFA5-8CB3-491D-9E29-D2A1EA5BF10B}"/>
              </a:ext>
            </a:extLst>
          </p:cNvPr>
          <p:cNvSpPr>
            <a:spLocks/>
          </p:cNvSpPr>
          <p:nvPr/>
        </p:nvSpPr>
        <p:spPr bwMode="auto">
          <a:xfrm>
            <a:off x="3733801" y="803276"/>
            <a:ext cx="1670050" cy="1341438"/>
          </a:xfrm>
          <a:custGeom>
            <a:avLst/>
            <a:gdLst>
              <a:gd name="T0" fmla="*/ 4458 w 5826"/>
              <a:gd name="T1" fmla="*/ 284 h 4688"/>
              <a:gd name="T2" fmla="*/ 3631 w 5826"/>
              <a:gd name="T3" fmla="*/ 0 h 4688"/>
              <a:gd name="T4" fmla="*/ 2846 w 5826"/>
              <a:gd name="T5" fmla="*/ 122 h 4688"/>
              <a:gd name="T6" fmla="*/ 3726 w 5826"/>
              <a:gd name="T7" fmla="*/ 217 h 4688"/>
              <a:gd name="T8" fmla="*/ 4024 w 5826"/>
              <a:gd name="T9" fmla="*/ 1084 h 4688"/>
              <a:gd name="T10" fmla="*/ 3509 w 5826"/>
              <a:gd name="T11" fmla="*/ 759 h 4688"/>
              <a:gd name="T12" fmla="*/ 3889 w 5826"/>
              <a:gd name="T13" fmla="*/ 1070 h 4688"/>
              <a:gd name="T14" fmla="*/ 3808 w 5826"/>
              <a:gd name="T15" fmla="*/ 1206 h 4688"/>
              <a:gd name="T16" fmla="*/ 3537 w 5826"/>
              <a:gd name="T17" fmla="*/ 1233 h 4688"/>
              <a:gd name="T18" fmla="*/ 2995 w 5826"/>
              <a:gd name="T19" fmla="*/ 813 h 4688"/>
              <a:gd name="T20" fmla="*/ 3645 w 5826"/>
              <a:gd name="T21" fmla="*/ 1463 h 4688"/>
              <a:gd name="T22" fmla="*/ 2995 w 5826"/>
              <a:gd name="T23" fmla="*/ 1206 h 4688"/>
              <a:gd name="T24" fmla="*/ 3184 w 5826"/>
              <a:gd name="T25" fmla="*/ 1463 h 4688"/>
              <a:gd name="T26" fmla="*/ 2141 w 5826"/>
              <a:gd name="T27" fmla="*/ 1802 h 4688"/>
              <a:gd name="T28" fmla="*/ 2331 w 5826"/>
              <a:gd name="T29" fmla="*/ 2154 h 4688"/>
              <a:gd name="T30" fmla="*/ 1464 w 5826"/>
              <a:gd name="T31" fmla="*/ 2154 h 4688"/>
              <a:gd name="T32" fmla="*/ 1369 w 5826"/>
              <a:gd name="T33" fmla="*/ 2181 h 4688"/>
              <a:gd name="T34" fmla="*/ 786 w 5826"/>
              <a:gd name="T35" fmla="*/ 1924 h 4688"/>
              <a:gd name="T36" fmla="*/ 705 w 5826"/>
              <a:gd name="T37" fmla="*/ 1639 h 4688"/>
              <a:gd name="T38" fmla="*/ 352 w 5826"/>
              <a:gd name="T39" fmla="*/ 1734 h 4688"/>
              <a:gd name="T40" fmla="*/ 0 w 5826"/>
              <a:gd name="T41" fmla="*/ 2019 h 4688"/>
              <a:gd name="T42" fmla="*/ 1287 w 5826"/>
              <a:gd name="T43" fmla="*/ 2222 h 4688"/>
              <a:gd name="T44" fmla="*/ 1938 w 5826"/>
              <a:gd name="T45" fmla="*/ 2574 h 4688"/>
              <a:gd name="T46" fmla="*/ 1247 w 5826"/>
              <a:gd name="T47" fmla="*/ 2859 h 4688"/>
              <a:gd name="T48" fmla="*/ 1287 w 5826"/>
              <a:gd name="T49" fmla="*/ 2981 h 4688"/>
              <a:gd name="T50" fmla="*/ 881 w 5826"/>
              <a:gd name="T51" fmla="*/ 3008 h 4688"/>
              <a:gd name="T52" fmla="*/ 176 w 5826"/>
              <a:gd name="T53" fmla="*/ 3089 h 4688"/>
              <a:gd name="T54" fmla="*/ 1071 w 5826"/>
              <a:gd name="T55" fmla="*/ 3062 h 4688"/>
              <a:gd name="T56" fmla="*/ 1613 w 5826"/>
              <a:gd name="T57" fmla="*/ 3347 h 4688"/>
              <a:gd name="T58" fmla="*/ 1436 w 5826"/>
              <a:gd name="T59" fmla="*/ 3374 h 4688"/>
              <a:gd name="T60" fmla="*/ 1585 w 5826"/>
              <a:gd name="T61" fmla="*/ 3401 h 4688"/>
              <a:gd name="T62" fmla="*/ 1626 w 5826"/>
              <a:gd name="T63" fmla="*/ 3753 h 4688"/>
              <a:gd name="T64" fmla="*/ 1477 w 5826"/>
              <a:gd name="T65" fmla="*/ 4187 h 4688"/>
              <a:gd name="T66" fmla="*/ 1775 w 5826"/>
              <a:gd name="T67" fmla="*/ 4376 h 4688"/>
              <a:gd name="T68" fmla="*/ 1775 w 5826"/>
              <a:gd name="T69" fmla="*/ 4525 h 4688"/>
              <a:gd name="T70" fmla="*/ 1884 w 5826"/>
              <a:gd name="T71" fmla="*/ 4363 h 4688"/>
              <a:gd name="T72" fmla="*/ 1870 w 5826"/>
              <a:gd name="T73" fmla="*/ 4146 h 4688"/>
              <a:gd name="T74" fmla="*/ 1897 w 5826"/>
              <a:gd name="T75" fmla="*/ 2683 h 4688"/>
              <a:gd name="T76" fmla="*/ 2493 w 5826"/>
              <a:gd name="T77" fmla="*/ 3171 h 4688"/>
              <a:gd name="T78" fmla="*/ 2602 w 5826"/>
              <a:gd name="T79" fmla="*/ 3604 h 4688"/>
              <a:gd name="T80" fmla="*/ 2791 w 5826"/>
              <a:gd name="T81" fmla="*/ 3672 h 4688"/>
              <a:gd name="T82" fmla="*/ 2859 w 5826"/>
              <a:gd name="T83" fmla="*/ 3523 h 4688"/>
              <a:gd name="T84" fmla="*/ 2791 w 5826"/>
              <a:gd name="T85" fmla="*/ 3441 h 4688"/>
              <a:gd name="T86" fmla="*/ 2168 w 5826"/>
              <a:gd name="T87" fmla="*/ 2452 h 4688"/>
              <a:gd name="T88" fmla="*/ 2602 w 5826"/>
              <a:gd name="T89" fmla="*/ 2195 h 4688"/>
              <a:gd name="T90" fmla="*/ 2818 w 5826"/>
              <a:gd name="T91" fmla="*/ 2059 h 4688"/>
              <a:gd name="T92" fmla="*/ 3929 w 5826"/>
              <a:gd name="T93" fmla="*/ 1599 h 4688"/>
              <a:gd name="T94" fmla="*/ 4241 w 5826"/>
              <a:gd name="T95" fmla="*/ 2114 h 4688"/>
              <a:gd name="T96" fmla="*/ 4471 w 5826"/>
              <a:gd name="T97" fmla="*/ 2398 h 4688"/>
              <a:gd name="T98" fmla="*/ 4648 w 5826"/>
              <a:gd name="T99" fmla="*/ 2127 h 4688"/>
              <a:gd name="T100" fmla="*/ 4065 w 5826"/>
              <a:gd name="T101" fmla="*/ 1748 h 4688"/>
              <a:gd name="T102" fmla="*/ 4702 w 5826"/>
              <a:gd name="T103" fmla="*/ 1165 h 4688"/>
              <a:gd name="T104" fmla="*/ 5366 w 5826"/>
              <a:gd name="T105" fmla="*/ 1707 h 4688"/>
              <a:gd name="T106" fmla="*/ 5637 w 5826"/>
              <a:gd name="T107" fmla="*/ 1816 h 4688"/>
              <a:gd name="T108" fmla="*/ 5352 w 5826"/>
              <a:gd name="T109" fmla="*/ 1572 h 4688"/>
              <a:gd name="T110" fmla="*/ 5366 w 5826"/>
              <a:gd name="T111" fmla="*/ 1097 h 4688"/>
              <a:gd name="T112" fmla="*/ 4295 w 5826"/>
              <a:gd name="T113" fmla="*/ 921 h 4688"/>
              <a:gd name="T114" fmla="*/ 4851 w 5826"/>
              <a:gd name="T115" fmla="*/ 745 h 4688"/>
              <a:gd name="T116" fmla="*/ 4742 w 5826"/>
              <a:gd name="T117" fmla="*/ 81 h 4688"/>
              <a:gd name="T118" fmla="*/ 5759 w 5826"/>
              <a:gd name="T119" fmla="*/ 501 h 4688"/>
              <a:gd name="T120" fmla="*/ 4824 w 5826"/>
              <a:gd name="T121" fmla="*/ 0 h 4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26" h="4688">
                <a:moveTo>
                  <a:pt x="4824" y="0"/>
                </a:moveTo>
                <a:lnTo>
                  <a:pt x="4593" y="0"/>
                </a:lnTo>
                <a:cubicBezTo>
                  <a:pt x="4580" y="68"/>
                  <a:pt x="4499" y="244"/>
                  <a:pt x="4458" y="284"/>
                </a:cubicBezTo>
                <a:cubicBezTo>
                  <a:pt x="4377" y="284"/>
                  <a:pt x="4187" y="190"/>
                  <a:pt x="4106" y="149"/>
                </a:cubicBezTo>
                <a:cubicBezTo>
                  <a:pt x="3984" y="95"/>
                  <a:pt x="3848" y="108"/>
                  <a:pt x="3780" y="0"/>
                </a:cubicBezTo>
                <a:lnTo>
                  <a:pt x="3631" y="0"/>
                </a:lnTo>
                <a:cubicBezTo>
                  <a:pt x="3672" y="41"/>
                  <a:pt x="3672" y="27"/>
                  <a:pt x="3726" y="54"/>
                </a:cubicBezTo>
                <a:cubicBezTo>
                  <a:pt x="3767" y="95"/>
                  <a:pt x="3780" y="95"/>
                  <a:pt x="3808" y="135"/>
                </a:cubicBezTo>
                <a:cubicBezTo>
                  <a:pt x="3658" y="217"/>
                  <a:pt x="2981" y="13"/>
                  <a:pt x="2846" y="122"/>
                </a:cubicBezTo>
                <a:cubicBezTo>
                  <a:pt x="2859" y="122"/>
                  <a:pt x="2846" y="122"/>
                  <a:pt x="2886" y="135"/>
                </a:cubicBezTo>
                <a:cubicBezTo>
                  <a:pt x="3008" y="163"/>
                  <a:pt x="3157" y="135"/>
                  <a:pt x="3279" y="163"/>
                </a:cubicBezTo>
                <a:cubicBezTo>
                  <a:pt x="3401" y="176"/>
                  <a:pt x="3618" y="217"/>
                  <a:pt x="3726" y="217"/>
                </a:cubicBezTo>
                <a:cubicBezTo>
                  <a:pt x="3997" y="203"/>
                  <a:pt x="3929" y="95"/>
                  <a:pt x="4268" y="284"/>
                </a:cubicBezTo>
                <a:cubicBezTo>
                  <a:pt x="4322" y="312"/>
                  <a:pt x="4390" y="339"/>
                  <a:pt x="4431" y="366"/>
                </a:cubicBezTo>
                <a:cubicBezTo>
                  <a:pt x="4417" y="515"/>
                  <a:pt x="4119" y="975"/>
                  <a:pt x="4024" y="1084"/>
                </a:cubicBezTo>
                <a:cubicBezTo>
                  <a:pt x="3970" y="1057"/>
                  <a:pt x="3889" y="1003"/>
                  <a:pt x="3848" y="975"/>
                </a:cubicBezTo>
                <a:lnTo>
                  <a:pt x="3591" y="799"/>
                </a:lnTo>
                <a:cubicBezTo>
                  <a:pt x="3550" y="772"/>
                  <a:pt x="3550" y="786"/>
                  <a:pt x="3509" y="759"/>
                </a:cubicBezTo>
                <a:cubicBezTo>
                  <a:pt x="3428" y="718"/>
                  <a:pt x="3415" y="650"/>
                  <a:pt x="3333" y="664"/>
                </a:cubicBezTo>
                <a:cubicBezTo>
                  <a:pt x="3347" y="772"/>
                  <a:pt x="3523" y="799"/>
                  <a:pt x="3591" y="867"/>
                </a:cubicBezTo>
                <a:cubicBezTo>
                  <a:pt x="3672" y="935"/>
                  <a:pt x="3794" y="1003"/>
                  <a:pt x="3889" y="1070"/>
                </a:cubicBezTo>
                <a:cubicBezTo>
                  <a:pt x="3902" y="1084"/>
                  <a:pt x="3957" y="1125"/>
                  <a:pt x="3943" y="1165"/>
                </a:cubicBezTo>
                <a:cubicBezTo>
                  <a:pt x="3916" y="1192"/>
                  <a:pt x="3862" y="1192"/>
                  <a:pt x="3821" y="1206"/>
                </a:cubicBezTo>
                <a:cubicBezTo>
                  <a:pt x="3821" y="1206"/>
                  <a:pt x="3821" y="1206"/>
                  <a:pt x="3808" y="1206"/>
                </a:cubicBezTo>
                <a:lnTo>
                  <a:pt x="3821" y="1233"/>
                </a:lnTo>
                <a:cubicBezTo>
                  <a:pt x="3848" y="1314"/>
                  <a:pt x="3821" y="1192"/>
                  <a:pt x="3835" y="1287"/>
                </a:cubicBezTo>
                <a:cubicBezTo>
                  <a:pt x="3658" y="1436"/>
                  <a:pt x="3686" y="1423"/>
                  <a:pt x="3537" y="1233"/>
                </a:cubicBezTo>
                <a:cubicBezTo>
                  <a:pt x="3469" y="1152"/>
                  <a:pt x="3428" y="1138"/>
                  <a:pt x="3374" y="1057"/>
                </a:cubicBezTo>
                <a:cubicBezTo>
                  <a:pt x="3333" y="1016"/>
                  <a:pt x="3293" y="935"/>
                  <a:pt x="3225" y="908"/>
                </a:cubicBezTo>
                <a:cubicBezTo>
                  <a:pt x="3157" y="881"/>
                  <a:pt x="3062" y="813"/>
                  <a:pt x="2995" y="813"/>
                </a:cubicBezTo>
                <a:cubicBezTo>
                  <a:pt x="3008" y="908"/>
                  <a:pt x="3103" y="908"/>
                  <a:pt x="3171" y="948"/>
                </a:cubicBezTo>
                <a:lnTo>
                  <a:pt x="3509" y="1287"/>
                </a:lnTo>
                <a:cubicBezTo>
                  <a:pt x="3550" y="1355"/>
                  <a:pt x="3604" y="1409"/>
                  <a:pt x="3645" y="1463"/>
                </a:cubicBezTo>
                <a:cubicBezTo>
                  <a:pt x="3618" y="1531"/>
                  <a:pt x="3509" y="1612"/>
                  <a:pt x="3428" y="1639"/>
                </a:cubicBezTo>
                <a:cubicBezTo>
                  <a:pt x="3388" y="1545"/>
                  <a:pt x="3374" y="1545"/>
                  <a:pt x="3306" y="1477"/>
                </a:cubicBezTo>
                <a:lnTo>
                  <a:pt x="2995" y="1206"/>
                </a:lnTo>
                <a:cubicBezTo>
                  <a:pt x="2940" y="1165"/>
                  <a:pt x="2859" y="1125"/>
                  <a:pt x="2778" y="1152"/>
                </a:cubicBezTo>
                <a:cubicBezTo>
                  <a:pt x="2805" y="1206"/>
                  <a:pt x="2900" y="1206"/>
                  <a:pt x="2967" y="1260"/>
                </a:cubicBezTo>
                <a:cubicBezTo>
                  <a:pt x="3049" y="1328"/>
                  <a:pt x="3130" y="1382"/>
                  <a:pt x="3184" y="1463"/>
                </a:cubicBezTo>
                <a:cubicBezTo>
                  <a:pt x="3306" y="1599"/>
                  <a:pt x="3537" y="1639"/>
                  <a:pt x="3211" y="1843"/>
                </a:cubicBezTo>
                <a:cubicBezTo>
                  <a:pt x="3062" y="1924"/>
                  <a:pt x="2778" y="2032"/>
                  <a:pt x="2615" y="2114"/>
                </a:cubicBezTo>
                <a:cubicBezTo>
                  <a:pt x="2331" y="2249"/>
                  <a:pt x="2304" y="2059"/>
                  <a:pt x="2141" y="1802"/>
                </a:cubicBezTo>
                <a:cubicBezTo>
                  <a:pt x="2114" y="1748"/>
                  <a:pt x="2073" y="1653"/>
                  <a:pt x="2005" y="1639"/>
                </a:cubicBezTo>
                <a:cubicBezTo>
                  <a:pt x="1978" y="1707"/>
                  <a:pt x="2033" y="1748"/>
                  <a:pt x="2073" y="1788"/>
                </a:cubicBezTo>
                <a:cubicBezTo>
                  <a:pt x="2209" y="1992"/>
                  <a:pt x="2114" y="1965"/>
                  <a:pt x="2331" y="2154"/>
                </a:cubicBezTo>
                <a:cubicBezTo>
                  <a:pt x="2371" y="2195"/>
                  <a:pt x="2358" y="2181"/>
                  <a:pt x="2385" y="2236"/>
                </a:cubicBezTo>
                <a:cubicBezTo>
                  <a:pt x="2087" y="2330"/>
                  <a:pt x="1884" y="2195"/>
                  <a:pt x="1491" y="2208"/>
                </a:cubicBezTo>
                <a:lnTo>
                  <a:pt x="1464" y="2154"/>
                </a:lnTo>
                <a:cubicBezTo>
                  <a:pt x="1436" y="2100"/>
                  <a:pt x="1396" y="2059"/>
                  <a:pt x="1369" y="1992"/>
                </a:cubicBezTo>
                <a:cubicBezTo>
                  <a:pt x="1342" y="1897"/>
                  <a:pt x="1314" y="1788"/>
                  <a:pt x="1260" y="1734"/>
                </a:cubicBezTo>
                <a:cubicBezTo>
                  <a:pt x="1193" y="1816"/>
                  <a:pt x="1355" y="1992"/>
                  <a:pt x="1369" y="2181"/>
                </a:cubicBezTo>
                <a:cubicBezTo>
                  <a:pt x="1314" y="2168"/>
                  <a:pt x="1314" y="2154"/>
                  <a:pt x="1233" y="2127"/>
                </a:cubicBezTo>
                <a:lnTo>
                  <a:pt x="1071" y="2073"/>
                </a:lnTo>
                <a:cubicBezTo>
                  <a:pt x="989" y="2005"/>
                  <a:pt x="867" y="1992"/>
                  <a:pt x="786" y="1924"/>
                </a:cubicBezTo>
                <a:cubicBezTo>
                  <a:pt x="786" y="1910"/>
                  <a:pt x="786" y="1897"/>
                  <a:pt x="786" y="1897"/>
                </a:cubicBezTo>
                <a:lnTo>
                  <a:pt x="772" y="1870"/>
                </a:lnTo>
                <a:cubicBezTo>
                  <a:pt x="745" y="1788"/>
                  <a:pt x="759" y="1694"/>
                  <a:pt x="705" y="1639"/>
                </a:cubicBezTo>
                <a:cubicBezTo>
                  <a:pt x="664" y="1694"/>
                  <a:pt x="718" y="1761"/>
                  <a:pt x="705" y="1870"/>
                </a:cubicBezTo>
                <a:cubicBezTo>
                  <a:pt x="610" y="1843"/>
                  <a:pt x="461" y="1707"/>
                  <a:pt x="380" y="1721"/>
                </a:cubicBezTo>
                <a:lnTo>
                  <a:pt x="352" y="1734"/>
                </a:lnTo>
                <a:cubicBezTo>
                  <a:pt x="380" y="1816"/>
                  <a:pt x="393" y="1788"/>
                  <a:pt x="488" y="1829"/>
                </a:cubicBezTo>
                <a:cubicBezTo>
                  <a:pt x="556" y="1856"/>
                  <a:pt x="867" y="2019"/>
                  <a:pt x="922" y="2087"/>
                </a:cubicBezTo>
                <a:cubicBezTo>
                  <a:pt x="610" y="2222"/>
                  <a:pt x="325" y="1978"/>
                  <a:pt x="0" y="2019"/>
                </a:cubicBezTo>
                <a:cubicBezTo>
                  <a:pt x="0" y="2127"/>
                  <a:pt x="68" y="2032"/>
                  <a:pt x="203" y="2073"/>
                </a:cubicBezTo>
                <a:cubicBezTo>
                  <a:pt x="380" y="2127"/>
                  <a:pt x="556" y="2195"/>
                  <a:pt x="745" y="2195"/>
                </a:cubicBezTo>
                <a:cubicBezTo>
                  <a:pt x="894" y="2195"/>
                  <a:pt x="1016" y="2087"/>
                  <a:pt x="1287" y="2222"/>
                </a:cubicBezTo>
                <a:cubicBezTo>
                  <a:pt x="1450" y="2303"/>
                  <a:pt x="1897" y="2276"/>
                  <a:pt x="2127" y="2330"/>
                </a:cubicBezTo>
                <a:cubicBezTo>
                  <a:pt x="2155" y="2344"/>
                  <a:pt x="2155" y="2344"/>
                  <a:pt x="2182" y="2358"/>
                </a:cubicBezTo>
                <a:cubicBezTo>
                  <a:pt x="2127" y="2439"/>
                  <a:pt x="2019" y="2493"/>
                  <a:pt x="1938" y="2574"/>
                </a:cubicBezTo>
                <a:cubicBezTo>
                  <a:pt x="1856" y="2669"/>
                  <a:pt x="1829" y="2723"/>
                  <a:pt x="1707" y="2778"/>
                </a:cubicBezTo>
                <a:cubicBezTo>
                  <a:pt x="1640" y="2818"/>
                  <a:pt x="1477" y="2900"/>
                  <a:pt x="1396" y="2913"/>
                </a:cubicBezTo>
                <a:cubicBezTo>
                  <a:pt x="1314" y="2927"/>
                  <a:pt x="1328" y="2900"/>
                  <a:pt x="1247" y="2859"/>
                </a:cubicBezTo>
                <a:cubicBezTo>
                  <a:pt x="1247" y="2859"/>
                  <a:pt x="1165" y="2832"/>
                  <a:pt x="1165" y="2832"/>
                </a:cubicBezTo>
                <a:lnTo>
                  <a:pt x="1084" y="2832"/>
                </a:lnTo>
                <a:cubicBezTo>
                  <a:pt x="1165" y="2872"/>
                  <a:pt x="1287" y="2886"/>
                  <a:pt x="1287" y="2981"/>
                </a:cubicBezTo>
                <a:cubicBezTo>
                  <a:pt x="1071" y="3089"/>
                  <a:pt x="908" y="2927"/>
                  <a:pt x="705" y="2872"/>
                </a:cubicBezTo>
                <a:cubicBezTo>
                  <a:pt x="596" y="2859"/>
                  <a:pt x="651" y="2872"/>
                  <a:pt x="623" y="2900"/>
                </a:cubicBezTo>
                <a:cubicBezTo>
                  <a:pt x="691" y="2927"/>
                  <a:pt x="827" y="2954"/>
                  <a:pt x="881" y="3008"/>
                </a:cubicBezTo>
                <a:cubicBezTo>
                  <a:pt x="867" y="3008"/>
                  <a:pt x="867" y="3008"/>
                  <a:pt x="867" y="3021"/>
                </a:cubicBezTo>
                <a:cubicBezTo>
                  <a:pt x="840" y="3076"/>
                  <a:pt x="312" y="3035"/>
                  <a:pt x="217" y="3062"/>
                </a:cubicBezTo>
                <a:cubicBezTo>
                  <a:pt x="176" y="3076"/>
                  <a:pt x="203" y="3062"/>
                  <a:pt x="176" y="3089"/>
                </a:cubicBezTo>
                <a:cubicBezTo>
                  <a:pt x="285" y="3143"/>
                  <a:pt x="502" y="3103"/>
                  <a:pt x="623" y="3103"/>
                </a:cubicBezTo>
                <a:cubicBezTo>
                  <a:pt x="705" y="3103"/>
                  <a:pt x="759" y="3116"/>
                  <a:pt x="854" y="3089"/>
                </a:cubicBezTo>
                <a:cubicBezTo>
                  <a:pt x="935" y="3076"/>
                  <a:pt x="935" y="3049"/>
                  <a:pt x="1071" y="3062"/>
                </a:cubicBezTo>
                <a:cubicBezTo>
                  <a:pt x="1301" y="3076"/>
                  <a:pt x="1233" y="3049"/>
                  <a:pt x="1409" y="2967"/>
                </a:cubicBezTo>
                <a:cubicBezTo>
                  <a:pt x="1477" y="2940"/>
                  <a:pt x="1707" y="2832"/>
                  <a:pt x="1762" y="2832"/>
                </a:cubicBezTo>
                <a:cubicBezTo>
                  <a:pt x="1762" y="2967"/>
                  <a:pt x="1653" y="3171"/>
                  <a:pt x="1613" y="3347"/>
                </a:cubicBezTo>
                <a:cubicBezTo>
                  <a:pt x="1613" y="3347"/>
                  <a:pt x="1599" y="3333"/>
                  <a:pt x="1599" y="3347"/>
                </a:cubicBezTo>
                <a:lnTo>
                  <a:pt x="1531" y="3360"/>
                </a:lnTo>
                <a:cubicBezTo>
                  <a:pt x="1477" y="3374"/>
                  <a:pt x="1477" y="3374"/>
                  <a:pt x="1436" y="3374"/>
                </a:cubicBezTo>
                <a:cubicBezTo>
                  <a:pt x="1369" y="3387"/>
                  <a:pt x="1328" y="3387"/>
                  <a:pt x="1287" y="3428"/>
                </a:cubicBezTo>
                <a:cubicBezTo>
                  <a:pt x="1314" y="3455"/>
                  <a:pt x="1355" y="3441"/>
                  <a:pt x="1423" y="3428"/>
                </a:cubicBezTo>
                <a:cubicBezTo>
                  <a:pt x="1477" y="3401"/>
                  <a:pt x="1504" y="3401"/>
                  <a:pt x="1585" y="3401"/>
                </a:cubicBezTo>
                <a:lnTo>
                  <a:pt x="1599" y="3685"/>
                </a:lnTo>
                <a:cubicBezTo>
                  <a:pt x="1545" y="3712"/>
                  <a:pt x="1314" y="3794"/>
                  <a:pt x="1287" y="3821"/>
                </a:cubicBezTo>
                <a:cubicBezTo>
                  <a:pt x="1355" y="3848"/>
                  <a:pt x="1518" y="3753"/>
                  <a:pt x="1626" y="3753"/>
                </a:cubicBezTo>
                <a:cubicBezTo>
                  <a:pt x="1694" y="3970"/>
                  <a:pt x="1748" y="3943"/>
                  <a:pt x="1558" y="4092"/>
                </a:cubicBezTo>
                <a:cubicBezTo>
                  <a:pt x="1491" y="4146"/>
                  <a:pt x="1396" y="4187"/>
                  <a:pt x="1328" y="4214"/>
                </a:cubicBezTo>
                <a:cubicBezTo>
                  <a:pt x="1369" y="4241"/>
                  <a:pt x="1423" y="4214"/>
                  <a:pt x="1477" y="4187"/>
                </a:cubicBezTo>
                <a:cubicBezTo>
                  <a:pt x="1518" y="4173"/>
                  <a:pt x="1477" y="4187"/>
                  <a:pt x="1531" y="4160"/>
                </a:cubicBezTo>
                <a:cubicBezTo>
                  <a:pt x="1585" y="4133"/>
                  <a:pt x="1640" y="4078"/>
                  <a:pt x="1734" y="4065"/>
                </a:cubicBezTo>
                <a:cubicBezTo>
                  <a:pt x="1829" y="4214"/>
                  <a:pt x="1856" y="4173"/>
                  <a:pt x="1775" y="4376"/>
                </a:cubicBezTo>
                <a:cubicBezTo>
                  <a:pt x="1748" y="4444"/>
                  <a:pt x="1748" y="4485"/>
                  <a:pt x="1707" y="4553"/>
                </a:cubicBezTo>
                <a:cubicBezTo>
                  <a:pt x="1667" y="4620"/>
                  <a:pt x="1613" y="4634"/>
                  <a:pt x="1680" y="4688"/>
                </a:cubicBezTo>
                <a:cubicBezTo>
                  <a:pt x="1707" y="4661"/>
                  <a:pt x="1748" y="4566"/>
                  <a:pt x="1775" y="4525"/>
                </a:cubicBezTo>
                <a:cubicBezTo>
                  <a:pt x="1789" y="4485"/>
                  <a:pt x="1802" y="4458"/>
                  <a:pt x="1816" y="4431"/>
                </a:cubicBezTo>
                <a:cubicBezTo>
                  <a:pt x="1843" y="4349"/>
                  <a:pt x="1816" y="4390"/>
                  <a:pt x="1870" y="4349"/>
                </a:cubicBezTo>
                <a:cubicBezTo>
                  <a:pt x="1884" y="4349"/>
                  <a:pt x="1884" y="4349"/>
                  <a:pt x="1884" y="4363"/>
                </a:cubicBezTo>
                <a:lnTo>
                  <a:pt x="1938" y="4444"/>
                </a:lnTo>
                <a:cubicBezTo>
                  <a:pt x="1965" y="4512"/>
                  <a:pt x="1951" y="4512"/>
                  <a:pt x="2033" y="4512"/>
                </a:cubicBezTo>
                <a:lnTo>
                  <a:pt x="1870" y="4146"/>
                </a:lnTo>
                <a:cubicBezTo>
                  <a:pt x="1843" y="4092"/>
                  <a:pt x="1829" y="4078"/>
                  <a:pt x="1802" y="4038"/>
                </a:cubicBezTo>
                <a:cubicBezTo>
                  <a:pt x="1748" y="3943"/>
                  <a:pt x="1640" y="3604"/>
                  <a:pt x="1653" y="3496"/>
                </a:cubicBezTo>
                <a:cubicBezTo>
                  <a:pt x="1667" y="3292"/>
                  <a:pt x="1816" y="2872"/>
                  <a:pt x="1897" y="2683"/>
                </a:cubicBezTo>
                <a:cubicBezTo>
                  <a:pt x="1938" y="2629"/>
                  <a:pt x="2033" y="2534"/>
                  <a:pt x="2114" y="2520"/>
                </a:cubicBezTo>
                <a:cubicBezTo>
                  <a:pt x="2155" y="2669"/>
                  <a:pt x="2249" y="2737"/>
                  <a:pt x="2331" y="2818"/>
                </a:cubicBezTo>
                <a:cubicBezTo>
                  <a:pt x="2493" y="2954"/>
                  <a:pt x="2453" y="2927"/>
                  <a:pt x="2493" y="3171"/>
                </a:cubicBezTo>
                <a:cubicBezTo>
                  <a:pt x="2520" y="3333"/>
                  <a:pt x="2507" y="3482"/>
                  <a:pt x="2534" y="3658"/>
                </a:cubicBezTo>
                <a:cubicBezTo>
                  <a:pt x="2547" y="3726"/>
                  <a:pt x="2615" y="4011"/>
                  <a:pt x="2724" y="3916"/>
                </a:cubicBezTo>
                <a:cubicBezTo>
                  <a:pt x="2602" y="3807"/>
                  <a:pt x="2575" y="3658"/>
                  <a:pt x="2602" y="3604"/>
                </a:cubicBezTo>
                <a:cubicBezTo>
                  <a:pt x="2669" y="3645"/>
                  <a:pt x="2642" y="3685"/>
                  <a:pt x="2751" y="3712"/>
                </a:cubicBezTo>
                <a:cubicBezTo>
                  <a:pt x="2805" y="3726"/>
                  <a:pt x="2886" y="3753"/>
                  <a:pt x="2927" y="3685"/>
                </a:cubicBezTo>
                <a:lnTo>
                  <a:pt x="2791" y="3672"/>
                </a:lnTo>
                <a:cubicBezTo>
                  <a:pt x="2791" y="3604"/>
                  <a:pt x="2805" y="3618"/>
                  <a:pt x="2791" y="3577"/>
                </a:cubicBezTo>
                <a:cubicBezTo>
                  <a:pt x="2615" y="3577"/>
                  <a:pt x="2561" y="3563"/>
                  <a:pt x="2575" y="3401"/>
                </a:cubicBezTo>
                <a:cubicBezTo>
                  <a:pt x="2710" y="3401"/>
                  <a:pt x="2724" y="3482"/>
                  <a:pt x="2859" y="3523"/>
                </a:cubicBezTo>
                <a:cubicBezTo>
                  <a:pt x="2873" y="3523"/>
                  <a:pt x="2900" y="3523"/>
                  <a:pt x="2913" y="3523"/>
                </a:cubicBezTo>
                <a:cubicBezTo>
                  <a:pt x="2967" y="3509"/>
                  <a:pt x="2940" y="3536"/>
                  <a:pt x="2967" y="3482"/>
                </a:cubicBezTo>
                <a:cubicBezTo>
                  <a:pt x="2913" y="3455"/>
                  <a:pt x="2846" y="3469"/>
                  <a:pt x="2791" y="3441"/>
                </a:cubicBezTo>
                <a:cubicBezTo>
                  <a:pt x="2710" y="3401"/>
                  <a:pt x="2751" y="3387"/>
                  <a:pt x="2656" y="3347"/>
                </a:cubicBezTo>
                <a:cubicBezTo>
                  <a:pt x="2534" y="3292"/>
                  <a:pt x="2547" y="3143"/>
                  <a:pt x="2534" y="3008"/>
                </a:cubicBezTo>
                <a:cubicBezTo>
                  <a:pt x="2480" y="2723"/>
                  <a:pt x="2195" y="2723"/>
                  <a:pt x="2168" y="2452"/>
                </a:cubicBezTo>
                <a:cubicBezTo>
                  <a:pt x="2209" y="2412"/>
                  <a:pt x="2249" y="2398"/>
                  <a:pt x="2304" y="2358"/>
                </a:cubicBezTo>
                <a:cubicBezTo>
                  <a:pt x="2344" y="2330"/>
                  <a:pt x="2385" y="2290"/>
                  <a:pt x="2439" y="2263"/>
                </a:cubicBezTo>
                <a:cubicBezTo>
                  <a:pt x="2534" y="2208"/>
                  <a:pt x="2520" y="2263"/>
                  <a:pt x="2602" y="2195"/>
                </a:cubicBezTo>
                <a:cubicBezTo>
                  <a:pt x="2656" y="2154"/>
                  <a:pt x="2696" y="2114"/>
                  <a:pt x="2778" y="2114"/>
                </a:cubicBezTo>
                <a:cubicBezTo>
                  <a:pt x="2818" y="2181"/>
                  <a:pt x="2818" y="2330"/>
                  <a:pt x="2873" y="2371"/>
                </a:cubicBezTo>
                <a:cubicBezTo>
                  <a:pt x="2927" y="2263"/>
                  <a:pt x="2832" y="2141"/>
                  <a:pt x="2818" y="2059"/>
                </a:cubicBezTo>
                <a:cubicBezTo>
                  <a:pt x="2981" y="1978"/>
                  <a:pt x="3333" y="1883"/>
                  <a:pt x="3415" y="1816"/>
                </a:cubicBezTo>
                <a:cubicBezTo>
                  <a:pt x="3509" y="1734"/>
                  <a:pt x="3794" y="1463"/>
                  <a:pt x="3875" y="1436"/>
                </a:cubicBezTo>
                <a:cubicBezTo>
                  <a:pt x="3916" y="1477"/>
                  <a:pt x="3916" y="1531"/>
                  <a:pt x="3929" y="1599"/>
                </a:cubicBezTo>
                <a:cubicBezTo>
                  <a:pt x="3970" y="1707"/>
                  <a:pt x="4038" y="1870"/>
                  <a:pt x="4106" y="1937"/>
                </a:cubicBezTo>
                <a:cubicBezTo>
                  <a:pt x="4119" y="1965"/>
                  <a:pt x="4146" y="1965"/>
                  <a:pt x="4160" y="1992"/>
                </a:cubicBezTo>
                <a:cubicBezTo>
                  <a:pt x="4228" y="2087"/>
                  <a:pt x="4119" y="2005"/>
                  <a:pt x="4241" y="2114"/>
                </a:cubicBezTo>
                <a:cubicBezTo>
                  <a:pt x="4268" y="2141"/>
                  <a:pt x="4282" y="2154"/>
                  <a:pt x="4309" y="2195"/>
                </a:cubicBezTo>
                <a:cubicBezTo>
                  <a:pt x="4485" y="2425"/>
                  <a:pt x="4336" y="2683"/>
                  <a:pt x="4404" y="2805"/>
                </a:cubicBezTo>
                <a:cubicBezTo>
                  <a:pt x="4471" y="2778"/>
                  <a:pt x="4471" y="2479"/>
                  <a:pt x="4471" y="2398"/>
                </a:cubicBezTo>
                <a:cubicBezTo>
                  <a:pt x="4620" y="2425"/>
                  <a:pt x="4770" y="2601"/>
                  <a:pt x="4891" y="2601"/>
                </a:cubicBezTo>
                <a:cubicBezTo>
                  <a:pt x="4878" y="2425"/>
                  <a:pt x="4404" y="2425"/>
                  <a:pt x="4350" y="2100"/>
                </a:cubicBezTo>
                <a:lnTo>
                  <a:pt x="4648" y="2127"/>
                </a:lnTo>
                <a:cubicBezTo>
                  <a:pt x="4634" y="2046"/>
                  <a:pt x="4580" y="2087"/>
                  <a:pt x="4499" y="2059"/>
                </a:cubicBezTo>
                <a:cubicBezTo>
                  <a:pt x="4200" y="2005"/>
                  <a:pt x="4377" y="2100"/>
                  <a:pt x="4173" y="1910"/>
                </a:cubicBezTo>
                <a:cubicBezTo>
                  <a:pt x="4106" y="1843"/>
                  <a:pt x="4106" y="1829"/>
                  <a:pt x="4065" y="1748"/>
                </a:cubicBezTo>
                <a:cubicBezTo>
                  <a:pt x="4011" y="1612"/>
                  <a:pt x="3957" y="1504"/>
                  <a:pt x="3943" y="1341"/>
                </a:cubicBezTo>
                <a:lnTo>
                  <a:pt x="4241" y="1016"/>
                </a:lnTo>
                <a:cubicBezTo>
                  <a:pt x="4336" y="1016"/>
                  <a:pt x="4634" y="1125"/>
                  <a:pt x="4702" y="1165"/>
                </a:cubicBezTo>
                <a:cubicBezTo>
                  <a:pt x="4756" y="1206"/>
                  <a:pt x="4837" y="1246"/>
                  <a:pt x="4891" y="1274"/>
                </a:cubicBezTo>
                <a:lnTo>
                  <a:pt x="5230" y="1531"/>
                </a:lnTo>
                <a:cubicBezTo>
                  <a:pt x="5298" y="1585"/>
                  <a:pt x="5312" y="1667"/>
                  <a:pt x="5366" y="1707"/>
                </a:cubicBezTo>
                <a:lnTo>
                  <a:pt x="5555" y="1829"/>
                </a:lnTo>
                <a:cubicBezTo>
                  <a:pt x="5637" y="1883"/>
                  <a:pt x="5637" y="1951"/>
                  <a:pt x="5732" y="1965"/>
                </a:cubicBezTo>
                <a:cubicBezTo>
                  <a:pt x="5732" y="1870"/>
                  <a:pt x="5704" y="1843"/>
                  <a:pt x="5637" y="1816"/>
                </a:cubicBezTo>
                <a:cubicBezTo>
                  <a:pt x="5542" y="1761"/>
                  <a:pt x="5542" y="1748"/>
                  <a:pt x="5488" y="1707"/>
                </a:cubicBezTo>
                <a:cubicBezTo>
                  <a:pt x="5555" y="1626"/>
                  <a:pt x="5786" y="1626"/>
                  <a:pt x="5826" y="1545"/>
                </a:cubicBezTo>
                <a:cubicBezTo>
                  <a:pt x="5732" y="1490"/>
                  <a:pt x="5515" y="1694"/>
                  <a:pt x="5352" y="1572"/>
                </a:cubicBezTo>
                <a:cubicBezTo>
                  <a:pt x="5298" y="1545"/>
                  <a:pt x="5257" y="1463"/>
                  <a:pt x="5190" y="1423"/>
                </a:cubicBezTo>
                <a:cubicBezTo>
                  <a:pt x="5095" y="1355"/>
                  <a:pt x="5095" y="1396"/>
                  <a:pt x="5027" y="1301"/>
                </a:cubicBezTo>
                <a:cubicBezTo>
                  <a:pt x="5149" y="1233"/>
                  <a:pt x="5325" y="1246"/>
                  <a:pt x="5366" y="1097"/>
                </a:cubicBezTo>
                <a:cubicBezTo>
                  <a:pt x="5284" y="1111"/>
                  <a:pt x="5203" y="1192"/>
                  <a:pt x="5108" y="1219"/>
                </a:cubicBezTo>
                <a:cubicBezTo>
                  <a:pt x="4864" y="1274"/>
                  <a:pt x="4770" y="1097"/>
                  <a:pt x="4553" y="1043"/>
                </a:cubicBezTo>
                <a:cubicBezTo>
                  <a:pt x="4485" y="1030"/>
                  <a:pt x="4336" y="962"/>
                  <a:pt x="4295" y="921"/>
                </a:cubicBezTo>
                <a:cubicBezTo>
                  <a:pt x="4471" y="691"/>
                  <a:pt x="4431" y="677"/>
                  <a:pt x="4539" y="718"/>
                </a:cubicBezTo>
                <a:cubicBezTo>
                  <a:pt x="4580" y="732"/>
                  <a:pt x="4620" y="732"/>
                  <a:pt x="4661" y="745"/>
                </a:cubicBezTo>
                <a:cubicBezTo>
                  <a:pt x="4729" y="759"/>
                  <a:pt x="4783" y="786"/>
                  <a:pt x="4851" y="745"/>
                </a:cubicBezTo>
                <a:cubicBezTo>
                  <a:pt x="4837" y="718"/>
                  <a:pt x="4553" y="650"/>
                  <a:pt x="4512" y="637"/>
                </a:cubicBezTo>
                <a:cubicBezTo>
                  <a:pt x="4512" y="515"/>
                  <a:pt x="4593" y="474"/>
                  <a:pt x="4634" y="366"/>
                </a:cubicBezTo>
                <a:cubicBezTo>
                  <a:pt x="4675" y="271"/>
                  <a:pt x="4702" y="149"/>
                  <a:pt x="4742" y="81"/>
                </a:cubicBezTo>
                <a:cubicBezTo>
                  <a:pt x="5122" y="122"/>
                  <a:pt x="4905" y="352"/>
                  <a:pt x="5461" y="461"/>
                </a:cubicBezTo>
                <a:cubicBezTo>
                  <a:pt x="5650" y="501"/>
                  <a:pt x="5623" y="528"/>
                  <a:pt x="5732" y="569"/>
                </a:cubicBezTo>
                <a:lnTo>
                  <a:pt x="5759" y="501"/>
                </a:lnTo>
                <a:cubicBezTo>
                  <a:pt x="5623" y="420"/>
                  <a:pt x="5366" y="420"/>
                  <a:pt x="5217" y="339"/>
                </a:cubicBezTo>
                <a:cubicBezTo>
                  <a:pt x="5122" y="271"/>
                  <a:pt x="5122" y="217"/>
                  <a:pt x="5041" y="149"/>
                </a:cubicBezTo>
                <a:cubicBezTo>
                  <a:pt x="4973" y="95"/>
                  <a:pt x="4878" y="81"/>
                  <a:pt x="4824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EBB7F54-9DBC-40E6-9595-5EBF145A3ABE}"/>
              </a:ext>
            </a:extLst>
          </p:cNvPr>
          <p:cNvSpPr>
            <a:spLocks/>
          </p:cNvSpPr>
          <p:nvPr/>
        </p:nvSpPr>
        <p:spPr bwMode="auto">
          <a:xfrm>
            <a:off x="1423988" y="2968626"/>
            <a:ext cx="3028950" cy="1023938"/>
          </a:xfrm>
          <a:custGeom>
            <a:avLst/>
            <a:gdLst>
              <a:gd name="T0" fmla="*/ 6341 w 10569"/>
              <a:gd name="T1" fmla="*/ 758 h 3577"/>
              <a:gd name="T2" fmla="*/ 6016 w 10569"/>
              <a:gd name="T3" fmla="*/ 785 h 3577"/>
              <a:gd name="T4" fmla="*/ 5434 w 10569"/>
              <a:gd name="T5" fmla="*/ 1097 h 3577"/>
              <a:gd name="T6" fmla="*/ 4878 w 10569"/>
              <a:gd name="T7" fmla="*/ 1707 h 3577"/>
              <a:gd name="T8" fmla="*/ 3713 w 10569"/>
              <a:gd name="T9" fmla="*/ 2018 h 3577"/>
              <a:gd name="T10" fmla="*/ 2182 w 10569"/>
              <a:gd name="T11" fmla="*/ 1558 h 3577"/>
              <a:gd name="T12" fmla="*/ 1166 w 10569"/>
              <a:gd name="T13" fmla="*/ 2371 h 3577"/>
              <a:gd name="T14" fmla="*/ 1220 w 10569"/>
              <a:gd name="T15" fmla="*/ 1991 h 3577"/>
              <a:gd name="T16" fmla="*/ 1084 w 10569"/>
              <a:gd name="T17" fmla="*/ 2357 h 3577"/>
              <a:gd name="T18" fmla="*/ 1423 w 10569"/>
              <a:gd name="T19" fmla="*/ 2411 h 3577"/>
              <a:gd name="T20" fmla="*/ 1491 w 10569"/>
              <a:gd name="T21" fmla="*/ 2533 h 3577"/>
              <a:gd name="T22" fmla="*/ 2439 w 10569"/>
              <a:gd name="T23" fmla="*/ 2167 h 3577"/>
              <a:gd name="T24" fmla="*/ 3022 w 10569"/>
              <a:gd name="T25" fmla="*/ 2100 h 3577"/>
              <a:gd name="T26" fmla="*/ 4160 w 10569"/>
              <a:gd name="T27" fmla="*/ 2533 h 3577"/>
              <a:gd name="T28" fmla="*/ 5244 w 10569"/>
              <a:gd name="T29" fmla="*/ 3035 h 3577"/>
              <a:gd name="T30" fmla="*/ 5976 w 10569"/>
              <a:gd name="T31" fmla="*/ 3577 h 3577"/>
              <a:gd name="T32" fmla="*/ 6924 w 10569"/>
              <a:gd name="T33" fmla="*/ 3251 h 3577"/>
              <a:gd name="T34" fmla="*/ 7154 w 10569"/>
              <a:gd name="T35" fmla="*/ 3292 h 3577"/>
              <a:gd name="T36" fmla="*/ 8211 w 10569"/>
              <a:gd name="T37" fmla="*/ 3035 h 3577"/>
              <a:gd name="T38" fmla="*/ 8103 w 10569"/>
              <a:gd name="T39" fmla="*/ 2940 h 3577"/>
              <a:gd name="T40" fmla="*/ 7398 w 10569"/>
              <a:gd name="T41" fmla="*/ 2994 h 3577"/>
              <a:gd name="T42" fmla="*/ 5596 w 10569"/>
              <a:gd name="T43" fmla="*/ 2953 h 3577"/>
              <a:gd name="T44" fmla="*/ 4932 w 10569"/>
              <a:gd name="T45" fmla="*/ 2872 h 3577"/>
              <a:gd name="T46" fmla="*/ 3970 w 10569"/>
              <a:gd name="T47" fmla="*/ 2316 h 3577"/>
              <a:gd name="T48" fmla="*/ 4255 w 10569"/>
              <a:gd name="T49" fmla="*/ 1924 h 3577"/>
              <a:gd name="T50" fmla="*/ 7127 w 10569"/>
              <a:gd name="T51" fmla="*/ 1951 h 3577"/>
              <a:gd name="T52" fmla="*/ 7534 w 10569"/>
              <a:gd name="T53" fmla="*/ 2303 h 3577"/>
              <a:gd name="T54" fmla="*/ 7900 w 10569"/>
              <a:gd name="T55" fmla="*/ 1964 h 3577"/>
              <a:gd name="T56" fmla="*/ 7791 w 10569"/>
              <a:gd name="T57" fmla="*/ 1802 h 3577"/>
              <a:gd name="T58" fmla="*/ 9133 w 10569"/>
              <a:gd name="T59" fmla="*/ 1463 h 3577"/>
              <a:gd name="T60" fmla="*/ 10569 w 10569"/>
              <a:gd name="T61" fmla="*/ 1802 h 3577"/>
              <a:gd name="T62" fmla="*/ 9133 w 10569"/>
              <a:gd name="T63" fmla="*/ 1395 h 3577"/>
              <a:gd name="T64" fmla="*/ 8591 w 10569"/>
              <a:gd name="T65" fmla="*/ 1300 h 3577"/>
              <a:gd name="T66" fmla="*/ 9526 w 10569"/>
              <a:gd name="T67" fmla="*/ 894 h 3577"/>
              <a:gd name="T68" fmla="*/ 9322 w 10569"/>
              <a:gd name="T69" fmla="*/ 501 h 3577"/>
              <a:gd name="T70" fmla="*/ 9133 w 10569"/>
              <a:gd name="T71" fmla="*/ 907 h 3577"/>
              <a:gd name="T72" fmla="*/ 8171 w 10569"/>
              <a:gd name="T73" fmla="*/ 1504 h 3577"/>
              <a:gd name="T74" fmla="*/ 8062 w 10569"/>
              <a:gd name="T75" fmla="*/ 1029 h 3577"/>
              <a:gd name="T76" fmla="*/ 8049 w 10569"/>
              <a:gd name="T77" fmla="*/ 1178 h 3577"/>
              <a:gd name="T78" fmla="*/ 7561 w 10569"/>
              <a:gd name="T79" fmla="*/ 1829 h 3577"/>
              <a:gd name="T80" fmla="*/ 5705 w 10569"/>
              <a:gd name="T81" fmla="*/ 1531 h 3577"/>
              <a:gd name="T82" fmla="*/ 6734 w 10569"/>
              <a:gd name="T83" fmla="*/ 582 h 3577"/>
              <a:gd name="T84" fmla="*/ 7060 w 10569"/>
              <a:gd name="T85" fmla="*/ 420 h 3577"/>
              <a:gd name="T86" fmla="*/ 7737 w 10569"/>
              <a:gd name="T87" fmla="*/ 94 h 3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569" h="3577">
                <a:moveTo>
                  <a:pt x="6558" y="609"/>
                </a:moveTo>
                <a:cubicBezTo>
                  <a:pt x="6558" y="636"/>
                  <a:pt x="6599" y="623"/>
                  <a:pt x="6518" y="636"/>
                </a:cubicBezTo>
                <a:cubicBezTo>
                  <a:pt x="6463" y="677"/>
                  <a:pt x="6423" y="691"/>
                  <a:pt x="6341" y="758"/>
                </a:cubicBezTo>
                <a:cubicBezTo>
                  <a:pt x="6287" y="799"/>
                  <a:pt x="6247" y="867"/>
                  <a:pt x="6179" y="894"/>
                </a:cubicBezTo>
                <a:cubicBezTo>
                  <a:pt x="6098" y="812"/>
                  <a:pt x="6030" y="569"/>
                  <a:pt x="5894" y="650"/>
                </a:cubicBezTo>
                <a:cubicBezTo>
                  <a:pt x="5921" y="704"/>
                  <a:pt x="5976" y="731"/>
                  <a:pt x="6016" y="785"/>
                </a:cubicBezTo>
                <a:cubicBezTo>
                  <a:pt x="6070" y="853"/>
                  <a:pt x="6111" y="880"/>
                  <a:pt x="6138" y="962"/>
                </a:cubicBezTo>
                <a:cubicBezTo>
                  <a:pt x="5867" y="1273"/>
                  <a:pt x="5799" y="1571"/>
                  <a:pt x="5583" y="1246"/>
                </a:cubicBezTo>
                <a:cubicBezTo>
                  <a:pt x="5542" y="1165"/>
                  <a:pt x="5528" y="1097"/>
                  <a:pt x="5434" y="1097"/>
                </a:cubicBezTo>
                <a:cubicBezTo>
                  <a:pt x="5434" y="1233"/>
                  <a:pt x="5596" y="1368"/>
                  <a:pt x="5678" y="1436"/>
                </a:cubicBezTo>
                <a:cubicBezTo>
                  <a:pt x="5583" y="1598"/>
                  <a:pt x="5352" y="1585"/>
                  <a:pt x="5312" y="1707"/>
                </a:cubicBezTo>
                <a:cubicBezTo>
                  <a:pt x="5163" y="1720"/>
                  <a:pt x="5068" y="1680"/>
                  <a:pt x="4878" y="1707"/>
                </a:cubicBezTo>
                <a:cubicBezTo>
                  <a:pt x="4715" y="1720"/>
                  <a:pt x="4607" y="1788"/>
                  <a:pt x="4499" y="1802"/>
                </a:cubicBezTo>
                <a:cubicBezTo>
                  <a:pt x="4214" y="1856"/>
                  <a:pt x="4431" y="1856"/>
                  <a:pt x="4092" y="1883"/>
                </a:cubicBezTo>
                <a:cubicBezTo>
                  <a:pt x="3930" y="1910"/>
                  <a:pt x="3848" y="1964"/>
                  <a:pt x="3713" y="2018"/>
                </a:cubicBezTo>
                <a:cubicBezTo>
                  <a:pt x="3388" y="2127"/>
                  <a:pt x="3144" y="2018"/>
                  <a:pt x="2832" y="2018"/>
                </a:cubicBezTo>
                <a:cubicBezTo>
                  <a:pt x="2588" y="2032"/>
                  <a:pt x="2250" y="2140"/>
                  <a:pt x="2019" y="2195"/>
                </a:cubicBezTo>
                <a:cubicBezTo>
                  <a:pt x="2046" y="2032"/>
                  <a:pt x="2304" y="1815"/>
                  <a:pt x="2182" y="1558"/>
                </a:cubicBezTo>
                <a:cubicBezTo>
                  <a:pt x="2019" y="1558"/>
                  <a:pt x="2277" y="1666"/>
                  <a:pt x="2019" y="2032"/>
                </a:cubicBezTo>
                <a:cubicBezTo>
                  <a:pt x="1857" y="2249"/>
                  <a:pt x="2019" y="2208"/>
                  <a:pt x="1775" y="2276"/>
                </a:cubicBezTo>
                <a:cubicBezTo>
                  <a:pt x="1667" y="2303"/>
                  <a:pt x="1260" y="2384"/>
                  <a:pt x="1166" y="2371"/>
                </a:cubicBezTo>
                <a:cubicBezTo>
                  <a:pt x="1125" y="2167"/>
                  <a:pt x="1220" y="2100"/>
                  <a:pt x="1301" y="1991"/>
                </a:cubicBezTo>
                <a:cubicBezTo>
                  <a:pt x="1369" y="1883"/>
                  <a:pt x="1450" y="1693"/>
                  <a:pt x="1328" y="1625"/>
                </a:cubicBezTo>
                <a:cubicBezTo>
                  <a:pt x="1301" y="1653"/>
                  <a:pt x="1342" y="1829"/>
                  <a:pt x="1220" y="1991"/>
                </a:cubicBezTo>
                <a:cubicBezTo>
                  <a:pt x="1179" y="2046"/>
                  <a:pt x="1138" y="2086"/>
                  <a:pt x="1111" y="2154"/>
                </a:cubicBezTo>
                <a:cubicBezTo>
                  <a:pt x="1084" y="2222"/>
                  <a:pt x="1098" y="2276"/>
                  <a:pt x="1098" y="2316"/>
                </a:cubicBezTo>
                <a:lnTo>
                  <a:pt x="1084" y="2357"/>
                </a:lnTo>
                <a:cubicBezTo>
                  <a:pt x="1057" y="2493"/>
                  <a:pt x="149" y="2411"/>
                  <a:pt x="0" y="2560"/>
                </a:cubicBezTo>
                <a:cubicBezTo>
                  <a:pt x="109" y="2574"/>
                  <a:pt x="610" y="2520"/>
                  <a:pt x="732" y="2506"/>
                </a:cubicBezTo>
                <a:cubicBezTo>
                  <a:pt x="949" y="2466"/>
                  <a:pt x="1206" y="2438"/>
                  <a:pt x="1423" y="2411"/>
                </a:cubicBezTo>
                <a:cubicBezTo>
                  <a:pt x="1396" y="2506"/>
                  <a:pt x="1437" y="2750"/>
                  <a:pt x="1491" y="2845"/>
                </a:cubicBezTo>
                <a:cubicBezTo>
                  <a:pt x="1531" y="2886"/>
                  <a:pt x="1559" y="2913"/>
                  <a:pt x="1626" y="2926"/>
                </a:cubicBezTo>
                <a:cubicBezTo>
                  <a:pt x="1559" y="2750"/>
                  <a:pt x="1518" y="2940"/>
                  <a:pt x="1491" y="2533"/>
                </a:cubicBezTo>
                <a:cubicBezTo>
                  <a:pt x="1477" y="2452"/>
                  <a:pt x="1477" y="2438"/>
                  <a:pt x="1437" y="2398"/>
                </a:cubicBezTo>
                <a:cubicBezTo>
                  <a:pt x="1829" y="2344"/>
                  <a:pt x="1586" y="2398"/>
                  <a:pt x="1951" y="2289"/>
                </a:cubicBezTo>
                <a:cubicBezTo>
                  <a:pt x="2100" y="2262"/>
                  <a:pt x="2290" y="2154"/>
                  <a:pt x="2439" y="2167"/>
                </a:cubicBezTo>
                <a:cubicBezTo>
                  <a:pt x="2439" y="2316"/>
                  <a:pt x="2453" y="2466"/>
                  <a:pt x="2561" y="2520"/>
                </a:cubicBezTo>
                <a:cubicBezTo>
                  <a:pt x="2548" y="2411"/>
                  <a:pt x="2439" y="2181"/>
                  <a:pt x="2575" y="2127"/>
                </a:cubicBezTo>
                <a:cubicBezTo>
                  <a:pt x="2683" y="2086"/>
                  <a:pt x="2913" y="2073"/>
                  <a:pt x="3022" y="2100"/>
                </a:cubicBezTo>
                <a:cubicBezTo>
                  <a:pt x="3171" y="2127"/>
                  <a:pt x="3428" y="2113"/>
                  <a:pt x="3510" y="2140"/>
                </a:cubicBezTo>
                <a:cubicBezTo>
                  <a:pt x="3645" y="2181"/>
                  <a:pt x="3767" y="2249"/>
                  <a:pt x="3862" y="2316"/>
                </a:cubicBezTo>
                <a:lnTo>
                  <a:pt x="4160" y="2533"/>
                </a:lnTo>
                <a:cubicBezTo>
                  <a:pt x="4255" y="2587"/>
                  <a:pt x="4228" y="2574"/>
                  <a:pt x="4336" y="2628"/>
                </a:cubicBezTo>
                <a:lnTo>
                  <a:pt x="4661" y="2818"/>
                </a:lnTo>
                <a:cubicBezTo>
                  <a:pt x="4837" y="2913"/>
                  <a:pt x="5041" y="2994"/>
                  <a:pt x="5244" y="3035"/>
                </a:cubicBezTo>
                <a:cubicBezTo>
                  <a:pt x="5461" y="3116"/>
                  <a:pt x="5569" y="3170"/>
                  <a:pt x="5813" y="3224"/>
                </a:cubicBezTo>
                <a:cubicBezTo>
                  <a:pt x="5786" y="3319"/>
                  <a:pt x="5799" y="3306"/>
                  <a:pt x="5854" y="3400"/>
                </a:cubicBezTo>
                <a:cubicBezTo>
                  <a:pt x="5935" y="3549"/>
                  <a:pt x="5867" y="3549"/>
                  <a:pt x="5976" y="3577"/>
                </a:cubicBezTo>
                <a:cubicBezTo>
                  <a:pt x="5989" y="3482"/>
                  <a:pt x="5894" y="3360"/>
                  <a:pt x="5854" y="3238"/>
                </a:cubicBezTo>
                <a:cubicBezTo>
                  <a:pt x="6125" y="3224"/>
                  <a:pt x="6098" y="3346"/>
                  <a:pt x="6667" y="3238"/>
                </a:cubicBezTo>
                <a:cubicBezTo>
                  <a:pt x="6843" y="3197"/>
                  <a:pt x="6829" y="3197"/>
                  <a:pt x="6924" y="3251"/>
                </a:cubicBezTo>
                <a:lnTo>
                  <a:pt x="7141" y="3387"/>
                </a:lnTo>
                <a:cubicBezTo>
                  <a:pt x="7209" y="3441"/>
                  <a:pt x="7181" y="3482"/>
                  <a:pt x="7276" y="3482"/>
                </a:cubicBezTo>
                <a:cubicBezTo>
                  <a:pt x="7276" y="3387"/>
                  <a:pt x="7209" y="3346"/>
                  <a:pt x="7154" y="3292"/>
                </a:cubicBezTo>
                <a:cubicBezTo>
                  <a:pt x="7114" y="3251"/>
                  <a:pt x="7005" y="3211"/>
                  <a:pt x="6978" y="3184"/>
                </a:cubicBezTo>
                <a:cubicBezTo>
                  <a:pt x="7181" y="3116"/>
                  <a:pt x="7574" y="2967"/>
                  <a:pt x="7778" y="2967"/>
                </a:cubicBezTo>
                <a:cubicBezTo>
                  <a:pt x="7967" y="2967"/>
                  <a:pt x="8035" y="2994"/>
                  <a:pt x="8211" y="3035"/>
                </a:cubicBezTo>
                <a:cubicBezTo>
                  <a:pt x="8279" y="3062"/>
                  <a:pt x="8347" y="3062"/>
                  <a:pt x="8414" y="3075"/>
                </a:cubicBezTo>
                <a:cubicBezTo>
                  <a:pt x="8482" y="3089"/>
                  <a:pt x="8564" y="3143"/>
                  <a:pt x="8631" y="3089"/>
                </a:cubicBezTo>
                <a:cubicBezTo>
                  <a:pt x="8536" y="2980"/>
                  <a:pt x="8225" y="2994"/>
                  <a:pt x="8103" y="2940"/>
                </a:cubicBezTo>
                <a:cubicBezTo>
                  <a:pt x="8130" y="2858"/>
                  <a:pt x="8320" y="2709"/>
                  <a:pt x="8238" y="2615"/>
                </a:cubicBezTo>
                <a:lnTo>
                  <a:pt x="8035" y="2913"/>
                </a:lnTo>
                <a:cubicBezTo>
                  <a:pt x="7751" y="2913"/>
                  <a:pt x="7683" y="2886"/>
                  <a:pt x="7398" y="2994"/>
                </a:cubicBezTo>
                <a:cubicBezTo>
                  <a:pt x="7087" y="3116"/>
                  <a:pt x="6423" y="3265"/>
                  <a:pt x="6125" y="3211"/>
                </a:cubicBezTo>
                <a:cubicBezTo>
                  <a:pt x="5962" y="3184"/>
                  <a:pt x="5596" y="3143"/>
                  <a:pt x="5515" y="3062"/>
                </a:cubicBezTo>
                <a:cubicBezTo>
                  <a:pt x="5542" y="3021"/>
                  <a:pt x="5569" y="2994"/>
                  <a:pt x="5596" y="2953"/>
                </a:cubicBezTo>
                <a:cubicBezTo>
                  <a:pt x="5650" y="2913"/>
                  <a:pt x="5678" y="2913"/>
                  <a:pt x="5705" y="2845"/>
                </a:cubicBezTo>
                <a:cubicBezTo>
                  <a:pt x="5569" y="2845"/>
                  <a:pt x="5528" y="3021"/>
                  <a:pt x="5447" y="3035"/>
                </a:cubicBezTo>
                <a:cubicBezTo>
                  <a:pt x="5366" y="3021"/>
                  <a:pt x="5027" y="2913"/>
                  <a:pt x="4932" y="2872"/>
                </a:cubicBezTo>
                <a:cubicBezTo>
                  <a:pt x="4797" y="2804"/>
                  <a:pt x="4634" y="2723"/>
                  <a:pt x="4485" y="2655"/>
                </a:cubicBezTo>
                <a:lnTo>
                  <a:pt x="4268" y="2533"/>
                </a:lnTo>
                <a:cubicBezTo>
                  <a:pt x="4160" y="2466"/>
                  <a:pt x="4079" y="2384"/>
                  <a:pt x="3970" y="2316"/>
                </a:cubicBezTo>
                <a:lnTo>
                  <a:pt x="3686" y="2140"/>
                </a:lnTo>
                <a:cubicBezTo>
                  <a:pt x="3672" y="2127"/>
                  <a:pt x="3659" y="2113"/>
                  <a:pt x="3659" y="2113"/>
                </a:cubicBezTo>
                <a:cubicBezTo>
                  <a:pt x="3808" y="1991"/>
                  <a:pt x="4065" y="1964"/>
                  <a:pt x="4255" y="1924"/>
                </a:cubicBezTo>
                <a:cubicBezTo>
                  <a:pt x="4363" y="1910"/>
                  <a:pt x="4363" y="1883"/>
                  <a:pt x="4458" y="1856"/>
                </a:cubicBezTo>
                <a:cubicBezTo>
                  <a:pt x="5393" y="1666"/>
                  <a:pt x="5095" y="1788"/>
                  <a:pt x="5854" y="1869"/>
                </a:cubicBezTo>
                <a:cubicBezTo>
                  <a:pt x="6274" y="1910"/>
                  <a:pt x="6694" y="1964"/>
                  <a:pt x="7127" y="1951"/>
                </a:cubicBezTo>
                <a:cubicBezTo>
                  <a:pt x="7222" y="1937"/>
                  <a:pt x="7303" y="1910"/>
                  <a:pt x="7371" y="1910"/>
                </a:cubicBezTo>
                <a:cubicBezTo>
                  <a:pt x="7412" y="1964"/>
                  <a:pt x="7425" y="2046"/>
                  <a:pt x="7452" y="2113"/>
                </a:cubicBezTo>
                <a:cubicBezTo>
                  <a:pt x="7480" y="2167"/>
                  <a:pt x="7493" y="2262"/>
                  <a:pt x="7534" y="2303"/>
                </a:cubicBezTo>
                <a:lnTo>
                  <a:pt x="7561" y="2208"/>
                </a:lnTo>
                <a:cubicBezTo>
                  <a:pt x="7547" y="2100"/>
                  <a:pt x="7452" y="2032"/>
                  <a:pt x="7466" y="1924"/>
                </a:cubicBezTo>
                <a:cubicBezTo>
                  <a:pt x="7710" y="1842"/>
                  <a:pt x="7683" y="1802"/>
                  <a:pt x="7900" y="1964"/>
                </a:cubicBezTo>
                <a:cubicBezTo>
                  <a:pt x="7954" y="2005"/>
                  <a:pt x="8022" y="2073"/>
                  <a:pt x="8089" y="2086"/>
                </a:cubicBezTo>
                <a:cubicBezTo>
                  <a:pt x="8089" y="1991"/>
                  <a:pt x="7940" y="1937"/>
                  <a:pt x="7872" y="1869"/>
                </a:cubicBezTo>
                <a:cubicBezTo>
                  <a:pt x="7845" y="1842"/>
                  <a:pt x="7818" y="1829"/>
                  <a:pt x="7791" y="1802"/>
                </a:cubicBezTo>
                <a:cubicBezTo>
                  <a:pt x="7886" y="1734"/>
                  <a:pt x="7981" y="1707"/>
                  <a:pt x="8103" y="1666"/>
                </a:cubicBezTo>
                <a:cubicBezTo>
                  <a:pt x="8252" y="1598"/>
                  <a:pt x="8347" y="1382"/>
                  <a:pt x="8509" y="1395"/>
                </a:cubicBezTo>
                <a:cubicBezTo>
                  <a:pt x="8713" y="1395"/>
                  <a:pt x="8943" y="1395"/>
                  <a:pt x="9133" y="1463"/>
                </a:cubicBezTo>
                <a:cubicBezTo>
                  <a:pt x="9282" y="1504"/>
                  <a:pt x="9349" y="1476"/>
                  <a:pt x="9512" y="1531"/>
                </a:cubicBezTo>
                <a:cubicBezTo>
                  <a:pt x="9891" y="1680"/>
                  <a:pt x="9946" y="1747"/>
                  <a:pt x="10379" y="1829"/>
                </a:cubicBezTo>
                <a:cubicBezTo>
                  <a:pt x="10460" y="1842"/>
                  <a:pt x="10528" y="1869"/>
                  <a:pt x="10569" y="1802"/>
                </a:cubicBezTo>
                <a:cubicBezTo>
                  <a:pt x="10528" y="1775"/>
                  <a:pt x="10379" y="1775"/>
                  <a:pt x="10311" y="1761"/>
                </a:cubicBezTo>
                <a:cubicBezTo>
                  <a:pt x="10081" y="1720"/>
                  <a:pt x="9837" y="1625"/>
                  <a:pt x="9634" y="1517"/>
                </a:cubicBezTo>
                <a:cubicBezTo>
                  <a:pt x="9431" y="1409"/>
                  <a:pt x="9322" y="1449"/>
                  <a:pt x="9133" y="1395"/>
                </a:cubicBezTo>
                <a:lnTo>
                  <a:pt x="8631" y="1314"/>
                </a:lnTo>
                <a:cubicBezTo>
                  <a:pt x="8631" y="1314"/>
                  <a:pt x="8618" y="1314"/>
                  <a:pt x="8618" y="1314"/>
                </a:cubicBezTo>
                <a:lnTo>
                  <a:pt x="8591" y="1300"/>
                </a:lnTo>
                <a:cubicBezTo>
                  <a:pt x="8631" y="1260"/>
                  <a:pt x="8645" y="1273"/>
                  <a:pt x="8699" y="1233"/>
                </a:cubicBezTo>
                <a:cubicBezTo>
                  <a:pt x="8943" y="1056"/>
                  <a:pt x="9065" y="989"/>
                  <a:pt x="9376" y="934"/>
                </a:cubicBezTo>
                <a:cubicBezTo>
                  <a:pt x="9444" y="921"/>
                  <a:pt x="9471" y="907"/>
                  <a:pt x="9526" y="894"/>
                </a:cubicBezTo>
                <a:cubicBezTo>
                  <a:pt x="9634" y="867"/>
                  <a:pt x="9634" y="894"/>
                  <a:pt x="9661" y="812"/>
                </a:cubicBezTo>
                <a:cubicBezTo>
                  <a:pt x="9607" y="785"/>
                  <a:pt x="9322" y="880"/>
                  <a:pt x="9214" y="894"/>
                </a:cubicBezTo>
                <a:cubicBezTo>
                  <a:pt x="9200" y="772"/>
                  <a:pt x="9255" y="596"/>
                  <a:pt x="9322" y="501"/>
                </a:cubicBezTo>
                <a:cubicBezTo>
                  <a:pt x="9376" y="433"/>
                  <a:pt x="9390" y="501"/>
                  <a:pt x="9390" y="406"/>
                </a:cubicBezTo>
                <a:cubicBezTo>
                  <a:pt x="9322" y="406"/>
                  <a:pt x="9309" y="433"/>
                  <a:pt x="9282" y="474"/>
                </a:cubicBezTo>
                <a:cubicBezTo>
                  <a:pt x="9187" y="596"/>
                  <a:pt x="9160" y="745"/>
                  <a:pt x="9133" y="907"/>
                </a:cubicBezTo>
                <a:cubicBezTo>
                  <a:pt x="9051" y="948"/>
                  <a:pt x="8956" y="975"/>
                  <a:pt x="8875" y="1029"/>
                </a:cubicBezTo>
                <a:lnTo>
                  <a:pt x="8293" y="1422"/>
                </a:lnTo>
                <a:cubicBezTo>
                  <a:pt x="8238" y="1463"/>
                  <a:pt x="8225" y="1504"/>
                  <a:pt x="8171" y="1504"/>
                </a:cubicBezTo>
                <a:cubicBezTo>
                  <a:pt x="8035" y="1043"/>
                  <a:pt x="8252" y="921"/>
                  <a:pt x="8184" y="650"/>
                </a:cubicBezTo>
                <a:cubicBezTo>
                  <a:pt x="8089" y="691"/>
                  <a:pt x="8130" y="718"/>
                  <a:pt x="8116" y="840"/>
                </a:cubicBezTo>
                <a:cubicBezTo>
                  <a:pt x="8116" y="907"/>
                  <a:pt x="8103" y="975"/>
                  <a:pt x="8062" y="1029"/>
                </a:cubicBezTo>
                <a:cubicBezTo>
                  <a:pt x="8022" y="1002"/>
                  <a:pt x="8022" y="1002"/>
                  <a:pt x="7994" y="948"/>
                </a:cubicBezTo>
                <a:cubicBezTo>
                  <a:pt x="7954" y="867"/>
                  <a:pt x="8022" y="894"/>
                  <a:pt x="7927" y="867"/>
                </a:cubicBezTo>
                <a:cubicBezTo>
                  <a:pt x="7886" y="975"/>
                  <a:pt x="8022" y="989"/>
                  <a:pt x="8049" y="1178"/>
                </a:cubicBezTo>
                <a:cubicBezTo>
                  <a:pt x="8116" y="1598"/>
                  <a:pt x="8184" y="1558"/>
                  <a:pt x="7981" y="1639"/>
                </a:cubicBezTo>
                <a:cubicBezTo>
                  <a:pt x="7927" y="1666"/>
                  <a:pt x="7900" y="1680"/>
                  <a:pt x="7845" y="1693"/>
                </a:cubicBezTo>
                <a:cubicBezTo>
                  <a:pt x="7751" y="1747"/>
                  <a:pt x="7683" y="1802"/>
                  <a:pt x="7561" y="1829"/>
                </a:cubicBezTo>
                <a:cubicBezTo>
                  <a:pt x="6910" y="1951"/>
                  <a:pt x="6694" y="1856"/>
                  <a:pt x="6098" y="1842"/>
                </a:cubicBezTo>
                <a:cubicBezTo>
                  <a:pt x="5962" y="1829"/>
                  <a:pt x="5515" y="1775"/>
                  <a:pt x="5420" y="1707"/>
                </a:cubicBezTo>
                <a:cubicBezTo>
                  <a:pt x="5447" y="1666"/>
                  <a:pt x="5650" y="1585"/>
                  <a:pt x="5705" y="1531"/>
                </a:cubicBezTo>
                <a:cubicBezTo>
                  <a:pt x="5799" y="1449"/>
                  <a:pt x="5908" y="1382"/>
                  <a:pt x="5976" y="1287"/>
                </a:cubicBezTo>
                <a:cubicBezTo>
                  <a:pt x="6152" y="1056"/>
                  <a:pt x="6043" y="1165"/>
                  <a:pt x="6247" y="962"/>
                </a:cubicBezTo>
                <a:cubicBezTo>
                  <a:pt x="6423" y="785"/>
                  <a:pt x="6477" y="704"/>
                  <a:pt x="6734" y="582"/>
                </a:cubicBezTo>
                <a:cubicBezTo>
                  <a:pt x="6802" y="555"/>
                  <a:pt x="6856" y="528"/>
                  <a:pt x="6910" y="514"/>
                </a:cubicBezTo>
                <a:cubicBezTo>
                  <a:pt x="6978" y="487"/>
                  <a:pt x="6938" y="514"/>
                  <a:pt x="6992" y="474"/>
                </a:cubicBezTo>
                <a:cubicBezTo>
                  <a:pt x="7019" y="460"/>
                  <a:pt x="7032" y="433"/>
                  <a:pt x="7060" y="420"/>
                </a:cubicBezTo>
                <a:cubicBezTo>
                  <a:pt x="7127" y="379"/>
                  <a:pt x="7181" y="365"/>
                  <a:pt x="7236" y="325"/>
                </a:cubicBezTo>
                <a:cubicBezTo>
                  <a:pt x="7317" y="271"/>
                  <a:pt x="7439" y="176"/>
                  <a:pt x="7547" y="149"/>
                </a:cubicBezTo>
                <a:cubicBezTo>
                  <a:pt x="7629" y="121"/>
                  <a:pt x="7683" y="162"/>
                  <a:pt x="7737" y="94"/>
                </a:cubicBezTo>
                <a:cubicBezTo>
                  <a:pt x="7588" y="0"/>
                  <a:pt x="7236" y="271"/>
                  <a:pt x="7141" y="311"/>
                </a:cubicBezTo>
                <a:cubicBezTo>
                  <a:pt x="6992" y="379"/>
                  <a:pt x="6707" y="609"/>
                  <a:pt x="6558" y="60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DCE62A2-4AC9-473F-9972-608A8054A106}"/>
              </a:ext>
            </a:extLst>
          </p:cNvPr>
          <p:cNvSpPr>
            <a:spLocks/>
          </p:cNvSpPr>
          <p:nvPr/>
        </p:nvSpPr>
        <p:spPr bwMode="auto">
          <a:xfrm>
            <a:off x="5218113" y="2332038"/>
            <a:ext cx="1130300" cy="784225"/>
          </a:xfrm>
          <a:custGeom>
            <a:avLst/>
            <a:gdLst>
              <a:gd name="T0" fmla="*/ 3943 w 3943"/>
              <a:gd name="T1" fmla="*/ 190 h 2737"/>
              <a:gd name="T2" fmla="*/ 3943 w 3943"/>
              <a:gd name="T3" fmla="*/ 68 h 2737"/>
              <a:gd name="T4" fmla="*/ 3740 w 3943"/>
              <a:gd name="T5" fmla="*/ 177 h 2737"/>
              <a:gd name="T6" fmla="*/ 3482 w 3943"/>
              <a:gd name="T7" fmla="*/ 244 h 2737"/>
              <a:gd name="T8" fmla="*/ 3184 w 3943"/>
              <a:gd name="T9" fmla="*/ 68 h 2737"/>
              <a:gd name="T10" fmla="*/ 3076 w 3943"/>
              <a:gd name="T11" fmla="*/ 0 h 2737"/>
              <a:gd name="T12" fmla="*/ 3374 w 3943"/>
              <a:gd name="T13" fmla="*/ 312 h 2737"/>
              <a:gd name="T14" fmla="*/ 2723 w 3943"/>
              <a:gd name="T15" fmla="*/ 461 h 2737"/>
              <a:gd name="T16" fmla="*/ 2493 w 3943"/>
              <a:gd name="T17" fmla="*/ 271 h 2737"/>
              <a:gd name="T18" fmla="*/ 2385 w 3943"/>
              <a:gd name="T19" fmla="*/ 177 h 2737"/>
              <a:gd name="T20" fmla="*/ 2330 w 3943"/>
              <a:gd name="T21" fmla="*/ 109 h 2737"/>
              <a:gd name="T22" fmla="*/ 2236 w 3943"/>
              <a:gd name="T23" fmla="*/ 109 h 2737"/>
              <a:gd name="T24" fmla="*/ 2629 w 3943"/>
              <a:gd name="T25" fmla="*/ 502 h 2737"/>
              <a:gd name="T26" fmla="*/ 2520 w 3943"/>
              <a:gd name="T27" fmla="*/ 515 h 2737"/>
              <a:gd name="T28" fmla="*/ 2480 w 3943"/>
              <a:gd name="T29" fmla="*/ 475 h 2737"/>
              <a:gd name="T30" fmla="*/ 2060 w 3943"/>
              <a:gd name="T31" fmla="*/ 624 h 2737"/>
              <a:gd name="T32" fmla="*/ 1612 w 3943"/>
              <a:gd name="T33" fmla="*/ 515 h 2737"/>
              <a:gd name="T34" fmla="*/ 1965 w 3943"/>
              <a:gd name="T35" fmla="*/ 691 h 2737"/>
              <a:gd name="T36" fmla="*/ 1789 w 3943"/>
              <a:gd name="T37" fmla="*/ 813 h 2737"/>
              <a:gd name="T38" fmla="*/ 1558 w 3943"/>
              <a:gd name="T39" fmla="*/ 854 h 2737"/>
              <a:gd name="T40" fmla="*/ 1368 w 3943"/>
              <a:gd name="T41" fmla="*/ 746 h 2737"/>
              <a:gd name="T42" fmla="*/ 1219 w 3943"/>
              <a:gd name="T43" fmla="*/ 664 h 2737"/>
              <a:gd name="T44" fmla="*/ 1179 w 3943"/>
              <a:gd name="T45" fmla="*/ 664 h 2737"/>
              <a:gd name="T46" fmla="*/ 1314 w 3943"/>
              <a:gd name="T47" fmla="*/ 800 h 2737"/>
              <a:gd name="T48" fmla="*/ 1545 w 3943"/>
              <a:gd name="T49" fmla="*/ 908 h 2737"/>
              <a:gd name="T50" fmla="*/ 1328 w 3943"/>
              <a:gd name="T51" fmla="*/ 1044 h 2737"/>
              <a:gd name="T52" fmla="*/ 1070 w 3943"/>
              <a:gd name="T53" fmla="*/ 1139 h 2737"/>
              <a:gd name="T54" fmla="*/ 461 w 3943"/>
              <a:gd name="T55" fmla="*/ 1057 h 2737"/>
              <a:gd name="T56" fmla="*/ 1030 w 3943"/>
              <a:gd name="T57" fmla="*/ 1220 h 2737"/>
              <a:gd name="T58" fmla="*/ 677 w 3943"/>
              <a:gd name="T59" fmla="*/ 1477 h 2737"/>
              <a:gd name="T60" fmla="*/ 393 w 3943"/>
              <a:gd name="T61" fmla="*/ 1518 h 2737"/>
              <a:gd name="T62" fmla="*/ 203 w 3943"/>
              <a:gd name="T63" fmla="*/ 1545 h 2737"/>
              <a:gd name="T64" fmla="*/ 583 w 3943"/>
              <a:gd name="T65" fmla="*/ 1545 h 2737"/>
              <a:gd name="T66" fmla="*/ 393 w 3943"/>
              <a:gd name="T67" fmla="*/ 2128 h 2737"/>
              <a:gd name="T68" fmla="*/ 217 w 3943"/>
              <a:gd name="T69" fmla="*/ 2331 h 2737"/>
              <a:gd name="T70" fmla="*/ 0 w 3943"/>
              <a:gd name="T71" fmla="*/ 2480 h 2737"/>
              <a:gd name="T72" fmla="*/ 339 w 3943"/>
              <a:gd name="T73" fmla="*/ 2331 h 2737"/>
              <a:gd name="T74" fmla="*/ 325 w 3943"/>
              <a:gd name="T75" fmla="*/ 2737 h 2737"/>
              <a:gd name="T76" fmla="*/ 379 w 3943"/>
              <a:gd name="T77" fmla="*/ 2575 h 2737"/>
              <a:gd name="T78" fmla="*/ 434 w 3943"/>
              <a:gd name="T79" fmla="*/ 2412 h 2737"/>
              <a:gd name="T80" fmla="*/ 474 w 3943"/>
              <a:gd name="T81" fmla="*/ 2453 h 2737"/>
              <a:gd name="T82" fmla="*/ 515 w 3943"/>
              <a:gd name="T83" fmla="*/ 2670 h 2737"/>
              <a:gd name="T84" fmla="*/ 528 w 3943"/>
              <a:gd name="T85" fmla="*/ 2453 h 2737"/>
              <a:gd name="T86" fmla="*/ 447 w 3943"/>
              <a:gd name="T87" fmla="*/ 2236 h 2737"/>
              <a:gd name="T88" fmla="*/ 583 w 3943"/>
              <a:gd name="T89" fmla="*/ 1762 h 2737"/>
              <a:gd name="T90" fmla="*/ 854 w 3943"/>
              <a:gd name="T91" fmla="*/ 1437 h 2737"/>
              <a:gd name="T92" fmla="*/ 1233 w 3943"/>
              <a:gd name="T93" fmla="*/ 1206 h 2737"/>
              <a:gd name="T94" fmla="*/ 1192 w 3943"/>
              <a:gd name="T95" fmla="*/ 1599 h 2737"/>
              <a:gd name="T96" fmla="*/ 1409 w 3943"/>
              <a:gd name="T97" fmla="*/ 1098 h 2737"/>
              <a:gd name="T98" fmla="*/ 2249 w 3943"/>
              <a:gd name="T99" fmla="*/ 678 h 2737"/>
              <a:gd name="T100" fmla="*/ 2032 w 3943"/>
              <a:gd name="T101" fmla="*/ 1152 h 2737"/>
              <a:gd name="T102" fmla="*/ 2032 w 3943"/>
              <a:gd name="T103" fmla="*/ 1233 h 2737"/>
              <a:gd name="T104" fmla="*/ 2412 w 3943"/>
              <a:gd name="T105" fmla="*/ 651 h 2737"/>
              <a:gd name="T106" fmla="*/ 3455 w 3943"/>
              <a:gd name="T107" fmla="*/ 380 h 2737"/>
              <a:gd name="T108" fmla="*/ 3713 w 3943"/>
              <a:gd name="T109" fmla="*/ 299 h 2737"/>
              <a:gd name="T110" fmla="*/ 3618 w 3943"/>
              <a:gd name="T111" fmla="*/ 488 h 2737"/>
              <a:gd name="T112" fmla="*/ 3374 w 3943"/>
              <a:gd name="T113" fmla="*/ 786 h 2737"/>
              <a:gd name="T114" fmla="*/ 3238 w 3943"/>
              <a:gd name="T115" fmla="*/ 935 h 2737"/>
              <a:gd name="T116" fmla="*/ 3767 w 3943"/>
              <a:gd name="T117" fmla="*/ 380 h 2737"/>
              <a:gd name="T118" fmla="*/ 3943 w 3943"/>
              <a:gd name="T119" fmla="*/ 190 h 2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943" h="2737">
                <a:moveTo>
                  <a:pt x="3943" y="190"/>
                </a:moveTo>
                <a:lnTo>
                  <a:pt x="3943" y="68"/>
                </a:lnTo>
                <a:cubicBezTo>
                  <a:pt x="3875" y="109"/>
                  <a:pt x="3821" y="136"/>
                  <a:pt x="3740" y="177"/>
                </a:cubicBezTo>
                <a:cubicBezTo>
                  <a:pt x="3631" y="244"/>
                  <a:pt x="3658" y="258"/>
                  <a:pt x="3482" y="244"/>
                </a:cubicBezTo>
                <a:cubicBezTo>
                  <a:pt x="3333" y="231"/>
                  <a:pt x="3333" y="258"/>
                  <a:pt x="3184" y="68"/>
                </a:cubicBezTo>
                <a:cubicBezTo>
                  <a:pt x="3143" y="14"/>
                  <a:pt x="3157" y="14"/>
                  <a:pt x="3076" y="0"/>
                </a:cubicBezTo>
                <a:cubicBezTo>
                  <a:pt x="3252" y="312"/>
                  <a:pt x="3279" y="244"/>
                  <a:pt x="3374" y="312"/>
                </a:cubicBezTo>
                <a:cubicBezTo>
                  <a:pt x="3320" y="366"/>
                  <a:pt x="2832" y="502"/>
                  <a:pt x="2723" y="461"/>
                </a:cubicBezTo>
                <a:cubicBezTo>
                  <a:pt x="2615" y="420"/>
                  <a:pt x="2561" y="353"/>
                  <a:pt x="2493" y="271"/>
                </a:cubicBezTo>
                <a:cubicBezTo>
                  <a:pt x="2439" y="231"/>
                  <a:pt x="2425" y="231"/>
                  <a:pt x="2385" y="177"/>
                </a:cubicBezTo>
                <a:cubicBezTo>
                  <a:pt x="2358" y="149"/>
                  <a:pt x="2358" y="122"/>
                  <a:pt x="2330" y="109"/>
                </a:cubicBezTo>
                <a:cubicBezTo>
                  <a:pt x="2236" y="55"/>
                  <a:pt x="2236" y="109"/>
                  <a:pt x="2236" y="109"/>
                </a:cubicBezTo>
                <a:cubicBezTo>
                  <a:pt x="2317" y="244"/>
                  <a:pt x="2588" y="434"/>
                  <a:pt x="2629" y="502"/>
                </a:cubicBezTo>
                <a:cubicBezTo>
                  <a:pt x="2547" y="569"/>
                  <a:pt x="2520" y="515"/>
                  <a:pt x="2520" y="515"/>
                </a:cubicBezTo>
                <a:cubicBezTo>
                  <a:pt x="2358" y="407"/>
                  <a:pt x="2601" y="515"/>
                  <a:pt x="2480" y="475"/>
                </a:cubicBezTo>
                <a:cubicBezTo>
                  <a:pt x="2330" y="556"/>
                  <a:pt x="2290" y="624"/>
                  <a:pt x="2060" y="624"/>
                </a:cubicBezTo>
                <a:cubicBezTo>
                  <a:pt x="1694" y="624"/>
                  <a:pt x="1721" y="461"/>
                  <a:pt x="1612" y="515"/>
                </a:cubicBezTo>
                <a:cubicBezTo>
                  <a:pt x="1639" y="637"/>
                  <a:pt x="1883" y="637"/>
                  <a:pt x="1965" y="691"/>
                </a:cubicBezTo>
                <a:cubicBezTo>
                  <a:pt x="1910" y="732"/>
                  <a:pt x="1843" y="773"/>
                  <a:pt x="1789" y="813"/>
                </a:cubicBezTo>
                <a:cubicBezTo>
                  <a:pt x="1721" y="854"/>
                  <a:pt x="1667" y="895"/>
                  <a:pt x="1558" y="854"/>
                </a:cubicBezTo>
                <a:cubicBezTo>
                  <a:pt x="1490" y="827"/>
                  <a:pt x="1463" y="786"/>
                  <a:pt x="1368" y="746"/>
                </a:cubicBezTo>
                <a:lnTo>
                  <a:pt x="1219" y="664"/>
                </a:lnTo>
                <a:cubicBezTo>
                  <a:pt x="1152" y="637"/>
                  <a:pt x="1192" y="651"/>
                  <a:pt x="1179" y="664"/>
                </a:cubicBezTo>
                <a:cubicBezTo>
                  <a:pt x="1138" y="719"/>
                  <a:pt x="1260" y="773"/>
                  <a:pt x="1314" y="800"/>
                </a:cubicBezTo>
                <a:cubicBezTo>
                  <a:pt x="1409" y="840"/>
                  <a:pt x="1463" y="881"/>
                  <a:pt x="1545" y="908"/>
                </a:cubicBezTo>
                <a:cubicBezTo>
                  <a:pt x="1490" y="1017"/>
                  <a:pt x="1463" y="990"/>
                  <a:pt x="1328" y="1044"/>
                </a:cubicBezTo>
                <a:cubicBezTo>
                  <a:pt x="1219" y="1071"/>
                  <a:pt x="1274" y="1152"/>
                  <a:pt x="1070" y="1139"/>
                </a:cubicBezTo>
                <a:lnTo>
                  <a:pt x="461" y="1057"/>
                </a:lnTo>
                <a:cubicBezTo>
                  <a:pt x="501" y="1220"/>
                  <a:pt x="867" y="1098"/>
                  <a:pt x="1030" y="1220"/>
                </a:cubicBezTo>
                <a:cubicBezTo>
                  <a:pt x="1003" y="1261"/>
                  <a:pt x="732" y="1450"/>
                  <a:pt x="677" y="1477"/>
                </a:cubicBezTo>
                <a:cubicBezTo>
                  <a:pt x="610" y="1491"/>
                  <a:pt x="474" y="1518"/>
                  <a:pt x="393" y="1518"/>
                </a:cubicBezTo>
                <a:cubicBezTo>
                  <a:pt x="285" y="1518"/>
                  <a:pt x="217" y="1464"/>
                  <a:pt x="203" y="1545"/>
                </a:cubicBezTo>
                <a:cubicBezTo>
                  <a:pt x="285" y="1572"/>
                  <a:pt x="488" y="1572"/>
                  <a:pt x="583" y="1545"/>
                </a:cubicBezTo>
                <a:lnTo>
                  <a:pt x="393" y="2128"/>
                </a:lnTo>
                <a:cubicBezTo>
                  <a:pt x="352" y="2223"/>
                  <a:pt x="285" y="2263"/>
                  <a:pt x="217" y="2331"/>
                </a:cubicBezTo>
                <a:cubicBezTo>
                  <a:pt x="108" y="2426"/>
                  <a:pt x="41" y="2426"/>
                  <a:pt x="0" y="2480"/>
                </a:cubicBezTo>
                <a:cubicBezTo>
                  <a:pt x="81" y="2534"/>
                  <a:pt x="257" y="2358"/>
                  <a:pt x="339" y="2331"/>
                </a:cubicBezTo>
                <a:cubicBezTo>
                  <a:pt x="352" y="2426"/>
                  <a:pt x="271" y="2656"/>
                  <a:pt x="325" y="2737"/>
                </a:cubicBezTo>
                <a:cubicBezTo>
                  <a:pt x="393" y="2737"/>
                  <a:pt x="379" y="2683"/>
                  <a:pt x="379" y="2575"/>
                </a:cubicBezTo>
                <a:cubicBezTo>
                  <a:pt x="393" y="2480"/>
                  <a:pt x="393" y="2480"/>
                  <a:pt x="434" y="2412"/>
                </a:cubicBezTo>
                <a:cubicBezTo>
                  <a:pt x="461" y="2439"/>
                  <a:pt x="447" y="2412"/>
                  <a:pt x="474" y="2453"/>
                </a:cubicBezTo>
                <a:cubicBezTo>
                  <a:pt x="515" y="2548"/>
                  <a:pt x="474" y="2588"/>
                  <a:pt x="515" y="2670"/>
                </a:cubicBezTo>
                <a:cubicBezTo>
                  <a:pt x="556" y="2656"/>
                  <a:pt x="637" y="2697"/>
                  <a:pt x="528" y="2453"/>
                </a:cubicBezTo>
                <a:cubicBezTo>
                  <a:pt x="488" y="2372"/>
                  <a:pt x="447" y="2317"/>
                  <a:pt x="447" y="2236"/>
                </a:cubicBezTo>
                <a:cubicBezTo>
                  <a:pt x="434" y="2046"/>
                  <a:pt x="542" y="1924"/>
                  <a:pt x="583" y="1762"/>
                </a:cubicBezTo>
                <a:cubicBezTo>
                  <a:pt x="637" y="1586"/>
                  <a:pt x="732" y="1532"/>
                  <a:pt x="854" y="1437"/>
                </a:cubicBezTo>
                <a:cubicBezTo>
                  <a:pt x="935" y="1382"/>
                  <a:pt x="1098" y="1247"/>
                  <a:pt x="1233" y="1206"/>
                </a:cubicBezTo>
                <a:cubicBezTo>
                  <a:pt x="1260" y="1328"/>
                  <a:pt x="1179" y="1491"/>
                  <a:pt x="1192" y="1599"/>
                </a:cubicBezTo>
                <a:cubicBezTo>
                  <a:pt x="1382" y="1599"/>
                  <a:pt x="1179" y="1206"/>
                  <a:pt x="1409" y="1098"/>
                </a:cubicBezTo>
                <a:cubicBezTo>
                  <a:pt x="1667" y="962"/>
                  <a:pt x="1992" y="732"/>
                  <a:pt x="2249" y="678"/>
                </a:cubicBezTo>
                <a:lnTo>
                  <a:pt x="2032" y="1152"/>
                </a:lnTo>
                <a:cubicBezTo>
                  <a:pt x="2005" y="1220"/>
                  <a:pt x="2032" y="1233"/>
                  <a:pt x="2032" y="1233"/>
                </a:cubicBezTo>
                <a:cubicBezTo>
                  <a:pt x="2181" y="1152"/>
                  <a:pt x="2195" y="719"/>
                  <a:pt x="2412" y="651"/>
                </a:cubicBezTo>
                <a:cubicBezTo>
                  <a:pt x="2656" y="569"/>
                  <a:pt x="3252" y="461"/>
                  <a:pt x="3455" y="380"/>
                </a:cubicBezTo>
                <a:cubicBezTo>
                  <a:pt x="3536" y="339"/>
                  <a:pt x="3631" y="312"/>
                  <a:pt x="3713" y="299"/>
                </a:cubicBezTo>
                <a:cubicBezTo>
                  <a:pt x="3685" y="380"/>
                  <a:pt x="3658" y="434"/>
                  <a:pt x="3618" y="488"/>
                </a:cubicBezTo>
                <a:lnTo>
                  <a:pt x="3374" y="786"/>
                </a:lnTo>
                <a:cubicBezTo>
                  <a:pt x="3306" y="854"/>
                  <a:pt x="3252" y="854"/>
                  <a:pt x="3238" y="935"/>
                </a:cubicBezTo>
                <a:cubicBezTo>
                  <a:pt x="3360" y="949"/>
                  <a:pt x="3699" y="488"/>
                  <a:pt x="3767" y="380"/>
                </a:cubicBezTo>
                <a:cubicBezTo>
                  <a:pt x="3807" y="285"/>
                  <a:pt x="3862" y="258"/>
                  <a:pt x="3943" y="19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D9D14AE4-AAD5-4DE7-97B2-7C4717E8E94E}"/>
              </a:ext>
            </a:extLst>
          </p:cNvPr>
          <p:cNvSpPr>
            <a:spLocks/>
          </p:cNvSpPr>
          <p:nvPr/>
        </p:nvSpPr>
        <p:spPr bwMode="auto">
          <a:xfrm>
            <a:off x="92076" y="4260851"/>
            <a:ext cx="698500" cy="1082675"/>
          </a:xfrm>
          <a:custGeom>
            <a:avLst/>
            <a:gdLst>
              <a:gd name="T0" fmla="*/ 0 w 2439"/>
              <a:gd name="T1" fmla="*/ 298 h 3780"/>
              <a:gd name="T2" fmla="*/ 515 w 2439"/>
              <a:gd name="T3" fmla="*/ 731 h 3780"/>
              <a:gd name="T4" fmla="*/ 610 w 2439"/>
              <a:gd name="T5" fmla="*/ 867 h 3780"/>
              <a:gd name="T6" fmla="*/ 745 w 2439"/>
              <a:gd name="T7" fmla="*/ 1083 h 3780"/>
              <a:gd name="T8" fmla="*/ 975 w 2439"/>
              <a:gd name="T9" fmla="*/ 1287 h 3780"/>
              <a:gd name="T10" fmla="*/ 1138 w 2439"/>
              <a:gd name="T11" fmla="*/ 1842 h 3780"/>
              <a:gd name="T12" fmla="*/ 1341 w 2439"/>
              <a:gd name="T13" fmla="*/ 2940 h 3780"/>
              <a:gd name="T14" fmla="*/ 1450 w 2439"/>
              <a:gd name="T15" fmla="*/ 3536 h 3780"/>
              <a:gd name="T16" fmla="*/ 1423 w 2439"/>
              <a:gd name="T17" fmla="*/ 2858 h 3780"/>
              <a:gd name="T18" fmla="*/ 2073 w 2439"/>
              <a:gd name="T19" fmla="*/ 3062 h 3780"/>
              <a:gd name="T20" fmla="*/ 2114 w 2439"/>
              <a:gd name="T21" fmla="*/ 3007 h 3780"/>
              <a:gd name="T22" fmla="*/ 1450 w 2439"/>
              <a:gd name="T23" fmla="*/ 2587 h 3780"/>
              <a:gd name="T24" fmla="*/ 1897 w 2439"/>
              <a:gd name="T25" fmla="*/ 2140 h 3780"/>
              <a:gd name="T26" fmla="*/ 2371 w 2439"/>
              <a:gd name="T27" fmla="*/ 2357 h 3780"/>
              <a:gd name="T28" fmla="*/ 2249 w 2439"/>
              <a:gd name="T29" fmla="*/ 2195 h 3780"/>
              <a:gd name="T30" fmla="*/ 2398 w 2439"/>
              <a:gd name="T31" fmla="*/ 1707 h 3780"/>
              <a:gd name="T32" fmla="*/ 1396 w 2439"/>
              <a:gd name="T33" fmla="*/ 2276 h 3780"/>
              <a:gd name="T34" fmla="*/ 1626 w 2439"/>
              <a:gd name="T35" fmla="*/ 1734 h 3780"/>
              <a:gd name="T36" fmla="*/ 1992 w 2439"/>
              <a:gd name="T37" fmla="*/ 1517 h 3780"/>
              <a:gd name="T38" fmla="*/ 1423 w 2439"/>
              <a:gd name="T39" fmla="*/ 1774 h 3780"/>
              <a:gd name="T40" fmla="*/ 1165 w 2439"/>
              <a:gd name="T41" fmla="*/ 1571 h 3780"/>
              <a:gd name="T42" fmla="*/ 1450 w 2439"/>
              <a:gd name="T43" fmla="*/ 1436 h 3780"/>
              <a:gd name="T44" fmla="*/ 1138 w 2439"/>
              <a:gd name="T45" fmla="*/ 1490 h 3780"/>
              <a:gd name="T46" fmla="*/ 1030 w 2439"/>
              <a:gd name="T47" fmla="*/ 1260 h 3780"/>
              <a:gd name="T48" fmla="*/ 1572 w 2439"/>
              <a:gd name="T49" fmla="*/ 975 h 3780"/>
              <a:gd name="T50" fmla="*/ 1545 w 2439"/>
              <a:gd name="T51" fmla="*/ 921 h 3780"/>
              <a:gd name="T52" fmla="*/ 1219 w 2439"/>
              <a:gd name="T53" fmla="*/ 934 h 3780"/>
              <a:gd name="T54" fmla="*/ 732 w 2439"/>
              <a:gd name="T55" fmla="*/ 853 h 3780"/>
              <a:gd name="T56" fmla="*/ 1111 w 2439"/>
              <a:gd name="T57" fmla="*/ 460 h 3780"/>
              <a:gd name="T58" fmla="*/ 542 w 2439"/>
              <a:gd name="T59" fmla="*/ 691 h 3780"/>
              <a:gd name="T60" fmla="*/ 434 w 2439"/>
              <a:gd name="T61" fmla="*/ 541 h 3780"/>
              <a:gd name="T62" fmla="*/ 1030 w 2439"/>
              <a:gd name="T63" fmla="*/ 203 h 3780"/>
              <a:gd name="T64" fmla="*/ 732 w 2439"/>
              <a:gd name="T65" fmla="*/ 0 h 3780"/>
              <a:gd name="T66" fmla="*/ 366 w 2439"/>
              <a:gd name="T67" fmla="*/ 514 h 3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439" h="3780">
                <a:moveTo>
                  <a:pt x="0" y="216"/>
                </a:moveTo>
                <a:lnTo>
                  <a:pt x="0" y="298"/>
                </a:lnTo>
                <a:cubicBezTo>
                  <a:pt x="122" y="352"/>
                  <a:pt x="312" y="501"/>
                  <a:pt x="325" y="650"/>
                </a:cubicBezTo>
                <a:cubicBezTo>
                  <a:pt x="420" y="636"/>
                  <a:pt x="447" y="663"/>
                  <a:pt x="515" y="731"/>
                </a:cubicBezTo>
                <a:cubicBezTo>
                  <a:pt x="542" y="758"/>
                  <a:pt x="569" y="785"/>
                  <a:pt x="583" y="812"/>
                </a:cubicBezTo>
                <a:cubicBezTo>
                  <a:pt x="596" y="840"/>
                  <a:pt x="596" y="840"/>
                  <a:pt x="610" y="867"/>
                </a:cubicBezTo>
                <a:lnTo>
                  <a:pt x="623" y="948"/>
                </a:lnTo>
                <a:cubicBezTo>
                  <a:pt x="745" y="962"/>
                  <a:pt x="759" y="962"/>
                  <a:pt x="745" y="1083"/>
                </a:cubicBezTo>
                <a:cubicBezTo>
                  <a:pt x="854" y="1083"/>
                  <a:pt x="826" y="1083"/>
                  <a:pt x="881" y="1178"/>
                </a:cubicBezTo>
                <a:cubicBezTo>
                  <a:pt x="908" y="1219"/>
                  <a:pt x="935" y="1246"/>
                  <a:pt x="975" y="1287"/>
                </a:cubicBezTo>
                <a:cubicBezTo>
                  <a:pt x="1138" y="1571"/>
                  <a:pt x="1043" y="1503"/>
                  <a:pt x="1016" y="1612"/>
                </a:cubicBezTo>
                <a:cubicBezTo>
                  <a:pt x="1111" y="1747"/>
                  <a:pt x="1057" y="1517"/>
                  <a:pt x="1138" y="1842"/>
                </a:cubicBezTo>
                <a:cubicBezTo>
                  <a:pt x="1165" y="1951"/>
                  <a:pt x="1423" y="2316"/>
                  <a:pt x="1382" y="2628"/>
                </a:cubicBezTo>
                <a:cubicBezTo>
                  <a:pt x="1382" y="2750"/>
                  <a:pt x="1328" y="2764"/>
                  <a:pt x="1341" y="2940"/>
                </a:cubicBezTo>
                <a:cubicBezTo>
                  <a:pt x="1341" y="2994"/>
                  <a:pt x="1341" y="3062"/>
                  <a:pt x="1355" y="3102"/>
                </a:cubicBezTo>
                <a:lnTo>
                  <a:pt x="1450" y="3536"/>
                </a:lnTo>
                <a:cubicBezTo>
                  <a:pt x="1477" y="3617"/>
                  <a:pt x="1504" y="3739"/>
                  <a:pt x="1585" y="3780"/>
                </a:cubicBezTo>
                <a:cubicBezTo>
                  <a:pt x="1585" y="3671"/>
                  <a:pt x="1368" y="3102"/>
                  <a:pt x="1423" y="2858"/>
                </a:cubicBezTo>
                <a:cubicBezTo>
                  <a:pt x="1585" y="2940"/>
                  <a:pt x="1585" y="2980"/>
                  <a:pt x="1829" y="3021"/>
                </a:cubicBezTo>
                <a:cubicBezTo>
                  <a:pt x="1924" y="3035"/>
                  <a:pt x="1992" y="3035"/>
                  <a:pt x="2073" y="3062"/>
                </a:cubicBezTo>
                <a:cubicBezTo>
                  <a:pt x="2154" y="3089"/>
                  <a:pt x="2236" y="3143"/>
                  <a:pt x="2290" y="3116"/>
                </a:cubicBezTo>
                <a:cubicBezTo>
                  <a:pt x="2290" y="3062"/>
                  <a:pt x="2330" y="3048"/>
                  <a:pt x="2114" y="3007"/>
                </a:cubicBezTo>
                <a:cubicBezTo>
                  <a:pt x="1734" y="2913"/>
                  <a:pt x="1748" y="3021"/>
                  <a:pt x="1423" y="2764"/>
                </a:cubicBezTo>
                <a:cubicBezTo>
                  <a:pt x="1436" y="2669"/>
                  <a:pt x="1450" y="2682"/>
                  <a:pt x="1450" y="2587"/>
                </a:cubicBezTo>
                <a:cubicBezTo>
                  <a:pt x="1450" y="2520"/>
                  <a:pt x="1436" y="2493"/>
                  <a:pt x="1436" y="2398"/>
                </a:cubicBezTo>
                <a:cubicBezTo>
                  <a:pt x="1666" y="2235"/>
                  <a:pt x="1612" y="2276"/>
                  <a:pt x="1897" y="2140"/>
                </a:cubicBezTo>
                <a:cubicBezTo>
                  <a:pt x="2019" y="2073"/>
                  <a:pt x="2073" y="2140"/>
                  <a:pt x="2276" y="2262"/>
                </a:cubicBezTo>
                <a:cubicBezTo>
                  <a:pt x="2385" y="2330"/>
                  <a:pt x="2290" y="2303"/>
                  <a:pt x="2371" y="2357"/>
                </a:cubicBezTo>
                <a:cubicBezTo>
                  <a:pt x="2371" y="2357"/>
                  <a:pt x="2439" y="2330"/>
                  <a:pt x="2358" y="2262"/>
                </a:cubicBezTo>
                <a:cubicBezTo>
                  <a:pt x="2344" y="2235"/>
                  <a:pt x="2290" y="2208"/>
                  <a:pt x="2249" y="2195"/>
                </a:cubicBezTo>
                <a:cubicBezTo>
                  <a:pt x="2168" y="2140"/>
                  <a:pt x="2141" y="2086"/>
                  <a:pt x="2073" y="2045"/>
                </a:cubicBezTo>
                <a:cubicBezTo>
                  <a:pt x="2195" y="1896"/>
                  <a:pt x="2385" y="1856"/>
                  <a:pt x="2398" y="1707"/>
                </a:cubicBezTo>
                <a:cubicBezTo>
                  <a:pt x="2249" y="1720"/>
                  <a:pt x="2317" y="1815"/>
                  <a:pt x="1951" y="2045"/>
                </a:cubicBezTo>
                <a:cubicBezTo>
                  <a:pt x="1843" y="2100"/>
                  <a:pt x="1558" y="2276"/>
                  <a:pt x="1396" y="2276"/>
                </a:cubicBezTo>
                <a:cubicBezTo>
                  <a:pt x="1382" y="2222"/>
                  <a:pt x="1382" y="2167"/>
                  <a:pt x="1355" y="2127"/>
                </a:cubicBezTo>
                <a:cubicBezTo>
                  <a:pt x="1260" y="1924"/>
                  <a:pt x="1206" y="1951"/>
                  <a:pt x="1626" y="1734"/>
                </a:cubicBezTo>
                <a:lnTo>
                  <a:pt x="1910" y="1598"/>
                </a:lnTo>
                <a:cubicBezTo>
                  <a:pt x="1992" y="1544"/>
                  <a:pt x="1965" y="1585"/>
                  <a:pt x="1992" y="1517"/>
                </a:cubicBezTo>
                <a:cubicBezTo>
                  <a:pt x="1910" y="1476"/>
                  <a:pt x="1897" y="1531"/>
                  <a:pt x="1802" y="1585"/>
                </a:cubicBezTo>
                <a:lnTo>
                  <a:pt x="1423" y="1774"/>
                </a:lnTo>
                <a:cubicBezTo>
                  <a:pt x="1368" y="1802"/>
                  <a:pt x="1287" y="1856"/>
                  <a:pt x="1233" y="1869"/>
                </a:cubicBezTo>
                <a:cubicBezTo>
                  <a:pt x="1192" y="1802"/>
                  <a:pt x="1165" y="1666"/>
                  <a:pt x="1165" y="1571"/>
                </a:cubicBezTo>
                <a:cubicBezTo>
                  <a:pt x="1192" y="1558"/>
                  <a:pt x="1246" y="1531"/>
                  <a:pt x="1314" y="1517"/>
                </a:cubicBezTo>
                <a:cubicBezTo>
                  <a:pt x="1355" y="1490"/>
                  <a:pt x="1423" y="1476"/>
                  <a:pt x="1450" y="1436"/>
                </a:cubicBezTo>
                <a:cubicBezTo>
                  <a:pt x="1409" y="1409"/>
                  <a:pt x="1355" y="1422"/>
                  <a:pt x="1301" y="1449"/>
                </a:cubicBezTo>
                <a:cubicBezTo>
                  <a:pt x="1260" y="1476"/>
                  <a:pt x="1206" y="1490"/>
                  <a:pt x="1138" y="1490"/>
                </a:cubicBezTo>
                <a:cubicBezTo>
                  <a:pt x="1125" y="1463"/>
                  <a:pt x="1084" y="1409"/>
                  <a:pt x="1070" y="1382"/>
                </a:cubicBezTo>
                <a:cubicBezTo>
                  <a:pt x="1057" y="1341"/>
                  <a:pt x="1057" y="1314"/>
                  <a:pt x="1030" y="1260"/>
                </a:cubicBezTo>
                <a:cubicBezTo>
                  <a:pt x="989" y="1192"/>
                  <a:pt x="908" y="1151"/>
                  <a:pt x="894" y="1043"/>
                </a:cubicBezTo>
                <a:cubicBezTo>
                  <a:pt x="1097" y="934"/>
                  <a:pt x="1450" y="1002"/>
                  <a:pt x="1572" y="975"/>
                </a:cubicBezTo>
                <a:cubicBezTo>
                  <a:pt x="1626" y="962"/>
                  <a:pt x="1599" y="962"/>
                  <a:pt x="1626" y="948"/>
                </a:cubicBezTo>
                <a:lnTo>
                  <a:pt x="1545" y="921"/>
                </a:lnTo>
                <a:cubicBezTo>
                  <a:pt x="1531" y="921"/>
                  <a:pt x="1450" y="921"/>
                  <a:pt x="1423" y="934"/>
                </a:cubicBezTo>
                <a:cubicBezTo>
                  <a:pt x="1341" y="934"/>
                  <a:pt x="1301" y="934"/>
                  <a:pt x="1219" y="934"/>
                </a:cubicBezTo>
                <a:cubicBezTo>
                  <a:pt x="1030" y="921"/>
                  <a:pt x="962" y="975"/>
                  <a:pt x="826" y="989"/>
                </a:cubicBezTo>
                <a:cubicBezTo>
                  <a:pt x="786" y="948"/>
                  <a:pt x="772" y="921"/>
                  <a:pt x="732" y="853"/>
                </a:cubicBezTo>
                <a:cubicBezTo>
                  <a:pt x="772" y="745"/>
                  <a:pt x="826" y="731"/>
                  <a:pt x="908" y="650"/>
                </a:cubicBezTo>
                <a:cubicBezTo>
                  <a:pt x="948" y="623"/>
                  <a:pt x="1097" y="487"/>
                  <a:pt x="1111" y="460"/>
                </a:cubicBezTo>
                <a:cubicBezTo>
                  <a:pt x="962" y="460"/>
                  <a:pt x="867" y="691"/>
                  <a:pt x="650" y="785"/>
                </a:cubicBezTo>
                <a:cubicBezTo>
                  <a:pt x="596" y="758"/>
                  <a:pt x="583" y="731"/>
                  <a:pt x="542" y="691"/>
                </a:cubicBezTo>
                <a:cubicBezTo>
                  <a:pt x="515" y="663"/>
                  <a:pt x="501" y="636"/>
                  <a:pt x="488" y="623"/>
                </a:cubicBezTo>
                <a:cubicBezTo>
                  <a:pt x="447" y="582"/>
                  <a:pt x="461" y="609"/>
                  <a:pt x="434" y="541"/>
                </a:cubicBezTo>
                <a:cubicBezTo>
                  <a:pt x="637" y="392"/>
                  <a:pt x="691" y="311"/>
                  <a:pt x="935" y="243"/>
                </a:cubicBezTo>
                <a:lnTo>
                  <a:pt x="1030" y="203"/>
                </a:lnTo>
                <a:cubicBezTo>
                  <a:pt x="935" y="135"/>
                  <a:pt x="867" y="216"/>
                  <a:pt x="745" y="230"/>
                </a:cubicBezTo>
                <a:cubicBezTo>
                  <a:pt x="745" y="162"/>
                  <a:pt x="759" y="67"/>
                  <a:pt x="732" y="0"/>
                </a:cubicBezTo>
                <a:cubicBezTo>
                  <a:pt x="596" y="27"/>
                  <a:pt x="786" y="162"/>
                  <a:pt x="637" y="311"/>
                </a:cubicBezTo>
                <a:cubicBezTo>
                  <a:pt x="569" y="379"/>
                  <a:pt x="447" y="487"/>
                  <a:pt x="366" y="514"/>
                </a:cubicBezTo>
                <a:cubicBezTo>
                  <a:pt x="230" y="447"/>
                  <a:pt x="149" y="298"/>
                  <a:pt x="0" y="21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18408374-56AB-4036-B7CF-9845F571FF98}"/>
              </a:ext>
            </a:extLst>
          </p:cNvPr>
          <p:cNvSpPr>
            <a:spLocks/>
          </p:cNvSpPr>
          <p:nvPr/>
        </p:nvSpPr>
        <p:spPr bwMode="auto">
          <a:xfrm>
            <a:off x="92076" y="5529263"/>
            <a:ext cx="1292225" cy="776288"/>
          </a:xfrm>
          <a:custGeom>
            <a:avLst/>
            <a:gdLst>
              <a:gd name="T0" fmla="*/ 0 w 4512"/>
              <a:gd name="T1" fmla="*/ 2629 h 2710"/>
              <a:gd name="T2" fmla="*/ 0 w 4512"/>
              <a:gd name="T3" fmla="*/ 2710 h 2710"/>
              <a:gd name="T4" fmla="*/ 325 w 4512"/>
              <a:gd name="T5" fmla="*/ 2493 h 2710"/>
              <a:gd name="T6" fmla="*/ 637 w 4512"/>
              <a:gd name="T7" fmla="*/ 2290 h 2710"/>
              <a:gd name="T8" fmla="*/ 1003 w 4512"/>
              <a:gd name="T9" fmla="*/ 2209 h 2710"/>
              <a:gd name="T10" fmla="*/ 1341 w 4512"/>
              <a:gd name="T11" fmla="*/ 2344 h 2710"/>
              <a:gd name="T12" fmla="*/ 1030 w 4512"/>
              <a:gd name="T13" fmla="*/ 2182 h 2710"/>
              <a:gd name="T14" fmla="*/ 1084 w 4512"/>
              <a:gd name="T15" fmla="*/ 2114 h 2710"/>
              <a:gd name="T16" fmla="*/ 1301 w 4512"/>
              <a:gd name="T17" fmla="*/ 2046 h 2710"/>
              <a:gd name="T18" fmla="*/ 1572 w 4512"/>
              <a:gd name="T19" fmla="*/ 1924 h 2710"/>
              <a:gd name="T20" fmla="*/ 2181 w 4512"/>
              <a:gd name="T21" fmla="*/ 1775 h 2710"/>
              <a:gd name="T22" fmla="*/ 2425 w 4512"/>
              <a:gd name="T23" fmla="*/ 1640 h 2710"/>
              <a:gd name="T24" fmla="*/ 3387 w 4512"/>
              <a:gd name="T25" fmla="*/ 1558 h 2710"/>
              <a:gd name="T26" fmla="*/ 3469 w 4512"/>
              <a:gd name="T27" fmla="*/ 1992 h 2710"/>
              <a:gd name="T28" fmla="*/ 3604 w 4512"/>
              <a:gd name="T29" fmla="*/ 2019 h 2710"/>
              <a:gd name="T30" fmla="*/ 3523 w 4512"/>
              <a:gd name="T31" fmla="*/ 1938 h 2710"/>
              <a:gd name="T32" fmla="*/ 3563 w 4512"/>
              <a:gd name="T33" fmla="*/ 1558 h 2710"/>
              <a:gd name="T34" fmla="*/ 3875 w 4512"/>
              <a:gd name="T35" fmla="*/ 1585 h 2710"/>
              <a:gd name="T36" fmla="*/ 4241 w 4512"/>
              <a:gd name="T37" fmla="*/ 1653 h 2710"/>
              <a:gd name="T38" fmla="*/ 3834 w 4512"/>
              <a:gd name="T39" fmla="*/ 1477 h 2710"/>
              <a:gd name="T40" fmla="*/ 3970 w 4512"/>
              <a:gd name="T41" fmla="*/ 1220 h 2710"/>
              <a:gd name="T42" fmla="*/ 4078 w 4512"/>
              <a:gd name="T43" fmla="*/ 854 h 2710"/>
              <a:gd name="T44" fmla="*/ 4132 w 4512"/>
              <a:gd name="T45" fmla="*/ 800 h 2710"/>
              <a:gd name="T46" fmla="*/ 4254 w 4512"/>
              <a:gd name="T47" fmla="*/ 745 h 2710"/>
              <a:gd name="T48" fmla="*/ 4512 w 4512"/>
              <a:gd name="T49" fmla="*/ 623 h 2710"/>
              <a:gd name="T50" fmla="*/ 4146 w 4512"/>
              <a:gd name="T51" fmla="*/ 705 h 2710"/>
              <a:gd name="T52" fmla="*/ 4336 w 4512"/>
              <a:gd name="T53" fmla="*/ 163 h 2710"/>
              <a:gd name="T54" fmla="*/ 4471 w 4512"/>
              <a:gd name="T55" fmla="*/ 68 h 2710"/>
              <a:gd name="T56" fmla="*/ 4282 w 4512"/>
              <a:gd name="T57" fmla="*/ 122 h 2710"/>
              <a:gd name="T58" fmla="*/ 3889 w 4512"/>
              <a:gd name="T59" fmla="*/ 1179 h 2710"/>
              <a:gd name="T60" fmla="*/ 3604 w 4512"/>
              <a:gd name="T61" fmla="*/ 1477 h 2710"/>
              <a:gd name="T62" fmla="*/ 2479 w 4512"/>
              <a:gd name="T63" fmla="*/ 1531 h 2710"/>
              <a:gd name="T64" fmla="*/ 1639 w 4512"/>
              <a:gd name="T65" fmla="*/ 1829 h 2710"/>
              <a:gd name="T66" fmla="*/ 1829 w 4512"/>
              <a:gd name="T67" fmla="*/ 1382 h 2710"/>
              <a:gd name="T68" fmla="*/ 1924 w 4512"/>
              <a:gd name="T69" fmla="*/ 881 h 2710"/>
              <a:gd name="T70" fmla="*/ 1829 w 4512"/>
              <a:gd name="T71" fmla="*/ 1003 h 2710"/>
              <a:gd name="T72" fmla="*/ 1788 w 4512"/>
              <a:gd name="T73" fmla="*/ 1206 h 2710"/>
              <a:gd name="T74" fmla="*/ 1680 w 4512"/>
              <a:gd name="T75" fmla="*/ 1558 h 2710"/>
              <a:gd name="T76" fmla="*/ 1206 w 4512"/>
              <a:gd name="T77" fmla="*/ 2006 h 2710"/>
              <a:gd name="T78" fmla="*/ 542 w 4512"/>
              <a:gd name="T79" fmla="*/ 2276 h 2710"/>
              <a:gd name="T80" fmla="*/ 0 w 4512"/>
              <a:gd name="T81" fmla="*/ 2629 h 2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512" h="2710">
                <a:moveTo>
                  <a:pt x="0" y="2629"/>
                </a:moveTo>
                <a:lnTo>
                  <a:pt x="0" y="2710"/>
                </a:lnTo>
                <a:lnTo>
                  <a:pt x="325" y="2493"/>
                </a:lnTo>
                <a:cubicBezTo>
                  <a:pt x="420" y="2412"/>
                  <a:pt x="515" y="2358"/>
                  <a:pt x="637" y="2290"/>
                </a:cubicBezTo>
                <a:cubicBezTo>
                  <a:pt x="745" y="2236"/>
                  <a:pt x="908" y="2141"/>
                  <a:pt x="1003" y="2209"/>
                </a:cubicBezTo>
                <a:cubicBezTo>
                  <a:pt x="1070" y="2263"/>
                  <a:pt x="1260" y="2385"/>
                  <a:pt x="1341" y="2344"/>
                </a:cubicBezTo>
                <a:cubicBezTo>
                  <a:pt x="1287" y="2304"/>
                  <a:pt x="1111" y="2263"/>
                  <a:pt x="1030" y="2182"/>
                </a:cubicBezTo>
                <a:cubicBezTo>
                  <a:pt x="1057" y="2127"/>
                  <a:pt x="1043" y="2141"/>
                  <a:pt x="1084" y="2114"/>
                </a:cubicBezTo>
                <a:cubicBezTo>
                  <a:pt x="1125" y="2087"/>
                  <a:pt x="1246" y="2060"/>
                  <a:pt x="1301" y="2046"/>
                </a:cubicBezTo>
                <a:cubicBezTo>
                  <a:pt x="1396" y="2019"/>
                  <a:pt x="1490" y="1951"/>
                  <a:pt x="1572" y="1924"/>
                </a:cubicBezTo>
                <a:cubicBezTo>
                  <a:pt x="1788" y="1856"/>
                  <a:pt x="1937" y="1911"/>
                  <a:pt x="2181" y="1775"/>
                </a:cubicBezTo>
                <a:cubicBezTo>
                  <a:pt x="2263" y="1735"/>
                  <a:pt x="2344" y="1694"/>
                  <a:pt x="2425" y="1640"/>
                </a:cubicBezTo>
                <a:cubicBezTo>
                  <a:pt x="2642" y="1531"/>
                  <a:pt x="3360" y="1545"/>
                  <a:pt x="3387" y="1558"/>
                </a:cubicBezTo>
                <a:cubicBezTo>
                  <a:pt x="3469" y="1626"/>
                  <a:pt x="3347" y="1870"/>
                  <a:pt x="3469" y="1992"/>
                </a:cubicBezTo>
                <a:cubicBezTo>
                  <a:pt x="3523" y="2046"/>
                  <a:pt x="3509" y="2033"/>
                  <a:pt x="3604" y="2019"/>
                </a:cubicBezTo>
                <a:cubicBezTo>
                  <a:pt x="3590" y="1951"/>
                  <a:pt x="3577" y="1992"/>
                  <a:pt x="3523" y="1938"/>
                </a:cubicBezTo>
                <a:cubicBezTo>
                  <a:pt x="3469" y="1884"/>
                  <a:pt x="3428" y="1585"/>
                  <a:pt x="3563" y="1558"/>
                </a:cubicBezTo>
                <a:cubicBezTo>
                  <a:pt x="3740" y="1518"/>
                  <a:pt x="3740" y="1531"/>
                  <a:pt x="3875" y="1585"/>
                </a:cubicBezTo>
                <a:cubicBezTo>
                  <a:pt x="4024" y="1640"/>
                  <a:pt x="4146" y="1721"/>
                  <a:pt x="4241" y="1653"/>
                </a:cubicBezTo>
                <a:lnTo>
                  <a:pt x="3834" y="1477"/>
                </a:lnTo>
                <a:cubicBezTo>
                  <a:pt x="3861" y="1342"/>
                  <a:pt x="3929" y="1396"/>
                  <a:pt x="3970" y="1220"/>
                </a:cubicBezTo>
                <a:lnTo>
                  <a:pt x="4078" y="854"/>
                </a:lnTo>
                <a:cubicBezTo>
                  <a:pt x="4105" y="800"/>
                  <a:pt x="4092" y="827"/>
                  <a:pt x="4132" y="800"/>
                </a:cubicBezTo>
                <a:cubicBezTo>
                  <a:pt x="4146" y="786"/>
                  <a:pt x="4227" y="759"/>
                  <a:pt x="4254" y="745"/>
                </a:cubicBezTo>
                <a:cubicBezTo>
                  <a:pt x="4417" y="637"/>
                  <a:pt x="4458" y="705"/>
                  <a:pt x="4512" y="623"/>
                </a:cubicBezTo>
                <a:cubicBezTo>
                  <a:pt x="4403" y="583"/>
                  <a:pt x="4241" y="691"/>
                  <a:pt x="4146" y="705"/>
                </a:cubicBezTo>
                <a:lnTo>
                  <a:pt x="4336" y="163"/>
                </a:lnTo>
                <a:cubicBezTo>
                  <a:pt x="4390" y="81"/>
                  <a:pt x="4417" y="136"/>
                  <a:pt x="4471" y="68"/>
                </a:cubicBezTo>
                <a:cubicBezTo>
                  <a:pt x="4390" y="0"/>
                  <a:pt x="4336" y="68"/>
                  <a:pt x="4282" y="122"/>
                </a:cubicBezTo>
                <a:cubicBezTo>
                  <a:pt x="4227" y="190"/>
                  <a:pt x="3902" y="1084"/>
                  <a:pt x="3889" y="1179"/>
                </a:cubicBezTo>
                <a:cubicBezTo>
                  <a:pt x="3861" y="1342"/>
                  <a:pt x="3780" y="1464"/>
                  <a:pt x="3604" y="1477"/>
                </a:cubicBezTo>
                <a:cubicBezTo>
                  <a:pt x="3347" y="1504"/>
                  <a:pt x="2669" y="1450"/>
                  <a:pt x="2479" y="1531"/>
                </a:cubicBezTo>
                <a:cubicBezTo>
                  <a:pt x="2263" y="1626"/>
                  <a:pt x="2046" y="1856"/>
                  <a:pt x="1639" y="1829"/>
                </a:cubicBezTo>
                <a:cubicBezTo>
                  <a:pt x="1639" y="1789"/>
                  <a:pt x="1802" y="1464"/>
                  <a:pt x="1829" y="1382"/>
                </a:cubicBezTo>
                <a:lnTo>
                  <a:pt x="1924" y="881"/>
                </a:lnTo>
                <a:cubicBezTo>
                  <a:pt x="1829" y="881"/>
                  <a:pt x="1843" y="908"/>
                  <a:pt x="1829" y="1003"/>
                </a:cubicBezTo>
                <a:cubicBezTo>
                  <a:pt x="1816" y="1084"/>
                  <a:pt x="1802" y="1111"/>
                  <a:pt x="1788" y="1206"/>
                </a:cubicBezTo>
                <a:cubicBezTo>
                  <a:pt x="1761" y="1423"/>
                  <a:pt x="1734" y="1396"/>
                  <a:pt x="1680" y="1558"/>
                </a:cubicBezTo>
                <a:cubicBezTo>
                  <a:pt x="1572" y="1870"/>
                  <a:pt x="1531" y="1897"/>
                  <a:pt x="1206" y="2006"/>
                </a:cubicBezTo>
                <a:cubicBezTo>
                  <a:pt x="1003" y="2073"/>
                  <a:pt x="718" y="2168"/>
                  <a:pt x="542" y="2276"/>
                </a:cubicBezTo>
                <a:cubicBezTo>
                  <a:pt x="406" y="2344"/>
                  <a:pt x="108" y="2588"/>
                  <a:pt x="0" y="262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C2DDDDC3-F190-4745-8FAF-D753DB35DA02}"/>
              </a:ext>
            </a:extLst>
          </p:cNvPr>
          <p:cNvSpPr>
            <a:spLocks/>
          </p:cNvSpPr>
          <p:nvPr/>
        </p:nvSpPr>
        <p:spPr bwMode="auto">
          <a:xfrm>
            <a:off x="5229226" y="3275013"/>
            <a:ext cx="606425" cy="942975"/>
          </a:xfrm>
          <a:custGeom>
            <a:avLst/>
            <a:gdLst>
              <a:gd name="T0" fmla="*/ 962 w 2113"/>
              <a:gd name="T1" fmla="*/ 732 h 3292"/>
              <a:gd name="T2" fmla="*/ 772 w 2113"/>
              <a:gd name="T3" fmla="*/ 528 h 3292"/>
              <a:gd name="T4" fmla="*/ 623 w 2113"/>
              <a:gd name="T5" fmla="*/ 352 h 3292"/>
              <a:gd name="T6" fmla="*/ 894 w 2113"/>
              <a:gd name="T7" fmla="*/ 813 h 3292"/>
              <a:gd name="T8" fmla="*/ 1029 w 2113"/>
              <a:gd name="T9" fmla="*/ 948 h 3292"/>
              <a:gd name="T10" fmla="*/ 867 w 2113"/>
              <a:gd name="T11" fmla="*/ 1125 h 3292"/>
              <a:gd name="T12" fmla="*/ 325 w 2113"/>
              <a:gd name="T13" fmla="*/ 1152 h 3292"/>
              <a:gd name="T14" fmla="*/ 162 w 2113"/>
              <a:gd name="T15" fmla="*/ 1125 h 3292"/>
              <a:gd name="T16" fmla="*/ 13 w 2113"/>
              <a:gd name="T17" fmla="*/ 1138 h 3292"/>
              <a:gd name="T18" fmla="*/ 596 w 2113"/>
              <a:gd name="T19" fmla="*/ 1274 h 3292"/>
              <a:gd name="T20" fmla="*/ 81 w 2113"/>
              <a:gd name="T21" fmla="*/ 1531 h 3292"/>
              <a:gd name="T22" fmla="*/ 636 w 2113"/>
              <a:gd name="T23" fmla="*/ 1341 h 3292"/>
              <a:gd name="T24" fmla="*/ 1016 w 2113"/>
              <a:gd name="T25" fmla="*/ 1125 h 3292"/>
              <a:gd name="T26" fmla="*/ 1124 w 2113"/>
              <a:gd name="T27" fmla="*/ 1030 h 3292"/>
              <a:gd name="T28" fmla="*/ 1273 w 2113"/>
              <a:gd name="T29" fmla="*/ 1138 h 3292"/>
              <a:gd name="T30" fmla="*/ 1490 w 2113"/>
              <a:gd name="T31" fmla="*/ 1450 h 3292"/>
              <a:gd name="T32" fmla="*/ 1463 w 2113"/>
              <a:gd name="T33" fmla="*/ 1653 h 3292"/>
              <a:gd name="T34" fmla="*/ 1029 w 2113"/>
              <a:gd name="T35" fmla="*/ 1653 h 3292"/>
              <a:gd name="T36" fmla="*/ 1395 w 2113"/>
              <a:gd name="T37" fmla="*/ 1707 h 3292"/>
              <a:gd name="T38" fmla="*/ 1490 w 2113"/>
              <a:gd name="T39" fmla="*/ 1748 h 3292"/>
              <a:gd name="T40" fmla="*/ 1748 w 2113"/>
              <a:gd name="T41" fmla="*/ 2507 h 3292"/>
              <a:gd name="T42" fmla="*/ 1802 w 2113"/>
              <a:gd name="T43" fmla="*/ 2696 h 3292"/>
              <a:gd name="T44" fmla="*/ 1937 w 2113"/>
              <a:gd name="T45" fmla="*/ 3238 h 3292"/>
              <a:gd name="T46" fmla="*/ 1978 w 2113"/>
              <a:gd name="T47" fmla="*/ 3292 h 3292"/>
              <a:gd name="T48" fmla="*/ 1978 w 2113"/>
              <a:gd name="T49" fmla="*/ 3265 h 3292"/>
              <a:gd name="T50" fmla="*/ 1991 w 2113"/>
              <a:gd name="T51" fmla="*/ 3252 h 3292"/>
              <a:gd name="T52" fmla="*/ 1991 w 2113"/>
              <a:gd name="T53" fmla="*/ 3211 h 3292"/>
              <a:gd name="T54" fmla="*/ 1964 w 2113"/>
              <a:gd name="T55" fmla="*/ 3116 h 3292"/>
              <a:gd name="T56" fmla="*/ 1937 w 2113"/>
              <a:gd name="T57" fmla="*/ 2913 h 3292"/>
              <a:gd name="T58" fmla="*/ 1693 w 2113"/>
              <a:gd name="T59" fmla="*/ 2046 h 3292"/>
              <a:gd name="T60" fmla="*/ 1571 w 2113"/>
              <a:gd name="T61" fmla="*/ 1504 h 3292"/>
              <a:gd name="T62" fmla="*/ 1720 w 2113"/>
              <a:gd name="T63" fmla="*/ 1206 h 3292"/>
              <a:gd name="T64" fmla="*/ 1924 w 2113"/>
              <a:gd name="T65" fmla="*/ 976 h 3292"/>
              <a:gd name="T66" fmla="*/ 2046 w 2113"/>
              <a:gd name="T67" fmla="*/ 705 h 3292"/>
              <a:gd name="T68" fmla="*/ 1937 w 2113"/>
              <a:gd name="T69" fmla="*/ 854 h 3292"/>
              <a:gd name="T70" fmla="*/ 1693 w 2113"/>
              <a:gd name="T71" fmla="*/ 1152 h 3292"/>
              <a:gd name="T72" fmla="*/ 1558 w 2113"/>
              <a:gd name="T73" fmla="*/ 1274 h 3292"/>
              <a:gd name="T74" fmla="*/ 1436 w 2113"/>
              <a:gd name="T75" fmla="*/ 1138 h 3292"/>
              <a:gd name="T76" fmla="*/ 1206 w 2113"/>
              <a:gd name="T77" fmla="*/ 976 h 3292"/>
              <a:gd name="T78" fmla="*/ 1124 w 2113"/>
              <a:gd name="T79" fmla="*/ 921 h 3292"/>
              <a:gd name="T80" fmla="*/ 1029 w 2113"/>
              <a:gd name="T81" fmla="*/ 759 h 3292"/>
              <a:gd name="T82" fmla="*/ 1206 w 2113"/>
              <a:gd name="T83" fmla="*/ 406 h 3292"/>
              <a:gd name="T84" fmla="*/ 1287 w 2113"/>
              <a:gd name="T85" fmla="*/ 230 h 3292"/>
              <a:gd name="T86" fmla="*/ 1260 w 2113"/>
              <a:gd name="T87" fmla="*/ 0 h 3292"/>
              <a:gd name="T88" fmla="*/ 1246 w 2113"/>
              <a:gd name="T89" fmla="*/ 190 h 3292"/>
              <a:gd name="T90" fmla="*/ 1151 w 2113"/>
              <a:gd name="T91" fmla="*/ 366 h 3292"/>
              <a:gd name="T92" fmla="*/ 962 w 2113"/>
              <a:gd name="T93" fmla="*/ 73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13" h="3292">
                <a:moveTo>
                  <a:pt x="962" y="732"/>
                </a:moveTo>
                <a:cubicBezTo>
                  <a:pt x="880" y="705"/>
                  <a:pt x="894" y="705"/>
                  <a:pt x="772" y="528"/>
                </a:cubicBezTo>
                <a:cubicBezTo>
                  <a:pt x="731" y="461"/>
                  <a:pt x="704" y="312"/>
                  <a:pt x="623" y="352"/>
                </a:cubicBezTo>
                <a:cubicBezTo>
                  <a:pt x="582" y="406"/>
                  <a:pt x="853" y="772"/>
                  <a:pt x="894" y="813"/>
                </a:cubicBezTo>
                <a:cubicBezTo>
                  <a:pt x="948" y="867"/>
                  <a:pt x="989" y="894"/>
                  <a:pt x="1029" y="948"/>
                </a:cubicBezTo>
                <a:cubicBezTo>
                  <a:pt x="1016" y="1097"/>
                  <a:pt x="962" y="1070"/>
                  <a:pt x="867" y="1125"/>
                </a:cubicBezTo>
                <a:cubicBezTo>
                  <a:pt x="569" y="1301"/>
                  <a:pt x="718" y="1179"/>
                  <a:pt x="325" y="1152"/>
                </a:cubicBezTo>
                <a:cubicBezTo>
                  <a:pt x="271" y="1152"/>
                  <a:pt x="230" y="1138"/>
                  <a:pt x="162" y="1125"/>
                </a:cubicBezTo>
                <a:cubicBezTo>
                  <a:pt x="0" y="1111"/>
                  <a:pt x="40" y="1125"/>
                  <a:pt x="13" y="1138"/>
                </a:cubicBezTo>
                <a:cubicBezTo>
                  <a:pt x="162" y="1219"/>
                  <a:pt x="460" y="1152"/>
                  <a:pt x="596" y="1274"/>
                </a:cubicBezTo>
                <a:cubicBezTo>
                  <a:pt x="257" y="1558"/>
                  <a:pt x="203" y="1450"/>
                  <a:pt x="81" y="1531"/>
                </a:cubicBezTo>
                <a:cubicBezTo>
                  <a:pt x="203" y="1639"/>
                  <a:pt x="555" y="1382"/>
                  <a:pt x="636" y="1341"/>
                </a:cubicBezTo>
                <a:lnTo>
                  <a:pt x="1016" y="1125"/>
                </a:lnTo>
                <a:cubicBezTo>
                  <a:pt x="1097" y="1070"/>
                  <a:pt x="1043" y="1070"/>
                  <a:pt x="1124" y="1030"/>
                </a:cubicBezTo>
                <a:cubicBezTo>
                  <a:pt x="1206" y="1057"/>
                  <a:pt x="1178" y="1084"/>
                  <a:pt x="1273" y="1138"/>
                </a:cubicBezTo>
                <a:cubicBezTo>
                  <a:pt x="1436" y="1233"/>
                  <a:pt x="1449" y="1179"/>
                  <a:pt x="1490" y="1450"/>
                </a:cubicBezTo>
                <a:cubicBezTo>
                  <a:pt x="1504" y="1531"/>
                  <a:pt x="1531" y="1612"/>
                  <a:pt x="1463" y="1653"/>
                </a:cubicBezTo>
                <a:cubicBezTo>
                  <a:pt x="1382" y="1680"/>
                  <a:pt x="1138" y="1585"/>
                  <a:pt x="1029" y="1653"/>
                </a:cubicBezTo>
                <a:cubicBezTo>
                  <a:pt x="1084" y="1734"/>
                  <a:pt x="1192" y="1653"/>
                  <a:pt x="1395" y="1707"/>
                </a:cubicBezTo>
                <a:lnTo>
                  <a:pt x="1490" y="1748"/>
                </a:lnTo>
                <a:cubicBezTo>
                  <a:pt x="1585" y="1788"/>
                  <a:pt x="1693" y="2358"/>
                  <a:pt x="1748" y="2507"/>
                </a:cubicBezTo>
                <a:cubicBezTo>
                  <a:pt x="1761" y="2588"/>
                  <a:pt x="1761" y="2615"/>
                  <a:pt x="1802" y="2696"/>
                </a:cubicBezTo>
                <a:cubicBezTo>
                  <a:pt x="1883" y="2886"/>
                  <a:pt x="1869" y="3103"/>
                  <a:pt x="1937" y="3238"/>
                </a:cubicBezTo>
                <a:lnTo>
                  <a:pt x="1978" y="3292"/>
                </a:lnTo>
                <a:cubicBezTo>
                  <a:pt x="1978" y="3279"/>
                  <a:pt x="1978" y="3265"/>
                  <a:pt x="1978" y="3265"/>
                </a:cubicBezTo>
                <a:cubicBezTo>
                  <a:pt x="1978" y="3279"/>
                  <a:pt x="1991" y="3265"/>
                  <a:pt x="1991" y="3252"/>
                </a:cubicBezTo>
                <a:cubicBezTo>
                  <a:pt x="1991" y="3225"/>
                  <a:pt x="2005" y="3265"/>
                  <a:pt x="1991" y="3211"/>
                </a:cubicBezTo>
                <a:cubicBezTo>
                  <a:pt x="1991" y="3198"/>
                  <a:pt x="1964" y="3130"/>
                  <a:pt x="1964" y="3116"/>
                </a:cubicBezTo>
                <a:cubicBezTo>
                  <a:pt x="1937" y="3035"/>
                  <a:pt x="1951" y="2981"/>
                  <a:pt x="1937" y="2913"/>
                </a:cubicBezTo>
                <a:lnTo>
                  <a:pt x="1693" y="2046"/>
                </a:lnTo>
                <a:cubicBezTo>
                  <a:pt x="1666" y="1938"/>
                  <a:pt x="1544" y="1761"/>
                  <a:pt x="1571" y="1504"/>
                </a:cubicBezTo>
                <a:cubicBezTo>
                  <a:pt x="1598" y="1287"/>
                  <a:pt x="1612" y="1328"/>
                  <a:pt x="1720" y="1206"/>
                </a:cubicBezTo>
                <a:lnTo>
                  <a:pt x="1924" y="976"/>
                </a:lnTo>
                <a:cubicBezTo>
                  <a:pt x="2019" y="826"/>
                  <a:pt x="2113" y="786"/>
                  <a:pt x="2046" y="705"/>
                </a:cubicBezTo>
                <a:cubicBezTo>
                  <a:pt x="1991" y="732"/>
                  <a:pt x="2046" y="705"/>
                  <a:pt x="1937" y="854"/>
                </a:cubicBezTo>
                <a:cubicBezTo>
                  <a:pt x="1761" y="1097"/>
                  <a:pt x="1869" y="948"/>
                  <a:pt x="1693" y="1152"/>
                </a:cubicBezTo>
                <a:cubicBezTo>
                  <a:pt x="1639" y="1206"/>
                  <a:pt x="1639" y="1246"/>
                  <a:pt x="1558" y="1274"/>
                </a:cubicBezTo>
                <a:cubicBezTo>
                  <a:pt x="1490" y="1206"/>
                  <a:pt x="1517" y="1179"/>
                  <a:pt x="1436" y="1138"/>
                </a:cubicBezTo>
                <a:cubicBezTo>
                  <a:pt x="1287" y="1043"/>
                  <a:pt x="1341" y="1111"/>
                  <a:pt x="1206" y="976"/>
                </a:cubicBezTo>
                <a:cubicBezTo>
                  <a:pt x="1165" y="948"/>
                  <a:pt x="1178" y="948"/>
                  <a:pt x="1124" y="921"/>
                </a:cubicBezTo>
                <a:cubicBezTo>
                  <a:pt x="1057" y="881"/>
                  <a:pt x="1029" y="867"/>
                  <a:pt x="1029" y="759"/>
                </a:cubicBezTo>
                <a:cubicBezTo>
                  <a:pt x="1016" y="555"/>
                  <a:pt x="1124" y="501"/>
                  <a:pt x="1206" y="406"/>
                </a:cubicBezTo>
                <a:cubicBezTo>
                  <a:pt x="1260" y="366"/>
                  <a:pt x="1273" y="298"/>
                  <a:pt x="1287" y="230"/>
                </a:cubicBezTo>
                <a:cubicBezTo>
                  <a:pt x="1327" y="122"/>
                  <a:pt x="1327" y="54"/>
                  <a:pt x="1260" y="0"/>
                </a:cubicBezTo>
                <a:cubicBezTo>
                  <a:pt x="1219" y="68"/>
                  <a:pt x="1287" y="81"/>
                  <a:pt x="1246" y="190"/>
                </a:cubicBezTo>
                <a:cubicBezTo>
                  <a:pt x="1219" y="271"/>
                  <a:pt x="1192" y="325"/>
                  <a:pt x="1151" y="366"/>
                </a:cubicBezTo>
                <a:cubicBezTo>
                  <a:pt x="1043" y="474"/>
                  <a:pt x="989" y="542"/>
                  <a:pt x="962" y="73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054A709D-0066-44E3-B074-B1B14E987C65}"/>
              </a:ext>
            </a:extLst>
          </p:cNvPr>
          <p:cNvSpPr>
            <a:spLocks/>
          </p:cNvSpPr>
          <p:nvPr/>
        </p:nvSpPr>
        <p:spPr bwMode="auto">
          <a:xfrm>
            <a:off x="3808413" y="6026151"/>
            <a:ext cx="427038" cy="738188"/>
          </a:xfrm>
          <a:custGeom>
            <a:avLst/>
            <a:gdLst>
              <a:gd name="T0" fmla="*/ 1246 w 1490"/>
              <a:gd name="T1" fmla="*/ 2574 h 2574"/>
              <a:gd name="T2" fmla="*/ 1300 w 1490"/>
              <a:gd name="T3" fmla="*/ 2574 h 2574"/>
              <a:gd name="T4" fmla="*/ 1206 w 1490"/>
              <a:gd name="T5" fmla="*/ 1978 h 2574"/>
              <a:gd name="T6" fmla="*/ 935 w 1490"/>
              <a:gd name="T7" fmla="*/ 1422 h 2574"/>
              <a:gd name="T8" fmla="*/ 975 w 1490"/>
              <a:gd name="T9" fmla="*/ 1287 h 2574"/>
              <a:gd name="T10" fmla="*/ 1084 w 1490"/>
              <a:gd name="T11" fmla="*/ 1083 h 2574"/>
              <a:gd name="T12" fmla="*/ 1490 w 1490"/>
              <a:gd name="T13" fmla="*/ 853 h 2574"/>
              <a:gd name="T14" fmla="*/ 1314 w 1490"/>
              <a:gd name="T15" fmla="*/ 934 h 2574"/>
              <a:gd name="T16" fmla="*/ 1124 w 1490"/>
              <a:gd name="T17" fmla="*/ 962 h 2574"/>
              <a:gd name="T18" fmla="*/ 1178 w 1490"/>
              <a:gd name="T19" fmla="*/ 704 h 2574"/>
              <a:gd name="T20" fmla="*/ 1178 w 1490"/>
              <a:gd name="T21" fmla="*/ 691 h 2574"/>
              <a:gd name="T22" fmla="*/ 1178 w 1490"/>
              <a:gd name="T23" fmla="*/ 691 h 2574"/>
              <a:gd name="T24" fmla="*/ 867 w 1490"/>
              <a:gd name="T25" fmla="*/ 1395 h 2574"/>
              <a:gd name="T26" fmla="*/ 623 w 1490"/>
              <a:gd name="T27" fmla="*/ 1300 h 2574"/>
              <a:gd name="T28" fmla="*/ 406 w 1490"/>
              <a:gd name="T29" fmla="*/ 1192 h 2574"/>
              <a:gd name="T30" fmla="*/ 501 w 1490"/>
              <a:gd name="T31" fmla="*/ 880 h 2574"/>
              <a:gd name="T32" fmla="*/ 636 w 1490"/>
              <a:gd name="T33" fmla="*/ 636 h 2574"/>
              <a:gd name="T34" fmla="*/ 745 w 1490"/>
              <a:gd name="T35" fmla="*/ 0 h 2574"/>
              <a:gd name="T36" fmla="*/ 691 w 1490"/>
              <a:gd name="T37" fmla="*/ 284 h 2574"/>
              <a:gd name="T38" fmla="*/ 338 w 1490"/>
              <a:gd name="T39" fmla="*/ 1083 h 2574"/>
              <a:gd name="T40" fmla="*/ 162 w 1490"/>
              <a:gd name="T41" fmla="*/ 691 h 2574"/>
              <a:gd name="T42" fmla="*/ 325 w 1490"/>
              <a:gd name="T43" fmla="*/ 1219 h 2574"/>
              <a:gd name="T44" fmla="*/ 420 w 1490"/>
              <a:gd name="T45" fmla="*/ 1300 h 2574"/>
              <a:gd name="T46" fmla="*/ 1056 w 1490"/>
              <a:gd name="T47" fmla="*/ 1761 h 2574"/>
              <a:gd name="T48" fmla="*/ 1206 w 1490"/>
              <a:gd name="T49" fmla="*/ 2316 h 2574"/>
              <a:gd name="T50" fmla="*/ 1002 w 1490"/>
              <a:gd name="T51" fmla="*/ 2154 h 2574"/>
              <a:gd name="T52" fmla="*/ 758 w 1490"/>
              <a:gd name="T53" fmla="*/ 2045 h 2574"/>
              <a:gd name="T54" fmla="*/ 528 w 1490"/>
              <a:gd name="T55" fmla="*/ 1937 h 2574"/>
              <a:gd name="T56" fmla="*/ 365 w 1490"/>
              <a:gd name="T57" fmla="*/ 1747 h 2574"/>
              <a:gd name="T58" fmla="*/ 514 w 1490"/>
              <a:gd name="T59" fmla="*/ 2005 h 2574"/>
              <a:gd name="T60" fmla="*/ 1084 w 1490"/>
              <a:gd name="T61" fmla="*/ 2316 h 2574"/>
              <a:gd name="T62" fmla="*/ 1246 w 1490"/>
              <a:gd name="T63" fmla="*/ 2574 h 2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90" h="2574">
                <a:moveTo>
                  <a:pt x="1246" y="2574"/>
                </a:moveTo>
                <a:lnTo>
                  <a:pt x="1300" y="2574"/>
                </a:lnTo>
                <a:cubicBezTo>
                  <a:pt x="1260" y="2371"/>
                  <a:pt x="1273" y="2195"/>
                  <a:pt x="1206" y="1978"/>
                </a:cubicBezTo>
                <a:cubicBezTo>
                  <a:pt x="1056" y="1504"/>
                  <a:pt x="935" y="1544"/>
                  <a:pt x="935" y="1422"/>
                </a:cubicBezTo>
                <a:cubicBezTo>
                  <a:pt x="935" y="1395"/>
                  <a:pt x="962" y="1314"/>
                  <a:pt x="975" y="1287"/>
                </a:cubicBezTo>
                <a:cubicBezTo>
                  <a:pt x="1002" y="1178"/>
                  <a:pt x="1029" y="1124"/>
                  <a:pt x="1084" y="1083"/>
                </a:cubicBezTo>
                <a:cubicBezTo>
                  <a:pt x="1206" y="989"/>
                  <a:pt x="1436" y="989"/>
                  <a:pt x="1490" y="853"/>
                </a:cubicBezTo>
                <a:cubicBezTo>
                  <a:pt x="1436" y="853"/>
                  <a:pt x="1395" y="907"/>
                  <a:pt x="1314" y="934"/>
                </a:cubicBezTo>
                <a:cubicBezTo>
                  <a:pt x="1273" y="948"/>
                  <a:pt x="1165" y="962"/>
                  <a:pt x="1124" y="962"/>
                </a:cubicBezTo>
                <a:cubicBezTo>
                  <a:pt x="1138" y="853"/>
                  <a:pt x="1178" y="772"/>
                  <a:pt x="1178" y="704"/>
                </a:cubicBezTo>
                <a:cubicBezTo>
                  <a:pt x="1178" y="704"/>
                  <a:pt x="1178" y="704"/>
                  <a:pt x="1178" y="691"/>
                </a:cubicBezTo>
                <a:cubicBezTo>
                  <a:pt x="1178" y="691"/>
                  <a:pt x="1178" y="691"/>
                  <a:pt x="1178" y="691"/>
                </a:cubicBezTo>
                <a:cubicBezTo>
                  <a:pt x="1097" y="758"/>
                  <a:pt x="921" y="1314"/>
                  <a:pt x="867" y="1395"/>
                </a:cubicBezTo>
                <a:cubicBezTo>
                  <a:pt x="772" y="1368"/>
                  <a:pt x="758" y="1327"/>
                  <a:pt x="623" y="1300"/>
                </a:cubicBezTo>
                <a:cubicBezTo>
                  <a:pt x="487" y="1273"/>
                  <a:pt x="474" y="1260"/>
                  <a:pt x="406" y="1192"/>
                </a:cubicBezTo>
                <a:cubicBezTo>
                  <a:pt x="406" y="1056"/>
                  <a:pt x="433" y="962"/>
                  <a:pt x="501" y="880"/>
                </a:cubicBezTo>
                <a:cubicBezTo>
                  <a:pt x="555" y="799"/>
                  <a:pt x="596" y="731"/>
                  <a:pt x="636" y="636"/>
                </a:cubicBezTo>
                <a:cubicBezTo>
                  <a:pt x="785" y="352"/>
                  <a:pt x="758" y="365"/>
                  <a:pt x="745" y="0"/>
                </a:cubicBezTo>
                <a:cubicBezTo>
                  <a:pt x="664" y="40"/>
                  <a:pt x="677" y="189"/>
                  <a:pt x="691" y="284"/>
                </a:cubicBezTo>
                <a:cubicBezTo>
                  <a:pt x="704" y="514"/>
                  <a:pt x="447" y="785"/>
                  <a:pt x="338" y="1083"/>
                </a:cubicBezTo>
                <a:cubicBezTo>
                  <a:pt x="162" y="1002"/>
                  <a:pt x="189" y="745"/>
                  <a:pt x="162" y="691"/>
                </a:cubicBezTo>
                <a:cubicBezTo>
                  <a:pt x="0" y="785"/>
                  <a:pt x="244" y="1124"/>
                  <a:pt x="325" y="1219"/>
                </a:cubicBezTo>
                <a:lnTo>
                  <a:pt x="420" y="1300"/>
                </a:lnTo>
                <a:cubicBezTo>
                  <a:pt x="569" y="1422"/>
                  <a:pt x="853" y="1341"/>
                  <a:pt x="1056" y="1761"/>
                </a:cubicBezTo>
                <a:cubicBezTo>
                  <a:pt x="1111" y="1883"/>
                  <a:pt x="1192" y="2167"/>
                  <a:pt x="1206" y="2316"/>
                </a:cubicBezTo>
                <a:cubicBezTo>
                  <a:pt x="1070" y="2262"/>
                  <a:pt x="1111" y="2222"/>
                  <a:pt x="1002" y="2154"/>
                </a:cubicBezTo>
                <a:cubicBezTo>
                  <a:pt x="907" y="2100"/>
                  <a:pt x="853" y="2086"/>
                  <a:pt x="758" y="2045"/>
                </a:cubicBezTo>
                <a:cubicBezTo>
                  <a:pt x="677" y="2018"/>
                  <a:pt x="596" y="1978"/>
                  <a:pt x="528" y="1937"/>
                </a:cubicBezTo>
                <a:cubicBezTo>
                  <a:pt x="379" y="1842"/>
                  <a:pt x="447" y="1829"/>
                  <a:pt x="365" y="1747"/>
                </a:cubicBezTo>
                <a:cubicBezTo>
                  <a:pt x="298" y="1842"/>
                  <a:pt x="447" y="1964"/>
                  <a:pt x="514" y="2005"/>
                </a:cubicBezTo>
                <a:cubicBezTo>
                  <a:pt x="758" y="2167"/>
                  <a:pt x="921" y="2113"/>
                  <a:pt x="1084" y="2316"/>
                </a:cubicBezTo>
                <a:cubicBezTo>
                  <a:pt x="1178" y="2438"/>
                  <a:pt x="1233" y="2357"/>
                  <a:pt x="1246" y="257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D35BC6F-5926-4E03-9EE3-5703EFB38088}"/>
              </a:ext>
            </a:extLst>
          </p:cNvPr>
          <p:cNvSpPr>
            <a:spLocks/>
          </p:cNvSpPr>
          <p:nvPr/>
        </p:nvSpPr>
        <p:spPr bwMode="auto">
          <a:xfrm>
            <a:off x="5695951" y="3054351"/>
            <a:ext cx="652463" cy="352425"/>
          </a:xfrm>
          <a:custGeom>
            <a:avLst/>
            <a:gdLst>
              <a:gd name="T0" fmla="*/ 2276 w 2276"/>
              <a:gd name="T1" fmla="*/ 813 h 1233"/>
              <a:gd name="T2" fmla="*/ 2276 w 2276"/>
              <a:gd name="T3" fmla="*/ 758 h 1233"/>
              <a:gd name="T4" fmla="*/ 2018 w 2276"/>
              <a:gd name="T5" fmla="*/ 677 h 1233"/>
              <a:gd name="T6" fmla="*/ 1924 w 2276"/>
              <a:gd name="T7" fmla="*/ 609 h 1233"/>
              <a:gd name="T8" fmla="*/ 1815 w 2276"/>
              <a:gd name="T9" fmla="*/ 542 h 1233"/>
              <a:gd name="T10" fmla="*/ 1693 w 2276"/>
              <a:gd name="T11" fmla="*/ 338 h 1233"/>
              <a:gd name="T12" fmla="*/ 1504 w 2276"/>
              <a:gd name="T13" fmla="*/ 176 h 1233"/>
              <a:gd name="T14" fmla="*/ 1680 w 2276"/>
              <a:gd name="T15" fmla="*/ 487 h 1233"/>
              <a:gd name="T16" fmla="*/ 1734 w 2276"/>
              <a:gd name="T17" fmla="*/ 596 h 1233"/>
              <a:gd name="T18" fmla="*/ 1138 w 2276"/>
              <a:gd name="T19" fmla="*/ 447 h 1233"/>
              <a:gd name="T20" fmla="*/ 934 w 2276"/>
              <a:gd name="T21" fmla="*/ 67 h 1233"/>
              <a:gd name="T22" fmla="*/ 813 w 2276"/>
              <a:gd name="T23" fmla="*/ 0 h 1233"/>
              <a:gd name="T24" fmla="*/ 1029 w 2276"/>
              <a:gd name="T25" fmla="*/ 460 h 1233"/>
              <a:gd name="T26" fmla="*/ 758 w 2276"/>
              <a:gd name="T27" fmla="*/ 474 h 1233"/>
              <a:gd name="T28" fmla="*/ 501 w 2276"/>
              <a:gd name="T29" fmla="*/ 501 h 1233"/>
              <a:gd name="T30" fmla="*/ 27 w 2276"/>
              <a:gd name="T31" fmla="*/ 447 h 1233"/>
              <a:gd name="T32" fmla="*/ 230 w 2276"/>
              <a:gd name="T33" fmla="*/ 528 h 1233"/>
              <a:gd name="T34" fmla="*/ 501 w 2276"/>
              <a:gd name="T35" fmla="*/ 569 h 1233"/>
              <a:gd name="T36" fmla="*/ 1056 w 2276"/>
              <a:gd name="T37" fmla="*/ 528 h 1233"/>
              <a:gd name="T38" fmla="*/ 1802 w 2276"/>
              <a:gd name="T39" fmla="*/ 691 h 1233"/>
              <a:gd name="T40" fmla="*/ 2018 w 2276"/>
              <a:gd name="T41" fmla="*/ 772 h 1233"/>
              <a:gd name="T42" fmla="*/ 1829 w 2276"/>
              <a:gd name="T43" fmla="*/ 1002 h 1233"/>
              <a:gd name="T44" fmla="*/ 1544 w 2276"/>
              <a:gd name="T45" fmla="*/ 1165 h 1233"/>
              <a:gd name="T46" fmla="*/ 1720 w 2276"/>
              <a:gd name="T47" fmla="*/ 1151 h 1233"/>
              <a:gd name="T48" fmla="*/ 2100 w 2276"/>
              <a:gd name="T49" fmla="*/ 785 h 1233"/>
              <a:gd name="T50" fmla="*/ 2276 w 2276"/>
              <a:gd name="T51" fmla="*/ 813 h 1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276" h="1233">
                <a:moveTo>
                  <a:pt x="2276" y="813"/>
                </a:moveTo>
                <a:lnTo>
                  <a:pt x="2276" y="758"/>
                </a:lnTo>
                <a:cubicBezTo>
                  <a:pt x="2208" y="745"/>
                  <a:pt x="2086" y="704"/>
                  <a:pt x="2018" y="677"/>
                </a:cubicBezTo>
                <a:cubicBezTo>
                  <a:pt x="1937" y="650"/>
                  <a:pt x="1964" y="650"/>
                  <a:pt x="1924" y="609"/>
                </a:cubicBezTo>
                <a:cubicBezTo>
                  <a:pt x="1856" y="542"/>
                  <a:pt x="1883" y="582"/>
                  <a:pt x="1815" y="542"/>
                </a:cubicBezTo>
                <a:cubicBezTo>
                  <a:pt x="1775" y="501"/>
                  <a:pt x="1747" y="406"/>
                  <a:pt x="1693" y="338"/>
                </a:cubicBezTo>
                <a:cubicBezTo>
                  <a:pt x="1571" y="216"/>
                  <a:pt x="1585" y="189"/>
                  <a:pt x="1504" y="176"/>
                </a:cubicBezTo>
                <a:cubicBezTo>
                  <a:pt x="1504" y="352"/>
                  <a:pt x="1653" y="325"/>
                  <a:pt x="1680" y="487"/>
                </a:cubicBezTo>
                <a:cubicBezTo>
                  <a:pt x="1707" y="569"/>
                  <a:pt x="1693" y="528"/>
                  <a:pt x="1734" y="596"/>
                </a:cubicBezTo>
                <a:cubicBezTo>
                  <a:pt x="1707" y="596"/>
                  <a:pt x="1151" y="460"/>
                  <a:pt x="1138" y="447"/>
                </a:cubicBezTo>
                <a:cubicBezTo>
                  <a:pt x="1016" y="379"/>
                  <a:pt x="989" y="162"/>
                  <a:pt x="934" y="67"/>
                </a:cubicBezTo>
                <a:cubicBezTo>
                  <a:pt x="907" y="13"/>
                  <a:pt x="894" y="0"/>
                  <a:pt x="813" y="0"/>
                </a:cubicBezTo>
                <a:lnTo>
                  <a:pt x="1029" y="460"/>
                </a:lnTo>
                <a:cubicBezTo>
                  <a:pt x="934" y="474"/>
                  <a:pt x="853" y="460"/>
                  <a:pt x="758" y="474"/>
                </a:cubicBezTo>
                <a:cubicBezTo>
                  <a:pt x="677" y="487"/>
                  <a:pt x="609" y="514"/>
                  <a:pt x="501" y="501"/>
                </a:cubicBezTo>
                <a:cubicBezTo>
                  <a:pt x="379" y="501"/>
                  <a:pt x="122" y="393"/>
                  <a:pt x="27" y="447"/>
                </a:cubicBezTo>
                <a:cubicBezTo>
                  <a:pt x="54" y="514"/>
                  <a:pt x="0" y="487"/>
                  <a:pt x="230" y="528"/>
                </a:cubicBezTo>
                <a:cubicBezTo>
                  <a:pt x="325" y="542"/>
                  <a:pt x="406" y="569"/>
                  <a:pt x="501" y="569"/>
                </a:cubicBezTo>
                <a:lnTo>
                  <a:pt x="1056" y="528"/>
                </a:lnTo>
                <a:cubicBezTo>
                  <a:pt x="1300" y="514"/>
                  <a:pt x="1598" y="650"/>
                  <a:pt x="1802" y="691"/>
                </a:cubicBezTo>
                <a:cubicBezTo>
                  <a:pt x="1924" y="718"/>
                  <a:pt x="1937" y="704"/>
                  <a:pt x="2018" y="772"/>
                </a:cubicBezTo>
                <a:cubicBezTo>
                  <a:pt x="1978" y="853"/>
                  <a:pt x="1896" y="948"/>
                  <a:pt x="1829" y="1002"/>
                </a:cubicBezTo>
                <a:cubicBezTo>
                  <a:pt x="1666" y="1165"/>
                  <a:pt x="1598" y="1097"/>
                  <a:pt x="1544" y="1165"/>
                </a:cubicBezTo>
                <a:cubicBezTo>
                  <a:pt x="1585" y="1233"/>
                  <a:pt x="1653" y="1178"/>
                  <a:pt x="1720" y="1151"/>
                </a:cubicBezTo>
                <a:cubicBezTo>
                  <a:pt x="1896" y="1070"/>
                  <a:pt x="2018" y="948"/>
                  <a:pt x="2100" y="785"/>
                </a:cubicBezTo>
                <a:lnTo>
                  <a:pt x="2276" y="813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6D577ABF-8905-455A-8849-0DCDD4FE9A34}"/>
              </a:ext>
            </a:extLst>
          </p:cNvPr>
          <p:cNvSpPr>
            <a:spLocks/>
          </p:cNvSpPr>
          <p:nvPr/>
        </p:nvSpPr>
        <p:spPr bwMode="auto">
          <a:xfrm>
            <a:off x="92076" y="2300288"/>
            <a:ext cx="733425" cy="319088"/>
          </a:xfrm>
          <a:custGeom>
            <a:avLst/>
            <a:gdLst>
              <a:gd name="T0" fmla="*/ 0 w 2561"/>
              <a:gd name="T1" fmla="*/ 1030 h 1111"/>
              <a:gd name="T2" fmla="*/ 0 w 2561"/>
              <a:gd name="T3" fmla="*/ 1111 h 1111"/>
              <a:gd name="T4" fmla="*/ 583 w 2561"/>
              <a:gd name="T5" fmla="*/ 921 h 1111"/>
              <a:gd name="T6" fmla="*/ 677 w 2561"/>
              <a:gd name="T7" fmla="*/ 881 h 1111"/>
              <a:gd name="T8" fmla="*/ 691 w 2561"/>
              <a:gd name="T9" fmla="*/ 881 h 1111"/>
              <a:gd name="T10" fmla="*/ 1057 w 2561"/>
              <a:gd name="T11" fmla="*/ 867 h 1111"/>
              <a:gd name="T12" fmla="*/ 2181 w 2561"/>
              <a:gd name="T13" fmla="*/ 1057 h 1111"/>
              <a:gd name="T14" fmla="*/ 2561 w 2561"/>
              <a:gd name="T15" fmla="*/ 894 h 1111"/>
              <a:gd name="T16" fmla="*/ 2208 w 2561"/>
              <a:gd name="T17" fmla="*/ 1003 h 1111"/>
              <a:gd name="T18" fmla="*/ 1748 w 2561"/>
              <a:gd name="T19" fmla="*/ 989 h 1111"/>
              <a:gd name="T20" fmla="*/ 1531 w 2561"/>
              <a:gd name="T21" fmla="*/ 948 h 1111"/>
              <a:gd name="T22" fmla="*/ 1070 w 2561"/>
              <a:gd name="T23" fmla="*/ 799 h 1111"/>
              <a:gd name="T24" fmla="*/ 1003 w 2561"/>
              <a:gd name="T25" fmla="*/ 718 h 1111"/>
              <a:gd name="T26" fmla="*/ 1233 w 2561"/>
              <a:gd name="T27" fmla="*/ 583 h 1111"/>
              <a:gd name="T28" fmla="*/ 1368 w 2561"/>
              <a:gd name="T29" fmla="*/ 434 h 1111"/>
              <a:gd name="T30" fmla="*/ 1396 w 2561"/>
              <a:gd name="T31" fmla="*/ 379 h 1111"/>
              <a:gd name="T32" fmla="*/ 1111 w 2561"/>
              <a:gd name="T33" fmla="*/ 610 h 1111"/>
              <a:gd name="T34" fmla="*/ 745 w 2561"/>
              <a:gd name="T35" fmla="*/ 759 h 1111"/>
              <a:gd name="T36" fmla="*/ 948 w 2561"/>
              <a:gd name="T37" fmla="*/ 54 h 1111"/>
              <a:gd name="T38" fmla="*/ 867 w 2561"/>
              <a:gd name="T39" fmla="*/ 203 h 1111"/>
              <a:gd name="T40" fmla="*/ 745 w 2561"/>
              <a:gd name="T41" fmla="*/ 556 h 1111"/>
              <a:gd name="T42" fmla="*/ 379 w 2561"/>
              <a:gd name="T43" fmla="*/ 935 h 1111"/>
              <a:gd name="T44" fmla="*/ 0 w 2561"/>
              <a:gd name="T45" fmla="*/ 1030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561" h="1111">
                <a:moveTo>
                  <a:pt x="0" y="1030"/>
                </a:moveTo>
                <a:lnTo>
                  <a:pt x="0" y="1111"/>
                </a:lnTo>
                <a:cubicBezTo>
                  <a:pt x="257" y="1030"/>
                  <a:pt x="284" y="1043"/>
                  <a:pt x="583" y="921"/>
                </a:cubicBezTo>
                <a:lnTo>
                  <a:pt x="677" y="881"/>
                </a:lnTo>
                <a:cubicBezTo>
                  <a:pt x="691" y="881"/>
                  <a:pt x="691" y="881"/>
                  <a:pt x="691" y="881"/>
                </a:cubicBezTo>
                <a:cubicBezTo>
                  <a:pt x="1003" y="718"/>
                  <a:pt x="786" y="718"/>
                  <a:pt x="1057" y="867"/>
                </a:cubicBezTo>
                <a:cubicBezTo>
                  <a:pt x="1206" y="935"/>
                  <a:pt x="1910" y="1098"/>
                  <a:pt x="2181" y="1057"/>
                </a:cubicBezTo>
                <a:cubicBezTo>
                  <a:pt x="2276" y="1030"/>
                  <a:pt x="2520" y="976"/>
                  <a:pt x="2561" y="894"/>
                </a:cubicBezTo>
                <a:cubicBezTo>
                  <a:pt x="2493" y="854"/>
                  <a:pt x="2398" y="948"/>
                  <a:pt x="2208" y="1003"/>
                </a:cubicBezTo>
                <a:cubicBezTo>
                  <a:pt x="2005" y="1043"/>
                  <a:pt x="1924" y="1016"/>
                  <a:pt x="1748" y="989"/>
                </a:cubicBezTo>
                <a:cubicBezTo>
                  <a:pt x="1666" y="962"/>
                  <a:pt x="1599" y="962"/>
                  <a:pt x="1531" y="948"/>
                </a:cubicBezTo>
                <a:lnTo>
                  <a:pt x="1070" y="799"/>
                </a:lnTo>
                <a:cubicBezTo>
                  <a:pt x="989" y="759"/>
                  <a:pt x="1030" y="786"/>
                  <a:pt x="1003" y="718"/>
                </a:cubicBezTo>
                <a:cubicBezTo>
                  <a:pt x="1084" y="650"/>
                  <a:pt x="1152" y="677"/>
                  <a:pt x="1233" y="583"/>
                </a:cubicBezTo>
                <a:lnTo>
                  <a:pt x="1368" y="434"/>
                </a:lnTo>
                <a:cubicBezTo>
                  <a:pt x="1396" y="407"/>
                  <a:pt x="1396" y="434"/>
                  <a:pt x="1396" y="379"/>
                </a:cubicBezTo>
                <a:cubicBezTo>
                  <a:pt x="1287" y="379"/>
                  <a:pt x="1233" y="556"/>
                  <a:pt x="1111" y="610"/>
                </a:cubicBezTo>
                <a:cubicBezTo>
                  <a:pt x="1070" y="637"/>
                  <a:pt x="786" y="745"/>
                  <a:pt x="745" y="759"/>
                </a:cubicBezTo>
                <a:cubicBezTo>
                  <a:pt x="759" y="610"/>
                  <a:pt x="989" y="163"/>
                  <a:pt x="948" y="54"/>
                </a:cubicBezTo>
                <a:cubicBezTo>
                  <a:pt x="894" y="68"/>
                  <a:pt x="908" y="0"/>
                  <a:pt x="867" y="203"/>
                </a:cubicBezTo>
                <a:cubicBezTo>
                  <a:pt x="826" y="434"/>
                  <a:pt x="786" y="420"/>
                  <a:pt x="745" y="556"/>
                </a:cubicBezTo>
                <a:cubicBezTo>
                  <a:pt x="610" y="962"/>
                  <a:pt x="664" y="813"/>
                  <a:pt x="379" y="935"/>
                </a:cubicBezTo>
                <a:cubicBezTo>
                  <a:pt x="271" y="989"/>
                  <a:pt x="135" y="1030"/>
                  <a:pt x="0" y="103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A8412500-D032-4BD7-B698-FC18316EDFE8}"/>
              </a:ext>
            </a:extLst>
          </p:cNvPr>
          <p:cNvSpPr>
            <a:spLocks/>
          </p:cNvSpPr>
          <p:nvPr/>
        </p:nvSpPr>
        <p:spPr bwMode="auto">
          <a:xfrm>
            <a:off x="538163" y="1865313"/>
            <a:ext cx="407988" cy="539750"/>
          </a:xfrm>
          <a:custGeom>
            <a:avLst/>
            <a:gdLst>
              <a:gd name="T0" fmla="*/ 14 w 1423"/>
              <a:gd name="T1" fmla="*/ 570 h 1884"/>
              <a:gd name="T2" fmla="*/ 27 w 1423"/>
              <a:gd name="T3" fmla="*/ 570 h 1884"/>
              <a:gd name="T4" fmla="*/ 407 w 1423"/>
              <a:gd name="T5" fmla="*/ 597 h 1884"/>
              <a:gd name="T6" fmla="*/ 800 w 1423"/>
              <a:gd name="T7" fmla="*/ 624 h 1884"/>
              <a:gd name="T8" fmla="*/ 461 w 1423"/>
              <a:gd name="T9" fmla="*/ 1057 h 1884"/>
              <a:gd name="T10" fmla="*/ 136 w 1423"/>
              <a:gd name="T11" fmla="*/ 1532 h 1884"/>
              <a:gd name="T12" fmla="*/ 149 w 1423"/>
              <a:gd name="T13" fmla="*/ 1491 h 1884"/>
              <a:gd name="T14" fmla="*/ 474 w 1423"/>
              <a:gd name="T15" fmla="*/ 1139 h 1884"/>
              <a:gd name="T16" fmla="*/ 474 w 1423"/>
              <a:gd name="T17" fmla="*/ 1816 h 1884"/>
              <a:gd name="T18" fmla="*/ 529 w 1423"/>
              <a:gd name="T19" fmla="*/ 1870 h 1884"/>
              <a:gd name="T20" fmla="*/ 488 w 1423"/>
              <a:gd name="T21" fmla="*/ 1586 h 1884"/>
              <a:gd name="T22" fmla="*/ 637 w 1423"/>
              <a:gd name="T23" fmla="*/ 1003 h 1884"/>
              <a:gd name="T24" fmla="*/ 705 w 1423"/>
              <a:gd name="T25" fmla="*/ 908 h 1884"/>
              <a:gd name="T26" fmla="*/ 772 w 1423"/>
              <a:gd name="T27" fmla="*/ 786 h 1884"/>
              <a:gd name="T28" fmla="*/ 854 w 1423"/>
              <a:gd name="T29" fmla="*/ 678 h 1884"/>
              <a:gd name="T30" fmla="*/ 1057 w 1423"/>
              <a:gd name="T31" fmla="*/ 542 h 1884"/>
              <a:gd name="T32" fmla="*/ 1341 w 1423"/>
              <a:gd name="T33" fmla="*/ 285 h 1884"/>
              <a:gd name="T34" fmla="*/ 1409 w 1423"/>
              <a:gd name="T35" fmla="*/ 82 h 1884"/>
              <a:gd name="T36" fmla="*/ 1369 w 1423"/>
              <a:gd name="T37" fmla="*/ 14 h 1884"/>
              <a:gd name="T38" fmla="*/ 1301 w 1423"/>
              <a:gd name="T39" fmla="*/ 204 h 1884"/>
              <a:gd name="T40" fmla="*/ 867 w 1423"/>
              <a:gd name="T41" fmla="*/ 529 h 1884"/>
              <a:gd name="T42" fmla="*/ 461 w 1423"/>
              <a:gd name="T43" fmla="*/ 556 h 1884"/>
              <a:gd name="T44" fmla="*/ 68 w 1423"/>
              <a:gd name="T45" fmla="*/ 542 h 1884"/>
              <a:gd name="T46" fmla="*/ 14 w 1423"/>
              <a:gd name="T47" fmla="*/ 570 h 1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3" h="1884">
                <a:moveTo>
                  <a:pt x="14" y="570"/>
                </a:moveTo>
                <a:cubicBezTo>
                  <a:pt x="27" y="570"/>
                  <a:pt x="27" y="570"/>
                  <a:pt x="27" y="570"/>
                </a:cubicBezTo>
                <a:cubicBezTo>
                  <a:pt x="41" y="597"/>
                  <a:pt x="285" y="570"/>
                  <a:pt x="407" y="597"/>
                </a:cubicBezTo>
                <a:cubicBezTo>
                  <a:pt x="745" y="664"/>
                  <a:pt x="705" y="597"/>
                  <a:pt x="800" y="624"/>
                </a:cubicBezTo>
                <a:cubicBezTo>
                  <a:pt x="691" y="935"/>
                  <a:pt x="529" y="976"/>
                  <a:pt x="461" y="1057"/>
                </a:cubicBezTo>
                <a:cubicBezTo>
                  <a:pt x="339" y="1166"/>
                  <a:pt x="54" y="1383"/>
                  <a:pt x="136" y="1532"/>
                </a:cubicBezTo>
                <a:lnTo>
                  <a:pt x="149" y="1491"/>
                </a:lnTo>
                <a:cubicBezTo>
                  <a:pt x="217" y="1342"/>
                  <a:pt x="325" y="1206"/>
                  <a:pt x="474" y="1139"/>
                </a:cubicBezTo>
                <a:cubicBezTo>
                  <a:pt x="461" y="1410"/>
                  <a:pt x="366" y="1545"/>
                  <a:pt x="474" y="1816"/>
                </a:cubicBezTo>
                <a:cubicBezTo>
                  <a:pt x="501" y="1884"/>
                  <a:pt x="461" y="1843"/>
                  <a:pt x="529" y="1870"/>
                </a:cubicBezTo>
                <a:cubicBezTo>
                  <a:pt x="556" y="1803"/>
                  <a:pt x="488" y="1721"/>
                  <a:pt x="488" y="1586"/>
                </a:cubicBezTo>
                <a:cubicBezTo>
                  <a:pt x="501" y="1383"/>
                  <a:pt x="529" y="1166"/>
                  <a:pt x="637" y="1003"/>
                </a:cubicBezTo>
                <a:cubicBezTo>
                  <a:pt x="664" y="962"/>
                  <a:pt x="678" y="949"/>
                  <a:pt x="705" y="908"/>
                </a:cubicBezTo>
                <a:cubicBezTo>
                  <a:pt x="745" y="854"/>
                  <a:pt x="745" y="827"/>
                  <a:pt x="772" y="786"/>
                </a:cubicBezTo>
                <a:cubicBezTo>
                  <a:pt x="800" y="746"/>
                  <a:pt x="827" y="705"/>
                  <a:pt x="854" y="678"/>
                </a:cubicBezTo>
                <a:cubicBezTo>
                  <a:pt x="976" y="502"/>
                  <a:pt x="894" y="624"/>
                  <a:pt x="1057" y="542"/>
                </a:cubicBezTo>
                <a:cubicBezTo>
                  <a:pt x="1111" y="529"/>
                  <a:pt x="1301" y="366"/>
                  <a:pt x="1341" y="285"/>
                </a:cubicBezTo>
                <a:lnTo>
                  <a:pt x="1409" y="82"/>
                </a:lnTo>
                <a:cubicBezTo>
                  <a:pt x="1409" y="0"/>
                  <a:pt x="1423" y="55"/>
                  <a:pt x="1369" y="14"/>
                </a:cubicBezTo>
                <a:cubicBezTo>
                  <a:pt x="1274" y="82"/>
                  <a:pt x="1382" y="28"/>
                  <a:pt x="1301" y="204"/>
                </a:cubicBezTo>
                <a:cubicBezTo>
                  <a:pt x="1220" y="380"/>
                  <a:pt x="1057" y="515"/>
                  <a:pt x="867" y="529"/>
                </a:cubicBezTo>
                <a:cubicBezTo>
                  <a:pt x="678" y="556"/>
                  <a:pt x="664" y="597"/>
                  <a:pt x="461" y="556"/>
                </a:cubicBezTo>
                <a:cubicBezTo>
                  <a:pt x="366" y="542"/>
                  <a:pt x="163" y="502"/>
                  <a:pt x="68" y="542"/>
                </a:cubicBezTo>
                <a:cubicBezTo>
                  <a:pt x="0" y="556"/>
                  <a:pt x="41" y="542"/>
                  <a:pt x="14" y="57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2E4DEB95-8303-4F7E-89FF-67EEB8A1B513}"/>
              </a:ext>
            </a:extLst>
          </p:cNvPr>
          <p:cNvSpPr>
            <a:spLocks/>
          </p:cNvSpPr>
          <p:nvPr/>
        </p:nvSpPr>
        <p:spPr bwMode="auto">
          <a:xfrm>
            <a:off x="4165601" y="6286501"/>
            <a:ext cx="395288" cy="338138"/>
          </a:xfrm>
          <a:custGeom>
            <a:avLst/>
            <a:gdLst>
              <a:gd name="T0" fmla="*/ 732 w 1382"/>
              <a:gd name="T1" fmla="*/ 312 h 1179"/>
              <a:gd name="T2" fmla="*/ 989 w 1382"/>
              <a:gd name="T3" fmla="*/ 0 h 1179"/>
              <a:gd name="T4" fmla="*/ 813 w 1382"/>
              <a:gd name="T5" fmla="*/ 109 h 1179"/>
              <a:gd name="T6" fmla="*/ 407 w 1382"/>
              <a:gd name="T7" fmla="*/ 515 h 1179"/>
              <a:gd name="T8" fmla="*/ 27 w 1382"/>
              <a:gd name="T9" fmla="*/ 1071 h 1179"/>
              <a:gd name="T10" fmla="*/ 14 w 1382"/>
              <a:gd name="T11" fmla="*/ 1125 h 1179"/>
              <a:gd name="T12" fmla="*/ 27 w 1382"/>
              <a:gd name="T13" fmla="*/ 1166 h 1179"/>
              <a:gd name="T14" fmla="*/ 176 w 1382"/>
              <a:gd name="T15" fmla="*/ 922 h 1179"/>
              <a:gd name="T16" fmla="*/ 352 w 1382"/>
              <a:gd name="T17" fmla="*/ 691 h 1179"/>
              <a:gd name="T18" fmla="*/ 854 w 1382"/>
              <a:gd name="T19" fmla="*/ 962 h 1179"/>
              <a:gd name="T20" fmla="*/ 1382 w 1382"/>
              <a:gd name="T21" fmla="*/ 786 h 1179"/>
              <a:gd name="T22" fmla="*/ 854 w 1382"/>
              <a:gd name="T23" fmla="*/ 895 h 1179"/>
              <a:gd name="T24" fmla="*/ 447 w 1382"/>
              <a:gd name="T25" fmla="*/ 637 h 1179"/>
              <a:gd name="T26" fmla="*/ 569 w 1382"/>
              <a:gd name="T27" fmla="*/ 461 h 1179"/>
              <a:gd name="T28" fmla="*/ 786 w 1382"/>
              <a:gd name="T29" fmla="*/ 393 h 1179"/>
              <a:gd name="T30" fmla="*/ 1220 w 1382"/>
              <a:gd name="T31" fmla="*/ 258 h 1179"/>
              <a:gd name="T32" fmla="*/ 1206 w 1382"/>
              <a:gd name="T33" fmla="*/ 258 h 1179"/>
              <a:gd name="T34" fmla="*/ 989 w 1382"/>
              <a:gd name="T35" fmla="*/ 298 h 1179"/>
              <a:gd name="T36" fmla="*/ 732 w 1382"/>
              <a:gd name="T37" fmla="*/ 312 h 1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82" h="1179">
                <a:moveTo>
                  <a:pt x="732" y="312"/>
                </a:moveTo>
                <a:cubicBezTo>
                  <a:pt x="786" y="190"/>
                  <a:pt x="962" y="109"/>
                  <a:pt x="989" y="0"/>
                </a:cubicBezTo>
                <a:cubicBezTo>
                  <a:pt x="881" y="14"/>
                  <a:pt x="867" y="41"/>
                  <a:pt x="813" y="109"/>
                </a:cubicBezTo>
                <a:cubicBezTo>
                  <a:pt x="732" y="204"/>
                  <a:pt x="515" y="366"/>
                  <a:pt x="407" y="515"/>
                </a:cubicBezTo>
                <a:cubicBezTo>
                  <a:pt x="339" y="624"/>
                  <a:pt x="81" y="908"/>
                  <a:pt x="27" y="1071"/>
                </a:cubicBezTo>
                <a:cubicBezTo>
                  <a:pt x="27" y="1071"/>
                  <a:pt x="14" y="1125"/>
                  <a:pt x="14" y="1125"/>
                </a:cubicBezTo>
                <a:cubicBezTo>
                  <a:pt x="14" y="1179"/>
                  <a:pt x="0" y="1138"/>
                  <a:pt x="27" y="1166"/>
                </a:cubicBezTo>
                <a:cubicBezTo>
                  <a:pt x="122" y="1125"/>
                  <a:pt x="14" y="1152"/>
                  <a:pt x="176" y="922"/>
                </a:cubicBezTo>
                <a:cubicBezTo>
                  <a:pt x="244" y="840"/>
                  <a:pt x="298" y="773"/>
                  <a:pt x="352" y="691"/>
                </a:cubicBezTo>
                <a:cubicBezTo>
                  <a:pt x="610" y="705"/>
                  <a:pt x="664" y="922"/>
                  <a:pt x="854" y="962"/>
                </a:cubicBezTo>
                <a:cubicBezTo>
                  <a:pt x="1043" y="989"/>
                  <a:pt x="1342" y="867"/>
                  <a:pt x="1382" y="786"/>
                </a:cubicBezTo>
                <a:cubicBezTo>
                  <a:pt x="1342" y="773"/>
                  <a:pt x="1030" y="922"/>
                  <a:pt x="854" y="895"/>
                </a:cubicBezTo>
                <a:cubicBezTo>
                  <a:pt x="772" y="881"/>
                  <a:pt x="718" y="773"/>
                  <a:pt x="447" y="637"/>
                </a:cubicBezTo>
                <a:cubicBezTo>
                  <a:pt x="461" y="542"/>
                  <a:pt x="515" y="515"/>
                  <a:pt x="569" y="461"/>
                </a:cubicBezTo>
                <a:cubicBezTo>
                  <a:pt x="637" y="393"/>
                  <a:pt x="664" y="393"/>
                  <a:pt x="786" y="393"/>
                </a:cubicBezTo>
                <a:cubicBezTo>
                  <a:pt x="949" y="380"/>
                  <a:pt x="1152" y="353"/>
                  <a:pt x="1220" y="258"/>
                </a:cubicBezTo>
                <a:cubicBezTo>
                  <a:pt x="1220" y="258"/>
                  <a:pt x="1206" y="258"/>
                  <a:pt x="1206" y="258"/>
                </a:cubicBezTo>
                <a:cubicBezTo>
                  <a:pt x="1138" y="244"/>
                  <a:pt x="1125" y="285"/>
                  <a:pt x="989" y="298"/>
                </a:cubicBezTo>
                <a:cubicBezTo>
                  <a:pt x="908" y="312"/>
                  <a:pt x="813" y="326"/>
                  <a:pt x="732" y="31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5AE49EF-B9BE-4B99-BB5D-0DDDAF2E0169}"/>
              </a:ext>
            </a:extLst>
          </p:cNvPr>
          <p:cNvSpPr>
            <a:spLocks/>
          </p:cNvSpPr>
          <p:nvPr/>
        </p:nvSpPr>
        <p:spPr bwMode="auto">
          <a:xfrm>
            <a:off x="92076" y="5467351"/>
            <a:ext cx="461963" cy="236538"/>
          </a:xfrm>
          <a:custGeom>
            <a:avLst/>
            <a:gdLst>
              <a:gd name="T0" fmla="*/ 0 w 1612"/>
              <a:gd name="T1" fmla="*/ 732 h 827"/>
              <a:gd name="T2" fmla="*/ 0 w 1612"/>
              <a:gd name="T3" fmla="*/ 827 h 827"/>
              <a:gd name="T4" fmla="*/ 325 w 1612"/>
              <a:gd name="T5" fmla="*/ 664 h 827"/>
              <a:gd name="T6" fmla="*/ 745 w 1612"/>
              <a:gd name="T7" fmla="*/ 597 h 827"/>
              <a:gd name="T8" fmla="*/ 1138 w 1612"/>
              <a:gd name="T9" fmla="*/ 583 h 827"/>
              <a:gd name="T10" fmla="*/ 1355 w 1612"/>
              <a:gd name="T11" fmla="*/ 597 h 827"/>
              <a:gd name="T12" fmla="*/ 1531 w 1612"/>
              <a:gd name="T13" fmla="*/ 637 h 827"/>
              <a:gd name="T14" fmla="*/ 1070 w 1612"/>
              <a:gd name="T15" fmla="*/ 488 h 827"/>
              <a:gd name="T16" fmla="*/ 1287 w 1612"/>
              <a:gd name="T17" fmla="*/ 204 h 827"/>
              <a:gd name="T18" fmla="*/ 1612 w 1612"/>
              <a:gd name="T19" fmla="*/ 55 h 827"/>
              <a:gd name="T20" fmla="*/ 1206 w 1612"/>
              <a:gd name="T21" fmla="*/ 177 h 827"/>
              <a:gd name="T22" fmla="*/ 921 w 1612"/>
              <a:gd name="T23" fmla="*/ 475 h 827"/>
              <a:gd name="T24" fmla="*/ 461 w 1612"/>
              <a:gd name="T25" fmla="*/ 583 h 827"/>
              <a:gd name="T26" fmla="*/ 0 w 1612"/>
              <a:gd name="T27" fmla="*/ 73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12" h="827">
                <a:moveTo>
                  <a:pt x="0" y="732"/>
                </a:moveTo>
                <a:lnTo>
                  <a:pt x="0" y="827"/>
                </a:lnTo>
                <a:cubicBezTo>
                  <a:pt x="149" y="732"/>
                  <a:pt x="95" y="719"/>
                  <a:pt x="325" y="664"/>
                </a:cubicBezTo>
                <a:cubicBezTo>
                  <a:pt x="488" y="637"/>
                  <a:pt x="583" y="651"/>
                  <a:pt x="745" y="597"/>
                </a:cubicBezTo>
                <a:cubicBezTo>
                  <a:pt x="1016" y="515"/>
                  <a:pt x="881" y="542"/>
                  <a:pt x="1138" y="583"/>
                </a:cubicBezTo>
                <a:cubicBezTo>
                  <a:pt x="1219" y="583"/>
                  <a:pt x="1287" y="583"/>
                  <a:pt x="1355" y="597"/>
                </a:cubicBezTo>
                <a:cubicBezTo>
                  <a:pt x="1450" y="624"/>
                  <a:pt x="1477" y="664"/>
                  <a:pt x="1531" y="637"/>
                </a:cubicBezTo>
                <a:cubicBezTo>
                  <a:pt x="1382" y="515"/>
                  <a:pt x="1219" y="556"/>
                  <a:pt x="1070" y="488"/>
                </a:cubicBezTo>
                <a:cubicBezTo>
                  <a:pt x="1084" y="393"/>
                  <a:pt x="1206" y="258"/>
                  <a:pt x="1287" y="204"/>
                </a:cubicBezTo>
                <a:cubicBezTo>
                  <a:pt x="1558" y="14"/>
                  <a:pt x="1599" y="244"/>
                  <a:pt x="1612" y="55"/>
                </a:cubicBezTo>
                <a:cubicBezTo>
                  <a:pt x="1490" y="0"/>
                  <a:pt x="1287" y="122"/>
                  <a:pt x="1206" y="177"/>
                </a:cubicBezTo>
                <a:cubicBezTo>
                  <a:pt x="1043" y="258"/>
                  <a:pt x="1084" y="407"/>
                  <a:pt x="921" y="475"/>
                </a:cubicBezTo>
                <a:cubicBezTo>
                  <a:pt x="772" y="542"/>
                  <a:pt x="637" y="569"/>
                  <a:pt x="461" y="583"/>
                </a:cubicBezTo>
                <a:cubicBezTo>
                  <a:pt x="217" y="610"/>
                  <a:pt x="176" y="651"/>
                  <a:pt x="0" y="73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18672B50-A31A-4809-AEC1-BB07489F7837}"/>
              </a:ext>
            </a:extLst>
          </p:cNvPr>
          <p:cNvSpPr>
            <a:spLocks/>
          </p:cNvSpPr>
          <p:nvPr/>
        </p:nvSpPr>
        <p:spPr bwMode="auto">
          <a:xfrm>
            <a:off x="6286501" y="1550988"/>
            <a:ext cx="61913" cy="300038"/>
          </a:xfrm>
          <a:custGeom>
            <a:avLst/>
            <a:gdLst>
              <a:gd name="T0" fmla="*/ 217 w 217"/>
              <a:gd name="T1" fmla="*/ 1043 h 1043"/>
              <a:gd name="T2" fmla="*/ 217 w 217"/>
              <a:gd name="T3" fmla="*/ 0 h 1043"/>
              <a:gd name="T4" fmla="*/ 0 w 217"/>
              <a:gd name="T5" fmla="*/ 135 h 1043"/>
              <a:gd name="T6" fmla="*/ 217 w 217"/>
              <a:gd name="T7" fmla="*/ 1043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" h="1043">
                <a:moveTo>
                  <a:pt x="217" y="1043"/>
                </a:moveTo>
                <a:lnTo>
                  <a:pt x="217" y="0"/>
                </a:lnTo>
                <a:cubicBezTo>
                  <a:pt x="149" y="27"/>
                  <a:pt x="68" y="95"/>
                  <a:pt x="0" y="135"/>
                </a:cubicBezTo>
                <a:cubicBezTo>
                  <a:pt x="0" y="285"/>
                  <a:pt x="149" y="948"/>
                  <a:pt x="217" y="104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9D669A01-C756-47E7-A3FB-15B38241A098}"/>
              </a:ext>
            </a:extLst>
          </p:cNvPr>
          <p:cNvSpPr>
            <a:spLocks/>
          </p:cNvSpPr>
          <p:nvPr/>
        </p:nvSpPr>
        <p:spPr bwMode="auto">
          <a:xfrm>
            <a:off x="3209926" y="6138863"/>
            <a:ext cx="466725" cy="112713"/>
          </a:xfrm>
          <a:custGeom>
            <a:avLst/>
            <a:gdLst>
              <a:gd name="T0" fmla="*/ 0 w 1626"/>
              <a:gd name="T1" fmla="*/ 271 h 393"/>
              <a:gd name="T2" fmla="*/ 217 w 1626"/>
              <a:gd name="T3" fmla="*/ 326 h 393"/>
              <a:gd name="T4" fmla="*/ 407 w 1626"/>
              <a:gd name="T5" fmla="*/ 380 h 393"/>
              <a:gd name="T6" fmla="*/ 867 w 1626"/>
              <a:gd name="T7" fmla="*/ 366 h 393"/>
              <a:gd name="T8" fmla="*/ 1016 w 1626"/>
              <a:gd name="T9" fmla="*/ 244 h 393"/>
              <a:gd name="T10" fmla="*/ 1152 w 1626"/>
              <a:gd name="T11" fmla="*/ 136 h 393"/>
              <a:gd name="T12" fmla="*/ 1599 w 1626"/>
              <a:gd name="T13" fmla="*/ 68 h 393"/>
              <a:gd name="T14" fmla="*/ 1369 w 1626"/>
              <a:gd name="T15" fmla="*/ 28 h 393"/>
              <a:gd name="T16" fmla="*/ 1152 w 1626"/>
              <a:gd name="T17" fmla="*/ 55 h 393"/>
              <a:gd name="T18" fmla="*/ 881 w 1626"/>
              <a:gd name="T19" fmla="*/ 285 h 393"/>
              <a:gd name="T20" fmla="*/ 407 w 1626"/>
              <a:gd name="T21" fmla="*/ 299 h 393"/>
              <a:gd name="T22" fmla="*/ 0 w 1626"/>
              <a:gd name="T23" fmla="*/ 271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26" h="393">
                <a:moveTo>
                  <a:pt x="0" y="271"/>
                </a:moveTo>
                <a:cubicBezTo>
                  <a:pt x="41" y="299"/>
                  <a:pt x="163" y="312"/>
                  <a:pt x="217" y="326"/>
                </a:cubicBezTo>
                <a:cubicBezTo>
                  <a:pt x="285" y="353"/>
                  <a:pt x="339" y="366"/>
                  <a:pt x="407" y="380"/>
                </a:cubicBezTo>
                <a:cubicBezTo>
                  <a:pt x="447" y="393"/>
                  <a:pt x="813" y="393"/>
                  <a:pt x="867" y="366"/>
                </a:cubicBezTo>
                <a:cubicBezTo>
                  <a:pt x="881" y="353"/>
                  <a:pt x="976" y="271"/>
                  <a:pt x="1016" y="244"/>
                </a:cubicBezTo>
                <a:cubicBezTo>
                  <a:pt x="1057" y="204"/>
                  <a:pt x="1098" y="163"/>
                  <a:pt x="1152" y="136"/>
                </a:cubicBezTo>
                <a:cubicBezTo>
                  <a:pt x="1274" y="68"/>
                  <a:pt x="1504" y="136"/>
                  <a:pt x="1599" y="68"/>
                </a:cubicBezTo>
                <a:cubicBezTo>
                  <a:pt x="1572" y="0"/>
                  <a:pt x="1626" y="28"/>
                  <a:pt x="1369" y="28"/>
                </a:cubicBezTo>
                <a:cubicBezTo>
                  <a:pt x="1287" y="28"/>
                  <a:pt x="1219" y="28"/>
                  <a:pt x="1152" y="55"/>
                </a:cubicBezTo>
                <a:cubicBezTo>
                  <a:pt x="1030" y="109"/>
                  <a:pt x="989" y="217"/>
                  <a:pt x="881" y="285"/>
                </a:cubicBezTo>
                <a:cubicBezTo>
                  <a:pt x="786" y="326"/>
                  <a:pt x="501" y="326"/>
                  <a:pt x="407" y="299"/>
                </a:cubicBezTo>
                <a:cubicBezTo>
                  <a:pt x="285" y="271"/>
                  <a:pt x="68" y="163"/>
                  <a:pt x="0" y="27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662754FC-BECA-474C-9B48-9C8705116A23}"/>
              </a:ext>
            </a:extLst>
          </p:cNvPr>
          <p:cNvSpPr>
            <a:spLocks/>
          </p:cNvSpPr>
          <p:nvPr/>
        </p:nvSpPr>
        <p:spPr bwMode="auto">
          <a:xfrm>
            <a:off x="5621338" y="803276"/>
            <a:ext cx="144463" cy="371475"/>
          </a:xfrm>
          <a:custGeom>
            <a:avLst/>
            <a:gdLst>
              <a:gd name="T0" fmla="*/ 461 w 501"/>
              <a:gd name="T1" fmla="*/ 0 h 1301"/>
              <a:gd name="T2" fmla="*/ 393 w 501"/>
              <a:gd name="T3" fmla="*/ 0 h 1301"/>
              <a:gd name="T4" fmla="*/ 149 w 501"/>
              <a:gd name="T5" fmla="*/ 867 h 1301"/>
              <a:gd name="T6" fmla="*/ 0 w 501"/>
              <a:gd name="T7" fmla="*/ 1125 h 1301"/>
              <a:gd name="T8" fmla="*/ 176 w 501"/>
              <a:gd name="T9" fmla="*/ 921 h 1301"/>
              <a:gd name="T10" fmla="*/ 244 w 501"/>
              <a:gd name="T11" fmla="*/ 840 h 1301"/>
              <a:gd name="T12" fmla="*/ 258 w 501"/>
              <a:gd name="T13" fmla="*/ 854 h 1301"/>
              <a:gd name="T14" fmla="*/ 352 w 501"/>
              <a:gd name="T15" fmla="*/ 1043 h 1301"/>
              <a:gd name="T16" fmla="*/ 420 w 501"/>
              <a:gd name="T17" fmla="*/ 1301 h 1301"/>
              <a:gd name="T18" fmla="*/ 407 w 501"/>
              <a:gd name="T19" fmla="*/ 1016 h 1301"/>
              <a:gd name="T20" fmla="*/ 298 w 501"/>
              <a:gd name="T21" fmla="*/ 691 h 1301"/>
              <a:gd name="T22" fmla="*/ 461 w 501"/>
              <a:gd name="T23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01" h="1301">
                <a:moveTo>
                  <a:pt x="461" y="0"/>
                </a:moveTo>
                <a:lnTo>
                  <a:pt x="393" y="0"/>
                </a:lnTo>
                <a:cubicBezTo>
                  <a:pt x="366" y="122"/>
                  <a:pt x="203" y="759"/>
                  <a:pt x="149" y="867"/>
                </a:cubicBezTo>
                <a:cubicBezTo>
                  <a:pt x="95" y="962"/>
                  <a:pt x="27" y="1016"/>
                  <a:pt x="0" y="1125"/>
                </a:cubicBezTo>
                <a:cubicBezTo>
                  <a:pt x="122" y="1097"/>
                  <a:pt x="109" y="1043"/>
                  <a:pt x="176" y="921"/>
                </a:cubicBezTo>
                <a:cubicBezTo>
                  <a:pt x="217" y="854"/>
                  <a:pt x="203" y="881"/>
                  <a:pt x="244" y="840"/>
                </a:cubicBezTo>
                <a:cubicBezTo>
                  <a:pt x="244" y="840"/>
                  <a:pt x="244" y="840"/>
                  <a:pt x="258" y="854"/>
                </a:cubicBezTo>
                <a:lnTo>
                  <a:pt x="352" y="1043"/>
                </a:lnTo>
                <a:cubicBezTo>
                  <a:pt x="380" y="1138"/>
                  <a:pt x="393" y="1246"/>
                  <a:pt x="420" y="1301"/>
                </a:cubicBezTo>
                <a:cubicBezTo>
                  <a:pt x="501" y="1246"/>
                  <a:pt x="434" y="1111"/>
                  <a:pt x="407" y="1016"/>
                </a:cubicBezTo>
                <a:cubicBezTo>
                  <a:pt x="380" y="921"/>
                  <a:pt x="312" y="799"/>
                  <a:pt x="298" y="691"/>
                </a:cubicBezTo>
                <a:cubicBezTo>
                  <a:pt x="285" y="555"/>
                  <a:pt x="434" y="149"/>
                  <a:pt x="461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8A1ABAC8-5B6C-4778-9422-2490F46BA7AB}"/>
              </a:ext>
            </a:extLst>
          </p:cNvPr>
          <p:cNvSpPr>
            <a:spLocks/>
          </p:cNvSpPr>
          <p:nvPr/>
        </p:nvSpPr>
        <p:spPr bwMode="auto">
          <a:xfrm>
            <a:off x="4595813" y="3205163"/>
            <a:ext cx="319088" cy="344488"/>
          </a:xfrm>
          <a:custGeom>
            <a:avLst/>
            <a:gdLst>
              <a:gd name="T0" fmla="*/ 0 w 1111"/>
              <a:gd name="T1" fmla="*/ 1206 h 1206"/>
              <a:gd name="T2" fmla="*/ 230 w 1111"/>
              <a:gd name="T3" fmla="*/ 1057 h 1206"/>
              <a:gd name="T4" fmla="*/ 474 w 1111"/>
              <a:gd name="T5" fmla="*/ 921 h 1206"/>
              <a:gd name="T6" fmla="*/ 407 w 1111"/>
              <a:gd name="T7" fmla="*/ 1138 h 1206"/>
              <a:gd name="T8" fmla="*/ 515 w 1111"/>
              <a:gd name="T9" fmla="*/ 1016 h 1206"/>
              <a:gd name="T10" fmla="*/ 542 w 1111"/>
              <a:gd name="T11" fmla="*/ 840 h 1206"/>
              <a:gd name="T12" fmla="*/ 1003 w 1111"/>
              <a:gd name="T13" fmla="*/ 149 h 1206"/>
              <a:gd name="T14" fmla="*/ 1111 w 1111"/>
              <a:gd name="T15" fmla="*/ 14 h 1206"/>
              <a:gd name="T16" fmla="*/ 935 w 1111"/>
              <a:gd name="T17" fmla="*/ 122 h 1206"/>
              <a:gd name="T18" fmla="*/ 800 w 1111"/>
              <a:gd name="T19" fmla="*/ 271 h 1206"/>
              <a:gd name="T20" fmla="*/ 583 w 1111"/>
              <a:gd name="T21" fmla="*/ 637 h 1206"/>
              <a:gd name="T22" fmla="*/ 474 w 1111"/>
              <a:gd name="T23" fmla="*/ 813 h 1206"/>
              <a:gd name="T24" fmla="*/ 298 w 1111"/>
              <a:gd name="T25" fmla="*/ 921 h 1206"/>
              <a:gd name="T26" fmla="*/ 54 w 1111"/>
              <a:gd name="T27" fmla="*/ 1111 h 1206"/>
              <a:gd name="T28" fmla="*/ 0 w 1111"/>
              <a:gd name="T29" fmla="*/ 1206 h 1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11" h="1206">
                <a:moveTo>
                  <a:pt x="0" y="1206"/>
                </a:moveTo>
                <a:cubicBezTo>
                  <a:pt x="95" y="1192"/>
                  <a:pt x="68" y="1152"/>
                  <a:pt x="230" y="1057"/>
                </a:cubicBezTo>
                <a:cubicBezTo>
                  <a:pt x="325" y="1003"/>
                  <a:pt x="339" y="921"/>
                  <a:pt x="474" y="921"/>
                </a:cubicBezTo>
                <a:cubicBezTo>
                  <a:pt x="474" y="1030"/>
                  <a:pt x="420" y="1043"/>
                  <a:pt x="407" y="1138"/>
                </a:cubicBezTo>
                <a:cubicBezTo>
                  <a:pt x="420" y="1138"/>
                  <a:pt x="461" y="1152"/>
                  <a:pt x="515" y="1016"/>
                </a:cubicBezTo>
                <a:cubicBezTo>
                  <a:pt x="569" y="894"/>
                  <a:pt x="501" y="921"/>
                  <a:pt x="542" y="840"/>
                </a:cubicBezTo>
                <a:cubicBezTo>
                  <a:pt x="623" y="650"/>
                  <a:pt x="840" y="285"/>
                  <a:pt x="1003" y="149"/>
                </a:cubicBezTo>
                <a:cubicBezTo>
                  <a:pt x="1057" y="108"/>
                  <a:pt x="1084" y="68"/>
                  <a:pt x="1111" y="14"/>
                </a:cubicBezTo>
                <a:cubicBezTo>
                  <a:pt x="1003" y="14"/>
                  <a:pt x="1043" y="0"/>
                  <a:pt x="935" y="122"/>
                </a:cubicBezTo>
                <a:cubicBezTo>
                  <a:pt x="894" y="176"/>
                  <a:pt x="840" y="230"/>
                  <a:pt x="800" y="271"/>
                </a:cubicBezTo>
                <a:cubicBezTo>
                  <a:pt x="718" y="393"/>
                  <a:pt x="664" y="515"/>
                  <a:pt x="583" y="637"/>
                </a:cubicBezTo>
                <a:cubicBezTo>
                  <a:pt x="529" y="718"/>
                  <a:pt x="542" y="745"/>
                  <a:pt x="474" y="813"/>
                </a:cubicBezTo>
                <a:cubicBezTo>
                  <a:pt x="420" y="867"/>
                  <a:pt x="352" y="881"/>
                  <a:pt x="298" y="921"/>
                </a:cubicBezTo>
                <a:lnTo>
                  <a:pt x="54" y="1111"/>
                </a:lnTo>
                <a:cubicBezTo>
                  <a:pt x="0" y="1165"/>
                  <a:pt x="14" y="1138"/>
                  <a:pt x="0" y="120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542003C5-C28C-4FD9-B23F-F88E08ED9379}"/>
              </a:ext>
            </a:extLst>
          </p:cNvPr>
          <p:cNvSpPr>
            <a:spLocks/>
          </p:cNvSpPr>
          <p:nvPr/>
        </p:nvSpPr>
        <p:spPr bwMode="auto">
          <a:xfrm>
            <a:off x="2130426" y="6729413"/>
            <a:ext cx="400050" cy="34925"/>
          </a:xfrm>
          <a:custGeom>
            <a:avLst/>
            <a:gdLst>
              <a:gd name="T0" fmla="*/ 0 w 1396"/>
              <a:gd name="T1" fmla="*/ 122 h 122"/>
              <a:gd name="T2" fmla="*/ 1396 w 1396"/>
              <a:gd name="T3" fmla="*/ 122 h 122"/>
              <a:gd name="T4" fmla="*/ 1044 w 1396"/>
              <a:gd name="T5" fmla="*/ 41 h 122"/>
              <a:gd name="T6" fmla="*/ 312 w 1396"/>
              <a:gd name="T7" fmla="*/ 27 h 122"/>
              <a:gd name="T8" fmla="*/ 0 w 1396"/>
              <a:gd name="T9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6" h="122">
                <a:moveTo>
                  <a:pt x="0" y="122"/>
                </a:moveTo>
                <a:lnTo>
                  <a:pt x="1396" y="122"/>
                </a:lnTo>
                <a:lnTo>
                  <a:pt x="1044" y="41"/>
                </a:lnTo>
                <a:cubicBezTo>
                  <a:pt x="935" y="14"/>
                  <a:pt x="420" y="0"/>
                  <a:pt x="312" y="27"/>
                </a:cubicBezTo>
                <a:cubicBezTo>
                  <a:pt x="231" y="41"/>
                  <a:pt x="55" y="81"/>
                  <a:pt x="0" y="12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6A158ED-EA88-491D-83DE-A59483411704}"/>
              </a:ext>
            </a:extLst>
          </p:cNvPr>
          <p:cNvSpPr>
            <a:spLocks/>
          </p:cNvSpPr>
          <p:nvPr/>
        </p:nvSpPr>
        <p:spPr bwMode="auto">
          <a:xfrm>
            <a:off x="611188" y="6069013"/>
            <a:ext cx="327025" cy="228600"/>
          </a:xfrm>
          <a:custGeom>
            <a:avLst/>
            <a:gdLst>
              <a:gd name="T0" fmla="*/ 271 w 1138"/>
              <a:gd name="T1" fmla="*/ 203 h 799"/>
              <a:gd name="T2" fmla="*/ 0 w 1138"/>
              <a:gd name="T3" fmla="*/ 54 h 799"/>
              <a:gd name="T4" fmla="*/ 135 w 1138"/>
              <a:gd name="T5" fmla="*/ 162 h 799"/>
              <a:gd name="T6" fmla="*/ 230 w 1138"/>
              <a:gd name="T7" fmla="*/ 298 h 799"/>
              <a:gd name="T8" fmla="*/ 433 w 1138"/>
              <a:gd name="T9" fmla="*/ 555 h 799"/>
              <a:gd name="T10" fmla="*/ 569 w 1138"/>
              <a:gd name="T11" fmla="*/ 663 h 799"/>
              <a:gd name="T12" fmla="*/ 718 w 1138"/>
              <a:gd name="T13" fmla="*/ 731 h 799"/>
              <a:gd name="T14" fmla="*/ 1138 w 1138"/>
              <a:gd name="T15" fmla="*/ 758 h 799"/>
              <a:gd name="T16" fmla="*/ 1124 w 1138"/>
              <a:gd name="T17" fmla="*/ 745 h 799"/>
              <a:gd name="T18" fmla="*/ 1111 w 1138"/>
              <a:gd name="T19" fmla="*/ 731 h 799"/>
              <a:gd name="T20" fmla="*/ 1070 w 1138"/>
              <a:gd name="T21" fmla="*/ 731 h 799"/>
              <a:gd name="T22" fmla="*/ 1016 w 1138"/>
              <a:gd name="T23" fmla="*/ 718 h 799"/>
              <a:gd name="T24" fmla="*/ 745 w 1138"/>
              <a:gd name="T25" fmla="*/ 650 h 799"/>
              <a:gd name="T26" fmla="*/ 474 w 1138"/>
              <a:gd name="T27" fmla="*/ 460 h 799"/>
              <a:gd name="T28" fmla="*/ 352 w 1138"/>
              <a:gd name="T29" fmla="*/ 352 h 799"/>
              <a:gd name="T30" fmla="*/ 271 w 1138"/>
              <a:gd name="T31" fmla="*/ 203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38" h="799">
                <a:moveTo>
                  <a:pt x="271" y="203"/>
                </a:moveTo>
                <a:cubicBezTo>
                  <a:pt x="243" y="162"/>
                  <a:pt x="81" y="0"/>
                  <a:pt x="0" y="54"/>
                </a:cubicBezTo>
                <a:cubicBezTo>
                  <a:pt x="94" y="162"/>
                  <a:pt x="13" y="94"/>
                  <a:pt x="135" y="162"/>
                </a:cubicBezTo>
                <a:cubicBezTo>
                  <a:pt x="189" y="203"/>
                  <a:pt x="203" y="230"/>
                  <a:pt x="230" y="298"/>
                </a:cubicBezTo>
                <a:cubicBezTo>
                  <a:pt x="325" y="460"/>
                  <a:pt x="338" y="447"/>
                  <a:pt x="433" y="555"/>
                </a:cubicBezTo>
                <a:cubicBezTo>
                  <a:pt x="514" y="650"/>
                  <a:pt x="474" y="609"/>
                  <a:pt x="569" y="663"/>
                </a:cubicBezTo>
                <a:cubicBezTo>
                  <a:pt x="650" y="704"/>
                  <a:pt x="609" y="704"/>
                  <a:pt x="718" y="731"/>
                </a:cubicBezTo>
                <a:cubicBezTo>
                  <a:pt x="853" y="772"/>
                  <a:pt x="1002" y="799"/>
                  <a:pt x="1138" y="758"/>
                </a:cubicBezTo>
                <a:cubicBezTo>
                  <a:pt x="1138" y="745"/>
                  <a:pt x="1124" y="745"/>
                  <a:pt x="1124" y="745"/>
                </a:cubicBezTo>
                <a:cubicBezTo>
                  <a:pt x="1124" y="745"/>
                  <a:pt x="1111" y="745"/>
                  <a:pt x="1111" y="731"/>
                </a:cubicBezTo>
                <a:lnTo>
                  <a:pt x="1070" y="731"/>
                </a:lnTo>
                <a:cubicBezTo>
                  <a:pt x="1070" y="731"/>
                  <a:pt x="1016" y="718"/>
                  <a:pt x="1016" y="718"/>
                </a:cubicBezTo>
                <a:cubicBezTo>
                  <a:pt x="921" y="718"/>
                  <a:pt x="840" y="704"/>
                  <a:pt x="745" y="650"/>
                </a:cubicBezTo>
                <a:cubicBezTo>
                  <a:pt x="596" y="582"/>
                  <a:pt x="569" y="555"/>
                  <a:pt x="474" y="460"/>
                </a:cubicBezTo>
                <a:cubicBezTo>
                  <a:pt x="406" y="406"/>
                  <a:pt x="406" y="433"/>
                  <a:pt x="352" y="352"/>
                </a:cubicBezTo>
                <a:cubicBezTo>
                  <a:pt x="325" y="298"/>
                  <a:pt x="298" y="243"/>
                  <a:pt x="271" y="20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57D5E60B-BDAE-42EA-BC06-B60C44519883}"/>
              </a:ext>
            </a:extLst>
          </p:cNvPr>
          <p:cNvSpPr>
            <a:spLocks/>
          </p:cNvSpPr>
          <p:nvPr/>
        </p:nvSpPr>
        <p:spPr bwMode="auto">
          <a:xfrm>
            <a:off x="3035301" y="4330701"/>
            <a:ext cx="209550" cy="430213"/>
          </a:xfrm>
          <a:custGeom>
            <a:avLst/>
            <a:gdLst>
              <a:gd name="T0" fmla="*/ 624 w 732"/>
              <a:gd name="T1" fmla="*/ 82 h 1504"/>
              <a:gd name="T2" fmla="*/ 610 w 732"/>
              <a:gd name="T3" fmla="*/ 149 h 1504"/>
              <a:gd name="T4" fmla="*/ 353 w 732"/>
              <a:gd name="T5" fmla="*/ 908 h 1504"/>
              <a:gd name="T6" fmla="*/ 190 w 732"/>
              <a:gd name="T7" fmla="*/ 1247 h 1504"/>
              <a:gd name="T8" fmla="*/ 136 w 732"/>
              <a:gd name="T9" fmla="*/ 1274 h 1504"/>
              <a:gd name="T10" fmla="*/ 95 w 732"/>
              <a:gd name="T11" fmla="*/ 1301 h 1504"/>
              <a:gd name="T12" fmla="*/ 82 w 732"/>
              <a:gd name="T13" fmla="*/ 1315 h 1504"/>
              <a:gd name="T14" fmla="*/ 68 w 732"/>
              <a:gd name="T15" fmla="*/ 1328 h 1504"/>
              <a:gd name="T16" fmla="*/ 41 w 732"/>
              <a:gd name="T17" fmla="*/ 1369 h 1504"/>
              <a:gd name="T18" fmla="*/ 27 w 732"/>
              <a:gd name="T19" fmla="*/ 1382 h 1504"/>
              <a:gd name="T20" fmla="*/ 0 w 732"/>
              <a:gd name="T21" fmla="*/ 1491 h 1504"/>
              <a:gd name="T22" fmla="*/ 163 w 732"/>
              <a:gd name="T23" fmla="*/ 1355 h 1504"/>
              <a:gd name="T24" fmla="*/ 515 w 732"/>
              <a:gd name="T25" fmla="*/ 610 h 1504"/>
              <a:gd name="T26" fmla="*/ 718 w 732"/>
              <a:gd name="T27" fmla="*/ 14 h 1504"/>
              <a:gd name="T28" fmla="*/ 651 w 732"/>
              <a:gd name="T29" fmla="*/ 0 h 1504"/>
              <a:gd name="T30" fmla="*/ 651 w 732"/>
              <a:gd name="T31" fmla="*/ 55 h 1504"/>
              <a:gd name="T32" fmla="*/ 624 w 732"/>
              <a:gd name="T33" fmla="*/ 82 h 1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32" h="1504">
                <a:moveTo>
                  <a:pt x="624" y="82"/>
                </a:moveTo>
                <a:cubicBezTo>
                  <a:pt x="637" y="149"/>
                  <a:pt x="651" y="122"/>
                  <a:pt x="610" y="149"/>
                </a:cubicBezTo>
                <a:cubicBezTo>
                  <a:pt x="596" y="258"/>
                  <a:pt x="366" y="786"/>
                  <a:pt x="353" y="908"/>
                </a:cubicBezTo>
                <a:cubicBezTo>
                  <a:pt x="325" y="1017"/>
                  <a:pt x="285" y="1179"/>
                  <a:pt x="190" y="1247"/>
                </a:cubicBezTo>
                <a:cubicBezTo>
                  <a:pt x="122" y="1301"/>
                  <a:pt x="176" y="1260"/>
                  <a:pt x="136" y="1274"/>
                </a:cubicBezTo>
                <a:cubicBezTo>
                  <a:pt x="136" y="1315"/>
                  <a:pt x="136" y="1301"/>
                  <a:pt x="95" y="1301"/>
                </a:cubicBezTo>
                <a:cubicBezTo>
                  <a:pt x="109" y="1328"/>
                  <a:pt x="109" y="1315"/>
                  <a:pt x="82" y="1315"/>
                </a:cubicBezTo>
                <a:cubicBezTo>
                  <a:pt x="82" y="1342"/>
                  <a:pt x="95" y="1342"/>
                  <a:pt x="68" y="1328"/>
                </a:cubicBezTo>
                <a:cubicBezTo>
                  <a:pt x="68" y="1396"/>
                  <a:pt x="82" y="1369"/>
                  <a:pt x="41" y="1369"/>
                </a:cubicBezTo>
                <a:cubicBezTo>
                  <a:pt x="41" y="1396"/>
                  <a:pt x="55" y="1396"/>
                  <a:pt x="27" y="1382"/>
                </a:cubicBezTo>
                <a:lnTo>
                  <a:pt x="0" y="1491"/>
                </a:lnTo>
                <a:cubicBezTo>
                  <a:pt x="136" y="1477"/>
                  <a:pt x="41" y="1504"/>
                  <a:pt x="163" y="1355"/>
                </a:cubicBezTo>
                <a:cubicBezTo>
                  <a:pt x="502" y="962"/>
                  <a:pt x="339" y="1044"/>
                  <a:pt x="515" y="610"/>
                </a:cubicBezTo>
                <a:cubicBezTo>
                  <a:pt x="556" y="488"/>
                  <a:pt x="732" y="82"/>
                  <a:pt x="718" y="14"/>
                </a:cubicBezTo>
                <a:lnTo>
                  <a:pt x="651" y="0"/>
                </a:lnTo>
                <a:cubicBezTo>
                  <a:pt x="664" y="41"/>
                  <a:pt x="664" y="0"/>
                  <a:pt x="651" y="55"/>
                </a:cubicBezTo>
                <a:cubicBezTo>
                  <a:pt x="637" y="95"/>
                  <a:pt x="651" y="68"/>
                  <a:pt x="624" y="8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4D108CDB-4BB5-44E8-B655-61F3905FC8F2}"/>
              </a:ext>
            </a:extLst>
          </p:cNvPr>
          <p:cNvSpPr>
            <a:spLocks/>
          </p:cNvSpPr>
          <p:nvPr/>
        </p:nvSpPr>
        <p:spPr bwMode="auto">
          <a:xfrm>
            <a:off x="782638" y="5603876"/>
            <a:ext cx="120650" cy="360363"/>
          </a:xfrm>
          <a:custGeom>
            <a:avLst/>
            <a:gdLst>
              <a:gd name="T0" fmla="*/ 40 w 420"/>
              <a:gd name="T1" fmla="*/ 1260 h 1260"/>
              <a:gd name="T2" fmla="*/ 203 w 420"/>
              <a:gd name="T3" fmla="*/ 609 h 1260"/>
              <a:gd name="T4" fmla="*/ 338 w 420"/>
              <a:gd name="T5" fmla="*/ 135 h 1260"/>
              <a:gd name="T6" fmla="*/ 420 w 420"/>
              <a:gd name="T7" fmla="*/ 13 h 1260"/>
              <a:gd name="T8" fmla="*/ 393 w 420"/>
              <a:gd name="T9" fmla="*/ 0 h 1260"/>
              <a:gd name="T10" fmla="*/ 379 w 420"/>
              <a:gd name="T11" fmla="*/ 0 h 1260"/>
              <a:gd name="T12" fmla="*/ 54 w 420"/>
              <a:gd name="T13" fmla="*/ 1111 h 1260"/>
              <a:gd name="T14" fmla="*/ 40 w 420"/>
              <a:gd name="T15" fmla="*/ 1260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0" h="1260">
                <a:moveTo>
                  <a:pt x="40" y="1260"/>
                </a:moveTo>
                <a:cubicBezTo>
                  <a:pt x="203" y="1206"/>
                  <a:pt x="122" y="907"/>
                  <a:pt x="203" y="609"/>
                </a:cubicBezTo>
                <a:cubicBezTo>
                  <a:pt x="230" y="474"/>
                  <a:pt x="244" y="271"/>
                  <a:pt x="338" y="135"/>
                </a:cubicBezTo>
                <a:cubicBezTo>
                  <a:pt x="393" y="40"/>
                  <a:pt x="420" y="94"/>
                  <a:pt x="420" y="13"/>
                </a:cubicBezTo>
                <a:cubicBezTo>
                  <a:pt x="406" y="13"/>
                  <a:pt x="406" y="0"/>
                  <a:pt x="393" y="0"/>
                </a:cubicBezTo>
                <a:cubicBezTo>
                  <a:pt x="393" y="13"/>
                  <a:pt x="379" y="0"/>
                  <a:pt x="379" y="0"/>
                </a:cubicBezTo>
                <a:cubicBezTo>
                  <a:pt x="135" y="40"/>
                  <a:pt x="67" y="1043"/>
                  <a:pt x="54" y="1111"/>
                </a:cubicBezTo>
                <a:cubicBezTo>
                  <a:pt x="40" y="1178"/>
                  <a:pt x="0" y="1206"/>
                  <a:pt x="40" y="126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CDACBBD0-75D9-485D-A60C-5E1B20389D2A}"/>
              </a:ext>
            </a:extLst>
          </p:cNvPr>
          <p:cNvSpPr>
            <a:spLocks/>
          </p:cNvSpPr>
          <p:nvPr/>
        </p:nvSpPr>
        <p:spPr bwMode="auto">
          <a:xfrm>
            <a:off x="4638676" y="1365251"/>
            <a:ext cx="139700" cy="349250"/>
          </a:xfrm>
          <a:custGeom>
            <a:avLst/>
            <a:gdLst>
              <a:gd name="T0" fmla="*/ 163 w 488"/>
              <a:gd name="T1" fmla="*/ 1219 h 1219"/>
              <a:gd name="T2" fmla="*/ 176 w 488"/>
              <a:gd name="T3" fmla="*/ 1178 h 1219"/>
              <a:gd name="T4" fmla="*/ 176 w 488"/>
              <a:gd name="T5" fmla="*/ 1124 h 1219"/>
              <a:gd name="T6" fmla="*/ 163 w 488"/>
              <a:gd name="T7" fmla="*/ 1002 h 1219"/>
              <a:gd name="T8" fmla="*/ 176 w 488"/>
              <a:gd name="T9" fmla="*/ 907 h 1219"/>
              <a:gd name="T10" fmla="*/ 190 w 488"/>
              <a:gd name="T11" fmla="*/ 853 h 1219"/>
              <a:gd name="T12" fmla="*/ 203 w 488"/>
              <a:gd name="T13" fmla="*/ 826 h 1219"/>
              <a:gd name="T14" fmla="*/ 217 w 488"/>
              <a:gd name="T15" fmla="*/ 813 h 1219"/>
              <a:gd name="T16" fmla="*/ 352 w 488"/>
              <a:gd name="T17" fmla="*/ 935 h 1219"/>
              <a:gd name="T18" fmla="*/ 488 w 488"/>
              <a:gd name="T19" fmla="*/ 1043 h 1219"/>
              <a:gd name="T20" fmla="*/ 217 w 488"/>
              <a:gd name="T21" fmla="*/ 758 h 1219"/>
              <a:gd name="T22" fmla="*/ 258 w 488"/>
              <a:gd name="T23" fmla="*/ 582 h 1219"/>
              <a:gd name="T24" fmla="*/ 407 w 488"/>
              <a:gd name="T25" fmla="*/ 691 h 1219"/>
              <a:gd name="T26" fmla="*/ 325 w 488"/>
              <a:gd name="T27" fmla="*/ 555 h 1219"/>
              <a:gd name="T28" fmla="*/ 244 w 488"/>
              <a:gd name="T29" fmla="*/ 487 h 1219"/>
              <a:gd name="T30" fmla="*/ 68 w 488"/>
              <a:gd name="T31" fmla="*/ 0 h 1219"/>
              <a:gd name="T32" fmla="*/ 81 w 488"/>
              <a:gd name="T33" fmla="*/ 122 h 1219"/>
              <a:gd name="T34" fmla="*/ 163 w 488"/>
              <a:gd name="T35" fmla="*/ 1219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88" h="1219">
                <a:moveTo>
                  <a:pt x="163" y="1219"/>
                </a:moveTo>
                <a:cubicBezTo>
                  <a:pt x="176" y="1192"/>
                  <a:pt x="176" y="1219"/>
                  <a:pt x="176" y="1178"/>
                </a:cubicBezTo>
                <a:cubicBezTo>
                  <a:pt x="176" y="1151"/>
                  <a:pt x="176" y="1138"/>
                  <a:pt x="176" y="1124"/>
                </a:cubicBezTo>
                <a:cubicBezTo>
                  <a:pt x="176" y="1084"/>
                  <a:pt x="163" y="1056"/>
                  <a:pt x="163" y="1002"/>
                </a:cubicBezTo>
                <a:cubicBezTo>
                  <a:pt x="163" y="975"/>
                  <a:pt x="176" y="935"/>
                  <a:pt x="176" y="907"/>
                </a:cubicBezTo>
                <a:cubicBezTo>
                  <a:pt x="176" y="880"/>
                  <a:pt x="190" y="880"/>
                  <a:pt x="190" y="853"/>
                </a:cubicBezTo>
                <a:cubicBezTo>
                  <a:pt x="203" y="826"/>
                  <a:pt x="176" y="880"/>
                  <a:pt x="203" y="826"/>
                </a:cubicBezTo>
                <a:lnTo>
                  <a:pt x="217" y="813"/>
                </a:lnTo>
                <a:cubicBezTo>
                  <a:pt x="285" y="853"/>
                  <a:pt x="298" y="867"/>
                  <a:pt x="352" y="935"/>
                </a:cubicBezTo>
                <a:cubicBezTo>
                  <a:pt x="407" y="989"/>
                  <a:pt x="407" y="1029"/>
                  <a:pt x="488" y="1043"/>
                </a:cubicBezTo>
                <a:cubicBezTo>
                  <a:pt x="461" y="962"/>
                  <a:pt x="298" y="799"/>
                  <a:pt x="217" y="758"/>
                </a:cubicBezTo>
                <a:lnTo>
                  <a:pt x="258" y="582"/>
                </a:lnTo>
                <a:cubicBezTo>
                  <a:pt x="380" y="609"/>
                  <a:pt x="339" y="650"/>
                  <a:pt x="407" y="691"/>
                </a:cubicBezTo>
                <a:cubicBezTo>
                  <a:pt x="447" y="623"/>
                  <a:pt x="366" y="582"/>
                  <a:pt x="325" y="555"/>
                </a:cubicBezTo>
                <a:cubicBezTo>
                  <a:pt x="244" y="514"/>
                  <a:pt x="285" y="569"/>
                  <a:pt x="244" y="487"/>
                </a:cubicBezTo>
                <a:cubicBezTo>
                  <a:pt x="217" y="433"/>
                  <a:pt x="203" y="67"/>
                  <a:pt x="68" y="0"/>
                </a:cubicBezTo>
                <a:cubicBezTo>
                  <a:pt x="54" y="13"/>
                  <a:pt x="27" y="13"/>
                  <a:pt x="81" y="122"/>
                </a:cubicBezTo>
                <a:cubicBezTo>
                  <a:pt x="339" y="596"/>
                  <a:pt x="0" y="989"/>
                  <a:pt x="163" y="121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4F4A7154-5C54-4174-BA6B-B3B68980F06A}"/>
              </a:ext>
            </a:extLst>
          </p:cNvPr>
          <p:cNvSpPr>
            <a:spLocks/>
          </p:cNvSpPr>
          <p:nvPr/>
        </p:nvSpPr>
        <p:spPr bwMode="auto">
          <a:xfrm>
            <a:off x="3462338" y="4675188"/>
            <a:ext cx="263525" cy="163513"/>
          </a:xfrm>
          <a:custGeom>
            <a:avLst/>
            <a:gdLst>
              <a:gd name="T0" fmla="*/ 0 w 921"/>
              <a:gd name="T1" fmla="*/ 312 h 569"/>
              <a:gd name="T2" fmla="*/ 352 w 921"/>
              <a:gd name="T3" fmla="*/ 258 h 569"/>
              <a:gd name="T4" fmla="*/ 366 w 921"/>
              <a:gd name="T5" fmla="*/ 271 h 569"/>
              <a:gd name="T6" fmla="*/ 379 w 921"/>
              <a:gd name="T7" fmla="*/ 285 h 569"/>
              <a:gd name="T8" fmla="*/ 393 w 921"/>
              <a:gd name="T9" fmla="*/ 312 h 569"/>
              <a:gd name="T10" fmla="*/ 758 w 921"/>
              <a:gd name="T11" fmla="*/ 488 h 569"/>
              <a:gd name="T12" fmla="*/ 921 w 921"/>
              <a:gd name="T13" fmla="*/ 569 h 569"/>
              <a:gd name="T14" fmla="*/ 704 w 921"/>
              <a:gd name="T15" fmla="*/ 393 h 569"/>
              <a:gd name="T16" fmla="*/ 447 w 921"/>
              <a:gd name="T17" fmla="*/ 271 h 569"/>
              <a:gd name="T18" fmla="*/ 542 w 921"/>
              <a:gd name="T19" fmla="*/ 204 h 569"/>
              <a:gd name="T20" fmla="*/ 650 w 921"/>
              <a:gd name="T21" fmla="*/ 163 h 569"/>
              <a:gd name="T22" fmla="*/ 894 w 921"/>
              <a:gd name="T23" fmla="*/ 109 h 569"/>
              <a:gd name="T24" fmla="*/ 813 w 921"/>
              <a:gd name="T25" fmla="*/ 0 h 569"/>
              <a:gd name="T26" fmla="*/ 664 w 921"/>
              <a:gd name="T27" fmla="*/ 109 h 569"/>
              <a:gd name="T28" fmla="*/ 217 w 921"/>
              <a:gd name="T29" fmla="*/ 231 h 569"/>
              <a:gd name="T30" fmla="*/ 0 w 921"/>
              <a:gd name="T31" fmla="*/ 312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21" h="569">
                <a:moveTo>
                  <a:pt x="0" y="312"/>
                </a:moveTo>
                <a:cubicBezTo>
                  <a:pt x="149" y="312"/>
                  <a:pt x="230" y="271"/>
                  <a:pt x="352" y="258"/>
                </a:cubicBezTo>
                <a:cubicBezTo>
                  <a:pt x="366" y="258"/>
                  <a:pt x="366" y="258"/>
                  <a:pt x="366" y="271"/>
                </a:cubicBezTo>
                <a:cubicBezTo>
                  <a:pt x="366" y="271"/>
                  <a:pt x="366" y="285"/>
                  <a:pt x="379" y="285"/>
                </a:cubicBezTo>
                <a:cubicBezTo>
                  <a:pt x="393" y="312"/>
                  <a:pt x="366" y="285"/>
                  <a:pt x="393" y="312"/>
                </a:cubicBezTo>
                <a:lnTo>
                  <a:pt x="758" y="488"/>
                </a:lnTo>
                <a:cubicBezTo>
                  <a:pt x="826" y="515"/>
                  <a:pt x="826" y="542"/>
                  <a:pt x="921" y="569"/>
                </a:cubicBezTo>
                <a:cubicBezTo>
                  <a:pt x="908" y="475"/>
                  <a:pt x="853" y="475"/>
                  <a:pt x="704" y="393"/>
                </a:cubicBezTo>
                <a:lnTo>
                  <a:pt x="447" y="271"/>
                </a:lnTo>
                <a:cubicBezTo>
                  <a:pt x="474" y="231"/>
                  <a:pt x="447" y="244"/>
                  <a:pt x="542" y="204"/>
                </a:cubicBezTo>
                <a:cubicBezTo>
                  <a:pt x="582" y="190"/>
                  <a:pt x="596" y="190"/>
                  <a:pt x="650" y="163"/>
                </a:cubicBezTo>
                <a:cubicBezTo>
                  <a:pt x="745" y="136"/>
                  <a:pt x="786" y="136"/>
                  <a:pt x="894" y="109"/>
                </a:cubicBezTo>
                <a:cubicBezTo>
                  <a:pt x="894" y="41"/>
                  <a:pt x="867" y="14"/>
                  <a:pt x="813" y="0"/>
                </a:cubicBezTo>
                <a:cubicBezTo>
                  <a:pt x="772" y="82"/>
                  <a:pt x="853" y="54"/>
                  <a:pt x="664" y="109"/>
                </a:cubicBezTo>
                <a:lnTo>
                  <a:pt x="217" y="231"/>
                </a:lnTo>
                <a:cubicBezTo>
                  <a:pt x="135" y="244"/>
                  <a:pt x="67" y="271"/>
                  <a:pt x="0" y="31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5BE7B447-569F-4BD1-8C8E-71184F325D37}"/>
              </a:ext>
            </a:extLst>
          </p:cNvPr>
          <p:cNvSpPr>
            <a:spLocks/>
          </p:cNvSpPr>
          <p:nvPr/>
        </p:nvSpPr>
        <p:spPr bwMode="auto">
          <a:xfrm>
            <a:off x="5746751" y="3654426"/>
            <a:ext cx="236538" cy="206375"/>
          </a:xfrm>
          <a:custGeom>
            <a:avLst/>
            <a:gdLst>
              <a:gd name="T0" fmla="*/ 0 w 826"/>
              <a:gd name="T1" fmla="*/ 718 h 718"/>
              <a:gd name="T2" fmla="*/ 406 w 826"/>
              <a:gd name="T3" fmla="*/ 311 h 718"/>
              <a:gd name="T4" fmla="*/ 826 w 826"/>
              <a:gd name="T5" fmla="*/ 135 h 718"/>
              <a:gd name="T6" fmla="*/ 460 w 826"/>
              <a:gd name="T7" fmla="*/ 244 h 718"/>
              <a:gd name="T8" fmla="*/ 623 w 826"/>
              <a:gd name="T9" fmla="*/ 0 h 718"/>
              <a:gd name="T10" fmla="*/ 433 w 826"/>
              <a:gd name="T11" fmla="*/ 149 h 718"/>
              <a:gd name="T12" fmla="*/ 366 w 826"/>
              <a:gd name="T13" fmla="*/ 230 h 718"/>
              <a:gd name="T14" fmla="*/ 176 w 826"/>
              <a:gd name="T15" fmla="*/ 542 h 718"/>
              <a:gd name="T16" fmla="*/ 0 w 826"/>
              <a:gd name="T17" fmla="*/ 718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6" h="718">
                <a:moveTo>
                  <a:pt x="0" y="718"/>
                </a:moveTo>
                <a:cubicBezTo>
                  <a:pt x="176" y="664"/>
                  <a:pt x="393" y="325"/>
                  <a:pt x="406" y="311"/>
                </a:cubicBezTo>
                <a:cubicBezTo>
                  <a:pt x="406" y="311"/>
                  <a:pt x="772" y="284"/>
                  <a:pt x="826" y="135"/>
                </a:cubicBezTo>
                <a:cubicBezTo>
                  <a:pt x="704" y="135"/>
                  <a:pt x="650" y="230"/>
                  <a:pt x="460" y="244"/>
                </a:cubicBezTo>
                <a:cubicBezTo>
                  <a:pt x="501" y="81"/>
                  <a:pt x="596" y="149"/>
                  <a:pt x="623" y="0"/>
                </a:cubicBezTo>
                <a:cubicBezTo>
                  <a:pt x="515" y="13"/>
                  <a:pt x="487" y="81"/>
                  <a:pt x="433" y="149"/>
                </a:cubicBezTo>
                <a:cubicBezTo>
                  <a:pt x="406" y="189"/>
                  <a:pt x="393" y="203"/>
                  <a:pt x="366" y="230"/>
                </a:cubicBezTo>
                <a:cubicBezTo>
                  <a:pt x="338" y="284"/>
                  <a:pt x="244" y="460"/>
                  <a:pt x="176" y="542"/>
                </a:cubicBezTo>
                <a:cubicBezTo>
                  <a:pt x="108" y="610"/>
                  <a:pt x="27" y="610"/>
                  <a:pt x="0" y="71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D62FDC7F-6026-4D52-8441-503E9545B1D1}"/>
              </a:ext>
            </a:extLst>
          </p:cNvPr>
          <p:cNvSpPr>
            <a:spLocks/>
          </p:cNvSpPr>
          <p:nvPr/>
        </p:nvSpPr>
        <p:spPr bwMode="auto">
          <a:xfrm>
            <a:off x="6176963" y="3810001"/>
            <a:ext cx="171450" cy="222250"/>
          </a:xfrm>
          <a:custGeom>
            <a:avLst/>
            <a:gdLst>
              <a:gd name="T0" fmla="*/ 596 w 596"/>
              <a:gd name="T1" fmla="*/ 731 h 772"/>
              <a:gd name="T2" fmla="*/ 596 w 596"/>
              <a:gd name="T3" fmla="*/ 542 h 772"/>
              <a:gd name="T4" fmla="*/ 311 w 596"/>
              <a:gd name="T5" fmla="*/ 284 h 772"/>
              <a:gd name="T6" fmla="*/ 81 w 596"/>
              <a:gd name="T7" fmla="*/ 27 h 772"/>
              <a:gd name="T8" fmla="*/ 54 w 596"/>
              <a:gd name="T9" fmla="*/ 0 h 772"/>
              <a:gd name="T10" fmla="*/ 135 w 596"/>
              <a:gd name="T11" fmla="*/ 176 h 772"/>
              <a:gd name="T12" fmla="*/ 582 w 596"/>
              <a:gd name="T13" fmla="*/ 664 h 772"/>
              <a:gd name="T14" fmla="*/ 352 w 596"/>
              <a:gd name="T15" fmla="*/ 704 h 772"/>
              <a:gd name="T16" fmla="*/ 95 w 596"/>
              <a:gd name="T17" fmla="*/ 718 h 772"/>
              <a:gd name="T18" fmla="*/ 325 w 596"/>
              <a:gd name="T19" fmla="*/ 759 h 772"/>
              <a:gd name="T20" fmla="*/ 596 w 596"/>
              <a:gd name="T21" fmla="*/ 731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6" h="772">
                <a:moveTo>
                  <a:pt x="596" y="731"/>
                </a:moveTo>
                <a:lnTo>
                  <a:pt x="596" y="542"/>
                </a:lnTo>
                <a:lnTo>
                  <a:pt x="311" y="284"/>
                </a:lnTo>
                <a:cubicBezTo>
                  <a:pt x="108" y="54"/>
                  <a:pt x="244" y="244"/>
                  <a:pt x="81" y="27"/>
                </a:cubicBezTo>
                <a:lnTo>
                  <a:pt x="54" y="0"/>
                </a:lnTo>
                <a:cubicBezTo>
                  <a:pt x="0" y="68"/>
                  <a:pt x="67" y="122"/>
                  <a:pt x="135" y="176"/>
                </a:cubicBezTo>
                <a:cubicBezTo>
                  <a:pt x="216" y="257"/>
                  <a:pt x="542" y="582"/>
                  <a:pt x="582" y="664"/>
                </a:cubicBezTo>
                <a:cubicBezTo>
                  <a:pt x="487" y="704"/>
                  <a:pt x="460" y="704"/>
                  <a:pt x="352" y="704"/>
                </a:cubicBezTo>
                <a:cubicBezTo>
                  <a:pt x="271" y="704"/>
                  <a:pt x="149" y="677"/>
                  <a:pt x="95" y="718"/>
                </a:cubicBezTo>
                <a:cubicBezTo>
                  <a:pt x="135" y="772"/>
                  <a:pt x="149" y="759"/>
                  <a:pt x="325" y="759"/>
                </a:cubicBezTo>
                <a:cubicBezTo>
                  <a:pt x="447" y="759"/>
                  <a:pt x="501" y="745"/>
                  <a:pt x="596" y="73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01780018-256C-4457-97AD-918E02CB6710}"/>
              </a:ext>
            </a:extLst>
          </p:cNvPr>
          <p:cNvSpPr>
            <a:spLocks/>
          </p:cNvSpPr>
          <p:nvPr/>
        </p:nvSpPr>
        <p:spPr bwMode="auto">
          <a:xfrm>
            <a:off x="5897563" y="803276"/>
            <a:ext cx="193675" cy="266700"/>
          </a:xfrm>
          <a:custGeom>
            <a:avLst/>
            <a:gdLst>
              <a:gd name="T0" fmla="*/ 678 w 678"/>
              <a:gd name="T1" fmla="*/ 0 h 935"/>
              <a:gd name="T2" fmla="*/ 583 w 678"/>
              <a:gd name="T3" fmla="*/ 0 h 935"/>
              <a:gd name="T4" fmla="*/ 447 w 678"/>
              <a:gd name="T5" fmla="*/ 230 h 935"/>
              <a:gd name="T6" fmla="*/ 95 w 678"/>
              <a:gd name="T7" fmla="*/ 732 h 935"/>
              <a:gd name="T8" fmla="*/ 0 w 678"/>
              <a:gd name="T9" fmla="*/ 813 h 935"/>
              <a:gd name="T10" fmla="*/ 230 w 678"/>
              <a:gd name="T11" fmla="*/ 718 h 935"/>
              <a:gd name="T12" fmla="*/ 244 w 678"/>
              <a:gd name="T13" fmla="*/ 935 h 935"/>
              <a:gd name="T14" fmla="*/ 325 w 678"/>
              <a:gd name="T15" fmla="*/ 677 h 935"/>
              <a:gd name="T16" fmla="*/ 678 w 678"/>
              <a:gd name="T17" fmla="*/ 0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8" h="935">
                <a:moveTo>
                  <a:pt x="678" y="0"/>
                </a:moveTo>
                <a:lnTo>
                  <a:pt x="583" y="0"/>
                </a:lnTo>
                <a:cubicBezTo>
                  <a:pt x="556" y="95"/>
                  <a:pt x="488" y="149"/>
                  <a:pt x="447" y="230"/>
                </a:cubicBezTo>
                <a:cubicBezTo>
                  <a:pt x="325" y="474"/>
                  <a:pt x="366" y="583"/>
                  <a:pt x="95" y="732"/>
                </a:cubicBezTo>
                <a:cubicBezTo>
                  <a:pt x="27" y="772"/>
                  <a:pt x="27" y="745"/>
                  <a:pt x="0" y="813"/>
                </a:cubicBezTo>
                <a:cubicBezTo>
                  <a:pt x="176" y="826"/>
                  <a:pt x="68" y="759"/>
                  <a:pt x="230" y="718"/>
                </a:cubicBezTo>
                <a:cubicBezTo>
                  <a:pt x="217" y="813"/>
                  <a:pt x="190" y="894"/>
                  <a:pt x="244" y="935"/>
                </a:cubicBezTo>
                <a:cubicBezTo>
                  <a:pt x="271" y="894"/>
                  <a:pt x="298" y="759"/>
                  <a:pt x="325" y="677"/>
                </a:cubicBezTo>
                <a:cubicBezTo>
                  <a:pt x="407" y="420"/>
                  <a:pt x="501" y="190"/>
                  <a:pt x="678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0406CCF6-05B1-44BD-9638-80260CC5E83F}"/>
              </a:ext>
            </a:extLst>
          </p:cNvPr>
          <p:cNvSpPr>
            <a:spLocks/>
          </p:cNvSpPr>
          <p:nvPr/>
        </p:nvSpPr>
        <p:spPr bwMode="auto">
          <a:xfrm>
            <a:off x="2471738" y="5708651"/>
            <a:ext cx="96838" cy="185738"/>
          </a:xfrm>
          <a:custGeom>
            <a:avLst/>
            <a:gdLst>
              <a:gd name="T0" fmla="*/ 244 w 338"/>
              <a:gd name="T1" fmla="*/ 624 h 651"/>
              <a:gd name="T2" fmla="*/ 298 w 338"/>
              <a:gd name="T3" fmla="*/ 475 h 651"/>
              <a:gd name="T4" fmla="*/ 162 w 338"/>
              <a:gd name="T5" fmla="*/ 190 h 651"/>
              <a:gd name="T6" fmla="*/ 135 w 338"/>
              <a:gd name="T7" fmla="*/ 0 h 651"/>
              <a:gd name="T8" fmla="*/ 216 w 338"/>
              <a:gd name="T9" fmla="*/ 529 h 651"/>
              <a:gd name="T10" fmla="*/ 244 w 338"/>
              <a:gd name="T11" fmla="*/ 624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8" h="651">
                <a:moveTo>
                  <a:pt x="244" y="624"/>
                </a:moveTo>
                <a:cubicBezTo>
                  <a:pt x="257" y="624"/>
                  <a:pt x="338" y="651"/>
                  <a:pt x="298" y="475"/>
                </a:cubicBezTo>
                <a:lnTo>
                  <a:pt x="162" y="190"/>
                </a:lnTo>
                <a:cubicBezTo>
                  <a:pt x="149" y="122"/>
                  <a:pt x="189" y="68"/>
                  <a:pt x="135" y="0"/>
                </a:cubicBezTo>
                <a:cubicBezTo>
                  <a:pt x="0" y="150"/>
                  <a:pt x="203" y="393"/>
                  <a:pt x="216" y="529"/>
                </a:cubicBezTo>
                <a:cubicBezTo>
                  <a:pt x="230" y="583"/>
                  <a:pt x="216" y="583"/>
                  <a:pt x="244" y="62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6EF88A75-03B5-4B9D-A983-C9DBF5EC4988}"/>
              </a:ext>
            </a:extLst>
          </p:cNvPr>
          <p:cNvSpPr>
            <a:spLocks/>
          </p:cNvSpPr>
          <p:nvPr/>
        </p:nvSpPr>
        <p:spPr bwMode="auto">
          <a:xfrm>
            <a:off x="5183188" y="5770563"/>
            <a:ext cx="134938" cy="115888"/>
          </a:xfrm>
          <a:custGeom>
            <a:avLst/>
            <a:gdLst>
              <a:gd name="T0" fmla="*/ 461 w 474"/>
              <a:gd name="T1" fmla="*/ 0 h 407"/>
              <a:gd name="T2" fmla="*/ 447 w 474"/>
              <a:gd name="T3" fmla="*/ 14 h 407"/>
              <a:gd name="T4" fmla="*/ 420 w 474"/>
              <a:gd name="T5" fmla="*/ 27 h 407"/>
              <a:gd name="T6" fmla="*/ 0 w 474"/>
              <a:gd name="T7" fmla="*/ 68 h 407"/>
              <a:gd name="T8" fmla="*/ 176 w 474"/>
              <a:gd name="T9" fmla="*/ 122 h 407"/>
              <a:gd name="T10" fmla="*/ 407 w 474"/>
              <a:gd name="T11" fmla="*/ 109 h 407"/>
              <a:gd name="T12" fmla="*/ 366 w 474"/>
              <a:gd name="T13" fmla="*/ 203 h 407"/>
              <a:gd name="T14" fmla="*/ 339 w 474"/>
              <a:gd name="T15" fmla="*/ 258 h 407"/>
              <a:gd name="T16" fmla="*/ 122 w 474"/>
              <a:gd name="T17" fmla="*/ 407 h 407"/>
              <a:gd name="T18" fmla="*/ 407 w 474"/>
              <a:gd name="T19" fmla="*/ 271 h 407"/>
              <a:gd name="T20" fmla="*/ 474 w 474"/>
              <a:gd name="T21" fmla="*/ 176 h 407"/>
              <a:gd name="T22" fmla="*/ 285 w 474"/>
              <a:gd name="T23" fmla="*/ 325 h 407"/>
              <a:gd name="T24" fmla="*/ 298 w 474"/>
              <a:gd name="T25" fmla="*/ 325 h 407"/>
              <a:gd name="T26" fmla="*/ 312 w 474"/>
              <a:gd name="T27" fmla="*/ 312 h 407"/>
              <a:gd name="T28" fmla="*/ 339 w 474"/>
              <a:gd name="T29" fmla="*/ 298 h 407"/>
              <a:gd name="T30" fmla="*/ 434 w 474"/>
              <a:gd name="T31" fmla="*/ 82 h 407"/>
              <a:gd name="T32" fmla="*/ 271 w 474"/>
              <a:gd name="T33" fmla="*/ 95 h 407"/>
              <a:gd name="T34" fmla="*/ 379 w 474"/>
              <a:gd name="T35" fmla="*/ 82 h 407"/>
              <a:gd name="T36" fmla="*/ 461 w 474"/>
              <a:gd name="T37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74" h="407">
                <a:moveTo>
                  <a:pt x="461" y="0"/>
                </a:moveTo>
                <a:cubicBezTo>
                  <a:pt x="461" y="0"/>
                  <a:pt x="447" y="0"/>
                  <a:pt x="447" y="14"/>
                </a:cubicBezTo>
                <a:cubicBezTo>
                  <a:pt x="434" y="54"/>
                  <a:pt x="434" y="14"/>
                  <a:pt x="420" y="27"/>
                </a:cubicBezTo>
                <a:cubicBezTo>
                  <a:pt x="298" y="95"/>
                  <a:pt x="136" y="54"/>
                  <a:pt x="0" y="68"/>
                </a:cubicBezTo>
                <a:cubicBezTo>
                  <a:pt x="14" y="149"/>
                  <a:pt x="68" y="122"/>
                  <a:pt x="176" y="122"/>
                </a:cubicBezTo>
                <a:cubicBezTo>
                  <a:pt x="258" y="122"/>
                  <a:pt x="339" y="136"/>
                  <a:pt x="407" y="109"/>
                </a:cubicBezTo>
                <a:lnTo>
                  <a:pt x="366" y="203"/>
                </a:lnTo>
                <a:cubicBezTo>
                  <a:pt x="352" y="231"/>
                  <a:pt x="339" y="244"/>
                  <a:pt x="339" y="258"/>
                </a:cubicBezTo>
                <a:cubicBezTo>
                  <a:pt x="258" y="353"/>
                  <a:pt x="190" y="298"/>
                  <a:pt x="122" y="407"/>
                </a:cubicBezTo>
                <a:cubicBezTo>
                  <a:pt x="230" y="393"/>
                  <a:pt x="352" y="366"/>
                  <a:pt x="407" y="271"/>
                </a:cubicBezTo>
                <a:lnTo>
                  <a:pt x="474" y="176"/>
                </a:lnTo>
                <a:cubicBezTo>
                  <a:pt x="339" y="244"/>
                  <a:pt x="447" y="298"/>
                  <a:pt x="285" y="325"/>
                </a:cubicBezTo>
                <a:cubicBezTo>
                  <a:pt x="298" y="325"/>
                  <a:pt x="298" y="325"/>
                  <a:pt x="298" y="325"/>
                </a:cubicBezTo>
                <a:cubicBezTo>
                  <a:pt x="298" y="325"/>
                  <a:pt x="312" y="312"/>
                  <a:pt x="312" y="312"/>
                </a:cubicBezTo>
                <a:lnTo>
                  <a:pt x="339" y="298"/>
                </a:lnTo>
                <a:cubicBezTo>
                  <a:pt x="393" y="231"/>
                  <a:pt x="420" y="176"/>
                  <a:pt x="434" y="82"/>
                </a:cubicBezTo>
                <a:lnTo>
                  <a:pt x="271" y="95"/>
                </a:lnTo>
                <a:cubicBezTo>
                  <a:pt x="325" y="95"/>
                  <a:pt x="339" y="95"/>
                  <a:pt x="379" y="82"/>
                </a:cubicBezTo>
                <a:cubicBezTo>
                  <a:pt x="434" y="54"/>
                  <a:pt x="447" y="27"/>
                  <a:pt x="461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D8567F3B-9111-40E8-80C3-CE07747F3297}"/>
              </a:ext>
            </a:extLst>
          </p:cNvPr>
          <p:cNvSpPr>
            <a:spLocks/>
          </p:cNvSpPr>
          <p:nvPr/>
        </p:nvSpPr>
        <p:spPr bwMode="auto">
          <a:xfrm>
            <a:off x="790576" y="2882901"/>
            <a:ext cx="53975" cy="190500"/>
          </a:xfrm>
          <a:custGeom>
            <a:avLst/>
            <a:gdLst>
              <a:gd name="T0" fmla="*/ 40 w 189"/>
              <a:gd name="T1" fmla="*/ 664 h 664"/>
              <a:gd name="T2" fmla="*/ 81 w 189"/>
              <a:gd name="T3" fmla="*/ 366 h 664"/>
              <a:gd name="T4" fmla="*/ 40 w 189"/>
              <a:gd name="T5" fmla="*/ 0 h 664"/>
              <a:gd name="T6" fmla="*/ 27 w 189"/>
              <a:gd name="T7" fmla="*/ 82 h 664"/>
              <a:gd name="T8" fmla="*/ 0 w 189"/>
              <a:gd name="T9" fmla="*/ 515 h 664"/>
              <a:gd name="T10" fmla="*/ 40 w 189"/>
              <a:gd name="T11" fmla="*/ 664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9" h="664">
                <a:moveTo>
                  <a:pt x="40" y="664"/>
                </a:moveTo>
                <a:cubicBezTo>
                  <a:pt x="189" y="610"/>
                  <a:pt x="27" y="624"/>
                  <a:pt x="81" y="366"/>
                </a:cubicBezTo>
                <a:cubicBezTo>
                  <a:pt x="95" y="271"/>
                  <a:pt x="135" y="41"/>
                  <a:pt x="40" y="0"/>
                </a:cubicBezTo>
                <a:cubicBezTo>
                  <a:pt x="13" y="55"/>
                  <a:pt x="27" y="0"/>
                  <a:pt x="27" y="82"/>
                </a:cubicBezTo>
                <a:lnTo>
                  <a:pt x="0" y="515"/>
                </a:lnTo>
                <a:lnTo>
                  <a:pt x="40" y="664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BA5D4394-8A4E-4119-BD32-6AC5B577A8DE}"/>
              </a:ext>
            </a:extLst>
          </p:cNvPr>
          <p:cNvSpPr>
            <a:spLocks/>
          </p:cNvSpPr>
          <p:nvPr/>
        </p:nvSpPr>
        <p:spPr bwMode="auto">
          <a:xfrm>
            <a:off x="1384301" y="3468688"/>
            <a:ext cx="53975" cy="171450"/>
          </a:xfrm>
          <a:custGeom>
            <a:avLst/>
            <a:gdLst>
              <a:gd name="T0" fmla="*/ 95 w 190"/>
              <a:gd name="T1" fmla="*/ 597 h 597"/>
              <a:gd name="T2" fmla="*/ 162 w 190"/>
              <a:gd name="T3" fmla="*/ 461 h 597"/>
              <a:gd name="T4" fmla="*/ 0 w 190"/>
              <a:gd name="T5" fmla="*/ 0 h 597"/>
              <a:gd name="T6" fmla="*/ 95 w 190"/>
              <a:gd name="T7" fmla="*/ 285 h 597"/>
              <a:gd name="T8" fmla="*/ 95 w 190"/>
              <a:gd name="T9" fmla="*/ 59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" h="597">
                <a:moveTo>
                  <a:pt x="95" y="597"/>
                </a:moveTo>
                <a:cubicBezTo>
                  <a:pt x="108" y="583"/>
                  <a:pt x="149" y="597"/>
                  <a:pt x="162" y="461"/>
                </a:cubicBezTo>
                <a:cubicBezTo>
                  <a:pt x="190" y="353"/>
                  <a:pt x="149" y="14"/>
                  <a:pt x="0" y="0"/>
                </a:cubicBezTo>
                <a:cubicBezTo>
                  <a:pt x="0" y="122"/>
                  <a:pt x="68" y="122"/>
                  <a:pt x="95" y="285"/>
                </a:cubicBezTo>
                <a:cubicBezTo>
                  <a:pt x="108" y="434"/>
                  <a:pt x="54" y="515"/>
                  <a:pt x="95" y="59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972979B1-0BB4-4240-8CFD-130BF078E699}"/>
              </a:ext>
            </a:extLst>
          </p:cNvPr>
          <p:cNvSpPr>
            <a:spLocks/>
          </p:cNvSpPr>
          <p:nvPr/>
        </p:nvSpPr>
        <p:spPr bwMode="auto">
          <a:xfrm>
            <a:off x="6251576" y="4718051"/>
            <a:ext cx="96838" cy="136525"/>
          </a:xfrm>
          <a:custGeom>
            <a:avLst/>
            <a:gdLst>
              <a:gd name="T0" fmla="*/ 339 w 339"/>
              <a:gd name="T1" fmla="*/ 475 h 475"/>
              <a:gd name="T2" fmla="*/ 339 w 339"/>
              <a:gd name="T3" fmla="*/ 326 h 475"/>
              <a:gd name="T4" fmla="*/ 230 w 339"/>
              <a:gd name="T5" fmla="*/ 136 h 475"/>
              <a:gd name="T6" fmla="*/ 68 w 339"/>
              <a:gd name="T7" fmla="*/ 0 h 475"/>
              <a:gd name="T8" fmla="*/ 244 w 339"/>
              <a:gd name="T9" fmla="*/ 298 h 475"/>
              <a:gd name="T10" fmla="*/ 0 w 339"/>
              <a:gd name="T11" fmla="*/ 353 h 475"/>
              <a:gd name="T12" fmla="*/ 285 w 339"/>
              <a:gd name="T13" fmla="*/ 353 h 475"/>
              <a:gd name="T14" fmla="*/ 339 w 339"/>
              <a:gd name="T15" fmla="*/ 475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9" h="475">
                <a:moveTo>
                  <a:pt x="339" y="475"/>
                </a:moveTo>
                <a:lnTo>
                  <a:pt x="339" y="326"/>
                </a:lnTo>
                <a:cubicBezTo>
                  <a:pt x="298" y="271"/>
                  <a:pt x="271" y="190"/>
                  <a:pt x="230" y="136"/>
                </a:cubicBezTo>
                <a:cubicBezTo>
                  <a:pt x="203" y="82"/>
                  <a:pt x="122" y="14"/>
                  <a:pt x="68" y="0"/>
                </a:cubicBezTo>
                <a:cubicBezTo>
                  <a:pt x="81" y="109"/>
                  <a:pt x="217" y="149"/>
                  <a:pt x="244" y="298"/>
                </a:cubicBezTo>
                <a:cubicBezTo>
                  <a:pt x="54" y="339"/>
                  <a:pt x="41" y="298"/>
                  <a:pt x="0" y="353"/>
                </a:cubicBezTo>
                <a:cubicBezTo>
                  <a:pt x="81" y="393"/>
                  <a:pt x="190" y="353"/>
                  <a:pt x="285" y="353"/>
                </a:cubicBezTo>
                <a:cubicBezTo>
                  <a:pt x="298" y="434"/>
                  <a:pt x="298" y="420"/>
                  <a:pt x="339" y="47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512DCAD2-53B3-44B8-87D1-051F244B5D2E}"/>
              </a:ext>
            </a:extLst>
          </p:cNvPr>
          <p:cNvSpPr>
            <a:spLocks/>
          </p:cNvSpPr>
          <p:nvPr/>
        </p:nvSpPr>
        <p:spPr bwMode="auto">
          <a:xfrm>
            <a:off x="6246813" y="5689601"/>
            <a:ext cx="101600" cy="150813"/>
          </a:xfrm>
          <a:custGeom>
            <a:avLst/>
            <a:gdLst>
              <a:gd name="T0" fmla="*/ 352 w 352"/>
              <a:gd name="T1" fmla="*/ 528 h 528"/>
              <a:gd name="T2" fmla="*/ 352 w 352"/>
              <a:gd name="T3" fmla="*/ 433 h 528"/>
              <a:gd name="T4" fmla="*/ 67 w 352"/>
              <a:gd name="T5" fmla="*/ 54 h 528"/>
              <a:gd name="T6" fmla="*/ 0 w 352"/>
              <a:gd name="T7" fmla="*/ 0 h 528"/>
              <a:gd name="T8" fmla="*/ 135 w 352"/>
              <a:gd name="T9" fmla="*/ 311 h 528"/>
              <a:gd name="T10" fmla="*/ 352 w 352"/>
              <a:gd name="T11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2" h="528">
                <a:moveTo>
                  <a:pt x="352" y="528"/>
                </a:moveTo>
                <a:lnTo>
                  <a:pt x="352" y="433"/>
                </a:lnTo>
                <a:cubicBezTo>
                  <a:pt x="203" y="379"/>
                  <a:pt x="94" y="95"/>
                  <a:pt x="67" y="54"/>
                </a:cubicBezTo>
                <a:cubicBezTo>
                  <a:pt x="40" y="0"/>
                  <a:pt x="54" y="27"/>
                  <a:pt x="0" y="0"/>
                </a:cubicBezTo>
                <a:cubicBezTo>
                  <a:pt x="0" y="108"/>
                  <a:pt x="54" y="162"/>
                  <a:pt x="135" y="311"/>
                </a:cubicBezTo>
                <a:cubicBezTo>
                  <a:pt x="189" y="420"/>
                  <a:pt x="243" y="474"/>
                  <a:pt x="352" y="52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069D67AF-8200-4485-81A1-756CB6ED5AEA}"/>
              </a:ext>
            </a:extLst>
          </p:cNvPr>
          <p:cNvSpPr>
            <a:spLocks/>
          </p:cNvSpPr>
          <p:nvPr/>
        </p:nvSpPr>
        <p:spPr bwMode="auto">
          <a:xfrm>
            <a:off x="6196013" y="6597651"/>
            <a:ext cx="152400" cy="127000"/>
          </a:xfrm>
          <a:custGeom>
            <a:avLst/>
            <a:gdLst>
              <a:gd name="T0" fmla="*/ 529 w 529"/>
              <a:gd name="T1" fmla="*/ 82 h 447"/>
              <a:gd name="T2" fmla="*/ 529 w 529"/>
              <a:gd name="T3" fmla="*/ 0 h 447"/>
              <a:gd name="T4" fmla="*/ 217 w 529"/>
              <a:gd name="T5" fmla="*/ 163 h 447"/>
              <a:gd name="T6" fmla="*/ 41 w 529"/>
              <a:gd name="T7" fmla="*/ 447 h 447"/>
              <a:gd name="T8" fmla="*/ 136 w 529"/>
              <a:gd name="T9" fmla="*/ 325 h 447"/>
              <a:gd name="T10" fmla="*/ 529 w 529"/>
              <a:gd name="T11" fmla="*/ 82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9" h="447">
                <a:moveTo>
                  <a:pt x="529" y="82"/>
                </a:moveTo>
                <a:lnTo>
                  <a:pt x="529" y="0"/>
                </a:lnTo>
                <a:cubicBezTo>
                  <a:pt x="326" y="54"/>
                  <a:pt x="339" y="54"/>
                  <a:pt x="217" y="163"/>
                </a:cubicBezTo>
                <a:cubicBezTo>
                  <a:pt x="149" y="231"/>
                  <a:pt x="0" y="339"/>
                  <a:pt x="41" y="447"/>
                </a:cubicBezTo>
                <a:cubicBezTo>
                  <a:pt x="109" y="420"/>
                  <a:pt x="95" y="393"/>
                  <a:pt x="136" y="325"/>
                </a:cubicBezTo>
                <a:cubicBezTo>
                  <a:pt x="244" y="204"/>
                  <a:pt x="326" y="95"/>
                  <a:pt x="529" y="8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D9FDA5B7-DF02-4C96-8D77-0608A42357B1}"/>
              </a:ext>
            </a:extLst>
          </p:cNvPr>
          <p:cNvSpPr>
            <a:spLocks/>
          </p:cNvSpPr>
          <p:nvPr/>
        </p:nvSpPr>
        <p:spPr bwMode="auto">
          <a:xfrm>
            <a:off x="6219826" y="4381501"/>
            <a:ext cx="128588" cy="153988"/>
          </a:xfrm>
          <a:custGeom>
            <a:avLst/>
            <a:gdLst>
              <a:gd name="T0" fmla="*/ 447 w 447"/>
              <a:gd name="T1" fmla="*/ 542 h 542"/>
              <a:gd name="T2" fmla="*/ 447 w 447"/>
              <a:gd name="T3" fmla="*/ 406 h 542"/>
              <a:gd name="T4" fmla="*/ 393 w 447"/>
              <a:gd name="T5" fmla="*/ 352 h 542"/>
              <a:gd name="T6" fmla="*/ 352 w 447"/>
              <a:gd name="T7" fmla="*/ 284 h 542"/>
              <a:gd name="T8" fmla="*/ 244 w 447"/>
              <a:gd name="T9" fmla="*/ 176 h 542"/>
              <a:gd name="T10" fmla="*/ 0 w 447"/>
              <a:gd name="T11" fmla="*/ 0 h 542"/>
              <a:gd name="T12" fmla="*/ 244 w 447"/>
              <a:gd name="T13" fmla="*/ 257 h 542"/>
              <a:gd name="T14" fmla="*/ 447 w 447"/>
              <a:gd name="T15" fmla="*/ 542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7" h="542">
                <a:moveTo>
                  <a:pt x="447" y="542"/>
                </a:moveTo>
                <a:lnTo>
                  <a:pt x="447" y="406"/>
                </a:lnTo>
                <a:lnTo>
                  <a:pt x="393" y="352"/>
                </a:lnTo>
                <a:cubicBezTo>
                  <a:pt x="379" y="325"/>
                  <a:pt x="366" y="311"/>
                  <a:pt x="352" y="284"/>
                </a:cubicBezTo>
                <a:cubicBezTo>
                  <a:pt x="311" y="243"/>
                  <a:pt x="284" y="216"/>
                  <a:pt x="244" y="176"/>
                </a:cubicBezTo>
                <a:cubicBezTo>
                  <a:pt x="189" y="108"/>
                  <a:pt x="95" y="0"/>
                  <a:pt x="0" y="0"/>
                </a:cubicBezTo>
                <a:cubicBezTo>
                  <a:pt x="27" y="81"/>
                  <a:pt x="95" y="94"/>
                  <a:pt x="244" y="257"/>
                </a:cubicBezTo>
                <a:cubicBezTo>
                  <a:pt x="447" y="487"/>
                  <a:pt x="366" y="433"/>
                  <a:pt x="447" y="54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D52074C4-3F7D-4A35-B820-D9E34695114B}"/>
              </a:ext>
            </a:extLst>
          </p:cNvPr>
          <p:cNvSpPr>
            <a:spLocks/>
          </p:cNvSpPr>
          <p:nvPr/>
        </p:nvSpPr>
        <p:spPr bwMode="auto">
          <a:xfrm>
            <a:off x="4806951" y="6632576"/>
            <a:ext cx="96838" cy="131763"/>
          </a:xfrm>
          <a:custGeom>
            <a:avLst/>
            <a:gdLst>
              <a:gd name="T0" fmla="*/ 0 w 339"/>
              <a:gd name="T1" fmla="*/ 461 h 461"/>
              <a:gd name="T2" fmla="*/ 162 w 339"/>
              <a:gd name="T3" fmla="*/ 461 h 461"/>
              <a:gd name="T4" fmla="*/ 339 w 339"/>
              <a:gd name="T5" fmla="*/ 353 h 461"/>
              <a:gd name="T6" fmla="*/ 68 w 339"/>
              <a:gd name="T7" fmla="*/ 434 h 461"/>
              <a:gd name="T8" fmla="*/ 81 w 339"/>
              <a:gd name="T9" fmla="*/ 190 h 461"/>
              <a:gd name="T10" fmla="*/ 81 w 339"/>
              <a:gd name="T11" fmla="*/ 14 h 461"/>
              <a:gd name="T12" fmla="*/ 54 w 339"/>
              <a:gd name="T13" fmla="*/ 54 h 461"/>
              <a:gd name="T14" fmla="*/ 0 w 339"/>
              <a:gd name="T15" fmla="*/ 461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9" h="461">
                <a:moveTo>
                  <a:pt x="0" y="461"/>
                </a:moveTo>
                <a:lnTo>
                  <a:pt x="162" y="461"/>
                </a:lnTo>
                <a:cubicBezTo>
                  <a:pt x="230" y="393"/>
                  <a:pt x="271" y="407"/>
                  <a:pt x="339" y="353"/>
                </a:cubicBezTo>
                <a:cubicBezTo>
                  <a:pt x="271" y="298"/>
                  <a:pt x="176" y="393"/>
                  <a:pt x="68" y="434"/>
                </a:cubicBezTo>
                <a:cubicBezTo>
                  <a:pt x="81" y="353"/>
                  <a:pt x="81" y="271"/>
                  <a:pt x="81" y="190"/>
                </a:cubicBezTo>
                <a:cubicBezTo>
                  <a:pt x="95" y="109"/>
                  <a:pt x="122" y="68"/>
                  <a:pt x="81" y="14"/>
                </a:cubicBezTo>
                <a:cubicBezTo>
                  <a:pt x="54" y="41"/>
                  <a:pt x="68" y="0"/>
                  <a:pt x="54" y="54"/>
                </a:cubicBezTo>
                <a:lnTo>
                  <a:pt x="0" y="461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AA27BBDF-9FE4-4E54-B3EF-7B47671ED5D7}"/>
              </a:ext>
            </a:extLst>
          </p:cNvPr>
          <p:cNvSpPr>
            <a:spLocks/>
          </p:cNvSpPr>
          <p:nvPr/>
        </p:nvSpPr>
        <p:spPr bwMode="auto">
          <a:xfrm>
            <a:off x="2084388" y="3038476"/>
            <a:ext cx="53975" cy="161925"/>
          </a:xfrm>
          <a:custGeom>
            <a:avLst/>
            <a:gdLst>
              <a:gd name="T0" fmla="*/ 54 w 189"/>
              <a:gd name="T1" fmla="*/ 542 h 569"/>
              <a:gd name="T2" fmla="*/ 135 w 189"/>
              <a:gd name="T3" fmla="*/ 312 h 569"/>
              <a:gd name="T4" fmla="*/ 162 w 189"/>
              <a:gd name="T5" fmla="*/ 177 h 569"/>
              <a:gd name="T6" fmla="*/ 162 w 189"/>
              <a:gd name="T7" fmla="*/ 109 h 569"/>
              <a:gd name="T8" fmla="*/ 122 w 189"/>
              <a:gd name="T9" fmla="*/ 55 h 569"/>
              <a:gd name="T10" fmla="*/ 81 w 189"/>
              <a:gd name="T11" fmla="*/ 177 h 569"/>
              <a:gd name="T12" fmla="*/ 54 w 189"/>
              <a:gd name="T13" fmla="*/ 542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9" h="569">
                <a:moveTo>
                  <a:pt x="54" y="542"/>
                </a:moveTo>
                <a:cubicBezTo>
                  <a:pt x="189" y="529"/>
                  <a:pt x="81" y="569"/>
                  <a:pt x="135" y="312"/>
                </a:cubicBezTo>
                <a:cubicBezTo>
                  <a:pt x="149" y="258"/>
                  <a:pt x="149" y="244"/>
                  <a:pt x="162" y="177"/>
                </a:cubicBezTo>
                <a:cubicBezTo>
                  <a:pt x="162" y="163"/>
                  <a:pt x="162" y="136"/>
                  <a:pt x="162" y="109"/>
                </a:cubicBezTo>
                <a:cubicBezTo>
                  <a:pt x="149" y="0"/>
                  <a:pt x="176" y="82"/>
                  <a:pt x="122" y="55"/>
                </a:cubicBezTo>
                <a:lnTo>
                  <a:pt x="81" y="177"/>
                </a:lnTo>
                <a:cubicBezTo>
                  <a:pt x="67" y="353"/>
                  <a:pt x="0" y="434"/>
                  <a:pt x="54" y="54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9A64E518-5CEB-4964-A273-0CDC86DC3C4E}"/>
              </a:ext>
            </a:extLst>
          </p:cNvPr>
          <p:cNvSpPr>
            <a:spLocks/>
          </p:cNvSpPr>
          <p:nvPr/>
        </p:nvSpPr>
        <p:spPr bwMode="auto">
          <a:xfrm>
            <a:off x="4852988" y="2641601"/>
            <a:ext cx="193675" cy="42863"/>
          </a:xfrm>
          <a:custGeom>
            <a:avLst/>
            <a:gdLst>
              <a:gd name="T0" fmla="*/ 55 w 678"/>
              <a:gd name="T1" fmla="*/ 136 h 149"/>
              <a:gd name="T2" fmla="*/ 529 w 678"/>
              <a:gd name="T3" fmla="*/ 95 h 149"/>
              <a:gd name="T4" fmla="*/ 597 w 678"/>
              <a:gd name="T5" fmla="*/ 109 h 149"/>
              <a:gd name="T6" fmla="*/ 678 w 678"/>
              <a:gd name="T7" fmla="*/ 95 h 149"/>
              <a:gd name="T8" fmla="*/ 190 w 678"/>
              <a:gd name="T9" fmla="*/ 55 h 149"/>
              <a:gd name="T10" fmla="*/ 55 w 678"/>
              <a:gd name="T11" fmla="*/ 136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8" h="149">
                <a:moveTo>
                  <a:pt x="55" y="136"/>
                </a:moveTo>
                <a:cubicBezTo>
                  <a:pt x="190" y="149"/>
                  <a:pt x="285" y="55"/>
                  <a:pt x="529" y="95"/>
                </a:cubicBezTo>
                <a:cubicBezTo>
                  <a:pt x="569" y="95"/>
                  <a:pt x="583" y="109"/>
                  <a:pt x="597" y="109"/>
                </a:cubicBezTo>
                <a:lnTo>
                  <a:pt x="678" y="95"/>
                </a:lnTo>
                <a:cubicBezTo>
                  <a:pt x="597" y="0"/>
                  <a:pt x="298" y="27"/>
                  <a:pt x="190" y="55"/>
                </a:cubicBezTo>
                <a:cubicBezTo>
                  <a:pt x="0" y="95"/>
                  <a:pt x="68" y="82"/>
                  <a:pt x="55" y="13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99C45D33-AD84-47ED-8F3B-2DDCDE8A0C04}"/>
              </a:ext>
            </a:extLst>
          </p:cNvPr>
          <p:cNvSpPr>
            <a:spLocks/>
          </p:cNvSpPr>
          <p:nvPr/>
        </p:nvSpPr>
        <p:spPr bwMode="auto">
          <a:xfrm>
            <a:off x="5470526" y="803276"/>
            <a:ext cx="65088" cy="146050"/>
          </a:xfrm>
          <a:custGeom>
            <a:avLst/>
            <a:gdLst>
              <a:gd name="T0" fmla="*/ 81 w 230"/>
              <a:gd name="T1" fmla="*/ 0 h 515"/>
              <a:gd name="T2" fmla="*/ 0 w 230"/>
              <a:gd name="T3" fmla="*/ 0 h 515"/>
              <a:gd name="T4" fmla="*/ 176 w 230"/>
              <a:gd name="T5" fmla="*/ 515 h 515"/>
              <a:gd name="T6" fmla="*/ 189 w 230"/>
              <a:gd name="T7" fmla="*/ 366 h 515"/>
              <a:gd name="T8" fmla="*/ 176 w 230"/>
              <a:gd name="T9" fmla="*/ 230 h 515"/>
              <a:gd name="T10" fmla="*/ 81 w 230"/>
              <a:gd name="T11" fmla="*/ 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0" h="515">
                <a:moveTo>
                  <a:pt x="81" y="0"/>
                </a:moveTo>
                <a:lnTo>
                  <a:pt x="0" y="0"/>
                </a:lnTo>
                <a:cubicBezTo>
                  <a:pt x="230" y="393"/>
                  <a:pt x="54" y="447"/>
                  <a:pt x="176" y="515"/>
                </a:cubicBezTo>
                <a:cubicBezTo>
                  <a:pt x="203" y="461"/>
                  <a:pt x="203" y="488"/>
                  <a:pt x="189" y="366"/>
                </a:cubicBezTo>
                <a:cubicBezTo>
                  <a:pt x="189" y="325"/>
                  <a:pt x="189" y="271"/>
                  <a:pt x="176" y="230"/>
                </a:cubicBezTo>
                <a:cubicBezTo>
                  <a:pt x="162" y="163"/>
                  <a:pt x="108" y="54"/>
                  <a:pt x="81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B34DA49B-5924-49F8-B5EF-8467FB4F2D4A}"/>
              </a:ext>
            </a:extLst>
          </p:cNvPr>
          <p:cNvSpPr>
            <a:spLocks/>
          </p:cNvSpPr>
          <p:nvPr/>
        </p:nvSpPr>
        <p:spPr bwMode="auto">
          <a:xfrm>
            <a:off x="1571626" y="3535363"/>
            <a:ext cx="84138" cy="127000"/>
          </a:xfrm>
          <a:custGeom>
            <a:avLst/>
            <a:gdLst>
              <a:gd name="T0" fmla="*/ 122 w 298"/>
              <a:gd name="T1" fmla="*/ 447 h 447"/>
              <a:gd name="T2" fmla="*/ 149 w 298"/>
              <a:gd name="T3" fmla="*/ 379 h 447"/>
              <a:gd name="T4" fmla="*/ 298 w 298"/>
              <a:gd name="T5" fmla="*/ 68 h 447"/>
              <a:gd name="T6" fmla="*/ 298 w 298"/>
              <a:gd name="T7" fmla="*/ 54 h 447"/>
              <a:gd name="T8" fmla="*/ 271 w 298"/>
              <a:gd name="T9" fmla="*/ 0 h 447"/>
              <a:gd name="T10" fmla="*/ 203 w 298"/>
              <a:gd name="T11" fmla="*/ 95 h 447"/>
              <a:gd name="T12" fmla="*/ 163 w 298"/>
              <a:gd name="T13" fmla="*/ 217 h 447"/>
              <a:gd name="T14" fmla="*/ 122 w 298"/>
              <a:gd name="T15" fmla="*/ 447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8" h="447">
                <a:moveTo>
                  <a:pt x="122" y="447"/>
                </a:moveTo>
                <a:lnTo>
                  <a:pt x="149" y="379"/>
                </a:lnTo>
                <a:cubicBezTo>
                  <a:pt x="176" y="244"/>
                  <a:pt x="271" y="244"/>
                  <a:pt x="298" y="68"/>
                </a:cubicBezTo>
                <a:cubicBezTo>
                  <a:pt x="298" y="68"/>
                  <a:pt x="298" y="54"/>
                  <a:pt x="298" y="54"/>
                </a:cubicBezTo>
                <a:cubicBezTo>
                  <a:pt x="298" y="0"/>
                  <a:pt x="285" y="27"/>
                  <a:pt x="271" y="0"/>
                </a:cubicBezTo>
                <a:cubicBezTo>
                  <a:pt x="203" y="27"/>
                  <a:pt x="231" y="13"/>
                  <a:pt x="203" y="95"/>
                </a:cubicBezTo>
                <a:cubicBezTo>
                  <a:pt x="190" y="122"/>
                  <a:pt x="176" y="189"/>
                  <a:pt x="163" y="217"/>
                </a:cubicBezTo>
                <a:cubicBezTo>
                  <a:pt x="109" y="284"/>
                  <a:pt x="0" y="379"/>
                  <a:pt x="122" y="44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9FAE0DC2-A483-4FB3-B2F9-0A2B61E45EE0}"/>
              </a:ext>
            </a:extLst>
          </p:cNvPr>
          <p:cNvSpPr>
            <a:spLocks/>
          </p:cNvSpPr>
          <p:nvPr/>
        </p:nvSpPr>
        <p:spPr bwMode="auto">
          <a:xfrm>
            <a:off x="584201" y="2606676"/>
            <a:ext cx="131763" cy="125413"/>
          </a:xfrm>
          <a:custGeom>
            <a:avLst/>
            <a:gdLst>
              <a:gd name="T0" fmla="*/ 460 w 460"/>
              <a:gd name="T1" fmla="*/ 434 h 434"/>
              <a:gd name="T2" fmla="*/ 379 w 460"/>
              <a:gd name="T3" fmla="*/ 339 h 434"/>
              <a:gd name="T4" fmla="*/ 13 w 460"/>
              <a:gd name="T5" fmla="*/ 0 h 434"/>
              <a:gd name="T6" fmla="*/ 122 w 460"/>
              <a:gd name="T7" fmla="*/ 190 h 434"/>
              <a:gd name="T8" fmla="*/ 460 w 460"/>
              <a:gd name="T9" fmla="*/ 43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" h="434">
                <a:moveTo>
                  <a:pt x="460" y="434"/>
                </a:moveTo>
                <a:cubicBezTo>
                  <a:pt x="460" y="353"/>
                  <a:pt x="433" y="366"/>
                  <a:pt x="379" y="339"/>
                </a:cubicBezTo>
                <a:cubicBezTo>
                  <a:pt x="149" y="190"/>
                  <a:pt x="135" y="41"/>
                  <a:pt x="13" y="0"/>
                </a:cubicBezTo>
                <a:cubicBezTo>
                  <a:pt x="0" y="68"/>
                  <a:pt x="27" y="68"/>
                  <a:pt x="122" y="190"/>
                </a:cubicBezTo>
                <a:cubicBezTo>
                  <a:pt x="176" y="244"/>
                  <a:pt x="406" y="434"/>
                  <a:pt x="460" y="43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D91413CA-97BB-4984-B460-0389BDFBE329}"/>
              </a:ext>
            </a:extLst>
          </p:cNvPr>
          <p:cNvSpPr>
            <a:spLocks/>
          </p:cNvSpPr>
          <p:nvPr/>
        </p:nvSpPr>
        <p:spPr bwMode="auto">
          <a:xfrm>
            <a:off x="4770438" y="6096001"/>
            <a:ext cx="128588" cy="58738"/>
          </a:xfrm>
          <a:custGeom>
            <a:avLst/>
            <a:gdLst>
              <a:gd name="T0" fmla="*/ 0 w 447"/>
              <a:gd name="T1" fmla="*/ 0 h 204"/>
              <a:gd name="T2" fmla="*/ 190 w 447"/>
              <a:gd name="T3" fmla="*/ 136 h 204"/>
              <a:gd name="T4" fmla="*/ 447 w 447"/>
              <a:gd name="T5" fmla="*/ 149 h 204"/>
              <a:gd name="T6" fmla="*/ 393 w 447"/>
              <a:gd name="T7" fmla="*/ 109 h 204"/>
              <a:gd name="T8" fmla="*/ 217 w 447"/>
              <a:gd name="T9" fmla="*/ 82 h 204"/>
              <a:gd name="T10" fmla="*/ 0 w 447"/>
              <a:gd name="T11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7" h="204">
                <a:moveTo>
                  <a:pt x="0" y="0"/>
                </a:moveTo>
                <a:cubicBezTo>
                  <a:pt x="68" y="163"/>
                  <a:pt x="13" y="68"/>
                  <a:pt x="190" y="136"/>
                </a:cubicBezTo>
                <a:cubicBezTo>
                  <a:pt x="271" y="163"/>
                  <a:pt x="352" y="204"/>
                  <a:pt x="447" y="149"/>
                </a:cubicBezTo>
                <a:cubicBezTo>
                  <a:pt x="420" y="109"/>
                  <a:pt x="447" y="122"/>
                  <a:pt x="393" y="109"/>
                </a:cubicBezTo>
                <a:cubicBezTo>
                  <a:pt x="379" y="95"/>
                  <a:pt x="311" y="109"/>
                  <a:pt x="217" y="82"/>
                </a:cubicBezTo>
                <a:cubicBezTo>
                  <a:pt x="122" y="55"/>
                  <a:pt x="81" y="0"/>
                  <a:pt x="0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E4572486-486D-43D5-94B7-F1AEA823B9EA}"/>
              </a:ext>
            </a:extLst>
          </p:cNvPr>
          <p:cNvSpPr>
            <a:spLocks/>
          </p:cNvSpPr>
          <p:nvPr/>
        </p:nvSpPr>
        <p:spPr bwMode="auto">
          <a:xfrm>
            <a:off x="5543551" y="3933826"/>
            <a:ext cx="179388" cy="101600"/>
          </a:xfrm>
          <a:custGeom>
            <a:avLst/>
            <a:gdLst>
              <a:gd name="T0" fmla="*/ 623 w 623"/>
              <a:gd name="T1" fmla="*/ 326 h 353"/>
              <a:gd name="T2" fmla="*/ 258 w 623"/>
              <a:gd name="T3" fmla="*/ 122 h 353"/>
              <a:gd name="T4" fmla="*/ 190 w 623"/>
              <a:gd name="T5" fmla="*/ 0 h 353"/>
              <a:gd name="T6" fmla="*/ 447 w 623"/>
              <a:gd name="T7" fmla="*/ 298 h 353"/>
              <a:gd name="T8" fmla="*/ 542 w 623"/>
              <a:gd name="T9" fmla="*/ 339 h 353"/>
              <a:gd name="T10" fmla="*/ 623 w 623"/>
              <a:gd name="T11" fmla="*/ 326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23" h="353">
                <a:moveTo>
                  <a:pt x="623" y="326"/>
                </a:moveTo>
                <a:cubicBezTo>
                  <a:pt x="583" y="258"/>
                  <a:pt x="434" y="285"/>
                  <a:pt x="258" y="122"/>
                </a:cubicBezTo>
                <a:cubicBezTo>
                  <a:pt x="176" y="55"/>
                  <a:pt x="230" y="68"/>
                  <a:pt x="190" y="0"/>
                </a:cubicBezTo>
                <a:cubicBezTo>
                  <a:pt x="0" y="68"/>
                  <a:pt x="380" y="258"/>
                  <a:pt x="447" y="298"/>
                </a:cubicBezTo>
                <a:cubicBezTo>
                  <a:pt x="488" y="312"/>
                  <a:pt x="515" y="339"/>
                  <a:pt x="542" y="339"/>
                </a:cubicBezTo>
                <a:cubicBezTo>
                  <a:pt x="610" y="353"/>
                  <a:pt x="610" y="326"/>
                  <a:pt x="623" y="32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52DED902-47BE-4532-833A-ABCD0061396E}"/>
              </a:ext>
            </a:extLst>
          </p:cNvPr>
          <p:cNvSpPr>
            <a:spLocks/>
          </p:cNvSpPr>
          <p:nvPr/>
        </p:nvSpPr>
        <p:spPr bwMode="auto">
          <a:xfrm>
            <a:off x="4367213" y="6673851"/>
            <a:ext cx="101600" cy="90488"/>
          </a:xfrm>
          <a:custGeom>
            <a:avLst/>
            <a:gdLst>
              <a:gd name="T0" fmla="*/ 0 w 352"/>
              <a:gd name="T1" fmla="*/ 312 h 312"/>
              <a:gd name="T2" fmla="*/ 81 w 352"/>
              <a:gd name="T3" fmla="*/ 312 h 312"/>
              <a:gd name="T4" fmla="*/ 122 w 352"/>
              <a:gd name="T5" fmla="*/ 258 h 312"/>
              <a:gd name="T6" fmla="*/ 352 w 352"/>
              <a:gd name="T7" fmla="*/ 0 h 312"/>
              <a:gd name="T8" fmla="*/ 0 w 352"/>
              <a:gd name="T9" fmla="*/ 312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312">
                <a:moveTo>
                  <a:pt x="0" y="312"/>
                </a:moveTo>
                <a:lnTo>
                  <a:pt x="81" y="312"/>
                </a:lnTo>
                <a:cubicBezTo>
                  <a:pt x="108" y="271"/>
                  <a:pt x="67" y="312"/>
                  <a:pt x="122" y="258"/>
                </a:cubicBezTo>
                <a:lnTo>
                  <a:pt x="352" y="0"/>
                </a:lnTo>
                <a:cubicBezTo>
                  <a:pt x="271" y="0"/>
                  <a:pt x="27" y="244"/>
                  <a:pt x="0" y="31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B0767F7E-EE29-42EB-894B-D609910810C8}"/>
              </a:ext>
            </a:extLst>
          </p:cNvPr>
          <p:cNvSpPr>
            <a:spLocks/>
          </p:cNvSpPr>
          <p:nvPr/>
        </p:nvSpPr>
        <p:spPr bwMode="auto">
          <a:xfrm>
            <a:off x="1062038" y="2955926"/>
            <a:ext cx="34925" cy="112713"/>
          </a:xfrm>
          <a:custGeom>
            <a:avLst/>
            <a:gdLst>
              <a:gd name="T0" fmla="*/ 27 w 122"/>
              <a:gd name="T1" fmla="*/ 352 h 393"/>
              <a:gd name="T2" fmla="*/ 68 w 122"/>
              <a:gd name="T3" fmla="*/ 312 h 393"/>
              <a:gd name="T4" fmla="*/ 82 w 122"/>
              <a:gd name="T5" fmla="*/ 54 h 393"/>
              <a:gd name="T6" fmla="*/ 27 w 122"/>
              <a:gd name="T7" fmla="*/ 190 h 393"/>
              <a:gd name="T8" fmla="*/ 27 w 122"/>
              <a:gd name="T9" fmla="*/ 352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393">
                <a:moveTo>
                  <a:pt x="27" y="352"/>
                </a:moveTo>
                <a:cubicBezTo>
                  <a:pt x="68" y="339"/>
                  <a:pt x="41" y="393"/>
                  <a:pt x="68" y="312"/>
                </a:cubicBezTo>
                <a:cubicBezTo>
                  <a:pt x="82" y="298"/>
                  <a:pt x="122" y="122"/>
                  <a:pt x="82" y="54"/>
                </a:cubicBezTo>
                <a:cubicBezTo>
                  <a:pt x="27" y="68"/>
                  <a:pt x="41" y="0"/>
                  <a:pt x="27" y="190"/>
                </a:cubicBezTo>
                <a:cubicBezTo>
                  <a:pt x="27" y="257"/>
                  <a:pt x="0" y="312"/>
                  <a:pt x="27" y="35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6B430912-A64E-47C1-804A-94325708EF79}"/>
              </a:ext>
            </a:extLst>
          </p:cNvPr>
          <p:cNvSpPr>
            <a:spLocks/>
          </p:cNvSpPr>
          <p:nvPr/>
        </p:nvSpPr>
        <p:spPr bwMode="auto">
          <a:xfrm>
            <a:off x="5661026" y="2079626"/>
            <a:ext cx="26988" cy="100013"/>
          </a:xfrm>
          <a:custGeom>
            <a:avLst/>
            <a:gdLst>
              <a:gd name="T0" fmla="*/ 0 w 94"/>
              <a:gd name="T1" fmla="*/ 352 h 352"/>
              <a:gd name="T2" fmla="*/ 81 w 94"/>
              <a:gd name="T3" fmla="*/ 95 h 352"/>
              <a:gd name="T4" fmla="*/ 27 w 94"/>
              <a:gd name="T5" fmla="*/ 13 h 352"/>
              <a:gd name="T6" fmla="*/ 0 w 94"/>
              <a:gd name="T7" fmla="*/ 352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" h="352">
                <a:moveTo>
                  <a:pt x="0" y="352"/>
                </a:moveTo>
                <a:cubicBezTo>
                  <a:pt x="94" y="325"/>
                  <a:pt x="94" y="189"/>
                  <a:pt x="81" y="95"/>
                </a:cubicBezTo>
                <a:cubicBezTo>
                  <a:pt x="81" y="0"/>
                  <a:pt x="81" y="27"/>
                  <a:pt x="27" y="13"/>
                </a:cubicBezTo>
                <a:cubicBezTo>
                  <a:pt x="54" y="298"/>
                  <a:pt x="0" y="244"/>
                  <a:pt x="0" y="35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C398A0F2-44ED-4E89-875C-363FA2DF4385}"/>
              </a:ext>
            </a:extLst>
          </p:cNvPr>
          <p:cNvSpPr>
            <a:spLocks/>
          </p:cNvSpPr>
          <p:nvPr/>
        </p:nvSpPr>
        <p:spPr bwMode="auto">
          <a:xfrm>
            <a:off x="5229226" y="4710113"/>
            <a:ext cx="34925" cy="90488"/>
          </a:xfrm>
          <a:custGeom>
            <a:avLst/>
            <a:gdLst>
              <a:gd name="T0" fmla="*/ 67 w 122"/>
              <a:gd name="T1" fmla="*/ 285 h 312"/>
              <a:gd name="T2" fmla="*/ 95 w 122"/>
              <a:gd name="T3" fmla="*/ 149 h 312"/>
              <a:gd name="T4" fmla="*/ 27 w 122"/>
              <a:gd name="T5" fmla="*/ 14 h 312"/>
              <a:gd name="T6" fmla="*/ 27 w 122"/>
              <a:gd name="T7" fmla="*/ 136 h 312"/>
              <a:gd name="T8" fmla="*/ 40 w 122"/>
              <a:gd name="T9" fmla="*/ 203 h 312"/>
              <a:gd name="T10" fmla="*/ 40 w 122"/>
              <a:gd name="T11" fmla="*/ 231 h 312"/>
              <a:gd name="T12" fmla="*/ 67 w 122"/>
              <a:gd name="T13" fmla="*/ 285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312">
                <a:moveTo>
                  <a:pt x="67" y="285"/>
                </a:moveTo>
                <a:cubicBezTo>
                  <a:pt x="81" y="258"/>
                  <a:pt x="122" y="312"/>
                  <a:pt x="95" y="149"/>
                </a:cubicBezTo>
                <a:cubicBezTo>
                  <a:pt x="81" y="14"/>
                  <a:pt x="81" y="27"/>
                  <a:pt x="27" y="14"/>
                </a:cubicBezTo>
                <a:cubicBezTo>
                  <a:pt x="13" y="41"/>
                  <a:pt x="0" y="0"/>
                  <a:pt x="27" y="136"/>
                </a:cubicBezTo>
                <a:cubicBezTo>
                  <a:pt x="27" y="163"/>
                  <a:pt x="27" y="176"/>
                  <a:pt x="40" y="203"/>
                </a:cubicBezTo>
                <a:cubicBezTo>
                  <a:pt x="40" y="203"/>
                  <a:pt x="40" y="231"/>
                  <a:pt x="40" y="231"/>
                </a:cubicBezTo>
                <a:cubicBezTo>
                  <a:pt x="54" y="271"/>
                  <a:pt x="54" y="258"/>
                  <a:pt x="67" y="28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FCE28A08-BF4F-448F-A119-284107BBD0DC}"/>
              </a:ext>
            </a:extLst>
          </p:cNvPr>
          <p:cNvSpPr>
            <a:spLocks/>
          </p:cNvSpPr>
          <p:nvPr/>
        </p:nvSpPr>
        <p:spPr bwMode="auto">
          <a:xfrm>
            <a:off x="666751" y="3760788"/>
            <a:ext cx="41275" cy="38100"/>
          </a:xfrm>
          <a:custGeom>
            <a:avLst/>
            <a:gdLst>
              <a:gd name="T0" fmla="*/ 0 w 149"/>
              <a:gd name="T1" fmla="*/ 94 h 135"/>
              <a:gd name="T2" fmla="*/ 149 w 149"/>
              <a:gd name="T3" fmla="*/ 135 h 135"/>
              <a:gd name="T4" fmla="*/ 82 w 149"/>
              <a:gd name="T5" fmla="*/ 13 h 135"/>
              <a:gd name="T6" fmla="*/ 0 w 149"/>
              <a:gd name="T7" fmla="*/ 94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9" h="135">
                <a:moveTo>
                  <a:pt x="0" y="94"/>
                </a:moveTo>
                <a:cubicBezTo>
                  <a:pt x="54" y="135"/>
                  <a:pt x="82" y="135"/>
                  <a:pt x="149" y="135"/>
                </a:cubicBezTo>
                <a:cubicBezTo>
                  <a:pt x="149" y="67"/>
                  <a:pt x="136" y="40"/>
                  <a:pt x="82" y="13"/>
                </a:cubicBezTo>
                <a:cubicBezTo>
                  <a:pt x="14" y="0"/>
                  <a:pt x="0" y="40"/>
                  <a:pt x="0" y="9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A55EDA4B-156E-4F90-9070-A64FA4333930}"/>
              </a:ext>
            </a:extLst>
          </p:cNvPr>
          <p:cNvSpPr>
            <a:spLocks/>
          </p:cNvSpPr>
          <p:nvPr/>
        </p:nvSpPr>
        <p:spPr bwMode="auto">
          <a:xfrm>
            <a:off x="3387726" y="3543301"/>
            <a:ext cx="47625" cy="76200"/>
          </a:xfrm>
          <a:custGeom>
            <a:avLst/>
            <a:gdLst>
              <a:gd name="T0" fmla="*/ 95 w 163"/>
              <a:gd name="T1" fmla="*/ 217 h 271"/>
              <a:gd name="T2" fmla="*/ 82 w 163"/>
              <a:gd name="T3" fmla="*/ 81 h 271"/>
              <a:gd name="T4" fmla="*/ 14 w 163"/>
              <a:gd name="T5" fmla="*/ 0 h 271"/>
              <a:gd name="T6" fmla="*/ 68 w 163"/>
              <a:gd name="T7" fmla="*/ 176 h 271"/>
              <a:gd name="T8" fmla="*/ 68 w 163"/>
              <a:gd name="T9" fmla="*/ 190 h 271"/>
              <a:gd name="T10" fmla="*/ 95 w 163"/>
              <a:gd name="T11" fmla="*/ 21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3" h="271">
                <a:moveTo>
                  <a:pt x="95" y="217"/>
                </a:moveTo>
                <a:cubicBezTo>
                  <a:pt x="109" y="190"/>
                  <a:pt x="163" y="271"/>
                  <a:pt x="82" y="81"/>
                </a:cubicBezTo>
                <a:cubicBezTo>
                  <a:pt x="54" y="27"/>
                  <a:pt x="54" y="13"/>
                  <a:pt x="14" y="0"/>
                </a:cubicBezTo>
                <a:cubicBezTo>
                  <a:pt x="0" y="68"/>
                  <a:pt x="14" y="122"/>
                  <a:pt x="68" y="176"/>
                </a:cubicBezTo>
                <a:cubicBezTo>
                  <a:pt x="68" y="190"/>
                  <a:pt x="68" y="190"/>
                  <a:pt x="68" y="190"/>
                </a:cubicBezTo>
                <a:lnTo>
                  <a:pt x="95" y="217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9C1E0853-A5D5-47FC-88A1-3A8404DF0427}"/>
              </a:ext>
            </a:extLst>
          </p:cNvPr>
          <p:cNvSpPr>
            <a:spLocks/>
          </p:cNvSpPr>
          <p:nvPr/>
        </p:nvSpPr>
        <p:spPr bwMode="auto">
          <a:xfrm>
            <a:off x="6308726" y="5724526"/>
            <a:ext cx="39688" cy="57150"/>
          </a:xfrm>
          <a:custGeom>
            <a:avLst/>
            <a:gdLst>
              <a:gd name="T0" fmla="*/ 136 w 136"/>
              <a:gd name="T1" fmla="*/ 95 h 203"/>
              <a:gd name="T2" fmla="*/ 136 w 136"/>
              <a:gd name="T3" fmla="*/ 0 h 203"/>
              <a:gd name="T4" fmla="*/ 55 w 136"/>
              <a:gd name="T5" fmla="*/ 95 h 203"/>
              <a:gd name="T6" fmla="*/ 82 w 136"/>
              <a:gd name="T7" fmla="*/ 203 h 203"/>
              <a:gd name="T8" fmla="*/ 136 w 136"/>
              <a:gd name="T9" fmla="*/ 95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" h="203">
                <a:moveTo>
                  <a:pt x="136" y="95"/>
                </a:moveTo>
                <a:lnTo>
                  <a:pt x="136" y="0"/>
                </a:lnTo>
                <a:cubicBezTo>
                  <a:pt x="95" y="27"/>
                  <a:pt x="82" y="54"/>
                  <a:pt x="55" y="95"/>
                </a:cubicBezTo>
                <a:cubicBezTo>
                  <a:pt x="0" y="176"/>
                  <a:pt x="14" y="189"/>
                  <a:pt x="82" y="203"/>
                </a:cubicBezTo>
                <a:cubicBezTo>
                  <a:pt x="109" y="135"/>
                  <a:pt x="82" y="149"/>
                  <a:pt x="136" y="95"/>
                </a:cubicBezTo>
                <a:close/>
              </a:path>
            </a:pathLst>
          </a:custGeom>
          <a:solidFill>
            <a:srgbClr val="1A15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86D67815-3039-4E66-8EC0-7B1581586D8F}"/>
              </a:ext>
            </a:extLst>
          </p:cNvPr>
          <p:cNvSpPr>
            <a:spLocks/>
          </p:cNvSpPr>
          <p:nvPr/>
        </p:nvSpPr>
        <p:spPr bwMode="auto">
          <a:xfrm>
            <a:off x="6305551" y="4252913"/>
            <a:ext cx="42863" cy="26988"/>
          </a:xfrm>
          <a:custGeom>
            <a:avLst/>
            <a:gdLst>
              <a:gd name="T0" fmla="*/ 149 w 149"/>
              <a:gd name="T1" fmla="*/ 95 h 95"/>
              <a:gd name="T2" fmla="*/ 149 w 149"/>
              <a:gd name="T3" fmla="*/ 28 h 95"/>
              <a:gd name="T4" fmla="*/ 108 w 149"/>
              <a:gd name="T5" fmla="*/ 0 h 95"/>
              <a:gd name="T6" fmla="*/ 40 w 149"/>
              <a:gd name="T7" fmla="*/ 14 h 95"/>
              <a:gd name="T8" fmla="*/ 149 w 149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95">
                <a:moveTo>
                  <a:pt x="149" y="95"/>
                </a:moveTo>
                <a:lnTo>
                  <a:pt x="149" y="28"/>
                </a:lnTo>
                <a:cubicBezTo>
                  <a:pt x="135" y="28"/>
                  <a:pt x="108" y="0"/>
                  <a:pt x="108" y="0"/>
                </a:cubicBezTo>
                <a:cubicBezTo>
                  <a:pt x="0" y="0"/>
                  <a:pt x="81" y="0"/>
                  <a:pt x="40" y="14"/>
                </a:cubicBezTo>
                <a:cubicBezTo>
                  <a:pt x="81" y="82"/>
                  <a:pt x="81" y="68"/>
                  <a:pt x="149" y="95"/>
                </a:cubicBezTo>
                <a:close/>
              </a:path>
            </a:pathLst>
          </a:custGeom>
          <a:solidFill>
            <a:srgbClr val="3A3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04ABC8E-FA83-4429-9638-0260DFA33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6" y="803276"/>
            <a:ext cx="6256338" cy="5961063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DB0E0F1A-FA06-4390-AE16-AC3BC92A05E1}"/>
              </a:ext>
            </a:extLst>
          </p:cNvPr>
          <p:cNvSpPr>
            <a:spLocks/>
          </p:cNvSpPr>
          <p:nvPr/>
        </p:nvSpPr>
        <p:spPr bwMode="auto">
          <a:xfrm>
            <a:off x="6308726" y="5724526"/>
            <a:ext cx="39688" cy="57150"/>
          </a:xfrm>
          <a:custGeom>
            <a:avLst/>
            <a:gdLst>
              <a:gd name="T0" fmla="*/ 136 w 136"/>
              <a:gd name="T1" fmla="*/ 95 h 203"/>
              <a:gd name="T2" fmla="*/ 136 w 136"/>
              <a:gd name="T3" fmla="*/ 0 h 203"/>
              <a:gd name="T4" fmla="*/ 55 w 136"/>
              <a:gd name="T5" fmla="*/ 95 h 203"/>
              <a:gd name="T6" fmla="*/ 82 w 136"/>
              <a:gd name="T7" fmla="*/ 203 h 203"/>
              <a:gd name="T8" fmla="*/ 136 w 136"/>
              <a:gd name="T9" fmla="*/ 95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" h="203">
                <a:moveTo>
                  <a:pt x="136" y="95"/>
                </a:moveTo>
                <a:lnTo>
                  <a:pt x="136" y="0"/>
                </a:lnTo>
                <a:cubicBezTo>
                  <a:pt x="95" y="27"/>
                  <a:pt x="82" y="54"/>
                  <a:pt x="55" y="95"/>
                </a:cubicBezTo>
                <a:cubicBezTo>
                  <a:pt x="0" y="176"/>
                  <a:pt x="14" y="189"/>
                  <a:pt x="82" y="203"/>
                </a:cubicBezTo>
                <a:cubicBezTo>
                  <a:pt x="109" y="135"/>
                  <a:pt x="82" y="149"/>
                  <a:pt x="136" y="9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F9BC94EF-15E3-4393-BADF-155B40258606}"/>
              </a:ext>
            </a:extLst>
          </p:cNvPr>
          <p:cNvSpPr>
            <a:spLocks/>
          </p:cNvSpPr>
          <p:nvPr/>
        </p:nvSpPr>
        <p:spPr bwMode="auto">
          <a:xfrm>
            <a:off x="6305551" y="4252913"/>
            <a:ext cx="42863" cy="26988"/>
          </a:xfrm>
          <a:custGeom>
            <a:avLst/>
            <a:gdLst>
              <a:gd name="T0" fmla="*/ 149 w 149"/>
              <a:gd name="T1" fmla="*/ 95 h 95"/>
              <a:gd name="T2" fmla="*/ 149 w 149"/>
              <a:gd name="T3" fmla="*/ 28 h 95"/>
              <a:gd name="T4" fmla="*/ 108 w 149"/>
              <a:gd name="T5" fmla="*/ 0 h 95"/>
              <a:gd name="T6" fmla="*/ 40 w 149"/>
              <a:gd name="T7" fmla="*/ 14 h 95"/>
              <a:gd name="T8" fmla="*/ 149 w 149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95">
                <a:moveTo>
                  <a:pt x="149" y="95"/>
                </a:moveTo>
                <a:lnTo>
                  <a:pt x="149" y="28"/>
                </a:lnTo>
                <a:cubicBezTo>
                  <a:pt x="135" y="28"/>
                  <a:pt x="108" y="0"/>
                  <a:pt x="108" y="0"/>
                </a:cubicBezTo>
                <a:cubicBezTo>
                  <a:pt x="0" y="0"/>
                  <a:pt x="81" y="0"/>
                  <a:pt x="40" y="14"/>
                </a:cubicBezTo>
                <a:cubicBezTo>
                  <a:pt x="81" y="82"/>
                  <a:pt x="81" y="68"/>
                  <a:pt x="149" y="9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6F799B-CC53-4FE1-B2E6-84FF22D0F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054" y="2448306"/>
            <a:ext cx="3058453" cy="15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05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>
            <a:extLst>
              <a:ext uri="{FF2B5EF4-FFF2-40B4-BE49-F238E27FC236}">
                <a16:creationId xmlns:a16="http://schemas.microsoft.com/office/drawing/2014/main" id="{BE21B55A-FDEB-47A1-AE42-7651D227BE5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39700" y="747713"/>
            <a:ext cx="6207125" cy="598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E353FAB-BC39-4BD3-A289-5081A58AE4D4}"/>
              </a:ext>
            </a:extLst>
          </p:cNvPr>
          <p:cNvSpPr>
            <a:spLocks/>
          </p:cNvSpPr>
          <p:nvPr/>
        </p:nvSpPr>
        <p:spPr bwMode="auto">
          <a:xfrm>
            <a:off x="696913" y="765175"/>
            <a:ext cx="3848100" cy="3017837"/>
          </a:xfrm>
          <a:custGeom>
            <a:avLst/>
            <a:gdLst>
              <a:gd name="T0" fmla="*/ 6787 w 10280"/>
              <a:gd name="T1" fmla="*/ 689 h 8059"/>
              <a:gd name="T2" fmla="*/ 6190 w 10280"/>
              <a:gd name="T3" fmla="*/ 751 h 8059"/>
              <a:gd name="T4" fmla="*/ 5653 w 10280"/>
              <a:gd name="T5" fmla="*/ 1363 h 8059"/>
              <a:gd name="T6" fmla="*/ 5025 w 10280"/>
              <a:gd name="T7" fmla="*/ 1302 h 8059"/>
              <a:gd name="T8" fmla="*/ 4520 w 10280"/>
              <a:gd name="T9" fmla="*/ 1026 h 8059"/>
              <a:gd name="T10" fmla="*/ 4029 w 10280"/>
              <a:gd name="T11" fmla="*/ 1501 h 8059"/>
              <a:gd name="T12" fmla="*/ 3554 w 10280"/>
              <a:gd name="T13" fmla="*/ 1134 h 8059"/>
              <a:gd name="T14" fmla="*/ 2451 w 10280"/>
              <a:gd name="T15" fmla="*/ 1486 h 8059"/>
              <a:gd name="T16" fmla="*/ 1655 w 10280"/>
              <a:gd name="T17" fmla="*/ 2160 h 8059"/>
              <a:gd name="T18" fmla="*/ 61 w 10280"/>
              <a:gd name="T19" fmla="*/ 3769 h 8059"/>
              <a:gd name="T20" fmla="*/ 689 w 10280"/>
              <a:gd name="T21" fmla="*/ 3692 h 8059"/>
              <a:gd name="T22" fmla="*/ 1547 w 10280"/>
              <a:gd name="T23" fmla="*/ 3769 h 8059"/>
              <a:gd name="T24" fmla="*/ 1624 w 10280"/>
              <a:gd name="T25" fmla="*/ 3370 h 8059"/>
              <a:gd name="T26" fmla="*/ 2528 w 10280"/>
              <a:gd name="T27" fmla="*/ 1716 h 8059"/>
              <a:gd name="T28" fmla="*/ 2911 w 10280"/>
              <a:gd name="T29" fmla="*/ 1731 h 8059"/>
              <a:gd name="T30" fmla="*/ 4213 w 10280"/>
              <a:gd name="T31" fmla="*/ 1532 h 8059"/>
              <a:gd name="T32" fmla="*/ 4995 w 10280"/>
              <a:gd name="T33" fmla="*/ 2344 h 8059"/>
              <a:gd name="T34" fmla="*/ 5960 w 10280"/>
              <a:gd name="T35" fmla="*/ 1348 h 8059"/>
              <a:gd name="T36" fmla="*/ 6465 w 10280"/>
              <a:gd name="T37" fmla="*/ 1946 h 8059"/>
              <a:gd name="T38" fmla="*/ 7400 w 10280"/>
              <a:gd name="T39" fmla="*/ 2558 h 8059"/>
              <a:gd name="T40" fmla="*/ 4366 w 10280"/>
              <a:gd name="T41" fmla="*/ 3064 h 8059"/>
              <a:gd name="T42" fmla="*/ 3677 w 10280"/>
              <a:gd name="T43" fmla="*/ 3416 h 8059"/>
              <a:gd name="T44" fmla="*/ 2896 w 10280"/>
              <a:gd name="T45" fmla="*/ 4244 h 8059"/>
              <a:gd name="T46" fmla="*/ 4336 w 10280"/>
              <a:gd name="T47" fmla="*/ 3171 h 8059"/>
              <a:gd name="T48" fmla="*/ 5270 w 10280"/>
              <a:gd name="T49" fmla="*/ 3707 h 8059"/>
              <a:gd name="T50" fmla="*/ 6236 w 10280"/>
              <a:gd name="T51" fmla="*/ 3003 h 8059"/>
              <a:gd name="T52" fmla="*/ 7109 w 10280"/>
              <a:gd name="T53" fmla="*/ 3769 h 8059"/>
              <a:gd name="T54" fmla="*/ 4765 w 10280"/>
              <a:gd name="T55" fmla="*/ 4121 h 8059"/>
              <a:gd name="T56" fmla="*/ 2559 w 10280"/>
              <a:gd name="T57" fmla="*/ 5071 h 8059"/>
              <a:gd name="T58" fmla="*/ 1425 w 10280"/>
              <a:gd name="T59" fmla="*/ 7308 h 8059"/>
              <a:gd name="T60" fmla="*/ 2773 w 10280"/>
              <a:gd name="T61" fmla="*/ 4964 h 8059"/>
              <a:gd name="T62" fmla="*/ 3631 w 10280"/>
              <a:gd name="T63" fmla="*/ 4703 h 8059"/>
              <a:gd name="T64" fmla="*/ 4979 w 10280"/>
              <a:gd name="T65" fmla="*/ 4075 h 8059"/>
              <a:gd name="T66" fmla="*/ 6404 w 10280"/>
              <a:gd name="T67" fmla="*/ 3968 h 8059"/>
              <a:gd name="T68" fmla="*/ 5178 w 10280"/>
              <a:gd name="T69" fmla="*/ 5209 h 8059"/>
              <a:gd name="T70" fmla="*/ 2681 w 10280"/>
              <a:gd name="T71" fmla="*/ 6572 h 8059"/>
              <a:gd name="T72" fmla="*/ 2482 w 10280"/>
              <a:gd name="T73" fmla="*/ 7093 h 8059"/>
              <a:gd name="T74" fmla="*/ 2957 w 10280"/>
              <a:gd name="T75" fmla="*/ 6174 h 8059"/>
              <a:gd name="T76" fmla="*/ 4658 w 10280"/>
              <a:gd name="T77" fmla="*/ 5255 h 8059"/>
              <a:gd name="T78" fmla="*/ 5791 w 10280"/>
              <a:gd name="T79" fmla="*/ 5163 h 8059"/>
              <a:gd name="T80" fmla="*/ 5853 w 10280"/>
              <a:gd name="T81" fmla="*/ 6128 h 8059"/>
              <a:gd name="T82" fmla="*/ 4121 w 10280"/>
              <a:gd name="T83" fmla="*/ 6710 h 8059"/>
              <a:gd name="T84" fmla="*/ 4749 w 10280"/>
              <a:gd name="T85" fmla="*/ 6818 h 8059"/>
              <a:gd name="T86" fmla="*/ 6404 w 10280"/>
              <a:gd name="T87" fmla="*/ 6756 h 8059"/>
              <a:gd name="T88" fmla="*/ 5623 w 10280"/>
              <a:gd name="T89" fmla="*/ 6787 h 8059"/>
              <a:gd name="T90" fmla="*/ 6297 w 10280"/>
              <a:gd name="T91" fmla="*/ 7599 h 8059"/>
              <a:gd name="T92" fmla="*/ 6818 w 10280"/>
              <a:gd name="T93" fmla="*/ 7859 h 8059"/>
              <a:gd name="T94" fmla="*/ 7385 w 10280"/>
              <a:gd name="T95" fmla="*/ 7017 h 8059"/>
              <a:gd name="T96" fmla="*/ 6833 w 10280"/>
              <a:gd name="T97" fmla="*/ 5469 h 8059"/>
              <a:gd name="T98" fmla="*/ 7369 w 10280"/>
              <a:gd name="T99" fmla="*/ 5577 h 8059"/>
              <a:gd name="T100" fmla="*/ 7860 w 10280"/>
              <a:gd name="T101" fmla="*/ 4152 h 8059"/>
              <a:gd name="T102" fmla="*/ 8595 w 10280"/>
              <a:gd name="T103" fmla="*/ 4627 h 8059"/>
              <a:gd name="T104" fmla="*/ 9545 w 10280"/>
              <a:gd name="T105" fmla="*/ 5301 h 8059"/>
              <a:gd name="T106" fmla="*/ 10280 w 10280"/>
              <a:gd name="T107" fmla="*/ 5822 h 8059"/>
              <a:gd name="T108" fmla="*/ 8855 w 10280"/>
              <a:gd name="T109" fmla="*/ 4351 h 8059"/>
              <a:gd name="T110" fmla="*/ 8043 w 10280"/>
              <a:gd name="T111" fmla="*/ 3891 h 8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280" h="8059">
                <a:moveTo>
                  <a:pt x="7706" y="0"/>
                </a:moveTo>
                <a:lnTo>
                  <a:pt x="7630" y="0"/>
                </a:lnTo>
                <a:cubicBezTo>
                  <a:pt x="7584" y="214"/>
                  <a:pt x="7691" y="659"/>
                  <a:pt x="7568" y="858"/>
                </a:cubicBezTo>
                <a:cubicBezTo>
                  <a:pt x="7415" y="1134"/>
                  <a:pt x="7568" y="1057"/>
                  <a:pt x="7124" y="1088"/>
                </a:cubicBezTo>
                <a:cubicBezTo>
                  <a:pt x="7139" y="965"/>
                  <a:pt x="7185" y="965"/>
                  <a:pt x="7155" y="843"/>
                </a:cubicBezTo>
                <a:cubicBezTo>
                  <a:pt x="7155" y="766"/>
                  <a:pt x="7139" y="643"/>
                  <a:pt x="7109" y="582"/>
                </a:cubicBezTo>
                <a:cubicBezTo>
                  <a:pt x="6986" y="628"/>
                  <a:pt x="7201" y="904"/>
                  <a:pt x="7032" y="1042"/>
                </a:cubicBezTo>
                <a:lnTo>
                  <a:pt x="6848" y="1026"/>
                </a:lnTo>
                <a:cubicBezTo>
                  <a:pt x="6818" y="904"/>
                  <a:pt x="6910" y="843"/>
                  <a:pt x="6787" y="689"/>
                </a:cubicBezTo>
                <a:lnTo>
                  <a:pt x="6772" y="659"/>
                </a:lnTo>
                <a:cubicBezTo>
                  <a:pt x="6649" y="521"/>
                  <a:pt x="6695" y="551"/>
                  <a:pt x="6680" y="444"/>
                </a:cubicBezTo>
                <a:cubicBezTo>
                  <a:pt x="6680" y="383"/>
                  <a:pt x="6680" y="414"/>
                  <a:pt x="6665" y="383"/>
                </a:cubicBezTo>
                <a:cubicBezTo>
                  <a:pt x="6634" y="398"/>
                  <a:pt x="6588" y="368"/>
                  <a:pt x="6619" y="536"/>
                </a:cubicBezTo>
                <a:cubicBezTo>
                  <a:pt x="6649" y="705"/>
                  <a:pt x="6879" y="797"/>
                  <a:pt x="6772" y="996"/>
                </a:cubicBezTo>
                <a:cubicBezTo>
                  <a:pt x="6741" y="1042"/>
                  <a:pt x="6649" y="1072"/>
                  <a:pt x="6511" y="1149"/>
                </a:cubicBezTo>
                <a:cubicBezTo>
                  <a:pt x="6435" y="1210"/>
                  <a:pt x="6266" y="1210"/>
                  <a:pt x="6190" y="1164"/>
                </a:cubicBezTo>
                <a:cubicBezTo>
                  <a:pt x="6174" y="1088"/>
                  <a:pt x="6144" y="1011"/>
                  <a:pt x="6144" y="934"/>
                </a:cubicBezTo>
                <a:cubicBezTo>
                  <a:pt x="6144" y="843"/>
                  <a:pt x="6190" y="766"/>
                  <a:pt x="6190" y="751"/>
                </a:cubicBezTo>
                <a:lnTo>
                  <a:pt x="6190" y="720"/>
                </a:lnTo>
                <a:cubicBezTo>
                  <a:pt x="6174" y="659"/>
                  <a:pt x="6220" y="735"/>
                  <a:pt x="6159" y="674"/>
                </a:cubicBezTo>
                <a:cubicBezTo>
                  <a:pt x="6128" y="735"/>
                  <a:pt x="6098" y="843"/>
                  <a:pt x="6082" y="904"/>
                </a:cubicBezTo>
                <a:cubicBezTo>
                  <a:pt x="6052" y="1057"/>
                  <a:pt x="6128" y="1072"/>
                  <a:pt x="6113" y="1164"/>
                </a:cubicBezTo>
                <a:lnTo>
                  <a:pt x="6067" y="1164"/>
                </a:lnTo>
                <a:cubicBezTo>
                  <a:pt x="6067" y="1057"/>
                  <a:pt x="6082" y="889"/>
                  <a:pt x="5990" y="812"/>
                </a:cubicBezTo>
                <a:cubicBezTo>
                  <a:pt x="5960" y="858"/>
                  <a:pt x="5990" y="919"/>
                  <a:pt x="5990" y="996"/>
                </a:cubicBezTo>
                <a:cubicBezTo>
                  <a:pt x="6006" y="1072"/>
                  <a:pt x="6006" y="1103"/>
                  <a:pt x="6006" y="1180"/>
                </a:cubicBezTo>
                <a:cubicBezTo>
                  <a:pt x="5960" y="1226"/>
                  <a:pt x="5730" y="1348"/>
                  <a:pt x="5653" y="1363"/>
                </a:cubicBezTo>
                <a:cubicBezTo>
                  <a:pt x="5577" y="1379"/>
                  <a:pt x="5607" y="1363"/>
                  <a:pt x="5592" y="1348"/>
                </a:cubicBezTo>
                <a:cubicBezTo>
                  <a:pt x="5577" y="1241"/>
                  <a:pt x="5607" y="1226"/>
                  <a:pt x="5561" y="1103"/>
                </a:cubicBezTo>
                <a:cubicBezTo>
                  <a:pt x="5531" y="1042"/>
                  <a:pt x="5531" y="1072"/>
                  <a:pt x="5500" y="1011"/>
                </a:cubicBezTo>
                <a:lnTo>
                  <a:pt x="5454" y="919"/>
                </a:lnTo>
                <a:cubicBezTo>
                  <a:pt x="5378" y="996"/>
                  <a:pt x="5470" y="1057"/>
                  <a:pt x="5500" y="1118"/>
                </a:cubicBezTo>
                <a:cubicBezTo>
                  <a:pt x="5546" y="1195"/>
                  <a:pt x="5531" y="1287"/>
                  <a:pt x="5515" y="1394"/>
                </a:cubicBezTo>
                <a:cubicBezTo>
                  <a:pt x="5393" y="1409"/>
                  <a:pt x="5408" y="1425"/>
                  <a:pt x="5270" y="1409"/>
                </a:cubicBezTo>
                <a:cubicBezTo>
                  <a:pt x="5240" y="1394"/>
                  <a:pt x="5240" y="1409"/>
                  <a:pt x="5209" y="1409"/>
                </a:cubicBezTo>
                <a:cubicBezTo>
                  <a:pt x="4979" y="1409"/>
                  <a:pt x="4995" y="1394"/>
                  <a:pt x="5025" y="1302"/>
                </a:cubicBezTo>
                <a:cubicBezTo>
                  <a:pt x="5041" y="1210"/>
                  <a:pt x="5025" y="1103"/>
                  <a:pt x="5025" y="1011"/>
                </a:cubicBezTo>
                <a:cubicBezTo>
                  <a:pt x="5025" y="934"/>
                  <a:pt x="5056" y="950"/>
                  <a:pt x="5010" y="904"/>
                </a:cubicBezTo>
                <a:cubicBezTo>
                  <a:pt x="4903" y="950"/>
                  <a:pt x="4995" y="1149"/>
                  <a:pt x="4964" y="1256"/>
                </a:cubicBezTo>
                <a:cubicBezTo>
                  <a:pt x="4918" y="1455"/>
                  <a:pt x="4703" y="1379"/>
                  <a:pt x="4688" y="1363"/>
                </a:cubicBezTo>
                <a:cubicBezTo>
                  <a:pt x="4673" y="1333"/>
                  <a:pt x="4673" y="1103"/>
                  <a:pt x="4596" y="996"/>
                </a:cubicBezTo>
                <a:cubicBezTo>
                  <a:pt x="4550" y="934"/>
                  <a:pt x="4474" y="873"/>
                  <a:pt x="4474" y="797"/>
                </a:cubicBezTo>
                <a:cubicBezTo>
                  <a:pt x="4489" y="751"/>
                  <a:pt x="4504" y="751"/>
                  <a:pt x="4474" y="705"/>
                </a:cubicBezTo>
                <a:cubicBezTo>
                  <a:pt x="4397" y="720"/>
                  <a:pt x="4397" y="720"/>
                  <a:pt x="4428" y="873"/>
                </a:cubicBezTo>
                <a:cubicBezTo>
                  <a:pt x="4458" y="965"/>
                  <a:pt x="4489" y="980"/>
                  <a:pt x="4520" y="1026"/>
                </a:cubicBezTo>
                <a:cubicBezTo>
                  <a:pt x="4550" y="1072"/>
                  <a:pt x="4581" y="1103"/>
                  <a:pt x="4612" y="1180"/>
                </a:cubicBezTo>
                <a:cubicBezTo>
                  <a:pt x="4642" y="1302"/>
                  <a:pt x="4627" y="1272"/>
                  <a:pt x="4581" y="1348"/>
                </a:cubicBezTo>
                <a:lnTo>
                  <a:pt x="4366" y="1363"/>
                </a:lnTo>
                <a:cubicBezTo>
                  <a:pt x="4244" y="1195"/>
                  <a:pt x="4275" y="1149"/>
                  <a:pt x="4229" y="1088"/>
                </a:cubicBezTo>
                <a:cubicBezTo>
                  <a:pt x="4229" y="1088"/>
                  <a:pt x="4229" y="1072"/>
                  <a:pt x="4213" y="1072"/>
                </a:cubicBezTo>
                <a:cubicBezTo>
                  <a:pt x="4167" y="1026"/>
                  <a:pt x="4275" y="1088"/>
                  <a:pt x="4167" y="1042"/>
                </a:cubicBezTo>
                <a:cubicBezTo>
                  <a:pt x="4183" y="1134"/>
                  <a:pt x="4198" y="1164"/>
                  <a:pt x="4229" y="1241"/>
                </a:cubicBezTo>
                <a:cubicBezTo>
                  <a:pt x="4244" y="1302"/>
                  <a:pt x="4275" y="1333"/>
                  <a:pt x="4290" y="1409"/>
                </a:cubicBezTo>
                <a:cubicBezTo>
                  <a:pt x="4198" y="1440"/>
                  <a:pt x="4121" y="1486"/>
                  <a:pt x="4029" y="1501"/>
                </a:cubicBezTo>
                <a:cubicBezTo>
                  <a:pt x="3846" y="1532"/>
                  <a:pt x="3922" y="1563"/>
                  <a:pt x="3708" y="1547"/>
                </a:cubicBezTo>
                <a:cubicBezTo>
                  <a:pt x="3738" y="1348"/>
                  <a:pt x="3830" y="1394"/>
                  <a:pt x="3754" y="1149"/>
                </a:cubicBezTo>
                <a:cubicBezTo>
                  <a:pt x="3692" y="1195"/>
                  <a:pt x="3708" y="1210"/>
                  <a:pt x="3723" y="1287"/>
                </a:cubicBezTo>
                <a:cubicBezTo>
                  <a:pt x="3738" y="1363"/>
                  <a:pt x="3692" y="1425"/>
                  <a:pt x="3677" y="1501"/>
                </a:cubicBezTo>
                <a:cubicBezTo>
                  <a:pt x="3646" y="1624"/>
                  <a:pt x="3554" y="1593"/>
                  <a:pt x="3447" y="1593"/>
                </a:cubicBezTo>
                <a:cubicBezTo>
                  <a:pt x="3432" y="1532"/>
                  <a:pt x="3417" y="1501"/>
                  <a:pt x="3432" y="1440"/>
                </a:cubicBezTo>
                <a:cubicBezTo>
                  <a:pt x="3447" y="1394"/>
                  <a:pt x="3478" y="1363"/>
                  <a:pt x="3508" y="1348"/>
                </a:cubicBezTo>
                <a:cubicBezTo>
                  <a:pt x="3570" y="1302"/>
                  <a:pt x="3616" y="1195"/>
                  <a:pt x="3585" y="1118"/>
                </a:cubicBezTo>
                <a:lnTo>
                  <a:pt x="3554" y="1134"/>
                </a:lnTo>
                <a:cubicBezTo>
                  <a:pt x="3524" y="1164"/>
                  <a:pt x="3508" y="1379"/>
                  <a:pt x="3340" y="1363"/>
                </a:cubicBezTo>
                <a:cubicBezTo>
                  <a:pt x="3309" y="1317"/>
                  <a:pt x="3309" y="1256"/>
                  <a:pt x="3263" y="1210"/>
                </a:cubicBezTo>
                <a:cubicBezTo>
                  <a:pt x="3233" y="1272"/>
                  <a:pt x="3248" y="1333"/>
                  <a:pt x="3294" y="1394"/>
                </a:cubicBezTo>
                <a:cubicBezTo>
                  <a:pt x="3325" y="1440"/>
                  <a:pt x="3401" y="1455"/>
                  <a:pt x="3340" y="1593"/>
                </a:cubicBezTo>
                <a:cubicBezTo>
                  <a:pt x="3309" y="1624"/>
                  <a:pt x="2926" y="1624"/>
                  <a:pt x="2834" y="1624"/>
                </a:cubicBezTo>
                <a:cubicBezTo>
                  <a:pt x="2773" y="1639"/>
                  <a:pt x="2758" y="1655"/>
                  <a:pt x="2727" y="1639"/>
                </a:cubicBezTo>
                <a:cubicBezTo>
                  <a:pt x="2696" y="1639"/>
                  <a:pt x="2727" y="1639"/>
                  <a:pt x="2681" y="1624"/>
                </a:cubicBezTo>
                <a:cubicBezTo>
                  <a:pt x="2620" y="1609"/>
                  <a:pt x="2605" y="1609"/>
                  <a:pt x="2543" y="1547"/>
                </a:cubicBezTo>
                <a:cubicBezTo>
                  <a:pt x="2497" y="1517"/>
                  <a:pt x="2513" y="1501"/>
                  <a:pt x="2451" y="1486"/>
                </a:cubicBezTo>
                <a:cubicBezTo>
                  <a:pt x="2436" y="1578"/>
                  <a:pt x="2482" y="1578"/>
                  <a:pt x="2543" y="1639"/>
                </a:cubicBezTo>
                <a:cubicBezTo>
                  <a:pt x="2497" y="1685"/>
                  <a:pt x="2528" y="1655"/>
                  <a:pt x="2467" y="1685"/>
                </a:cubicBezTo>
                <a:cubicBezTo>
                  <a:pt x="2405" y="1716"/>
                  <a:pt x="2436" y="1716"/>
                  <a:pt x="2359" y="1746"/>
                </a:cubicBezTo>
                <a:cubicBezTo>
                  <a:pt x="2268" y="1762"/>
                  <a:pt x="2298" y="1762"/>
                  <a:pt x="2237" y="1808"/>
                </a:cubicBezTo>
                <a:cubicBezTo>
                  <a:pt x="2160" y="1869"/>
                  <a:pt x="2145" y="1961"/>
                  <a:pt x="2022" y="2022"/>
                </a:cubicBezTo>
                <a:cubicBezTo>
                  <a:pt x="1961" y="2068"/>
                  <a:pt x="1915" y="2114"/>
                  <a:pt x="1869" y="2160"/>
                </a:cubicBezTo>
                <a:cubicBezTo>
                  <a:pt x="1823" y="2129"/>
                  <a:pt x="1762" y="2114"/>
                  <a:pt x="1685" y="2099"/>
                </a:cubicBezTo>
                <a:lnTo>
                  <a:pt x="1609" y="2114"/>
                </a:lnTo>
                <a:cubicBezTo>
                  <a:pt x="1639" y="2160"/>
                  <a:pt x="1609" y="2129"/>
                  <a:pt x="1655" y="2160"/>
                </a:cubicBezTo>
                <a:cubicBezTo>
                  <a:pt x="1701" y="2175"/>
                  <a:pt x="1762" y="2191"/>
                  <a:pt x="1808" y="2221"/>
                </a:cubicBezTo>
                <a:cubicBezTo>
                  <a:pt x="1793" y="2267"/>
                  <a:pt x="1532" y="2620"/>
                  <a:pt x="1501" y="2635"/>
                </a:cubicBezTo>
                <a:lnTo>
                  <a:pt x="1440" y="2681"/>
                </a:lnTo>
                <a:cubicBezTo>
                  <a:pt x="1379" y="2712"/>
                  <a:pt x="1379" y="2727"/>
                  <a:pt x="1318" y="2758"/>
                </a:cubicBezTo>
                <a:cubicBezTo>
                  <a:pt x="1272" y="2788"/>
                  <a:pt x="1256" y="2819"/>
                  <a:pt x="1210" y="2865"/>
                </a:cubicBezTo>
                <a:lnTo>
                  <a:pt x="996" y="3064"/>
                </a:lnTo>
                <a:cubicBezTo>
                  <a:pt x="950" y="3141"/>
                  <a:pt x="858" y="3202"/>
                  <a:pt x="781" y="3248"/>
                </a:cubicBezTo>
                <a:cubicBezTo>
                  <a:pt x="705" y="3294"/>
                  <a:pt x="720" y="3309"/>
                  <a:pt x="674" y="3355"/>
                </a:cubicBezTo>
                <a:cubicBezTo>
                  <a:pt x="536" y="3462"/>
                  <a:pt x="0" y="3554"/>
                  <a:pt x="61" y="3769"/>
                </a:cubicBezTo>
                <a:cubicBezTo>
                  <a:pt x="107" y="3738"/>
                  <a:pt x="77" y="3769"/>
                  <a:pt x="107" y="3707"/>
                </a:cubicBezTo>
                <a:cubicBezTo>
                  <a:pt x="199" y="3570"/>
                  <a:pt x="337" y="3585"/>
                  <a:pt x="475" y="3508"/>
                </a:cubicBezTo>
                <a:cubicBezTo>
                  <a:pt x="536" y="3478"/>
                  <a:pt x="598" y="3462"/>
                  <a:pt x="644" y="3447"/>
                </a:cubicBezTo>
                <a:cubicBezTo>
                  <a:pt x="659" y="3570"/>
                  <a:pt x="598" y="3815"/>
                  <a:pt x="628" y="3891"/>
                </a:cubicBezTo>
                <a:cubicBezTo>
                  <a:pt x="644" y="3953"/>
                  <a:pt x="689" y="3983"/>
                  <a:pt x="735" y="4060"/>
                </a:cubicBezTo>
                <a:cubicBezTo>
                  <a:pt x="766" y="4152"/>
                  <a:pt x="751" y="4228"/>
                  <a:pt x="766" y="4290"/>
                </a:cubicBezTo>
                <a:cubicBezTo>
                  <a:pt x="827" y="4274"/>
                  <a:pt x="812" y="4320"/>
                  <a:pt x="827" y="4244"/>
                </a:cubicBezTo>
                <a:cubicBezTo>
                  <a:pt x="858" y="4106"/>
                  <a:pt x="674" y="3937"/>
                  <a:pt x="674" y="3815"/>
                </a:cubicBezTo>
                <a:cubicBezTo>
                  <a:pt x="659" y="3769"/>
                  <a:pt x="674" y="3723"/>
                  <a:pt x="689" y="3692"/>
                </a:cubicBezTo>
                <a:cubicBezTo>
                  <a:pt x="751" y="3447"/>
                  <a:pt x="598" y="3478"/>
                  <a:pt x="889" y="3233"/>
                </a:cubicBezTo>
                <a:cubicBezTo>
                  <a:pt x="919" y="3187"/>
                  <a:pt x="950" y="3202"/>
                  <a:pt x="981" y="3156"/>
                </a:cubicBezTo>
                <a:lnTo>
                  <a:pt x="1149" y="2987"/>
                </a:lnTo>
                <a:cubicBezTo>
                  <a:pt x="1210" y="2911"/>
                  <a:pt x="1440" y="2727"/>
                  <a:pt x="1517" y="2681"/>
                </a:cubicBezTo>
                <a:cubicBezTo>
                  <a:pt x="1609" y="2727"/>
                  <a:pt x="1655" y="2804"/>
                  <a:pt x="1609" y="2880"/>
                </a:cubicBezTo>
                <a:cubicBezTo>
                  <a:pt x="1609" y="2896"/>
                  <a:pt x="1609" y="2896"/>
                  <a:pt x="1609" y="2896"/>
                </a:cubicBezTo>
                <a:cubicBezTo>
                  <a:pt x="1578" y="2941"/>
                  <a:pt x="1532" y="2972"/>
                  <a:pt x="1517" y="3018"/>
                </a:cubicBezTo>
                <a:cubicBezTo>
                  <a:pt x="1517" y="3049"/>
                  <a:pt x="1517" y="3309"/>
                  <a:pt x="1532" y="3324"/>
                </a:cubicBezTo>
                <a:cubicBezTo>
                  <a:pt x="1593" y="3493"/>
                  <a:pt x="1486" y="3616"/>
                  <a:pt x="1547" y="3769"/>
                </a:cubicBezTo>
                <a:cubicBezTo>
                  <a:pt x="1578" y="3861"/>
                  <a:pt x="1578" y="3799"/>
                  <a:pt x="1578" y="3922"/>
                </a:cubicBezTo>
                <a:lnTo>
                  <a:pt x="1639" y="3937"/>
                </a:lnTo>
                <a:cubicBezTo>
                  <a:pt x="1655" y="3845"/>
                  <a:pt x="1624" y="3815"/>
                  <a:pt x="1593" y="3723"/>
                </a:cubicBezTo>
                <a:cubicBezTo>
                  <a:pt x="1578" y="3631"/>
                  <a:pt x="1593" y="3524"/>
                  <a:pt x="1609" y="3432"/>
                </a:cubicBezTo>
                <a:cubicBezTo>
                  <a:pt x="1716" y="3432"/>
                  <a:pt x="1808" y="3539"/>
                  <a:pt x="1885" y="3600"/>
                </a:cubicBezTo>
                <a:cubicBezTo>
                  <a:pt x="1930" y="3662"/>
                  <a:pt x="2053" y="3815"/>
                  <a:pt x="2130" y="3815"/>
                </a:cubicBezTo>
                <a:cubicBezTo>
                  <a:pt x="2114" y="3753"/>
                  <a:pt x="2114" y="3769"/>
                  <a:pt x="2084" y="3753"/>
                </a:cubicBezTo>
                <a:lnTo>
                  <a:pt x="1961" y="3631"/>
                </a:lnTo>
                <a:cubicBezTo>
                  <a:pt x="1854" y="3539"/>
                  <a:pt x="1747" y="3432"/>
                  <a:pt x="1624" y="3370"/>
                </a:cubicBezTo>
                <a:cubicBezTo>
                  <a:pt x="1609" y="3294"/>
                  <a:pt x="1563" y="3079"/>
                  <a:pt x="1593" y="3018"/>
                </a:cubicBezTo>
                <a:cubicBezTo>
                  <a:pt x="1624" y="2865"/>
                  <a:pt x="1685" y="3003"/>
                  <a:pt x="1685" y="2712"/>
                </a:cubicBezTo>
                <a:cubicBezTo>
                  <a:pt x="1624" y="2681"/>
                  <a:pt x="1609" y="2666"/>
                  <a:pt x="1593" y="2604"/>
                </a:cubicBezTo>
                <a:cubicBezTo>
                  <a:pt x="1624" y="2558"/>
                  <a:pt x="1609" y="2589"/>
                  <a:pt x="1639" y="2543"/>
                </a:cubicBezTo>
                <a:lnTo>
                  <a:pt x="1793" y="2344"/>
                </a:lnTo>
                <a:cubicBezTo>
                  <a:pt x="1854" y="2267"/>
                  <a:pt x="1992" y="2129"/>
                  <a:pt x="2084" y="2068"/>
                </a:cubicBezTo>
                <a:cubicBezTo>
                  <a:pt x="2130" y="2053"/>
                  <a:pt x="2130" y="2038"/>
                  <a:pt x="2160" y="2022"/>
                </a:cubicBezTo>
                <a:cubicBezTo>
                  <a:pt x="2206" y="1976"/>
                  <a:pt x="2222" y="1946"/>
                  <a:pt x="2268" y="1900"/>
                </a:cubicBezTo>
                <a:cubicBezTo>
                  <a:pt x="2313" y="1854"/>
                  <a:pt x="2513" y="1762"/>
                  <a:pt x="2528" y="1716"/>
                </a:cubicBezTo>
                <a:cubicBezTo>
                  <a:pt x="2589" y="1716"/>
                  <a:pt x="2589" y="1716"/>
                  <a:pt x="2605" y="1762"/>
                </a:cubicBezTo>
                <a:lnTo>
                  <a:pt x="2804" y="1746"/>
                </a:lnTo>
                <a:cubicBezTo>
                  <a:pt x="2834" y="1838"/>
                  <a:pt x="2804" y="1869"/>
                  <a:pt x="2819" y="1976"/>
                </a:cubicBezTo>
                <a:cubicBezTo>
                  <a:pt x="2819" y="2053"/>
                  <a:pt x="2850" y="2129"/>
                  <a:pt x="2850" y="2221"/>
                </a:cubicBezTo>
                <a:cubicBezTo>
                  <a:pt x="2865" y="2390"/>
                  <a:pt x="2957" y="2405"/>
                  <a:pt x="2988" y="2666"/>
                </a:cubicBezTo>
                <a:cubicBezTo>
                  <a:pt x="3049" y="2635"/>
                  <a:pt x="3049" y="2635"/>
                  <a:pt x="3034" y="2558"/>
                </a:cubicBezTo>
                <a:cubicBezTo>
                  <a:pt x="3018" y="2512"/>
                  <a:pt x="3018" y="2467"/>
                  <a:pt x="3003" y="2421"/>
                </a:cubicBezTo>
                <a:cubicBezTo>
                  <a:pt x="2972" y="2329"/>
                  <a:pt x="2926" y="2344"/>
                  <a:pt x="2911" y="2221"/>
                </a:cubicBezTo>
                <a:cubicBezTo>
                  <a:pt x="2880" y="2068"/>
                  <a:pt x="2850" y="1869"/>
                  <a:pt x="2911" y="1731"/>
                </a:cubicBezTo>
                <a:cubicBezTo>
                  <a:pt x="2988" y="1685"/>
                  <a:pt x="3585" y="1655"/>
                  <a:pt x="3692" y="1685"/>
                </a:cubicBezTo>
                <a:cubicBezTo>
                  <a:pt x="3738" y="1762"/>
                  <a:pt x="3738" y="1900"/>
                  <a:pt x="3723" y="1992"/>
                </a:cubicBezTo>
                <a:cubicBezTo>
                  <a:pt x="3708" y="2237"/>
                  <a:pt x="3554" y="2206"/>
                  <a:pt x="3616" y="2512"/>
                </a:cubicBezTo>
                <a:cubicBezTo>
                  <a:pt x="3646" y="2635"/>
                  <a:pt x="3600" y="2681"/>
                  <a:pt x="3570" y="2758"/>
                </a:cubicBezTo>
                <a:cubicBezTo>
                  <a:pt x="3646" y="2758"/>
                  <a:pt x="3631" y="2758"/>
                  <a:pt x="3662" y="2696"/>
                </a:cubicBezTo>
                <a:cubicBezTo>
                  <a:pt x="3723" y="2467"/>
                  <a:pt x="3631" y="2390"/>
                  <a:pt x="3662" y="2283"/>
                </a:cubicBezTo>
                <a:cubicBezTo>
                  <a:pt x="3708" y="2160"/>
                  <a:pt x="3830" y="2175"/>
                  <a:pt x="3800" y="1823"/>
                </a:cubicBezTo>
                <a:cubicBezTo>
                  <a:pt x="3769" y="1624"/>
                  <a:pt x="3692" y="1670"/>
                  <a:pt x="4075" y="1578"/>
                </a:cubicBezTo>
                <a:cubicBezTo>
                  <a:pt x="4121" y="1563"/>
                  <a:pt x="4167" y="1547"/>
                  <a:pt x="4213" y="1532"/>
                </a:cubicBezTo>
                <a:cubicBezTo>
                  <a:pt x="4443" y="1409"/>
                  <a:pt x="4658" y="1455"/>
                  <a:pt x="4887" y="1471"/>
                </a:cubicBezTo>
                <a:cubicBezTo>
                  <a:pt x="4933" y="1471"/>
                  <a:pt x="5010" y="1471"/>
                  <a:pt x="5041" y="1501"/>
                </a:cubicBezTo>
                <a:cubicBezTo>
                  <a:pt x="5071" y="1501"/>
                  <a:pt x="5041" y="1517"/>
                  <a:pt x="5041" y="1532"/>
                </a:cubicBezTo>
                <a:cubicBezTo>
                  <a:pt x="5010" y="1547"/>
                  <a:pt x="5025" y="1517"/>
                  <a:pt x="4995" y="1578"/>
                </a:cubicBezTo>
                <a:cubicBezTo>
                  <a:pt x="4918" y="1731"/>
                  <a:pt x="5041" y="1777"/>
                  <a:pt x="5041" y="1884"/>
                </a:cubicBezTo>
                <a:cubicBezTo>
                  <a:pt x="5056" y="2084"/>
                  <a:pt x="4933" y="2114"/>
                  <a:pt x="4933" y="2359"/>
                </a:cubicBezTo>
                <a:cubicBezTo>
                  <a:pt x="4933" y="2482"/>
                  <a:pt x="4964" y="2497"/>
                  <a:pt x="5025" y="2558"/>
                </a:cubicBezTo>
                <a:cubicBezTo>
                  <a:pt x="5071" y="2604"/>
                  <a:pt x="5041" y="2589"/>
                  <a:pt x="5102" y="2604"/>
                </a:cubicBezTo>
                <a:cubicBezTo>
                  <a:pt x="5117" y="2467"/>
                  <a:pt x="4995" y="2497"/>
                  <a:pt x="4995" y="2344"/>
                </a:cubicBezTo>
                <a:cubicBezTo>
                  <a:pt x="4995" y="2267"/>
                  <a:pt x="5025" y="2114"/>
                  <a:pt x="5087" y="2068"/>
                </a:cubicBezTo>
                <a:cubicBezTo>
                  <a:pt x="5102" y="2084"/>
                  <a:pt x="5132" y="2114"/>
                  <a:pt x="5163" y="2145"/>
                </a:cubicBezTo>
                <a:cubicBezTo>
                  <a:pt x="5209" y="2221"/>
                  <a:pt x="5163" y="2252"/>
                  <a:pt x="5240" y="2252"/>
                </a:cubicBezTo>
                <a:cubicBezTo>
                  <a:pt x="5301" y="2175"/>
                  <a:pt x="5148" y="2053"/>
                  <a:pt x="5102" y="1992"/>
                </a:cubicBezTo>
                <a:cubicBezTo>
                  <a:pt x="5087" y="1946"/>
                  <a:pt x="5102" y="1915"/>
                  <a:pt x="5102" y="1869"/>
                </a:cubicBezTo>
                <a:cubicBezTo>
                  <a:pt x="5087" y="1777"/>
                  <a:pt x="4964" y="1639"/>
                  <a:pt x="5087" y="1563"/>
                </a:cubicBezTo>
                <a:cubicBezTo>
                  <a:pt x="5163" y="1532"/>
                  <a:pt x="5117" y="1547"/>
                  <a:pt x="5163" y="1501"/>
                </a:cubicBezTo>
                <a:cubicBezTo>
                  <a:pt x="5194" y="1471"/>
                  <a:pt x="5500" y="1501"/>
                  <a:pt x="5607" y="1471"/>
                </a:cubicBezTo>
                <a:cubicBezTo>
                  <a:pt x="5653" y="1440"/>
                  <a:pt x="5914" y="1333"/>
                  <a:pt x="5960" y="1348"/>
                </a:cubicBezTo>
                <a:cubicBezTo>
                  <a:pt x="6021" y="1379"/>
                  <a:pt x="5975" y="1440"/>
                  <a:pt x="6052" y="1440"/>
                </a:cubicBezTo>
                <a:cubicBezTo>
                  <a:pt x="6082" y="1379"/>
                  <a:pt x="6021" y="1394"/>
                  <a:pt x="5990" y="1287"/>
                </a:cubicBezTo>
                <a:cubicBezTo>
                  <a:pt x="6113" y="1241"/>
                  <a:pt x="6205" y="1256"/>
                  <a:pt x="6343" y="1287"/>
                </a:cubicBezTo>
                <a:cubicBezTo>
                  <a:pt x="6358" y="1394"/>
                  <a:pt x="6404" y="1348"/>
                  <a:pt x="6373" y="1501"/>
                </a:cubicBezTo>
                <a:cubicBezTo>
                  <a:pt x="6327" y="1685"/>
                  <a:pt x="6282" y="1777"/>
                  <a:pt x="6251" y="1961"/>
                </a:cubicBezTo>
                <a:cubicBezTo>
                  <a:pt x="6236" y="2022"/>
                  <a:pt x="6205" y="2099"/>
                  <a:pt x="6220" y="2160"/>
                </a:cubicBezTo>
                <a:cubicBezTo>
                  <a:pt x="6236" y="2267"/>
                  <a:pt x="6205" y="2191"/>
                  <a:pt x="6266" y="2221"/>
                </a:cubicBezTo>
                <a:cubicBezTo>
                  <a:pt x="6297" y="2114"/>
                  <a:pt x="6282" y="1915"/>
                  <a:pt x="6343" y="1808"/>
                </a:cubicBezTo>
                <a:cubicBezTo>
                  <a:pt x="6404" y="1854"/>
                  <a:pt x="6389" y="1915"/>
                  <a:pt x="6465" y="1946"/>
                </a:cubicBezTo>
                <a:cubicBezTo>
                  <a:pt x="6450" y="1838"/>
                  <a:pt x="6358" y="1746"/>
                  <a:pt x="6389" y="1639"/>
                </a:cubicBezTo>
                <a:cubicBezTo>
                  <a:pt x="6511" y="1256"/>
                  <a:pt x="6327" y="1348"/>
                  <a:pt x="6527" y="1256"/>
                </a:cubicBezTo>
                <a:cubicBezTo>
                  <a:pt x="6634" y="1195"/>
                  <a:pt x="6726" y="1103"/>
                  <a:pt x="6879" y="1103"/>
                </a:cubicBezTo>
                <a:cubicBezTo>
                  <a:pt x="6986" y="1103"/>
                  <a:pt x="7048" y="1149"/>
                  <a:pt x="7155" y="1164"/>
                </a:cubicBezTo>
                <a:cubicBezTo>
                  <a:pt x="7262" y="1164"/>
                  <a:pt x="7339" y="1134"/>
                  <a:pt x="7446" y="1118"/>
                </a:cubicBezTo>
                <a:cubicBezTo>
                  <a:pt x="7461" y="1241"/>
                  <a:pt x="7277" y="1532"/>
                  <a:pt x="7415" y="1838"/>
                </a:cubicBezTo>
                <a:cubicBezTo>
                  <a:pt x="7461" y="1961"/>
                  <a:pt x="7522" y="2022"/>
                  <a:pt x="7477" y="2206"/>
                </a:cubicBezTo>
                <a:cubicBezTo>
                  <a:pt x="7461" y="2267"/>
                  <a:pt x="7477" y="2329"/>
                  <a:pt x="7461" y="2390"/>
                </a:cubicBezTo>
                <a:cubicBezTo>
                  <a:pt x="7446" y="2451"/>
                  <a:pt x="7415" y="2497"/>
                  <a:pt x="7400" y="2558"/>
                </a:cubicBezTo>
                <a:lnTo>
                  <a:pt x="7293" y="2773"/>
                </a:lnTo>
                <a:cubicBezTo>
                  <a:pt x="7277" y="2788"/>
                  <a:pt x="7277" y="2819"/>
                  <a:pt x="7247" y="2834"/>
                </a:cubicBezTo>
                <a:cubicBezTo>
                  <a:pt x="7139" y="3003"/>
                  <a:pt x="6695" y="2911"/>
                  <a:pt x="6496" y="2941"/>
                </a:cubicBezTo>
                <a:cubicBezTo>
                  <a:pt x="6435" y="2957"/>
                  <a:pt x="6159" y="2941"/>
                  <a:pt x="6082" y="2926"/>
                </a:cubicBezTo>
                <a:cubicBezTo>
                  <a:pt x="5960" y="2896"/>
                  <a:pt x="5868" y="2865"/>
                  <a:pt x="5699" y="2896"/>
                </a:cubicBezTo>
                <a:cubicBezTo>
                  <a:pt x="5592" y="2926"/>
                  <a:pt x="5454" y="2972"/>
                  <a:pt x="5347" y="2972"/>
                </a:cubicBezTo>
                <a:cubicBezTo>
                  <a:pt x="5194" y="2972"/>
                  <a:pt x="5056" y="2941"/>
                  <a:pt x="4933" y="2941"/>
                </a:cubicBezTo>
                <a:cubicBezTo>
                  <a:pt x="4780" y="2941"/>
                  <a:pt x="4734" y="3003"/>
                  <a:pt x="4550" y="3018"/>
                </a:cubicBezTo>
                <a:cubicBezTo>
                  <a:pt x="4474" y="3018"/>
                  <a:pt x="4428" y="3033"/>
                  <a:pt x="4366" y="3064"/>
                </a:cubicBezTo>
                <a:cubicBezTo>
                  <a:pt x="4244" y="3110"/>
                  <a:pt x="4213" y="3202"/>
                  <a:pt x="4060" y="3202"/>
                </a:cubicBezTo>
                <a:cubicBezTo>
                  <a:pt x="3953" y="3202"/>
                  <a:pt x="3953" y="3171"/>
                  <a:pt x="3876" y="3141"/>
                </a:cubicBezTo>
                <a:cubicBezTo>
                  <a:pt x="3723" y="3049"/>
                  <a:pt x="3631" y="3125"/>
                  <a:pt x="3478" y="3171"/>
                </a:cubicBezTo>
                <a:cubicBezTo>
                  <a:pt x="3401" y="3202"/>
                  <a:pt x="3294" y="3217"/>
                  <a:pt x="3233" y="3263"/>
                </a:cubicBezTo>
                <a:lnTo>
                  <a:pt x="3233" y="3324"/>
                </a:lnTo>
                <a:cubicBezTo>
                  <a:pt x="3417" y="3233"/>
                  <a:pt x="3417" y="3279"/>
                  <a:pt x="3585" y="3187"/>
                </a:cubicBezTo>
                <a:cubicBezTo>
                  <a:pt x="3677" y="3141"/>
                  <a:pt x="3892" y="3156"/>
                  <a:pt x="3953" y="3263"/>
                </a:cubicBezTo>
                <a:lnTo>
                  <a:pt x="3815" y="3340"/>
                </a:lnTo>
                <a:cubicBezTo>
                  <a:pt x="3708" y="3386"/>
                  <a:pt x="3754" y="3370"/>
                  <a:pt x="3677" y="3416"/>
                </a:cubicBezTo>
                <a:lnTo>
                  <a:pt x="3585" y="3478"/>
                </a:lnTo>
                <a:cubicBezTo>
                  <a:pt x="3447" y="3539"/>
                  <a:pt x="3279" y="3570"/>
                  <a:pt x="3125" y="3616"/>
                </a:cubicBezTo>
                <a:cubicBezTo>
                  <a:pt x="3049" y="3631"/>
                  <a:pt x="2988" y="3677"/>
                  <a:pt x="2972" y="3738"/>
                </a:cubicBezTo>
                <a:cubicBezTo>
                  <a:pt x="2957" y="3769"/>
                  <a:pt x="2957" y="3769"/>
                  <a:pt x="2957" y="3799"/>
                </a:cubicBezTo>
                <a:lnTo>
                  <a:pt x="2896" y="3922"/>
                </a:lnTo>
                <a:cubicBezTo>
                  <a:pt x="2834" y="3983"/>
                  <a:pt x="2497" y="4075"/>
                  <a:pt x="2589" y="4182"/>
                </a:cubicBezTo>
                <a:cubicBezTo>
                  <a:pt x="2635" y="4167"/>
                  <a:pt x="2651" y="4121"/>
                  <a:pt x="2696" y="4091"/>
                </a:cubicBezTo>
                <a:cubicBezTo>
                  <a:pt x="2742" y="4060"/>
                  <a:pt x="2773" y="4014"/>
                  <a:pt x="2850" y="3999"/>
                </a:cubicBezTo>
                <a:cubicBezTo>
                  <a:pt x="2926" y="4091"/>
                  <a:pt x="2865" y="4136"/>
                  <a:pt x="2896" y="4244"/>
                </a:cubicBezTo>
                <a:cubicBezTo>
                  <a:pt x="3018" y="4228"/>
                  <a:pt x="2911" y="3983"/>
                  <a:pt x="2926" y="3968"/>
                </a:cubicBezTo>
                <a:cubicBezTo>
                  <a:pt x="2942" y="3922"/>
                  <a:pt x="2972" y="3891"/>
                  <a:pt x="3003" y="3845"/>
                </a:cubicBezTo>
                <a:cubicBezTo>
                  <a:pt x="3034" y="3738"/>
                  <a:pt x="2988" y="3769"/>
                  <a:pt x="3080" y="3707"/>
                </a:cubicBezTo>
                <a:cubicBezTo>
                  <a:pt x="3202" y="3631"/>
                  <a:pt x="3279" y="3646"/>
                  <a:pt x="3401" y="3600"/>
                </a:cubicBezTo>
                <a:cubicBezTo>
                  <a:pt x="3539" y="3554"/>
                  <a:pt x="3570" y="3539"/>
                  <a:pt x="3692" y="3478"/>
                </a:cubicBezTo>
                <a:cubicBezTo>
                  <a:pt x="3738" y="3447"/>
                  <a:pt x="3784" y="3447"/>
                  <a:pt x="3846" y="3416"/>
                </a:cubicBezTo>
                <a:cubicBezTo>
                  <a:pt x="3876" y="3386"/>
                  <a:pt x="3922" y="3355"/>
                  <a:pt x="3968" y="3340"/>
                </a:cubicBezTo>
                <a:lnTo>
                  <a:pt x="4183" y="3233"/>
                </a:lnTo>
                <a:cubicBezTo>
                  <a:pt x="4229" y="3202"/>
                  <a:pt x="4290" y="3202"/>
                  <a:pt x="4336" y="3171"/>
                </a:cubicBezTo>
                <a:cubicBezTo>
                  <a:pt x="4458" y="3049"/>
                  <a:pt x="4581" y="3095"/>
                  <a:pt x="4734" y="3064"/>
                </a:cubicBezTo>
                <a:cubicBezTo>
                  <a:pt x="4826" y="3033"/>
                  <a:pt x="4795" y="3018"/>
                  <a:pt x="4903" y="3003"/>
                </a:cubicBezTo>
                <a:cubicBezTo>
                  <a:pt x="4995" y="3003"/>
                  <a:pt x="5224" y="3018"/>
                  <a:pt x="5270" y="3064"/>
                </a:cubicBezTo>
                <a:cubicBezTo>
                  <a:pt x="5255" y="3095"/>
                  <a:pt x="5255" y="3110"/>
                  <a:pt x="5240" y="3171"/>
                </a:cubicBezTo>
                <a:cubicBezTo>
                  <a:pt x="5240" y="3263"/>
                  <a:pt x="5240" y="3248"/>
                  <a:pt x="5224" y="3309"/>
                </a:cubicBezTo>
                <a:cubicBezTo>
                  <a:pt x="5163" y="3493"/>
                  <a:pt x="5316" y="3478"/>
                  <a:pt x="5240" y="3600"/>
                </a:cubicBezTo>
                <a:lnTo>
                  <a:pt x="5224" y="3631"/>
                </a:lnTo>
                <a:cubicBezTo>
                  <a:pt x="5209" y="3692"/>
                  <a:pt x="5224" y="3707"/>
                  <a:pt x="5255" y="3738"/>
                </a:cubicBezTo>
                <a:cubicBezTo>
                  <a:pt x="5270" y="3723"/>
                  <a:pt x="5255" y="3738"/>
                  <a:pt x="5270" y="3707"/>
                </a:cubicBezTo>
                <a:lnTo>
                  <a:pt x="5301" y="3585"/>
                </a:lnTo>
                <a:cubicBezTo>
                  <a:pt x="5393" y="3600"/>
                  <a:pt x="5378" y="3631"/>
                  <a:pt x="5454" y="3631"/>
                </a:cubicBezTo>
                <a:cubicBezTo>
                  <a:pt x="5439" y="3570"/>
                  <a:pt x="5454" y="3600"/>
                  <a:pt x="5408" y="3570"/>
                </a:cubicBezTo>
                <a:cubicBezTo>
                  <a:pt x="5393" y="3554"/>
                  <a:pt x="5393" y="3570"/>
                  <a:pt x="5378" y="3554"/>
                </a:cubicBezTo>
                <a:cubicBezTo>
                  <a:pt x="5332" y="3508"/>
                  <a:pt x="5270" y="3462"/>
                  <a:pt x="5255" y="3401"/>
                </a:cubicBezTo>
                <a:cubicBezTo>
                  <a:pt x="5255" y="3324"/>
                  <a:pt x="5301" y="3294"/>
                  <a:pt x="5301" y="3233"/>
                </a:cubicBezTo>
                <a:cubicBezTo>
                  <a:pt x="5316" y="3110"/>
                  <a:pt x="5286" y="3049"/>
                  <a:pt x="5424" y="3018"/>
                </a:cubicBezTo>
                <a:lnTo>
                  <a:pt x="5761" y="2941"/>
                </a:lnTo>
                <a:cubicBezTo>
                  <a:pt x="5944" y="2926"/>
                  <a:pt x="6067" y="3003"/>
                  <a:pt x="6236" y="3003"/>
                </a:cubicBezTo>
                <a:cubicBezTo>
                  <a:pt x="6297" y="3003"/>
                  <a:pt x="6450" y="3018"/>
                  <a:pt x="6496" y="3003"/>
                </a:cubicBezTo>
                <a:cubicBezTo>
                  <a:pt x="6726" y="2972"/>
                  <a:pt x="6864" y="3018"/>
                  <a:pt x="7002" y="3003"/>
                </a:cubicBezTo>
                <a:cubicBezTo>
                  <a:pt x="7078" y="2987"/>
                  <a:pt x="7139" y="2957"/>
                  <a:pt x="7231" y="2957"/>
                </a:cubicBezTo>
                <a:cubicBezTo>
                  <a:pt x="7262" y="3003"/>
                  <a:pt x="7247" y="3033"/>
                  <a:pt x="7262" y="3079"/>
                </a:cubicBezTo>
                <a:cubicBezTo>
                  <a:pt x="7293" y="3125"/>
                  <a:pt x="7308" y="3156"/>
                  <a:pt x="7323" y="3217"/>
                </a:cubicBezTo>
                <a:cubicBezTo>
                  <a:pt x="7354" y="3340"/>
                  <a:pt x="7385" y="3493"/>
                  <a:pt x="7293" y="3585"/>
                </a:cubicBezTo>
                <a:cubicBezTo>
                  <a:pt x="7277" y="3616"/>
                  <a:pt x="7277" y="3616"/>
                  <a:pt x="7247" y="3631"/>
                </a:cubicBezTo>
                <a:cubicBezTo>
                  <a:pt x="7216" y="3646"/>
                  <a:pt x="7216" y="3646"/>
                  <a:pt x="7201" y="3677"/>
                </a:cubicBezTo>
                <a:lnTo>
                  <a:pt x="7109" y="3769"/>
                </a:lnTo>
                <a:cubicBezTo>
                  <a:pt x="7063" y="3830"/>
                  <a:pt x="7017" y="3845"/>
                  <a:pt x="7002" y="3922"/>
                </a:cubicBezTo>
                <a:cubicBezTo>
                  <a:pt x="6894" y="3937"/>
                  <a:pt x="6833" y="3891"/>
                  <a:pt x="6711" y="3891"/>
                </a:cubicBezTo>
                <a:cubicBezTo>
                  <a:pt x="6511" y="3891"/>
                  <a:pt x="6358" y="3907"/>
                  <a:pt x="6174" y="3953"/>
                </a:cubicBezTo>
                <a:lnTo>
                  <a:pt x="5270" y="3983"/>
                </a:lnTo>
                <a:cubicBezTo>
                  <a:pt x="5010" y="3968"/>
                  <a:pt x="5194" y="3983"/>
                  <a:pt x="5010" y="3999"/>
                </a:cubicBezTo>
                <a:cubicBezTo>
                  <a:pt x="4872" y="4014"/>
                  <a:pt x="4887" y="3861"/>
                  <a:pt x="4826" y="3937"/>
                </a:cubicBezTo>
                <a:cubicBezTo>
                  <a:pt x="4872" y="3968"/>
                  <a:pt x="4887" y="3999"/>
                  <a:pt x="4903" y="4060"/>
                </a:cubicBezTo>
                <a:cubicBezTo>
                  <a:pt x="4857" y="4075"/>
                  <a:pt x="4872" y="4075"/>
                  <a:pt x="4841" y="4091"/>
                </a:cubicBezTo>
                <a:cubicBezTo>
                  <a:pt x="4811" y="4106"/>
                  <a:pt x="4795" y="4106"/>
                  <a:pt x="4765" y="4121"/>
                </a:cubicBezTo>
                <a:cubicBezTo>
                  <a:pt x="4627" y="4167"/>
                  <a:pt x="4642" y="4213"/>
                  <a:pt x="4412" y="4213"/>
                </a:cubicBezTo>
                <a:cubicBezTo>
                  <a:pt x="4351" y="4213"/>
                  <a:pt x="4290" y="4198"/>
                  <a:pt x="4213" y="4182"/>
                </a:cubicBezTo>
                <a:cubicBezTo>
                  <a:pt x="3968" y="4182"/>
                  <a:pt x="3754" y="4305"/>
                  <a:pt x="3585" y="4397"/>
                </a:cubicBezTo>
                <a:cubicBezTo>
                  <a:pt x="3524" y="4428"/>
                  <a:pt x="3524" y="4443"/>
                  <a:pt x="3478" y="4489"/>
                </a:cubicBezTo>
                <a:cubicBezTo>
                  <a:pt x="3447" y="4519"/>
                  <a:pt x="3401" y="4550"/>
                  <a:pt x="3355" y="4581"/>
                </a:cubicBezTo>
                <a:cubicBezTo>
                  <a:pt x="3279" y="4642"/>
                  <a:pt x="3202" y="4719"/>
                  <a:pt x="3095" y="4749"/>
                </a:cubicBezTo>
                <a:cubicBezTo>
                  <a:pt x="2926" y="4795"/>
                  <a:pt x="2926" y="4780"/>
                  <a:pt x="2788" y="4872"/>
                </a:cubicBezTo>
                <a:cubicBezTo>
                  <a:pt x="2727" y="4918"/>
                  <a:pt x="2681" y="4979"/>
                  <a:pt x="2620" y="5025"/>
                </a:cubicBezTo>
                <a:cubicBezTo>
                  <a:pt x="2605" y="5040"/>
                  <a:pt x="2574" y="5056"/>
                  <a:pt x="2559" y="5071"/>
                </a:cubicBezTo>
                <a:cubicBezTo>
                  <a:pt x="2375" y="5194"/>
                  <a:pt x="2298" y="5362"/>
                  <a:pt x="2206" y="5561"/>
                </a:cubicBezTo>
                <a:cubicBezTo>
                  <a:pt x="2176" y="5623"/>
                  <a:pt x="2145" y="5623"/>
                  <a:pt x="2114" y="5684"/>
                </a:cubicBezTo>
                <a:lnTo>
                  <a:pt x="1930" y="5929"/>
                </a:lnTo>
                <a:cubicBezTo>
                  <a:pt x="1915" y="5960"/>
                  <a:pt x="1885" y="6036"/>
                  <a:pt x="1869" y="6082"/>
                </a:cubicBezTo>
                <a:cubicBezTo>
                  <a:pt x="1823" y="6174"/>
                  <a:pt x="1793" y="6281"/>
                  <a:pt x="1747" y="6389"/>
                </a:cubicBezTo>
                <a:cubicBezTo>
                  <a:pt x="1685" y="6618"/>
                  <a:pt x="1486" y="6986"/>
                  <a:pt x="1440" y="7155"/>
                </a:cubicBezTo>
                <a:cubicBezTo>
                  <a:pt x="1440" y="7170"/>
                  <a:pt x="1425" y="7201"/>
                  <a:pt x="1425" y="7231"/>
                </a:cubicBezTo>
                <a:cubicBezTo>
                  <a:pt x="1410" y="7262"/>
                  <a:pt x="1410" y="7231"/>
                  <a:pt x="1410" y="7262"/>
                </a:cubicBezTo>
                <a:cubicBezTo>
                  <a:pt x="1410" y="7338"/>
                  <a:pt x="1410" y="7292"/>
                  <a:pt x="1425" y="7308"/>
                </a:cubicBezTo>
                <a:cubicBezTo>
                  <a:pt x="1486" y="7277"/>
                  <a:pt x="1532" y="7063"/>
                  <a:pt x="1563" y="6986"/>
                </a:cubicBezTo>
                <a:lnTo>
                  <a:pt x="1976" y="5960"/>
                </a:lnTo>
                <a:lnTo>
                  <a:pt x="2176" y="5684"/>
                </a:lnTo>
                <a:cubicBezTo>
                  <a:pt x="2206" y="5638"/>
                  <a:pt x="2206" y="5607"/>
                  <a:pt x="2252" y="5592"/>
                </a:cubicBezTo>
                <a:cubicBezTo>
                  <a:pt x="2298" y="5607"/>
                  <a:pt x="2298" y="5623"/>
                  <a:pt x="2344" y="5638"/>
                </a:cubicBezTo>
                <a:cubicBezTo>
                  <a:pt x="2375" y="5669"/>
                  <a:pt x="2390" y="5684"/>
                  <a:pt x="2436" y="5684"/>
                </a:cubicBezTo>
                <a:cubicBezTo>
                  <a:pt x="2421" y="5592"/>
                  <a:pt x="2252" y="5607"/>
                  <a:pt x="2298" y="5485"/>
                </a:cubicBezTo>
                <a:lnTo>
                  <a:pt x="2497" y="5194"/>
                </a:lnTo>
                <a:lnTo>
                  <a:pt x="2773" y="4964"/>
                </a:lnTo>
                <a:cubicBezTo>
                  <a:pt x="2942" y="4765"/>
                  <a:pt x="3049" y="4902"/>
                  <a:pt x="3340" y="4657"/>
                </a:cubicBezTo>
                <a:cubicBezTo>
                  <a:pt x="3386" y="4627"/>
                  <a:pt x="3447" y="4565"/>
                  <a:pt x="3508" y="4550"/>
                </a:cubicBezTo>
                <a:cubicBezTo>
                  <a:pt x="3539" y="4611"/>
                  <a:pt x="3508" y="4611"/>
                  <a:pt x="3554" y="4657"/>
                </a:cubicBezTo>
                <a:cubicBezTo>
                  <a:pt x="3570" y="4703"/>
                  <a:pt x="3600" y="4734"/>
                  <a:pt x="3585" y="4795"/>
                </a:cubicBezTo>
                <a:cubicBezTo>
                  <a:pt x="3570" y="4826"/>
                  <a:pt x="3539" y="4872"/>
                  <a:pt x="3539" y="4918"/>
                </a:cubicBezTo>
                <a:cubicBezTo>
                  <a:pt x="3539" y="4994"/>
                  <a:pt x="3570" y="5010"/>
                  <a:pt x="3616" y="5010"/>
                </a:cubicBezTo>
                <a:cubicBezTo>
                  <a:pt x="3616" y="4933"/>
                  <a:pt x="3585" y="4887"/>
                  <a:pt x="3646" y="4841"/>
                </a:cubicBezTo>
                <a:cubicBezTo>
                  <a:pt x="3708" y="4841"/>
                  <a:pt x="3800" y="4979"/>
                  <a:pt x="3876" y="4933"/>
                </a:cubicBezTo>
                <a:cubicBezTo>
                  <a:pt x="3769" y="4826"/>
                  <a:pt x="3708" y="4918"/>
                  <a:pt x="3631" y="4703"/>
                </a:cubicBezTo>
                <a:cubicBezTo>
                  <a:pt x="3616" y="4657"/>
                  <a:pt x="3616" y="4657"/>
                  <a:pt x="3600" y="4627"/>
                </a:cubicBezTo>
                <a:cubicBezTo>
                  <a:pt x="3585" y="4581"/>
                  <a:pt x="3554" y="4474"/>
                  <a:pt x="3600" y="4458"/>
                </a:cubicBezTo>
                <a:lnTo>
                  <a:pt x="3922" y="4305"/>
                </a:lnTo>
                <a:cubicBezTo>
                  <a:pt x="3953" y="4290"/>
                  <a:pt x="4014" y="4274"/>
                  <a:pt x="4060" y="4274"/>
                </a:cubicBezTo>
                <a:cubicBezTo>
                  <a:pt x="4229" y="4244"/>
                  <a:pt x="4504" y="4290"/>
                  <a:pt x="4642" y="4244"/>
                </a:cubicBezTo>
                <a:cubicBezTo>
                  <a:pt x="4688" y="4228"/>
                  <a:pt x="4703" y="4198"/>
                  <a:pt x="4749" y="4182"/>
                </a:cubicBezTo>
                <a:cubicBezTo>
                  <a:pt x="4795" y="4167"/>
                  <a:pt x="4841" y="4167"/>
                  <a:pt x="4872" y="4136"/>
                </a:cubicBezTo>
                <a:cubicBezTo>
                  <a:pt x="4903" y="4121"/>
                  <a:pt x="4903" y="4121"/>
                  <a:pt x="4918" y="4106"/>
                </a:cubicBezTo>
                <a:cubicBezTo>
                  <a:pt x="4949" y="4091"/>
                  <a:pt x="4949" y="4091"/>
                  <a:pt x="4979" y="4075"/>
                </a:cubicBezTo>
                <a:cubicBezTo>
                  <a:pt x="5102" y="4014"/>
                  <a:pt x="5378" y="4060"/>
                  <a:pt x="5607" y="4029"/>
                </a:cubicBezTo>
                <a:cubicBezTo>
                  <a:pt x="5669" y="4029"/>
                  <a:pt x="5715" y="4029"/>
                  <a:pt x="5776" y="4029"/>
                </a:cubicBezTo>
                <a:cubicBezTo>
                  <a:pt x="5837" y="4152"/>
                  <a:pt x="5929" y="4351"/>
                  <a:pt x="5883" y="4519"/>
                </a:cubicBezTo>
                <a:lnTo>
                  <a:pt x="5853" y="4627"/>
                </a:lnTo>
                <a:cubicBezTo>
                  <a:pt x="5853" y="4703"/>
                  <a:pt x="5853" y="4642"/>
                  <a:pt x="5868" y="4673"/>
                </a:cubicBezTo>
                <a:cubicBezTo>
                  <a:pt x="5929" y="4627"/>
                  <a:pt x="5944" y="4428"/>
                  <a:pt x="5944" y="4351"/>
                </a:cubicBezTo>
                <a:cubicBezTo>
                  <a:pt x="5929" y="4244"/>
                  <a:pt x="5853" y="4106"/>
                  <a:pt x="5853" y="4029"/>
                </a:cubicBezTo>
                <a:cubicBezTo>
                  <a:pt x="5944" y="4014"/>
                  <a:pt x="6067" y="4029"/>
                  <a:pt x="6144" y="4014"/>
                </a:cubicBezTo>
                <a:cubicBezTo>
                  <a:pt x="6236" y="3999"/>
                  <a:pt x="6297" y="3983"/>
                  <a:pt x="6404" y="3968"/>
                </a:cubicBezTo>
                <a:cubicBezTo>
                  <a:pt x="6573" y="3953"/>
                  <a:pt x="6818" y="3922"/>
                  <a:pt x="6940" y="3999"/>
                </a:cubicBezTo>
                <a:cubicBezTo>
                  <a:pt x="6956" y="4075"/>
                  <a:pt x="6940" y="4136"/>
                  <a:pt x="6940" y="4213"/>
                </a:cubicBezTo>
                <a:cubicBezTo>
                  <a:pt x="6940" y="4290"/>
                  <a:pt x="6971" y="4351"/>
                  <a:pt x="6971" y="4428"/>
                </a:cubicBezTo>
                <a:cubicBezTo>
                  <a:pt x="6971" y="4474"/>
                  <a:pt x="6956" y="4596"/>
                  <a:pt x="6956" y="4642"/>
                </a:cubicBezTo>
                <a:cubicBezTo>
                  <a:pt x="6956" y="4673"/>
                  <a:pt x="6940" y="4703"/>
                  <a:pt x="6940" y="4734"/>
                </a:cubicBezTo>
                <a:cubicBezTo>
                  <a:pt x="6940" y="4749"/>
                  <a:pt x="6940" y="4780"/>
                  <a:pt x="6940" y="4795"/>
                </a:cubicBezTo>
                <a:cubicBezTo>
                  <a:pt x="6910" y="4918"/>
                  <a:pt x="6894" y="4795"/>
                  <a:pt x="6588" y="4964"/>
                </a:cubicBezTo>
                <a:cubicBezTo>
                  <a:pt x="6358" y="5102"/>
                  <a:pt x="6282" y="5086"/>
                  <a:pt x="6036" y="5071"/>
                </a:cubicBezTo>
                <a:cubicBezTo>
                  <a:pt x="5715" y="5056"/>
                  <a:pt x="5577" y="5331"/>
                  <a:pt x="5178" y="5209"/>
                </a:cubicBezTo>
                <a:cubicBezTo>
                  <a:pt x="5132" y="5194"/>
                  <a:pt x="5148" y="5194"/>
                  <a:pt x="5087" y="5178"/>
                </a:cubicBezTo>
                <a:cubicBezTo>
                  <a:pt x="4811" y="5086"/>
                  <a:pt x="4581" y="5224"/>
                  <a:pt x="4351" y="5362"/>
                </a:cubicBezTo>
                <a:cubicBezTo>
                  <a:pt x="4244" y="5439"/>
                  <a:pt x="4213" y="5515"/>
                  <a:pt x="4045" y="5531"/>
                </a:cubicBezTo>
                <a:cubicBezTo>
                  <a:pt x="3830" y="5546"/>
                  <a:pt x="3692" y="5393"/>
                  <a:pt x="3463" y="5485"/>
                </a:cubicBezTo>
                <a:cubicBezTo>
                  <a:pt x="3417" y="5515"/>
                  <a:pt x="3279" y="5653"/>
                  <a:pt x="3217" y="5714"/>
                </a:cubicBezTo>
                <a:cubicBezTo>
                  <a:pt x="2911" y="6021"/>
                  <a:pt x="2896" y="6266"/>
                  <a:pt x="2758" y="6450"/>
                </a:cubicBezTo>
                <a:lnTo>
                  <a:pt x="2681" y="6542"/>
                </a:lnTo>
                <a:cubicBezTo>
                  <a:pt x="2681" y="6542"/>
                  <a:pt x="2681" y="6557"/>
                  <a:pt x="2681" y="6557"/>
                </a:cubicBezTo>
                <a:cubicBezTo>
                  <a:pt x="2681" y="6557"/>
                  <a:pt x="2681" y="6557"/>
                  <a:pt x="2681" y="6572"/>
                </a:cubicBezTo>
                <a:cubicBezTo>
                  <a:pt x="2681" y="6572"/>
                  <a:pt x="2666" y="6572"/>
                  <a:pt x="2666" y="6572"/>
                </a:cubicBezTo>
                <a:cubicBezTo>
                  <a:pt x="2666" y="6588"/>
                  <a:pt x="2666" y="6588"/>
                  <a:pt x="2666" y="6588"/>
                </a:cubicBezTo>
                <a:cubicBezTo>
                  <a:pt x="2559" y="6756"/>
                  <a:pt x="2589" y="6833"/>
                  <a:pt x="2421" y="7063"/>
                </a:cubicBezTo>
                <a:cubicBezTo>
                  <a:pt x="2405" y="7109"/>
                  <a:pt x="2405" y="7093"/>
                  <a:pt x="2375" y="7124"/>
                </a:cubicBezTo>
                <a:cubicBezTo>
                  <a:pt x="2329" y="7216"/>
                  <a:pt x="2252" y="7262"/>
                  <a:pt x="2237" y="7384"/>
                </a:cubicBezTo>
                <a:cubicBezTo>
                  <a:pt x="2298" y="7354"/>
                  <a:pt x="2252" y="7400"/>
                  <a:pt x="2298" y="7338"/>
                </a:cubicBezTo>
                <a:lnTo>
                  <a:pt x="2375" y="7247"/>
                </a:lnTo>
                <a:cubicBezTo>
                  <a:pt x="2390" y="7216"/>
                  <a:pt x="2390" y="7216"/>
                  <a:pt x="2405" y="7185"/>
                </a:cubicBezTo>
                <a:cubicBezTo>
                  <a:pt x="2436" y="7139"/>
                  <a:pt x="2451" y="7139"/>
                  <a:pt x="2482" y="7093"/>
                </a:cubicBezTo>
                <a:cubicBezTo>
                  <a:pt x="2513" y="7017"/>
                  <a:pt x="2497" y="7032"/>
                  <a:pt x="2559" y="6986"/>
                </a:cubicBezTo>
                <a:cubicBezTo>
                  <a:pt x="2651" y="7032"/>
                  <a:pt x="2696" y="7047"/>
                  <a:pt x="2727" y="7170"/>
                </a:cubicBezTo>
                <a:cubicBezTo>
                  <a:pt x="2758" y="7247"/>
                  <a:pt x="2758" y="7384"/>
                  <a:pt x="2819" y="7430"/>
                </a:cubicBezTo>
                <a:cubicBezTo>
                  <a:pt x="2850" y="7369"/>
                  <a:pt x="2773" y="7139"/>
                  <a:pt x="2758" y="7063"/>
                </a:cubicBezTo>
                <a:cubicBezTo>
                  <a:pt x="2727" y="7001"/>
                  <a:pt x="2666" y="7017"/>
                  <a:pt x="2635" y="6955"/>
                </a:cubicBezTo>
                <a:cubicBezTo>
                  <a:pt x="2574" y="6894"/>
                  <a:pt x="2605" y="6879"/>
                  <a:pt x="2635" y="6802"/>
                </a:cubicBezTo>
                <a:cubicBezTo>
                  <a:pt x="2696" y="6618"/>
                  <a:pt x="2727" y="6572"/>
                  <a:pt x="2834" y="6419"/>
                </a:cubicBezTo>
                <a:cubicBezTo>
                  <a:pt x="2850" y="6404"/>
                  <a:pt x="2865" y="6373"/>
                  <a:pt x="2880" y="6343"/>
                </a:cubicBezTo>
                <a:lnTo>
                  <a:pt x="2957" y="6174"/>
                </a:lnTo>
                <a:cubicBezTo>
                  <a:pt x="2988" y="6113"/>
                  <a:pt x="2988" y="6082"/>
                  <a:pt x="3034" y="6021"/>
                </a:cubicBezTo>
                <a:cubicBezTo>
                  <a:pt x="3125" y="5883"/>
                  <a:pt x="3263" y="5776"/>
                  <a:pt x="3371" y="5653"/>
                </a:cubicBezTo>
                <a:cubicBezTo>
                  <a:pt x="3478" y="5546"/>
                  <a:pt x="3524" y="5485"/>
                  <a:pt x="3692" y="5500"/>
                </a:cubicBezTo>
                <a:cubicBezTo>
                  <a:pt x="3754" y="5515"/>
                  <a:pt x="3815" y="5546"/>
                  <a:pt x="3861" y="5561"/>
                </a:cubicBezTo>
                <a:cubicBezTo>
                  <a:pt x="3937" y="5577"/>
                  <a:pt x="4029" y="5561"/>
                  <a:pt x="4106" y="5561"/>
                </a:cubicBezTo>
                <a:cubicBezTo>
                  <a:pt x="4106" y="5623"/>
                  <a:pt x="4106" y="5607"/>
                  <a:pt x="4060" y="5653"/>
                </a:cubicBezTo>
                <a:cubicBezTo>
                  <a:pt x="3999" y="5730"/>
                  <a:pt x="3907" y="5837"/>
                  <a:pt x="3922" y="5929"/>
                </a:cubicBezTo>
                <a:lnTo>
                  <a:pt x="4167" y="5607"/>
                </a:lnTo>
                <a:cubicBezTo>
                  <a:pt x="4259" y="5454"/>
                  <a:pt x="4504" y="5331"/>
                  <a:pt x="4658" y="5255"/>
                </a:cubicBezTo>
                <a:cubicBezTo>
                  <a:pt x="4887" y="5132"/>
                  <a:pt x="5163" y="5270"/>
                  <a:pt x="5378" y="5301"/>
                </a:cubicBezTo>
                <a:cubicBezTo>
                  <a:pt x="5393" y="5393"/>
                  <a:pt x="5362" y="5393"/>
                  <a:pt x="5408" y="5469"/>
                </a:cubicBezTo>
                <a:cubicBezTo>
                  <a:pt x="5439" y="5500"/>
                  <a:pt x="5424" y="5469"/>
                  <a:pt x="5439" y="5531"/>
                </a:cubicBezTo>
                <a:cubicBezTo>
                  <a:pt x="5454" y="5561"/>
                  <a:pt x="5454" y="5577"/>
                  <a:pt x="5485" y="5607"/>
                </a:cubicBezTo>
                <a:cubicBezTo>
                  <a:pt x="5500" y="5577"/>
                  <a:pt x="5500" y="5607"/>
                  <a:pt x="5500" y="5561"/>
                </a:cubicBezTo>
                <a:cubicBezTo>
                  <a:pt x="5515" y="5500"/>
                  <a:pt x="5485" y="5485"/>
                  <a:pt x="5454" y="5439"/>
                </a:cubicBezTo>
                <a:cubicBezTo>
                  <a:pt x="5424" y="5393"/>
                  <a:pt x="5424" y="5331"/>
                  <a:pt x="5470" y="5301"/>
                </a:cubicBezTo>
                <a:cubicBezTo>
                  <a:pt x="5500" y="5255"/>
                  <a:pt x="5592" y="5255"/>
                  <a:pt x="5638" y="5240"/>
                </a:cubicBezTo>
                <a:cubicBezTo>
                  <a:pt x="5730" y="5209"/>
                  <a:pt x="5730" y="5209"/>
                  <a:pt x="5791" y="5163"/>
                </a:cubicBezTo>
                <a:cubicBezTo>
                  <a:pt x="6021" y="5040"/>
                  <a:pt x="6297" y="5255"/>
                  <a:pt x="6711" y="4964"/>
                </a:cubicBezTo>
                <a:cubicBezTo>
                  <a:pt x="6772" y="4918"/>
                  <a:pt x="6864" y="4902"/>
                  <a:pt x="6894" y="4933"/>
                </a:cubicBezTo>
                <a:cubicBezTo>
                  <a:pt x="6910" y="4964"/>
                  <a:pt x="6910" y="4918"/>
                  <a:pt x="6894" y="5010"/>
                </a:cubicBezTo>
                <a:cubicBezTo>
                  <a:pt x="6879" y="5347"/>
                  <a:pt x="6756" y="5347"/>
                  <a:pt x="6603" y="5607"/>
                </a:cubicBezTo>
                <a:lnTo>
                  <a:pt x="6419" y="6006"/>
                </a:lnTo>
                <a:cubicBezTo>
                  <a:pt x="6419" y="6036"/>
                  <a:pt x="6404" y="6036"/>
                  <a:pt x="6373" y="6036"/>
                </a:cubicBezTo>
                <a:cubicBezTo>
                  <a:pt x="6373" y="6036"/>
                  <a:pt x="6327" y="6052"/>
                  <a:pt x="6327" y="6052"/>
                </a:cubicBezTo>
                <a:cubicBezTo>
                  <a:pt x="6190" y="6067"/>
                  <a:pt x="6174" y="6128"/>
                  <a:pt x="6052" y="6143"/>
                </a:cubicBezTo>
                <a:cubicBezTo>
                  <a:pt x="5944" y="6159"/>
                  <a:pt x="5944" y="6128"/>
                  <a:pt x="5853" y="6128"/>
                </a:cubicBezTo>
                <a:cubicBezTo>
                  <a:pt x="5761" y="6113"/>
                  <a:pt x="5699" y="6143"/>
                  <a:pt x="5623" y="6159"/>
                </a:cubicBezTo>
                <a:cubicBezTo>
                  <a:pt x="5485" y="6159"/>
                  <a:pt x="5270" y="6113"/>
                  <a:pt x="5132" y="6143"/>
                </a:cubicBezTo>
                <a:cubicBezTo>
                  <a:pt x="5056" y="6159"/>
                  <a:pt x="5025" y="6189"/>
                  <a:pt x="4964" y="6220"/>
                </a:cubicBezTo>
                <a:cubicBezTo>
                  <a:pt x="4903" y="6251"/>
                  <a:pt x="4811" y="6251"/>
                  <a:pt x="4749" y="6266"/>
                </a:cubicBezTo>
                <a:cubicBezTo>
                  <a:pt x="4627" y="6312"/>
                  <a:pt x="4229" y="6557"/>
                  <a:pt x="4121" y="6634"/>
                </a:cubicBezTo>
                <a:cubicBezTo>
                  <a:pt x="4029" y="6710"/>
                  <a:pt x="3953" y="6802"/>
                  <a:pt x="3876" y="6894"/>
                </a:cubicBezTo>
                <a:cubicBezTo>
                  <a:pt x="3800" y="6986"/>
                  <a:pt x="3662" y="7047"/>
                  <a:pt x="3631" y="7185"/>
                </a:cubicBezTo>
                <a:cubicBezTo>
                  <a:pt x="3723" y="7155"/>
                  <a:pt x="3708" y="7109"/>
                  <a:pt x="3769" y="7063"/>
                </a:cubicBezTo>
                <a:cubicBezTo>
                  <a:pt x="3907" y="6955"/>
                  <a:pt x="4014" y="6833"/>
                  <a:pt x="4121" y="6710"/>
                </a:cubicBezTo>
                <a:cubicBezTo>
                  <a:pt x="4183" y="6649"/>
                  <a:pt x="4612" y="6389"/>
                  <a:pt x="4719" y="6373"/>
                </a:cubicBezTo>
                <a:cubicBezTo>
                  <a:pt x="4719" y="6435"/>
                  <a:pt x="4688" y="6450"/>
                  <a:pt x="4688" y="6511"/>
                </a:cubicBezTo>
                <a:cubicBezTo>
                  <a:pt x="4673" y="6603"/>
                  <a:pt x="4658" y="6649"/>
                  <a:pt x="4596" y="6741"/>
                </a:cubicBezTo>
                <a:cubicBezTo>
                  <a:pt x="4550" y="6802"/>
                  <a:pt x="4520" y="6802"/>
                  <a:pt x="4489" y="6894"/>
                </a:cubicBezTo>
                <a:cubicBezTo>
                  <a:pt x="4458" y="6971"/>
                  <a:pt x="4412" y="7032"/>
                  <a:pt x="4474" y="7078"/>
                </a:cubicBezTo>
                <a:cubicBezTo>
                  <a:pt x="4550" y="7001"/>
                  <a:pt x="4520" y="6879"/>
                  <a:pt x="4612" y="6802"/>
                </a:cubicBezTo>
                <a:lnTo>
                  <a:pt x="4688" y="6710"/>
                </a:lnTo>
                <a:cubicBezTo>
                  <a:pt x="4688" y="6710"/>
                  <a:pt x="4688" y="6710"/>
                  <a:pt x="4688" y="6710"/>
                </a:cubicBezTo>
                <a:cubicBezTo>
                  <a:pt x="4734" y="6741"/>
                  <a:pt x="4703" y="6787"/>
                  <a:pt x="4749" y="6818"/>
                </a:cubicBezTo>
                <a:cubicBezTo>
                  <a:pt x="4780" y="6756"/>
                  <a:pt x="4703" y="6542"/>
                  <a:pt x="4780" y="6358"/>
                </a:cubicBezTo>
                <a:cubicBezTo>
                  <a:pt x="4811" y="6281"/>
                  <a:pt x="4995" y="6281"/>
                  <a:pt x="5071" y="6235"/>
                </a:cubicBezTo>
                <a:cubicBezTo>
                  <a:pt x="5316" y="6097"/>
                  <a:pt x="5393" y="6251"/>
                  <a:pt x="5791" y="6174"/>
                </a:cubicBezTo>
                <a:cubicBezTo>
                  <a:pt x="5868" y="6174"/>
                  <a:pt x="5914" y="6189"/>
                  <a:pt x="6006" y="6205"/>
                </a:cubicBezTo>
                <a:cubicBezTo>
                  <a:pt x="6190" y="6220"/>
                  <a:pt x="6236" y="6052"/>
                  <a:pt x="6404" y="6113"/>
                </a:cubicBezTo>
                <a:cubicBezTo>
                  <a:pt x="6419" y="6174"/>
                  <a:pt x="6419" y="6174"/>
                  <a:pt x="6435" y="6235"/>
                </a:cubicBezTo>
                <a:lnTo>
                  <a:pt x="6573" y="6496"/>
                </a:lnTo>
                <a:cubicBezTo>
                  <a:pt x="6573" y="6496"/>
                  <a:pt x="6573" y="6496"/>
                  <a:pt x="6573" y="6496"/>
                </a:cubicBezTo>
                <a:cubicBezTo>
                  <a:pt x="6542" y="6618"/>
                  <a:pt x="6542" y="6726"/>
                  <a:pt x="6404" y="6756"/>
                </a:cubicBezTo>
                <a:cubicBezTo>
                  <a:pt x="6327" y="6772"/>
                  <a:pt x="6236" y="6756"/>
                  <a:pt x="6174" y="6710"/>
                </a:cubicBezTo>
                <a:lnTo>
                  <a:pt x="6128" y="6695"/>
                </a:lnTo>
                <a:cubicBezTo>
                  <a:pt x="6036" y="6634"/>
                  <a:pt x="5929" y="6726"/>
                  <a:pt x="5868" y="6741"/>
                </a:cubicBezTo>
                <a:cubicBezTo>
                  <a:pt x="5761" y="6741"/>
                  <a:pt x="5730" y="6649"/>
                  <a:pt x="5607" y="6741"/>
                </a:cubicBezTo>
                <a:cubicBezTo>
                  <a:pt x="5531" y="6787"/>
                  <a:pt x="5607" y="6756"/>
                  <a:pt x="5500" y="6787"/>
                </a:cubicBezTo>
                <a:cubicBezTo>
                  <a:pt x="5393" y="6818"/>
                  <a:pt x="5378" y="6833"/>
                  <a:pt x="5316" y="6909"/>
                </a:cubicBezTo>
                <a:cubicBezTo>
                  <a:pt x="5301" y="6971"/>
                  <a:pt x="5270" y="6971"/>
                  <a:pt x="5270" y="7032"/>
                </a:cubicBezTo>
                <a:cubicBezTo>
                  <a:pt x="5378" y="7001"/>
                  <a:pt x="5347" y="6909"/>
                  <a:pt x="5485" y="6848"/>
                </a:cubicBezTo>
                <a:cubicBezTo>
                  <a:pt x="5546" y="6833"/>
                  <a:pt x="5577" y="6833"/>
                  <a:pt x="5623" y="6787"/>
                </a:cubicBezTo>
                <a:cubicBezTo>
                  <a:pt x="5699" y="6741"/>
                  <a:pt x="5699" y="6756"/>
                  <a:pt x="5791" y="6772"/>
                </a:cubicBezTo>
                <a:cubicBezTo>
                  <a:pt x="5960" y="6833"/>
                  <a:pt x="5990" y="6695"/>
                  <a:pt x="6113" y="6741"/>
                </a:cubicBezTo>
                <a:cubicBezTo>
                  <a:pt x="6174" y="6756"/>
                  <a:pt x="6159" y="6787"/>
                  <a:pt x="6236" y="6802"/>
                </a:cubicBezTo>
                <a:cubicBezTo>
                  <a:pt x="6297" y="6818"/>
                  <a:pt x="6373" y="6802"/>
                  <a:pt x="6435" y="6818"/>
                </a:cubicBezTo>
                <a:cubicBezTo>
                  <a:pt x="6450" y="6986"/>
                  <a:pt x="6343" y="7139"/>
                  <a:pt x="6373" y="7308"/>
                </a:cubicBezTo>
                <a:cubicBezTo>
                  <a:pt x="6404" y="7384"/>
                  <a:pt x="6389" y="7415"/>
                  <a:pt x="6389" y="7492"/>
                </a:cubicBezTo>
                <a:lnTo>
                  <a:pt x="6343" y="7522"/>
                </a:lnTo>
                <a:cubicBezTo>
                  <a:pt x="6343" y="7522"/>
                  <a:pt x="6343" y="7538"/>
                  <a:pt x="6343" y="7538"/>
                </a:cubicBezTo>
                <a:lnTo>
                  <a:pt x="6297" y="7599"/>
                </a:lnTo>
                <a:cubicBezTo>
                  <a:pt x="6220" y="7676"/>
                  <a:pt x="6144" y="7691"/>
                  <a:pt x="6052" y="7737"/>
                </a:cubicBezTo>
                <a:cubicBezTo>
                  <a:pt x="6006" y="7767"/>
                  <a:pt x="5975" y="7798"/>
                  <a:pt x="5899" y="7798"/>
                </a:cubicBezTo>
                <a:cubicBezTo>
                  <a:pt x="5837" y="7798"/>
                  <a:pt x="5669" y="7813"/>
                  <a:pt x="5669" y="7890"/>
                </a:cubicBezTo>
                <a:cubicBezTo>
                  <a:pt x="5761" y="7905"/>
                  <a:pt x="5791" y="7859"/>
                  <a:pt x="5868" y="7859"/>
                </a:cubicBezTo>
                <a:cubicBezTo>
                  <a:pt x="5990" y="7844"/>
                  <a:pt x="6205" y="7737"/>
                  <a:pt x="6297" y="7645"/>
                </a:cubicBezTo>
                <a:cubicBezTo>
                  <a:pt x="6343" y="7614"/>
                  <a:pt x="6358" y="7584"/>
                  <a:pt x="6404" y="7568"/>
                </a:cubicBezTo>
                <a:cubicBezTo>
                  <a:pt x="6465" y="7599"/>
                  <a:pt x="6435" y="7660"/>
                  <a:pt x="6542" y="7676"/>
                </a:cubicBezTo>
                <a:cubicBezTo>
                  <a:pt x="6787" y="7737"/>
                  <a:pt x="6756" y="8059"/>
                  <a:pt x="6925" y="7997"/>
                </a:cubicBezTo>
                <a:cubicBezTo>
                  <a:pt x="6925" y="7921"/>
                  <a:pt x="6864" y="7951"/>
                  <a:pt x="6818" y="7859"/>
                </a:cubicBezTo>
                <a:cubicBezTo>
                  <a:pt x="6695" y="7676"/>
                  <a:pt x="6741" y="7660"/>
                  <a:pt x="6542" y="7599"/>
                </a:cubicBezTo>
                <a:cubicBezTo>
                  <a:pt x="6511" y="7584"/>
                  <a:pt x="6481" y="7568"/>
                  <a:pt x="6481" y="7538"/>
                </a:cubicBezTo>
                <a:cubicBezTo>
                  <a:pt x="6465" y="7476"/>
                  <a:pt x="6496" y="7507"/>
                  <a:pt x="6527" y="7461"/>
                </a:cubicBezTo>
                <a:lnTo>
                  <a:pt x="6450" y="7430"/>
                </a:lnTo>
                <a:cubicBezTo>
                  <a:pt x="6419" y="7247"/>
                  <a:pt x="6419" y="7262"/>
                  <a:pt x="6450" y="7109"/>
                </a:cubicBezTo>
                <a:lnTo>
                  <a:pt x="6496" y="6848"/>
                </a:lnTo>
                <a:cubicBezTo>
                  <a:pt x="6496" y="6802"/>
                  <a:pt x="6603" y="6588"/>
                  <a:pt x="6619" y="6557"/>
                </a:cubicBezTo>
                <a:cubicBezTo>
                  <a:pt x="6726" y="6588"/>
                  <a:pt x="6787" y="6588"/>
                  <a:pt x="6894" y="6603"/>
                </a:cubicBezTo>
                <a:cubicBezTo>
                  <a:pt x="7185" y="6664"/>
                  <a:pt x="7216" y="6955"/>
                  <a:pt x="7385" y="7017"/>
                </a:cubicBezTo>
                <a:cubicBezTo>
                  <a:pt x="7400" y="7017"/>
                  <a:pt x="7385" y="7017"/>
                  <a:pt x="7415" y="7017"/>
                </a:cubicBezTo>
                <a:cubicBezTo>
                  <a:pt x="7446" y="7017"/>
                  <a:pt x="7431" y="7017"/>
                  <a:pt x="7461" y="7001"/>
                </a:cubicBezTo>
                <a:cubicBezTo>
                  <a:pt x="7431" y="6955"/>
                  <a:pt x="7461" y="6986"/>
                  <a:pt x="7415" y="6955"/>
                </a:cubicBezTo>
                <a:cubicBezTo>
                  <a:pt x="7400" y="6940"/>
                  <a:pt x="7385" y="6940"/>
                  <a:pt x="7354" y="6925"/>
                </a:cubicBezTo>
                <a:cubicBezTo>
                  <a:pt x="7293" y="6879"/>
                  <a:pt x="7323" y="6894"/>
                  <a:pt x="7277" y="6833"/>
                </a:cubicBezTo>
                <a:cubicBezTo>
                  <a:pt x="7048" y="6450"/>
                  <a:pt x="6910" y="6603"/>
                  <a:pt x="6603" y="6481"/>
                </a:cubicBezTo>
                <a:lnTo>
                  <a:pt x="6511" y="6220"/>
                </a:lnTo>
                <a:cubicBezTo>
                  <a:pt x="6465" y="6006"/>
                  <a:pt x="6573" y="5837"/>
                  <a:pt x="6680" y="5684"/>
                </a:cubicBezTo>
                <a:lnTo>
                  <a:pt x="6833" y="5469"/>
                </a:lnTo>
                <a:cubicBezTo>
                  <a:pt x="6971" y="5485"/>
                  <a:pt x="7201" y="5531"/>
                  <a:pt x="7308" y="5607"/>
                </a:cubicBezTo>
                <a:cubicBezTo>
                  <a:pt x="7415" y="5684"/>
                  <a:pt x="7477" y="5806"/>
                  <a:pt x="7599" y="5837"/>
                </a:cubicBezTo>
                <a:cubicBezTo>
                  <a:pt x="7752" y="5883"/>
                  <a:pt x="7982" y="6220"/>
                  <a:pt x="8135" y="6159"/>
                </a:cubicBezTo>
                <a:cubicBezTo>
                  <a:pt x="8120" y="6067"/>
                  <a:pt x="8043" y="6143"/>
                  <a:pt x="7798" y="5883"/>
                </a:cubicBezTo>
                <a:cubicBezTo>
                  <a:pt x="7706" y="5806"/>
                  <a:pt x="7599" y="5776"/>
                  <a:pt x="7568" y="5745"/>
                </a:cubicBezTo>
                <a:lnTo>
                  <a:pt x="7507" y="5714"/>
                </a:lnTo>
                <a:cubicBezTo>
                  <a:pt x="7507" y="5714"/>
                  <a:pt x="7507" y="5714"/>
                  <a:pt x="7507" y="5699"/>
                </a:cubicBezTo>
                <a:lnTo>
                  <a:pt x="7431" y="5638"/>
                </a:lnTo>
                <a:cubicBezTo>
                  <a:pt x="7385" y="5607"/>
                  <a:pt x="7415" y="5623"/>
                  <a:pt x="7369" y="5577"/>
                </a:cubicBezTo>
                <a:cubicBezTo>
                  <a:pt x="7216" y="5454"/>
                  <a:pt x="7170" y="5500"/>
                  <a:pt x="7017" y="5439"/>
                </a:cubicBezTo>
                <a:cubicBezTo>
                  <a:pt x="6986" y="5423"/>
                  <a:pt x="6956" y="5423"/>
                  <a:pt x="6910" y="5423"/>
                </a:cubicBezTo>
                <a:cubicBezTo>
                  <a:pt x="6910" y="5331"/>
                  <a:pt x="6971" y="5286"/>
                  <a:pt x="6986" y="5194"/>
                </a:cubicBezTo>
                <a:cubicBezTo>
                  <a:pt x="7002" y="5040"/>
                  <a:pt x="7063" y="4474"/>
                  <a:pt x="7048" y="4382"/>
                </a:cubicBezTo>
                <a:cubicBezTo>
                  <a:pt x="7017" y="4121"/>
                  <a:pt x="7032" y="3937"/>
                  <a:pt x="7231" y="3753"/>
                </a:cubicBezTo>
                <a:cubicBezTo>
                  <a:pt x="7507" y="3508"/>
                  <a:pt x="7369" y="3646"/>
                  <a:pt x="7599" y="3692"/>
                </a:cubicBezTo>
                <a:cubicBezTo>
                  <a:pt x="7706" y="3707"/>
                  <a:pt x="7722" y="3692"/>
                  <a:pt x="7783" y="3753"/>
                </a:cubicBezTo>
                <a:cubicBezTo>
                  <a:pt x="7890" y="3861"/>
                  <a:pt x="7860" y="3907"/>
                  <a:pt x="7844" y="4029"/>
                </a:cubicBezTo>
                <a:cubicBezTo>
                  <a:pt x="7844" y="4075"/>
                  <a:pt x="7844" y="4121"/>
                  <a:pt x="7860" y="4152"/>
                </a:cubicBezTo>
                <a:cubicBezTo>
                  <a:pt x="7890" y="4075"/>
                  <a:pt x="7875" y="3876"/>
                  <a:pt x="7936" y="3907"/>
                </a:cubicBezTo>
                <a:cubicBezTo>
                  <a:pt x="7997" y="3937"/>
                  <a:pt x="7936" y="3907"/>
                  <a:pt x="7982" y="3937"/>
                </a:cubicBezTo>
                <a:cubicBezTo>
                  <a:pt x="8028" y="3953"/>
                  <a:pt x="8074" y="3953"/>
                  <a:pt x="8105" y="3968"/>
                </a:cubicBezTo>
                <a:cubicBezTo>
                  <a:pt x="8181" y="3999"/>
                  <a:pt x="8273" y="3999"/>
                  <a:pt x="8350" y="4029"/>
                </a:cubicBezTo>
                <a:cubicBezTo>
                  <a:pt x="8534" y="4091"/>
                  <a:pt x="8626" y="4106"/>
                  <a:pt x="8718" y="4259"/>
                </a:cubicBezTo>
                <a:lnTo>
                  <a:pt x="8672" y="4336"/>
                </a:lnTo>
                <a:cubicBezTo>
                  <a:pt x="8595" y="4565"/>
                  <a:pt x="8442" y="4765"/>
                  <a:pt x="8472" y="4964"/>
                </a:cubicBezTo>
                <a:cubicBezTo>
                  <a:pt x="8488" y="5056"/>
                  <a:pt x="8472" y="4979"/>
                  <a:pt x="8503" y="5025"/>
                </a:cubicBezTo>
                <a:cubicBezTo>
                  <a:pt x="8518" y="4795"/>
                  <a:pt x="8518" y="4795"/>
                  <a:pt x="8595" y="4627"/>
                </a:cubicBezTo>
                <a:cubicBezTo>
                  <a:pt x="8687" y="4458"/>
                  <a:pt x="8672" y="4504"/>
                  <a:pt x="8718" y="4336"/>
                </a:cubicBezTo>
                <a:cubicBezTo>
                  <a:pt x="8718" y="4290"/>
                  <a:pt x="8718" y="4305"/>
                  <a:pt x="8733" y="4290"/>
                </a:cubicBezTo>
                <a:cubicBezTo>
                  <a:pt x="8840" y="4366"/>
                  <a:pt x="8840" y="4550"/>
                  <a:pt x="8871" y="4673"/>
                </a:cubicBezTo>
                <a:cubicBezTo>
                  <a:pt x="8871" y="4719"/>
                  <a:pt x="8855" y="4734"/>
                  <a:pt x="8901" y="4734"/>
                </a:cubicBezTo>
                <a:cubicBezTo>
                  <a:pt x="8917" y="4642"/>
                  <a:pt x="8886" y="4611"/>
                  <a:pt x="8886" y="4519"/>
                </a:cubicBezTo>
                <a:cubicBezTo>
                  <a:pt x="8978" y="4550"/>
                  <a:pt x="8947" y="4565"/>
                  <a:pt x="9024" y="4611"/>
                </a:cubicBezTo>
                <a:cubicBezTo>
                  <a:pt x="9131" y="4703"/>
                  <a:pt x="9162" y="4795"/>
                  <a:pt x="9254" y="4872"/>
                </a:cubicBezTo>
                <a:cubicBezTo>
                  <a:pt x="9300" y="4902"/>
                  <a:pt x="9361" y="4948"/>
                  <a:pt x="9392" y="4979"/>
                </a:cubicBezTo>
                <a:cubicBezTo>
                  <a:pt x="9453" y="5071"/>
                  <a:pt x="9499" y="5178"/>
                  <a:pt x="9545" y="5301"/>
                </a:cubicBezTo>
                <a:cubicBezTo>
                  <a:pt x="9591" y="5423"/>
                  <a:pt x="9667" y="5500"/>
                  <a:pt x="9713" y="5623"/>
                </a:cubicBezTo>
                <a:cubicBezTo>
                  <a:pt x="9744" y="5592"/>
                  <a:pt x="9790" y="5669"/>
                  <a:pt x="9698" y="5485"/>
                </a:cubicBezTo>
                <a:cubicBezTo>
                  <a:pt x="9652" y="5377"/>
                  <a:pt x="9484" y="5209"/>
                  <a:pt x="9529" y="5071"/>
                </a:cubicBezTo>
                <a:cubicBezTo>
                  <a:pt x="9621" y="5056"/>
                  <a:pt x="9790" y="5209"/>
                  <a:pt x="9851" y="5286"/>
                </a:cubicBezTo>
                <a:cubicBezTo>
                  <a:pt x="9851" y="5301"/>
                  <a:pt x="9867" y="5316"/>
                  <a:pt x="9867" y="5316"/>
                </a:cubicBezTo>
                <a:lnTo>
                  <a:pt x="9928" y="5408"/>
                </a:lnTo>
                <a:cubicBezTo>
                  <a:pt x="9943" y="5454"/>
                  <a:pt x="9958" y="5500"/>
                  <a:pt x="9989" y="5531"/>
                </a:cubicBezTo>
                <a:cubicBezTo>
                  <a:pt x="10035" y="5577"/>
                  <a:pt x="10050" y="5577"/>
                  <a:pt x="10096" y="5623"/>
                </a:cubicBezTo>
                <a:cubicBezTo>
                  <a:pt x="10142" y="5684"/>
                  <a:pt x="10204" y="5806"/>
                  <a:pt x="10280" y="5822"/>
                </a:cubicBezTo>
                <a:cubicBezTo>
                  <a:pt x="10265" y="5730"/>
                  <a:pt x="10142" y="5653"/>
                  <a:pt x="10112" y="5577"/>
                </a:cubicBezTo>
                <a:cubicBezTo>
                  <a:pt x="10066" y="5485"/>
                  <a:pt x="9989" y="5454"/>
                  <a:pt x="9928" y="5331"/>
                </a:cubicBezTo>
                <a:cubicBezTo>
                  <a:pt x="9790" y="5040"/>
                  <a:pt x="9484" y="5010"/>
                  <a:pt x="9453" y="4994"/>
                </a:cubicBezTo>
                <a:lnTo>
                  <a:pt x="9438" y="4964"/>
                </a:lnTo>
                <a:cubicBezTo>
                  <a:pt x="9407" y="4918"/>
                  <a:pt x="9376" y="4902"/>
                  <a:pt x="9346" y="4872"/>
                </a:cubicBezTo>
                <a:lnTo>
                  <a:pt x="9162" y="4688"/>
                </a:lnTo>
                <a:cubicBezTo>
                  <a:pt x="9131" y="4657"/>
                  <a:pt x="9131" y="4627"/>
                  <a:pt x="9101" y="4611"/>
                </a:cubicBezTo>
                <a:cubicBezTo>
                  <a:pt x="9070" y="4581"/>
                  <a:pt x="9070" y="4581"/>
                  <a:pt x="9039" y="4550"/>
                </a:cubicBezTo>
                <a:cubicBezTo>
                  <a:pt x="8947" y="4474"/>
                  <a:pt x="8917" y="4458"/>
                  <a:pt x="8855" y="4351"/>
                </a:cubicBezTo>
                <a:cubicBezTo>
                  <a:pt x="8825" y="4320"/>
                  <a:pt x="8825" y="4305"/>
                  <a:pt x="8809" y="4274"/>
                </a:cubicBezTo>
                <a:cubicBezTo>
                  <a:pt x="8779" y="4259"/>
                  <a:pt x="8763" y="4228"/>
                  <a:pt x="8748" y="4198"/>
                </a:cubicBezTo>
                <a:cubicBezTo>
                  <a:pt x="8672" y="4106"/>
                  <a:pt x="8595" y="3999"/>
                  <a:pt x="8457" y="3999"/>
                </a:cubicBezTo>
                <a:cubicBezTo>
                  <a:pt x="8442" y="3861"/>
                  <a:pt x="8503" y="3799"/>
                  <a:pt x="8488" y="3692"/>
                </a:cubicBezTo>
                <a:cubicBezTo>
                  <a:pt x="8442" y="3692"/>
                  <a:pt x="8442" y="3845"/>
                  <a:pt x="8396" y="3953"/>
                </a:cubicBezTo>
                <a:lnTo>
                  <a:pt x="8319" y="3953"/>
                </a:lnTo>
                <a:cubicBezTo>
                  <a:pt x="8273" y="3845"/>
                  <a:pt x="8396" y="3631"/>
                  <a:pt x="8350" y="3539"/>
                </a:cubicBezTo>
                <a:cubicBezTo>
                  <a:pt x="8273" y="3585"/>
                  <a:pt x="8304" y="3738"/>
                  <a:pt x="8273" y="3830"/>
                </a:cubicBezTo>
                <a:cubicBezTo>
                  <a:pt x="8243" y="3968"/>
                  <a:pt x="8151" y="3922"/>
                  <a:pt x="8043" y="3891"/>
                </a:cubicBezTo>
                <a:cubicBezTo>
                  <a:pt x="7967" y="3861"/>
                  <a:pt x="7890" y="3784"/>
                  <a:pt x="7844" y="3723"/>
                </a:cubicBezTo>
                <a:cubicBezTo>
                  <a:pt x="7722" y="3600"/>
                  <a:pt x="7584" y="3677"/>
                  <a:pt x="7446" y="3554"/>
                </a:cubicBezTo>
                <a:cubicBezTo>
                  <a:pt x="7400" y="3508"/>
                  <a:pt x="7477" y="3309"/>
                  <a:pt x="7385" y="3095"/>
                </a:cubicBezTo>
                <a:cubicBezTo>
                  <a:pt x="7277" y="2880"/>
                  <a:pt x="7415" y="2727"/>
                  <a:pt x="7507" y="2543"/>
                </a:cubicBezTo>
                <a:cubicBezTo>
                  <a:pt x="7584" y="2375"/>
                  <a:pt x="7599" y="2053"/>
                  <a:pt x="7538" y="1884"/>
                </a:cubicBezTo>
                <a:cubicBezTo>
                  <a:pt x="7492" y="1792"/>
                  <a:pt x="7461" y="1746"/>
                  <a:pt x="7446" y="1624"/>
                </a:cubicBezTo>
                <a:cubicBezTo>
                  <a:pt x="7431" y="1256"/>
                  <a:pt x="7676" y="934"/>
                  <a:pt x="7691" y="735"/>
                </a:cubicBezTo>
                <a:cubicBezTo>
                  <a:pt x="7706" y="536"/>
                  <a:pt x="7676" y="153"/>
                  <a:pt x="7706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5828F9B-DB4E-4B01-9B33-A2B650DCB33F}"/>
              </a:ext>
            </a:extLst>
          </p:cNvPr>
          <p:cNvSpPr>
            <a:spLocks noEditPoints="1"/>
          </p:cNvSpPr>
          <p:nvPr/>
        </p:nvSpPr>
        <p:spPr bwMode="auto">
          <a:xfrm>
            <a:off x="1092200" y="4340225"/>
            <a:ext cx="2197100" cy="1565275"/>
          </a:xfrm>
          <a:custGeom>
            <a:avLst/>
            <a:gdLst>
              <a:gd name="T0" fmla="*/ 5163 w 5868"/>
              <a:gd name="T1" fmla="*/ 2696 h 4182"/>
              <a:gd name="T2" fmla="*/ 3692 w 5868"/>
              <a:gd name="T3" fmla="*/ 1455 h 4182"/>
              <a:gd name="T4" fmla="*/ 3631 w 5868"/>
              <a:gd name="T5" fmla="*/ 1348 h 4182"/>
              <a:gd name="T6" fmla="*/ 2268 w 5868"/>
              <a:gd name="T7" fmla="*/ 3523 h 4182"/>
              <a:gd name="T8" fmla="*/ 2804 w 5868"/>
              <a:gd name="T9" fmla="*/ 3600 h 4182"/>
              <a:gd name="T10" fmla="*/ 4075 w 5868"/>
              <a:gd name="T11" fmla="*/ 3952 h 4182"/>
              <a:gd name="T12" fmla="*/ 4826 w 5868"/>
              <a:gd name="T13" fmla="*/ 3937 h 4182"/>
              <a:gd name="T14" fmla="*/ 5439 w 5868"/>
              <a:gd name="T15" fmla="*/ 3998 h 4182"/>
              <a:gd name="T16" fmla="*/ 5684 w 5868"/>
              <a:gd name="T17" fmla="*/ 3493 h 4182"/>
              <a:gd name="T18" fmla="*/ 4750 w 5868"/>
              <a:gd name="T19" fmla="*/ 3845 h 4182"/>
              <a:gd name="T20" fmla="*/ 4428 w 5868"/>
              <a:gd name="T21" fmla="*/ 3784 h 4182"/>
              <a:gd name="T22" fmla="*/ 4137 w 5868"/>
              <a:gd name="T23" fmla="*/ 3539 h 4182"/>
              <a:gd name="T24" fmla="*/ 3662 w 5868"/>
              <a:gd name="T25" fmla="*/ 3508 h 4182"/>
              <a:gd name="T26" fmla="*/ 3447 w 5868"/>
              <a:gd name="T27" fmla="*/ 3891 h 4182"/>
              <a:gd name="T28" fmla="*/ 3371 w 5868"/>
              <a:gd name="T29" fmla="*/ 3830 h 4182"/>
              <a:gd name="T30" fmla="*/ 2896 w 5868"/>
              <a:gd name="T31" fmla="*/ 3278 h 4182"/>
              <a:gd name="T32" fmla="*/ 3815 w 5868"/>
              <a:gd name="T33" fmla="*/ 2742 h 4182"/>
              <a:gd name="T34" fmla="*/ 5730 w 5868"/>
              <a:gd name="T35" fmla="*/ 2665 h 4182"/>
              <a:gd name="T36" fmla="*/ 5255 w 5868"/>
              <a:gd name="T37" fmla="*/ 2665 h 4182"/>
              <a:gd name="T38" fmla="*/ 4658 w 5868"/>
              <a:gd name="T39" fmla="*/ 2482 h 4182"/>
              <a:gd name="T40" fmla="*/ 4550 w 5868"/>
              <a:gd name="T41" fmla="*/ 2573 h 4182"/>
              <a:gd name="T42" fmla="*/ 3386 w 5868"/>
              <a:gd name="T43" fmla="*/ 2390 h 4182"/>
              <a:gd name="T44" fmla="*/ 3677 w 5868"/>
              <a:gd name="T45" fmla="*/ 1685 h 4182"/>
              <a:gd name="T46" fmla="*/ 4091 w 5868"/>
              <a:gd name="T47" fmla="*/ 1256 h 4182"/>
              <a:gd name="T48" fmla="*/ 3340 w 5868"/>
              <a:gd name="T49" fmla="*/ 643 h 4182"/>
              <a:gd name="T50" fmla="*/ 3677 w 5868"/>
              <a:gd name="T51" fmla="*/ 1455 h 4182"/>
              <a:gd name="T52" fmla="*/ 2972 w 5868"/>
              <a:gd name="T53" fmla="*/ 2160 h 4182"/>
              <a:gd name="T54" fmla="*/ 2421 w 5868"/>
              <a:gd name="T55" fmla="*/ 1593 h 4182"/>
              <a:gd name="T56" fmla="*/ 2053 w 5868"/>
              <a:gd name="T57" fmla="*/ 1179 h 4182"/>
              <a:gd name="T58" fmla="*/ 2191 w 5868"/>
              <a:gd name="T59" fmla="*/ 1532 h 4182"/>
              <a:gd name="T60" fmla="*/ 3034 w 5868"/>
              <a:gd name="T61" fmla="*/ 2803 h 4182"/>
              <a:gd name="T62" fmla="*/ 1823 w 5868"/>
              <a:gd name="T63" fmla="*/ 3202 h 4182"/>
              <a:gd name="T64" fmla="*/ 1609 w 5868"/>
              <a:gd name="T65" fmla="*/ 3048 h 4182"/>
              <a:gd name="T66" fmla="*/ 1425 w 5868"/>
              <a:gd name="T67" fmla="*/ 2711 h 4182"/>
              <a:gd name="T68" fmla="*/ 1548 w 5868"/>
              <a:gd name="T69" fmla="*/ 2313 h 4182"/>
              <a:gd name="T70" fmla="*/ 1226 w 5868"/>
              <a:gd name="T71" fmla="*/ 2757 h 4182"/>
              <a:gd name="T72" fmla="*/ 230 w 5868"/>
              <a:gd name="T73" fmla="*/ 1271 h 4182"/>
              <a:gd name="T74" fmla="*/ 399 w 5868"/>
              <a:gd name="T75" fmla="*/ 168 h 4182"/>
              <a:gd name="T76" fmla="*/ 46 w 5868"/>
              <a:gd name="T77" fmla="*/ 0 h 4182"/>
              <a:gd name="T78" fmla="*/ 690 w 5868"/>
              <a:gd name="T79" fmla="*/ 1884 h 4182"/>
              <a:gd name="T80" fmla="*/ 1548 w 5868"/>
              <a:gd name="T81" fmla="*/ 3079 h 4182"/>
              <a:gd name="T82" fmla="*/ 2268 w 5868"/>
              <a:gd name="T83" fmla="*/ 3523 h 4182"/>
              <a:gd name="T84" fmla="*/ 2298 w 5868"/>
              <a:gd name="T85" fmla="*/ 3539 h 4182"/>
              <a:gd name="T86" fmla="*/ 2390 w 5868"/>
              <a:gd name="T87" fmla="*/ 3447 h 4182"/>
              <a:gd name="T88" fmla="*/ 2252 w 5868"/>
              <a:gd name="T89" fmla="*/ 3554 h 4182"/>
              <a:gd name="T90" fmla="*/ 2176 w 5868"/>
              <a:gd name="T91" fmla="*/ 3707 h 4182"/>
              <a:gd name="T92" fmla="*/ 2222 w 5868"/>
              <a:gd name="T93" fmla="*/ 3661 h 4182"/>
              <a:gd name="T94" fmla="*/ 2252 w 5868"/>
              <a:gd name="T95" fmla="*/ 3554 h 4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68" h="4182">
                <a:moveTo>
                  <a:pt x="5209" y="2650"/>
                </a:moveTo>
                <a:lnTo>
                  <a:pt x="5240" y="2696"/>
                </a:lnTo>
                <a:cubicBezTo>
                  <a:pt x="5225" y="2696"/>
                  <a:pt x="5209" y="2711"/>
                  <a:pt x="5194" y="2711"/>
                </a:cubicBezTo>
                <a:cubicBezTo>
                  <a:pt x="5163" y="2711"/>
                  <a:pt x="5179" y="2711"/>
                  <a:pt x="5163" y="2696"/>
                </a:cubicBezTo>
                <a:lnTo>
                  <a:pt x="5209" y="2650"/>
                </a:lnTo>
                <a:close/>
                <a:moveTo>
                  <a:pt x="3708" y="1562"/>
                </a:moveTo>
                <a:cubicBezTo>
                  <a:pt x="3692" y="1670"/>
                  <a:pt x="3646" y="1654"/>
                  <a:pt x="3646" y="1685"/>
                </a:cubicBezTo>
                <a:cubicBezTo>
                  <a:pt x="3646" y="1685"/>
                  <a:pt x="3754" y="1547"/>
                  <a:pt x="3692" y="1455"/>
                </a:cubicBezTo>
                <a:cubicBezTo>
                  <a:pt x="3662" y="1409"/>
                  <a:pt x="3677" y="1424"/>
                  <a:pt x="3616" y="1409"/>
                </a:cubicBezTo>
                <a:cubicBezTo>
                  <a:pt x="3631" y="1317"/>
                  <a:pt x="3616" y="1333"/>
                  <a:pt x="3601" y="1287"/>
                </a:cubicBezTo>
                <a:cubicBezTo>
                  <a:pt x="3601" y="1256"/>
                  <a:pt x="3601" y="1225"/>
                  <a:pt x="3585" y="1179"/>
                </a:cubicBezTo>
                <a:cubicBezTo>
                  <a:pt x="3616" y="1271"/>
                  <a:pt x="3585" y="1287"/>
                  <a:pt x="3631" y="1348"/>
                </a:cubicBezTo>
                <a:lnTo>
                  <a:pt x="3677" y="1378"/>
                </a:lnTo>
                <a:cubicBezTo>
                  <a:pt x="3723" y="1394"/>
                  <a:pt x="3738" y="1378"/>
                  <a:pt x="3769" y="1363"/>
                </a:cubicBezTo>
                <a:cubicBezTo>
                  <a:pt x="3754" y="1455"/>
                  <a:pt x="3723" y="1409"/>
                  <a:pt x="3708" y="1562"/>
                </a:cubicBezTo>
                <a:close/>
                <a:moveTo>
                  <a:pt x="2268" y="3523"/>
                </a:moveTo>
                <a:cubicBezTo>
                  <a:pt x="2298" y="3477"/>
                  <a:pt x="2283" y="3447"/>
                  <a:pt x="2360" y="3431"/>
                </a:cubicBezTo>
                <a:cubicBezTo>
                  <a:pt x="2390" y="3416"/>
                  <a:pt x="2360" y="3416"/>
                  <a:pt x="2406" y="3431"/>
                </a:cubicBezTo>
                <a:cubicBezTo>
                  <a:pt x="2406" y="3416"/>
                  <a:pt x="2406" y="3416"/>
                  <a:pt x="2390" y="3447"/>
                </a:cubicBezTo>
                <a:cubicBezTo>
                  <a:pt x="2712" y="3431"/>
                  <a:pt x="2651" y="3462"/>
                  <a:pt x="2804" y="3600"/>
                </a:cubicBezTo>
                <a:cubicBezTo>
                  <a:pt x="2926" y="3707"/>
                  <a:pt x="2865" y="3738"/>
                  <a:pt x="3141" y="3830"/>
                </a:cubicBezTo>
                <a:cubicBezTo>
                  <a:pt x="3248" y="3860"/>
                  <a:pt x="3263" y="3845"/>
                  <a:pt x="3355" y="3891"/>
                </a:cubicBezTo>
                <a:cubicBezTo>
                  <a:pt x="3401" y="3922"/>
                  <a:pt x="3509" y="3952"/>
                  <a:pt x="3570" y="3952"/>
                </a:cubicBezTo>
                <a:cubicBezTo>
                  <a:pt x="3784" y="3983"/>
                  <a:pt x="3876" y="3983"/>
                  <a:pt x="4075" y="3952"/>
                </a:cubicBezTo>
                <a:cubicBezTo>
                  <a:pt x="4137" y="4029"/>
                  <a:pt x="4167" y="4167"/>
                  <a:pt x="4275" y="4182"/>
                </a:cubicBezTo>
                <a:cubicBezTo>
                  <a:pt x="4259" y="4044"/>
                  <a:pt x="4152" y="4090"/>
                  <a:pt x="4152" y="3922"/>
                </a:cubicBezTo>
                <a:cubicBezTo>
                  <a:pt x="4305" y="3876"/>
                  <a:pt x="4290" y="3845"/>
                  <a:pt x="4489" y="3860"/>
                </a:cubicBezTo>
                <a:cubicBezTo>
                  <a:pt x="4612" y="3860"/>
                  <a:pt x="4734" y="3937"/>
                  <a:pt x="4826" y="3937"/>
                </a:cubicBezTo>
                <a:cubicBezTo>
                  <a:pt x="4964" y="3937"/>
                  <a:pt x="4979" y="3830"/>
                  <a:pt x="5148" y="3876"/>
                </a:cubicBezTo>
                <a:lnTo>
                  <a:pt x="5255" y="3906"/>
                </a:lnTo>
                <a:cubicBezTo>
                  <a:pt x="5255" y="3906"/>
                  <a:pt x="5270" y="3922"/>
                  <a:pt x="5270" y="3922"/>
                </a:cubicBezTo>
                <a:cubicBezTo>
                  <a:pt x="5332" y="3952"/>
                  <a:pt x="5332" y="3983"/>
                  <a:pt x="5439" y="3998"/>
                </a:cubicBezTo>
                <a:cubicBezTo>
                  <a:pt x="5439" y="3906"/>
                  <a:pt x="5393" y="3937"/>
                  <a:pt x="5240" y="3814"/>
                </a:cubicBezTo>
                <a:cubicBezTo>
                  <a:pt x="5286" y="3738"/>
                  <a:pt x="5362" y="3677"/>
                  <a:pt x="5439" y="3646"/>
                </a:cubicBezTo>
                <a:cubicBezTo>
                  <a:pt x="5470" y="3615"/>
                  <a:pt x="5516" y="3615"/>
                  <a:pt x="5577" y="3615"/>
                </a:cubicBezTo>
                <a:cubicBezTo>
                  <a:pt x="5669" y="3600"/>
                  <a:pt x="5669" y="3585"/>
                  <a:pt x="5684" y="3493"/>
                </a:cubicBezTo>
                <a:cubicBezTo>
                  <a:pt x="5562" y="3523"/>
                  <a:pt x="5608" y="3539"/>
                  <a:pt x="5546" y="3554"/>
                </a:cubicBezTo>
                <a:cubicBezTo>
                  <a:pt x="5454" y="3569"/>
                  <a:pt x="5424" y="3539"/>
                  <a:pt x="5270" y="3661"/>
                </a:cubicBezTo>
                <a:cubicBezTo>
                  <a:pt x="5148" y="3768"/>
                  <a:pt x="5240" y="3768"/>
                  <a:pt x="5041" y="3799"/>
                </a:cubicBezTo>
                <a:cubicBezTo>
                  <a:pt x="4903" y="3814"/>
                  <a:pt x="4949" y="3891"/>
                  <a:pt x="4750" y="3845"/>
                </a:cubicBezTo>
                <a:cubicBezTo>
                  <a:pt x="4673" y="3830"/>
                  <a:pt x="4642" y="3830"/>
                  <a:pt x="4612" y="3784"/>
                </a:cubicBezTo>
                <a:cubicBezTo>
                  <a:pt x="4673" y="3661"/>
                  <a:pt x="4765" y="3768"/>
                  <a:pt x="4796" y="3600"/>
                </a:cubicBezTo>
                <a:cubicBezTo>
                  <a:pt x="4719" y="3615"/>
                  <a:pt x="4765" y="3615"/>
                  <a:pt x="4719" y="3661"/>
                </a:cubicBezTo>
                <a:cubicBezTo>
                  <a:pt x="4642" y="3707"/>
                  <a:pt x="4504" y="3738"/>
                  <a:pt x="4428" y="3784"/>
                </a:cubicBezTo>
                <a:cubicBezTo>
                  <a:pt x="4336" y="3830"/>
                  <a:pt x="4336" y="3784"/>
                  <a:pt x="4198" y="3830"/>
                </a:cubicBezTo>
                <a:cubicBezTo>
                  <a:pt x="4121" y="3845"/>
                  <a:pt x="4091" y="3891"/>
                  <a:pt x="3999" y="3891"/>
                </a:cubicBezTo>
                <a:cubicBezTo>
                  <a:pt x="4030" y="3814"/>
                  <a:pt x="4091" y="3830"/>
                  <a:pt x="4106" y="3738"/>
                </a:cubicBezTo>
                <a:cubicBezTo>
                  <a:pt x="4137" y="3692"/>
                  <a:pt x="4167" y="3585"/>
                  <a:pt x="4137" y="3539"/>
                </a:cubicBezTo>
                <a:cubicBezTo>
                  <a:pt x="4060" y="3600"/>
                  <a:pt x="4106" y="3677"/>
                  <a:pt x="4045" y="3753"/>
                </a:cubicBezTo>
                <a:cubicBezTo>
                  <a:pt x="3953" y="3830"/>
                  <a:pt x="3968" y="3799"/>
                  <a:pt x="3892" y="3906"/>
                </a:cubicBezTo>
                <a:cubicBezTo>
                  <a:pt x="3800" y="3922"/>
                  <a:pt x="3539" y="3891"/>
                  <a:pt x="3447" y="3860"/>
                </a:cubicBezTo>
                <a:cubicBezTo>
                  <a:pt x="3478" y="3768"/>
                  <a:pt x="3631" y="3784"/>
                  <a:pt x="3662" y="3508"/>
                </a:cubicBezTo>
                <a:cubicBezTo>
                  <a:pt x="3539" y="3569"/>
                  <a:pt x="3616" y="3646"/>
                  <a:pt x="3478" y="3738"/>
                </a:cubicBezTo>
                <a:lnTo>
                  <a:pt x="3386" y="3814"/>
                </a:lnTo>
                <a:cubicBezTo>
                  <a:pt x="3463" y="3768"/>
                  <a:pt x="3371" y="3830"/>
                  <a:pt x="3432" y="3799"/>
                </a:cubicBezTo>
                <a:lnTo>
                  <a:pt x="3447" y="3891"/>
                </a:lnTo>
                <a:cubicBezTo>
                  <a:pt x="3401" y="3891"/>
                  <a:pt x="3371" y="3876"/>
                  <a:pt x="3325" y="3860"/>
                </a:cubicBezTo>
                <a:cubicBezTo>
                  <a:pt x="3371" y="3830"/>
                  <a:pt x="3355" y="3845"/>
                  <a:pt x="3371" y="3830"/>
                </a:cubicBezTo>
                <a:cubicBezTo>
                  <a:pt x="3401" y="3845"/>
                  <a:pt x="3401" y="3845"/>
                  <a:pt x="3401" y="3814"/>
                </a:cubicBezTo>
                <a:lnTo>
                  <a:pt x="3371" y="3830"/>
                </a:lnTo>
                <a:cubicBezTo>
                  <a:pt x="3248" y="3799"/>
                  <a:pt x="3080" y="3753"/>
                  <a:pt x="2988" y="3707"/>
                </a:cubicBezTo>
                <a:cubicBezTo>
                  <a:pt x="2926" y="3661"/>
                  <a:pt x="2896" y="3646"/>
                  <a:pt x="2865" y="3585"/>
                </a:cubicBezTo>
                <a:cubicBezTo>
                  <a:pt x="2819" y="3523"/>
                  <a:pt x="2758" y="3493"/>
                  <a:pt x="2743" y="3447"/>
                </a:cubicBezTo>
                <a:cubicBezTo>
                  <a:pt x="2773" y="3370"/>
                  <a:pt x="2850" y="3370"/>
                  <a:pt x="2896" y="3278"/>
                </a:cubicBezTo>
                <a:lnTo>
                  <a:pt x="2911" y="3248"/>
                </a:lnTo>
                <a:cubicBezTo>
                  <a:pt x="3003" y="3064"/>
                  <a:pt x="3003" y="2972"/>
                  <a:pt x="3141" y="2727"/>
                </a:cubicBezTo>
                <a:cubicBezTo>
                  <a:pt x="3202" y="2650"/>
                  <a:pt x="3218" y="2543"/>
                  <a:pt x="3263" y="2451"/>
                </a:cubicBezTo>
                <a:cubicBezTo>
                  <a:pt x="3631" y="2390"/>
                  <a:pt x="3631" y="2727"/>
                  <a:pt x="3815" y="2742"/>
                </a:cubicBezTo>
                <a:cubicBezTo>
                  <a:pt x="4014" y="2757"/>
                  <a:pt x="3984" y="2619"/>
                  <a:pt x="4137" y="2635"/>
                </a:cubicBezTo>
                <a:cubicBezTo>
                  <a:pt x="4443" y="2696"/>
                  <a:pt x="4382" y="2788"/>
                  <a:pt x="4811" y="2819"/>
                </a:cubicBezTo>
                <a:cubicBezTo>
                  <a:pt x="4995" y="2834"/>
                  <a:pt x="4995" y="2773"/>
                  <a:pt x="5163" y="2742"/>
                </a:cubicBezTo>
                <a:cubicBezTo>
                  <a:pt x="5316" y="2711"/>
                  <a:pt x="5592" y="2742"/>
                  <a:pt x="5730" y="2665"/>
                </a:cubicBezTo>
                <a:cubicBezTo>
                  <a:pt x="5807" y="2619"/>
                  <a:pt x="5853" y="2665"/>
                  <a:pt x="5868" y="2589"/>
                </a:cubicBezTo>
                <a:cubicBezTo>
                  <a:pt x="5791" y="2589"/>
                  <a:pt x="5776" y="2558"/>
                  <a:pt x="5715" y="2604"/>
                </a:cubicBezTo>
                <a:cubicBezTo>
                  <a:pt x="5638" y="2635"/>
                  <a:pt x="5684" y="2635"/>
                  <a:pt x="5577" y="2635"/>
                </a:cubicBezTo>
                <a:cubicBezTo>
                  <a:pt x="5454" y="2650"/>
                  <a:pt x="5408" y="2681"/>
                  <a:pt x="5255" y="2665"/>
                </a:cubicBezTo>
                <a:cubicBezTo>
                  <a:pt x="5255" y="2573"/>
                  <a:pt x="5347" y="2482"/>
                  <a:pt x="5270" y="2420"/>
                </a:cubicBezTo>
                <a:cubicBezTo>
                  <a:pt x="5255" y="2451"/>
                  <a:pt x="5255" y="2849"/>
                  <a:pt x="4627" y="2742"/>
                </a:cubicBezTo>
                <a:cubicBezTo>
                  <a:pt x="4581" y="2727"/>
                  <a:pt x="4566" y="2727"/>
                  <a:pt x="4535" y="2696"/>
                </a:cubicBezTo>
                <a:cubicBezTo>
                  <a:pt x="4566" y="2619"/>
                  <a:pt x="4627" y="2619"/>
                  <a:pt x="4658" y="2482"/>
                </a:cubicBezTo>
                <a:cubicBezTo>
                  <a:pt x="4673" y="2390"/>
                  <a:pt x="4642" y="2420"/>
                  <a:pt x="4704" y="2359"/>
                </a:cubicBezTo>
                <a:cubicBezTo>
                  <a:pt x="4734" y="2313"/>
                  <a:pt x="4750" y="2298"/>
                  <a:pt x="4734" y="2236"/>
                </a:cubicBezTo>
                <a:cubicBezTo>
                  <a:pt x="4627" y="2298"/>
                  <a:pt x="4627" y="2451"/>
                  <a:pt x="4566" y="2543"/>
                </a:cubicBezTo>
                <a:lnTo>
                  <a:pt x="4550" y="2573"/>
                </a:lnTo>
                <a:cubicBezTo>
                  <a:pt x="4474" y="2681"/>
                  <a:pt x="4413" y="2665"/>
                  <a:pt x="4290" y="2604"/>
                </a:cubicBezTo>
                <a:lnTo>
                  <a:pt x="4045" y="2573"/>
                </a:lnTo>
                <a:cubicBezTo>
                  <a:pt x="3876" y="2604"/>
                  <a:pt x="3922" y="2819"/>
                  <a:pt x="3677" y="2573"/>
                </a:cubicBezTo>
                <a:cubicBezTo>
                  <a:pt x="3570" y="2482"/>
                  <a:pt x="3524" y="2390"/>
                  <a:pt x="3386" y="2390"/>
                </a:cubicBezTo>
                <a:cubicBezTo>
                  <a:pt x="3325" y="2405"/>
                  <a:pt x="3279" y="2420"/>
                  <a:pt x="3248" y="2390"/>
                </a:cubicBezTo>
                <a:cubicBezTo>
                  <a:pt x="3126" y="2252"/>
                  <a:pt x="3463" y="1976"/>
                  <a:pt x="3524" y="1869"/>
                </a:cubicBezTo>
                <a:cubicBezTo>
                  <a:pt x="3585" y="1807"/>
                  <a:pt x="3601" y="1746"/>
                  <a:pt x="3662" y="1700"/>
                </a:cubicBezTo>
                <a:lnTo>
                  <a:pt x="3677" y="1685"/>
                </a:lnTo>
                <a:cubicBezTo>
                  <a:pt x="3769" y="1608"/>
                  <a:pt x="3662" y="1547"/>
                  <a:pt x="3830" y="1348"/>
                </a:cubicBezTo>
                <a:cubicBezTo>
                  <a:pt x="3907" y="1256"/>
                  <a:pt x="3907" y="1287"/>
                  <a:pt x="4030" y="1302"/>
                </a:cubicBezTo>
                <a:cubicBezTo>
                  <a:pt x="4121" y="1317"/>
                  <a:pt x="4198" y="1302"/>
                  <a:pt x="4229" y="1225"/>
                </a:cubicBezTo>
                <a:cubicBezTo>
                  <a:pt x="4167" y="1210"/>
                  <a:pt x="4152" y="1256"/>
                  <a:pt x="4091" y="1256"/>
                </a:cubicBezTo>
                <a:cubicBezTo>
                  <a:pt x="3984" y="1287"/>
                  <a:pt x="3953" y="1149"/>
                  <a:pt x="3754" y="1333"/>
                </a:cubicBezTo>
                <a:cubicBezTo>
                  <a:pt x="3723" y="1378"/>
                  <a:pt x="3692" y="1348"/>
                  <a:pt x="3646" y="1333"/>
                </a:cubicBezTo>
                <a:cubicBezTo>
                  <a:pt x="3601" y="1072"/>
                  <a:pt x="3646" y="1179"/>
                  <a:pt x="3447" y="1011"/>
                </a:cubicBezTo>
                <a:cubicBezTo>
                  <a:pt x="3248" y="842"/>
                  <a:pt x="3386" y="735"/>
                  <a:pt x="3340" y="643"/>
                </a:cubicBezTo>
                <a:cubicBezTo>
                  <a:pt x="3248" y="704"/>
                  <a:pt x="3263" y="934"/>
                  <a:pt x="3401" y="1041"/>
                </a:cubicBezTo>
                <a:cubicBezTo>
                  <a:pt x="3432" y="1087"/>
                  <a:pt x="3539" y="1149"/>
                  <a:pt x="3555" y="1195"/>
                </a:cubicBezTo>
                <a:cubicBezTo>
                  <a:pt x="3585" y="1241"/>
                  <a:pt x="3585" y="1378"/>
                  <a:pt x="3585" y="1440"/>
                </a:cubicBezTo>
                <a:cubicBezTo>
                  <a:pt x="3616" y="1440"/>
                  <a:pt x="3646" y="1455"/>
                  <a:pt x="3677" y="1455"/>
                </a:cubicBezTo>
                <a:cubicBezTo>
                  <a:pt x="3677" y="1562"/>
                  <a:pt x="3662" y="1608"/>
                  <a:pt x="3585" y="1685"/>
                </a:cubicBezTo>
                <a:lnTo>
                  <a:pt x="3294" y="2037"/>
                </a:lnTo>
                <a:cubicBezTo>
                  <a:pt x="3233" y="2114"/>
                  <a:pt x="3218" y="2160"/>
                  <a:pt x="3187" y="2252"/>
                </a:cubicBezTo>
                <a:cubicBezTo>
                  <a:pt x="3080" y="2236"/>
                  <a:pt x="3064" y="2175"/>
                  <a:pt x="2972" y="2160"/>
                </a:cubicBezTo>
                <a:cubicBezTo>
                  <a:pt x="2896" y="2129"/>
                  <a:pt x="2804" y="2144"/>
                  <a:pt x="2727" y="2099"/>
                </a:cubicBezTo>
                <a:cubicBezTo>
                  <a:pt x="2773" y="1976"/>
                  <a:pt x="2835" y="1976"/>
                  <a:pt x="2865" y="1884"/>
                </a:cubicBezTo>
                <a:cubicBezTo>
                  <a:pt x="2773" y="1915"/>
                  <a:pt x="2758" y="2007"/>
                  <a:pt x="2681" y="2037"/>
                </a:cubicBezTo>
                <a:cubicBezTo>
                  <a:pt x="2605" y="1853"/>
                  <a:pt x="2589" y="1685"/>
                  <a:pt x="2421" y="1593"/>
                </a:cubicBezTo>
                <a:cubicBezTo>
                  <a:pt x="2344" y="1547"/>
                  <a:pt x="2252" y="1547"/>
                  <a:pt x="2206" y="1470"/>
                </a:cubicBezTo>
                <a:cubicBezTo>
                  <a:pt x="2191" y="1440"/>
                  <a:pt x="2160" y="1394"/>
                  <a:pt x="2145" y="1363"/>
                </a:cubicBezTo>
                <a:cubicBezTo>
                  <a:pt x="2099" y="1256"/>
                  <a:pt x="2130" y="1302"/>
                  <a:pt x="2145" y="1210"/>
                </a:cubicBezTo>
                <a:cubicBezTo>
                  <a:pt x="2068" y="1225"/>
                  <a:pt x="2084" y="1256"/>
                  <a:pt x="2053" y="1179"/>
                </a:cubicBezTo>
                <a:cubicBezTo>
                  <a:pt x="2038" y="1164"/>
                  <a:pt x="2007" y="1087"/>
                  <a:pt x="2007" y="1057"/>
                </a:cubicBezTo>
                <a:cubicBezTo>
                  <a:pt x="1977" y="949"/>
                  <a:pt x="1992" y="888"/>
                  <a:pt x="1946" y="796"/>
                </a:cubicBezTo>
                <a:cubicBezTo>
                  <a:pt x="1915" y="842"/>
                  <a:pt x="1961" y="1026"/>
                  <a:pt x="1961" y="1072"/>
                </a:cubicBezTo>
                <a:cubicBezTo>
                  <a:pt x="1992" y="1195"/>
                  <a:pt x="2099" y="1455"/>
                  <a:pt x="2191" y="1532"/>
                </a:cubicBezTo>
                <a:cubicBezTo>
                  <a:pt x="2222" y="1578"/>
                  <a:pt x="2344" y="1624"/>
                  <a:pt x="2406" y="1670"/>
                </a:cubicBezTo>
                <a:cubicBezTo>
                  <a:pt x="2681" y="1853"/>
                  <a:pt x="2467" y="2190"/>
                  <a:pt x="2896" y="2221"/>
                </a:cubicBezTo>
                <a:cubicBezTo>
                  <a:pt x="3003" y="2221"/>
                  <a:pt x="3095" y="2267"/>
                  <a:pt x="3126" y="2328"/>
                </a:cubicBezTo>
                <a:cubicBezTo>
                  <a:pt x="3218" y="2528"/>
                  <a:pt x="3141" y="2665"/>
                  <a:pt x="3034" y="2803"/>
                </a:cubicBezTo>
                <a:cubicBezTo>
                  <a:pt x="2865" y="3033"/>
                  <a:pt x="2926" y="3370"/>
                  <a:pt x="2605" y="3401"/>
                </a:cubicBezTo>
                <a:cubicBezTo>
                  <a:pt x="2513" y="3401"/>
                  <a:pt x="2513" y="3401"/>
                  <a:pt x="2451" y="3385"/>
                </a:cubicBezTo>
                <a:cubicBezTo>
                  <a:pt x="2360" y="3385"/>
                  <a:pt x="2283" y="3447"/>
                  <a:pt x="2053" y="3324"/>
                </a:cubicBezTo>
                <a:cubicBezTo>
                  <a:pt x="1977" y="3294"/>
                  <a:pt x="1869" y="3263"/>
                  <a:pt x="1823" y="3202"/>
                </a:cubicBezTo>
                <a:cubicBezTo>
                  <a:pt x="1854" y="3140"/>
                  <a:pt x="1885" y="3140"/>
                  <a:pt x="1931" y="3125"/>
                </a:cubicBezTo>
                <a:cubicBezTo>
                  <a:pt x="1931" y="3125"/>
                  <a:pt x="1915" y="3110"/>
                  <a:pt x="1915" y="3110"/>
                </a:cubicBezTo>
                <a:lnTo>
                  <a:pt x="1839" y="3110"/>
                </a:lnTo>
                <a:cubicBezTo>
                  <a:pt x="1716" y="3171"/>
                  <a:pt x="1701" y="3125"/>
                  <a:pt x="1609" y="3048"/>
                </a:cubicBezTo>
                <a:cubicBezTo>
                  <a:pt x="1532" y="3002"/>
                  <a:pt x="1410" y="2911"/>
                  <a:pt x="1333" y="2834"/>
                </a:cubicBezTo>
                <a:cubicBezTo>
                  <a:pt x="1348" y="2773"/>
                  <a:pt x="1333" y="2803"/>
                  <a:pt x="1364" y="2757"/>
                </a:cubicBezTo>
                <a:lnTo>
                  <a:pt x="1410" y="2711"/>
                </a:lnTo>
                <a:cubicBezTo>
                  <a:pt x="1410" y="2711"/>
                  <a:pt x="1410" y="2711"/>
                  <a:pt x="1425" y="2711"/>
                </a:cubicBezTo>
                <a:cubicBezTo>
                  <a:pt x="1502" y="2635"/>
                  <a:pt x="1808" y="2558"/>
                  <a:pt x="1839" y="2436"/>
                </a:cubicBezTo>
                <a:cubicBezTo>
                  <a:pt x="1685" y="2466"/>
                  <a:pt x="1716" y="2573"/>
                  <a:pt x="1486" y="2589"/>
                </a:cubicBezTo>
                <a:cubicBezTo>
                  <a:pt x="1486" y="2528"/>
                  <a:pt x="1548" y="2436"/>
                  <a:pt x="1548" y="2359"/>
                </a:cubicBezTo>
                <a:cubicBezTo>
                  <a:pt x="1548" y="2359"/>
                  <a:pt x="1548" y="2313"/>
                  <a:pt x="1548" y="2313"/>
                </a:cubicBezTo>
                <a:cubicBezTo>
                  <a:pt x="1548" y="2282"/>
                  <a:pt x="1548" y="2282"/>
                  <a:pt x="1532" y="2267"/>
                </a:cubicBezTo>
                <a:cubicBezTo>
                  <a:pt x="1486" y="2313"/>
                  <a:pt x="1517" y="2344"/>
                  <a:pt x="1486" y="2420"/>
                </a:cubicBezTo>
                <a:cubicBezTo>
                  <a:pt x="1471" y="2466"/>
                  <a:pt x="1440" y="2528"/>
                  <a:pt x="1425" y="2558"/>
                </a:cubicBezTo>
                <a:cubicBezTo>
                  <a:pt x="1394" y="2650"/>
                  <a:pt x="1348" y="2757"/>
                  <a:pt x="1226" y="2757"/>
                </a:cubicBezTo>
                <a:cubicBezTo>
                  <a:pt x="1180" y="2665"/>
                  <a:pt x="1134" y="2512"/>
                  <a:pt x="1073" y="2420"/>
                </a:cubicBezTo>
                <a:cubicBezTo>
                  <a:pt x="919" y="2236"/>
                  <a:pt x="1011" y="2405"/>
                  <a:pt x="873" y="2114"/>
                </a:cubicBezTo>
                <a:cubicBezTo>
                  <a:pt x="797" y="1930"/>
                  <a:pt x="736" y="1792"/>
                  <a:pt x="567" y="1685"/>
                </a:cubicBezTo>
                <a:cubicBezTo>
                  <a:pt x="399" y="1578"/>
                  <a:pt x="261" y="1486"/>
                  <a:pt x="230" y="1271"/>
                </a:cubicBezTo>
                <a:lnTo>
                  <a:pt x="215" y="1041"/>
                </a:lnTo>
                <a:cubicBezTo>
                  <a:pt x="215" y="965"/>
                  <a:pt x="215" y="858"/>
                  <a:pt x="215" y="796"/>
                </a:cubicBezTo>
                <a:cubicBezTo>
                  <a:pt x="199" y="628"/>
                  <a:pt x="153" y="551"/>
                  <a:pt x="261" y="398"/>
                </a:cubicBezTo>
                <a:cubicBezTo>
                  <a:pt x="337" y="306"/>
                  <a:pt x="353" y="260"/>
                  <a:pt x="399" y="168"/>
                </a:cubicBezTo>
                <a:cubicBezTo>
                  <a:pt x="429" y="122"/>
                  <a:pt x="444" y="137"/>
                  <a:pt x="429" y="76"/>
                </a:cubicBezTo>
                <a:cubicBezTo>
                  <a:pt x="307" y="92"/>
                  <a:pt x="383" y="229"/>
                  <a:pt x="169" y="413"/>
                </a:cubicBezTo>
                <a:cubicBezTo>
                  <a:pt x="138" y="352"/>
                  <a:pt x="138" y="291"/>
                  <a:pt x="107" y="214"/>
                </a:cubicBezTo>
                <a:lnTo>
                  <a:pt x="46" y="0"/>
                </a:lnTo>
                <a:cubicBezTo>
                  <a:pt x="0" y="76"/>
                  <a:pt x="184" y="689"/>
                  <a:pt x="169" y="873"/>
                </a:cubicBezTo>
                <a:cubicBezTo>
                  <a:pt x="138" y="1041"/>
                  <a:pt x="169" y="1271"/>
                  <a:pt x="230" y="1440"/>
                </a:cubicBezTo>
                <a:cubicBezTo>
                  <a:pt x="322" y="1624"/>
                  <a:pt x="383" y="1639"/>
                  <a:pt x="552" y="1746"/>
                </a:cubicBezTo>
                <a:cubicBezTo>
                  <a:pt x="613" y="1777"/>
                  <a:pt x="598" y="1807"/>
                  <a:pt x="690" y="1884"/>
                </a:cubicBezTo>
                <a:cubicBezTo>
                  <a:pt x="797" y="1991"/>
                  <a:pt x="828" y="2175"/>
                  <a:pt x="889" y="2313"/>
                </a:cubicBezTo>
                <a:cubicBezTo>
                  <a:pt x="935" y="2390"/>
                  <a:pt x="996" y="2436"/>
                  <a:pt x="1042" y="2512"/>
                </a:cubicBezTo>
                <a:cubicBezTo>
                  <a:pt x="1180" y="2757"/>
                  <a:pt x="1119" y="2757"/>
                  <a:pt x="1348" y="2926"/>
                </a:cubicBezTo>
                <a:cubicBezTo>
                  <a:pt x="1410" y="2972"/>
                  <a:pt x="1502" y="3033"/>
                  <a:pt x="1548" y="3079"/>
                </a:cubicBezTo>
                <a:cubicBezTo>
                  <a:pt x="1624" y="3140"/>
                  <a:pt x="1670" y="3202"/>
                  <a:pt x="1747" y="3248"/>
                </a:cubicBezTo>
                <a:cubicBezTo>
                  <a:pt x="1823" y="3278"/>
                  <a:pt x="1777" y="3278"/>
                  <a:pt x="1854" y="3309"/>
                </a:cubicBezTo>
                <a:cubicBezTo>
                  <a:pt x="1992" y="3370"/>
                  <a:pt x="2114" y="3416"/>
                  <a:pt x="2252" y="3462"/>
                </a:cubicBezTo>
                <a:lnTo>
                  <a:pt x="2268" y="3523"/>
                </a:lnTo>
                <a:close/>
                <a:moveTo>
                  <a:pt x="2283" y="3554"/>
                </a:moveTo>
                <a:cubicBezTo>
                  <a:pt x="2237" y="3585"/>
                  <a:pt x="2268" y="3554"/>
                  <a:pt x="2268" y="3600"/>
                </a:cubicBezTo>
                <a:cubicBezTo>
                  <a:pt x="2298" y="3569"/>
                  <a:pt x="2298" y="3615"/>
                  <a:pt x="2283" y="3554"/>
                </a:cubicBezTo>
                <a:lnTo>
                  <a:pt x="2298" y="3539"/>
                </a:lnTo>
                <a:cubicBezTo>
                  <a:pt x="2314" y="3523"/>
                  <a:pt x="2298" y="3539"/>
                  <a:pt x="2314" y="3508"/>
                </a:cubicBezTo>
                <a:cubicBezTo>
                  <a:pt x="2344" y="3477"/>
                  <a:pt x="2329" y="3493"/>
                  <a:pt x="2344" y="3462"/>
                </a:cubicBezTo>
                <a:cubicBezTo>
                  <a:pt x="2375" y="3477"/>
                  <a:pt x="2375" y="3493"/>
                  <a:pt x="2375" y="3462"/>
                </a:cubicBezTo>
                <a:cubicBezTo>
                  <a:pt x="2406" y="3462"/>
                  <a:pt x="2390" y="3477"/>
                  <a:pt x="2390" y="3447"/>
                </a:cubicBezTo>
                <a:cubicBezTo>
                  <a:pt x="2360" y="3447"/>
                  <a:pt x="2375" y="3431"/>
                  <a:pt x="2375" y="3462"/>
                </a:cubicBezTo>
                <a:cubicBezTo>
                  <a:pt x="2344" y="3447"/>
                  <a:pt x="2344" y="3447"/>
                  <a:pt x="2344" y="3462"/>
                </a:cubicBezTo>
                <a:cubicBezTo>
                  <a:pt x="2283" y="3462"/>
                  <a:pt x="2283" y="3493"/>
                  <a:pt x="2283" y="3554"/>
                </a:cubicBezTo>
                <a:close/>
                <a:moveTo>
                  <a:pt x="2252" y="3554"/>
                </a:moveTo>
                <a:cubicBezTo>
                  <a:pt x="2222" y="3554"/>
                  <a:pt x="2237" y="3554"/>
                  <a:pt x="2237" y="3585"/>
                </a:cubicBezTo>
                <a:cubicBezTo>
                  <a:pt x="2206" y="3585"/>
                  <a:pt x="2237" y="3569"/>
                  <a:pt x="2222" y="3600"/>
                </a:cubicBezTo>
                <a:cubicBezTo>
                  <a:pt x="2206" y="3615"/>
                  <a:pt x="2206" y="3600"/>
                  <a:pt x="2206" y="3631"/>
                </a:cubicBezTo>
                <a:cubicBezTo>
                  <a:pt x="2191" y="3661"/>
                  <a:pt x="2176" y="3677"/>
                  <a:pt x="2176" y="3707"/>
                </a:cubicBezTo>
                <a:cubicBezTo>
                  <a:pt x="2145" y="3707"/>
                  <a:pt x="2160" y="3692"/>
                  <a:pt x="2160" y="3738"/>
                </a:cubicBezTo>
                <a:cubicBezTo>
                  <a:pt x="2206" y="3738"/>
                  <a:pt x="2191" y="3753"/>
                  <a:pt x="2176" y="3707"/>
                </a:cubicBezTo>
                <a:cubicBezTo>
                  <a:pt x="2191" y="3707"/>
                  <a:pt x="2191" y="3707"/>
                  <a:pt x="2206" y="3692"/>
                </a:cubicBezTo>
                <a:cubicBezTo>
                  <a:pt x="2206" y="3677"/>
                  <a:pt x="2222" y="3677"/>
                  <a:pt x="2222" y="3661"/>
                </a:cubicBezTo>
                <a:cubicBezTo>
                  <a:pt x="2237" y="3631"/>
                  <a:pt x="2237" y="3600"/>
                  <a:pt x="2237" y="3585"/>
                </a:cubicBezTo>
                <a:cubicBezTo>
                  <a:pt x="2283" y="3585"/>
                  <a:pt x="2268" y="3585"/>
                  <a:pt x="2252" y="3554"/>
                </a:cubicBezTo>
                <a:lnTo>
                  <a:pt x="2268" y="3523"/>
                </a:lnTo>
                <a:cubicBezTo>
                  <a:pt x="2237" y="3523"/>
                  <a:pt x="2237" y="3523"/>
                  <a:pt x="2252" y="355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DBB5316-5617-4002-969E-B72DD7278868}"/>
              </a:ext>
            </a:extLst>
          </p:cNvPr>
          <p:cNvSpPr>
            <a:spLocks/>
          </p:cNvSpPr>
          <p:nvPr/>
        </p:nvSpPr>
        <p:spPr bwMode="auto">
          <a:xfrm>
            <a:off x="3748088" y="4487863"/>
            <a:ext cx="2581275" cy="1922462"/>
          </a:xfrm>
          <a:custGeom>
            <a:avLst/>
            <a:gdLst>
              <a:gd name="T0" fmla="*/ 995 w 6894"/>
              <a:gd name="T1" fmla="*/ 168 h 5132"/>
              <a:gd name="T2" fmla="*/ 628 w 6894"/>
              <a:gd name="T3" fmla="*/ 766 h 5132"/>
              <a:gd name="T4" fmla="*/ 720 w 6894"/>
              <a:gd name="T5" fmla="*/ 827 h 5132"/>
              <a:gd name="T6" fmla="*/ 0 w 6894"/>
              <a:gd name="T7" fmla="*/ 1272 h 5132"/>
              <a:gd name="T8" fmla="*/ 183 w 6894"/>
              <a:gd name="T9" fmla="*/ 1318 h 5132"/>
              <a:gd name="T10" fmla="*/ 229 w 6894"/>
              <a:gd name="T11" fmla="*/ 1471 h 5132"/>
              <a:gd name="T12" fmla="*/ 168 w 6894"/>
              <a:gd name="T13" fmla="*/ 1547 h 5132"/>
              <a:gd name="T14" fmla="*/ 735 w 6894"/>
              <a:gd name="T15" fmla="*/ 935 h 5132"/>
              <a:gd name="T16" fmla="*/ 1072 w 6894"/>
              <a:gd name="T17" fmla="*/ 199 h 5132"/>
              <a:gd name="T18" fmla="*/ 1762 w 6894"/>
              <a:gd name="T19" fmla="*/ 368 h 5132"/>
              <a:gd name="T20" fmla="*/ 2114 w 6894"/>
              <a:gd name="T21" fmla="*/ 551 h 5132"/>
              <a:gd name="T22" fmla="*/ 2236 w 6894"/>
              <a:gd name="T23" fmla="*/ 460 h 5132"/>
              <a:gd name="T24" fmla="*/ 2466 w 6894"/>
              <a:gd name="T25" fmla="*/ 398 h 5132"/>
              <a:gd name="T26" fmla="*/ 3386 w 6894"/>
              <a:gd name="T27" fmla="*/ 689 h 5132"/>
              <a:gd name="T28" fmla="*/ 3876 w 6894"/>
              <a:gd name="T29" fmla="*/ 797 h 5132"/>
              <a:gd name="T30" fmla="*/ 4259 w 6894"/>
              <a:gd name="T31" fmla="*/ 1501 h 5132"/>
              <a:gd name="T32" fmla="*/ 4626 w 6894"/>
              <a:gd name="T33" fmla="*/ 2405 h 5132"/>
              <a:gd name="T34" fmla="*/ 4764 w 6894"/>
              <a:gd name="T35" fmla="*/ 2513 h 5132"/>
              <a:gd name="T36" fmla="*/ 4826 w 6894"/>
              <a:gd name="T37" fmla="*/ 3217 h 5132"/>
              <a:gd name="T38" fmla="*/ 5393 w 6894"/>
              <a:gd name="T39" fmla="*/ 3922 h 5132"/>
              <a:gd name="T40" fmla="*/ 5760 w 6894"/>
              <a:gd name="T41" fmla="*/ 4397 h 5132"/>
              <a:gd name="T42" fmla="*/ 6894 w 6894"/>
              <a:gd name="T43" fmla="*/ 5132 h 5132"/>
              <a:gd name="T44" fmla="*/ 6220 w 6894"/>
              <a:gd name="T45" fmla="*/ 4228 h 5132"/>
              <a:gd name="T46" fmla="*/ 5469 w 6894"/>
              <a:gd name="T47" fmla="*/ 3738 h 5132"/>
              <a:gd name="T48" fmla="*/ 4948 w 6894"/>
              <a:gd name="T49" fmla="*/ 2528 h 5132"/>
              <a:gd name="T50" fmla="*/ 4611 w 6894"/>
              <a:gd name="T51" fmla="*/ 1746 h 5132"/>
              <a:gd name="T52" fmla="*/ 4550 w 6894"/>
              <a:gd name="T53" fmla="*/ 1609 h 5132"/>
              <a:gd name="T54" fmla="*/ 4412 w 6894"/>
              <a:gd name="T55" fmla="*/ 1471 h 5132"/>
              <a:gd name="T56" fmla="*/ 4351 w 6894"/>
              <a:gd name="T57" fmla="*/ 1394 h 5132"/>
              <a:gd name="T58" fmla="*/ 4259 w 6894"/>
              <a:gd name="T59" fmla="*/ 1348 h 5132"/>
              <a:gd name="T60" fmla="*/ 4167 w 6894"/>
              <a:gd name="T61" fmla="*/ 1318 h 5132"/>
              <a:gd name="T62" fmla="*/ 4090 w 6894"/>
              <a:gd name="T63" fmla="*/ 1272 h 5132"/>
              <a:gd name="T64" fmla="*/ 3968 w 6894"/>
              <a:gd name="T65" fmla="*/ 797 h 5132"/>
              <a:gd name="T66" fmla="*/ 3355 w 6894"/>
              <a:gd name="T67" fmla="*/ 582 h 5132"/>
              <a:gd name="T68" fmla="*/ 2773 w 6894"/>
              <a:gd name="T69" fmla="*/ 398 h 5132"/>
              <a:gd name="T70" fmla="*/ 2681 w 6894"/>
              <a:gd name="T71" fmla="*/ 383 h 5132"/>
              <a:gd name="T72" fmla="*/ 2497 w 6894"/>
              <a:gd name="T73" fmla="*/ 337 h 5132"/>
              <a:gd name="T74" fmla="*/ 2145 w 6894"/>
              <a:gd name="T75" fmla="*/ 429 h 5132"/>
              <a:gd name="T76" fmla="*/ 2083 w 6894"/>
              <a:gd name="T77" fmla="*/ 475 h 5132"/>
              <a:gd name="T78" fmla="*/ 1945 w 6894"/>
              <a:gd name="T79" fmla="*/ 475 h 5132"/>
              <a:gd name="T80" fmla="*/ 1869 w 6894"/>
              <a:gd name="T81" fmla="*/ 383 h 5132"/>
              <a:gd name="T82" fmla="*/ 1823 w 6894"/>
              <a:gd name="T83" fmla="*/ 322 h 5132"/>
              <a:gd name="T84" fmla="*/ 1731 w 6894"/>
              <a:gd name="T85" fmla="*/ 138 h 5132"/>
              <a:gd name="T86" fmla="*/ 1241 w 6894"/>
              <a:gd name="T87" fmla="*/ 123 h 5132"/>
              <a:gd name="T88" fmla="*/ 1026 w 6894"/>
              <a:gd name="T89" fmla="*/ 123 h 5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94" h="5132">
                <a:moveTo>
                  <a:pt x="1026" y="123"/>
                </a:moveTo>
                <a:cubicBezTo>
                  <a:pt x="1026" y="153"/>
                  <a:pt x="1041" y="153"/>
                  <a:pt x="1011" y="138"/>
                </a:cubicBezTo>
                <a:cubicBezTo>
                  <a:pt x="1026" y="168"/>
                  <a:pt x="1026" y="168"/>
                  <a:pt x="995" y="168"/>
                </a:cubicBezTo>
                <a:cubicBezTo>
                  <a:pt x="842" y="383"/>
                  <a:pt x="950" y="383"/>
                  <a:pt x="950" y="613"/>
                </a:cubicBezTo>
                <a:cubicBezTo>
                  <a:pt x="950" y="705"/>
                  <a:pt x="904" y="766"/>
                  <a:pt x="858" y="797"/>
                </a:cubicBezTo>
                <a:cubicBezTo>
                  <a:pt x="750" y="843"/>
                  <a:pt x="704" y="766"/>
                  <a:pt x="628" y="766"/>
                </a:cubicBezTo>
                <a:lnTo>
                  <a:pt x="628" y="797"/>
                </a:lnTo>
                <a:lnTo>
                  <a:pt x="674" y="812"/>
                </a:lnTo>
                <a:cubicBezTo>
                  <a:pt x="720" y="827"/>
                  <a:pt x="689" y="812"/>
                  <a:pt x="720" y="827"/>
                </a:cubicBezTo>
                <a:cubicBezTo>
                  <a:pt x="720" y="950"/>
                  <a:pt x="674" y="996"/>
                  <a:pt x="612" y="1057"/>
                </a:cubicBezTo>
                <a:lnTo>
                  <a:pt x="383" y="1272"/>
                </a:lnTo>
                <a:cubicBezTo>
                  <a:pt x="260" y="1333"/>
                  <a:pt x="107" y="1302"/>
                  <a:pt x="0" y="1272"/>
                </a:cubicBezTo>
                <a:lnTo>
                  <a:pt x="76" y="1302"/>
                </a:lnTo>
                <a:cubicBezTo>
                  <a:pt x="76" y="1302"/>
                  <a:pt x="76" y="1302"/>
                  <a:pt x="92" y="1302"/>
                </a:cubicBezTo>
                <a:lnTo>
                  <a:pt x="183" y="1318"/>
                </a:lnTo>
                <a:cubicBezTo>
                  <a:pt x="245" y="1318"/>
                  <a:pt x="275" y="1333"/>
                  <a:pt x="275" y="1379"/>
                </a:cubicBezTo>
                <a:cubicBezTo>
                  <a:pt x="275" y="1379"/>
                  <a:pt x="275" y="1394"/>
                  <a:pt x="275" y="1394"/>
                </a:cubicBezTo>
                <a:cubicBezTo>
                  <a:pt x="275" y="1440"/>
                  <a:pt x="245" y="1440"/>
                  <a:pt x="229" y="1471"/>
                </a:cubicBezTo>
                <a:cubicBezTo>
                  <a:pt x="183" y="1532"/>
                  <a:pt x="199" y="1532"/>
                  <a:pt x="168" y="1563"/>
                </a:cubicBezTo>
                <a:cubicBezTo>
                  <a:pt x="168" y="1563"/>
                  <a:pt x="168" y="1563"/>
                  <a:pt x="168" y="1563"/>
                </a:cubicBezTo>
                <a:cubicBezTo>
                  <a:pt x="168" y="1563"/>
                  <a:pt x="168" y="1563"/>
                  <a:pt x="168" y="1547"/>
                </a:cubicBezTo>
                <a:lnTo>
                  <a:pt x="260" y="1455"/>
                </a:lnTo>
                <a:cubicBezTo>
                  <a:pt x="367" y="1318"/>
                  <a:pt x="275" y="1363"/>
                  <a:pt x="367" y="1333"/>
                </a:cubicBezTo>
                <a:cubicBezTo>
                  <a:pt x="398" y="1272"/>
                  <a:pt x="689" y="1088"/>
                  <a:pt x="735" y="935"/>
                </a:cubicBezTo>
                <a:cubicBezTo>
                  <a:pt x="766" y="873"/>
                  <a:pt x="750" y="873"/>
                  <a:pt x="812" y="843"/>
                </a:cubicBezTo>
                <a:cubicBezTo>
                  <a:pt x="904" y="812"/>
                  <a:pt x="950" y="797"/>
                  <a:pt x="980" y="689"/>
                </a:cubicBezTo>
                <a:cubicBezTo>
                  <a:pt x="1026" y="551"/>
                  <a:pt x="873" y="214"/>
                  <a:pt x="1072" y="199"/>
                </a:cubicBezTo>
                <a:cubicBezTo>
                  <a:pt x="1133" y="199"/>
                  <a:pt x="1133" y="230"/>
                  <a:pt x="1210" y="214"/>
                </a:cubicBezTo>
                <a:cubicBezTo>
                  <a:pt x="1440" y="184"/>
                  <a:pt x="1578" y="0"/>
                  <a:pt x="1685" y="245"/>
                </a:cubicBezTo>
                <a:cubicBezTo>
                  <a:pt x="1716" y="306"/>
                  <a:pt x="1731" y="322"/>
                  <a:pt x="1762" y="368"/>
                </a:cubicBezTo>
                <a:cubicBezTo>
                  <a:pt x="1853" y="414"/>
                  <a:pt x="1807" y="475"/>
                  <a:pt x="1930" y="536"/>
                </a:cubicBezTo>
                <a:cubicBezTo>
                  <a:pt x="1930" y="536"/>
                  <a:pt x="1945" y="536"/>
                  <a:pt x="1945" y="536"/>
                </a:cubicBezTo>
                <a:cubicBezTo>
                  <a:pt x="2007" y="567"/>
                  <a:pt x="2022" y="551"/>
                  <a:pt x="2114" y="551"/>
                </a:cubicBezTo>
                <a:cubicBezTo>
                  <a:pt x="2114" y="551"/>
                  <a:pt x="2099" y="597"/>
                  <a:pt x="2114" y="551"/>
                </a:cubicBezTo>
                <a:cubicBezTo>
                  <a:pt x="2114" y="551"/>
                  <a:pt x="2114" y="536"/>
                  <a:pt x="2114" y="536"/>
                </a:cubicBezTo>
                <a:lnTo>
                  <a:pt x="2236" y="460"/>
                </a:lnTo>
                <a:cubicBezTo>
                  <a:pt x="2236" y="444"/>
                  <a:pt x="2236" y="444"/>
                  <a:pt x="2252" y="444"/>
                </a:cubicBezTo>
                <a:cubicBezTo>
                  <a:pt x="2344" y="429"/>
                  <a:pt x="2298" y="414"/>
                  <a:pt x="2405" y="414"/>
                </a:cubicBezTo>
                <a:cubicBezTo>
                  <a:pt x="2405" y="414"/>
                  <a:pt x="2405" y="398"/>
                  <a:pt x="2466" y="398"/>
                </a:cubicBezTo>
                <a:lnTo>
                  <a:pt x="2834" y="460"/>
                </a:lnTo>
                <a:cubicBezTo>
                  <a:pt x="3048" y="475"/>
                  <a:pt x="3033" y="429"/>
                  <a:pt x="3125" y="460"/>
                </a:cubicBezTo>
                <a:cubicBezTo>
                  <a:pt x="3202" y="490"/>
                  <a:pt x="3355" y="628"/>
                  <a:pt x="3386" y="689"/>
                </a:cubicBezTo>
                <a:cubicBezTo>
                  <a:pt x="3447" y="689"/>
                  <a:pt x="3523" y="720"/>
                  <a:pt x="3585" y="705"/>
                </a:cubicBezTo>
                <a:cubicBezTo>
                  <a:pt x="3677" y="674"/>
                  <a:pt x="3661" y="643"/>
                  <a:pt x="3784" y="659"/>
                </a:cubicBezTo>
                <a:cubicBezTo>
                  <a:pt x="3830" y="705"/>
                  <a:pt x="3860" y="720"/>
                  <a:pt x="3876" y="797"/>
                </a:cubicBezTo>
                <a:cubicBezTo>
                  <a:pt x="3891" y="843"/>
                  <a:pt x="3891" y="935"/>
                  <a:pt x="3891" y="996"/>
                </a:cubicBezTo>
                <a:cubicBezTo>
                  <a:pt x="3891" y="1149"/>
                  <a:pt x="3968" y="1241"/>
                  <a:pt x="3952" y="1394"/>
                </a:cubicBezTo>
                <a:cubicBezTo>
                  <a:pt x="4014" y="1409"/>
                  <a:pt x="4197" y="1471"/>
                  <a:pt x="4259" y="1501"/>
                </a:cubicBezTo>
                <a:cubicBezTo>
                  <a:pt x="4381" y="1563"/>
                  <a:pt x="4397" y="1609"/>
                  <a:pt x="4443" y="1746"/>
                </a:cubicBezTo>
                <a:cubicBezTo>
                  <a:pt x="4489" y="1869"/>
                  <a:pt x="4504" y="1946"/>
                  <a:pt x="4535" y="2084"/>
                </a:cubicBezTo>
                <a:cubicBezTo>
                  <a:pt x="4565" y="2221"/>
                  <a:pt x="4565" y="2283"/>
                  <a:pt x="4626" y="2405"/>
                </a:cubicBezTo>
                <a:cubicBezTo>
                  <a:pt x="4642" y="2405"/>
                  <a:pt x="4642" y="2405"/>
                  <a:pt x="4642" y="2421"/>
                </a:cubicBezTo>
                <a:cubicBezTo>
                  <a:pt x="4642" y="2421"/>
                  <a:pt x="4703" y="2497"/>
                  <a:pt x="4749" y="2513"/>
                </a:cubicBezTo>
                <a:cubicBezTo>
                  <a:pt x="4764" y="2513"/>
                  <a:pt x="4764" y="2513"/>
                  <a:pt x="4764" y="2513"/>
                </a:cubicBezTo>
                <a:lnTo>
                  <a:pt x="4795" y="2528"/>
                </a:lnTo>
                <a:cubicBezTo>
                  <a:pt x="4948" y="2589"/>
                  <a:pt x="4642" y="2834"/>
                  <a:pt x="4749" y="3079"/>
                </a:cubicBezTo>
                <a:lnTo>
                  <a:pt x="4826" y="3217"/>
                </a:lnTo>
                <a:cubicBezTo>
                  <a:pt x="5055" y="3432"/>
                  <a:pt x="5040" y="3340"/>
                  <a:pt x="5255" y="3692"/>
                </a:cubicBezTo>
                <a:cubicBezTo>
                  <a:pt x="5285" y="3723"/>
                  <a:pt x="5285" y="3753"/>
                  <a:pt x="5301" y="3784"/>
                </a:cubicBezTo>
                <a:cubicBezTo>
                  <a:pt x="5377" y="3891"/>
                  <a:pt x="5316" y="3723"/>
                  <a:pt x="5393" y="3922"/>
                </a:cubicBezTo>
                <a:cubicBezTo>
                  <a:pt x="5423" y="3983"/>
                  <a:pt x="5438" y="3983"/>
                  <a:pt x="5469" y="4091"/>
                </a:cubicBezTo>
                <a:cubicBezTo>
                  <a:pt x="5484" y="4136"/>
                  <a:pt x="5546" y="4213"/>
                  <a:pt x="5576" y="4274"/>
                </a:cubicBezTo>
                <a:cubicBezTo>
                  <a:pt x="5622" y="4336"/>
                  <a:pt x="5668" y="4382"/>
                  <a:pt x="5760" y="4397"/>
                </a:cubicBezTo>
                <a:cubicBezTo>
                  <a:pt x="5990" y="4474"/>
                  <a:pt x="6159" y="4320"/>
                  <a:pt x="6281" y="4474"/>
                </a:cubicBezTo>
                <a:cubicBezTo>
                  <a:pt x="6373" y="4581"/>
                  <a:pt x="6327" y="4749"/>
                  <a:pt x="6603" y="4933"/>
                </a:cubicBezTo>
                <a:cubicBezTo>
                  <a:pt x="6787" y="5040"/>
                  <a:pt x="6802" y="5117"/>
                  <a:pt x="6894" y="5132"/>
                </a:cubicBezTo>
                <a:lnTo>
                  <a:pt x="6894" y="4887"/>
                </a:lnTo>
                <a:cubicBezTo>
                  <a:pt x="6741" y="4887"/>
                  <a:pt x="6496" y="4642"/>
                  <a:pt x="6434" y="4550"/>
                </a:cubicBezTo>
                <a:cubicBezTo>
                  <a:pt x="6404" y="4474"/>
                  <a:pt x="6312" y="4259"/>
                  <a:pt x="6220" y="4228"/>
                </a:cubicBezTo>
                <a:cubicBezTo>
                  <a:pt x="5990" y="4136"/>
                  <a:pt x="6021" y="4305"/>
                  <a:pt x="5791" y="4228"/>
                </a:cubicBezTo>
                <a:cubicBezTo>
                  <a:pt x="5714" y="4213"/>
                  <a:pt x="5699" y="4167"/>
                  <a:pt x="5653" y="4091"/>
                </a:cubicBezTo>
                <a:cubicBezTo>
                  <a:pt x="5592" y="3968"/>
                  <a:pt x="5546" y="3845"/>
                  <a:pt x="5469" y="3738"/>
                </a:cubicBezTo>
                <a:cubicBezTo>
                  <a:pt x="5255" y="3462"/>
                  <a:pt x="5255" y="3325"/>
                  <a:pt x="4979" y="3125"/>
                </a:cubicBezTo>
                <a:cubicBezTo>
                  <a:pt x="4902" y="3079"/>
                  <a:pt x="4780" y="2926"/>
                  <a:pt x="4856" y="2788"/>
                </a:cubicBezTo>
                <a:cubicBezTo>
                  <a:pt x="4887" y="2681"/>
                  <a:pt x="4933" y="2681"/>
                  <a:pt x="4948" y="2528"/>
                </a:cubicBezTo>
                <a:cubicBezTo>
                  <a:pt x="4795" y="2405"/>
                  <a:pt x="4764" y="2421"/>
                  <a:pt x="4734" y="2298"/>
                </a:cubicBezTo>
                <a:cubicBezTo>
                  <a:pt x="4734" y="2237"/>
                  <a:pt x="4703" y="2068"/>
                  <a:pt x="4688" y="2007"/>
                </a:cubicBezTo>
                <a:cubicBezTo>
                  <a:pt x="4657" y="1915"/>
                  <a:pt x="4611" y="1823"/>
                  <a:pt x="4611" y="1746"/>
                </a:cubicBezTo>
                <a:cubicBezTo>
                  <a:pt x="4581" y="1731"/>
                  <a:pt x="4596" y="1762"/>
                  <a:pt x="4581" y="1701"/>
                </a:cubicBezTo>
                <a:cubicBezTo>
                  <a:pt x="4565" y="1701"/>
                  <a:pt x="4565" y="1716"/>
                  <a:pt x="4565" y="1670"/>
                </a:cubicBezTo>
                <a:cubicBezTo>
                  <a:pt x="4535" y="1655"/>
                  <a:pt x="4550" y="1655"/>
                  <a:pt x="4550" y="1609"/>
                </a:cubicBezTo>
                <a:lnTo>
                  <a:pt x="4504" y="1578"/>
                </a:lnTo>
                <a:cubicBezTo>
                  <a:pt x="4473" y="1532"/>
                  <a:pt x="4458" y="1501"/>
                  <a:pt x="4443" y="1440"/>
                </a:cubicBezTo>
                <a:cubicBezTo>
                  <a:pt x="4412" y="1455"/>
                  <a:pt x="4381" y="1455"/>
                  <a:pt x="4412" y="1471"/>
                </a:cubicBezTo>
                <a:cubicBezTo>
                  <a:pt x="4397" y="1455"/>
                  <a:pt x="4397" y="1425"/>
                  <a:pt x="4397" y="1409"/>
                </a:cubicBezTo>
                <a:cubicBezTo>
                  <a:pt x="4366" y="1425"/>
                  <a:pt x="4366" y="1425"/>
                  <a:pt x="4366" y="1409"/>
                </a:cubicBezTo>
                <a:cubicBezTo>
                  <a:pt x="4351" y="1409"/>
                  <a:pt x="4351" y="1409"/>
                  <a:pt x="4351" y="1394"/>
                </a:cubicBezTo>
                <a:cubicBezTo>
                  <a:pt x="4320" y="1379"/>
                  <a:pt x="4351" y="1394"/>
                  <a:pt x="4320" y="1379"/>
                </a:cubicBezTo>
                <a:cubicBezTo>
                  <a:pt x="4274" y="1363"/>
                  <a:pt x="4305" y="1379"/>
                  <a:pt x="4289" y="1363"/>
                </a:cubicBezTo>
                <a:lnTo>
                  <a:pt x="4259" y="1348"/>
                </a:lnTo>
                <a:lnTo>
                  <a:pt x="4213" y="1333"/>
                </a:lnTo>
                <a:cubicBezTo>
                  <a:pt x="4197" y="1333"/>
                  <a:pt x="4182" y="1333"/>
                  <a:pt x="4167" y="1318"/>
                </a:cubicBezTo>
                <a:cubicBezTo>
                  <a:pt x="4167" y="1318"/>
                  <a:pt x="4167" y="1318"/>
                  <a:pt x="4167" y="1318"/>
                </a:cubicBezTo>
                <a:cubicBezTo>
                  <a:pt x="4167" y="1318"/>
                  <a:pt x="4167" y="1318"/>
                  <a:pt x="4167" y="1302"/>
                </a:cubicBezTo>
                <a:cubicBezTo>
                  <a:pt x="4121" y="1302"/>
                  <a:pt x="4152" y="1318"/>
                  <a:pt x="4106" y="1302"/>
                </a:cubicBezTo>
                <a:cubicBezTo>
                  <a:pt x="4075" y="1287"/>
                  <a:pt x="4106" y="1302"/>
                  <a:pt x="4090" y="1272"/>
                </a:cubicBezTo>
                <a:cubicBezTo>
                  <a:pt x="4044" y="1287"/>
                  <a:pt x="4060" y="1302"/>
                  <a:pt x="4060" y="1256"/>
                </a:cubicBezTo>
                <a:cubicBezTo>
                  <a:pt x="3998" y="1210"/>
                  <a:pt x="3983" y="1164"/>
                  <a:pt x="3983" y="1057"/>
                </a:cubicBezTo>
                <a:cubicBezTo>
                  <a:pt x="3983" y="980"/>
                  <a:pt x="3968" y="858"/>
                  <a:pt x="3968" y="797"/>
                </a:cubicBezTo>
                <a:lnTo>
                  <a:pt x="3906" y="705"/>
                </a:lnTo>
                <a:cubicBezTo>
                  <a:pt x="3814" y="475"/>
                  <a:pt x="3569" y="674"/>
                  <a:pt x="3431" y="628"/>
                </a:cubicBezTo>
                <a:cubicBezTo>
                  <a:pt x="3355" y="613"/>
                  <a:pt x="3401" y="613"/>
                  <a:pt x="3355" y="582"/>
                </a:cubicBezTo>
                <a:cubicBezTo>
                  <a:pt x="3309" y="551"/>
                  <a:pt x="3309" y="582"/>
                  <a:pt x="3263" y="551"/>
                </a:cubicBezTo>
                <a:cubicBezTo>
                  <a:pt x="3232" y="475"/>
                  <a:pt x="3294" y="490"/>
                  <a:pt x="3186" y="444"/>
                </a:cubicBezTo>
                <a:cubicBezTo>
                  <a:pt x="2987" y="368"/>
                  <a:pt x="3018" y="475"/>
                  <a:pt x="2773" y="398"/>
                </a:cubicBezTo>
                <a:cubicBezTo>
                  <a:pt x="2696" y="383"/>
                  <a:pt x="2727" y="429"/>
                  <a:pt x="2711" y="383"/>
                </a:cubicBezTo>
                <a:cubicBezTo>
                  <a:pt x="2711" y="368"/>
                  <a:pt x="2696" y="368"/>
                  <a:pt x="2696" y="368"/>
                </a:cubicBezTo>
                <a:lnTo>
                  <a:pt x="2681" y="383"/>
                </a:lnTo>
                <a:cubicBezTo>
                  <a:pt x="2635" y="383"/>
                  <a:pt x="2604" y="383"/>
                  <a:pt x="2574" y="368"/>
                </a:cubicBezTo>
                <a:cubicBezTo>
                  <a:pt x="2574" y="368"/>
                  <a:pt x="2543" y="368"/>
                  <a:pt x="2543" y="368"/>
                </a:cubicBezTo>
                <a:cubicBezTo>
                  <a:pt x="2512" y="352"/>
                  <a:pt x="2512" y="352"/>
                  <a:pt x="2497" y="337"/>
                </a:cubicBezTo>
                <a:lnTo>
                  <a:pt x="2359" y="337"/>
                </a:lnTo>
                <a:cubicBezTo>
                  <a:pt x="2344" y="306"/>
                  <a:pt x="2344" y="352"/>
                  <a:pt x="2282" y="352"/>
                </a:cubicBezTo>
                <a:cubicBezTo>
                  <a:pt x="2236" y="383"/>
                  <a:pt x="2206" y="429"/>
                  <a:pt x="2145" y="429"/>
                </a:cubicBezTo>
                <a:lnTo>
                  <a:pt x="2129" y="460"/>
                </a:lnTo>
                <a:cubicBezTo>
                  <a:pt x="2129" y="490"/>
                  <a:pt x="2129" y="475"/>
                  <a:pt x="2099" y="460"/>
                </a:cubicBezTo>
                <a:cubicBezTo>
                  <a:pt x="2099" y="490"/>
                  <a:pt x="2129" y="490"/>
                  <a:pt x="2083" y="475"/>
                </a:cubicBezTo>
                <a:lnTo>
                  <a:pt x="2007" y="506"/>
                </a:lnTo>
                <a:cubicBezTo>
                  <a:pt x="1991" y="506"/>
                  <a:pt x="1991" y="506"/>
                  <a:pt x="1976" y="506"/>
                </a:cubicBezTo>
                <a:cubicBezTo>
                  <a:pt x="1945" y="490"/>
                  <a:pt x="1945" y="490"/>
                  <a:pt x="1945" y="475"/>
                </a:cubicBezTo>
                <a:cubicBezTo>
                  <a:pt x="1915" y="475"/>
                  <a:pt x="1930" y="490"/>
                  <a:pt x="1915" y="460"/>
                </a:cubicBezTo>
                <a:cubicBezTo>
                  <a:pt x="1899" y="460"/>
                  <a:pt x="1884" y="444"/>
                  <a:pt x="1884" y="444"/>
                </a:cubicBezTo>
                <a:cubicBezTo>
                  <a:pt x="1869" y="414"/>
                  <a:pt x="1869" y="444"/>
                  <a:pt x="1869" y="383"/>
                </a:cubicBezTo>
                <a:cubicBezTo>
                  <a:pt x="1838" y="398"/>
                  <a:pt x="1838" y="398"/>
                  <a:pt x="1853" y="368"/>
                </a:cubicBezTo>
                <a:cubicBezTo>
                  <a:pt x="1823" y="383"/>
                  <a:pt x="1823" y="383"/>
                  <a:pt x="1838" y="352"/>
                </a:cubicBezTo>
                <a:lnTo>
                  <a:pt x="1823" y="322"/>
                </a:lnTo>
                <a:lnTo>
                  <a:pt x="1807" y="306"/>
                </a:lnTo>
                <a:cubicBezTo>
                  <a:pt x="1792" y="291"/>
                  <a:pt x="1792" y="322"/>
                  <a:pt x="1792" y="260"/>
                </a:cubicBezTo>
                <a:cubicBezTo>
                  <a:pt x="1762" y="214"/>
                  <a:pt x="1762" y="214"/>
                  <a:pt x="1731" y="138"/>
                </a:cubicBezTo>
                <a:cubicBezTo>
                  <a:pt x="1700" y="77"/>
                  <a:pt x="1685" y="77"/>
                  <a:pt x="1608" y="61"/>
                </a:cubicBezTo>
                <a:cubicBezTo>
                  <a:pt x="1440" y="15"/>
                  <a:pt x="1409" y="92"/>
                  <a:pt x="1287" y="107"/>
                </a:cubicBezTo>
                <a:cubicBezTo>
                  <a:pt x="1271" y="123"/>
                  <a:pt x="1317" y="153"/>
                  <a:pt x="1241" y="123"/>
                </a:cubicBezTo>
                <a:cubicBezTo>
                  <a:pt x="1225" y="138"/>
                  <a:pt x="1225" y="138"/>
                  <a:pt x="1195" y="153"/>
                </a:cubicBezTo>
                <a:cubicBezTo>
                  <a:pt x="1164" y="153"/>
                  <a:pt x="1087" y="153"/>
                  <a:pt x="1057" y="46"/>
                </a:cubicBezTo>
                <a:lnTo>
                  <a:pt x="1026" y="123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6F21616-5FA1-402B-ABCC-977AFE573453}"/>
              </a:ext>
            </a:extLst>
          </p:cNvPr>
          <p:cNvSpPr>
            <a:spLocks/>
          </p:cNvSpPr>
          <p:nvPr/>
        </p:nvSpPr>
        <p:spPr bwMode="auto">
          <a:xfrm>
            <a:off x="3225800" y="5343525"/>
            <a:ext cx="1766888" cy="939800"/>
          </a:xfrm>
          <a:custGeom>
            <a:avLst/>
            <a:gdLst>
              <a:gd name="T0" fmla="*/ 4397 w 4719"/>
              <a:gd name="T1" fmla="*/ 199 h 2512"/>
              <a:gd name="T2" fmla="*/ 4122 w 4719"/>
              <a:gd name="T3" fmla="*/ 490 h 2512"/>
              <a:gd name="T4" fmla="*/ 3815 w 4719"/>
              <a:gd name="T5" fmla="*/ 965 h 2512"/>
              <a:gd name="T6" fmla="*/ 3509 w 4719"/>
              <a:gd name="T7" fmla="*/ 1271 h 2512"/>
              <a:gd name="T8" fmla="*/ 3279 w 4719"/>
              <a:gd name="T9" fmla="*/ 1042 h 2512"/>
              <a:gd name="T10" fmla="*/ 3432 w 4719"/>
              <a:gd name="T11" fmla="*/ 1333 h 2512"/>
              <a:gd name="T12" fmla="*/ 3049 w 4719"/>
              <a:gd name="T13" fmla="*/ 1486 h 2512"/>
              <a:gd name="T14" fmla="*/ 2835 w 4719"/>
              <a:gd name="T15" fmla="*/ 1149 h 2512"/>
              <a:gd name="T16" fmla="*/ 2850 w 4719"/>
              <a:gd name="T17" fmla="*/ 1486 h 2512"/>
              <a:gd name="T18" fmla="*/ 2651 w 4719"/>
              <a:gd name="T19" fmla="*/ 1210 h 2512"/>
              <a:gd name="T20" fmla="*/ 2773 w 4719"/>
              <a:gd name="T21" fmla="*/ 1532 h 2512"/>
              <a:gd name="T22" fmla="*/ 2850 w 4719"/>
              <a:gd name="T23" fmla="*/ 1578 h 2512"/>
              <a:gd name="T24" fmla="*/ 2789 w 4719"/>
              <a:gd name="T25" fmla="*/ 1562 h 2512"/>
              <a:gd name="T26" fmla="*/ 2360 w 4719"/>
              <a:gd name="T27" fmla="*/ 1547 h 2512"/>
              <a:gd name="T28" fmla="*/ 2023 w 4719"/>
              <a:gd name="T29" fmla="*/ 1133 h 2512"/>
              <a:gd name="T30" fmla="*/ 2145 w 4719"/>
              <a:gd name="T31" fmla="*/ 1578 h 2512"/>
              <a:gd name="T32" fmla="*/ 2038 w 4719"/>
              <a:gd name="T33" fmla="*/ 1624 h 2512"/>
              <a:gd name="T34" fmla="*/ 2436 w 4719"/>
              <a:gd name="T35" fmla="*/ 1654 h 2512"/>
              <a:gd name="T36" fmla="*/ 1624 w 4719"/>
              <a:gd name="T37" fmla="*/ 2206 h 2512"/>
              <a:gd name="T38" fmla="*/ 1303 w 4719"/>
              <a:gd name="T39" fmla="*/ 2037 h 2512"/>
              <a:gd name="T40" fmla="*/ 1134 w 4719"/>
              <a:gd name="T41" fmla="*/ 1516 h 2512"/>
              <a:gd name="T42" fmla="*/ 1134 w 4719"/>
              <a:gd name="T43" fmla="*/ 1685 h 2512"/>
              <a:gd name="T44" fmla="*/ 1241 w 4719"/>
              <a:gd name="T45" fmla="*/ 2037 h 2512"/>
              <a:gd name="T46" fmla="*/ 935 w 4719"/>
              <a:gd name="T47" fmla="*/ 1976 h 2512"/>
              <a:gd name="T48" fmla="*/ 981 w 4719"/>
              <a:gd name="T49" fmla="*/ 2068 h 2512"/>
              <a:gd name="T50" fmla="*/ 1272 w 4719"/>
              <a:gd name="T51" fmla="*/ 2145 h 2512"/>
              <a:gd name="T52" fmla="*/ 1456 w 4719"/>
              <a:gd name="T53" fmla="*/ 2237 h 2512"/>
              <a:gd name="T54" fmla="*/ 445 w 4719"/>
              <a:gd name="T55" fmla="*/ 2359 h 2512"/>
              <a:gd name="T56" fmla="*/ 368 w 4719"/>
              <a:gd name="T57" fmla="*/ 2359 h 2512"/>
              <a:gd name="T58" fmla="*/ 307 w 4719"/>
              <a:gd name="T59" fmla="*/ 2436 h 2512"/>
              <a:gd name="T60" fmla="*/ 1165 w 4719"/>
              <a:gd name="T61" fmla="*/ 2420 h 2512"/>
              <a:gd name="T62" fmla="*/ 1808 w 4719"/>
              <a:gd name="T63" fmla="*/ 2206 h 2512"/>
              <a:gd name="T64" fmla="*/ 2115 w 4719"/>
              <a:gd name="T65" fmla="*/ 2083 h 2512"/>
              <a:gd name="T66" fmla="*/ 2161 w 4719"/>
              <a:gd name="T67" fmla="*/ 2512 h 2512"/>
              <a:gd name="T68" fmla="*/ 2299 w 4719"/>
              <a:gd name="T69" fmla="*/ 1930 h 2512"/>
              <a:gd name="T70" fmla="*/ 2498 w 4719"/>
              <a:gd name="T71" fmla="*/ 1700 h 2512"/>
              <a:gd name="T72" fmla="*/ 2835 w 4719"/>
              <a:gd name="T73" fmla="*/ 1670 h 2512"/>
              <a:gd name="T74" fmla="*/ 2881 w 4719"/>
              <a:gd name="T75" fmla="*/ 1593 h 2512"/>
              <a:gd name="T76" fmla="*/ 3080 w 4719"/>
              <a:gd name="T77" fmla="*/ 1562 h 2512"/>
              <a:gd name="T78" fmla="*/ 3202 w 4719"/>
              <a:gd name="T79" fmla="*/ 1639 h 2512"/>
              <a:gd name="T80" fmla="*/ 3616 w 4719"/>
              <a:gd name="T81" fmla="*/ 1333 h 2512"/>
              <a:gd name="T82" fmla="*/ 3800 w 4719"/>
              <a:gd name="T83" fmla="*/ 1133 h 2512"/>
              <a:gd name="T84" fmla="*/ 4428 w 4719"/>
              <a:gd name="T85" fmla="*/ 628 h 2512"/>
              <a:gd name="T86" fmla="*/ 4244 w 4719"/>
              <a:gd name="T87" fmla="*/ 444 h 2512"/>
              <a:gd name="T88" fmla="*/ 4597 w 4719"/>
              <a:gd name="T89" fmla="*/ 444 h 2512"/>
              <a:gd name="T90" fmla="*/ 4489 w 4719"/>
              <a:gd name="T91" fmla="*/ 352 h 2512"/>
              <a:gd name="T92" fmla="*/ 4535 w 4719"/>
              <a:gd name="T93" fmla="*/ 138 h 2512"/>
              <a:gd name="T94" fmla="*/ 4597 w 4719"/>
              <a:gd name="T95" fmla="*/ 76 h 2512"/>
              <a:gd name="T96" fmla="*/ 4581 w 4719"/>
              <a:gd name="T97" fmla="*/ 30 h 2512"/>
              <a:gd name="T98" fmla="*/ 4581 w 4719"/>
              <a:gd name="T99" fmla="*/ 107 h 2512"/>
              <a:gd name="T100" fmla="*/ 4535 w 4719"/>
              <a:gd name="T101" fmla="*/ 30 h 2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719" h="2512">
                <a:moveTo>
                  <a:pt x="4535" y="30"/>
                </a:moveTo>
                <a:lnTo>
                  <a:pt x="4397" y="199"/>
                </a:lnTo>
                <a:cubicBezTo>
                  <a:pt x="4352" y="245"/>
                  <a:pt x="4290" y="291"/>
                  <a:pt x="4244" y="321"/>
                </a:cubicBezTo>
                <a:cubicBezTo>
                  <a:pt x="4198" y="383"/>
                  <a:pt x="4152" y="444"/>
                  <a:pt x="4122" y="490"/>
                </a:cubicBezTo>
                <a:cubicBezTo>
                  <a:pt x="4091" y="536"/>
                  <a:pt x="4014" y="597"/>
                  <a:pt x="3984" y="628"/>
                </a:cubicBezTo>
                <a:lnTo>
                  <a:pt x="3815" y="965"/>
                </a:lnTo>
                <a:cubicBezTo>
                  <a:pt x="3723" y="1118"/>
                  <a:pt x="3754" y="1103"/>
                  <a:pt x="3708" y="1210"/>
                </a:cubicBezTo>
                <a:cubicBezTo>
                  <a:pt x="3662" y="1287"/>
                  <a:pt x="3601" y="1271"/>
                  <a:pt x="3509" y="1271"/>
                </a:cubicBezTo>
                <a:cubicBezTo>
                  <a:pt x="3478" y="1225"/>
                  <a:pt x="3448" y="1195"/>
                  <a:pt x="3417" y="1133"/>
                </a:cubicBezTo>
                <a:cubicBezTo>
                  <a:pt x="3386" y="1072"/>
                  <a:pt x="3371" y="1026"/>
                  <a:pt x="3279" y="1042"/>
                </a:cubicBezTo>
                <a:lnTo>
                  <a:pt x="3356" y="1195"/>
                </a:lnTo>
                <a:cubicBezTo>
                  <a:pt x="3386" y="1241"/>
                  <a:pt x="3432" y="1256"/>
                  <a:pt x="3432" y="1333"/>
                </a:cubicBezTo>
                <a:cubicBezTo>
                  <a:pt x="3248" y="1409"/>
                  <a:pt x="3310" y="1440"/>
                  <a:pt x="3141" y="1470"/>
                </a:cubicBezTo>
                <a:cubicBezTo>
                  <a:pt x="3003" y="1501"/>
                  <a:pt x="3049" y="1501"/>
                  <a:pt x="3049" y="1486"/>
                </a:cubicBezTo>
                <a:cubicBezTo>
                  <a:pt x="3003" y="1455"/>
                  <a:pt x="3019" y="1348"/>
                  <a:pt x="2973" y="1287"/>
                </a:cubicBezTo>
                <a:cubicBezTo>
                  <a:pt x="2927" y="1210"/>
                  <a:pt x="2896" y="1164"/>
                  <a:pt x="2835" y="1149"/>
                </a:cubicBezTo>
                <a:cubicBezTo>
                  <a:pt x="2850" y="1225"/>
                  <a:pt x="2911" y="1287"/>
                  <a:pt x="2942" y="1363"/>
                </a:cubicBezTo>
                <a:cubicBezTo>
                  <a:pt x="2973" y="1470"/>
                  <a:pt x="2942" y="1578"/>
                  <a:pt x="2850" y="1486"/>
                </a:cubicBezTo>
                <a:cubicBezTo>
                  <a:pt x="2819" y="1470"/>
                  <a:pt x="2804" y="1425"/>
                  <a:pt x="2789" y="1379"/>
                </a:cubicBezTo>
                <a:cubicBezTo>
                  <a:pt x="2743" y="1271"/>
                  <a:pt x="2743" y="1348"/>
                  <a:pt x="2651" y="1210"/>
                </a:cubicBezTo>
                <a:cubicBezTo>
                  <a:pt x="2590" y="1149"/>
                  <a:pt x="2544" y="1164"/>
                  <a:pt x="2544" y="1210"/>
                </a:cubicBezTo>
                <a:cubicBezTo>
                  <a:pt x="2559" y="1317"/>
                  <a:pt x="2712" y="1302"/>
                  <a:pt x="2773" y="1532"/>
                </a:cubicBezTo>
                <a:cubicBezTo>
                  <a:pt x="2819" y="1516"/>
                  <a:pt x="2819" y="1501"/>
                  <a:pt x="2850" y="1516"/>
                </a:cubicBezTo>
                <a:lnTo>
                  <a:pt x="2850" y="1578"/>
                </a:lnTo>
                <a:cubicBezTo>
                  <a:pt x="2850" y="1578"/>
                  <a:pt x="2850" y="1608"/>
                  <a:pt x="2835" y="1608"/>
                </a:cubicBezTo>
                <a:cubicBezTo>
                  <a:pt x="2804" y="1608"/>
                  <a:pt x="2819" y="1608"/>
                  <a:pt x="2789" y="1562"/>
                </a:cubicBezTo>
                <a:cubicBezTo>
                  <a:pt x="2758" y="1516"/>
                  <a:pt x="2666" y="1547"/>
                  <a:pt x="2636" y="1562"/>
                </a:cubicBezTo>
                <a:cubicBezTo>
                  <a:pt x="2452" y="1624"/>
                  <a:pt x="2528" y="1593"/>
                  <a:pt x="2360" y="1547"/>
                </a:cubicBezTo>
                <a:lnTo>
                  <a:pt x="2222" y="1532"/>
                </a:lnTo>
                <a:cubicBezTo>
                  <a:pt x="2069" y="1440"/>
                  <a:pt x="2314" y="1271"/>
                  <a:pt x="2023" y="1133"/>
                </a:cubicBezTo>
                <a:cubicBezTo>
                  <a:pt x="1977" y="1225"/>
                  <a:pt x="2130" y="1195"/>
                  <a:pt x="2115" y="1363"/>
                </a:cubicBezTo>
                <a:cubicBezTo>
                  <a:pt x="2099" y="1486"/>
                  <a:pt x="2145" y="1470"/>
                  <a:pt x="2145" y="1578"/>
                </a:cubicBezTo>
                <a:cubicBezTo>
                  <a:pt x="2007" y="1578"/>
                  <a:pt x="2069" y="1532"/>
                  <a:pt x="1977" y="1516"/>
                </a:cubicBezTo>
                <a:cubicBezTo>
                  <a:pt x="1962" y="1562"/>
                  <a:pt x="1977" y="1593"/>
                  <a:pt x="2038" y="1624"/>
                </a:cubicBezTo>
                <a:cubicBezTo>
                  <a:pt x="2176" y="1654"/>
                  <a:pt x="2283" y="1593"/>
                  <a:pt x="2329" y="1593"/>
                </a:cubicBezTo>
                <a:cubicBezTo>
                  <a:pt x="2360" y="1593"/>
                  <a:pt x="2421" y="1624"/>
                  <a:pt x="2436" y="1654"/>
                </a:cubicBezTo>
                <a:cubicBezTo>
                  <a:pt x="2452" y="1700"/>
                  <a:pt x="2161" y="1961"/>
                  <a:pt x="2099" y="1991"/>
                </a:cubicBezTo>
                <a:lnTo>
                  <a:pt x="1624" y="2206"/>
                </a:lnTo>
                <a:cubicBezTo>
                  <a:pt x="1517" y="2237"/>
                  <a:pt x="1441" y="2160"/>
                  <a:pt x="1395" y="2114"/>
                </a:cubicBezTo>
                <a:cubicBezTo>
                  <a:pt x="1349" y="2083"/>
                  <a:pt x="1333" y="2083"/>
                  <a:pt x="1303" y="2037"/>
                </a:cubicBezTo>
                <a:lnTo>
                  <a:pt x="1195" y="1792"/>
                </a:lnTo>
                <a:cubicBezTo>
                  <a:pt x="1150" y="1685"/>
                  <a:pt x="1226" y="1624"/>
                  <a:pt x="1134" y="1516"/>
                </a:cubicBezTo>
                <a:cubicBezTo>
                  <a:pt x="1058" y="1440"/>
                  <a:pt x="1042" y="1470"/>
                  <a:pt x="1027" y="1486"/>
                </a:cubicBezTo>
                <a:cubicBezTo>
                  <a:pt x="1058" y="1562"/>
                  <a:pt x="1134" y="1547"/>
                  <a:pt x="1134" y="1685"/>
                </a:cubicBezTo>
                <a:cubicBezTo>
                  <a:pt x="1119" y="1808"/>
                  <a:pt x="1104" y="1777"/>
                  <a:pt x="1180" y="1884"/>
                </a:cubicBezTo>
                <a:cubicBezTo>
                  <a:pt x="1195" y="1930"/>
                  <a:pt x="1226" y="2007"/>
                  <a:pt x="1241" y="2037"/>
                </a:cubicBezTo>
                <a:cubicBezTo>
                  <a:pt x="1180" y="2099"/>
                  <a:pt x="1058" y="2022"/>
                  <a:pt x="981" y="1991"/>
                </a:cubicBezTo>
                <a:cubicBezTo>
                  <a:pt x="966" y="1991"/>
                  <a:pt x="950" y="1991"/>
                  <a:pt x="935" y="1976"/>
                </a:cubicBezTo>
                <a:lnTo>
                  <a:pt x="874" y="2007"/>
                </a:lnTo>
                <a:cubicBezTo>
                  <a:pt x="904" y="2037"/>
                  <a:pt x="920" y="2053"/>
                  <a:pt x="981" y="2068"/>
                </a:cubicBezTo>
                <a:cubicBezTo>
                  <a:pt x="1042" y="2083"/>
                  <a:pt x="1042" y="2083"/>
                  <a:pt x="1104" y="2099"/>
                </a:cubicBezTo>
                <a:cubicBezTo>
                  <a:pt x="1241" y="2114"/>
                  <a:pt x="1195" y="2129"/>
                  <a:pt x="1272" y="2145"/>
                </a:cubicBezTo>
                <a:cubicBezTo>
                  <a:pt x="1303" y="2160"/>
                  <a:pt x="1333" y="2145"/>
                  <a:pt x="1349" y="2191"/>
                </a:cubicBezTo>
                <a:cubicBezTo>
                  <a:pt x="1379" y="2221"/>
                  <a:pt x="1395" y="2191"/>
                  <a:pt x="1456" y="2237"/>
                </a:cubicBezTo>
                <a:cubicBezTo>
                  <a:pt x="1395" y="2267"/>
                  <a:pt x="1318" y="2344"/>
                  <a:pt x="1272" y="2359"/>
                </a:cubicBezTo>
                <a:cubicBezTo>
                  <a:pt x="1119" y="2374"/>
                  <a:pt x="598" y="2359"/>
                  <a:pt x="445" y="2359"/>
                </a:cubicBezTo>
                <a:cubicBezTo>
                  <a:pt x="414" y="2298"/>
                  <a:pt x="383" y="2237"/>
                  <a:pt x="307" y="2237"/>
                </a:cubicBezTo>
                <a:cubicBezTo>
                  <a:pt x="322" y="2298"/>
                  <a:pt x="353" y="2282"/>
                  <a:pt x="368" y="2359"/>
                </a:cubicBezTo>
                <a:cubicBezTo>
                  <a:pt x="200" y="2420"/>
                  <a:pt x="0" y="2328"/>
                  <a:pt x="16" y="2466"/>
                </a:cubicBezTo>
                <a:cubicBezTo>
                  <a:pt x="62" y="2451"/>
                  <a:pt x="246" y="2451"/>
                  <a:pt x="307" y="2436"/>
                </a:cubicBezTo>
                <a:cubicBezTo>
                  <a:pt x="475" y="2420"/>
                  <a:pt x="399" y="2390"/>
                  <a:pt x="583" y="2405"/>
                </a:cubicBezTo>
                <a:cubicBezTo>
                  <a:pt x="766" y="2420"/>
                  <a:pt x="950" y="2420"/>
                  <a:pt x="1165" y="2420"/>
                </a:cubicBezTo>
                <a:cubicBezTo>
                  <a:pt x="1333" y="2405"/>
                  <a:pt x="1287" y="2420"/>
                  <a:pt x="1410" y="2344"/>
                </a:cubicBezTo>
                <a:cubicBezTo>
                  <a:pt x="1471" y="2298"/>
                  <a:pt x="1701" y="2237"/>
                  <a:pt x="1808" y="2206"/>
                </a:cubicBezTo>
                <a:lnTo>
                  <a:pt x="1839" y="2191"/>
                </a:lnTo>
                <a:cubicBezTo>
                  <a:pt x="2007" y="2145"/>
                  <a:pt x="2023" y="2099"/>
                  <a:pt x="2115" y="2083"/>
                </a:cubicBezTo>
                <a:cubicBezTo>
                  <a:pt x="2099" y="2191"/>
                  <a:pt x="2069" y="2145"/>
                  <a:pt x="2099" y="2313"/>
                </a:cubicBezTo>
                <a:cubicBezTo>
                  <a:pt x="2115" y="2405"/>
                  <a:pt x="2099" y="2497"/>
                  <a:pt x="2161" y="2512"/>
                </a:cubicBezTo>
                <a:cubicBezTo>
                  <a:pt x="2222" y="2420"/>
                  <a:pt x="2130" y="2313"/>
                  <a:pt x="2145" y="2175"/>
                </a:cubicBezTo>
                <a:cubicBezTo>
                  <a:pt x="2176" y="2007"/>
                  <a:pt x="2222" y="2007"/>
                  <a:pt x="2299" y="1930"/>
                </a:cubicBezTo>
                <a:cubicBezTo>
                  <a:pt x="2345" y="1884"/>
                  <a:pt x="2375" y="1853"/>
                  <a:pt x="2406" y="1808"/>
                </a:cubicBezTo>
                <a:cubicBezTo>
                  <a:pt x="2452" y="1777"/>
                  <a:pt x="2467" y="1746"/>
                  <a:pt x="2498" y="1700"/>
                </a:cubicBezTo>
                <a:cubicBezTo>
                  <a:pt x="2544" y="1670"/>
                  <a:pt x="2728" y="1562"/>
                  <a:pt x="2773" y="1608"/>
                </a:cubicBezTo>
                <a:cubicBezTo>
                  <a:pt x="2850" y="1639"/>
                  <a:pt x="2789" y="1608"/>
                  <a:pt x="2835" y="1670"/>
                </a:cubicBezTo>
                <a:cubicBezTo>
                  <a:pt x="2850" y="1700"/>
                  <a:pt x="2957" y="1777"/>
                  <a:pt x="2988" y="1746"/>
                </a:cubicBezTo>
                <a:cubicBezTo>
                  <a:pt x="3034" y="1700"/>
                  <a:pt x="2881" y="1639"/>
                  <a:pt x="2881" y="1593"/>
                </a:cubicBezTo>
                <a:cubicBezTo>
                  <a:pt x="2896" y="1578"/>
                  <a:pt x="3126" y="1562"/>
                  <a:pt x="3095" y="1547"/>
                </a:cubicBezTo>
                <a:lnTo>
                  <a:pt x="3080" y="1562"/>
                </a:lnTo>
                <a:cubicBezTo>
                  <a:pt x="3172" y="1608"/>
                  <a:pt x="3157" y="1792"/>
                  <a:pt x="3218" y="1869"/>
                </a:cubicBezTo>
                <a:cubicBezTo>
                  <a:pt x="3264" y="1792"/>
                  <a:pt x="3218" y="1700"/>
                  <a:pt x="3202" y="1639"/>
                </a:cubicBezTo>
                <a:cubicBezTo>
                  <a:pt x="3157" y="1501"/>
                  <a:pt x="3386" y="1455"/>
                  <a:pt x="3463" y="1394"/>
                </a:cubicBezTo>
                <a:cubicBezTo>
                  <a:pt x="3524" y="1363"/>
                  <a:pt x="3509" y="1317"/>
                  <a:pt x="3616" y="1333"/>
                </a:cubicBezTo>
                <a:cubicBezTo>
                  <a:pt x="3739" y="1363"/>
                  <a:pt x="3631" y="1409"/>
                  <a:pt x="3739" y="1425"/>
                </a:cubicBezTo>
                <a:cubicBezTo>
                  <a:pt x="3769" y="1348"/>
                  <a:pt x="3708" y="1333"/>
                  <a:pt x="3800" y="1133"/>
                </a:cubicBezTo>
                <a:cubicBezTo>
                  <a:pt x="3877" y="934"/>
                  <a:pt x="4060" y="658"/>
                  <a:pt x="4183" y="505"/>
                </a:cubicBezTo>
                <a:cubicBezTo>
                  <a:pt x="4290" y="521"/>
                  <a:pt x="4321" y="613"/>
                  <a:pt x="4428" y="628"/>
                </a:cubicBezTo>
                <a:cubicBezTo>
                  <a:pt x="4428" y="567"/>
                  <a:pt x="4428" y="582"/>
                  <a:pt x="4413" y="536"/>
                </a:cubicBezTo>
                <a:lnTo>
                  <a:pt x="4244" y="444"/>
                </a:lnTo>
                <a:cubicBezTo>
                  <a:pt x="4260" y="398"/>
                  <a:pt x="4275" y="367"/>
                  <a:pt x="4352" y="352"/>
                </a:cubicBezTo>
                <a:cubicBezTo>
                  <a:pt x="4428" y="398"/>
                  <a:pt x="4489" y="413"/>
                  <a:pt x="4597" y="444"/>
                </a:cubicBezTo>
                <a:lnTo>
                  <a:pt x="4612" y="383"/>
                </a:lnTo>
                <a:cubicBezTo>
                  <a:pt x="4551" y="352"/>
                  <a:pt x="4551" y="367"/>
                  <a:pt x="4489" y="352"/>
                </a:cubicBezTo>
                <a:lnTo>
                  <a:pt x="4382" y="291"/>
                </a:lnTo>
                <a:lnTo>
                  <a:pt x="4535" y="138"/>
                </a:lnTo>
                <a:cubicBezTo>
                  <a:pt x="4612" y="168"/>
                  <a:pt x="4658" y="275"/>
                  <a:pt x="4719" y="230"/>
                </a:cubicBezTo>
                <a:cubicBezTo>
                  <a:pt x="4719" y="199"/>
                  <a:pt x="4627" y="107"/>
                  <a:pt x="4597" y="76"/>
                </a:cubicBezTo>
                <a:cubicBezTo>
                  <a:pt x="4597" y="15"/>
                  <a:pt x="4597" y="46"/>
                  <a:pt x="4612" y="0"/>
                </a:cubicBezTo>
                <a:lnTo>
                  <a:pt x="4581" y="30"/>
                </a:lnTo>
                <a:cubicBezTo>
                  <a:pt x="4581" y="46"/>
                  <a:pt x="4581" y="46"/>
                  <a:pt x="4581" y="46"/>
                </a:cubicBezTo>
                <a:cubicBezTo>
                  <a:pt x="4566" y="92"/>
                  <a:pt x="4566" y="76"/>
                  <a:pt x="4581" y="107"/>
                </a:cubicBezTo>
                <a:cubicBezTo>
                  <a:pt x="4535" y="107"/>
                  <a:pt x="4505" y="138"/>
                  <a:pt x="4474" y="138"/>
                </a:cubicBezTo>
                <a:lnTo>
                  <a:pt x="4535" y="30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AC7DD32-5B99-4E41-B6CE-E35394265922}"/>
              </a:ext>
            </a:extLst>
          </p:cNvPr>
          <p:cNvSpPr>
            <a:spLocks/>
          </p:cNvSpPr>
          <p:nvPr/>
        </p:nvSpPr>
        <p:spPr bwMode="auto">
          <a:xfrm>
            <a:off x="3519488" y="1184275"/>
            <a:ext cx="1536700" cy="992187"/>
          </a:xfrm>
          <a:custGeom>
            <a:avLst/>
            <a:gdLst>
              <a:gd name="T0" fmla="*/ 521 w 4106"/>
              <a:gd name="T1" fmla="*/ 261 h 2651"/>
              <a:gd name="T2" fmla="*/ 168 w 4106"/>
              <a:gd name="T3" fmla="*/ 261 h 2651"/>
              <a:gd name="T4" fmla="*/ 184 w 4106"/>
              <a:gd name="T5" fmla="*/ 337 h 2651"/>
              <a:gd name="T6" fmla="*/ 996 w 4106"/>
              <a:gd name="T7" fmla="*/ 383 h 2651"/>
              <a:gd name="T8" fmla="*/ 965 w 4106"/>
              <a:gd name="T9" fmla="*/ 613 h 2651"/>
              <a:gd name="T10" fmla="*/ 873 w 4106"/>
              <a:gd name="T11" fmla="*/ 1195 h 2651"/>
              <a:gd name="T12" fmla="*/ 689 w 4106"/>
              <a:gd name="T13" fmla="*/ 1961 h 2651"/>
              <a:gd name="T14" fmla="*/ 888 w 4106"/>
              <a:gd name="T15" fmla="*/ 1287 h 2651"/>
              <a:gd name="T16" fmla="*/ 1026 w 4106"/>
              <a:gd name="T17" fmla="*/ 1333 h 2651"/>
              <a:gd name="T18" fmla="*/ 1103 w 4106"/>
              <a:gd name="T19" fmla="*/ 1333 h 2651"/>
              <a:gd name="T20" fmla="*/ 1042 w 4106"/>
              <a:gd name="T21" fmla="*/ 766 h 2651"/>
              <a:gd name="T22" fmla="*/ 1072 w 4106"/>
              <a:gd name="T23" fmla="*/ 429 h 2651"/>
              <a:gd name="T24" fmla="*/ 1654 w 4106"/>
              <a:gd name="T25" fmla="*/ 583 h 2651"/>
              <a:gd name="T26" fmla="*/ 2007 w 4106"/>
              <a:gd name="T27" fmla="*/ 981 h 2651"/>
              <a:gd name="T28" fmla="*/ 1900 w 4106"/>
              <a:gd name="T29" fmla="*/ 1456 h 2651"/>
              <a:gd name="T30" fmla="*/ 1915 w 4106"/>
              <a:gd name="T31" fmla="*/ 1578 h 2651"/>
              <a:gd name="T32" fmla="*/ 1976 w 4106"/>
              <a:gd name="T33" fmla="*/ 1410 h 2651"/>
              <a:gd name="T34" fmla="*/ 2037 w 4106"/>
              <a:gd name="T35" fmla="*/ 1333 h 2651"/>
              <a:gd name="T36" fmla="*/ 1976 w 4106"/>
              <a:gd name="T37" fmla="*/ 1303 h 2651"/>
              <a:gd name="T38" fmla="*/ 2390 w 4106"/>
              <a:gd name="T39" fmla="*/ 1103 h 2651"/>
              <a:gd name="T40" fmla="*/ 2758 w 4106"/>
              <a:gd name="T41" fmla="*/ 1854 h 2651"/>
              <a:gd name="T42" fmla="*/ 3324 w 4106"/>
              <a:gd name="T43" fmla="*/ 2452 h 2651"/>
              <a:gd name="T44" fmla="*/ 3416 w 4106"/>
              <a:gd name="T45" fmla="*/ 2498 h 2651"/>
              <a:gd name="T46" fmla="*/ 3232 w 4106"/>
              <a:gd name="T47" fmla="*/ 2237 h 2651"/>
              <a:gd name="T48" fmla="*/ 2803 w 4106"/>
              <a:gd name="T49" fmla="*/ 1839 h 2651"/>
              <a:gd name="T50" fmla="*/ 2987 w 4106"/>
              <a:gd name="T51" fmla="*/ 1456 h 2651"/>
              <a:gd name="T52" fmla="*/ 3401 w 4106"/>
              <a:gd name="T53" fmla="*/ 1808 h 2651"/>
              <a:gd name="T54" fmla="*/ 4014 w 4106"/>
              <a:gd name="T55" fmla="*/ 2452 h 2651"/>
              <a:gd name="T56" fmla="*/ 4014 w 4106"/>
              <a:gd name="T57" fmla="*/ 2329 h 2651"/>
              <a:gd name="T58" fmla="*/ 3907 w 4106"/>
              <a:gd name="T59" fmla="*/ 1946 h 2651"/>
              <a:gd name="T60" fmla="*/ 3631 w 4106"/>
              <a:gd name="T61" fmla="*/ 1823 h 2651"/>
              <a:gd name="T62" fmla="*/ 3018 w 4106"/>
              <a:gd name="T63" fmla="*/ 1394 h 2651"/>
              <a:gd name="T64" fmla="*/ 2742 w 4106"/>
              <a:gd name="T65" fmla="*/ 1318 h 2651"/>
              <a:gd name="T66" fmla="*/ 2650 w 4106"/>
              <a:gd name="T67" fmla="*/ 874 h 2651"/>
              <a:gd name="T68" fmla="*/ 2497 w 4106"/>
              <a:gd name="T69" fmla="*/ 1057 h 2651"/>
              <a:gd name="T70" fmla="*/ 1976 w 4106"/>
              <a:gd name="T71" fmla="*/ 766 h 2651"/>
              <a:gd name="T72" fmla="*/ 1930 w 4106"/>
              <a:gd name="T73" fmla="*/ 751 h 2651"/>
              <a:gd name="T74" fmla="*/ 1884 w 4106"/>
              <a:gd name="T75" fmla="*/ 782 h 2651"/>
              <a:gd name="T76" fmla="*/ 1792 w 4106"/>
              <a:gd name="T77" fmla="*/ 552 h 2651"/>
              <a:gd name="T78" fmla="*/ 1532 w 4106"/>
              <a:gd name="T79" fmla="*/ 521 h 2651"/>
              <a:gd name="T80" fmla="*/ 934 w 4106"/>
              <a:gd name="T81" fmla="*/ 291 h 2651"/>
              <a:gd name="T82" fmla="*/ 812 w 4106"/>
              <a:gd name="T83" fmla="*/ 16 h 2651"/>
              <a:gd name="T84" fmla="*/ 705 w 4106"/>
              <a:gd name="T85" fmla="*/ 230 h 2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06" h="2651">
                <a:moveTo>
                  <a:pt x="705" y="230"/>
                </a:moveTo>
                <a:cubicBezTo>
                  <a:pt x="613" y="230"/>
                  <a:pt x="613" y="215"/>
                  <a:pt x="521" y="261"/>
                </a:cubicBezTo>
                <a:cubicBezTo>
                  <a:pt x="429" y="291"/>
                  <a:pt x="459" y="307"/>
                  <a:pt x="352" y="291"/>
                </a:cubicBezTo>
                <a:cubicBezTo>
                  <a:pt x="291" y="291"/>
                  <a:pt x="214" y="291"/>
                  <a:pt x="168" y="261"/>
                </a:cubicBezTo>
                <a:cubicBezTo>
                  <a:pt x="107" y="245"/>
                  <a:pt x="76" y="199"/>
                  <a:pt x="0" y="199"/>
                </a:cubicBezTo>
                <a:cubicBezTo>
                  <a:pt x="0" y="291"/>
                  <a:pt x="107" y="322"/>
                  <a:pt x="184" y="337"/>
                </a:cubicBezTo>
                <a:cubicBezTo>
                  <a:pt x="276" y="353"/>
                  <a:pt x="413" y="368"/>
                  <a:pt x="490" y="337"/>
                </a:cubicBezTo>
                <a:cubicBezTo>
                  <a:pt x="781" y="215"/>
                  <a:pt x="812" y="322"/>
                  <a:pt x="996" y="383"/>
                </a:cubicBezTo>
                <a:cubicBezTo>
                  <a:pt x="996" y="445"/>
                  <a:pt x="996" y="445"/>
                  <a:pt x="980" y="506"/>
                </a:cubicBezTo>
                <a:lnTo>
                  <a:pt x="965" y="613"/>
                </a:lnTo>
                <a:cubicBezTo>
                  <a:pt x="965" y="659"/>
                  <a:pt x="965" y="690"/>
                  <a:pt x="980" y="720"/>
                </a:cubicBezTo>
                <a:cubicBezTo>
                  <a:pt x="1042" y="950"/>
                  <a:pt x="1042" y="1011"/>
                  <a:pt x="873" y="1195"/>
                </a:cubicBezTo>
                <a:cubicBezTo>
                  <a:pt x="735" y="1349"/>
                  <a:pt x="796" y="1563"/>
                  <a:pt x="705" y="1793"/>
                </a:cubicBezTo>
                <a:cubicBezTo>
                  <a:pt x="674" y="1854"/>
                  <a:pt x="659" y="1931"/>
                  <a:pt x="689" y="1961"/>
                </a:cubicBezTo>
                <a:cubicBezTo>
                  <a:pt x="720" y="1931"/>
                  <a:pt x="812" y="1655"/>
                  <a:pt x="812" y="1594"/>
                </a:cubicBezTo>
                <a:cubicBezTo>
                  <a:pt x="827" y="1471"/>
                  <a:pt x="827" y="1394"/>
                  <a:pt x="888" y="1287"/>
                </a:cubicBezTo>
                <a:cubicBezTo>
                  <a:pt x="919" y="1226"/>
                  <a:pt x="888" y="1226"/>
                  <a:pt x="950" y="1195"/>
                </a:cubicBezTo>
                <a:cubicBezTo>
                  <a:pt x="996" y="1241"/>
                  <a:pt x="980" y="1287"/>
                  <a:pt x="1026" y="1333"/>
                </a:cubicBezTo>
                <a:cubicBezTo>
                  <a:pt x="1103" y="1456"/>
                  <a:pt x="1134" y="1686"/>
                  <a:pt x="1287" y="1716"/>
                </a:cubicBezTo>
                <a:lnTo>
                  <a:pt x="1103" y="1333"/>
                </a:lnTo>
                <a:cubicBezTo>
                  <a:pt x="1042" y="1257"/>
                  <a:pt x="996" y="1195"/>
                  <a:pt x="1042" y="1103"/>
                </a:cubicBezTo>
                <a:cubicBezTo>
                  <a:pt x="1118" y="889"/>
                  <a:pt x="1072" y="950"/>
                  <a:pt x="1042" y="766"/>
                </a:cubicBezTo>
                <a:cubicBezTo>
                  <a:pt x="1042" y="705"/>
                  <a:pt x="1026" y="628"/>
                  <a:pt x="1026" y="583"/>
                </a:cubicBezTo>
                <a:cubicBezTo>
                  <a:pt x="1026" y="521"/>
                  <a:pt x="1057" y="491"/>
                  <a:pt x="1072" y="429"/>
                </a:cubicBezTo>
                <a:cubicBezTo>
                  <a:pt x="1134" y="445"/>
                  <a:pt x="1256" y="506"/>
                  <a:pt x="1333" y="537"/>
                </a:cubicBezTo>
                <a:cubicBezTo>
                  <a:pt x="1471" y="598"/>
                  <a:pt x="1501" y="567"/>
                  <a:pt x="1654" y="583"/>
                </a:cubicBezTo>
                <a:cubicBezTo>
                  <a:pt x="1854" y="598"/>
                  <a:pt x="1777" y="690"/>
                  <a:pt x="1823" y="797"/>
                </a:cubicBezTo>
                <a:cubicBezTo>
                  <a:pt x="1869" y="874"/>
                  <a:pt x="1930" y="920"/>
                  <a:pt x="2007" y="981"/>
                </a:cubicBezTo>
                <a:lnTo>
                  <a:pt x="1946" y="1180"/>
                </a:lnTo>
                <a:cubicBezTo>
                  <a:pt x="1915" y="1257"/>
                  <a:pt x="1930" y="1379"/>
                  <a:pt x="1900" y="1456"/>
                </a:cubicBezTo>
                <a:cubicBezTo>
                  <a:pt x="1869" y="1532"/>
                  <a:pt x="1854" y="1517"/>
                  <a:pt x="1854" y="1624"/>
                </a:cubicBezTo>
                <a:cubicBezTo>
                  <a:pt x="1930" y="1578"/>
                  <a:pt x="1869" y="1655"/>
                  <a:pt x="1915" y="1578"/>
                </a:cubicBezTo>
                <a:cubicBezTo>
                  <a:pt x="1915" y="1563"/>
                  <a:pt x="1930" y="1532"/>
                  <a:pt x="1946" y="1517"/>
                </a:cubicBezTo>
                <a:cubicBezTo>
                  <a:pt x="1946" y="1486"/>
                  <a:pt x="1961" y="1456"/>
                  <a:pt x="1976" y="1410"/>
                </a:cubicBezTo>
                <a:cubicBezTo>
                  <a:pt x="2037" y="1440"/>
                  <a:pt x="2114" y="1624"/>
                  <a:pt x="2129" y="1670"/>
                </a:cubicBezTo>
                <a:cubicBezTo>
                  <a:pt x="2221" y="1640"/>
                  <a:pt x="2037" y="1471"/>
                  <a:pt x="2037" y="1333"/>
                </a:cubicBezTo>
                <a:lnTo>
                  <a:pt x="1991" y="1303"/>
                </a:lnTo>
                <a:cubicBezTo>
                  <a:pt x="1991" y="1303"/>
                  <a:pt x="1991" y="1303"/>
                  <a:pt x="1976" y="1303"/>
                </a:cubicBezTo>
                <a:cubicBezTo>
                  <a:pt x="1976" y="1195"/>
                  <a:pt x="2007" y="1088"/>
                  <a:pt x="2068" y="1027"/>
                </a:cubicBezTo>
                <a:lnTo>
                  <a:pt x="2390" y="1103"/>
                </a:lnTo>
                <a:cubicBezTo>
                  <a:pt x="2497" y="1119"/>
                  <a:pt x="2574" y="1180"/>
                  <a:pt x="2620" y="1226"/>
                </a:cubicBezTo>
                <a:cubicBezTo>
                  <a:pt x="2773" y="1379"/>
                  <a:pt x="2712" y="1655"/>
                  <a:pt x="2758" y="1854"/>
                </a:cubicBezTo>
                <a:cubicBezTo>
                  <a:pt x="2819" y="2130"/>
                  <a:pt x="3079" y="2206"/>
                  <a:pt x="3141" y="2252"/>
                </a:cubicBezTo>
                <a:cubicBezTo>
                  <a:pt x="3202" y="2314"/>
                  <a:pt x="3278" y="2390"/>
                  <a:pt x="3324" y="2452"/>
                </a:cubicBezTo>
                <a:cubicBezTo>
                  <a:pt x="3355" y="2513"/>
                  <a:pt x="3447" y="2620"/>
                  <a:pt x="3508" y="2651"/>
                </a:cubicBezTo>
                <a:cubicBezTo>
                  <a:pt x="3478" y="2574"/>
                  <a:pt x="3447" y="2559"/>
                  <a:pt x="3416" y="2498"/>
                </a:cubicBezTo>
                <a:cubicBezTo>
                  <a:pt x="3370" y="2406"/>
                  <a:pt x="3278" y="2375"/>
                  <a:pt x="3248" y="2283"/>
                </a:cubicBezTo>
                <a:cubicBezTo>
                  <a:pt x="3248" y="2268"/>
                  <a:pt x="3232" y="2237"/>
                  <a:pt x="3232" y="2237"/>
                </a:cubicBezTo>
                <a:lnTo>
                  <a:pt x="3202" y="2222"/>
                </a:lnTo>
                <a:cubicBezTo>
                  <a:pt x="3079" y="2115"/>
                  <a:pt x="2895" y="2145"/>
                  <a:pt x="2803" y="1839"/>
                </a:cubicBezTo>
                <a:cubicBezTo>
                  <a:pt x="2788" y="1716"/>
                  <a:pt x="2773" y="1471"/>
                  <a:pt x="2758" y="1364"/>
                </a:cubicBezTo>
                <a:cubicBezTo>
                  <a:pt x="2895" y="1425"/>
                  <a:pt x="2788" y="1425"/>
                  <a:pt x="2987" y="1456"/>
                </a:cubicBezTo>
                <a:cubicBezTo>
                  <a:pt x="3263" y="1486"/>
                  <a:pt x="3263" y="1640"/>
                  <a:pt x="3324" y="1732"/>
                </a:cubicBezTo>
                <a:cubicBezTo>
                  <a:pt x="3355" y="1762"/>
                  <a:pt x="3370" y="1778"/>
                  <a:pt x="3401" y="1808"/>
                </a:cubicBezTo>
                <a:cubicBezTo>
                  <a:pt x="3447" y="1854"/>
                  <a:pt x="3447" y="1839"/>
                  <a:pt x="3524" y="1854"/>
                </a:cubicBezTo>
                <a:cubicBezTo>
                  <a:pt x="4075" y="2007"/>
                  <a:pt x="3815" y="2053"/>
                  <a:pt x="4014" y="2452"/>
                </a:cubicBezTo>
                <a:cubicBezTo>
                  <a:pt x="4044" y="2513"/>
                  <a:pt x="4060" y="2528"/>
                  <a:pt x="4106" y="2559"/>
                </a:cubicBezTo>
                <a:cubicBezTo>
                  <a:pt x="4090" y="2467"/>
                  <a:pt x="4044" y="2421"/>
                  <a:pt x="4014" y="2329"/>
                </a:cubicBezTo>
                <a:cubicBezTo>
                  <a:pt x="3983" y="2222"/>
                  <a:pt x="3983" y="2130"/>
                  <a:pt x="3953" y="2053"/>
                </a:cubicBezTo>
                <a:cubicBezTo>
                  <a:pt x="3937" y="2007"/>
                  <a:pt x="3922" y="1992"/>
                  <a:pt x="3907" y="1946"/>
                </a:cubicBezTo>
                <a:cubicBezTo>
                  <a:pt x="3861" y="1869"/>
                  <a:pt x="3753" y="1869"/>
                  <a:pt x="3677" y="1839"/>
                </a:cubicBezTo>
                <a:cubicBezTo>
                  <a:pt x="3646" y="1823"/>
                  <a:pt x="3677" y="1839"/>
                  <a:pt x="3631" y="1823"/>
                </a:cubicBezTo>
                <a:cubicBezTo>
                  <a:pt x="3539" y="1778"/>
                  <a:pt x="3432" y="1793"/>
                  <a:pt x="3370" y="1686"/>
                </a:cubicBezTo>
                <a:cubicBezTo>
                  <a:pt x="3263" y="1548"/>
                  <a:pt x="3248" y="1425"/>
                  <a:pt x="3018" y="1394"/>
                </a:cubicBezTo>
                <a:cubicBezTo>
                  <a:pt x="2911" y="1379"/>
                  <a:pt x="2834" y="1379"/>
                  <a:pt x="2788" y="1303"/>
                </a:cubicBezTo>
                <a:cubicBezTo>
                  <a:pt x="2788" y="1333"/>
                  <a:pt x="2788" y="1303"/>
                  <a:pt x="2742" y="1318"/>
                </a:cubicBezTo>
                <a:cubicBezTo>
                  <a:pt x="2742" y="1226"/>
                  <a:pt x="2650" y="1149"/>
                  <a:pt x="2589" y="1103"/>
                </a:cubicBezTo>
                <a:cubicBezTo>
                  <a:pt x="2589" y="1011"/>
                  <a:pt x="2650" y="966"/>
                  <a:pt x="2650" y="874"/>
                </a:cubicBezTo>
                <a:cubicBezTo>
                  <a:pt x="2635" y="766"/>
                  <a:pt x="2620" y="812"/>
                  <a:pt x="2574" y="797"/>
                </a:cubicBezTo>
                <a:cubicBezTo>
                  <a:pt x="2543" y="966"/>
                  <a:pt x="2604" y="904"/>
                  <a:pt x="2497" y="1057"/>
                </a:cubicBezTo>
                <a:cubicBezTo>
                  <a:pt x="2390" y="1027"/>
                  <a:pt x="2237" y="1011"/>
                  <a:pt x="2129" y="966"/>
                </a:cubicBezTo>
                <a:cubicBezTo>
                  <a:pt x="2053" y="935"/>
                  <a:pt x="1900" y="874"/>
                  <a:pt x="1976" y="766"/>
                </a:cubicBezTo>
                <a:cubicBezTo>
                  <a:pt x="2007" y="720"/>
                  <a:pt x="2053" y="705"/>
                  <a:pt x="2053" y="628"/>
                </a:cubicBezTo>
                <a:cubicBezTo>
                  <a:pt x="1976" y="644"/>
                  <a:pt x="1976" y="720"/>
                  <a:pt x="1930" y="751"/>
                </a:cubicBezTo>
                <a:lnTo>
                  <a:pt x="1915" y="766"/>
                </a:lnTo>
                <a:cubicBezTo>
                  <a:pt x="1900" y="782"/>
                  <a:pt x="1915" y="766"/>
                  <a:pt x="1884" y="782"/>
                </a:cubicBezTo>
                <a:cubicBezTo>
                  <a:pt x="1838" y="720"/>
                  <a:pt x="1869" y="690"/>
                  <a:pt x="1854" y="628"/>
                </a:cubicBezTo>
                <a:cubicBezTo>
                  <a:pt x="1823" y="552"/>
                  <a:pt x="1838" y="583"/>
                  <a:pt x="1792" y="552"/>
                </a:cubicBezTo>
                <a:cubicBezTo>
                  <a:pt x="1777" y="552"/>
                  <a:pt x="1746" y="537"/>
                  <a:pt x="1716" y="521"/>
                </a:cubicBezTo>
                <a:cubicBezTo>
                  <a:pt x="1654" y="506"/>
                  <a:pt x="1608" y="521"/>
                  <a:pt x="1532" y="521"/>
                </a:cubicBezTo>
                <a:cubicBezTo>
                  <a:pt x="1471" y="521"/>
                  <a:pt x="1425" y="491"/>
                  <a:pt x="1363" y="475"/>
                </a:cubicBezTo>
                <a:lnTo>
                  <a:pt x="934" y="291"/>
                </a:lnTo>
                <a:cubicBezTo>
                  <a:pt x="888" y="261"/>
                  <a:pt x="842" y="245"/>
                  <a:pt x="796" y="215"/>
                </a:cubicBezTo>
                <a:cubicBezTo>
                  <a:pt x="796" y="138"/>
                  <a:pt x="842" y="77"/>
                  <a:pt x="812" y="16"/>
                </a:cubicBezTo>
                <a:cubicBezTo>
                  <a:pt x="781" y="31"/>
                  <a:pt x="796" y="0"/>
                  <a:pt x="781" y="62"/>
                </a:cubicBezTo>
                <a:cubicBezTo>
                  <a:pt x="751" y="138"/>
                  <a:pt x="751" y="169"/>
                  <a:pt x="705" y="23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4257B6D-77D2-439E-9C4A-3BB9D959E02C}"/>
              </a:ext>
            </a:extLst>
          </p:cNvPr>
          <p:cNvSpPr>
            <a:spLocks noEditPoints="1"/>
          </p:cNvSpPr>
          <p:nvPr/>
        </p:nvSpPr>
        <p:spPr bwMode="auto">
          <a:xfrm>
            <a:off x="5021263" y="2589213"/>
            <a:ext cx="746125" cy="2559050"/>
          </a:xfrm>
          <a:custGeom>
            <a:avLst/>
            <a:gdLst>
              <a:gd name="T0" fmla="*/ 1471 w 1992"/>
              <a:gd name="T1" fmla="*/ 2941 h 6833"/>
              <a:gd name="T2" fmla="*/ 1409 w 1992"/>
              <a:gd name="T3" fmla="*/ 2895 h 6833"/>
              <a:gd name="T4" fmla="*/ 996 w 1992"/>
              <a:gd name="T5" fmla="*/ 6480 h 6833"/>
              <a:gd name="T6" fmla="*/ 950 w 1992"/>
              <a:gd name="T7" fmla="*/ 6465 h 6833"/>
              <a:gd name="T8" fmla="*/ 858 w 1992"/>
              <a:gd name="T9" fmla="*/ 6419 h 6833"/>
              <a:gd name="T10" fmla="*/ 842 w 1992"/>
              <a:gd name="T11" fmla="*/ 6404 h 6833"/>
              <a:gd name="T12" fmla="*/ 766 w 1992"/>
              <a:gd name="T13" fmla="*/ 6373 h 6833"/>
              <a:gd name="T14" fmla="*/ 689 w 1992"/>
              <a:gd name="T15" fmla="*/ 6343 h 6833"/>
              <a:gd name="T16" fmla="*/ 689 w 1992"/>
              <a:gd name="T17" fmla="*/ 6343 h 6833"/>
              <a:gd name="T18" fmla="*/ 766 w 1992"/>
              <a:gd name="T19" fmla="*/ 6373 h 6833"/>
              <a:gd name="T20" fmla="*/ 766 w 1992"/>
              <a:gd name="T21" fmla="*/ 6389 h 6833"/>
              <a:gd name="T22" fmla="*/ 858 w 1992"/>
              <a:gd name="T23" fmla="*/ 6419 h 6833"/>
              <a:gd name="T24" fmla="*/ 919 w 1992"/>
              <a:gd name="T25" fmla="*/ 6450 h 6833"/>
              <a:gd name="T26" fmla="*/ 965 w 1992"/>
              <a:gd name="T27" fmla="*/ 6480 h 6833"/>
              <a:gd name="T28" fmla="*/ 1011 w 1992"/>
              <a:gd name="T29" fmla="*/ 6542 h 6833"/>
              <a:gd name="T30" fmla="*/ 1103 w 1992"/>
              <a:gd name="T31" fmla="*/ 6649 h 6833"/>
              <a:gd name="T32" fmla="*/ 1164 w 1992"/>
              <a:gd name="T33" fmla="*/ 6741 h 6833"/>
              <a:gd name="T34" fmla="*/ 1210 w 1992"/>
              <a:gd name="T35" fmla="*/ 6817 h 6833"/>
              <a:gd name="T36" fmla="*/ 1164 w 1992"/>
              <a:gd name="T37" fmla="*/ 6741 h 6833"/>
              <a:gd name="T38" fmla="*/ 1149 w 1992"/>
              <a:gd name="T39" fmla="*/ 6680 h 6833"/>
              <a:gd name="T40" fmla="*/ 1118 w 1992"/>
              <a:gd name="T41" fmla="*/ 6373 h 6833"/>
              <a:gd name="T42" fmla="*/ 1363 w 1992"/>
              <a:gd name="T43" fmla="*/ 5699 h 6833"/>
              <a:gd name="T44" fmla="*/ 1486 w 1992"/>
              <a:gd name="T45" fmla="*/ 5362 h 6833"/>
              <a:gd name="T46" fmla="*/ 1700 w 1992"/>
              <a:gd name="T47" fmla="*/ 4458 h 6833"/>
              <a:gd name="T48" fmla="*/ 1915 w 1992"/>
              <a:gd name="T49" fmla="*/ 4106 h 6833"/>
              <a:gd name="T50" fmla="*/ 1792 w 1992"/>
              <a:gd name="T51" fmla="*/ 4075 h 6833"/>
              <a:gd name="T52" fmla="*/ 1501 w 1992"/>
              <a:gd name="T53" fmla="*/ 2941 h 6833"/>
              <a:gd name="T54" fmla="*/ 1486 w 1992"/>
              <a:gd name="T55" fmla="*/ 2359 h 6833"/>
              <a:gd name="T56" fmla="*/ 1455 w 1992"/>
              <a:gd name="T57" fmla="*/ 2037 h 6833"/>
              <a:gd name="T58" fmla="*/ 1225 w 1992"/>
              <a:gd name="T59" fmla="*/ 1838 h 6833"/>
              <a:gd name="T60" fmla="*/ 796 w 1992"/>
              <a:gd name="T61" fmla="*/ 980 h 6833"/>
              <a:gd name="T62" fmla="*/ 138 w 1992"/>
              <a:gd name="T63" fmla="*/ 138 h 6833"/>
              <a:gd name="T64" fmla="*/ 122 w 1992"/>
              <a:gd name="T65" fmla="*/ 199 h 6833"/>
              <a:gd name="T66" fmla="*/ 689 w 1992"/>
              <a:gd name="T67" fmla="*/ 904 h 6833"/>
              <a:gd name="T68" fmla="*/ 919 w 1992"/>
              <a:gd name="T69" fmla="*/ 1609 h 6833"/>
              <a:gd name="T70" fmla="*/ 383 w 1992"/>
              <a:gd name="T71" fmla="*/ 1394 h 6833"/>
              <a:gd name="T72" fmla="*/ 138 w 1992"/>
              <a:gd name="T73" fmla="*/ 950 h 6833"/>
              <a:gd name="T74" fmla="*/ 61 w 1992"/>
              <a:gd name="T75" fmla="*/ 858 h 6833"/>
              <a:gd name="T76" fmla="*/ 92 w 1992"/>
              <a:gd name="T77" fmla="*/ 965 h 6833"/>
              <a:gd name="T78" fmla="*/ 383 w 1992"/>
              <a:gd name="T79" fmla="*/ 1486 h 6833"/>
              <a:gd name="T80" fmla="*/ 1026 w 1992"/>
              <a:gd name="T81" fmla="*/ 1731 h 6833"/>
              <a:gd name="T82" fmla="*/ 1379 w 1992"/>
              <a:gd name="T83" fmla="*/ 2466 h 6833"/>
              <a:gd name="T84" fmla="*/ 1287 w 1992"/>
              <a:gd name="T85" fmla="*/ 2420 h 6833"/>
              <a:gd name="T86" fmla="*/ 1363 w 1992"/>
              <a:gd name="T87" fmla="*/ 2528 h 6833"/>
              <a:gd name="T88" fmla="*/ 1271 w 1992"/>
              <a:gd name="T89" fmla="*/ 2880 h 6833"/>
              <a:gd name="T90" fmla="*/ 1409 w 1992"/>
              <a:gd name="T91" fmla="*/ 2972 h 6833"/>
              <a:gd name="T92" fmla="*/ 1685 w 1992"/>
              <a:gd name="T93" fmla="*/ 3953 h 6833"/>
              <a:gd name="T94" fmla="*/ 1700 w 1992"/>
              <a:gd name="T95" fmla="*/ 4351 h 6833"/>
              <a:gd name="T96" fmla="*/ 1333 w 1992"/>
              <a:gd name="T97" fmla="*/ 4565 h 6833"/>
              <a:gd name="T98" fmla="*/ 1471 w 1992"/>
              <a:gd name="T99" fmla="*/ 4596 h 6833"/>
              <a:gd name="T100" fmla="*/ 1517 w 1992"/>
              <a:gd name="T101" fmla="*/ 5132 h 6833"/>
              <a:gd name="T102" fmla="*/ 1394 w 1992"/>
              <a:gd name="T103" fmla="*/ 5485 h 6833"/>
              <a:gd name="T104" fmla="*/ 1333 w 1992"/>
              <a:gd name="T105" fmla="*/ 5668 h 6833"/>
              <a:gd name="T106" fmla="*/ 1103 w 1992"/>
              <a:gd name="T107" fmla="*/ 6281 h 6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2" h="6833">
                <a:moveTo>
                  <a:pt x="1455" y="2865"/>
                </a:moveTo>
                <a:lnTo>
                  <a:pt x="1471" y="2941"/>
                </a:lnTo>
                <a:lnTo>
                  <a:pt x="1363" y="2941"/>
                </a:lnTo>
                <a:cubicBezTo>
                  <a:pt x="1379" y="2911"/>
                  <a:pt x="1363" y="2926"/>
                  <a:pt x="1409" y="2895"/>
                </a:cubicBezTo>
                <a:cubicBezTo>
                  <a:pt x="1440" y="2865"/>
                  <a:pt x="1394" y="2880"/>
                  <a:pt x="1455" y="2865"/>
                </a:cubicBezTo>
                <a:close/>
                <a:moveTo>
                  <a:pt x="996" y="6480"/>
                </a:moveTo>
                <a:cubicBezTo>
                  <a:pt x="996" y="6465"/>
                  <a:pt x="996" y="6465"/>
                  <a:pt x="965" y="6480"/>
                </a:cubicBezTo>
                <a:cubicBezTo>
                  <a:pt x="980" y="6450"/>
                  <a:pt x="980" y="6450"/>
                  <a:pt x="950" y="6465"/>
                </a:cubicBezTo>
                <a:cubicBezTo>
                  <a:pt x="934" y="6419"/>
                  <a:pt x="965" y="6434"/>
                  <a:pt x="888" y="6434"/>
                </a:cubicBezTo>
                <a:lnTo>
                  <a:pt x="858" y="6419"/>
                </a:lnTo>
                <a:cubicBezTo>
                  <a:pt x="858" y="6419"/>
                  <a:pt x="858" y="6404"/>
                  <a:pt x="858" y="6404"/>
                </a:cubicBezTo>
                <a:cubicBezTo>
                  <a:pt x="842" y="6419"/>
                  <a:pt x="842" y="6404"/>
                  <a:pt x="842" y="6404"/>
                </a:cubicBezTo>
                <a:cubicBezTo>
                  <a:pt x="751" y="6389"/>
                  <a:pt x="904" y="6389"/>
                  <a:pt x="812" y="6404"/>
                </a:cubicBezTo>
                <a:lnTo>
                  <a:pt x="766" y="6373"/>
                </a:lnTo>
                <a:cubicBezTo>
                  <a:pt x="735" y="6343"/>
                  <a:pt x="781" y="6373"/>
                  <a:pt x="735" y="6358"/>
                </a:cubicBezTo>
                <a:cubicBezTo>
                  <a:pt x="705" y="6343"/>
                  <a:pt x="735" y="6343"/>
                  <a:pt x="689" y="6343"/>
                </a:cubicBezTo>
                <a:cubicBezTo>
                  <a:pt x="689" y="6312"/>
                  <a:pt x="689" y="6327"/>
                  <a:pt x="659" y="6327"/>
                </a:cubicBezTo>
                <a:cubicBezTo>
                  <a:pt x="659" y="6373"/>
                  <a:pt x="643" y="6358"/>
                  <a:pt x="689" y="6343"/>
                </a:cubicBezTo>
                <a:cubicBezTo>
                  <a:pt x="705" y="6373"/>
                  <a:pt x="674" y="6358"/>
                  <a:pt x="705" y="6373"/>
                </a:cubicBezTo>
                <a:cubicBezTo>
                  <a:pt x="751" y="6389"/>
                  <a:pt x="720" y="6373"/>
                  <a:pt x="766" y="6373"/>
                </a:cubicBezTo>
                <a:cubicBezTo>
                  <a:pt x="766" y="6389"/>
                  <a:pt x="766" y="6389"/>
                  <a:pt x="766" y="6389"/>
                </a:cubicBezTo>
                <a:cubicBezTo>
                  <a:pt x="766" y="6389"/>
                  <a:pt x="766" y="6389"/>
                  <a:pt x="766" y="6389"/>
                </a:cubicBezTo>
                <a:cubicBezTo>
                  <a:pt x="781" y="6404"/>
                  <a:pt x="796" y="6404"/>
                  <a:pt x="812" y="6404"/>
                </a:cubicBezTo>
                <a:lnTo>
                  <a:pt x="858" y="6419"/>
                </a:lnTo>
                <a:lnTo>
                  <a:pt x="888" y="6434"/>
                </a:lnTo>
                <a:cubicBezTo>
                  <a:pt x="904" y="6450"/>
                  <a:pt x="873" y="6434"/>
                  <a:pt x="919" y="6450"/>
                </a:cubicBezTo>
                <a:cubicBezTo>
                  <a:pt x="950" y="6465"/>
                  <a:pt x="919" y="6450"/>
                  <a:pt x="950" y="6465"/>
                </a:cubicBezTo>
                <a:cubicBezTo>
                  <a:pt x="950" y="6480"/>
                  <a:pt x="950" y="6480"/>
                  <a:pt x="965" y="6480"/>
                </a:cubicBezTo>
                <a:cubicBezTo>
                  <a:pt x="965" y="6496"/>
                  <a:pt x="965" y="6496"/>
                  <a:pt x="996" y="6480"/>
                </a:cubicBezTo>
                <a:cubicBezTo>
                  <a:pt x="996" y="6496"/>
                  <a:pt x="996" y="6526"/>
                  <a:pt x="1011" y="6542"/>
                </a:cubicBezTo>
                <a:cubicBezTo>
                  <a:pt x="980" y="6526"/>
                  <a:pt x="1011" y="6526"/>
                  <a:pt x="1042" y="6511"/>
                </a:cubicBezTo>
                <a:cubicBezTo>
                  <a:pt x="1057" y="6572"/>
                  <a:pt x="1072" y="6603"/>
                  <a:pt x="1103" y="6649"/>
                </a:cubicBezTo>
                <a:lnTo>
                  <a:pt x="1149" y="6680"/>
                </a:lnTo>
                <a:cubicBezTo>
                  <a:pt x="1149" y="6726"/>
                  <a:pt x="1134" y="6726"/>
                  <a:pt x="1164" y="6741"/>
                </a:cubicBezTo>
                <a:cubicBezTo>
                  <a:pt x="1164" y="6787"/>
                  <a:pt x="1164" y="6772"/>
                  <a:pt x="1180" y="6772"/>
                </a:cubicBezTo>
                <a:cubicBezTo>
                  <a:pt x="1195" y="6833"/>
                  <a:pt x="1180" y="6802"/>
                  <a:pt x="1210" y="6817"/>
                </a:cubicBezTo>
                <a:lnTo>
                  <a:pt x="1180" y="6772"/>
                </a:lnTo>
                <a:cubicBezTo>
                  <a:pt x="1195" y="6710"/>
                  <a:pt x="1195" y="6756"/>
                  <a:pt x="1164" y="6741"/>
                </a:cubicBezTo>
                <a:cubicBezTo>
                  <a:pt x="1164" y="6741"/>
                  <a:pt x="1180" y="6741"/>
                  <a:pt x="1164" y="6710"/>
                </a:cubicBezTo>
                <a:cubicBezTo>
                  <a:pt x="1149" y="6680"/>
                  <a:pt x="1164" y="6695"/>
                  <a:pt x="1149" y="6680"/>
                </a:cubicBezTo>
                <a:cubicBezTo>
                  <a:pt x="1118" y="6618"/>
                  <a:pt x="1072" y="6603"/>
                  <a:pt x="1072" y="6542"/>
                </a:cubicBezTo>
                <a:cubicBezTo>
                  <a:pt x="1072" y="6480"/>
                  <a:pt x="1103" y="6434"/>
                  <a:pt x="1118" y="6373"/>
                </a:cubicBezTo>
                <a:cubicBezTo>
                  <a:pt x="1180" y="6174"/>
                  <a:pt x="1241" y="6036"/>
                  <a:pt x="1302" y="5868"/>
                </a:cubicBezTo>
                <a:cubicBezTo>
                  <a:pt x="1317" y="5806"/>
                  <a:pt x="1348" y="5760"/>
                  <a:pt x="1363" y="5699"/>
                </a:cubicBezTo>
                <a:cubicBezTo>
                  <a:pt x="1394" y="5653"/>
                  <a:pt x="1409" y="5577"/>
                  <a:pt x="1425" y="5531"/>
                </a:cubicBezTo>
                <a:cubicBezTo>
                  <a:pt x="1440" y="5485"/>
                  <a:pt x="1471" y="5408"/>
                  <a:pt x="1486" y="5362"/>
                </a:cubicBezTo>
                <a:cubicBezTo>
                  <a:pt x="1532" y="5255"/>
                  <a:pt x="1578" y="5148"/>
                  <a:pt x="1624" y="5056"/>
                </a:cubicBezTo>
                <a:cubicBezTo>
                  <a:pt x="1731" y="4765"/>
                  <a:pt x="1639" y="4719"/>
                  <a:pt x="1700" y="4458"/>
                </a:cubicBezTo>
                <a:cubicBezTo>
                  <a:pt x="1731" y="4382"/>
                  <a:pt x="1762" y="4382"/>
                  <a:pt x="1792" y="4305"/>
                </a:cubicBezTo>
                <a:cubicBezTo>
                  <a:pt x="1838" y="4167"/>
                  <a:pt x="1777" y="4167"/>
                  <a:pt x="1915" y="4106"/>
                </a:cubicBezTo>
                <a:cubicBezTo>
                  <a:pt x="1976" y="4075"/>
                  <a:pt x="1961" y="4090"/>
                  <a:pt x="1992" y="4044"/>
                </a:cubicBezTo>
                <a:cubicBezTo>
                  <a:pt x="1900" y="3983"/>
                  <a:pt x="1869" y="4106"/>
                  <a:pt x="1792" y="4075"/>
                </a:cubicBezTo>
                <a:cubicBezTo>
                  <a:pt x="1700" y="4044"/>
                  <a:pt x="1792" y="3723"/>
                  <a:pt x="1700" y="3478"/>
                </a:cubicBezTo>
                <a:cubicBezTo>
                  <a:pt x="1608" y="3248"/>
                  <a:pt x="1578" y="3462"/>
                  <a:pt x="1501" y="2941"/>
                </a:cubicBezTo>
                <a:cubicBezTo>
                  <a:pt x="1486" y="2849"/>
                  <a:pt x="1425" y="2727"/>
                  <a:pt x="1409" y="2650"/>
                </a:cubicBezTo>
                <a:cubicBezTo>
                  <a:pt x="1409" y="2543"/>
                  <a:pt x="1455" y="2436"/>
                  <a:pt x="1486" y="2359"/>
                </a:cubicBezTo>
                <a:cubicBezTo>
                  <a:pt x="1547" y="2191"/>
                  <a:pt x="1501" y="1731"/>
                  <a:pt x="1486" y="1685"/>
                </a:cubicBezTo>
                <a:cubicBezTo>
                  <a:pt x="1455" y="1762"/>
                  <a:pt x="1486" y="1961"/>
                  <a:pt x="1455" y="2037"/>
                </a:cubicBezTo>
                <a:cubicBezTo>
                  <a:pt x="1394" y="2037"/>
                  <a:pt x="1440" y="2037"/>
                  <a:pt x="1333" y="1946"/>
                </a:cubicBezTo>
                <a:cubicBezTo>
                  <a:pt x="1271" y="1900"/>
                  <a:pt x="1256" y="1900"/>
                  <a:pt x="1225" y="1838"/>
                </a:cubicBezTo>
                <a:cubicBezTo>
                  <a:pt x="1011" y="1609"/>
                  <a:pt x="965" y="1731"/>
                  <a:pt x="888" y="1317"/>
                </a:cubicBezTo>
                <a:cubicBezTo>
                  <a:pt x="858" y="1072"/>
                  <a:pt x="904" y="1210"/>
                  <a:pt x="796" y="980"/>
                </a:cubicBezTo>
                <a:cubicBezTo>
                  <a:pt x="689" y="766"/>
                  <a:pt x="567" y="689"/>
                  <a:pt x="429" y="490"/>
                </a:cubicBezTo>
                <a:cubicBezTo>
                  <a:pt x="245" y="230"/>
                  <a:pt x="245" y="276"/>
                  <a:pt x="138" y="138"/>
                </a:cubicBezTo>
                <a:cubicBezTo>
                  <a:pt x="92" y="76"/>
                  <a:pt x="107" y="30"/>
                  <a:pt x="46" y="0"/>
                </a:cubicBezTo>
                <a:cubicBezTo>
                  <a:pt x="15" y="46"/>
                  <a:pt x="92" y="138"/>
                  <a:pt x="122" y="199"/>
                </a:cubicBezTo>
                <a:cubicBezTo>
                  <a:pt x="184" y="276"/>
                  <a:pt x="214" y="260"/>
                  <a:pt x="276" y="368"/>
                </a:cubicBezTo>
                <a:lnTo>
                  <a:pt x="689" y="904"/>
                </a:lnTo>
                <a:cubicBezTo>
                  <a:pt x="751" y="965"/>
                  <a:pt x="751" y="1042"/>
                  <a:pt x="796" y="1118"/>
                </a:cubicBezTo>
                <a:cubicBezTo>
                  <a:pt x="827" y="1180"/>
                  <a:pt x="858" y="1425"/>
                  <a:pt x="919" y="1609"/>
                </a:cubicBezTo>
                <a:cubicBezTo>
                  <a:pt x="735" y="1624"/>
                  <a:pt x="705" y="1731"/>
                  <a:pt x="582" y="1654"/>
                </a:cubicBezTo>
                <a:cubicBezTo>
                  <a:pt x="551" y="1624"/>
                  <a:pt x="398" y="1440"/>
                  <a:pt x="383" y="1394"/>
                </a:cubicBezTo>
                <a:cubicBezTo>
                  <a:pt x="322" y="1287"/>
                  <a:pt x="383" y="1348"/>
                  <a:pt x="260" y="1180"/>
                </a:cubicBezTo>
                <a:lnTo>
                  <a:pt x="138" y="950"/>
                </a:lnTo>
                <a:cubicBezTo>
                  <a:pt x="107" y="919"/>
                  <a:pt x="122" y="919"/>
                  <a:pt x="92" y="888"/>
                </a:cubicBezTo>
                <a:lnTo>
                  <a:pt x="61" y="858"/>
                </a:lnTo>
                <a:cubicBezTo>
                  <a:pt x="15" y="827"/>
                  <a:pt x="61" y="858"/>
                  <a:pt x="0" y="842"/>
                </a:cubicBezTo>
                <a:cubicBezTo>
                  <a:pt x="30" y="965"/>
                  <a:pt x="0" y="812"/>
                  <a:pt x="92" y="965"/>
                </a:cubicBezTo>
                <a:cubicBezTo>
                  <a:pt x="107" y="1026"/>
                  <a:pt x="122" y="1057"/>
                  <a:pt x="153" y="1103"/>
                </a:cubicBezTo>
                <a:cubicBezTo>
                  <a:pt x="276" y="1256"/>
                  <a:pt x="291" y="1379"/>
                  <a:pt x="383" y="1486"/>
                </a:cubicBezTo>
                <a:cubicBezTo>
                  <a:pt x="459" y="1593"/>
                  <a:pt x="567" y="1777"/>
                  <a:pt x="720" y="1731"/>
                </a:cubicBezTo>
                <a:cubicBezTo>
                  <a:pt x="873" y="1700"/>
                  <a:pt x="873" y="1624"/>
                  <a:pt x="1026" y="1731"/>
                </a:cubicBezTo>
                <a:lnTo>
                  <a:pt x="1455" y="2145"/>
                </a:lnTo>
                <a:cubicBezTo>
                  <a:pt x="1517" y="2298"/>
                  <a:pt x="1409" y="2344"/>
                  <a:pt x="1379" y="2466"/>
                </a:cubicBezTo>
                <a:cubicBezTo>
                  <a:pt x="1379" y="2466"/>
                  <a:pt x="1379" y="2466"/>
                  <a:pt x="1379" y="2466"/>
                </a:cubicBezTo>
                <a:cubicBezTo>
                  <a:pt x="1363" y="2466"/>
                  <a:pt x="1348" y="2436"/>
                  <a:pt x="1287" y="2420"/>
                </a:cubicBezTo>
                <a:cubicBezTo>
                  <a:pt x="1210" y="2405"/>
                  <a:pt x="996" y="2405"/>
                  <a:pt x="996" y="2528"/>
                </a:cubicBezTo>
                <a:cubicBezTo>
                  <a:pt x="1164" y="2497"/>
                  <a:pt x="1134" y="2420"/>
                  <a:pt x="1363" y="2528"/>
                </a:cubicBezTo>
                <a:cubicBezTo>
                  <a:pt x="1363" y="2696"/>
                  <a:pt x="1409" y="2742"/>
                  <a:pt x="1409" y="2895"/>
                </a:cubicBezTo>
                <a:cubicBezTo>
                  <a:pt x="1317" y="2895"/>
                  <a:pt x="1333" y="2880"/>
                  <a:pt x="1271" y="2880"/>
                </a:cubicBezTo>
                <a:cubicBezTo>
                  <a:pt x="1026" y="2926"/>
                  <a:pt x="934" y="2834"/>
                  <a:pt x="873" y="2911"/>
                </a:cubicBezTo>
                <a:cubicBezTo>
                  <a:pt x="950" y="2987"/>
                  <a:pt x="1302" y="2926"/>
                  <a:pt x="1409" y="2972"/>
                </a:cubicBezTo>
                <a:cubicBezTo>
                  <a:pt x="1471" y="3003"/>
                  <a:pt x="1455" y="3171"/>
                  <a:pt x="1547" y="3340"/>
                </a:cubicBezTo>
                <a:cubicBezTo>
                  <a:pt x="1700" y="3661"/>
                  <a:pt x="1685" y="3478"/>
                  <a:pt x="1685" y="3953"/>
                </a:cubicBezTo>
                <a:cubicBezTo>
                  <a:pt x="1685" y="3999"/>
                  <a:pt x="1685" y="4029"/>
                  <a:pt x="1700" y="4075"/>
                </a:cubicBezTo>
                <a:cubicBezTo>
                  <a:pt x="1716" y="4167"/>
                  <a:pt x="1792" y="4167"/>
                  <a:pt x="1700" y="4351"/>
                </a:cubicBezTo>
                <a:cubicBezTo>
                  <a:pt x="1654" y="4427"/>
                  <a:pt x="1670" y="4473"/>
                  <a:pt x="1639" y="4550"/>
                </a:cubicBezTo>
                <a:cubicBezTo>
                  <a:pt x="1471" y="4550"/>
                  <a:pt x="1379" y="4458"/>
                  <a:pt x="1333" y="4565"/>
                </a:cubicBezTo>
                <a:lnTo>
                  <a:pt x="1394" y="4581"/>
                </a:lnTo>
                <a:cubicBezTo>
                  <a:pt x="1409" y="4581"/>
                  <a:pt x="1455" y="4596"/>
                  <a:pt x="1471" y="4596"/>
                </a:cubicBezTo>
                <a:cubicBezTo>
                  <a:pt x="1532" y="4596"/>
                  <a:pt x="1563" y="4596"/>
                  <a:pt x="1608" y="4611"/>
                </a:cubicBezTo>
                <a:cubicBezTo>
                  <a:pt x="1670" y="4841"/>
                  <a:pt x="1593" y="4964"/>
                  <a:pt x="1517" y="5132"/>
                </a:cubicBezTo>
                <a:cubicBezTo>
                  <a:pt x="1486" y="5209"/>
                  <a:pt x="1471" y="5285"/>
                  <a:pt x="1440" y="5362"/>
                </a:cubicBezTo>
                <a:cubicBezTo>
                  <a:pt x="1425" y="5408"/>
                  <a:pt x="1409" y="5423"/>
                  <a:pt x="1394" y="5485"/>
                </a:cubicBezTo>
                <a:cubicBezTo>
                  <a:pt x="1363" y="5561"/>
                  <a:pt x="1379" y="5561"/>
                  <a:pt x="1302" y="5561"/>
                </a:cubicBezTo>
                <a:cubicBezTo>
                  <a:pt x="1333" y="5622"/>
                  <a:pt x="1348" y="5592"/>
                  <a:pt x="1333" y="5668"/>
                </a:cubicBezTo>
                <a:lnTo>
                  <a:pt x="1180" y="6021"/>
                </a:lnTo>
                <a:cubicBezTo>
                  <a:pt x="1164" y="6097"/>
                  <a:pt x="1118" y="6189"/>
                  <a:pt x="1103" y="6281"/>
                </a:cubicBezTo>
                <a:cubicBezTo>
                  <a:pt x="1072" y="6358"/>
                  <a:pt x="1057" y="6480"/>
                  <a:pt x="996" y="648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68D6B62-4F33-4220-8CE7-3C1D91945081}"/>
              </a:ext>
            </a:extLst>
          </p:cNvPr>
          <p:cNvSpPr>
            <a:spLocks noEditPoints="1"/>
          </p:cNvSpPr>
          <p:nvPr/>
        </p:nvSpPr>
        <p:spPr bwMode="auto">
          <a:xfrm>
            <a:off x="157163" y="4860925"/>
            <a:ext cx="882650" cy="1222375"/>
          </a:xfrm>
          <a:custGeom>
            <a:avLst/>
            <a:gdLst>
              <a:gd name="T0" fmla="*/ 1762 w 2359"/>
              <a:gd name="T1" fmla="*/ 2451 h 3263"/>
              <a:gd name="T2" fmla="*/ 1609 w 2359"/>
              <a:gd name="T3" fmla="*/ 2175 h 3263"/>
              <a:gd name="T4" fmla="*/ 1440 w 2359"/>
              <a:gd name="T5" fmla="*/ 2068 h 3263"/>
              <a:gd name="T6" fmla="*/ 1302 w 2359"/>
              <a:gd name="T7" fmla="*/ 2007 h 3263"/>
              <a:gd name="T8" fmla="*/ 1517 w 2359"/>
              <a:gd name="T9" fmla="*/ 2022 h 3263"/>
              <a:gd name="T10" fmla="*/ 1486 w 2359"/>
              <a:gd name="T11" fmla="*/ 2007 h 3263"/>
              <a:gd name="T12" fmla="*/ 1180 w 2359"/>
              <a:gd name="T13" fmla="*/ 1900 h 3263"/>
              <a:gd name="T14" fmla="*/ 980 w 2359"/>
              <a:gd name="T15" fmla="*/ 1486 h 3263"/>
              <a:gd name="T16" fmla="*/ 1302 w 2359"/>
              <a:gd name="T17" fmla="*/ 1210 h 3263"/>
              <a:gd name="T18" fmla="*/ 2068 w 2359"/>
              <a:gd name="T19" fmla="*/ 996 h 3263"/>
              <a:gd name="T20" fmla="*/ 1302 w 2359"/>
              <a:gd name="T21" fmla="*/ 1134 h 3263"/>
              <a:gd name="T22" fmla="*/ 1578 w 2359"/>
              <a:gd name="T23" fmla="*/ 551 h 3263"/>
              <a:gd name="T24" fmla="*/ 1149 w 2359"/>
              <a:gd name="T25" fmla="*/ 1348 h 3263"/>
              <a:gd name="T26" fmla="*/ 950 w 2359"/>
              <a:gd name="T27" fmla="*/ 1440 h 3263"/>
              <a:gd name="T28" fmla="*/ 567 w 2359"/>
              <a:gd name="T29" fmla="*/ 597 h 3263"/>
              <a:gd name="T30" fmla="*/ 674 w 2359"/>
              <a:gd name="T31" fmla="*/ 429 h 3263"/>
              <a:gd name="T32" fmla="*/ 444 w 2359"/>
              <a:gd name="T33" fmla="*/ 475 h 3263"/>
              <a:gd name="T34" fmla="*/ 61 w 2359"/>
              <a:gd name="T35" fmla="*/ 30 h 3263"/>
              <a:gd name="T36" fmla="*/ 214 w 2359"/>
              <a:gd name="T37" fmla="*/ 291 h 3263"/>
              <a:gd name="T38" fmla="*/ 490 w 2359"/>
              <a:gd name="T39" fmla="*/ 628 h 3263"/>
              <a:gd name="T40" fmla="*/ 245 w 2359"/>
              <a:gd name="T41" fmla="*/ 904 h 3263"/>
              <a:gd name="T42" fmla="*/ 705 w 2359"/>
              <a:gd name="T43" fmla="*/ 996 h 3263"/>
              <a:gd name="T44" fmla="*/ 735 w 2359"/>
              <a:gd name="T45" fmla="*/ 1042 h 3263"/>
              <a:gd name="T46" fmla="*/ 582 w 2359"/>
              <a:gd name="T47" fmla="*/ 1425 h 3263"/>
              <a:gd name="T48" fmla="*/ 843 w 2359"/>
              <a:gd name="T49" fmla="*/ 1517 h 3263"/>
              <a:gd name="T50" fmla="*/ 965 w 2359"/>
              <a:gd name="T51" fmla="*/ 1777 h 3263"/>
              <a:gd name="T52" fmla="*/ 950 w 2359"/>
              <a:gd name="T53" fmla="*/ 1930 h 3263"/>
              <a:gd name="T54" fmla="*/ 766 w 2359"/>
              <a:gd name="T55" fmla="*/ 2145 h 3263"/>
              <a:gd name="T56" fmla="*/ 1057 w 2359"/>
              <a:gd name="T57" fmla="*/ 2099 h 3263"/>
              <a:gd name="T58" fmla="*/ 827 w 2359"/>
              <a:gd name="T59" fmla="*/ 2451 h 3263"/>
              <a:gd name="T60" fmla="*/ 1272 w 2359"/>
              <a:gd name="T61" fmla="*/ 2053 h 3263"/>
              <a:gd name="T62" fmla="*/ 1272 w 2359"/>
              <a:gd name="T63" fmla="*/ 2727 h 3263"/>
              <a:gd name="T64" fmla="*/ 1547 w 2359"/>
              <a:gd name="T65" fmla="*/ 2145 h 3263"/>
              <a:gd name="T66" fmla="*/ 1701 w 2359"/>
              <a:gd name="T67" fmla="*/ 2359 h 3263"/>
              <a:gd name="T68" fmla="*/ 1777 w 2359"/>
              <a:gd name="T69" fmla="*/ 2466 h 3263"/>
              <a:gd name="T70" fmla="*/ 1884 w 2359"/>
              <a:gd name="T71" fmla="*/ 2941 h 3263"/>
              <a:gd name="T72" fmla="*/ 1838 w 2359"/>
              <a:gd name="T73" fmla="*/ 3110 h 3263"/>
              <a:gd name="T74" fmla="*/ 1992 w 2359"/>
              <a:gd name="T75" fmla="*/ 3018 h 3263"/>
              <a:gd name="T76" fmla="*/ 2068 w 2359"/>
              <a:gd name="T77" fmla="*/ 3064 h 3263"/>
              <a:gd name="T78" fmla="*/ 2160 w 2359"/>
              <a:gd name="T79" fmla="*/ 3156 h 3263"/>
              <a:gd name="T80" fmla="*/ 2298 w 2359"/>
              <a:gd name="T81" fmla="*/ 3202 h 3263"/>
              <a:gd name="T82" fmla="*/ 2329 w 2359"/>
              <a:gd name="T83" fmla="*/ 3217 h 3263"/>
              <a:gd name="T84" fmla="*/ 2221 w 2359"/>
              <a:gd name="T85" fmla="*/ 3156 h 3263"/>
              <a:gd name="T86" fmla="*/ 2114 w 2359"/>
              <a:gd name="T87" fmla="*/ 3064 h 3263"/>
              <a:gd name="T88" fmla="*/ 2022 w 2359"/>
              <a:gd name="T89" fmla="*/ 3033 h 3263"/>
              <a:gd name="T90" fmla="*/ 1900 w 2359"/>
              <a:gd name="T91" fmla="*/ 2972 h 3263"/>
              <a:gd name="T92" fmla="*/ 1900 w 2359"/>
              <a:gd name="T93" fmla="*/ 2803 h 3263"/>
              <a:gd name="T94" fmla="*/ 858 w 2359"/>
              <a:gd name="T95" fmla="*/ 1348 h 3263"/>
              <a:gd name="T96" fmla="*/ 873 w 2359"/>
              <a:gd name="T97" fmla="*/ 1379 h 3263"/>
              <a:gd name="T98" fmla="*/ 1026 w 2359"/>
              <a:gd name="T99" fmla="*/ 1440 h 3263"/>
              <a:gd name="T100" fmla="*/ 1026 w 2359"/>
              <a:gd name="T101" fmla="*/ 1777 h 3263"/>
              <a:gd name="T102" fmla="*/ 1149 w 2359"/>
              <a:gd name="T103" fmla="*/ 2037 h 3263"/>
              <a:gd name="T104" fmla="*/ 1011 w 2359"/>
              <a:gd name="T105" fmla="*/ 1900 h 3263"/>
              <a:gd name="T106" fmla="*/ 873 w 2359"/>
              <a:gd name="T107" fmla="*/ 1471 h 3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359" h="3263">
                <a:moveTo>
                  <a:pt x="1900" y="2803"/>
                </a:moveTo>
                <a:cubicBezTo>
                  <a:pt x="1915" y="2757"/>
                  <a:pt x="1854" y="2558"/>
                  <a:pt x="1777" y="2466"/>
                </a:cubicBezTo>
                <a:cubicBezTo>
                  <a:pt x="1777" y="2451"/>
                  <a:pt x="1777" y="2451"/>
                  <a:pt x="1762" y="2451"/>
                </a:cubicBezTo>
                <a:cubicBezTo>
                  <a:pt x="1762" y="2390"/>
                  <a:pt x="1746" y="2374"/>
                  <a:pt x="1716" y="2329"/>
                </a:cubicBezTo>
                <a:cubicBezTo>
                  <a:pt x="1685" y="2283"/>
                  <a:pt x="1685" y="2267"/>
                  <a:pt x="1639" y="2237"/>
                </a:cubicBezTo>
                <a:cubicBezTo>
                  <a:pt x="1639" y="2191"/>
                  <a:pt x="1639" y="2206"/>
                  <a:pt x="1609" y="2175"/>
                </a:cubicBezTo>
                <a:cubicBezTo>
                  <a:pt x="1609" y="2160"/>
                  <a:pt x="1593" y="2160"/>
                  <a:pt x="1593" y="2145"/>
                </a:cubicBezTo>
                <a:cubicBezTo>
                  <a:pt x="1563" y="2129"/>
                  <a:pt x="1593" y="2145"/>
                  <a:pt x="1547" y="2145"/>
                </a:cubicBezTo>
                <a:cubicBezTo>
                  <a:pt x="1532" y="2068"/>
                  <a:pt x="1517" y="2145"/>
                  <a:pt x="1440" y="2068"/>
                </a:cubicBezTo>
                <a:cubicBezTo>
                  <a:pt x="1440" y="2068"/>
                  <a:pt x="1425" y="2068"/>
                  <a:pt x="1425" y="2068"/>
                </a:cubicBezTo>
                <a:lnTo>
                  <a:pt x="1440" y="2022"/>
                </a:lnTo>
                <a:cubicBezTo>
                  <a:pt x="1394" y="2022"/>
                  <a:pt x="1348" y="2037"/>
                  <a:pt x="1302" y="2007"/>
                </a:cubicBezTo>
                <a:cubicBezTo>
                  <a:pt x="1363" y="1976"/>
                  <a:pt x="1348" y="2007"/>
                  <a:pt x="1440" y="1991"/>
                </a:cubicBezTo>
                <a:cubicBezTo>
                  <a:pt x="1455" y="2007"/>
                  <a:pt x="1409" y="2022"/>
                  <a:pt x="1486" y="2007"/>
                </a:cubicBezTo>
                <a:cubicBezTo>
                  <a:pt x="1486" y="2037"/>
                  <a:pt x="1455" y="2037"/>
                  <a:pt x="1517" y="2022"/>
                </a:cubicBezTo>
                <a:cubicBezTo>
                  <a:pt x="1501" y="2053"/>
                  <a:pt x="1501" y="2037"/>
                  <a:pt x="1532" y="2037"/>
                </a:cubicBezTo>
                <a:cubicBezTo>
                  <a:pt x="1532" y="2007"/>
                  <a:pt x="1547" y="2007"/>
                  <a:pt x="1517" y="2022"/>
                </a:cubicBezTo>
                <a:cubicBezTo>
                  <a:pt x="1501" y="2007"/>
                  <a:pt x="1547" y="1991"/>
                  <a:pt x="1486" y="2007"/>
                </a:cubicBezTo>
                <a:cubicBezTo>
                  <a:pt x="1501" y="1961"/>
                  <a:pt x="1455" y="1991"/>
                  <a:pt x="1440" y="1991"/>
                </a:cubicBezTo>
                <a:cubicBezTo>
                  <a:pt x="1363" y="1945"/>
                  <a:pt x="1363" y="2007"/>
                  <a:pt x="1210" y="1930"/>
                </a:cubicBezTo>
                <a:cubicBezTo>
                  <a:pt x="1210" y="1915"/>
                  <a:pt x="1180" y="1915"/>
                  <a:pt x="1180" y="1900"/>
                </a:cubicBezTo>
                <a:lnTo>
                  <a:pt x="1118" y="1869"/>
                </a:lnTo>
                <a:cubicBezTo>
                  <a:pt x="1072" y="1838"/>
                  <a:pt x="980" y="1547"/>
                  <a:pt x="965" y="1486"/>
                </a:cubicBezTo>
                <a:cubicBezTo>
                  <a:pt x="980" y="1486"/>
                  <a:pt x="980" y="1486"/>
                  <a:pt x="980" y="1486"/>
                </a:cubicBezTo>
                <a:lnTo>
                  <a:pt x="1026" y="1471"/>
                </a:lnTo>
                <a:cubicBezTo>
                  <a:pt x="1088" y="1440"/>
                  <a:pt x="1118" y="1440"/>
                  <a:pt x="1180" y="1394"/>
                </a:cubicBezTo>
                <a:cubicBezTo>
                  <a:pt x="1287" y="1317"/>
                  <a:pt x="1226" y="1271"/>
                  <a:pt x="1302" y="1210"/>
                </a:cubicBezTo>
                <a:cubicBezTo>
                  <a:pt x="1409" y="1164"/>
                  <a:pt x="1517" y="1333"/>
                  <a:pt x="1777" y="1256"/>
                </a:cubicBezTo>
                <a:cubicBezTo>
                  <a:pt x="1854" y="1225"/>
                  <a:pt x="1961" y="1149"/>
                  <a:pt x="2022" y="1088"/>
                </a:cubicBezTo>
                <a:cubicBezTo>
                  <a:pt x="2053" y="1057"/>
                  <a:pt x="2053" y="1042"/>
                  <a:pt x="2068" y="996"/>
                </a:cubicBezTo>
                <a:cubicBezTo>
                  <a:pt x="1976" y="1011"/>
                  <a:pt x="2053" y="1042"/>
                  <a:pt x="1854" y="1134"/>
                </a:cubicBezTo>
                <a:cubicBezTo>
                  <a:pt x="1808" y="1164"/>
                  <a:pt x="1746" y="1256"/>
                  <a:pt x="1517" y="1195"/>
                </a:cubicBezTo>
                <a:cubicBezTo>
                  <a:pt x="1425" y="1164"/>
                  <a:pt x="1394" y="1134"/>
                  <a:pt x="1302" y="1134"/>
                </a:cubicBezTo>
                <a:cubicBezTo>
                  <a:pt x="1302" y="919"/>
                  <a:pt x="1317" y="980"/>
                  <a:pt x="1348" y="858"/>
                </a:cubicBezTo>
                <a:cubicBezTo>
                  <a:pt x="1363" y="827"/>
                  <a:pt x="1363" y="812"/>
                  <a:pt x="1379" y="781"/>
                </a:cubicBezTo>
                <a:cubicBezTo>
                  <a:pt x="1440" y="628"/>
                  <a:pt x="1578" y="674"/>
                  <a:pt x="1578" y="551"/>
                </a:cubicBezTo>
                <a:lnTo>
                  <a:pt x="1348" y="689"/>
                </a:lnTo>
                <a:cubicBezTo>
                  <a:pt x="1333" y="720"/>
                  <a:pt x="1256" y="934"/>
                  <a:pt x="1256" y="980"/>
                </a:cubicBezTo>
                <a:lnTo>
                  <a:pt x="1149" y="1348"/>
                </a:lnTo>
                <a:cubicBezTo>
                  <a:pt x="1149" y="1348"/>
                  <a:pt x="1118" y="1363"/>
                  <a:pt x="1118" y="1363"/>
                </a:cubicBezTo>
                <a:cubicBezTo>
                  <a:pt x="1072" y="1394"/>
                  <a:pt x="1072" y="1379"/>
                  <a:pt x="1011" y="1409"/>
                </a:cubicBezTo>
                <a:cubicBezTo>
                  <a:pt x="980" y="1425"/>
                  <a:pt x="996" y="1425"/>
                  <a:pt x="950" y="1440"/>
                </a:cubicBezTo>
                <a:lnTo>
                  <a:pt x="904" y="1394"/>
                </a:lnTo>
                <a:cubicBezTo>
                  <a:pt x="812" y="1271"/>
                  <a:pt x="904" y="1134"/>
                  <a:pt x="735" y="888"/>
                </a:cubicBezTo>
                <a:lnTo>
                  <a:pt x="567" y="597"/>
                </a:lnTo>
                <a:cubicBezTo>
                  <a:pt x="597" y="521"/>
                  <a:pt x="597" y="505"/>
                  <a:pt x="689" y="490"/>
                </a:cubicBezTo>
                <a:cubicBezTo>
                  <a:pt x="766" y="459"/>
                  <a:pt x="781" y="429"/>
                  <a:pt x="781" y="322"/>
                </a:cubicBezTo>
                <a:cubicBezTo>
                  <a:pt x="689" y="352"/>
                  <a:pt x="735" y="383"/>
                  <a:pt x="674" y="429"/>
                </a:cubicBezTo>
                <a:cubicBezTo>
                  <a:pt x="643" y="444"/>
                  <a:pt x="628" y="444"/>
                  <a:pt x="613" y="459"/>
                </a:cubicBezTo>
                <a:lnTo>
                  <a:pt x="536" y="505"/>
                </a:lnTo>
                <a:cubicBezTo>
                  <a:pt x="506" y="521"/>
                  <a:pt x="490" y="505"/>
                  <a:pt x="444" y="475"/>
                </a:cubicBezTo>
                <a:cubicBezTo>
                  <a:pt x="398" y="444"/>
                  <a:pt x="383" y="413"/>
                  <a:pt x="368" y="383"/>
                </a:cubicBezTo>
                <a:cubicBezTo>
                  <a:pt x="291" y="276"/>
                  <a:pt x="306" y="352"/>
                  <a:pt x="199" y="168"/>
                </a:cubicBezTo>
                <a:cubicBezTo>
                  <a:pt x="122" y="76"/>
                  <a:pt x="122" y="92"/>
                  <a:pt x="61" y="30"/>
                </a:cubicBezTo>
                <a:lnTo>
                  <a:pt x="0" y="0"/>
                </a:lnTo>
                <a:lnTo>
                  <a:pt x="0" y="76"/>
                </a:lnTo>
                <a:cubicBezTo>
                  <a:pt x="138" y="138"/>
                  <a:pt x="138" y="199"/>
                  <a:pt x="214" y="291"/>
                </a:cubicBezTo>
                <a:cubicBezTo>
                  <a:pt x="245" y="337"/>
                  <a:pt x="260" y="337"/>
                  <a:pt x="291" y="367"/>
                </a:cubicBezTo>
                <a:cubicBezTo>
                  <a:pt x="322" y="413"/>
                  <a:pt x="322" y="429"/>
                  <a:pt x="352" y="459"/>
                </a:cubicBezTo>
                <a:cubicBezTo>
                  <a:pt x="521" y="643"/>
                  <a:pt x="414" y="536"/>
                  <a:pt x="490" y="628"/>
                </a:cubicBezTo>
                <a:cubicBezTo>
                  <a:pt x="521" y="689"/>
                  <a:pt x="521" y="643"/>
                  <a:pt x="551" y="720"/>
                </a:cubicBezTo>
                <a:cubicBezTo>
                  <a:pt x="536" y="735"/>
                  <a:pt x="536" y="735"/>
                  <a:pt x="521" y="750"/>
                </a:cubicBezTo>
                <a:cubicBezTo>
                  <a:pt x="383" y="812"/>
                  <a:pt x="245" y="781"/>
                  <a:pt x="245" y="904"/>
                </a:cubicBezTo>
                <a:cubicBezTo>
                  <a:pt x="306" y="904"/>
                  <a:pt x="337" y="858"/>
                  <a:pt x="429" y="842"/>
                </a:cubicBezTo>
                <a:cubicBezTo>
                  <a:pt x="490" y="812"/>
                  <a:pt x="536" y="796"/>
                  <a:pt x="613" y="781"/>
                </a:cubicBezTo>
                <a:cubicBezTo>
                  <a:pt x="643" y="842"/>
                  <a:pt x="705" y="904"/>
                  <a:pt x="705" y="996"/>
                </a:cubicBezTo>
                <a:lnTo>
                  <a:pt x="536" y="1042"/>
                </a:lnTo>
                <a:cubicBezTo>
                  <a:pt x="506" y="1042"/>
                  <a:pt x="521" y="1042"/>
                  <a:pt x="506" y="1057"/>
                </a:cubicBezTo>
                <a:cubicBezTo>
                  <a:pt x="551" y="1103"/>
                  <a:pt x="689" y="1057"/>
                  <a:pt x="735" y="1042"/>
                </a:cubicBezTo>
                <a:cubicBezTo>
                  <a:pt x="812" y="1103"/>
                  <a:pt x="766" y="1195"/>
                  <a:pt x="827" y="1287"/>
                </a:cubicBezTo>
                <a:cubicBezTo>
                  <a:pt x="766" y="1317"/>
                  <a:pt x="705" y="1333"/>
                  <a:pt x="659" y="1379"/>
                </a:cubicBezTo>
                <a:cubicBezTo>
                  <a:pt x="628" y="1394"/>
                  <a:pt x="613" y="1409"/>
                  <a:pt x="582" y="1425"/>
                </a:cubicBezTo>
                <a:cubicBezTo>
                  <a:pt x="521" y="1471"/>
                  <a:pt x="536" y="1440"/>
                  <a:pt x="521" y="1501"/>
                </a:cubicBezTo>
                <a:cubicBezTo>
                  <a:pt x="720" y="1517"/>
                  <a:pt x="597" y="1379"/>
                  <a:pt x="797" y="1394"/>
                </a:cubicBezTo>
                <a:cubicBezTo>
                  <a:pt x="827" y="1440"/>
                  <a:pt x="827" y="1455"/>
                  <a:pt x="843" y="1517"/>
                </a:cubicBezTo>
                <a:cubicBezTo>
                  <a:pt x="873" y="1593"/>
                  <a:pt x="889" y="1562"/>
                  <a:pt x="904" y="1624"/>
                </a:cubicBezTo>
                <a:cubicBezTo>
                  <a:pt x="934" y="1670"/>
                  <a:pt x="934" y="1700"/>
                  <a:pt x="950" y="1746"/>
                </a:cubicBezTo>
                <a:cubicBezTo>
                  <a:pt x="950" y="1746"/>
                  <a:pt x="965" y="1777"/>
                  <a:pt x="965" y="1777"/>
                </a:cubicBezTo>
                <a:lnTo>
                  <a:pt x="980" y="1854"/>
                </a:lnTo>
                <a:cubicBezTo>
                  <a:pt x="980" y="1915"/>
                  <a:pt x="980" y="1884"/>
                  <a:pt x="965" y="1900"/>
                </a:cubicBezTo>
                <a:lnTo>
                  <a:pt x="950" y="1930"/>
                </a:lnTo>
                <a:cubicBezTo>
                  <a:pt x="934" y="1930"/>
                  <a:pt x="904" y="1945"/>
                  <a:pt x="904" y="1961"/>
                </a:cubicBezTo>
                <a:lnTo>
                  <a:pt x="689" y="2175"/>
                </a:lnTo>
                <a:cubicBezTo>
                  <a:pt x="720" y="2206"/>
                  <a:pt x="735" y="2175"/>
                  <a:pt x="766" y="2145"/>
                </a:cubicBezTo>
                <a:cubicBezTo>
                  <a:pt x="858" y="2068"/>
                  <a:pt x="827" y="2053"/>
                  <a:pt x="965" y="1976"/>
                </a:cubicBezTo>
                <a:cubicBezTo>
                  <a:pt x="1057" y="1915"/>
                  <a:pt x="1118" y="1961"/>
                  <a:pt x="1088" y="2037"/>
                </a:cubicBezTo>
                <a:cubicBezTo>
                  <a:pt x="1088" y="2068"/>
                  <a:pt x="1072" y="2068"/>
                  <a:pt x="1057" y="2099"/>
                </a:cubicBezTo>
                <a:cubicBezTo>
                  <a:pt x="1042" y="2145"/>
                  <a:pt x="1026" y="2206"/>
                  <a:pt x="1011" y="2252"/>
                </a:cubicBezTo>
                <a:cubicBezTo>
                  <a:pt x="996" y="2313"/>
                  <a:pt x="980" y="2329"/>
                  <a:pt x="934" y="2374"/>
                </a:cubicBezTo>
                <a:lnTo>
                  <a:pt x="827" y="2451"/>
                </a:lnTo>
                <a:cubicBezTo>
                  <a:pt x="950" y="2497"/>
                  <a:pt x="1057" y="2298"/>
                  <a:pt x="1103" y="2175"/>
                </a:cubicBezTo>
                <a:cubicBezTo>
                  <a:pt x="1118" y="2083"/>
                  <a:pt x="1134" y="2099"/>
                  <a:pt x="1149" y="2037"/>
                </a:cubicBezTo>
                <a:cubicBezTo>
                  <a:pt x="1256" y="2037"/>
                  <a:pt x="1210" y="2037"/>
                  <a:pt x="1272" y="2053"/>
                </a:cubicBezTo>
                <a:cubicBezTo>
                  <a:pt x="1317" y="2068"/>
                  <a:pt x="1394" y="2068"/>
                  <a:pt x="1425" y="2068"/>
                </a:cubicBezTo>
                <a:cubicBezTo>
                  <a:pt x="1440" y="2206"/>
                  <a:pt x="1532" y="2298"/>
                  <a:pt x="1471" y="2451"/>
                </a:cubicBezTo>
                <a:cubicBezTo>
                  <a:pt x="1440" y="2528"/>
                  <a:pt x="1272" y="2620"/>
                  <a:pt x="1272" y="2727"/>
                </a:cubicBezTo>
                <a:cubicBezTo>
                  <a:pt x="1333" y="2727"/>
                  <a:pt x="1455" y="2574"/>
                  <a:pt x="1486" y="2512"/>
                </a:cubicBezTo>
                <a:cubicBezTo>
                  <a:pt x="1563" y="2420"/>
                  <a:pt x="1563" y="2267"/>
                  <a:pt x="1517" y="2160"/>
                </a:cubicBezTo>
                <a:cubicBezTo>
                  <a:pt x="1532" y="2145"/>
                  <a:pt x="1517" y="2145"/>
                  <a:pt x="1547" y="2145"/>
                </a:cubicBezTo>
                <a:cubicBezTo>
                  <a:pt x="1563" y="2191"/>
                  <a:pt x="1593" y="2221"/>
                  <a:pt x="1639" y="2237"/>
                </a:cubicBezTo>
                <a:lnTo>
                  <a:pt x="1639" y="2283"/>
                </a:lnTo>
                <a:cubicBezTo>
                  <a:pt x="1670" y="2313"/>
                  <a:pt x="1670" y="2313"/>
                  <a:pt x="1701" y="2359"/>
                </a:cubicBezTo>
                <a:cubicBezTo>
                  <a:pt x="1701" y="2390"/>
                  <a:pt x="1716" y="2405"/>
                  <a:pt x="1716" y="2420"/>
                </a:cubicBezTo>
                <a:cubicBezTo>
                  <a:pt x="1746" y="2451"/>
                  <a:pt x="1731" y="2436"/>
                  <a:pt x="1762" y="2451"/>
                </a:cubicBezTo>
                <a:cubicBezTo>
                  <a:pt x="1746" y="2482"/>
                  <a:pt x="1746" y="2482"/>
                  <a:pt x="1777" y="2466"/>
                </a:cubicBezTo>
                <a:cubicBezTo>
                  <a:pt x="1762" y="2574"/>
                  <a:pt x="1777" y="2512"/>
                  <a:pt x="1808" y="2604"/>
                </a:cubicBezTo>
                <a:lnTo>
                  <a:pt x="1900" y="2803"/>
                </a:lnTo>
                <a:cubicBezTo>
                  <a:pt x="1900" y="2865"/>
                  <a:pt x="1900" y="2880"/>
                  <a:pt x="1884" y="2941"/>
                </a:cubicBezTo>
                <a:cubicBezTo>
                  <a:pt x="1823" y="3079"/>
                  <a:pt x="1716" y="3110"/>
                  <a:pt x="1685" y="3156"/>
                </a:cubicBezTo>
                <a:cubicBezTo>
                  <a:pt x="1716" y="3186"/>
                  <a:pt x="1731" y="3186"/>
                  <a:pt x="1762" y="3156"/>
                </a:cubicBezTo>
                <a:cubicBezTo>
                  <a:pt x="1792" y="3156"/>
                  <a:pt x="1823" y="3125"/>
                  <a:pt x="1838" y="3110"/>
                </a:cubicBezTo>
                <a:lnTo>
                  <a:pt x="1930" y="2972"/>
                </a:lnTo>
                <a:cubicBezTo>
                  <a:pt x="1961" y="3003"/>
                  <a:pt x="1961" y="2987"/>
                  <a:pt x="1976" y="2987"/>
                </a:cubicBezTo>
                <a:cubicBezTo>
                  <a:pt x="1976" y="3033"/>
                  <a:pt x="1961" y="3003"/>
                  <a:pt x="1992" y="3018"/>
                </a:cubicBezTo>
                <a:cubicBezTo>
                  <a:pt x="2022" y="3049"/>
                  <a:pt x="1961" y="3033"/>
                  <a:pt x="2022" y="3033"/>
                </a:cubicBezTo>
                <a:cubicBezTo>
                  <a:pt x="2007" y="3064"/>
                  <a:pt x="2007" y="3064"/>
                  <a:pt x="2038" y="3049"/>
                </a:cubicBezTo>
                <a:cubicBezTo>
                  <a:pt x="2038" y="3079"/>
                  <a:pt x="2007" y="3079"/>
                  <a:pt x="2068" y="3064"/>
                </a:cubicBezTo>
                <a:cubicBezTo>
                  <a:pt x="2068" y="3110"/>
                  <a:pt x="2053" y="3079"/>
                  <a:pt x="2084" y="3095"/>
                </a:cubicBezTo>
                <a:cubicBezTo>
                  <a:pt x="2114" y="3125"/>
                  <a:pt x="2084" y="3110"/>
                  <a:pt x="2129" y="3110"/>
                </a:cubicBezTo>
                <a:cubicBezTo>
                  <a:pt x="2145" y="3156"/>
                  <a:pt x="2099" y="3110"/>
                  <a:pt x="2160" y="3156"/>
                </a:cubicBezTo>
                <a:cubicBezTo>
                  <a:pt x="2206" y="3171"/>
                  <a:pt x="2175" y="3156"/>
                  <a:pt x="2221" y="3156"/>
                </a:cubicBezTo>
                <a:cubicBezTo>
                  <a:pt x="2252" y="3202"/>
                  <a:pt x="2175" y="3156"/>
                  <a:pt x="2252" y="3186"/>
                </a:cubicBezTo>
                <a:cubicBezTo>
                  <a:pt x="2298" y="3217"/>
                  <a:pt x="2252" y="3202"/>
                  <a:pt x="2298" y="3202"/>
                </a:cubicBezTo>
                <a:cubicBezTo>
                  <a:pt x="2313" y="3232"/>
                  <a:pt x="2283" y="3232"/>
                  <a:pt x="2329" y="3217"/>
                </a:cubicBezTo>
                <a:lnTo>
                  <a:pt x="2344" y="3263"/>
                </a:lnTo>
                <a:cubicBezTo>
                  <a:pt x="2344" y="3186"/>
                  <a:pt x="2344" y="3232"/>
                  <a:pt x="2329" y="3217"/>
                </a:cubicBezTo>
                <a:cubicBezTo>
                  <a:pt x="2329" y="3186"/>
                  <a:pt x="2359" y="3186"/>
                  <a:pt x="2298" y="3202"/>
                </a:cubicBezTo>
                <a:cubicBezTo>
                  <a:pt x="2298" y="3202"/>
                  <a:pt x="2283" y="3156"/>
                  <a:pt x="2283" y="3156"/>
                </a:cubicBezTo>
                <a:lnTo>
                  <a:pt x="2221" y="3156"/>
                </a:lnTo>
                <a:cubicBezTo>
                  <a:pt x="2206" y="3140"/>
                  <a:pt x="2221" y="3140"/>
                  <a:pt x="2191" y="3125"/>
                </a:cubicBezTo>
                <a:cubicBezTo>
                  <a:pt x="2145" y="3095"/>
                  <a:pt x="2191" y="3110"/>
                  <a:pt x="2129" y="3110"/>
                </a:cubicBezTo>
                <a:cubicBezTo>
                  <a:pt x="2129" y="3079"/>
                  <a:pt x="2129" y="3095"/>
                  <a:pt x="2114" y="3064"/>
                </a:cubicBezTo>
                <a:lnTo>
                  <a:pt x="2068" y="3064"/>
                </a:lnTo>
                <a:cubicBezTo>
                  <a:pt x="2053" y="3033"/>
                  <a:pt x="2099" y="3033"/>
                  <a:pt x="2038" y="3049"/>
                </a:cubicBezTo>
                <a:cubicBezTo>
                  <a:pt x="2053" y="3018"/>
                  <a:pt x="2053" y="3018"/>
                  <a:pt x="2022" y="3033"/>
                </a:cubicBezTo>
                <a:cubicBezTo>
                  <a:pt x="2038" y="2987"/>
                  <a:pt x="2022" y="2987"/>
                  <a:pt x="1976" y="2987"/>
                </a:cubicBezTo>
                <a:cubicBezTo>
                  <a:pt x="1976" y="2957"/>
                  <a:pt x="1992" y="2987"/>
                  <a:pt x="1961" y="2941"/>
                </a:cubicBezTo>
                <a:cubicBezTo>
                  <a:pt x="1900" y="2957"/>
                  <a:pt x="1946" y="2926"/>
                  <a:pt x="1900" y="2972"/>
                </a:cubicBezTo>
                <a:lnTo>
                  <a:pt x="1869" y="3018"/>
                </a:lnTo>
                <a:cubicBezTo>
                  <a:pt x="1869" y="3033"/>
                  <a:pt x="1854" y="3033"/>
                  <a:pt x="1854" y="3033"/>
                </a:cubicBezTo>
                <a:cubicBezTo>
                  <a:pt x="1884" y="2941"/>
                  <a:pt x="1976" y="2895"/>
                  <a:pt x="1900" y="2803"/>
                </a:cubicBezTo>
                <a:close/>
                <a:moveTo>
                  <a:pt x="873" y="1471"/>
                </a:moveTo>
                <a:cubicBezTo>
                  <a:pt x="843" y="1394"/>
                  <a:pt x="843" y="1409"/>
                  <a:pt x="797" y="1348"/>
                </a:cubicBezTo>
                <a:cubicBezTo>
                  <a:pt x="812" y="1333"/>
                  <a:pt x="843" y="1348"/>
                  <a:pt x="858" y="1348"/>
                </a:cubicBezTo>
                <a:cubicBezTo>
                  <a:pt x="858" y="1363"/>
                  <a:pt x="858" y="1363"/>
                  <a:pt x="858" y="1363"/>
                </a:cubicBezTo>
                <a:cubicBezTo>
                  <a:pt x="858" y="1363"/>
                  <a:pt x="858" y="1363"/>
                  <a:pt x="873" y="1363"/>
                </a:cubicBezTo>
                <a:cubicBezTo>
                  <a:pt x="873" y="1379"/>
                  <a:pt x="873" y="1379"/>
                  <a:pt x="873" y="1379"/>
                </a:cubicBezTo>
                <a:lnTo>
                  <a:pt x="919" y="1471"/>
                </a:lnTo>
                <a:cubicBezTo>
                  <a:pt x="980" y="1471"/>
                  <a:pt x="950" y="1471"/>
                  <a:pt x="996" y="1455"/>
                </a:cubicBezTo>
                <a:cubicBezTo>
                  <a:pt x="1057" y="1440"/>
                  <a:pt x="996" y="1455"/>
                  <a:pt x="1026" y="1440"/>
                </a:cubicBezTo>
                <a:cubicBezTo>
                  <a:pt x="996" y="1409"/>
                  <a:pt x="965" y="1501"/>
                  <a:pt x="965" y="1486"/>
                </a:cubicBezTo>
                <a:cubicBezTo>
                  <a:pt x="965" y="1471"/>
                  <a:pt x="950" y="1486"/>
                  <a:pt x="950" y="1486"/>
                </a:cubicBezTo>
                <a:cubicBezTo>
                  <a:pt x="950" y="1608"/>
                  <a:pt x="996" y="1685"/>
                  <a:pt x="1026" y="1777"/>
                </a:cubicBezTo>
                <a:cubicBezTo>
                  <a:pt x="1072" y="1900"/>
                  <a:pt x="1088" y="1884"/>
                  <a:pt x="1210" y="1961"/>
                </a:cubicBezTo>
                <a:cubicBezTo>
                  <a:pt x="1195" y="1991"/>
                  <a:pt x="1210" y="1976"/>
                  <a:pt x="1180" y="2007"/>
                </a:cubicBezTo>
                <a:lnTo>
                  <a:pt x="1149" y="2037"/>
                </a:lnTo>
                <a:cubicBezTo>
                  <a:pt x="1149" y="2022"/>
                  <a:pt x="1149" y="2022"/>
                  <a:pt x="1149" y="2022"/>
                </a:cubicBezTo>
                <a:cubicBezTo>
                  <a:pt x="1149" y="2007"/>
                  <a:pt x="1149" y="2007"/>
                  <a:pt x="1149" y="2007"/>
                </a:cubicBezTo>
                <a:cubicBezTo>
                  <a:pt x="1072" y="1869"/>
                  <a:pt x="1103" y="1900"/>
                  <a:pt x="1011" y="1900"/>
                </a:cubicBezTo>
                <a:cubicBezTo>
                  <a:pt x="1026" y="1792"/>
                  <a:pt x="996" y="1808"/>
                  <a:pt x="980" y="1746"/>
                </a:cubicBezTo>
                <a:cubicBezTo>
                  <a:pt x="980" y="1731"/>
                  <a:pt x="965" y="1716"/>
                  <a:pt x="965" y="1700"/>
                </a:cubicBezTo>
                <a:lnTo>
                  <a:pt x="873" y="1471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8365593-3A96-4E80-A314-34AA85F85883}"/>
              </a:ext>
            </a:extLst>
          </p:cNvPr>
          <p:cNvSpPr>
            <a:spLocks noEditPoints="1"/>
          </p:cNvSpPr>
          <p:nvPr/>
        </p:nvSpPr>
        <p:spPr bwMode="auto">
          <a:xfrm>
            <a:off x="736600" y="3822700"/>
            <a:ext cx="1073150" cy="2232025"/>
          </a:xfrm>
          <a:custGeom>
            <a:avLst/>
            <a:gdLst>
              <a:gd name="T0" fmla="*/ 797 w 2865"/>
              <a:gd name="T1" fmla="*/ 3508 h 5959"/>
              <a:gd name="T2" fmla="*/ 766 w 2865"/>
              <a:gd name="T3" fmla="*/ 3523 h 5959"/>
              <a:gd name="T4" fmla="*/ 2681 w 2865"/>
              <a:gd name="T5" fmla="*/ 5515 h 5959"/>
              <a:gd name="T6" fmla="*/ 2712 w 2865"/>
              <a:gd name="T7" fmla="*/ 5546 h 5959"/>
              <a:gd name="T8" fmla="*/ 2743 w 2865"/>
              <a:gd name="T9" fmla="*/ 5607 h 5959"/>
              <a:gd name="T10" fmla="*/ 2773 w 2865"/>
              <a:gd name="T11" fmla="*/ 5684 h 5959"/>
              <a:gd name="T12" fmla="*/ 2804 w 2865"/>
              <a:gd name="T13" fmla="*/ 5714 h 5959"/>
              <a:gd name="T14" fmla="*/ 2819 w 2865"/>
              <a:gd name="T15" fmla="*/ 5959 h 5959"/>
              <a:gd name="T16" fmla="*/ 2804 w 2865"/>
              <a:gd name="T17" fmla="*/ 5714 h 5959"/>
              <a:gd name="T18" fmla="*/ 2773 w 2865"/>
              <a:gd name="T19" fmla="*/ 5684 h 5959"/>
              <a:gd name="T20" fmla="*/ 2743 w 2865"/>
              <a:gd name="T21" fmla="*/ 5576 h 5959"/>
              <a:gd name="T22" fmla="*/ 2727 w 2865"/>
              <a:gd name="T23" fmla="*/ 5546 h 5959"/>
              <a:gd name="T24" fmla="*/ 2697 w 2865"/>
              <a:gd name="T25" fmla="*/ 5530 h 5959"/>
              <a:gd name="T26" fmla="*/ 2666 w 2865"/>
              <a:gd name="T27" fmla="*/ 5500 h 5959"/>
              <a:gd name="T28" fmla="*/ 2360 w 2865"/>
              <a:gd name="T29" fmla="*/ 5347 h 5959"/>
              <a:gd name="T30" fmla="*/ 1563 w 2865"/>
              <a:gd name="T31" fmla="*/ 4933 h 5959"/>
              <a:gd name="T32" fmla="*/ 1548 w 2865"/>
              <a:gd name="T33" fmla="*/ 4872 h 5959"/>
              <a:gd name="T34" fmla="*/ 1609 w 2865"/>
              <a:gd name="T35" fmla="*/ 4948 h 5959"/>
              <a:gd name="T36" fmla="*/ 1732 w 2865"/>
              <a:gd name="T37" fmla="*/ 5010 h 5959"/>
              <a:gd name="T38" fmla="*/ 1823 w 2865"/>
              <a:gd name="T39" fmla="*/ 5040 h 5959"/>
              <a:gd name="T40" fmla="*/ 2053 w 2865"/>
              <a:gd name="T41" fmla="*/ 5117 h 5959"/>
              <a:gd name="T42" fmla="*/ 2115 w 2865"/>
              <a:gd name="T43" fmla="*/ 5178 h 5959"/>
              <a:gd name="T44" fmla="*/ 2390 w 2865"/>
              <a:gd name="T45" fmla="*/ 5301 h 5959"/>
              <a:gd name="T46" fmla="*/ 2390 w 2865"/>
              <a:gd name="T47" fmla="*/ 5301 h 5959"/>
              <a:gd name="T48" fmla="*/ 2283 w 2865"/>
              <a:gd name="T49" fmla="*/ 5255 h 5959"/>
              <a:gd name="T50" fmla="*/ 2023 w 2865"/>
              <a:gd name="T51" fmla="*/ 5071 h 5959"/>
              <a:gd name="T52" fmla="*/ 1823 w 2865"/>
              <a:gd name="T53" fmla="*/ 5040 h 5959"/>
              <a:gd name="T54" fmla="*/ 1732 w 2865"/>
              <a:gd name="T55" fmla="*/ 5010 h 5959"/>
              <a:gd name="T56" fmla="*/ 1686 w 2865"/>
              <a:gd name="T57" fmla="*/ 4964 h 5959"/>
              <a:gd name="T58" fmla="*/ 1548 w 2865"/>
              <a:gd name="T59" fmla="*/ 4872 h 5959"/>
              <a:gd name="T60" fmla="*/ 1349 w 2865"/>
              <a:gd name="T61" fmla="*/ 4473 h 5959"/>
              <a:gd name="T62" fmla="*/ 1394 w 2865"/>
              <a:gd name="T63" fmla="*/ 3998 h 5959"/>
              <a:gd name="T64" fmla="*/ 1180 w 2865"/>
              <a:gd name="T65" fmla="*/ 4029 h 5959"/>
              <a:gd name="T66" fmla="*/ 904 w 2865"/>
              <a:gd name="T67" fmla="*/ 3646 h 5959"/>
              <a:gd name="T68" fmla="*/ 843 w 2865"/>
              <a:gd name="T69" fmla="*/ 3585 h 5959"/>
              <a:gd name="T70" fmla="*/ 782 w 2865"/>
              <a:gd name="T71" fmla="*/ 3462 h 5959"/>
              <a:gd name="T72" fmla="*/ 582 w 2865"/>
              <a:gd name="T73" fmla="*/ 3140 h 5959"/>
              <a:gd name="T74" fmla="*/ 322 w 2865"/>
              <a:gd name="T75" fmla="*/ 2497 h 5959"/>
              <a:gd name="T76" fmla="*/ 491 w 2865"/>
              <a:gd name="T77" fmla="*/ 1425 h 5959"/>
              <a:gd name="T78" fmla="*/ 353 w 2865"/>
              <a:gd name="T79" fmla="*/ 1670 h 5959"/>
              <a:gd name="T80" fmla="*/ 108 w 2865"/>
              <a:gd name="T81" fmla="*/ 1409 h 5959"/>
              <a:gd name="T82" fmla="*/ 123 w 2865"/>
              <a:gd name="T83" fmla="*/ 1026 h 5959"/>
              <a:gd name="T84" fmla="*/ 307 w 2865"/>
              <a:gd name="T85" fmla="*/ 613 h 5959"/>
              <a:gd name="T86" fmla="*/ 215 w 2865"/>
              <a:gd name="T87" fmla="*/ 628 h 5959"/>
              <a:gd name="T88" fmla="*/ 154 w 2865"/>
              <a:gd name="T89" fmla="*/ 352 h 5959"/>
              <a:gd name="T90" fmla="*/ 108 w 2865"/>
              <a:gd name="T91" fmla="*/ 475 h 5959"/>
              <a:gd name="T92" fmla="*/ 77 w 2865"/>
              <a:gd name="T93" fmla="*/ 1133 h 5959"/>
              <a:gd name="T94" fmla="*/ 123 w 2865"/>
              <a:gd name="T95" fmla="*/ 1792 h 5959"/>
              <a:gd name="T96" fmla="*/ 307 w 2865"/>
              <a:gd name="T97" fmla="*/ 2635 h 5959"/>
              <a:gd name="T98" fmla="*/ 736 w 2865"/>
              <a:gd name="T99" fmla="*/ 3523 h 5959"/>
              <a:gd name="T100" fmla="*/ 950 w 2865"/>
              <a:gd name="T101" fmla="*/ 3830 h 5959"/>
              <a:gd name="T102" fmla="*/ 1119 w 2865"/>
              <a:gd name="T103" fmla="*/ 4060 h 5959"/>
              <a:gd name="T104" fmla="*/ 1364 w 2865"/>
              <a:gd name="T105" fmla="*/ 4718 h 5959"/>
              <a:gd name="T106" fmla="*/ 1762 w 2865"/>
              <a:gd name="T107" fmla="*/ 5102 h 5959"/>
              <a:gd name="T108" fmla="*/ 2268 w 2865"/>
              <a:gd name="T109" fmla="*/ 5362 h 5959"/>
              <a:gd name="T110" fmla="*/ 2666 w 2865"/>
              <a:gd name="T111" fmla="*/ 5500 h 5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65" h="5959">
                <a:moveTo>
                  <a:pt x="766" y="3523"/>
                </a:moveTo>
                <a:cubicBezTo>
                  <a:pt x="782" y="3493"/>
                  <a:pt x="766" y="3523"/>
                  <a:pt x="797" y="3508"/>
                </a:cubicBezTo>
                <a:lnTo>
                  <a:pt x="797" y="3569"/>
                </a:lnTo>
                <a:lnTo>
                  <a:pt x="766" y="3523"/>
                </a:lnTo>
                <a:close/>
                <a:moveTo>
                  <a:pt x="2666" y="5500"/>
                </a:moveTo>
                <a:cubicBezTo>
                  <a:pt x="2666" y="5530"/>
                  <a:pt x="2666" y="5515"/>
                  <a:pt x="2681" y="5515"/>
                </a:cubicBezTo>
                <a:cubicBezTo>
                  <a:pt x="2681" y="5546"/>
                  <a:pt x="2666" y="5530"/>
                  <a:pt x="2697" y="5530"/>
                </a:cubicBezTo>
                <a:cubicBezTo>
                  <a:pt x="2697" y="5561"/>
                  <a:pt x="2681" y="5561"/>
                  <a:pt x="2712" y="5546"/>
                </a:cubicBezTo>
                <a:cubicBezTo>
                  <a:pt x="2697" y="5607"/>
                  <a:pt x="2727" y="5576"/>
                  <a:pt x="2743" y="5576"/>
                </a:cubicBezTo>
                <a:cubicBezTo>
                  <a:pt x="2727" y="5607"/>
                  <a:pt x="2712" y="5607"/>
                  <a:pt x="2743" y="5607"/>
                </a:cubicBezTo>
                <a:cubicBezTo>
                  <a:pt x="2743" y="5638"/>
                  <a:pt x="2727" y="5607"/>
                  <a:pt x="2743" y="5653"/>
                </a:cubicBezTo>
                <a:cubicBezTo>
                  <a:pt x="2758" y="5714"/>
                  <a:pt x="2743" y="5668"/>
                  <a:pt x="2773" y="5684"/>
                </a:cubicBezTo>
                <a:cubicBezTo>
                  <a:pt x="2758" y="5714"/>
                  <a:pt x="2758" y="5714"/>
                  <a:pt x="2789" y="5699"/>
                </a:cubicBezTo>
                <a:cubicBezTo>
                  <a:pt x="2789" y="5730"/>
                  <a:pt x="2773" y="5714"/>
                  <a:pt x="2804" y="5714"/>
                </a:cubicBezTo>
                <a:cubicBezTo>
                  <a:pt x="2819" y="5760"/>
                  <a:pt x="2804" y="5745"/>
                  <a:pt x="2835" y="5760"/>
                </a:cubicBezTo>
                <a:lnTo>
                  <a:pt x="2819" y="5959"/>
                </a:lnTo>
                <a:cubicBezTo>
                  <a:pt x="2865" y="5913"/>
                  <a:pt x="2865" y="5806"/>
                  <a:pt x="2835" y="5760"/>
                </a:cubicBezTo>
                <a:cubicBezTo>
                  <a:pt x="2819" y="5684"/>
                  <a:pt x="2835" y="5730"/>
                  <a:pt x="2804" y="5714"/>
                </a:cubicBezTo>
                <a:cubicBezTo>
                  <a:pt x="2819" y="5684"/>
                  <a:pt x="2819" y="5684"/>
                  <a:pt x="2789" y="5699"/>
                </a:cubicBezTo>
                <a:cubicBezTo>
                  <a:pt x="2804" y="5668"/>
                  <a:pt x="2804" y="5668"/>
                  <a:pt x="2773" y="5684"/>
                </a:cubicBezTo>
                <a:lnTo>
                  <a:pt x="2743" y="5607"/>
                </a:lnTo>
                <a:cubicBezTo>
                  <a:pt x="2758" y="5576"/>
                  <a:pt x="2773" y="5576"/>
                  <a:pt x="2743" y="5576"/>
                </a:cubicBezTo>
                <a:cubicBezTo>
                  <a:pt x="2743" y="5576"/>
                  <a:pt x="2743" y="5576"/>
                  <a:pt x="2727" y="5561"/>
                </a:cubicBezTo>
                <a:cubicBezTo>
                  <a:pt x="2727" y="5561"/>
                  <a:pt x="2727" y="5546"/>
                  <a:pt x="2727" y="5546"/>
                </a:cubicBezTo>
                <a:cubicBezTo>
                  <a:pt x="2727" y="5546"/>
                  <a:pt x="2712" y="5546"/>
                  <a:pt x="2712" y="5546"/>
                </a:cubicBezTo>
                <a:cubicBezTo>
                  <a:pt x="2727" y="5515"/>
                  <a:pt x="2727" y="5515"/>
                  <a:pt x="2697" y="5530"/>
                </a:cubicBezTo>
                <a:cubicBezTo>
                  <a:pt x="2712" y="5500"/>
                  <a:pt x="2712" y="5500"/>
                  <a:pt x="2681" y="5515"/>
                </a:cubicBezTo>
                <a:cubicBezTo>
                  <a:pt x="2697" y="5469"/>
                  <a:pt x="2697" y="5485"/>
                  <a:pt x="2666" y="5500"/>
                </a:cubicBezTo>
                <a:lnTo>
                  <a:pt x="2574" y="5423"/>
                </a:lnTo>
                <a:cubicBezTo>
                  <a:pt x="2513" y="5377"/>
                  <a:pt x="2436" y="5362"/>
                  <a:pt x="2360" y="5347"/>
                </a:cubicBezTo>
                <a:cubicBezTo>
                  <a:pt x="2099" y="5285"/>
                  <a:pt x="2206" y="5285"/>
                  <a:pt x="2053" y="5147"/>
                </a:cubicBezTo>
                <a:cubicBezTo>
                  <a:pt x="1946" y="5056"/>
                  <a:pt x="1808" y="5163"/>
                  <a:pt x="1563" y="4933"/>
                </a:cubicBezTo>
                <a:cubicBezTo>
                  <a:pt x="1517" y="4902"/>
                  <a:pt x="1517" y="4933"/>
                  <a:pt x="1471" y="4887"/>
                </a:cubicBezTo>
                <a:lnTo>
                  <a:pt x="1548" y="4872"/>
                </a:lnTo>
                <a:cubicBezTo>
                  <a:pt x="1548" y="4902"/>
                  <a:pt x="1532" y="4887"/>
                  <a:pt x="1563" y="4918"/>
                </a:cubicBezTo>
                <a:cubicBezTo>
                  <a:pt x="1563" y="4918"/>
                  <a:pt x="1609" y="4948"/>
                  <a:pt x="1609" y="4948"/>
                </a:cubicBezTo>
                <a:cubicBezTo>
                  <a:pt x="1640" y="4979"/>
                  <a:pt x="1655" y="4994"/>
                  <a:pt x="1716" y="4994"/>
                </a:cubicBezTo>
                <a:cubicBezTo>
                  <a:pt x="1701" y="5040"/>
                  <a:pt x="1701" y="5025"/>
                  <a:pt x="1732" y="5010"/>
                </a:cubicBezTo>
                <a:cubicBezTo>
                  <a:pt x="1732" y="5040"/>
                  <a:pt x="1701" y="5040"/>
                  <a:pt x="1762" y="5025"/>
                </a:cubicBezTo>
                <a:cubicBezTo>
                  <a:pt x="1747" y="5071"/>
                  <a:pt x="1808" y="5040"/>
                  <a:pt x="1823" y="5040"/>
                </a:cubicBezTo>
                <a:cubicBezTo>
                  <a:pt x="1823" y="5040"/>
                  <a:pt x="1823" y="5040"/>
                  <a:pt x="1823" y="5056"/>
                </a:cubicBezTo>
                <a:lnTo>
                  <a:pt x="2053" y="5117"/>
                </a:lnTo>
                <a:cubicBezTo>
                  <a:pt x="2069" y="5147"/>
                  <a:pt x="2053" y="5117"/>
                  <a:pt x="2084" y="5147"/>
                </a:cubicBezTo>
                <a:cubicBezTo>
                  <a:pt x="2115" y="5178"/>
                  <a:pt x="2084" y="5147"/>
                  <a:pt x="2115" y="5178"/>
                </a:cubicBezTo>
                <a:cubicBezTo>
                  <a:pt x="2130" y="5193"/>
                  <a:pt x="2206" y="5331"/>
                  <a:pt x="2360" y="5301"/>
                </a:cubicBezTo>
                <a:cubicBezTo>
                  <a:pt x="2375" y="5316"/>
                  <a:pt x="2329" y="5331"/>
                  <a:pt x="2390" y="5301"/>
                </a:cubicBezTo>
                <a:cubicBezTo>
                  <a:pt x="2406" y="5331"/>
                  <a:pt x="2360" y="5331"/>
                  <a:pt x="2436" y="5316"/>
                </a:cubicBezTo>
                <a:cubicBezTo>
                  <a:pt x="2421" y="5301"/>
                  <a:pt x="2452" y="5301"/>
                  <a:pt x="2390" y="5301"/>
                </a:cubicBezTo>
                <a:cubicBezTo>
                  <a:pt x="2390" y="5285"/>
                  <a:pt x="2421" y="5285"/>
                  <a:pt x="2360" y="5301"/>
                </a:cubicBezTo>
                <a:cubicBezTo>
                  <a:pt x="2344" y="5270"/>
                  <a:pt x="2390" y="5285"/>
                  <a:pt x="2283" y="5255"/>
                </a:cubicBezTo>
                <a:cubicBezTo>
                  <a:pt x="2084" y="5209"/>
                  <a:pt x="2191" y="5132"/>
                  <a:pt x="2053" y="5117"/>
                </a:cubicBezTo>
                <a:cubicBezTo>
                  <a:pt x="2038" y="5086"/>
                  <a:pt x="2069" y="5102"/>
                  <a:pt x="2023" y="5071"/>
                </a:cubicBezTo>
                <a:cubicBezTo>
                  <a:pt x="2007" y="5071"/>
                  <a:pt x="1977" y="5056"/>
                  <a:pt x="1961" y="5040"/>
                </a:cubicBezTo>
                <a:cubicBezTo>
                  <a:pt x="1900" y="5025"/>
                  <a:pt x="1885" y="5040"/>
                  <a:pt x="1823" y="5040"/>
                </a:cubicBezTo>
                <a:cubicBezTo>
                  <a:pt x="1839" y="5010"/>
                  <a:pt x="1778" y="5025"/>
                  <a:pt x="1762" y="5025"/>
                </a:cubicBezTo>
                <a:cubicBezTo>
                  <a:pt x="1747" y="5010"/>
                  <a:pt x="1793" y="4994"/>
                  <a:pt x="1732" y="5010"/>
                </a:cubicBezTo>
                <a:cubicBezTo>
                  <a:pt x="1747" y="4979"/>
                  <a:pt x="1747" y="4994"/>
                  <a:pt x="1716" y="4994"/>
                </a:cubicBezTo>
                <a:cubicBezTo>
                  <a:pt x="1701" y="4979"/>
                  <a:pt x="1716" y="4979"/>
                  <a:pt x="1686" y="4964"/>
                </a:cubicBezTo>
                <a:cubicBezTo>
                  <a:pt x="1670" y="4948"/>
                  <a:pt x="1655" y="4948"/>
                  <a:pt x="1640" y="4933"/>
                </a:cubicBezTo>
                <a:cubicBezTo>
                  <a:pt x="1578" y="4902"/>
                  <a:pt x="1624" y="4887"/>
                  <a:pt x="1548" y="4872"/>
                </a:cubicBezTo>
                <a:cubicBezTo>
                  <a:pt x="1517" y="4810"/>
                  <a:pt x="1486" y="4856"/>
                  <a:pt x="1456" y="4826"/>
                </a:cubicBezTo>
                <a:cubicBezTo>
                  <a:pt x="1425" y="4795"/>
                  <a:pt x="1349" y="4519"/>
                  <a:pt x="1349" y="4473"/>
                </a:cubicBezTo>
                <a:cubicBezTo>
                  <a:pt x="1333" y="4397"/>
                  <a:pt x="1287" y="4320"/>
                  <a:pt x="1333" y="4213"/>
                </a:cubicBezTo>
                <a:cubicBezTo>
                  <a:pt x="1364" y="4136"/>
                  <a:pt x="1410" y="4075"/>
                  <a:pt x="1394" y="3998"/>
                </a:cubicBezTo>
                <a:cubicBezTo>
                  <a:pt x="1349" y="4014"/>
                  <a:pt x="1303" y="4152"/>
                  <a:pt x="1272" y="4213"/>
                </a:cubicBezTo>
                <a:cubicBezTo>
                  <a:pt x="1195" y="4136"/>
                  <a:pt x="1226" y="4090"/>
                  <a:pt x="1180" y="4029"/>
                </a:cubicBezTo>
                <a:cubicBezTo>
                  <a:pt x="1149" y="3998"/>
                  <a:pt x="1149" y="3998"/>
                  <a:pt x="1119" y="3968"/>
                </a:cubicBezTo>
                <a:cubicBezTo>
                  <a:pt x="1011" y="3769"/>
                  <a:pt x="1011" y="3815"/>
                  <a:pt x="904" y="3646"/>
                </a:cubicBezTo>
                <a:lnTo>
                  <a:pt x="858" y="3585"/>
                </a:lnTo>
                <a:cubicBezTo>
                  <a:pt x="858" y="3585"/>
                  <a:pt x="843" y="3585"/>
                  <a:pt x="843" y="3585"/>
                </a:cubicBezTo>
                <a:cubicBezTo>
                  <a:pt x="797" y="3539"/>
                  <a:pt x="874" y="3447"/>
                  <a:pt x="843" y="3355"/>
                </a:cubicBezTo>
                <a:cubicBezTo>
                  <a:pt x="797" y="3386"/>
                  <a:pt x="812" y="3416"/>
                  <a:pt x="782" y="3462"/>
                </a:cubicBezTo>
                <a:cubicBezTo>
                  <a:pt x="736" y="3447"/>
                  <a:pt x="659" y="3324"/>
                  <a:pt x="628" y="3278"/>
                </a:cubicBezTo>
                <a:cubicBezTo>
                  <a:pt x="613" y="3232"/>
                  <a:pt x="598" y="3186"/>
                  <a:pt x="582" y="3140"/>
                </a:cubicBezTo>
                <a:cubicBezTo>
                  <a:pt x="567" y="3095"/>
                  <a:pt x="552" y="3064"/>
                  <a:pt x="521" y="3018"/>
                </a:cubicBezTo>
                <a:cubicBezTo>
                  <a:pt x="414" y="2742"/>
                  <a:pt x="460" y="2926"/>
                  <a:pt x="322" y="2497"/>
                </a:cubicBezTo>
                <a:cubicBezTo>
                  <a:pt x="261" y="2328"/>
                  <a:pt x="123" y="2083"/>
                  <a:pt x="245" y="1915"/>
                </a:cubicBezTo>
                <a:cubicBezTo>
                  <a:pt x="429" y="1654"/>
                  <a:pt x="491" y="1670"/>
                  <a:pt x="491" y="1425"/>
                </a:cubicBezTo>
                <a:cubicBezTo>
                  <a:pt x="429" y="1471"/>
                  <a:pt x="475" y="1486"/>
                  <a:pt x="429" y="1562"/>
                </a:cubicBezTo>
                <a:cubicBezTo>
                  <a:pt x="414" y="1593"/>
                  <a:pt x="383" y="1624"/>
                  <a:pt x="353" y="1670"/>
                </a:cubicBezTo>
                <a:cubicBezTo>
                  <a:pt x="276" y="1792"/>
                  <a:pt x="276" y="1854"/>
                  <a:pt x="184" y="1884"/>
                </a:cubicBezTo>
                <a:cubicBezTo>
                  <a:pt x="169" y="1624"/>
                  <a:pt x="199" y="1624"/>
                  <a:pt x="108" y="1409"/>
                </a:cubicBezTo>
                <a:cubicBezTo>
                  <a:pt x="108" y="1379"/>
                  <a:pt x="92" y="1363"/>
                  <a:pt x="92" y="1333"/>
                </a:cubicBezTo>
                <a:cubicBezTo>
                  <a:pt x="92" y="1241"/>
                  <a:pt x="138" y="1149"/>
                  <a:pt x="123" y="1026"/>
                </a:cubicBezTo>
                <a:cubicBezTo>
                  <a:pt x="108" y="919"/>
                  <a:pt x="16" y="781"/>
                  <a:pt x="138" y="720"/>
                </a:cubicBezTo>
                <a:lnTo>
                  <a:pt x="307" y="613"/>
                </a:lnTo>
                <a:cubicBezTo>
                  <a:pt x="276" y="597"/>
                  <a:pt x="353" y="582"/>
                  <a:pt x="276" y="597"/>
                </a:cubicBezTo>
                <a:cubicBezTo>
                  <a:pt x="261" y="597"/>
                  <a:pt x="215" y="628"/>
                  <a:pt x="215" y="628"/>
                </a:cubicBezTo>
                <a:cubicBezTo>
                  <a:pt x="169" y="643"/>
                  <a:pt x="169" y="659"/>
                  <a:pt x="123" y="674"/>
                </a:cubicBezTo>
                <a:cubicBezTo>
                  <a:pt x="123" y="582"/>
                  <a:pt x="154" y="536"/>
                  <a:pt x="154" y="352"/>
                </a:cubicBezTo>
                <a:lnTo>
                  <a:pt x="154" y="0"/>
                </a:lnTo>
                <a:cubicBezTo>
                  <a:pt x="108" y="92"/>
                  <a:pt x="123" y="352"/>
                  <a:pt x="108" y="475"/>
                </a:cubicBezTo>
                <a:cubicBezTo>
                  <a:pt x="77" y="659"/>
                  <a:pt x="0" y="705"/>
                  <a:pt x="31" y="919"/>
                </a:cubicBezTo>
                <a:cubicBezTo>
                  <a:pt x="31" y="980"/>
                  <a:pt x="77" y="1072"/>
                  <a:pt x="77" y="1133"/>
                </a:cubicBezTo>
                <a:cubicBezTo>
                  <a:pt x="62" y="1225"/>
                  <a:pt x="31" y="1241"/>
                  <a:pt x="46" y="1333"/>
                </a:cubicBezTo>
                <a:cubicBezTo>
                  <a:pt x="62" y="1501"/>
                  <a:pt x="154" y="1624"/>
                  <a:pt x="123" y="1792"/>
                </a:cubicBezTo>
                <a:cubicBezTo>
                  <a:pt x="108" y="1869"/>
                  <a:pt x="154" y="2145"/>
                  <a:pt x="169" y="2237"/>
                </a:cubicBezTo>
                <a:cubicBezTo>
                  <a:pt x="184" y="2313"/>
                  <a:pt x="276" y="2528"/>
                  <a:pt x="307" y="2635"/>
                </a:cubicBezTo>
                <a:cubicBezTo>
                  <a:pt x="353" y="2803"/>
                  <a:pt x="383" y="2865"/>
                  <a:pt x="460" y="3018"/>
                </a:cubicBezTo>
                <a:lnTo>
                  <a:pt x="736" y="3523"/>
                </a:lnTo>
                <a:cubicBezTo>
                  <a:pt x="751" y="3554"/>
                  <a:pt x="751" y="3569"/>
                  <a:pt x="782" y="3600"/>
                </a:cubicBezTo>
                <a:cubicBezTo>
                  <a:pt x="797" y="3615"/>
                  <a:pt x="889" y="3723"/>
                  <a:pt x="950" y="3830"/>
                </a:cubicBezTo>
                <a:cubicBezTo>
                  <a:pt x="1011" y="3937"/>
                  <a:pt x="950" y="3784"/>
                  <a:pt x="1073" y="3983"/>
                </a:cubicBezTo>
                <a:cubicBezTo>
                  <a:pt x="1088" y="4014"/>
                  <a:pt x="1103" y="4029"/>
                  <a:pt x="1119" y="4060"/>
                </a:cubicBezTo>
                <a:cubicBezTo>
                  <a:pt x="1165" y="4121"/>
                  <a:pt x="1119" y="4090"/>
                  <a:pt x="1211" y="4228"/>
                </a:cubicBezTo>
                <a:cubicBezTo>
                  <a:pt x="1257" y="4305"/>
                  <a:pt x="1287" y="4565"/>
                  <a:pt x="1364" y="4718"/>
                </a:cubicBezTo>
                <a:cubicBezTo>
                  <a:pt x="1394" y="4764"/>
                  <a:pt x="1379" y="4780"/>
                  <a:pt x="1394" y="4826"/>
                </a:cubicBezTo>
                <a:cubicBezTo>
                  <a:pt x="1410" y="4918"/>
                  <a:pt x="1670" y="5056"/>
                  <a:pt x="1762" y="5102"/>
                </a:cubicBezTo>
                <a:cubicBezTo>
                  <a:pt x="1931" y="5209"/>
                  <a:pt x="1900" y="5025"/>
                  <a:pt x="2115" y="5255"/>
                </a:cubicBezTo>
                <a:cubicBezTo>
                  <a:pt x="2176" y="5347"/>
                  <a:pt x="2145" y="5331"/>
                  <a:pt x="2268" y="5362"/>
                </a:cubicBezTo>
                <a:cubicBezTo>
                  <a:pt x="2390" y="5393"/>
                  <a:pt x="2467" y="5393"/>
                  <a:pt x="2574" y="5454"/>
                </a:cubicBezTo>
                <a:cubicBezTo>
                  <a:pt x="2620" y="5485"/>
                  <a:pt x="2620" y="5485"/>
                  <a:pt x="2666" y="550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B445FEC-28C0-4B20-B7AE-89023519F138}"/>
              </a:ext>
            </a:extLst>
          </p:cNvPr>
          <p:cNvSpPr>
            <a:spLocks noEditPoints="1"/>
          </p:cNvSpPr>
          <p:nvPr/>
        </p:nvSpPr>
        <p:spPr bwMode="auto">
          <a:xfrm>
            <a:off x="644525" y="5600700"/>
            <a:ext cx="1349375" cy="1108075"/>
          </a:xfrm>
          <a:custGeom>
            <a:avLst/>
            <a:gdLst>
              <a:gd name="T0" fmla="*/ 245 w 3601"/>
              <a:gd name="T1" fmla="*/ 169 h 2957"/>
              <a:gd name="T2" fmla="*/ 337 w 3601"/>
              <a:gd name="T3" fmla="*/ 261 h 2957"/>
              <a:gd name="T4" fmla="*/ 475 w 3601"/>
              <a:gd name="T5" fmla="*/ 490 h 2957"/>
              <a:gd name="T6" fmla="*/ 567 w 3601"/>
              <a:gd name="T7" fmla="*/ 1042 h 2957"/>
              <a:gd name="T8" fmla="*/ 674 w 3601"/>
              <a:gd name="T9" fmla="*/ 1011 h 2957"/>
              <a:gd name="T10" fmla="*/ 766 w 3601"/>
              <a:gd name="T11" fmla="*/ 1088 h 2957"/>
              <a:gd name="T12" fmla="*/ 889 w 3601"/>
              <a:gd name="T13" fmla="*/ 1149 h 2957"/>
              <a:gd name="T14" fmla="*/ 996 w 3601"/>
              <a:gd name="T15" fmla="*/ 1226 h 2957"/>
              <a:gd name="T16" fmla="*/ 1042 w 3601"/>
              <a:gd name="T17" fmla="*/ 1410 h 2957"/>
              <a:gd name="T18" fmla="*/ 1073 w 3601"/>
              <a:gd name="T19" fmla="*/ 1364 h 2957"/>
              <a:gd name="T20" fmla="*/ 1165 w 3601"/>
              <a:gd name="T21" fmla="*/ 1302 h 2957"/>
              <a:gd name="T22" fmla="*/ 1563 w 3601"/>
              <a:gd name="T23" fmla="*/ 1502 h 2957"/>
              <a:gd name="T24" fmla="*/ 1869 w 3601"/>
              <a:gd name="T25" fmla="*/ 1823 h 2957"/>
              <a:gd name="T26" fmla="*/ 2007 w 3601"/>
              <a:gd name="T27" fmla="*/ 2038 h 2957"/>
              <a:gd name="T28" fmla="*/ 1747 w 3601"/>
              <a:gd name="T29" fmla="*/ 2589 h 2957"/>
              <a:gd name="T30" fmla="*/ 1808 w 3601"/>
              <a:gd name="T31" fmla="*/ 2605 h 2957"/>
              <a:gd name="T32" fmla="*/ 1869 w 3601"/>
              <a:gd name="T33" fmla="*/ 2559 h 2957"/>
              <a:gd name="T34" fmla="*/ 2007 w 3601"/>
              <a:gd name="T35" fmla="*/ 2206 h 2957"/>
              <a:gd name="T36" fmla="*/ 2406 w 3601"/>
              <a:gd name="T37" fmla="*/ 1685 h 2957"/>
              <a:gd name="T38" fmla="*/ 2819 w 3601"/>
              <a:gd name="T39" fmla="*/ 1471 h 2957"/>
              <a:gd name="T40" fmla="*/ 3156 w 3601"/>
              <a:gd name="T41" fmla="*/ 1042 h 2957"/>
              <a:gd name="T42" fmla="*/ 3110 w 3601"/>
              <a:gd name="T43" fmla="*/ 904 h 2957"/>
              <a:gd name="T44" fmla="*/ 3172 w 3601"/>
              <a:gd name="T45" fmla="*/ 582 h 2957"/>
              <a:gd name="T46" fmla="*/ 3463 w 3601"/>
              <a:gd name="T47" fmla="*/ 230 h 2957"/>
              <a:gd name="T48" fmla="*/ 3570 w 3601"/>
              <a:gd name="T49" fmla="*/ 92 h 2957"/>
              <a:gd name="T50" fmla="*/ 3601 w 3601"/>
              <a:gd name="T51" fmla="*/ 61 h 2957"/>
              <a:gd name="T52" fmla="*/ 3463 w 3601"/>
              <a:gd name="T53" fmla="*/ 153 h 2957"/>
              <a:gd name="T54" fmla="*/ 3417 w 3601"/>
              <a:gd name="T55" fmla="*/ 291 h 2957"/>
              <a:gd name="T56" fmla="*/ 3355 w 3601"/>
              <a:gd name="T57" fmla="*/ 368 h 2957"/>
              <a:gd name="T58" fmla="*/ 2635 w 3601"/>
              <a:gd name="T59" fmla="*/ 552 h 2957"/>
              <a:gd name="T60" fmla="*/ 2329 w 3601"/>
              <a:gd name="T61" fmla="*/ 398 h 2957"/>
              <a:gd name="T62" fmla="*/ 2068 w 3601"/>
              <a:gd name="T63" fmla="*/ 291 h 2957"/>
              <a:gd name="T64" fmla="*/ 1961 w 3601"/>
              <a:gd name="T65" fmla="*/ 245 h 2957"/>
              <a:gd name="T66" fmla="*/ 1793 w 3601"/>
              <a:gd name="T67" fmla="*/ 123 h 2957"/>
              <a:gd name="T68" fmla="*/ 2298 w 3601"/>
              <a:gd name="T69" fmla="*/ 398 h 2957"/>
              <a:gd name="T70" fmla="*/ 2911 w 3601"/>
              <a:gd name="T71" fmla="*/ 751 h 2957"/>
              <a:gd name="T72" fmla="*/ 2957 w 3601"/>
              <a:gd name="T73" fmla="*/ 797 h 2957"/>
              <a:gd name="T74" fmla="*/ 2988 w 3601"/>
              <a:gd name="T75" fmla="*/ 827 h 2957"/>
              <a:gd name="T76" fmla="*/ 3034 w 3601"/>
              <a:gd name="T77" fmla="*/ 950 h 2957"/>
              <a:gd name="T78" fmla="*/ 3064 w 3601"/>
              <a:gd name="T79" fmla="*/ 1210 h 2957"/>
              <a:gd name="T80" fmla="*/ 2574 w 3601"/>
              <a:gd name="T81" fmla="*/ 1502 h 2957"/>
              <a:gd name="T82" fmla="*/ 2482 w 3601"/>
              <a:gd name="T83" fmla="*/ 1548 h 2957"/>
              <a:gd name="T84" fmla="*/ 2421 w 3601"/>
              <a:gd name="T85" fmla="*/ 1609 h 2957"/>
              <a:gd name="T86" fmla="*/ 2375 w 3601"/>
              <a:gd name="T87" fmla="*/ 1655 h 2957"/>
              <a:gd name="T88" fmla="*/ 2329 w 3601"/>
              <a:gd name="T89" fmla="*/ 1701 h 2957"/>
              <a:gd name="T90" fmla="*/ 2268 w 3601"/>
              <a:gd name="T91" fmla="*/ 1747 h 2957"/>
              <a:gd name="T92" fmla="*/ 2114 w 3601"/>
              <a:gd name="T93" fmla="*/ 1885 h 2957"/>
              <a:gd name="T94" fmla="*/ 1931 w 3601"/>
              <a:gd name="T95" fmla="*/ 1823 h 2957"/>
              <a:gd name="T96" fmla="*/ 1639 w 3601"/>
              <a:gd name="T97" fmla="*/ 1502 h 2957"/>
              <a:gd name="T98" fmla="*/ 1241 w 3601"/>
              <a:gd name="T99" fmla="*/ 1272 h 2957"/>
              <a:gd name="T100" fmla="*/ 981 w 3601"/>
              <a:gd name="T101" fmla="*/ 1164 h 2957"/>
              <a:gd name="T102" fmla="*/ 644 w 3601"/>
              <a:gd name="T103" fmla="*/ 797 h 2957"/>
              <a:gd name="T104" fmla="*/ 613 w 3601"/>
              <a:gd name="T105" fmla="*/ 659 h 2957"/>
              <a:gd name="T106" fmla="*/ 598 w 3601"/>
              <a:gd name="T107" fmla="*/ 414 h 2957"/>
              <a:gd name="T108" fmla="*/ 261 w 3601"/>
              <a:gd name="T109" fmla="*/ 107 h 2957"/>
              <a:gd name="T110" fmla="*/ 215 w 3601"/>
              <a:gd name="T111" fmla="*/ 46 h 2957"/>
              <a:gd name="T112" fmla="*/ 0 w 3601"/>
              <a:gd name="T113" fmla="*/ 31 h 2957"/>
              <a:gd name="T114" fmla="*/ 1639 w 3601"/>
              <a:gd name="T115" fmla="*/ 1333 h 2957"/>
              <a:gd name="T116" fmla="*/ 1701 w 3601"/>
              <a:gd name="T117" fmla="*/ 1287 h 2957"/>
              <a:gd name="T118" fmla="*/ 1839 w 3601"/>
              <a:gd name="T119" fmla="*/ 1180 h 2957"/>
              <a:gd name="T120" fmla="*/ 1808 w 3601"/>
              <a:gd name="T121" fmla="*/ 1180 h 2957"/>
              <a:gd name="T122" fmla="*/ 1747 w 3601"/>
              <a:gd name="T123" fmla="*/ 1027 h 2957"/>
              <a:gd name="T124" fmla="*/ 1639 w 3601"/>
              <a:gd name="T125" fmla="*/ 1333 h 2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01" h="2957">
                <a:moveTo>
                  <a:pt x="123" y="92"/>
                </a:moveTo>
                <a:cubicBezTo>
                  <a:pt x="123" y="92"/>
                  <a:pt x="138" y="92"/>
                  <a:pt x="138" y="92"/>
                </a:cubicBezTo>
                <a:cubicBezTo>
                  <a:pt x="215" y="169"/>
                  <a:pt x="230" y="92"/>
                  <a:pt x="245" y="169"/>
                </a:cubicBezTo>
                <a:cubicBezTo>
                  <a:pt x="291" y="169"/>
                  <a:pt x="261" y="153"/>
                  <a:pt x="291" y="169"/>
                </a:cubicBezTo>
                <a:cubicBezTo>
                  <a:pt x="291" y="184"/>
                  <a:pt x="307" y="184"/>
                  <a:pt x="307" y="199"/>
                </a:cubicBezTo>
                <a:cubicBezTo>
                  <a:pt x="337" y="230"/>
                  <a:pt x="337" y="215"/>
                  <a:pt x="337" y="261"/>
                </a:cubicBezTo>
                <a:cubicBezTo>
                  <a:pt x="383" y="291"/>
                  <a:pt x="383" y="307"/>
                  <a:pt x="414" y="353"/>
                </a:cubicBezTo>
                <a:cubicBezTo>
                  <a:pt x="444" y="398"/>
                  <a:pt x="460" y="414"/>
                  <a:pt x="460" y="475"/>
                </a:cubicBezTo>
                <a:cubicBezTo>
                  <a:pt x="475" y="475"/>
                  <a:pt x="475" y="475"/>
                  <a:pt x="475" y="490"/>
                </a:cubicBezTo>
                <a:cubicBezTo>
                  <a:pt x="552" y="582"/>
                  <a:pt x="613" y="781"/>
                  <a:pt x="598" y="827"/>
                </a:cubicBezTo>
                <a:cubicBezTo>
                  <a:pt x="674" y="919"/>
                  <a:pt x="582" y="965"/>
                  <a:pt x="552" y="1057"/>
                </a:cubicBezTo>
                <a:cubicBezTo>
                  <a:pt x="552" y="1057"/>
                  <a:pt x="567" y="1057"/>
                  <a:pt x="567" y="1042"/>
                </a:cubicBezTo>
                <a:lnTo>
                  <a:pt x="598" y="996"/>
                </a:lnTo>
                <a:cubicBezTo>
                  <a:pt x="644" y="950"/>
                  <a:pt x="598" y="981"/>
                  <a:pt x="659" y="965"/>
                </a:cubicBezTo>
                <a:cubicBezTo>
                  <a:pt x="690" y="1011"/>
                  <a:pt x="674" y="981"/>
                  <a:pt x="674" y="1011"/>
                </a:cubicBezTo>
                <a:cubicBezTo>
                  <a:pt x="720" y="1011"/>
                  <a:pt x="736" y="1011"/>
                  <a:pt x="720" y="1057"/>
                </a:cubicBezTo>
                <a:cubicBezTo>
                  <a:pt x="751" y="1042"/>
                  <a:pt x="751" y="1042"/>
                  <a:pt x="736" y="1073"/>
                </a:cubicBezTo>
                <a:cubicBezTo>
                  <a:pt x="797" y="1057"/>
                  <a:pt x="751" y="1057"/>
                  <a:pt x="766" y="1088"/>
                </a:cubicBezTo>
                <a:lnTo>
                  <a:pt x="812" y="1088"/>
                </a:lnTo>
                <a:cubicBezTo>
                  <a:pt x="827" y="1119"/>
                  <a:pt x="827" y="1103"/>
                  <a:pt x="827" y="1134"/>
                </a:cubicBezTo>
                <a:cubicBezTo>
                  <a:pt x="889" y="1134"/>
                  <a:pt x="843" y="1119"/>
                  <a:pt x="889" y="1149"/>
                </a:cubicBezTo>
                <a:cubicBezTo>
                  <a:pt x="919" y="1164"/>
                  <a:pt x="904" y="1164"/>
                  <a:pt x="919" y="1180"/>
                </a:cubicBezTo>
                <a:lnTo>
                  <a:pt x="981" y="1180"/>
                </a:lnTo>
                <a:cubicBezTo>
                  <a:pt x="981" y="1180"/>
                  <a:pt x="996" y="1226"/>
                  <a:pt x="996" y="1226"/>
                </a:cubicBezTo>
                <a:cubicBezTo>
                  <a:pt x="1057" y="1210"/>
                  <a:pt x="1027" y="1210"/>
                  <a:pt x="1027" y="1241"/>
                </a:cubicBezTo>
                <a:cubicBezTo>
                  <a:pt x="1042" y="1256"/>
                  <a:pt x="1042" y="1210"/>
                  <a:pt x="1042" y="1287"/>
                </a:cubicBezTo>
                <a:cubicBezTo>
                  <a:pt x="1042" y="1318"/>
                  <a:pt x="1042" y="1364"/>
                  <a:pt x="1042" y="1410"/>
                </a:cubicBezTo>
                <a:cubicBezTo>
                  <a:pt x="1027" y="1456"/>
                  <a:pt x="1027" y="1440"/>
                  <a:pt x="1011" y="1502"/>
                </a:cubicBezTo>
                <a:cubicBezTo>
                  <a:pt x="1057" y="1471"/>
                  <a:pt x="1027" y="1502"/>
                  <a:pt x="1042" y="1471"/>
                </a:cubicBezTo>
                <a:cubicBezTo>
                  <a:pt x="1073" y="1440"/>
                  <a:pt x="1073" y="1410"/>
                  <a:pt x="1073" y="1364"/>
                </a:cubicBezTo>
                <a:lnTo>
                  <a:pt x="1103" y="1302"/>
                </a:lnTo>
                <a:cubicBezTo>
                  <a:pt x="1149" y="1272"/>
                  <a:pt x="1119" y="1364"/>
                  <a:pt x="1149" y="1302"/>
                </a:cubicBezTo>
                <a:cubicBezTo>
                  <a:pt x="1149" y="1287"/>
                  <a:pt x="1149" y="1302"/>
                  <a:pt x="1165" y="1302"/>
                </a:cubicBezTo>
                <a:cubicBezTo>
                  <a:pt x="1272" y="1287"/>
                  <a:pt x="1256" y="1318"/>
                  <a:pt x="1272" y="1333"/>
                </a:cubicBezTo>
                <a:cubicBezTo>
                  <a:pt x="1394" y="1410"/>
                  <a:pt x="1256" y="1241"/>
                  <a:pt x="1532" y="1471"/>
                </a:cubicBezTo>
                <a:cubicBezTo>
                  <a:pt x="1563" y="1486"/>
                  <a:pt x="1548" y="1471"/>
                  <a:pt x="1563" y="1502"/>
                </a:cubicBezTo>
                <a:lnTo>
                  <a:pt x="1747" y="1685"/>
                </a:lnTo>
                <a:cubicBezTo>
                  <a:pt x="1839" y="1793"/>
                  <a:pt x="1731" y="1747"/>
                  <a:pt x="1823" y="1793"/>
                </a:cubicBezTo>
                <a:cubicBezTo>
                  <a:pt x="1854" y="1808"/>
                  <a:pt x="1839" y="1808"/>
                  <a:pt x="1869" y="1823"/>
                </a:cubicBezTo>
                <a:lnTo>
                  <a:pt x="1992" y="1931"/>
                </a:lnTo>
                <a:cubicBezTo>
                  <a:pt x="2038" y="1961"/>
                  <a:pt x="2023" y="1931"/>
                  <a:pt x="2023" y="1976"/>
                </a:cubicBezTo>
                <a:cubicBezTo>
                  <a:pt x="2038" y="2068"/>
                  <a:pt x="2023" y="2007"/>
                  <a:pt x="2007" y="2038"/>
                </a:cubicBezTo>
                <a:cubicBezTo>
                  <a:pt x="1961" y="2130"/>
                  <a:pt x="1946" y="2237"/>
                  <a:pt x="1900" y="2329"/>
                </a:cubicBezTo>
                <a:cubicBezTo>
                  <a:pt x="1885" y="2390"/>
                  <a:pt x="1869" y="2451"/>
                  <a:pt x="1854" y="2497"/>
                </a:cubicBezTo>
                <a:cubicBezTo>
                  <a:pt x="1823" y="2528"/>
                  <a:pt x="1777" y="2559"/>
                  <a:pt x="1747" y="2589"/>
                </a:cubicBezTo>
                <a:cubicBezTo>
                  <a:pt x="1548" y="2773"/>
                  <a:pt x="1287" y="2850"/>
                  <a:pt x="1256" y="2926"/>
                </a:cubicBezTo>
                <a:cubicBezTo>
                  <a:pt x="1318" y="2957"/>
                  <a:pt x="1594" y="2788"/>
                  <a:pt x="1639" y="2758"/>
                </a:cubicBezTo>
                <a:lnTo>
                  <a:pt x="1808" y="2605"/>
                </a:lnTo>
                <a:cubicBezTo>
                  <a:pt x="1808" y="2605"/>
                  <a:pt x="1808" y="2605"/>
                  <a:pt x="1808" y="2589"/>
                </a:cubicBezTo>
                <a:lnTo>
                  <a:pt x="1854" y="2559"/>
                </a:lnTo>
                <a:cubicBezTo>
                  <a:pt x="1854" y="2559"/>
                  <a:pt x="1854" y="2559"/>
                  <a:pt x="1869" y="2559"/>
                </a:cubicBezTo>
                <a:lnTo>
                  <a:pt x="1931" y="2436"/>
                </a:lnTo>
                <a:cubicBezTo>
                  <a:pt x="1961" y="2344"/>
                  <a:pt x="1931" y="2405"/>
                  <a:pt x="1977" y="2329"/>
                </a:cubicBezTo>
                <a:cubicBezTo>
                  <a:pt x="2007" y="2283"/>
                  <a:pt x="1992" y="2268"/>
                  <a:pt x="2007" y="2206"/>
                </a:cubicBezTo>
                <a:cubicBezTo>
                  <a:pt x="2023" y="2145"/>
                  <a:pt x="2038" y="2130"/>
                  <a:pt x="2038" y="2099"/>
                </a:cubicBezTo>
                <a:cubicBezTo>
                  <a:pt x="2053" y="2053"/>
                  <a:pt x="2068" y="2022"/>
                  <a:pt x="2084" y="1992"/>
                </a:cubicBezTo>
                <a:cubicBezTo>
                  <a:pt x="2160" y="1854"/>
                  <a:pt x="2252" y="1885"/>
                  <a:pt x="2406" y="1685"/>
                </a:cubicBezTo>
                <a:cubicBezTo>
                  <a:pt x="2436" y="1624"/>
                  <a:pt x="2436" y="1624"/>
                  <a:pt x="2513" y="1593"/>
                </a:cubicBezTo>
                <a:cubicBezTo>
                  <a:pt x="2666" y="1502"/>
                  <a:pt x="2605" y="1532"/>
                  <a:pt x="2758" y="1486"/>
                </a:cubicBezTo>
                <a:cubicBezTo>
                  <a:pt x="2789" y="1486"/>
                  <a:pt x="2712" y="1471"/>
                  <a:pt x="2819" y="1471"/>
                </a:cubicBezTo>
                <a:lnTo>
                  <a:pt x="3049" y="1394"/>
                </a:lnTo>
                <a:cubicBezTo>
                  <a:pt x="3049" y="1394"/>
                  <a:pt x="3049" y="1394"/>
                  <a:pt x="3049" y="1379"/>
                </a:cubicBezTo>
                <a:cubicBezTo>
                  <a:pt x="3064" y="1348"/>
                  <a:pt x="3156" y="1318"/>
                  <a:pt x="3156" y="1042"/>
                </a:cubicBezTo>
                <a:lnTo>
                  <a:pt x="3172" y="981"/>
                </a:lnTo>
                <a:lnTo>
                  <a:pt x="3233" y="950"/>
                </a:lnTo>
                <a:cubicBezTo>
                  <a:pt x="3156" y="935"/>
                  <a:pt x="3156" y="996"/>
                  <a:pt x="3110" y="904"/>
                </a:cubicBezTo>
                <a:cubicBezTo>
                  <a:pt x="3034" y="766"/>
                  <a:pt x="3064" y="904"/>
                  <a:pt x="3018" y="812"/>
                </a:cubicBezTo>
                <a:cubicBezTo>
                  <a:pt x="2972" y="705"/>
                  <a:pt x="3049" y="674"/>
                  <a:pt x="3095" y="644"/>
                </a:cubicBezTo>
                <a:lnTo>
                  <a:pt x="3172" y="582"/>
                </a:lnTo>
                <a:cubicBezTo>
                  <a:pt x="3218" y="582"/>
                  <a:pt x="3340" y="490"/>
                  <a:pt x="3355" y="444"/>
                </a:cubicBezTo>
                <a:cubicBezTo>
                  <a:pt x="3386" y="398"/>
                  <a:pt x="3386" y="383"/>
                  <a:pt x="3417" y="337"/>
                </a:cubicBezTo>
                <a:cubicBezTo>
                  <a:pt x="3432" y="291"/>
                  <a:pt x="3447" y="261"/>
                  <a:pt x="3463" y="230"/>
                </a:cubicBezTo>
                <a:cubicBezTo>
                  <a:pt x="3463" y="184"/>
                  <a:pt x="3432" y="215"/>
                  <a:pt x="3478" y="184"/>
                </a:cubicBezTo>
                <a:cubicBezTo>
                  <a:pt x="3478" y="123"/>
                  <a:pt x="3478" y="92"/>
                  <a:pt x="3539" y="92"/>
                </a:cubicBezTo>
                <a:cubicBezTo>
                  <a:pt x="3539" y="77"/>
                  <a:pt x="3539" y="77"/>
                  <a:pt x="3570" y="92"/>
                </a:cubicBezTo>
                <a:cubicBezTo>
                  <a:pt x="3570" y="61"/>
                  <a:pt x="3555" y="77"/>
                  <a:pt x="3585" y="77"/>
                </a:cubicBezTo>
                <a:lnTo>
                  <a:pt x="3585" y="77"/>
                </a:lnTo>
                <a:cubicBezTo>
                  <a:pt x="3601" y="46"/>
                  <a:pt x="3601" y="46"/>
                  <a:pt x="3601" y="61"/>
                </a:cubicBezTo>
                <a:cubicBezTo>
                  <a:pt x="3555" y="46"/>
                  <a:pt x="3585" y="46"/>
                  <a:pt x="3555" y="61"/>
                </a:cubicBezTo>
                <a:cubicBezTo>
                  <a:pt x="3478" y="77"/>
                  <a:pt x="3493" y="107"/>
                  <a:pt x="3463" y="153"/>
                </a:cubicBezTo>
                <a:lnTo>
                  <a:pt x="3463" y="153"/>
                </a:lnTo>
                <a:lnTo>
                  <a:pt x="3447" y="184"/>
                </a:lnTo>
                <a:cubicBezTo>
                  <a:pt x="3463" y="215"/>
                  <a:pt x="3478" y="215"/>
                  <a:pt x="3432" y="215"/>
                </a:cubicBezTo>
                <a:cubicBezTo>
                  <a:pt x="3432" y="230"/>
                  <a:pt x="3432" y="261"/>
                  <a:pt x="3417" y="291"/>
                </a:cubicBezTo>
                <a:cubicBezTo>
                  <a:pt x="3417" y="307"/>
                  <a:pt x="3401" y="307"/>
                  <a:pt x="3401" y="322"/>
                </a:cubicBezTo>
                <a:cubicBezTo>
                  <a:pt x="3386" y="337"/>
                  <a:pt x="3386" y="337"/>
                  <a:pt x="3371" y="337"/>
                </a:cubicBezTo>
                <a:cubicBezTo>
                  <a:pt x="3386" y="383"/>
                  <a:pt x="3401" y="368"/>
                  <a:pt x="3355" y="368"/>
                </a:cubicBezTo>
                <a:cubicBezTo>
                  <a:pt x="3340" y="444"/>
                  <a:pt x="3218" y="521"/>
                  <a:pt x="3156" y="567"/>
                </a:cubicBezTo>
                <a:cubicBezTo>
                  <a:pt x="2880" y="781"/>
                  <a:pt x="2972" y="613"/>
                  <a:pt x="2681" y="567"/>
                </a:cubicBezTo>
                <a:cubicBezTo>
                  <a:pt x="2605" y="582"/>
                  <a:pt x="2651" y="582"/>
                  <a:pt x="2635" y="552"/>
                </a:cubicBezTo>
                <a:cubicBezTo>
                  <a:pt x="2574" y="582"/>
                  <a:pt x="2620" y="567"/>
                  <a:pt x="2605" y="552"/>
                </a:cubicBezTo>
                <a:cubicBezTo>
                  <a:pt x="2451" y="582"/>
                  <a:pt x="2375" y="444"/>
                  <a:pt x="2360" y="429"/>
                </a:cubicBezTo>
                <a:cubicBezTo>
                  <a:pt x="2329" y="398"/>
                  <a:pt x="2360" y="429"/>
                  <a:pt x="2329" y="398"/>
                </a:cubicBezTo>
                <a:cubicBezTo>
                  <a:pt x="2298" y="368"/>
                  <a:pt x="2314" y="398"/>
                  <a:pt x="2298" y="368"/>
                </a:cubicBezTo>
                <a:lnTo>
                  <a:pt x="2068" y="307"/>
                </a:lnTo>
                <a:cubicBezTo>
                  <a:pt x="2068" y="291"/>
                  <a:pt x="2068" y="291"/>
                  <a:pt x="2068" y="291"/>
                </a:cubicBezTo>
                <a:cubicBezTo>
                  <a:pt x="2053" y="291"/>
                  <a:pt x="1992" y="322"/>
                  <a:pt x="2007" y="276"/>
                </a:cubicBezTo>
                <a:cubicBezTo>
                  <a:pt x="1946" y="291"/>
                  <a:pt x="1977" y="291"/>
                  <a:pt x="1977" y="261"/>
                </a:cubicBezTo>
                <a:cubicBezTo>
                  <a:pt x="1946" y="276"/>
                  <a:pt x="1946" y="291"/>
                  <a:pt x="1961" y="245"/>
                </a:cubicBezTo>
                <a:cubicBezTo>
                  <a:pt x="1900" y="245"/>
                  <a:pt x="1885" y="230"/>
                  <a:pt x="1854" y="199"/>
                </a:cubicBezTo>
                <a:cubicBezTo>
                  <a:pt x="1854" y="199"/>
                  <a:pt x="1808" y="169"/>
                  <a:pt x="1808" y="169"/>
                </a:cubicBezTo>
                <a:cubicBezTo>
                  <a:pt x="1777" y="138"/>
                  <a:pt x="1793" y="153"/>
                  <a:pt x="1793" y="123"/>
                </a:cubicBezTo>
                <a:lnTo>
                  <a:pt x="1716" y="138"/>
                </a:lnTo>
                <a:cubicBezTo>
                  <a:pt x="1762" y="184"/>
                  <a:pt x="1762" y="153"/>
                  <a:pt x="1808" y="184"/>
                </a:cubicBezTo>
                <a:cubicBezTo>
                  <a:pt x="2053" y="414"/>
                  <a:pt x="2191" y="307"/>
                  <a:pt x="2298" y="398"/>
                </a:cubicBezTo>
                <a:cubicBezTo>
                  <a:pt x="2451" y="536"/>
                  <a:pt x="2344" y="536"/>
                  <a:pt x="2605" y="598"/>
                </a:cubicBezTo>
                <a:cubicBezTo>
                  <a:pt x="2681" y="613"/>
                  <a:pt x="2758" y="628"/>
                  <a:pt x="2819" y="674"/>
                </a:cubicBezTo>
                <a:lnTo>
                  <a:pt x="2911" y="751"/>
                </a:lnTo>
                <a:cubicBezTo>
                  <a:pt x="2942" y="736"/>
                  <a:pt x="2942" y="720"/>
                  <a:pt x="2926" y="766"/>
                </a:cubicBezTo>
                <a:cubicBezTo>
                  <a:pt x="2957" y="751"/>
                  <a:pt x="2957" y="751"/>
                  <a:pt x="2942" y="781"/>
                </a:cubicBezTo>
                <a:cubicBezTo>
                  <a:pt x="2972" y="766"/>
                  <a:pt x="2972" y="766"/>
                  <a:pt x="2957" y="797"/>
                </a:cubicBezTo>
                <a:cubicBezTo>
                  <a:pt x="2957" y="797"/>
                  <a:pt x="2972" y="797"/>
                  <a:pt x="2972" y="797"/>
                </a:cubicBezTo>
                <a:cubicBezTo>
                  <a:pt x="2972" y="797"/>
                  <a:pt x="2972" y="812"/>
                  <a:pt x="2972" y="812"/>
                </a:cubicBezTo>
                <a:cubicBezTo>
                  <a:pt x="2988" y="827"/>
                  <a:pt x="2988" y="827"/>
                  <a:pt x="2988" y="827"/>
                </a:cubicBezTo>
                <a:cubicBezTo>
                  <a:pt x="3018" y="827"/>
                  <a:pt x="3003" y="827"/>
                  <a:pt x="2988" y="858"/>
                </a:cubicBezTo>
                <a:lnTo>
                  <a:pt x="3018" y="935"/>
                </a:lnTo>
                <a:cubicBezTo>
                  <a:pt x="3049" y="919"/>
                  <a:pt x="3049" y="919"/>
                  <a:pt x="3034" y="950"/>
                </a:cubicBezTo>
                <a:cubicBezTo>
                  <a:pt x="3064" y="935"/>
                  <a:pt x="3064" y="935"/>
                  <a:pt x="3049" y="965"/>
                </a:cubicBezTo>
                <a:cubicBezTo>
                  <a:pt x="3080" y="981"/>
                  <a:pt x="3064" y="935"/>
                  <a:pt x="3080" y="1011"/>
                </a:cubicBezTo>
                <a:cubicBezTo>
                  <a:pt x="3110" y="1057"/>
                  <a:pt x="3110" y="1164"/>
                  <a:pt x="3064" y="1210"/>
                </a:cubicBezTo>
                <a:cubicBezTo>
                  <a:pt x="3034" y="1348"/>
                  <a:pt x="2819" y="1425"/>
                  <a:pt x="2666" y="1471"/>
                </a:cubicBezTo>
                <a:cubicBezTo>
                  <a:pt x="2651" y="1486"/>
                  <a:pt x="2697" y="1517"/>
                  <a:pt x="2620" y="1486"/>
                </a:cubicBezTo>
                <a:cubicBezTo>
                  <a:pt x="2605" y="1502"/>
                  <a:pt x="2651" y="1532"/>
                  <a:pt x="2574" y="1502"/>
                </a:cubicBezTo>
                <a:cubicBezTo>
                  <a:pt x="2559" y="1532"/>
                  <a:pt x="2605" y="1548"/>
                  <a:pt x="2543" y="1517"/>
                </a:cubicBezTo>
                <a:cubicBezTo>
                  <a:pt x="2528" y="1548"/>
                  <a:pt x="2574" y="1563"/>
                  <a:pt x="2513" y="1532"/>
                </a:cubicBezTo>
                <a:cubicBezTo>
                  <a:pt x="2497" y="1563"/>
                  <a:pt x="2543" y="1578"/>
                  <a:pt x="2482" y="1548"/>
                </a:cubicBezTo>
                <a:cubicBezTo>
                  <a:pt x="2467" y="1578"/>
                  <a:pt x="2513" y="1593"/>
                  <a:pt x="2451" y="1578"/>
                </a:cubicBezTo>
                <a:cubicBezTo>
                  <a:pt x="2451" y="1593"/>
                  <a:pt x="2467" y="1593"/>
                  <a:pt x="2436" y="1593"/>
                </a:cubicBezTo>
                <a:cubicBezTo>
                  <a:pt x="2436" y="1609"/>
                  <a:pt x="2436" y="1609"/>
                  <a:pt x="2421" y="1609"/>
                </a:cubicBezTo>
                <a:cubicBezTo>
                  <a:pt x="2421" y="1624"/>
                  <a:pt x="2421" y="1624"/>
                  <a:pt x="2406" y="1624"/>
                </a:cubicBezTo>
                <a:cubicBezTo>
                  <a:pt x="2406" y="1639"/>
                  <a:pt x="2406" y="1639"/>
                  <a:pt x="2390" y="1639"/>
                </a:cubicBezTo>
                <a:cubicBezTo>
                  <a:pt x="2390" y="1655"/>
                  <a:pt x="2390" y="1655"/>
                  <a:pt x="2375" y="1655"/>
                </a:cubicBezTo>
                <a:cubicBezTo>
                  <a:pt x="2375" y="1670"/>
                  <a:pt x="2375" y="1670"/>
                  <a:pt x="2360" y="1670"/>
                </a:cubicBezTo>
                <a:cubicBezTo>
                  <a:pt x="2360" y="1685"/>
                  <a:pt x="2360" y="1685"/>
                  <a:pt x="2344" y="1685"/>
                </a:cubicBezTo>
                <a:cubicBezTo>
                  <a:pt x="2344" y="1701"/>
                  <a:pt x="2344" y="1701"/>
                  <a:pt x="2329" y="1701"/>
                </a:cubicBezTo>
                <a:cubicBezTo>
                  <a:pt x="2329" y="1762"/>
                  <a:pt x="2329" y="1716"/>
                  <a:pt x="2314" y="1731"/>
                </a:cubicBezTo>
                <a:cubicBezTo>
                  <a:pt x="2314" y="1747"/>
                  <a:pt x="2314" y="1747"/>
                  <a:pt x="2298" y="1747"/>
                </a:cubicBezTo>
                <a:cubicBezTo>
                  <a:pt x="2298" y="1777"/>
                  <a:pt x="2298" y="1762"/>
                  <a:pt x="2268" y="1747"/>
                </a:cubicBezTo>
                <a:cubicBezTo>
                  <a:pt x="2283" y="1808"/>
                  <a:pt x="2268" y="1793"/>
                  <a:pt x="2222" y="1823"/>
                </a:cubicBezTo>
                <a:cubicBezTo>
                  <a:pt x="2191" y="1839"/>
                  <a:pt x="2176" y="1854"/>
                  <a:pt x="2130" y="1869"/>
                </a:cubicBezTo>
                <a:cubicBezTo>
                  <a:pt x="2130" y="1885"/>
                  <a:pt x="2130" y="1885"/>
                  <a:pt x="2114" y="1885"/>
                </a:cubicBezTo>
                <a:cubicBezTo>
                  <a:pt x="2114" y="1900"/>
                  <a:pt x="2114" y="1900"/>
                  <a:pt x="2099" y="1900"/>
                </a:cubicBezTo>
                <a:cubicBezTo>
                  <a:pt x="2068" y="1915"/>
                  <a:pt x="2145" y="1915"/>
                  <a:pt x="2038" y="1915"/>
                </a:cubicBezTo>
                <a:cubicBezTo>
                  <a:pt x="2007" y="1915"/>
                  <a:pt x="1992" y="1931"/>
                  <a:pt x="1931" y="1823"/>
                </a:cubicBezTo>
                <a:cubicBezTo>
                  <a:pt x="1900" y="1793"/>
                  <a:pt x="1915" y="1854"/>
                  <a:pt x="1915" y="1808"/>
                </a:cubicBezTo>
                <a:lnTo>
                  <a:pt x="1823" y="1747"/>
                </a:lnTo>
                <a:cubicBezTo>
                  <a:pt x="1762" y="1670"/>
                  <a:pt x="1639" y="1578"/>
                  <a:pt x="1639" y="1502"/>
                </a:cubicBezTo>
                <a:cubicBezTo>
                  <a:pt x="1532" y="1486"/>
                  <a:pt x="1578" y="1410"/>
                  <a:pt x="1594" y="1364"/>
                </a:cubicBezTo>
                <a:cubicBezTo>
                  <a:pt x="1594" y="1364"/>
                  <a:pt x="1563" y="1425"/>
                  <a:pt x="1456" y="1379"/>
                </a:cubicBezTo>
                <a:cubicBezTo>
                  <a:pt x="1379" y="1348"/>
                  <a:pt x="1486" y="1348"/>
                  <a:pt x="1241" y="1272"/>
                </a:cubicBezTo>
                <a:cubicBezTo>
                  <a:pt x="1211" y="1272"/>
                  <a:pt x="1226" y="1272"/>
                  <a:pt x="1180" y="1256"/>
                </a:cubicBezTo>
                <a:lnTo>
                  <a:pt x="1119" y="1210"/>
                </a:lnTo>
                <a:cubicBezTo>
                  <a:pt x="1042" y="1210"/>
                  <a:pt x="1134" y="1210"/>
                  <a:pt x="981" y="1164"/>
                </a:cubicBezTo>
                <a:cubicBezTo>
                  <a:pt x="919" y="1149"/>
                  <a:pt x="873" y="1119"/>
                  <a:pt x="873" y="1042"/>
                </a:cubicBezTo>
                <a:cubicBezTo>
                  <a:pt x="751" y="1073"/>
                  <a:pt x="674" y="935"/>
                  <a:pt x="674" y="827"/>
                </a:cubicBezTo>
                <a:lnTo>
                  <a:pt x="644" y="797"/>
                </a:lnTo>
                <a:cubicBezTo>
                  <a:pt x="613" y="751"/>
                  <a:pt x="613" y="736"/>
                  <a:pt x="613" y="690"/>
                </a:cubicBezTo>
                <a:lnTo>
                  <a:pt x="628" y="690"/>
                </a:lnTo>
                <a:lnTo>
                  <a:pt x="613" y="659"/>
                </a:lnTo>
                <a:cubicBezTo>
                  <a:pt x="613" y="659"/>
                  <a:pt x="613" y="659"/>
                  <a:pt x="598" y="659"/>
                </a:cubicBezTo>
                <a:lnTo>
                  <a:pt x="582" y="628"/>
                </a:lnTo>
                <a:cubicBezTo>
                  <a:pt x="506" y="490"/>
                  <a:pt x="536" y="475"/>
                  <a:pt x="598" y="414"/>
                </a:cubicBezTo>
                <a:cubicBezTo>
                  <a:pt x="582" y="429"/>
                  <a:pt x="521" y="490"/>
                  <a:pt x="460" y="429"/>
                </a:cubicBezTo>
                <a:cubicBezTo>
                  <a:pt x="460" y="414"/>
                  <a:pt x="444" y="337"/>
                  <a:pt x="291" y="138"/>
                </a:cubicBezTo>
                <a:lnTo>
                  <a:pt x="261" y="107"/>
                </a:lnTo>
                <a:cubicBezTo>
                  <a:pt x="245" y="92"/>
                  <a:pt x="261" y="123"/>
                  <a:pt x="245" y="77"/>
                </a:cubicBezTo>
                <a:lnTo>
                  <a:pt x="230" y="61"/>
                </a:lnTo>
                <a:cubicBezTo>
                  <a:pt x="199" y="61"/>
                  <a:pt x="199" y="77"/>
                  <a:pt x="215" y="46"/>
                </a:cubicBezTo>
                <a:cubicBezTo>
                  <a:pt x="153" y="61"/>
                  <a:pt x="184" y="61"/>
                  <a:pt x="184" y="31"/>
                </a:cubicBezTo>
                <a:cubicBezTo>
                  <a:pt x="107" y="46"/>
                  <a:pt x="153" y="31"/>
                  <a:pt x="138" y="15"/>
                </a:cubicBezTo>
                <a:cubicBezTo>
                  <a:pt x="46" y="31"/>
                  <a:pt x="61" y="0"/>
                  <a:pt x="0" y="31"/>
                </a:cubicBezTo>
                <a:cubicBezTo>
                  <a:pt x="46" y="61"/>
                  <a:pt x="92" y="46"/>
                  <a:pt x="138" y="46"/>
                </a:cubicBezTo>
                <a:lnTo>
                  <a:pt x="123" y="92"/>
                </a:lnTo>
                <a:close/>
                <a:moveTo>
                  <a:pt x="1639" y="1333"/>
                </a:moveTo>
                <a:cubicBezTo>
                  <a:pt x="1639" y="1302"/>
                  <a:pt x="1624" y="1302"/>
                  <a:pt x="1655" y="1302"/>
                </a:cubicBezTo>
                <a:cubicBezTo>
                  <a:pt x="1655" y="1272"/>
                  <a:pt x="1655" y="1287"/>
                  <a:pt x="1670" y="1302"/>
                </a:cubicBezTo>
                <a:cubicBezTo>
                  <a:pt x="1670" y="1256"/>
                  <a:pt x="1670" y="1272"/>
                  <a:pt x="1701" y="1287"/>
                </a:cubicBezTo>
                <a:cubicBezTo>
                  <a:pt x="1701" y="1226"/>
                  <a:pt x="1670" y="1287"/>
                  <a:pt x="1716" y="1226"/>
                </a:cubicBezTo>
                <a:cubicBezTo>
                  <a:pt x="1747" y="1195"/>
                  <a:pt x="1747" y="1210"/>
                  <a:pt x="1793" y="1210"/>
                </a:cubicBezTo>
                <a:cubicBezTo>
                  <a:pt x="1793" y="1195"/>
                  <a:pt x="1777" y="1180"/>
                  <a:pt x="1839" y="1180"/>
                </a:cubicBezTo>
                <a:lnTo>
                  <a:pt x="1839" y="1195"/>
                </a:lnTo>
                <a:lnTo>
                  <a:pt x="2038" y="1011"/>
                </a:lnTo>
                <a:cubicBezTo>
                  <a:pt x="2007" y="1042"/>
                  <a:pt x="1946" y="1164"/>
                  <a:pt x="1808" y="1180"/>
                </a:cubicBezTo>
                <a:lnTo>
                  <a:pt x="1731" y="1180"/>
                </a:lnTo>
                <a:cubicBezTo>
                  <a:pt x="1701" y="1057"/>
                  <a:pt x="1747" y="1073"/>
                  <a:pt x="1762" y="1057"/>
                </a:cubicBezTo>
                <a:lnTo>
                  <a:pt x="1747" y="1027"/>
                </a:lnTo>
                <a:cubicBezTo>
                  <a:pt x="1731" y="1011"/>
                  <a:pt x="1747" y="1073"/>
                  <a:pt x="1701" y="1134"/>
                </a:cubicBezTo>
                <a:cubicBezTo>
                  <a:pt x="1747" y="1272"/>
                  <a:pt x="1655" y="1287"/>
                  <a:pt x="1609" y="1364"/>
                </a:cubicBezTo>
                <a:cubicBezTo>
                  <a:pt x="1578" y="1348"/>
                  <a:pt x="1639" y="1333"/>
                  <a:pt x="1639" y="133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30F86770-4F13-4099-804A-C7307F7274BB}"/>
              </a:ext>
            </a:extLst>
          </p:cNvPr>
          <p:cNvSpPr>
            <a:spLocks noEditPoints="1"/>
          </p:cNvSpPr>
          <p:nvPr/>
        </p:nvSpPr>
        <p:spPr bwMode="auto">
          <a:xfrm>
            <a:off x="1258888" y="6151563"/>
            <a:ext cx="998538" cy="557212"/>
          </a:xfrm>
          <a:custGeom>
            <a:avLst/>
            <a:gdLst>
              <a:gd name="T0" fmla="*/ 2084 w 2666"/>
              <a:gd name="T1" fmla="*/ 1272 h 1486"/>
              <a:gd name="T2" fmla="*/ 1977 w 2666"/>
              <a:gd name="T3" fmla="*/ 1302 h 1486"/>
              <a:gd name="T4" fmla="*/ 1563 w 2666"/>
              <a:gd name="T5" fmla="*/ 1180 h 1486"/>
              <a:gd name="T6" fmla="*/ 1379 w 2666"/>
              <a:gd name="T7" fmla="*/ 1180 h 1486"/>
              <a:gd name="T8" fmla="*/ 1425 w 2666"/>
              <a:gd name="T9" fmla="*/ 1134 h 1486"/>
              <a:gd name="T10" fmla="*/ 1471 w 2666"/>
              <a:gd name="T11" fmla="*/ 1180 h 1486"/>
              <a:gd name="T12" fmla="*/ 200 w 2666"/>
              <a:gd name="T13" fmla="*/ 1149 h 1486"/>
              <a:gd name="T14" fmla="*/ 414 w 2666"/>
              <a:gd name="T15" fmla="*/ 904 h 1486"/>
              <a:gd name="T16" fmla="*/ 445 w 2666"/>
              <a:gd name="T17" fmla="*/ 919 h 1486"/>
              <a:gd name="T18" fmla="*/ 1104 w 2666"/>
              <a:gd name="T19" fmla="*/ 1287 h 1486"/>
              <a:gd name="T20" fmla="*/ 1364 w 2666"/>
              <a:gd name="T21" fmla="*/ 1272 h 1486"/>
              <a:gd name="T22" fmla="*/ 1747 w 2666"/>
              <a:gd name="T23" fmla="*/ 1455 h 1486"/>
              <a:gd name="T24" fmla="*/ 2038 w 2666"/>
              <a:gd name="T25" fmla="*/ 1486 h 1486"/>
              <a:gd name="T26" fmla="*/ 2360 w 2666"/>
              <a:gd name="T27" fmla="*/ 1409 h 1486"/>
              <a:gd name="T28" fmla="*/ 2559 w 2666"/>
              <a:gd name="T29" fmla="*/ 1379 h 1486"/>
              <a:gd name="T30" fmla="*/ 2253 w 2666"/>
              <a:gd name="T31" fmla="*/ 1180 h 1486"/>
              <a:gd name="T32" fmla="*/ 2666 w 2666"/>
              <a:gd name="T33" fmla="*/ 858 h 1486"/>
              <a:gd name="T34" fmla="*/ 2436 w 2666"/>
              <a:gd name="T35" fmla="*/ 1057 h 1486"/>
              <a:gd name="T36" fmla="*/ 1824 w 2666"/>
              <a:gd name="T37" fmla="*/ 1241 h 1486"/>
              <a:gd name="T38" fmla="*/ 1502 w 2666"/>
              <a:gd name="T39" fmla="*/ 1149 h 1486"/>
              <a:gd name="T40" fmla="*/ 1686 w 2666"/>
              <a:gd name="T41" fmla="*/ 904 h 1486"/>
              <a:gd name="T42" fmla="*/ 1395 w 2666"/>
              <a:gd name="T43" fmla="*/ 1149 h 1486"/>
              <a:gd name="T44" fmla="*/ 1272 w 2666"/>
              <a:gd name="T45" fmla="*/ 904 h 1486"/>
              <a:gd name="T46" fmla="*/ 1241 w 2666"/>
              <a:gd name="T47" fmla="*/ 843 h 1486"/>
              <a:gd name="T48" fmla="*/ 843 w 2666"/>
              <a:gd name="T49" fmla="*/ 904 h 1486"/>
              <a:gd name="T50" fmla="*/ 399 w 2666"/>
              <a:gd name="T51" fmla="*/ 735 h 1486"/>
              <a:gd name="T52" fmla="*/ 935 w 2666"/>
              <a:gd name="T53" fmla="*/ 107 h 1486"/>
              <a:gd name="T54" fmla="*/ 1180 w 2666"/>
              <a:gd name="T55" fmla="*/ 0 h 1486"/>
              <a:gd name="T56" fmla="*/ 874 w 2666"/>
              <a:gd name="T57" fmla="*/ 122 h 1486"/>
              <a:gd name="T58" fmla="*/ 445 w 2666"/>
              <a:gd name="T59" fmla="*/ 521 h 1486"/>
              <a:gd name="T60" fmla="*/ 368 w 2666"/>
              <a:gd name="T61" fmla="*/ 735 h 1486"/>
              <a:gd name="T62" fmla="*/ 292 w 2666"/>
              <a:gd name="T63" fmla="*/ 965 h 1486"/>
              <a:gd name="T64" fmla="*/ 215 w 2666"/>
              <a:gd name="T65" fmla="*/ 1088 h 1486"/>
              <a:gd name="T66" fmla="*/ 169 w 2666"/>
              <a:gd name="T67" fmla="*/ 1134 h 1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666" h="1486">
                <a:moveTo>
                  <a:pt x="1977" y="1302"/>
                </a:moveTo>
                <a:cubicBezTo>
                  <a:pt x="2007" y="1287"/>
                  <a:pt x="2053" y="1272"/>
                  <a:pt x="2084" y="1272"/>
                </a:cubicBezTo>
                <a:cubicBezTo>
                  <a:pt x="2099" y="1333"/>
                  <a:pt x="2115" y="1317"/>
                  <a:pt x="2069" y="1363"/>
                </a:cubicBezTo>
                <a:cubicBezTo>
                  <a:pt x="2038" y="1348"/>
                  <a:pt x="2023" y="1333"/>
                  <a:pt x="1977" y="1302"/>
                </a:cubicBezTo>
                <a:close/>
                <a:moveTo>
                  <a:pt x="1471" y="1180"/>
                </a:moveTo>
                <a:lnTo>
                  <a:pt x="1563" y="1180"/>
                </a:lnTo>
                <a:cubicBezTo>
                  <a:pt x="1287" y="1210"/>
                  <a:pt x="1471" y="1256"/>
                  <a:pt x="1226" y="1256"/>
                </a:cubicBezTo>
                <a:cubicBezTo>
                  <a:pt x="1303" y="1226"/>
                  <a:pt x="1318" y="1241"/>
                  <a:pt x="1379" y="1180"/>
                </a:cubicBezTo>
                <a:cubicBezTo>
                  <a:pt x="1395" y="1180"/>
                  <a:pt x="1395" y="1180"/>
                  <a:pt x="1395" y="1180"/>
                </a:cubicBezTo>
                <a:lnTo>
                  <a:pt x="1425" y="1134"/>
                </a:lnTo>
                <a:cubicBezTo>
                  <a:pt x="1456" y="1103"/>
                  <a:pt x="1456" y="1103"/>
                  <a:pt x="1471" y="1088"/>
                </a:cubicBezTo>
                <a:cubicBezTo>
                  <a:pt x="1471" y="1118"/>
                  <a:pt x="1471" y="1134"/>
                  <a:pt x="1471" y="1180"/>
                </a:cubicBezTo>
                <a:close/>
                <a:moveTo>
                  <a:pt x="0" y="1287"/>
                </a:moveTo>
                <a:lnTo>
                  <a:pt x="200" y="1149"/>
                </a:lnTo>
                <a:cubicBezTo>
                  <a:pt x="230" y="1103"/>
                  <a:pt x="261" y="1072"/>
                  <a:pt x="292" y="1011"/>
                </a:cubicBezTo>
                <a:cubicBezTo>
                  <a:pt x="338" y="934"/>
                  <a:pt x="322" y="858"/>
                  <a:pt x="414" y="904"/>
                </a:cubicBezTo>
                <a:cubicBezTo>
                  <a:pt x="414" y="904"/>
                  <a:pt x="414" y="904"/>
                  <a:pt x="429" y="919"/>
                </a:cubicBezTo>
                <a:lnTo>
                  <a:pt x="445" y="919"/>
                </a:lnTo>
                <a:cubicBezTo>
                  <a:pt x="629" y="1057"/>
                  <a:pt x="613" y="888"/>
                  <a:pt x="782" y="980"/>
                </a:cubicBezTo>
                <a:cubicBezTo>
                  <a:pt x="889" y="1026"/>
                  <a:pt x="858" y="1164"/>
                  <a:pt x="1104" y="1287"/>
                </a:cubicBezTo>
                <a:cubicBezTo>
                  <a:pt x="1119" y="1394"/>
                  <a:pt x="1088" y="1440"/>
                  <a:pt x="1165" y="1471"/>
                </a:cubicBezTo>
                <a:cubicBezTo>
                  <a:pt x="1150" y="1210"/>
                  <a:pt x="1150" y="1348"/>
                  <a:pt x="1364" y="1272"/>
                </a:cubicBezTo>
                <a:cubicBezTo>
                  <a:pt x="1487" y="1210"/>
                  <a:pt x="1609" y="1195"/>
                  <a:pt x="1732" y="1272"/>
                </a:cubicBezTo>
                <a:cubicBezTo>
                  <a:pt x="1839" y="1348"/>
                  <a:pt x="1747" y="1363"/>
                  <a:pt x="1747" y="1455"/>
                </a:cubicBezTo>
                <a:cubicBezTo>
                  <a:pt x="1839" y="1455"/>
                  <a:pt x="1793" y="1425"/>
                  <a:pt x="1839" y="1348"/>
                </a:cubicBezTo>
                <a:cubicBezTo>
                  <a:pt x="2115" y="1348"/>
                  <a:pt x="2007" y="1379"/>
                  <a:pt x="2038" y="1486"/>
                </a:cubicBezTo>
                <a:cubicBezTo>
                  <a:pt x="2115" y="1471"/>
                  <a:pt x="2069" y="1440"/>
                  <a:pt x="2099" y="1379"/>
                </a:cubicBezTo>
                <a:lnTo>
                  <a:pt x="2360" y="1409"/>
                </a:lnTo>
                <a:cubicBezTo>
                  <a:pt x="2467" y="1425"/>
                  <a:pt x="2498" y="1471"/>
                  <a:pt x="2605" y="1440"/>
                </a:cubicBezTo>
                <a:cubicBezTo>
                  <a:pt x="2590" y="1363"/>
                  <a:pt x="2636" y="1409"/>
                  <a:pt x="2559" y="1379"/>
                </a:cubicBezTo>
                <a:cubicBezTo>
                  <a:pt x="2375" y="1302"/>
                  <a:pt x="2191" y="1379"/>
                  <a:pt x="2130" y="1287"/>
                </a:cubicBezTo>
                <a:cubicBezTo>
                  <a:pt x="2145" y="1256"/>
                  <a:pt x="2222" y="1195"/>
                  <a:pt x="2253" y="1180"/>
                </a:cubicBezTo>
                <a:cubicBezTo>
                  <a:pt x="2391" y="1103"/>
                  <a:pt x="2498" y="1164"/>
                  <a:pt x="2590" y="1026"/>
                </a:cubicBezTo>
                <a:cubicBezTo>
                  <a:pt x="2620" y="980"/>
                  <a:pt x="2666" y="934"/>
                  <a:pt x="2666" y="858"/>
                </a:cubicBezTo>
                <a:cubicBezTo>
                  <a:pt x="2590" y="873"/>
                  <a:pt x="2651" y="843"/>
                  <a:pt x="2559" y="965"/>
                </a:cubicBezTo>
                <a:cubicBezTo>
                  <a:pt x="2528" y="1026"/>
                  <a:pt x="2513" y="1057"/>
                  <a:pt x="2436" y="1057"/>
                </a:cubicBezTo>
                <a:cubicBezTo>
                  <a:pt x="2268" y="1088"/>
                  <a:pt x="2406" y="1026"/>
                  <a:pt x="2130" y="1180"/>
                </a:cubicBezTo>
                <a:cubicBezTo>
                  <a:pt x="2007" y="1256"/>
                  <a:pt x="2023" y="1317"/>
                  <a:pt x="1824" y="1241"/>
                </a:cubicBezTo>
                <a:cubicBezTo>
                  <a:pt x="1609" y="1164"/>
                  <a:pt x="1839" y="1180"/>
                  <a:pt x="1487" y="1149"/>
                </a:cubicBezTo>
                <a:cubicBezTo>
                  <a:pt x="1487" y="1149"/>
                  <a:pt x="1502" y="1149"/>
                  <a:pt x="1502" y="1149"/>
                </a:cubicBezTo>
                <a:cubicBezTo>
                  <a:pt x="1594" y="888"/>
                  <a:pt x="1977" y="980"/>
                  <a:pt x="2007" y="797"/>
                </a:cubicBezTo>
                <a:cubicBezTo>
                  <a:pt x="1946" y="766"/>
                  <a:pt x="1870" y="843"/>
                  <a:pt x="1686" y="904"/>
                </a:cubicBezTo>
                <a:cubicBezTo>
                  <a:pt x="1517" y="965"/>
                  <a:pt x="1517" y="1011"/>
                  <a:pt x="1410" y="1118"/>
                </a:cubicBezTo>
                <a:lnTo>
                  <a:pt x="1395" y="1149"/>
                </a:lnTo>
                <a:cubicBezTo>
                  <a:pt x="1180" y="1348"/>
                  <a:pt x="920" y="1134"/>
                  <a:pt x="920" y="965"/>
                </a:cubicBezTo>
                <a:cubicBezTo>
                  <a:pt x="1134" y="965"/>
                  <a:pt x="1104" y="950"/>
                  <a:pt x="1272" y="904"/>
                </a:cubicBezTo>
                <a:cubicBezTo>
                  <a:pt x="1364" y="873"/>
                  <a:pt x="1502" y="812"/>
                  <a:pt x="1517" y="735"/>
                </a:cubicBezTo>
                <a:cubicBezTo>
                  <a:pt x="1441" y="735"/>
                  <a:pt x="1318" y="812"/>
                  <a:pt x="1241" y="843"/>
                </a:cubicBezTo>
                <a:cubicBezTo>
                  <a:pt x="1180" y="873"/>
                  <a:pt x="1150" y="888"/>
                  <a:pt x="1073" y="904"/>
                </a:cubicBezTo>
                <a:lnTo>
                  <a:pt x="843" y="904"/>
                </a:lnTo>
                <a:cubicBezTo>
                  <a:pt x="613" y="873"/>
                  <a:pt x="445" y="965"/>
                  <a:pt x="399" y="797"/>
                </a:cubicBezTo>
                <a:cubicBezTo>
                  <a:pt x="384" y="751"/>
                  <a:pt x="384" y="751"/>
                  <a:pt x="399" y="735"/>
                </a:cubicBezTo>
                <a:cubicBezTo>
                  <a:pt x="475" y="383"/>
                  <a:pt x="583" y="475"/>
                  <a:pt x="751" y="260"/>
                </a:cubicBezTo>
                <a:cubicBezTo>
                  <a:pt x="797" y="214"/>
                  <a:pt x="812" y="153"/>
                  <a:pt x="935" y="107"/>
                </a:cubicBezTo>
                <a:lnTo>
                  <a:pt x="981" y="107"/>
                </a:lnTo>
                <a:cubicBezTo>
                  <a:pt x="1042" y="92"/>
                  <a:pt x="1150" y="31"/>
                  <a:pt x="1180" y="0"/>
                </a:cubicBezTo>
                <a:cubicBezTo>
                  <a:pt x="1073" y="0"/>
                  <a:pt x="1150" y="15"/>
                  <a:pt x="1119" y="15"/>
                </a:cubicBezTo>
                <a:cubicBezTo>
                  <a:pt x="966" y="61"/>
                  <a:pt x="1027" y="31"/>
                  <a:pt x="874" y="122"/>
                </a:cubicBezTo>
                <a:cubicBezTo>
                  <a:pt x="797" y="153"/>
                  <a:pt x="797" y="153"/>
                  <a:pt x="767" y="214"/>
                </a:cubicBezTo>
                <a:cubicBezTo>
                  <a:pt x="613" y="414"/>
                  <a:pt x="521" y="383"/>
                  <a:pt x="445" y="521"/>
                </a:cubicBezTo>
                <a:cubicBezTo>
                  <a:pt x="429" y="551"/>
                  <a:pt x="414" y="582"/>
                  <a:pt x="399" y="628"/>
                </a:cubicBezTo>
                <a:cubicBezTo>
                  <a:pt x="399" y="659"/>
                  <a:pt x="384" y="674"/>
                  <a:pt x="368" y="735"/>
                </a:cubicBezTo>
                <a:cubicBezTo>
                  <a:pt x="353" y="797"/>
                  <a:pt x="368" y="812"/>
                  <a:pt x="338" y="858"/>
                </a:cubicBezTo>
                <a:cubicBezTo>
                  <a:pt x="292" y="934"/>
                  <a:pt x="322" y="873"/>
                  <a:pt x="292" y="965"/>
                </a:cubicBezTo>
                <a:lnTo>
                  <a:pt x="230" y="1088"/>
                </a:lnTo>
                <a:cubicBezTo>
                  <a:pt x="215" y="1088"/>
                  <a:pt x="215" y="1088"/>
                  <a:pt x="215" y="1088"/>
                </a:cubicBezTo>
                <a:lnTo>
                  <a:pt x="169" y="1118"/>
                </a:lnTo>
                <a:cubicBezTo>
                  <a:pt x="169" y="1134"/>
                  <a:pt x="169" y="1134"/>
                  <a:pt x="169" y="1134"/>
                </a:cubicBezTo>
                <a:lnTo>
                  <a:pt x="0" y="1287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399662E-405E-4D9D-8027-27F9E53427CD}"/>
              </a:ext>
            </a:extLst>
          </p:cNvPr>
          <p:cNvSpPr>
            <a:spLocks/>
          </p:cNvSpPr>
          <p:nvPr/>
        </p:nvSpPr>
        <p:spPr bwMode="auto">
          <a:xfrm>
            <a:off x="3300413" y="4625975"/>
            <a:ext cx="1290638" cy="1165225"/>
          </a:xfrm>
          <a:custGeom>
            <a:avLst/>
            <a:gdLst>
              <a:gd name="T0" fmla="*/ 3447 w 3447"/>
              <a:gd name="T1" fmla="*/ 76 h 3110"/>
              <a:gd name="T2" fmla="*/ 3431 w 3447"/>
              <a:gd name="T3" fmla="*/ 92 h 3110"/>
              <a:gd name="T4" fmla="*/ 3309 w 3447"/>
              <a:gd name="T5" fmla="*/ 168 h 3110"/>
              <a:gd name="T6" fmla="*/ 3309 w 3447"/>
              <a:gd name="T7" fmla="*/ 183 h 3110"/>
              <a:gd name="T8" fmla="*/ 3309 w 3447"/>
              <a:gd name="T9" fmla="*/ 183 h 3110"/>
              <a:gd name="T10" fmla="*/ 3140 w 3447"/>
              <a:gd name="T11" fmla="*/ 168 h 3110"/>
              <a:gd name="T12" fmla="*/ 3125 w 3447"/>
              <a:gd name="T13" fmla="*/ 168 h 3110"/>
              <a:gd name="T14" fmla="*/ 2957 w 3447"/>
              <a:gd name="T15" fmla="*/ 0 h 3110"/>
              <a:gd name="T16" fmla="*/ 3094 w 3447"/>
              <a:gd name="T17" fmla="*/ 168 h 3110"/>
              <a:gd name="T18" fmla="*/ 3110 w 3447"/>
              <a:gd name="T19" fmla="*/ 183 h 3110"/>
              <a:gd name="T20" fmla="*/ 3217 w 3447"/>
              <a:gd name="T21" fmla="*/ 214 h 3110"/>
              <a:gd name="T22" fmla="*/ 3278 w 3447"/>
              <a:gd name="T23" fmla="*/ 398 h 3110"/>
              <a:gd name="T24" fmla="*/ 3171 w 3447"/>
              <a:gd name="T25" fmla="*/ 551 h 3110"/>
              <a:gd name="T26" fmla="*/ 2972 w 3447"/>
              <a:gd name="T27" fmla="*/ 1302 h 3110"/>
              <a:gd name="T28" fmla="*/ 2957 w 3447"/>
              <a:gd name="T29" fmla="*/ 1333 h 3110"/>
              <a:gd name="T30" fmla="*/ 2880 w 3447"/>
              <a:gd name="T31" fmla="*/ 1470 h 3110"/>
              <a:gd name="T32" fmla="*/ 2880 w 3447"/>
              <a:gd name="T33" fmla="*/ 1486 h 3110"/>
              <a:gd name="T34" fmla="*/ 2849 w 3447"/>
              <a:gd name="T35" fmla="*/ 1516 h 3110"/>
              <a:gd name="T36" fmla="*/ 2819 w 3447"/>
              <a:gd name="T37" fmla="*/ 1624 h 3110"/>
              <a:gd name="T38" fmla="*/ 2619 w 3447"/>
              <a:gd name="T39" fmla="*/ 1486 h 3110"/>
              <a:gd name="T40" fmla="*/ 2482 w 3447"/>
              <a:gd name="T41" fmla="*/ 1455 h 3110"/>
              <a:gd name="T42" fmla="*/ 2374 w 3447"/>
              <a:gd name="T43" fmla="*/ 1424 h 3110"/>
              <a:gd name="T44" fmla="*/ 2374 w 3447"/>
              <a:gd name="T45" fmla="*/ 1424 h 3110"/>
              <a:gd name="T46" fmla="*/ 2436 w 3447"/>
              <a:gd name="T47" fmla="*/ 1516 h 3110"/>
              <a:gd name="T48" fmla="*/ 2681 w 3447"/>
              <a:gd name="T49" fmla="*/ 1578 h 3110"/>
              <a:gd name="T50" fmla="*/ 2742 w 3447"/>
              <a:gd name="T51" fmla="*/ 1624 h 3110"/>
              <a:gd name="T52" fmla="*/ 2773 w 3447"/>
              <a:gd name="T53" fmla="*/ 1639 h 3110"/>
              <a:gd name="T54" fmla="*/ 2604 w 3447"/>
              <a:gd name="T55" fmla="*/ 1853 h 3110"/>
              <a:gd name="T56" fmla="*/ 2252 w 3447"/>
              <a:gd name="T57" fmla="*/ 2160 h 3110"/>
              <a:gd name="T58" fmla="*/ 1807 w 3447"/>
              <a:gd name="T59" fmla="*/ 2359 h 3110"/>
              <a:gd name="T60" fmla="*/ 1440 w 3447"/>
              <a:gd name="T61" fmla="*/ 2773 h 3110"/>
              <a:gd name="T62" fmla="*/ 934 w 3447"/>
              <a:gd name="T63" fmla="*/ 2926 h 3110"/>
              <a:gd name="T64" fmla="*/ 260 w 3447"/>
              <a:gd name="T65" fmla="*/ 2987 h 3110"/>
              <a:gd name="T66" fmla="*/ 30 w 3447"/>
              <a:gd name="T67" fmla="*/ 3033 h 3110"/>
              <a:gd name="T68" fmla="*/ 183 w 3447"/>
              <a:gd name="T69" fmla="*/ 3064 h 3110"/>
              <a:gd name="T70" fmla="*/ 674 w 3447"/>
              <a:gd name="T71" fmla="*/ 2972 h 3110"/>
              <a:gd name="T72" fmla="*/ 1041 w 3447"/>
              <a:gd name="T73" fmla="*/ 2987 h 3110"/>
              <a:gd name="T74" fmla="*/ 1363 w 3447"/>
              <a:gd name="T75" fmla="*/ 2911 h 3110"/>
              <a:gd name="T76" fmla="*/ 1762 w 3447"/>
              <a:gd name="T77" fmla="*/ 2528 h 3110"/>
              <a:gd name="T78" fmla="*/ 2129 w 3447"/>
              <a:gd name="T79" fmla="*/ 2298 h 3110"/>
              <a:gd name="T80" fmla="*/ 2267 w 3447"/>
              <a:gd name="T81" fmla="*/ 2236 h 3110"/>
              <a:gd name="T82" fmla="*/ 2482 w 3447"/>
              <a:gd name="T83" fmla="*/ 2068 h 3110"/>
              <a:gd name="T84" fmla="*/ 2573 w 3447"/>
              <a:gd name="T85" fmla="*/ 1991 h 3110"/>
              <a:gd name="T86" fmla="*/ 2589 w 3447"/>
              <a:gd name="T87" fmla="*/ 1976 h 3110"/>
              <a:gd name="T88" fmla="*/ 2665 w 3447"/>
              <a:gd name="T89" fmla="*/ 1853 h 3110"/>
              <a:gd name="T90" fmla="*/ 2849 w 3447"/>
              <a:gd name="T91" fmla="*/ 1639 h 3110"/>
              <a:gd name="T92" fmla="*/ 3125 w 3447"/>
              <a:gd name="T93" fmla="*/ 1103 h 3110"/>
              <a:gd name="T94" fmla="*/ 3156 w 3447"/>
              <a:gd name="T95" fmla="*/ 750 h 3110"/>
              <a:gd name="T96" fmla="*/ 3294 w 3447"/>
              <a:gd name="T97" fmla="*/ 490 h 3110"/>
              <a:gd name="T98" fmla="*/ 3324 w 3447"/>
              <a:gd name="T99" fmla="*/ 153 h 3110"/>
              <a:gd name="T100" fmla="*/ 3370 w 3447"/>
              <a:gd name="T101" fmla="*/ 153 h 3110"/>
              <a:gd name="T102" fmla="*/ 3401 w 3447"/>
              <a:gd name="T103" fmla="*/ 138 h 3110"/>
              <a:gd name="T104" fmla="*/ 3447 w 3447"/>
              <a:gd name="T105" fmla="*/ 76 h 3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447" h="3110">
                <a:moveTo>
                  <a:pt x="3447" y="76"/>
                </a:moveTo>
                <a:cubicBezTo>
                  <a:pt x="3431" y="76"/>
                  <a:pt x="3431" y="76"/>
                  <a:pt x="3431" y="92"/>
                </a:cubicBezTo>
                <a:lnTo>
                  <a:pt x="3309" y="168"/>
                </a:lnTo>
                <a:cubicBezTo>
                  <a:pt x="3309" y="168"/>
                  <a:pt x="3309" y="183"/>
                  <a:pt x="3309" y="183"/>
                </a:cubicBezTo>
                <a:cubicBezTo>
                  <a:pt x="3294" y="229"/>
                  <a:pt x="3309" y="183"/>
                  <a:pt x="3309" y="183"/>
                </a:cubicBezTo>
                <a:cubicBezTo>
                  <a:pt x="3217" y="183"/>
                  <a:pt x="3202" y="199"/>
                  <a:pt x="3140" y="168"/>
                </a:cubicBezTo>
                <a:cubicBezTo>
                  <a:pt x="3140" y="168"/>
                  <a:pt x="3125" y="168"/>
                  <a:pt x="3125" y="168"/>
                </a:cubicBezTo>
                <a:cubicBezTo>
                  <a:pt x="3002" y="107"/>
                  <a:pt x="3048" y="46"/>
                  <a:pt x="2957" y="0"/>
                </a:cubicBezTo>
                <a:cubicBezTo>
                  <a:pt x="3002" y="76"/>
                  <a:pt x="3033" y="107"/>
                  <a:pt x="3094" y="168"/>
                </a:cubicBezTo>
                <a:cubicBezTo>
                  <a:pt x="3094" y="168"/>
                  <a:pt x="3094" y="183"/>
                  <a:pt x="3110" y="183"/>
                </a:cubicBezTo>
                <a:cubicBezTo>
                  <a:pt x="3140" y="214"/>
                  <a:pt x="3171" y="214"/>
                  <a:pt x="3217" y="214"/>
                </a:cubicBezTo>
                <a:cubicBezTo>
                  <a:pt x="3278" y="214"/>
                  <a:pt x="3340" y="214"/>
                  <a:pt x="3278" y="398"/>
                </a:cubicBezTo>
                <a:cubicBezTo>
                  <a:pt x="3263" y="475"/>
                  <a:pt x="3217" y="459"/>
                  <a:pt x="3171" y="551"/>
                </a:cubicBezTo>
                <a:cubicBezTo>
                  <a:pt x="2957" y="1011"/>
                  <a:pt x="3156" y="980"/>
                  <a:pt x="2972" y="1302"/>
                </a:cubicBezTo>
                <a:cubicBezTo>
                  <a:pt x="2972" y="1317"/>
                  <a:pt x="2972" y="1317"/>
                  <a:pt x="2957" y="1333"/>
                </a:cubicBezTo>
                <a:lnTo>
                  <a:pt x="2880" y="1470"/>
                </a:lnTo>
                <a:cubicBezTo>
                  <a:pt x="2880" y="1470"/>
                  <a:pt x="2880" y="1486"/>
                  <a:pt x="2880" y="1486"/>
                </a:cubicBezTo>
                <a:lnTo>
                  <a:pt x="2849" y="1516"/>
                </a:lnTo>
                <a:cubicBezTo>
                  <a:pt x="2803" y="1578"/>
                  <a:pt x="2819" y="1562"/>
                  <a:pt x="2819" y="1624"/>
                </a:cubicBezTo>
                <a:cubicBezTo>
                  <a:pt x="2727" y="1578"/>
                  <a:pt x="2727" y="1516"/>
                  <a:pt x="2619" y="1486"/>
                </a:cubicBezTo>
                <a:cubicBezTo>
                  <a:pt x="2573" y="1486"/>
                  <a:pt x="2528" y="1486"/>
                  <a:pt x="2482" y="1455"/>
                </a:cubicBezTo>
                <a:cubicBezTo>
                  <a:pt x="2420" y="1440"/>
                  <a:pt x="2466" y="1424"/>
                  <a:pt x="2374" y="1424"/>
                </a:cubicBezTo>
                <a:cubicBezTo>
                  <a:pt x="2374" y="1424"/>
                  <a:pt x="2374" y="1424"/>
                  <a:pt x="2374" y="1424"/>
                </a:cubicBezTo>
                <a:lnTo>
                  <a:pt x="2436" y="1516"/>
                </a:lnTo>
                <a:cubicBezTo>
                  <a:pt x="2528" y="1578"/>
                  <a:pt x="2528" y="1486"/>
                  <a:pt x="2681" y="1578"/>
                </a:cubicBezTo>
                <a:lnTo>
                  <a:pt x="2742" y="1624"/>
                </a:lnTo>
                <a:cubicBezTo>
                  <a:pt x="2773" y="1639"/>
                  <a:pt x="2757" y="1624"/>
                  <a:pt x="2773" y="1639"/>
                </a:cubicBezTo>
                <a:lnTo>
                  <a:pt x="2604" y="1853"/>
                </a:lnTo>
                <a:cubicBezTo>
                  <a:pt x="2528" y="1961"/>
                  <a:pt x="2359" y="2114"/>
                  <a:pt x="2252" y="2160"/>
                </a:cubicBezTo>
                <a:cubicBezTo>
                  <a:pt x="2037" y="2282"/>
                  <a:pt x="1945" y="2267"/>
                  <a:pt x="1807" y="2359"/>
                </a:cubicBezTo>
                <a:cubicBezTo>
                  <a:pt x="1746" y="2405"/>
                  <a:pt x="1608" y="2681"/>
                  <a:pt x="1440" y="2773"/>
                </a:cubicBezTo>
                <a:cubicBezTo>
                  <a:pt x="1317" y="2849"/>
                  <a:pt x="1164" y="2957"/>
                  <a:pt x="934" y="2926"/>
                </a:cubicBezTo>
                <a:cubicBezTo>
                  <a:pt x="704" y="2895"/>
                  <a:pt x="505" y="2911"/>
                  <a:pt x="260" y="2987"/>
                </a:cubicBezTo>
                <a:cubicBezTo>
                  <a:pt x="183" y="3018"/>
                  <a:pt x="92" y="3018"/>
                  <a:pt x="30" y="3033"/>
                </a:cubicBezTo>
                <a:cubicBezTo>
                  <a:pt x="61" y="3094"/>
                  <a:pt x="0" y="3110"/>
                  <a:pt x="183" y="3064"/>
                </a:cubicBezTo>
                <a:cubicBezTo>
                  <a:pt x="352" y="3033"/>
                  <a:pt x="505" y="2987"/>
                  <a:pt x="674" y="2972"/>
                </a:cubicBezTo>
                <a:cubicBezTo>
                  <a:pt x="842" y="2957"/>
                  <a:pt x="904" y="2987"/>
                  <a:pt x="1041" y="2987"/>
                </a:cubicBezTo>
                <a:cubicBezTo>
                  <a:pt x="1118" y="2987"/>
                  <a:pt x="1302" y="2941"/>
                  <a:pt x="1363" y="2911"/>
                </a:cubicBezTo>
                <a:cubicBezTo>
                  <a:pt x="1532" y="2819"/>
                  <a:pt x="1654" y="2681"/>
                  <a:pt x="1762" y="2528"/>
                </a:cubicBezTo>
                <a:cubicBezTo>
                  <a:pt x="1930" y="2313"/>
                  <a:pt x="1991" y="2359"/>
                  <a:pt x="2129" y="2298"/>
                </a:cubicBezTo>
                <a:cubicBezTo>
                  <a:pt x="2190" y="2282"/>
                  <a:pt x="2221" y="2267"/>
                  <a:pt x="2267" y="2236"/>
                </a:cubicBezTo>
                <a:cubicBezTo>
                  <a:pt x="2466" y="2114"/>
                  <a:pt x="2328" y="2190"/>
                  <a:pt x="2482" y="2068"/>
                </a:cubicBezTo>
                <a:lnTo>
                  <a:pt x="2573" y="1991"/>
                </a:lnTo>
                <a:cubicBezTo>
                  <a:pt x="2589" y="1976"/>
                  <a:pt x="2589" y="1976"/>
                  <a:pt x="2589" y="1976"/>
                </a:cubicBezTo>
                <a:cubicBezTo>
                  <a:pt x="2619" y="1930"/>
                  <a:pt x="2619" y="1915"/>
                  <a:pt x="2665" y="1853"/>
                </a:cubicBezTo>
                <a:cubicBezTo>
                  <a:pt x="2757" y="1762"/>
                  <a:pt x="2773" y="1731"/>
                  <a:pt x="2849" y="1639"/>
                </a:cubicBezTo>
                <a:cubicBezTo>
                  <a:pt x="2895" y="1578"/>
                  <a:pt x="3110" y="1179"/>
                  <a:pt x="3125" y="1103"/>
                </a:cubicBezTo>
                <a:cubicBezTo>
                  <a:pt x="3140" y="995"/>
                  <a:pt x="3125" y="873"/>
                  <a:pt x="3156" y="750"/>
                </a:cubicBezTo>
                <a:cubicBezTo>
                  <a:pt x="3171" y="643"/>
                  <a:pt x="3232" y="567"/>
                  <a:pt x="3294" y="490"/>
                </a:cubicBezTo>
                <a:cubicBezTo>
                  <a:pt x="3385" y="383"/>
                  <a:pt x="3340" y="275"/>
                  <a:pt x="3324" y="153"/>
                </a:cubicBezTo>
                <a:cubicBezTo>
                  <a:pt x="3370" y="153"/>
                  <a:pt x="3324" y="168"/>
                  <a:pt x="3370" y="153"/>
                </a:cubicBezTo>
                <a:cubicBezTo>
                  <a:pt x="3370" y="138"/>
                  <a:pt x="3385" y="138"/>
                  <a:pt x="3401" y="138"/>
                </a:cubicBezTo>
                <a:lnTo>
                  <a:pt x="3447" y="76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A6FFC657-55AD-4648-BEF9-8904E2D5DC2B}"/>
              </a:ext>
            </a:extLst>
          </p:cNvPr>
          <p:cNvSpPr>
            <a:spLocks/>
          </p:cNvSpPr>
          <p:nvPr/>
        </p:nvSpPr>
        <p:spPr bwMode="auto">
          <a:xfrm>
            <a:off x="157163" y="2468563"/>
            <a:ext cx="1158875" cy="1279525"/>
          </a:xfrm>
          <a:custGeom>
            <a:avLst/>
            <a:gdLst>
              <a:gd name="T0" fmla="*/ 0 w 3095"/>
              <a:gd name="T1" fmla="*/ 3417 h 3417"/>
              <a:gd name="T2" fmla="*/ 352 w 3095"/>
              <a:gd name="T3" fmla="*/ 2850 h 3417"/>
              <a:gd name="T4" fmla="*/ 705 w 3095"/>
              <a:gd name="T5" fmla="*/ 2252 h 3417"/>
              <a:gd name="T6" fmla="*/ 1011 w 3095"/>
              <a:gd name="T7" fmla="*/ 1931 h 3417"/>
              <a:gd name="T8" fmla="*/ 1731 w 3095"/>
              <a:gd name="T9" fmla="*/ 1931 h 3417"/>
              <a:gd name="T10" fmla="*/ 1394 w 3095"/>
              <a:gd name="T11" fmla="*/ 1915 h 3417"/>
              <a:gd name="T12" fmla="*/ 1026 w 3095"/>
              <a:gd name="T13" fmla="*/ 1885 h 3417"/>
              <a:gd name="T14" fmla="*/ 1103 w 3095"/>
              <a:gd name="T15" fmla="*/ 1593 h 3417"/>
              <a:gd name="T16" fmla="*/ 1900 w 3095"/>
              <a:gd name="T17" fmla="*/ 965 h 3417"/>
              <a:gd name="T18" fmla="*/ 2405 w 3095"/>
              <a:gd name="T19" fmla="*/ 644 h 3417"/>
              <a:gd name="T20" fmla="*/ 2972 w 3095"/>
              <a:gd name="T21" fmla="*/ 644 h 3417"/>
              <a:gd name="T22" fmla="*/ 2834 w 3095"/>
              <a:gd name="T23" fmla="*/ 598 h 3417"/>
              <a:gd name="T24" fmla="*/ 2650 w 3095"/>
              <a:gd name="T25" fmla="*/ 552 h 3417"/>
              <a:gd name="T26" fmla="*/ 2758 w 3095"/>
              <a:gd name="T27" fmla="*/ 245 h 3417"/>
              <a:gd name="T28" fmla="*/ 2819 w 3095"/>
              <a:gd name="T29" fmla="*/ 138 h 3417"/>
              <a:gd name="T30" fmla="*/ 2513 w 3095"/>
              <a:gd name="T31" fmla="*/ 506 h 3417"/>
              <a:gd name="T32" fmla="*/ 2068 w 3095"/>
              <a:gd name="T33" fmla="*/ 797 h 3417"/>
              <a:gd name="T34" fmla="*/ 1639 w 3095"/>
              <a:gd name="T35" fmla="*/ 889 h 3417"/>
              <a:gd name="T36" fmla="*/ 1670 w 3095"/>
              <a:gd name="T37" fmla="*/ 751 h 3417"/>
              <a:gd name="T38" fmla="*/ 1563 w 3095"/>
              <a:gd name="T39" fmla="*/ 950 h 3417"/>
              <a:gd name="T40" fmla="*/ 1394 w 3095"/>
              <a:gd name="T41" fmla="*/ 1164 h 3417"/>
              <a:gd name="T42" fmla="*/ 1057 w 3095"/>
              <a:gd name="T43" fmla="*/ 1593 h 3417"/>
              <a:gd name="T44" fmla="*/ 919 w 3095"/>
              <a:gd name="T45" fmla="*/ 2007 h 3417"/>
              <a:gd name="T46" fmla="*/ 689 w 3095"/>
              <a:gd name="T47" fmla="*/ 2222 h 3417"/>
              <a:gd name="T48" fmla="*/ 490 w 3095"/>
              <a:gd name="T49" fmla="*/ 2421 h 3417"/>
              <a:gd name="T50" fmla="*/ 506 w 3095"/>
              <a:gd name="T51" fmla="*/ 2068 h 3417"/>
              <a:gd name="T52" fmla="*/ 643 w 3095"/>
              <a:gd name="T53" fmla="*/ 1762 h 3417"/>
              <a:gd name="T54" fmla="*/ 659 w 3095"/>
              <a:gd name="T55" fmla="*/ 1609 h 3417"/>
              <a:gd name="T56" fmla="*/ 536 w 3095"/>
              <a:gd name="T57" fmla="*/ 1976 h 3417"/>
              <a:gd name="T58" fmla="*/ 414 w 3095"/>
              <a:gd name="T59" fmla="*/ 2451 h 3417"/>
              <a:gd name="T60" fmla="*/ 260 w 3095"/>
              <a:gd name="T61" fmla="*/ 2926 h 3417"/>
              <a:gd name="T62" fmla="*/ 77 w 3095"/>
              <a:gd name="T63" fmla="*/ 3263 h 3417"/>
              <a:gd name="T64" fmla="*/ 0 w 3095"/>
              <a:gd name="T65" fmla="*/ 3340 h 3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95" h="3417">
                <a:moveTo>
                  <a:pt x="0" y="3340"/>
                </a:moveTo>
                <a:lnTo>
                  <a:pt x="0" y="3417"/>
                </a:lnTo>
                <a:cubicBezTo>
                  <a:pt x="77" y="3294"/>
                  <a:pt x="230" y="3233"/>
                  <a:pt x="276" y="3080"/>
                </a:cubicBezTo>
                <a:cubicBezTo>
                  <a:pt x="306" y="2988"/>
                  <a:pt x="306" y="2926"/>
                  <a:pt x="352" y="2850"/>
                </a:cubicBezTo>
                <a:cubicBezTo>
                  <a:pt x="398" y="2727"/>
                  <a:pt x="475" y="2513"/>
                  <a:pt x="567" y="2436"/>
                </a:cubicBezTo>
                <a:cubicBezTo>
                  <a:pt x="643" y="2359"/>
                  <a:pt x="659" y="2298"/>
                  <a:pt x="705" y="2252"/>
                </a:cubicBezTo>
                <a:cubicBezTo>
                  <a:pt x="766" y="2206"/>
                  <a:pt x="827" y="2176"/>
                  <a:pt x="889" y="2114"/>
                </a:cubicBezTo>
                <a:cubicBezTo>
                  <a:pt x="934" y="2084"/>
                  <a:pt x="980" y="1961"/>
                  <a:pt x="1011" y="1931"/>
                </a:cubicBezTo>
                <a:cubicBezTo>
                  <a:pt x="1057" y="1915"/>
                  <a:pt x="1440" y="1992"/>
                  <a:pt x="1563" y="1961"/>
                </a:cubicBezTo>
                <a:cubicBezTo>
                  <a:pt x="1639" y="1946"/>
                  <a:pt x="1685" y="1976"/>
                  <a:pt x="1731" y="1931"/>
                </a:cubicBezTo>
                <a:cubicBezTo>
                  <a:pt x="1701" y="1885"/>
                  <a:pt x="1670" y="1931"/>
                  <a:pt x="1593" y="1931"/>
                </a:cubicBezTo>
                <a:cubicBezTo>
                  <a:pt x="1532" y="1931"/>
                  <a:pt x="1455" y="1931"/>
                  <a:pt x="1394" y="1915"/>
                </a:cubicBezTo>
                <a:cubicBezTo>
                  <a:pt x="1333" y="1900"/>
                  <a:pt x="1272" y="1915"/>
                  <a:pt x="1210" y="1900"/>
                </a:cubicBezTo>
                <a:cubicBezTo>
                  <a:pt x="1164" y="1885"/>
                  <a:pt x="1088" y="1885"/>
                  <a:pt x="1026" y="1885"/>
                </a:cubicBezTo>
                <a:cubicBezTo>
                  <a:pt x="1026" y="1793"/>
                  <a:pt x="1026" y="1793"/>
                  <a:pt x="1057" y="1716"/>
                </a:cubicBezTo>
                <a:cubicBezTo>
                  <a:pt x="1072" y="1685"/>
                  <a:pt x="1088" y="1639"/>
                  <a:pt x="1103" y="1593"/>
                </a:cubicBezTo>
                <a:cubicBezTo>
                  <a:pt x="1164" y="1425"/>
                  <a:pt x="1532" y="1103"/>
                  <a:pt x="1593" y="965"/>
                </a:cubicBezTo>
                <a:cubicBezTo>
                  <a:pt x="1716" y="965"/>
                  <a:pt x="1792" y="996"/>
                  <a:pt x="1900" y="965"/>
                </a:cubicBezTo>
                <a:cubicBezTo>
                  <a:pt x="1946" y="965"/>
                  <a:pt x="2038" y="858"/>
                  <a:pt x="2084" y="827"/>
                </a:cubicBezTo>
                <a:cubicBezTo>
                  <a:pt x="2191" y="781"/>
                  <a:pt x="2237" y="904"/>
                  <a:pt x="2405" y="644"/>
                </a:cubicBezTo>
                <a:cubicBezTo>
                  <a:pt x="2482" y="536"/>
                  <a:pt x="2543" y="552"/>
                  <a:pt x="2650" y="598"/>
                </a:cubicBezTo>
                <a:cubicBezTo>
                  <a:pt x="2758" y="628"/>
                  <a:pt x="2865" y="674"/>
                  <a:pt x="2972" y="644"/>
                </a:cubicBezTo>
                <a:cubicBezTo>
                  <a:pt x="3033" y="628"/>
                  <a:pt x="3079" y="613"/>
                  <a:pt x="3095" y="567"/>
                </a:cubicBezTo>
                <a:cubicBezTo>
                  <a:pt x="3033" y="567"/>
                  <a:pt x="2957" y="628"/>
                  <a:pt x="2834" y="598"/>
                </a:cubicBezTo>
                <a:cubicBezTo>
                  <a:pt x="2788" y="598"/>
                  <a:pt x="2788" y="567"/>
                  <a:pt x="2727" y="567"/>
                </a:cubicBezTo>
                <a:cubicBezTo>
                  <a:pt x="2696" y="552"/>
                  <a:pt x="2681" y="567"/>
                  <a:pt x="2650" y="552"/>
                </a:cubicBezTo>
                <a:lnTo>
                  <a:pt x="2604" y="521"/>
                </a:lnTo>
                <a:cubicBezTo>
                  <a:pt x="2574" y="398"/>
                  <a:pt x="2696" y="337"/>
                  <a:pt x="2758" y="245"/>
                </a:cubicBezTo>
                <a:cubicBezTo>
                  <a:pt x="2819" y="169"/>
                  <a:pt x="2941" y="92"/>
                  <a:pt x="2957" y="0"/>
                </a:cubicBezTo>
                <a:cubicBezTo>
                  <a:pt x="2896" y="15"/>
                  <a:pt x="2865" y="92"/>
                  <a:pt x="2819" y="138"/>
                </a:cubicBezTo>
                <a:cubicBezTo>
                  <a:pt x="2742" y="215"/>
                  <a:pt x="2681" y="261"/>
                  <a:pt x="2620" y="352"/>
                </a:cubicBezTo>
                <a:lnTo>
                  <a:pt x="2513" y="506"/>
                </a:lnTo>
                <a:cubicBezTo>
                  <a:pt x="2467" y="536"/>
                  <a:pt x="2467" y="521"/>
                  <a:pt x="2421" y="582"/>
                </a:cubicBezTo>
                <a:cubicBezTo>
                  <a:pt x="2175" y="889"/>
                  <a:pt x="2252" y="705"/>
                  <a:pt x="2068" y="797"/>
                </a:cubicBezTo>
                <a:cubicBezTo>
                  <a:pt x="1976" y="843"/>
                  <a:pt x="1915" y="981"/>
                  <a:pt x="1701" y="919"/>
                </a:cubicBezTo>
                <a:lnTo>
                  <a:pt x="1639" y="889"/>
                </a:lnTo>
                <a:cubicBezTo>
                  <a:pt x="1655" y="751"/>
                  <a:pt x="1808" y="736"/>
                  <a:pt x="1808" y="628"/>
                </a:cubicBezTo>
                <a:cubicBezTo>
                  <a:pt x="1746" y="628"/>
                  <a:pt x="1701" y="705"/>
                  <a:pt x="1670" y="751"/>
                </a:cubicBezTo>
                <a:cubicBezTo>
                  <a:pt x="1655" y="781"/>
                  <a:pt x="1639" y="781"/>
                  <a:pt x="1624" y="812"/>
                </a:cubicBezTo>
                <a:lnTo>
                  <a:pt x="1563" y="950"/>
                </a:lnTo>
                <a:cubicBezTo>
                  <a:pt x="1547" y="981"/>
                  <a:pt x="1501" y="1042"/>
                  <a:pt x="1486" y="1073"/>
                </a:cubicBezTo>
                <a:lnTo>
                  <a:pt x="1394" y="1164"/>
                </a:lnTo>
                <a:cubicBezTo>
                  <a:pt x="1333" y="1241"/>
                  <a:pt x="1256" y="1287"/>
                  <a:pt x="1210" y="1379"/>
                </a:cubicBezTo>
                <a:lnTo>
                  <a:pt x="1057" y="1593"/>
                </a:lnTo>
                <a:cubicBezTo>
                  <a:pt x="1026" y="1639"/>
                  <a:pt x="1042" y="1624"/>
                  <a:pt x="1026" y="1670"/>
                </a:cubicBezTo>
                <a:cubicBezTo>
                  <a:pt x="965" y="1808"/>
                  <a:pt x="980" y="1885"/>
                  <a:pt x="919" y="2007"/>
                </a:cubicBezTo>
                <a:cubicBezTo>
                  <a:pt x="827" y="2145"/>
                  <a:pt x="904" y="2038"/>
                  <a:pt x="751" y="2176"/>
                </a:cubicBezTo>
                <a:cubicBezTo>
                  <a:pt x="720" y="2206"/>
                  <a:pt x="720" y="2206"/>
                  <a:pt x="689" y="2222"/>
                </a:cubicBezTo>
                <a:cubicBezTo>
                  <a:pt x="674" y="2252"/>
                  <a:pt x="689" y="2237"/>
                  <a:pt x="674" y="2252"/>
                </a:cubicBezTo>
                <a:lnTo>
                  <a:pt x="490" y="2421"/>
                </a:lnTo>
                <a:lnTo>
                  <a:pt x="460" y="2359"/>
                </a:lnTo>
                <a:cubicBezTo>
                  <a:pt x="444" y="2252"/>
                  <a:pt x="460" y="2176"/>
                  <a:pt x="506" y="2068"/>
                </a:cubicBezTo>
                <a:cubicBezTo>
                  <a:pt x="536" y="2038"/>
                  <a:pt x="567" y="2022"/>
                  <a:pt x="582" y="1976"/>
                </a:cubicBezTo>
                <a:cubicBezTo>
                  <a:pt x="674" y="1869"/>
                  <a:pt x="613" y="1854"/>
                  <a:pt x="643" y="1762"/>
                </a:cubicBezTo>
                <a:cubicBezTo>
                  <a:pt x="674" y="1685"/>
                  <a:pt x="720" y="1578"/>
                  <a:pt x="720" y="1517"/>
                </a:cubicBezTo>
                <a:cubicBezTo>
                  <a:pt x="674" y="1532"/>
                  <a:pt x="674" y="1532"/>
                  <a:pt x="659" y="1609"/>
                </a:cubicBezTo>
                <a:cubicBezTo>
                  <a:pt x="643" y="1639"/>
                  <a:pt x="613" y="1685"/>
                  <a:pt x="613" y="1716"/>
                </a:cubicBezTo>
                <a:cubicBezTo>
                  <a:pt x="567" y="1854"/>
                  <a:pt x="643" y="1854"/>
                  <a:pt x="536" y="1976"/>
                </a:cubicBezTo>
                <a:cubicBezTo>
                  <a:pt x="475" y="2053"/>
                  <a:pt x="368" y="2206"/>
                  <a:pt x="398" y="2314"/>
                </a:cubicBezTo>
                <a:cubicBezTo>
                  <a:pt x="414" y="2375"/>
                  <a:pt x="429" y="2405"/>
                  <a:pt x="414" y="2451"/>
                </a:cubicBezTo>
                <a:cubicBezTo>
                  <a:pt x="383" y="2559"/>
                  <a:pt x="444" y="2543"/>
                  <a:pt x="368" y="2697"/>
                </a:cubicBezTo>
                <a:lnTo>
                  <a:pt x="260" y="2926"/>
                </a:lnTo>
                <a:cubicBezTo>
                  <a:pt x="230" y="3064"/>
                  <a:pt x="199" y="3156"/>
                  <a:pt x="92" y="3263"/>
                </a:cubicBezTo>
                <a:cubicBezTo>
                  <a:pt x="92" y="3263"/>
                  <a:pt x="92" y="3263"/>
                  <a:pt x="77" y="3263"/>
                </a:cubicBezTo>
                <a:cubicBezTo>
                  <a:pt x="77" y="3279"/>
                  <a:pt x="61" y="3279"/>
                  <a:pt x="61" y="3294"/>
                </a:cubicBezTo>
                <a:lnTo>
                  <a:pt x="0" y="3340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C3B149C7-DB57-4C78-B163-E401C54E2C51}"/>
              </a:ext>
            </a:extLst>
          </p:cNvPr>
          <p:cNvSpPr>
            <a:spLocks/>
          </p:cNvSpPr>
          <p:nvPr/>
        </p:nvSpPr>
        <p:spPr bwMode="auto">
          <a:xfrm>
            <a:off x="4367213" y="5389563"/>
            <a:ext cx="1428750" cy="1244600"/>
          </a:xfrm>
          <a:custGeom>
            <a:avLst/>
            <a:gdLst>
              <a:gd name="T0" fmla="*/ 3815 w 3815"/>
              <a:gd name="T1" fmla="*/ 1686 h 3325"/>
              <a:gd name="T2" fmla="*/ 3739 w 3815"/>
              <a:gd name="T3" fmla="*/ 1517 h 3325"/>
              <a:gd name="T4" fmla="*/ 3647 w 3815"/>
              <a:gd name="T5" fmla="*/ 1379 h 3325"/>
              <a:gd name="T6" fmla="*/ 3601 w 3815"/>
              <a:gd name="T7" fmla="*/ 1287 h 3325"/>
              <a:gd name="T8" fmla="*/ 3172 w 3815"/>
              <a:gd name="T9" fmla="*/ 812 h 3325"/>
              <a:gd name="T10" fmla="*/ 3095 w 3815"/>
              <a:gd name="T11" fmla="*/ 674 h 3325"/>
              <a:gd name="T12" fmla="*/ 3141 w 3815"/>
              <a:gd name="T13" fmla="*/ 123 h 3325"/>
              <a:gd name="T14" fmla="*/ 3110 w 3815"/>
              <a:gd name="T15" fmla="*/ 108 h 3325"/>
              <a:gd name="T16" fmla="*/ 3095 w 3815"/>
              <a:gd name="T17" fmla="*/ 108 h 3325"/>
              <a:gd name="T18" fmla="*/ 2988 w 3815"/>
              <a:gd name="T19" fmla="*/ 16 h 3325"/>
              <a:gd name="T20" fmla="*/ 2972 w 3815"/>
              <a:gd name="T21" fmla="*/ 0 h 3325"/>
              <a:gd name="T22" fmla="*/ 3172 w 3815"/>
              <a:gd name="T23" fmla="*/ 153 h 3325"/>
              <a:gd name="T24" fmla="*/ 3064 w 3815"/>
              <a:gd name="T25" fmla="*/ 598 h 3325"/>
              <a:gd name="T26" fmla="*/ 2972 w 3815"/>
              <a:gd name="T27" fmla="*/ 705 h 3325"/>
              <a:gd name="T28" fmla="*/ 2957 w 3815"/>
              <a:gd name="T29" fmla="*/ 705 h 3325"/>
              <a:gd name="T30" fmla="*/ 2942 w 3815"/>
              <a:gd name="T31" fmla="*/ 736 h 3325"/>
              <a:gd name="T32" fmla="*/ 2896 w 3815"/>
              <a:gd name="T33" fmla="*/ 751 h 3325"/>
              <a:gd name="T34" fmla="*/ 2896 w 3815"/>
              <a:gd name="T35" fmla="*/ 736 h 3325"/>
              <a:gd name="T36" fmla="*/ 2789 w 3815"/>
              <a:gd name="T37" fmla="*/ 935 h 3325"/>
              <a:gd name="T38" fmla="*/ 2681 w 3815"/>
              <a:gd name="T39" fmla="*/ 1057 h 3325"/>
              <a:gd name="T40" fmla="*/ 2436 w 3815"/>
              <a:gd name="T41" fmla="*/ 1149 h 3325"/>
              <a:gd name="T42" fmla="*/ 2206 w 3815"/>
              <a:gd name="T43" fmla="*/ 996 h 3325"/>
              <a:gd name="T44" fmla="*/ 1977 w 3815"/>
              <a:gd name="T45" fmla="*/ 904 h 3325"/>
              <a:gd name="T46" fmla="*/ 2084 w 3815"/>
              <a:gd name="T47" fmla="*/ 981 h 3325"/>
              <a:gd name="T48" fmla="*/ 2084 w 3815"/>
              <a:gd name="T49" fmla="*/ 1011 h 3325"/>
              <a:gd name="T50" fmla="*/ 2237 w 3815"/>
              <a:gd name="T51" fmla="*/ 1073 h 3325"/>
              <a:gd name="T52" fmla="*/ 2375 w 3815"/>
              <a:gd name="T53" fmla="*/ 1165 h 3325"/>
              <a:gd name="T54" fmla="*/ 1732 w 3815"/>
              <a:gd name="T55" fmla="*/ 1655 h 3325"/>
              <a:gd name="T56" fmla="*/ 1670 w 3815"/>
              <a:gd name="T57" fmla="*/ 1731 h 3325"/>
              <a:gd name="T58" fmla="*/ 1609 w 3815"/>
              <a:gd name="T59" fmla="*/ 1808 h 3325"/>
              <a:gd name="T60" fmla="*/ 1456 w 3815"/>
              <a:gd name="T61" fmla="*/ 1946 h 3325"/>
              <a:gd name="T62" fmla="*/ 1333 w 3815"/>
              <a:gd name="T63" fmla="*/ 2099 h 3325"/>
              <a:gd name="T64" fmla="*/ 996 w 3815"/>
              <a:gd name="T65" fmla="*/ 2329 h 3325"/>
              <a:gd name="T66" fmla="*/ 460 w 3815"/>
              <a:gd name="T67" fmla="*/ 2926 h 3325"/>
              <a:gd name="T68" fmla="*/ 245 w 3815"/>
              <a:gd name="T69" fmla="*/ 3003 h 3325"/>
              <a:gd name="T70" fmla="*/ 0 w 3815"/>
              <a:gd name="T71" fmla="*/ 3325 h 3325"/>
              <a:gd name="T72" fmla="*/ 368 w 3815"/>
              <a:gd name="T73" fmla="*/ 3018 h 3325"/>
              <a:gd name="T74" fmla="*/ 797 w 3815"/>
              <a:gd name="T75" fmla="*/ 2743 h 3325"/>
              <a:gd name="T76" fmla="*/ 904 w 3815"/>
              <a:gd name="T77" fmla="*/ 2513 h 3325"/>
              <a:gd name="T78" fmla="*/ 1287 w 3815"/>
              <a:gd name="T79" fmla="*/ 2206 h 3325"/>
              <a:gd name="T80" fmla="*/ 1624 w 3815"/>
              <a:gd name="T81" fmla="*/ 1854 h 3325"/>
              <a:gd name="T82" fmla="*/ 2252 w 3815"/>
              <a:gd name="T83" fmla="*/ 1471 h 3325"/>
              <a:gd name="T84" fmla="*/ 2390 w 3815"/>
              <a:gd name="T85" fmla="*/ 1272 h 3325"/>
              <a:gd name="T86" fmla="*/ 2635 w 3815"/>
              <a:gd name="T87" fmla="*/ 1165 h 3325"/>
              <a:gd name="T88" fmla="*/ 2957 w 3815"/>
              <a:gd name="T89" fmla="*/ 782 h 3325"/>
              <a:gd name="T90" fmla="*/ 3018 w 3815"/>
              <a:gd name="T91" fmla="*/ 782 h 3325"/>
              <a:gd name="T92" fmla="*/ 3034 w 3815"/>
              <a:gd name="T93" fmla="*/ 674 h 3325"/>
              <a:gd name="T94" fmla="*/ 3141 w 3815"/>
              <a:gd name="T95" fmla="*/ 812 h 3325"/>
              <a:gd name="T96" fmla="*/ 3478 w 3815"/>
              <a:gd name="T97" fmla="*/ 1134 h 3325"/>
              <a:gd name="T98" fmla="*/ 3570 w 3815"/>
              <a:gd name="T99" fmla="*/ 1257 h 3325"/>
              <a:gd name="T100" fmla="*/ 3815 w 3815"/>
              <a:gd name="T101" fmla="*/ 1686 h 3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15" h="3325">
                <a:moveTo>
                  <a:pt x="3815" y="1686"/>
                </a:moveTo>
                <a:cubicBezTo>
                  <a:pt x="3784" y="1578"/>
                  <a:pt x="3769" y="1578"/>
                  <a:pt x="3739" y="1517"/>
                </a:cubicBezTo>
                <a:cubicBezTo>
                  <a:pt x="3662" y="1318"/>
                  <a:pt x="3723" y="1486"/>
                  <a:pt x="3647" y="1379"/>
                </a:cubicBezTo>
                <a:cubicBezTo>
                  <a:pt x="3631" y="1348"/>
                  <a:pt x="3631" y="1318"/>
                  <a:pt x="3601" y="1287"/>
                </a:cubicBezTo>
                <a:cubicBezTo>
                  <a:pt x="3386" y="935"/>
                  <a:pt x="3401" y="1027"/>
                  <a:pt x="3172" y="812"/>
                </a:cubicBezTo>
                <a:lnTo>
                  <a:pt x="3095" y="674"/>
                </a:lnTo>
                <a:cubicBezTo>
                  <a:pt x="2988" y="429"/>
                  <a:pt x="3294" y="184"/>
                  <a:pt x="3141" y="123"/>
                </a:cubicBezTo>
                <a:lnTo>
                  <a:pt x="3110" y="108"/>
                </a:lnTo>
                <a:cubicBezTo>
                  <a:pt x="3110" y="108"/>
                  <a:pt x="3110" y="108"/>
                  <a:pt x="3095" y="108"/>
                </a:cubicBezTo>
                <a:cubicBezTo>
                  <a:pt x="3049" y="92"/>
                  <a:pt x="2988" y="16"/>
                  <a:pt x="2988" y="16"/>
                </a:cubicBezTo>
                <a:cubicBezTo>
                  <a:pt x="2988" y="0"/>
                  <a:pt x="2988" y="0"/>
                  <a:pt x="2972" y="0"/>
                </a:cubicBezTo>
                <a:cubicBezTo>
                  <a:pt x="3003" y="108"/>
                  <a:pt x="3080" y="138"/>
                  <a:pt x="3172" y="153"/>
                </a:cubicBezTo>
                <a:cubicBezTo>
                  <a:pt x="3172" y="307"/>
                  <a:pt x="3034" y="322"/>
                  <a:pt x="3064" y="598"/>
                </a:cubicBezTo>
                <a:cubicBezTo>
                  <a:pt x="2972" y="644"/>
                  <a:pt x="3049" y="644"/>
                  <a:pt x="2972" y="705"/>
                </a:cubicBezTo>
                <a:cubicBezTo>
                  <a:pt x="2972" y="705"/>
                  <a:pt x="2957" y="705"/>
                  <a:pt x="2957" y="705"/>
                </a:cubicBezTo>
                <a:cubicBezTo>
                  <a:pt x="2896" y="736"/>
                  <a:pt x="2972" y="628"/>
                  <a:pt x="2942" y="736"/>
                </a:cubicBezTo>
                <a:cubicBezTo>
                  <a:pt x="2911" y="751"/>
                  <a:pt x="2972" y="766"/>
                  <a:pt x="2896" y="751"/>
                </a:cubicBezTo>
                <a:cubicBezTo>
                  <a:pt x="2850" y="720"/>
                  <a:pt x="2896" y="736"/>
                  <a:pt x="2896" y="736"/>
                </a:cubicBezTo>
                <a:cubicBezTo>
                  <a:pt x="2911" y="828"/>
                  <a:pt x="2850" y="858"/>
                  <a:pt x="2789" y="935"/>
                </a:cubicBezTo>
                <a:lnTo>
                  <a:pt x="2681" y="1057"/>
                </a:lnTo>
                <a:cubicBezTo>
                  <a:pt x="2651" y="1088"/>
                  <a:pt x="2513" y="1149"/>
                  <a:pt x="2436" y="1149"/>
                </a:cubicBezTo>
                <a:cubicBezTo>
                  <a:pt x="2298" y="981"/>
                  <a:pt x="2344" y="1103"/>
                  <a:pt x="2206" y="996"/>
                </a:cubicBezTo>
                <a:cubicBezTo>
                  <a:pt x="2176" y="950"/>
                  <a:pt x="2038" y="828"/>
                  <a:pt x="1977" y="904"/>
                </a:cubicBezTo>
                <a:cubicBezTo>
                  <a:pt x="2007" y="950"/>
                  <a:pt x="2053" y="920"/>
                  <a:pt x="2084" y="981"/>
                </a:cubicBezTo>
                <a:cubicBezTo>
                  <a:pt x="2115" y="1042"/>
                  <a:pt x="2069" y="965"/>
                  <a:pt x="2084" y="1011"/>
                </a:cubicBezTo>
                <a:cubicBezTo>
                  <a:pt x="2145" y="996"/>
                  <a:pt x="2191" y="1042"/>
                  <a:pt x="2237" y="1073"/>
                </a:cubicBezTo>
                <a:cubicBezTo>
                  <a:pt x="2283" y="1119"/>
                  <a:pt x="2344" y="1149"/>
                  <a:pt x="2375" y="1165"/>
                </a:cubicBezTo>
                <a:cubicBezTo>
                  <a:pt x="2160" y="1701"/>
                  <a:pt x="2038" y="1379"/>
                  <a:pt x="1732" y="1655"/>
                </a:cubicBezTo>
                <a:cubicBezTo>
                  <a:pt x="1701" y="1686"/>
                  <a:pt x="1701" y="1701"/>
                  <a:pt x="1670" y="1731"/>
                </a:cubicBezTo>
                <a:cubicBezTo>
                  <a:pt x="1640" y="1762"/>
                  <a:pt x="1624" y="1777"/>
                  <a:pt x="1609" y="1808"/>
                </a:cubicBezTo>
                <a:cubicBezTo>
                  <a:pt x="1532" y="1869"/>
                  <a:pt x="1548" y="1839"/>
                  <a:pt x="1456" y="1946"/>
                </a:cubicBezTo>
                <a:cubicBezTo>
                  <a:pt x="1410" y="2007"/>
                  <a:pt x="1379" y="2053"/>
                  <a:pt x="1333" y="2099"/>
                </a:cubicBezTo>
                <a:cubicBezTo>
                  <a:pt x="1149" y="2268"/>
                  <a:pt x="1073" y="2252"/>
                  <a:pt x="996" y="2329"/>
                </a:cubicBezTo>
                <a:cubicBezTo>
                  <a:pt x="690" y="2605"/>
                  <a:pt x="812" y="2865"/>
                  <a:pt x="460" y="2926"/>
                </a:cubicBezTo>
                <a:cubicBezTo>
                  <a:pt x="383" y="2942"/>
                  <a:pt x="307" y="2972"/>
                  <a:pt x="245" y="3003"/>
                </a:cubicBezTo>
                <a:cubicBezTo>
                  <a:pt x="199" y="3049"/>
                  <a:pt x="0" y="3248"/>
                  <a:pt x="0" y="3325"/>
                </a:cubicBezTo>
                <a:cubicBezTo>
                  <a:pt x="153" y="3310"/>
                  <a:pt x="169" y="3080"/>
                  <a:pt x="368" y="3018"/>
                </a:cubicBezTo>
                <a:cubicBezTo>
                  <a:pt x="552" y="2957"/>
                  <a:pt x="690" y="2957"/>
                  <a:pt x="797" y="2743"/>
                </a:cubicBezTo>
                <a:cubicBezTo>
                  <a:pt x="828" y="2681"/>
                  <a:pt x="858" y="2574"/>
                  <a:pt x="904" y="2513"/>
                </a:cubicBezTo>
                <a:cubicBezTo>
                  <a:pt x="996" y="2360"/>
                  <a:pt x="1149" y="2298"/>
                  <a:pt x="1287" y="2206"/>
                </a:cubicBezTo>
                <a:lnTo>
                  <a:pt x="1624" y="1854"/>
                </a:lnTo>
                <a:cubicBezTo>
                  <a:pt x="2053" y="1394"/>
                  <a:pt x="2069" y="1701"/>
                  <a:pt x="2252" y="1471"/>
                </a:cubicBezTo>
                <a:cubicBezTo>
                  <a:pt x="2344" y="1379"/>
                  <a:pt x="2360" y="1318"/>
                  <a:pt x="2390" y="1272"/>
                </a:cubicBezTo>
                <a:cubicBezTo>
                  <a:pt x="2482" y="1180"/>
                  <a:pt x="2528" y="1211"/>
                  <a:pt x="2635" y="1165"/>
                </a:cubicBezTo>
                <a:cubicBezTo>
                  <a:pt x="2743" y="1119"/>
                  <a:pt x="2927" y="858"/>
                  <a:pt x="2957" y="782"/>
                </a:cubicBezTo>
                <a:cubicBezTo>
                  <a:pt x="3003" y="766"/>
                  <a:pt x="2972" y="766"/>
                  <a:pt x="3018" y="782"/>
                </a:cubicBezTo>
                <a:lnTo>
                  <a:pt x="3034" y="674"/>
                </a:lnTo>
                <a:cubicBezTo>
                  <a:pt x="3110" y="720"/>
                  <a:pt x="3064" y="736"/>
                  <a:pt x="3141" y="812"/>
                </a:cubicBezTo>
                <a:cubicBezTo>
                  <a:pt x="3233" y="920"/>
                  <a:pt x="3417" y="1011"/>
                  <a:pt x="3478" y="1134"/>
                </a:cubicBezTo>
                <a:cubicBezTo>
                  <a:pt x="3509" y="1211"/>
                  <a:pt x="3524" y="1195"/>
                  <a:pt x="3570" y="1257"/>
                </a:cubicBezTo>
                <a:lnTo>
                  <a:pt x="3815" y="1686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A8AB49B-CDA9-41DB-B1B3-280D5C3044E4}"/>
              </a:ext>
            </a:extLst>
          </p:cNvPr>
          <p:cNvSpPr>
            <a:spLocks/>
          </p:cNvSpPr>
          <p:nvPr/>
        </p:nvSpPr>
        <p:spPr bwMode="auto">
          <a:xfrm>
            <a:off x="4384675" y="3128963"/>
            <a:ext cx="447675" cy="1549400"/>
          </a:xfrm>
          <a:custGeom>
            <a:avLst/>
            <a:gdLst>
              <a:gd name="T0" fmla="*/ 445 w 1195"/>
              <a:gd name="T1" fmla="*/ 4060 h 4137"/>
              <a:gd name="T2" fmla="*/ 399 w 1195"/>
              <a:gd name="T3" fmla="*/ 4091 h 4137"/>
              <a:gd name="T4" fmla="*/ 245 w 1195"/>
              <a:gd name="T5" fmla="*/ 4106 h 4137"/>
              <a:gd name="T6" fmla="*/ 184 w 1195"/>
              <a:gd name="T7" fmla="*/ 4045 h 4137"/>
              <a:gd name="T8" fmla="*/ 153 w 1195"/>
              <a:gd name="T9" fmla="*/ 3999 h 4137"/>
              <a:gd name="T10" fmla="*/ 123 w 1195"/>
              <a:gd name="T11" fmla="*/ 3953 h 4137"/>
              <a:gd name="T12" fmla="*/ 92 w 1195"/>
              <a:gd name="T13" fmla="*/ 3891 h 4137"/>
              <a:gd name="T14" fmla="*/ 123 w 1195"/>
              <a:gd name="T15" fmla="*/ 3953 h 4137"/>
              <a:gd name="T16" fmla="*/ 153 w 1195"/>
              <a:gd name="T17" fmla="*/ 3999 h 4137"/>
              <a:gd name="T18" fmla="*/ 184 w 1195"/>
              <a:gd name="T19" fmla="*/ 4075 h 4137"/>
              <a:gd name="T20" fmla="*/ 245 w 1195"/>
              <a:gd name="T21" fmla="*/ 4106 h 4137"/>
              <a:gd name="T22" fmla="*/ 307 w 1195"/>
              <a:gd name="T23" fmla="*/ 4137 h 4137"/>
              <a:gd name="T24" fmla="*/ 399 w 1195"/>
              <a:gd name="T25" fmla="*/ 4091 h 4137"/>
              <a:gd name="T26" fmla="*/ 445 w 1195"/>
              <a:gd name="T27" fmla="*/ 4060 h 4137"/>
              <a:gd name="T28" fmla="*/ 659 w 1195"/>
              <a:gd name="T29" fmla="*/ 3968 h 4137"/>
              <a:gd name="T30" fmla="*/ 843 w 1195"/>
              <a:gd name="T31" fmla="*/ 3999 h 4137"/>
              <a:gd name="T32" fmla="*/ 981 w 1195"/>
              <a:gd name="T33" fmla="*/ 4014 h 4137"/>
              <a:gd name="T34" fmla="*/ 797 w 1195"/>
              <a:gd name="T35" fmla="*/ 3968 h 4137"/>
              <a:gd name="T36" fmla="*/ 720 w 1195"/>
              <a:gd name="T37" fmla="*/ 3646 h 4137"/>
              <a:gd name="T38" fmla="*/ 950 w 1195"/>
              <a:gd name="T39" fmla="*/ 3202 h 4137"/>
              <a:gd name="T40" fmla="*/ 1119 w 1195"/>
              <a:gd name="T41" fmla="*/ 2359 h 4137"/>
              <a:gd name="T42" fmla="*/ 628 w 1195"/>
              <a:gd name="T43" fmla="*/ 1195 h 4137"/>
              <a:gd name="T44" fmla="*/ 322 w 1195"/>
              <a:gd name="T45" fmla="*/ 153 h 4137"/>
              <a:gd name="T46" fmla="*/ 276 w 1195"/>
              <a:gd name="T47" fmla="*/ 169 h 4137"/>
              <a:gd name="T48" fmla="*/ 77 w 1195"/>
              <a:gd name="T49" fmla="*/ 398 h 4137"/>
              <a:gd name="T50" fmla="*/ 322 w 1195"/>
              <a:gd name="T51" fmla="*/ 475 h 4137"/>
              <a:gd name="T52" fmla="*/ 490 w 1195"/>
              <a:gd name="T53" fmla="*/ 904 h 4137"/>
              <a:gd name="T54" fmla="*/ 674 w 1195"/>
              <a:gd name="T55" fmla="*/ 1578 h 4137"/>
              <a:gd name="T56" fmla="*/ 506 w 1195"/>
              <a:gd name="T57" fmla="*/ 1578 h 4137"/>
              <a:gd name="T58" fmla="*/ 536 w 1195"/>
              <a:gd name="T59" fmla="*/ 1655 h 4137"/>
              <a:gd name="T60" fmla="*/ 1073 w 1195"/>
              <a:gd name="T61" fmla="*/ 2038 h 4137"/>
              <a:gd name="T62" fmla="*/ 1073 w 1195"/>
              <a:gd name="T63" fmla="*/ 2727 h 4137"/>
              <a:gd name="T64" fmla="*/ 582 w 1195"/>
              <a:gd name="T65" fmla="*/ 2758 h 4137"/>
              <a:gd name="T66" fmla="*/ 552 w 1195"/>
              <a:gd name="T67" fmla="*/ 2819 h 4137"/>
              <a:gd name="T68" fmla="*/ 996 w 1195"/>
              <a:gd name="T69" fmla="*/ 2804 h 4137"/>
              <a:gd name="T70" fmla="*/ 1057 w 1195"/>
              <a:gd name="T71" fmla="*/ 2819 h 4137"/>
              <a:gd name="T72" fmla="*/ 690 w 1195"/>
              <a:gd name="T73" fmla="*/ 3692 h 4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95" h="4137">
                <a:moveTo>
                  <a:pt x="582" y="3983"/>
                </a:moveTo>
                <a:cubicBezTo>
                  <a:pt x="521" y="3983"/>
                  <a:pt x="475" y="4014"/>
                  <a:pt x="445" y="4060"/>
                </a:cubicBezTo>
                <a:cubicBezTo>
                  <a:pt x="399" y="4060"/>
                  <a:pt x="429" y="4060"/>
                  <a:pt x="429" y="4091"/>
                </a:cubicBezTo>
                <a:cubicBezTo>
                  <a:pt x="399" y="4075"/>
                  <a:pt x="399" y="4075"/>
                  <a:pt x="399" y="4091"/>
                </a:cubicBezTo>
                <a:cubicBezTo>
                  <a:pt x="353" y="4091"/>
                  <a:pt x="383" y="4091"/>
                  <a:pt x="383" y="4106"/>
                </a:cubicBezTo>
                <a:lnTo>
                  <a:pt x="245" y="4106"/>
                </a:lnTo>
                <a:cubicBezTo>
                  <a:pt x="230" y="4060"/>
                  <a:pt x="245" y="4106"/>
                  <a:pt x="215" y="4060"/>
                </a:cubicBezTo>
                <a:cubicBezTo>
                  <a:pt x="199" y="4045"/>
                  <a:pt x="199" y="4045"/>
                  <a:pt x="184" y="4045"/>
                </a:cubicBezTo>
                <a:cubicBezTo>
                  <a:pt x="169" y="4014"/>
                  <a:pt x="184" y="4029"/>
                  <a:pt x="169" y="4014"/>
                </a:cubicBezTo>
                <a:cubicBezTo>
                  <a:pt x="169" y="3983"/>
                  <a:pt x="184" y="3999"/>
                  <a:pt x="153" y="3999"/>
                </a:cubicBezTo>
                <a:cubicBezTo>
                  <a:pt x="153" y="3983"/>
                  <a:pt x="169" y="3983"/>
                  <a:pt x="138" y="3983"/>
                </a:cubicBezTo>
                <a:lnTo>
                  <a:pt x="123" y="3953"/>
                </a:lnTo>
                <a:lnTo>
                  <a:pt x="107" y="3937"/>
                </a:lnTo>
                <a:cubicBezTo>
                  <a:pt x="107" y="3876"/>
                  <a:pt x="107" y="3907"/>
                  <a:pt x="92" y="3891"/>
                </a:cubicBezTo>
                <a:cubicBezTo>
                  <a:pt x="92" y="3953"/>
                  <a:pt x="92" y="3922"/>
                  <a:pt x="107" y="3937"/>
                </a:cubicBezTo>
                <a:lnTo>
                  <a:pt x="123" y="3953"/>
                </a:lnTo>
                <a:lnTo>
                  <a:pt x="138" y="3983"/>
                </a:lnTo>
                <a:cubicBezTo>
                  <a:pt x="123" y="4014"/>
                  <a:pt x="123" y="4014"/>
                  <a:pt x="153" y="3999"/>
                </a:cubicBezTo>
                <a:cubicBezTo>
                  <a:pt x="138" y="4029"/>
                  <a:pt x="138" y="4029"/>
                  <a:pt x="169" y="4014"/>
                </a:cubicBezTo>
                <a:cubicBezTo>
                  <a:pt x="169" y="4075"/>
                  <a:pt x="169" y="4045"/>
                  <a:pt x="184" y="4075"/>
                </a:cubicBezTo>
                <a:cubicBezTo>
                  <a:pt x="184" y="4075"/>
                  <a:pt x="199" y="4091"/>
                  <a:pt x="215" y="4091"/>
                </a:cubicBezTo>
                <a:cubicBezTo>
                  <a:pt x="230" y="4121"/>
                  <a:pt x="215" y="4106"/>
                  <a:pt x="245" y="4106"/>
                </a:cubicBezTo>
                <a:cubicBezTo>
                  <a:pt x="245" y="4121"/>
                  <a:pt x="245" y="4121"/>
                  <a:pt x="276" y="4137"/>
                </a:cubicBezTo>
                <a:cubicBezTo>
                  <a:pt x="291" y="4137"/>
                  <a:pt x="291" y="4137"/>
                  <a:pt x="307" y="4137"/>
                </a:cubicBezTo>
                <a:lnTo>
                  <a:pt x="383" y="4106"/>
                </a:lnTo>
                <a:cubicBezTo>
                  <a:pt x="429" y="4121"/>
                  <a:pt x="399" y="4121"/>
                  <a:pt x="399" y="4091"/>
                </a:cubicBezTo>
                <a:cubicBezTo>
                  <a:pt x="429" y="4106"/>
                  <a:pt x="429" y="4121"/>
                  <a:pt x="429" y="4091"/>
                </a:cubicBezTo>
                <a:lnTo>
                  <a:pt x="445" y="4060"/>
                </a:lnTo>
                <a:cubicBezTo>
                  <a:pt x="506" y="4060"/>
                  <a:pt x="536" y="4014"/>
                  <a:pt x="582" y="3983"/>
                </a:cubicBezTo>
                <a:cubicBezTo>
                  <a:pt x="644" y="3983"/>
                  <a:pt x="644" y="3937"/>
                  <a:pt x="659" y="3968"/>
                </a:cubicBezTo>
                <a:lnTo>
                  <a:pt x="797" y="3968"/>
                </a:lnTo>
                <a:cubicBezTo>
                  <a:pt x="812" y="3983"/>
                  <a:pt x="812" y="3983"/>
                  <a:pt x="843" y="3999"/>
                </a:cubicBezTo>
                <a:cubicBezTo>
                  <a:pt x="843" y="3999"/>
                  <a:pt x="874" y="3999"/>
                  <a:pt x="874" y="3999"/>
                </a:cubicBezTo>
                <a:cubicBezTo>
                  <a:pt x="904" y="4014"/>
                  <a:pt x="935" y="4014"/>
                  <a:pt x="981" y="4014"/>
                </a:cubicBezTo>
                <a:cubicBezTo>
                  <a:pt x="950" y="3983"/>
                  <a:pt x="981" y="3983"/>
                  <a:pt x="919" y="3983"/>
                </a:cubicBezTo>
                <a:cubicBezTo>
                  <a:pt x="874" y="3968"/>
                  <a:pt x="843" y="3968"/>
                  <a:pt x="797" y="3968"/>
                </a:cubicBezTo>
                <a:cubicBezTo>
                  <a:pt x="782" y="3953"/>
                  <a:pt x="751" y="3953"/>
                  <a:pt x="690" y="3953"/>
                </a:cubicBezTo>
                <a:cubicBezTo>
                  <a:pt x="705" y="3815"/>
                  <a:pt x="720" y="3968"/>
                  <a:pt x="720" y="3646"/>
                </a:cubicBezTo>
                <a:cubicBezTo>
                  <a:pt x="736" y="3508"/>
                  <a:pt x="812" y="3493"/>
                  <a:pt x="889" y="3309"/>
                </a:cubicBezTo>
                <a:cubicBezTo>
                  <a:pt x="919" y="3248"/>
                  <a:pt x="935" y="3248"/>
                  <a:pt x="950" y="3202"/>
                </a:cubicBezTo>
                <a:cubicBezTo>
                  <a:pt x="981" y="3156"/>
                  <a:pt x="1027" y="3033"/>
                  <a:pt x="1057" y="2972"/>
                </a:cubicBezTo>
                <a:cubicBezTo>
                  <a:pt x="1149" y="2696"/>
                  <a:pt x="1103" y="2635"/>
                  <a:pt x="1119" y="2359"/>
                </a:cubicBezTo>
                <a:cubicBezTo>
                  <a:pt x="1119" y="2283"/>
                  <a:pt x="1195" y="1976"/>
                  <a:pt x="1011" y="1823"/>
                </a:cubicBezTo>
                <a:cubicBezTo>
                  <a:pt x="705" y="1593"/>
                  <a:pt x="782" y="1716"/>
                  <a:pt x="628" y="1195"/>
                </a:cubicBezTo>
                <a:cubicBezTo>
                  <a:pt x="598" y="1118"/>
                  <a:pt x="582" y="1026"/>
                  <a:pt x="552" y="935"/>
                </a:cubicBezTo>
                <a:cubicBezTo>
                  <a:pt x="368" y="490"/>
                  <a:pt x="399" y="322"/>
                  <a:pt x="322" y="153"/>
                </a:cubicBezTo>
                <a:cubicBezTo>
                  <a:pt x="291" y="77"/>
                  <a:pt x="230" y="0"/>
                  <a:pt x="138" y="0"/>
                </a:cubicBezTo>
                <a:cubicBezTo>
                  <a:pt x="153" y="92"/>
                  <a:pt x="215" y="46"/>
                  <a:pt x="276" y="169"/>
                </a:cubicBezTo>
                <a:cubicBezTo>
                  <a:pt x="307" y="214"/>
                  <a:pt x="353" y="322"/>
                  <a:pt x="322" y="414"/>
                </a:cubicBezTo>
                <a:cubicBezTo>
                  <a:pt x="230" y="414"/>
                  <a:pt x="169" y="398"/>
                  <a:pt x="77" y="398"/>
                </a:cubicBezTo>
                <a:lnTo>
                  <a:pt x="0" y="322"/>
                </a:lnTo>
                <a:cubicBezTo>
                  <a:pt x="16" y="536"/>
                  <a:pt x="199" y="398"/>
                  <a:pt x="322" y="475"/>
                </a:cubicBezTo>
                <a:cubicBezTo>
                  <a:pt x="383" y="506"/>
                  <a:pt x="368" y="567"/>
                  <a:pt x="383" y="659"/>
                </a:cubicBezTo>
                <a:lnTo>
                  <a:pt x="490" y="904"/>
                </a:lnTo>
                <a:cubicBezTo>
                  <a:pt x="521" y="950"/>
                  <a:pt x="506" y="950"/>
                  <a:pt x="521" y="996"/>
                </a:cubicBezTo>
                <a:cubicBezTo>
                  <a:pt x="552" y="1134"/>
                  <a:pt x="674" y="1517"/>
                  <a:pt x="674" y="1578"/>
                </a:cubicBezTo>
                <a:cubicBezTo>
                  <a:pt x="644" y="1593"/>
                  <a:pt x="582" y="1593"/>
                  <a:pt x="552" y="1593"/>
                </a:cubicBezTo>
                <a:cubicBezTo>
                  <a:pt x="506" y="1593"/>
                  <a:pt x="506" y="1578"/>
                  <a:pt x="506" y="1578"/>
                </a:cubicBezTo>
                <a:cubicBezTo>
                  <a:pt x="475" y="1578"/>
                  <a:pt x="475" y="1563"/>
                  <a:pt x="460" y="1578"/>
                </a:cubicBezTo>
                <a:cubicBezTo>
                  <a:pt x="445" y="1609"/>
                  <a:pt x="490" y="1639"/>
                  <a:pt x="536" y="1655"/>
                </a:cubicBezTo>
                <a:cubicBezTo>
                  <a:pt x="598" y="1655"/>
                  <a:pt x="644" y="1624"/>
                  <a:pt x="720" y="1639"/>
                </a:cubicBezTo>
                <a:cubicBezTo>
                  <a:pt x="935" y="1930"/>
                  <a:pt x="935" y="1716"/>
                  <a:pt x="1073" y="2038"/>
                </a:cubicBezTo>
                <a:cubicBezTo>
                  <a:pt x="1119" y="2145"/>
                  <a:pt x="1088" y="2221"/>
                  <a:pt x="1073" y="2344"/>
                </a:cubicBezTo>
                <a:cubicBezTo>
                  <a:pt x="1073" y="2467"/>
                  <a:pt x="1088" y="2620"/>
                  <a:pt x="1073" y="2727"/>
                </a:cubicBezTo>
                <a:cubicBezTo>
                  <a:pt x="904" y="2758"/>
                  <a:pt x="889" y="2696"/>
                  <a:pt x="736" y="2712"/>
                </a:cubicBezTo>
                <a:cubicBezTo>
                  <a:pt x="659" y="2727"/>
                  <a:pt x="674" y="2758"/>
                  <a:pt x="582" y="2758"/>
                </a:cubicBezTo>
                <a:cubicBezTo>
                  <a:pt x="490" y="2758"/>
                  <a:pt x="506" y="2712"/>
                  <a:pt x="429" y="2742"/>
                </a:cubicBezTo>
                <a:cubicBezTo>
                  <a:pt x="445" y="2804"/>
                  <a:pt x="490" y="2804"/>
                  <a:pt x="552" y="2819"/>
                </a:cubicBezTo>
                <a:cubicBezTo>
                  <a:pt x="690" y="2834"/>
                  <a:pt x="659" y="2742"/>
                  <a:pt x="889" y="2788"/>
                </a:cubicBezTo>
                <a:lnTo>
                  <a:pt x="996" y="2804"/>
                </a:lnTo>
                <a:cubicBezTo>
                  <a:pt x="1011" y="2804"/>
                  <a:pt x="1011" y="2804"/>
                  <a:pt x="1011" y="2804"/>
                </a:cubicBezTo>
                <a:lnTo>
                  <a:pt x="1057" y="2819"/>
                </a:lnTo>
                <a:cubicBezTo>
                  <a:pt x="1027" y="3003"/>
                  <a:pt x="919" y="3156"/>
                  <a:pt x="874" y="3263"/>
                </a:cubicBezTo>
                <a:cubicBezTo>
                  <a:pt x="751" y="3508"/>
                  <a:pt x="674" y="3478"/>
                  <a:pt x="690" y="3692"/>
                </a:cubicBezTo>
                <a:cubicBezTo>
                  <a:pt x="705" y="3937"/>
                  <a:pt x="613" y="3922"/>
                  <a:pt x="582" y="398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80E7FCB-A072-41AE-AEA0-52F32845F6F6}"/>
              </a:ext>
            </a:extLst>
          </p:cNvPr>
          <p:cNvSpPr>
            <a:spLocks noEditPoints="1"/>
          </p:cNvSpPr>
          <p:nvPr/>
        </p:nvSpPr>
        <p:spPr bwMode="auto">
          <a:xfrm>
            <a:off x="3622675" y="3581400"/>
            <a:ext cx="727075" cy="969962"/>
          </a:xfrm>
          <a:custGeom>
            <a:avLst/>
            <a:gdLst>
              <a:gd name="T0" fmla="*/ 1424 w 1945"/>
              <a:gd name="T1" fmla="*/ 2222 h 2589"/>
              <a:gd name="T2" fmla="*/ 1394 w 1945"/>
              <a:gd name="T3" fmla="*/ 2314 h 2589"/>
              <a:gd name="T4" fmla="*/ 1348 w 1945"/>
              <a:gd name="T5" fmla="*/ 2268 h 2589"/>
              <a:gd name="T6" fmla="*/ 1424 w 1945"/>
              <a:gd name="T7" fmla="*/ 2222 h 2589"/>
              <a:gd name="T8" fmla="*/ 1363 w 1945"/>
              <a:gd name="T9" fmla="*/ 2544 h 2589"/>
              <a:gd name="T10" fmla="*/ 1348 w 1945"/>
              <a:gd name="T11" fmla="*/ 2559 h 2589"/>
              <a:gd name="T12" fmla="*/ 1332 w 1945"/>
              <a:gd name="T13" fmla="*/ 2589 h 2589"/>
              <a:gd name="T14" fmla="*/ 1348 w 1945"/>
              <a:gd name="T15" fmla="*/ 2559 h 2589"/>
              <a:gd name="T16" fmla="*/ 1363 w 1945"/>
              <a:gd name="T17" fmla="*/ 2544 h 2589"/>
              <a:gd name="T18" fmla="*/ 1394 w 1945"/>
              <a:gd name="T19" fmla="*/ 2467 h 2589"/>
              <a:gd name="T20" fmla="*/ 1532 w 1945"/>
              <a:gd name="T21" fmla="*/ 2574 h 2589"/>
              <a:gd name="T22" fmla="*/ 1578 w 1945"/>
              <a:gd name="T23" fmla="*/ 2544 h 2589"/>
              <a:gd name="T24" fmla="*/ 1624 w 1945"/>
              <a:gd name="T25" fmla="*/ 2528 h 2589"/>
              <a:gd name="T26" fmla="*/ 1578 w 1945"/>
              <a:gd name="T27" fmla="*/ 2544 h 2589"/>
              <a:gd name="T28" fmla="*/ 1409 w 1945"/>
              <a:gd name="T29" fmla="*/ 2421 h 2589"/>
              <a:gd name="T30" fmla="*/ 1562 w 1945"/>
              <a:gd name="T31" fmla="*/ 1992 h 2589"/>
              <a:gd name="T32" fmla="*/ 1838 w 1945"/>
              <a:gd name="T33" fmla="*/ 1394 h 2589"/>
              <a:gd name="T34" fmla="*/ 1823 w 1945"/>
              <a:gd name="T35" fmla="*/ 1119 h 2589"/>
              <a:gd name="T36" fmla="*/ 1761 w 1945"/>
              <a:gd name="T37" fmla="*/ 782 h 2589"/>
              <a:gd name="T38" fmla="*/ 1715 w 1945"/>
              <a:gd name="T39" fmla="*/ 674 h 2589"/>
              <a:gd name="T40" fmla="*/ 1593 w 1945"/>
              <a:gd name="T41" fmla="*/ 445 h 2589"/>
              <a:gd name="T42" fmla="*/ 1486 w 1945"/>
              <a:gd name="T43" fmla="*/ 199 h 2589"/>
              <a:gd name="T44" fmla="*/ 1332 w 1945"/>
              <a:gd name="T45" fmla="*/ 0 h 2589"/>
              <a:gd name="T46" fmla="*/ 1302 w 1945"/>
              <a:gd name="T47" fmla="*/ 31 h 2589"/>
              <a:gd name="T48" fmla="*/ 1486 w 1945"/>
              <a:gd name="T49" fmla="*/ 276 h 2589"/>
              <a:gd name="T50" fmla="*/ 1777 w 1945"/>
              <a:gd name="T51" fmla="*/ 843 h 2589"/>
              <a:gd name="T52" fmla="*/ 1792 w 1945"/>
              <a:gd name="T53" fmla="*/ 981 h 2589"/>
              <a:gd name="T54" fmla="*/ 1685 w 1945"/>
              <a:gd name="T55" fmla="*/ 1195 h 2589"/>
              <a:gd name="T56" fmla="*/ 1470 w 1945"/>
              <a:gd name="T57" fmla="*/ 1257 h 2589"/>
              <a:gd name="T58" fmla="*/ 1792 w 1945"/>
              <a:gd name="T59" fmla="*/ 1272 h 2589"/>
              <a:gd name="T60" fmla="*/ 1654 w 1945"/>
              <a:gd name="T61" fmla="*/ 1823 h 2589"/>
              <a:gd name="T62" fmla="*/ 1593 w 1945"/>
              <a:gd name="T63" fmla="*/ 1885 h 2589"/>
              <a:gd name="T64" fmla="*/ 1532 w 1945"/>
              <a:gd name="T65" fmla="*/ 1946 h 2589"/>
              <a:gd name="T66" fmla="*/ 1378 w 1945"/>
              <a:gd name="T67" fmla="*/ 1839 h 2589"/>
              <a:gd name="T68" fmla="*/ 1409 w 1945"/>
              <a:gd name="T69" fmla="*/ 1931 h 2589"/>
              <a:gd name="T70" fmla="*/ 1470 w 1945"/>
              <a:gd name="T71" fmla="*/ 2007 h 2589"/>
              <a:gd name="T72" fmla="*/ 1394 w 1945"/>
              <a:gd name="T73" fmla="*/ 2222 h 2589"/>
              <a:gd name="T74" fmla="*/ 1118 w 1945"/>
              <a:gd name="T75" fmla="*/ 2237 h 2589"/>
              <a:gd name="T76" fmla="*/ 995 w 1945"/>
              <a:gd name="T77" fmla="*/ 2206 h 2589"/>
              <a:gd name="T78" fmla="*/ 582 w 1945"/>
              <a:gd name="T79" fmla="*/ 2099 h 2589"/>
              <a:gd name="T80" fmla="*/ 275 w 1945"/>
              <a:gd name="T81" fmla="*/ 2115 h 2589"/>
              <a:gd name="T82" fmla="*/ 260 w 1945"/>
              <a:gd name="T83" fmla="*/ 1961 h 2589"/>
              <a:gd name="T84" fmla="*/ 183 w 1945"/>
              <a:gd name="T85" fmla="*/ 1655 h 2589"/>
              <a:gd name="T86" fmla="*/ 61 w 1945"/>
              <a:gd name="T87" fmla="*/ 1410 h 2589"/>
              <a:gd name="T88" fmla="*/ 30 w 1945"/>
              <a:gd name="T89" fmla="*/ 1655 h 2589"/>
              <a:gd name="T90" fmla="*/ 229 w 1945"/>
              <a:gd name="T91" fmla="*/ 1747 h 2589"/>
              <a:gd name="T92" fmla="*/ 183 w 1945"/>
              <a:gd name="T93" fmla="*/ 2160 h 2589"/>
              <a:gd name="T94" fmla="*/ 122 w 1945"/>
              <a:gd name="T95" fmla="*/ 2222 h 2589"/>
              <a:gd name="T96" fmla="*/ 796 w 1945"/>
              <a:gd name="T97" fmla="*/ 2191 h 2589"/>
              <a:gd name="T98" fmla="*/ 1072 w 1945"/>
              <a:gd name="T99" fmla="*/ 2298 h 2589"/>
              <a:gd name="T100" fmla="*/ 1363 w 1945"/>
              <a:gd name="T101" fmla="*/ 2298 h 2589"/>
              <a:gd name="T102" fmla="*/ 1363 w 1945"/>
              <a:gd name="T103" fmla="*/ 2544 h 2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45" h="2589">
                <a:moveTo>
                  <a:pt x="1424" y="2222"/>
                </a:moveTo>
                <a:cubicBezTo>
                  <a:pt x="1424" y="2283"/>
                  <a:pt x="1424" y="2268"/>
                  <a:pt x="1394" y="2314"/>
                </a:cubicBezTo>
                <a:cubicBezTo>
                  <a:pt x="1363" y="2268"/>
                  <a:pt x="1394" y="2298"/>
                  <a:pt x="1348" y="2268"/>
                </a:cubicBezTo>
                <a:cubicBezTo>
                  <a:pt x="1409" y="2237"/>
                  <a:pt x="1378" y="2268"/>
                  <a:pt x="1424" y="2222"/>
                </a:cubicBezTo>
                <a:close/>
                <a:moveTo>
                  <a:pt x="1363" y="2544"/>
                </a:moveTo>
                <a:cubicBezTo>
                  <a:pt x="1332" y="2528"/>
                  <a:pt x="1332" y="2528"/>
                  <a:pt x="1348" y="2559"/>
                </a:cubicBezTo>
                <a:cubicBezTo>
                  <a:pt x="1317" y="2544"/>
                  <a:pt x="1332" y="2544"/>
                  <a:pt x="1332" y="2589"/>
                </a:cubicBezTo>
                <a:cubicBezTo>
                  <a:pt x="1363" y="2589"/>
                  <a:pt x="1363" y="2589"/>
                  <a:pt x="1348" y="2559"/>
                </a:cubicBezTo>
                <a:cubicBezTo>
                  <a:pt x="1378" y="2574"/>
                  <a:pt x="1363" y="2574"/>
                  <a:pt x="1363" y="2544"/>
                </a:cubicBezTo>
                <a:lnTo>
                  <a:pt x="1394" y="2467"/>
                </a:lnTo>
                <a:cubicBezTo>
                  <a:pt x="1424" y="2574"/>
                  <a:pt x="1501" y="2574"/>
                  <a:pt x="1532" y="2574"/>
                </a:cubicBezTo>
                <a:cubicBezTo>
                  <a:pt x="1562" y="2559"/>
                  <a:pt x="1562" y="2559"/>
                  <a:pt x="1578" y="2544"/>
                </a:cubicBezTo>
                <a:cubicBezTo>
                  <a:pt x="1654" y="2574"/>
                  <a:pt x="1608" y="2544"/>
                  <a:pt x="1624" y="2528"/>
                </a:cubicBezTo>
                <a:cubicBezTo>
                  <a:pt x="1532" y="2528"/>
                  <a:pt x="1578" y="2528"/>
                  <a:pt x="1578" y="2544"/>
                </a:cubicBezTo>
                <a:cubicBezTo>
                  <a:pt x="1455" y="2544"/>
                  <a:pt x="1409" y="2544"/>
                  <a:pt x="1409" y="2421"/>
                </a:cubicBezTo>
                <a:cubicBezTo>
                  <a:pt x="1409" y="2344"/>
                  <a:pt x="1501" y="2069"/>
                  <a:pt x="1562" y="1992"/>
                </a:cubicBezTo>
                <a:cubicBezTo>
                  <a:pt x="1624" y="1885"/>
                  <a:pt x="1838" y="1793"/>
                  <a:pt x="1838" y="1394"/>
                </a:cubicBezTo>
                <a:cubicBezTo>
                  <a:pt x="1838" y="1287"/>
                  <a:pt x="1823" y="1211"/>
                  <a:pt x="1823" y="1119"/>
                </a:cubicBezTo>
                <a:cubicBezTo>
                  <a:pt x="1823" y="889"/>
                  <a:pt x="1945" y="935"/>
                  <a:pt x="1761" y="782"/>
                </a:cubicBezTo>
                <a:cubicBezTo>
                  <a:pt x="1731" y="736"/>
                  <a:pt x="1731" y="736"/>
                  <a:pt x="1715" y="674"/>
                </a:cubicBezTo>
                <a:cubicBezTo>
                  <a:pt x="1685" y="598"/>
                  <a:pt x="1639" y="537"/>
                  <a:pt x="1593" y="445"/>
                </a:cubicBezTo>
                <a:cubicBezTo>
                  <a:pt x="1547" y="353"/>
                  <a:pt x="1516" y="261"/>
                  <a:pt x="1486" y="199"/>
                </a:cubicBezTo>
                <a:cubicBezTo>
                  <a:pt x="1470" y="169"/>
                  <a:pt x="1363" y="16"/>
                  <a:pt x="1332" y="0"/>
                </a:cubicBezTo>
                <a:lnTo>
                  <a:pt x="1302" y="31"/>
                </a:lnTo>
                <a:cubicBezTo>
                  <a:pt x="1332" y="77"/>
                  <a:pt x="1409" y="92"/>
                  <a:pt x="1486" y="276"/>
                </a:cubicBezTo>
                <a:cubicBezTo>
                  <a:pt x="1547" y="460"/>
                  <a:pt x="1654" y="720"/>
                  <a:pt x="1777" y="843"/>
                </a:cubicBezTo>
                <a:cubicBezTo>
                  <a:pt x="1823" y="904"/>
                  <a:pt x="1823" y="904"/>
                  <a:pt x="1792" y="981"/>
                </a:cubicBezTo>
                <a:cubicBezTo>
                  <a:pt x="1746" y="1149"/>
                  <a:pt x="1838" y="1211"/>
                  <a:pt x="1685" y="1195"/>
                </a:cubicBezTo>
                <a:cubicBezTo>
                  <a:pt x="1624" y="1180"/>
                  <a:pt x="1486" y="1180"/>
                  <a:pt x="1470" y="1257"/>
                </a:cubicBezTo>
                <a:cubicBezTo>
                  <a:pt x="1547" y="1287"/>
                  <a:pt x="1639" y="1195"/>
                  <a:pt x="1792" y="1272"/>
                </a:cubicBezTo>
                <a:cubicBezTo>
                  <a:pt x="1853" y="1456"/>
                  <a:pt x="1761" y="1701"/>
                  <a:pt x="1654" y="1823"/>
                </a:cubicBezTo>
                <a:cubicBezTo>
                  <a:pt x="1624" y="1854"/>
                  <a:pt x="1608" y="1854"/>
                  <a:pt x="1593" y="1885"/>
                </a:cubicBezTo>
                <a:cubicBezTo>
                  <a:pt x="1562" y="1900"/>
                  <a:pt x="1562" y="1915"/>
                  <a:pt x="1532" y="1946"/>
                </a:cubicBezTo>
                <a:cubicBezTo>
                  <a:pt x="1455" y="1900"/>
                  <a:pt x="1470" y="1793"/>
                  <a:pt x="1378" y="1839"/>
                </a:cubicBezTo>
                <a:cubicBezTo>
                  <a:pt x="1363" y="1854"/>
                  <a:pt x="1348" y="1854"/>
                  <a:pt x="1409" y="1931"/>
                </a:cubicBezTo>
                <a:cubicBezTo>
                  <a:pt x="1440" y="1946"/>
                  <a:pt x="1470" y="1977"/>
                  <a:pt x="1470" y="2007"/>
                </a:cubicBezTo>
                <a:cubicBezTo>
                  <a:pt x="1486" y="2053"/>
                  <a:pt x="1409" y="2160"/>
                  <a:pt x="1394" y="2222"/>
                </a:cubicBezTo>
                <a:cubicBezTo>
                  <a:pt x="1103" y="2191"/>
                  <a:pt x="1271" y="2237"/>
                  <a:pt x="1118" y="2237"/>
                </a:cubicBezTo>
                <a:cubicBezTo>
                  <a:pt x="1041" y="2237"/>
                  <a:pt x="1041" y="2222"/>
                  <a:pt x="995" y="2206"/>
                </a:cubicBezTo>
                <a:cubicBezTo>
                  <a:pt x="842" y="2160"/>
                  <a:pt x="720" y="2084"/>
                  <a:pt x="582" y="2099"/>
                </a:cubicBezTo>
                <a:cubicBezTo>
                  <a:pt x="352" y="2130"/>
                  <a:pt x="551" y="2115"/>
                  <a:pt x="275" y="2115"/>
                </a:cubicBezTo>
                <a:cubicBezTo>
                  <a:pt x="214" y="2053"/>
                  <a:pt x="229" y="2053"/>
                  <a:pt x="260" y="1961"/>
                </a:cubicBezTo>
                <a:cubicBezTo>
                  <a:pt x="291" y="1839"/>
                  <a:pt x="337" y="1701"/>
                  <a:pt x="183" y="1655"/>
                </a:cubicBezTo>
                <a:cubicBezTo>
                  <a:pt x="61" y="1624"/>
                  <a:pt x="92" y="1670"/>
                  <a:pt x="61" y="1410"/>
                </a:cubicBezTo>
                <a:cubicBezTo>
                  <a:pt x="0" y="1440"/>
                  <a:pt x="15" y="1563"/>
                  <a:pt x="30" y="1655"/>
                </a:cubicBezTo>
                <a:cubicBezTo>
                  <a:pt x="92" y="1686"/>
                  <a:pt x="168" y="1716"/>
                  <a:pt x="229" y="1747"/>
                </a:cubicBezTo>
                <a:cubicBezTo>
                  <a:pt x="229" y="1885"/>
                  <a:pt x="168" y="2007"/>
                  <a:pt x="183" y="2160"/>
                </a:cubicBezTo>
                <a:cubicBezTo>
                  <a:pt x="153" y="2160"/>
                  <a:pt x="137" y="2160"/>
                  <a:pt x="122" y="2222"/>
                </a:cubicBezTo>
                <a:cubicBezTo>
                  <a:pt x="321" y="2191"/>
                  <a:pt x="628" y="2115"/>
                  <a:pt x="796" y="2191"/>
                </a:cubicBezTo>
                <a:cubicBezTo>
                  <a:pt x="858" y="2206"/>
                  <a:pt x="1011" y="2283"/>
                  <a:pt x="1072" y="2298"/>
                </a:cubicBezTo>
                <a:cubicBezTo>
                  <a:pt x="1241" y="2314"/>
                  <a:pt x="1210" y="2206"/>
                  <a:pt x="1363" y="2298"/>
                </a:cubicBezTo>
                <a:lnTo>
                  <a:pt x="1363" y="2544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34154C8-825B-4AA3-89B0-D5E617AC7A46}"/>
              </a:ext>
            </a:extLst>
          </p:cNvPr>
          <p:cNvSpPr>
            <a:spLocks/>
          </p:cNvSpPr>
          <p:nvPr/>
        </p:nvSpPr>
        <p:spPr bwMode="auto">
          <a:xfrm>
            <a:off x="1798638" y="6129338"/>
            <a:ext cx="1163638" cy="257175"/>
          </a:xfrm>
          <a:custGeom>
            <a:avLst/>
            <a:gdLst>
              <a:gd name="T0" fmla="*/ 2543 w 3110"/>
              <a:gd name="T1" fmla="*/ 521 h 689"/>
              <a:gd name="T2" fmla="*/ 2573 w 3110"/>
              <a:gd name="T3" fmla="*/ 505 h 689"/>
              <a:gd name="T4" fmla="*/ 2604 w 3110"/>
              <a:gd name="T5" fmla="*/ 505 h 689"/>
              <a:gd name="T6" fmla="*/ 2604 w 3110"/>
              <a:gd name="T7" fmla="*/ 475 h 689"/>
              <a:gd name="T8" fmla="*/ 2619 w 3110"/>
              <a:gd name="T9" fmla="*/ 459 h 689"/>
              <a:gd name="T10" fmla="*/ 2635 w 3110"/>
              <a:gd name="T11" fmla="*/ 444 h 689"/>
              <a:gd name="T12" fmla="*/ 2665 w 3110"/>
              <a:gd name="T13" fmla="*/ 429 h 689"/>
              <a:gd name="T14" fmla="*/ 2681 w 3110"/>
              <a:gd name="T15" fmla="*/ 383 h 689"/>
              <a:gd name="T16" fmla="*/ 2696 w 3110"/>
              <a:gd name="T17" fmla="*/ 429 h 689"/>
              <a:gd name="T18" fmla="*/ 2681 w 3110"/>
              <a:gd name="T19" fmla="*/ 459 h 689"/>
              <a:gd name="T20" fmla="*/ 2681 w 3110"/>
              <a:gd name="T21" fmla="*/ 521 h 689"/>
              <a:gd name="T22" fmla="*/ 2619 w 3110"/>
              <a:gd name="T23" fmla="*/ 551 h 689"/>
              <a:gd name="T24" fmla="*/ 3064 w 3110"/>
              <a:gd name="T25" fmla="*/ 597 h 689"/>
              <a:gd name="T26" fmla="*/ 3094 w 3110"/>
              <a:gd name="T27" fmla="*/ 551 h 689"/>
              <a:gd name="T28" fmla="*/ 2865 w 3110"/>
              <a:gd name="T29" fmla="*/ 536 h 689"/>
              <a:gd name="T30" fmla="*/ 2711 w 3110"/>
              <a:gd name="T31" fmla="*/ 475 h 689"/>
              <a:gd name="T32" fmla="*/ 2696 w 3110"/>
              <a:gd name="T33" fmla="*/ 429 h 689"/>
              <a:gd name="T34" fmla="*/ 2711 w 3110"/>
              <a:gd name="T35" fmla="*/ 398 h 689"/>
              <a:gd name="T36" fmla="*/ 2681 w 3110"/>
              <a:gd name="T37" fmla="*/ 306 h 689"/>
              <a:gd name="T38" fmla="*/ 2681 w 3110"/>
              <a:gd name="T39" fmla="*/ 383 h 689"/>
              <a:gd name="T40" fmla="*/ 2650 w 3110"/>
              <a:gd name="T41" fmla="*/ 413 h 689"/>
              <a:gd name="T42" fmla="*/ 2635 w 3110"/>
              <a:gd name="T43" fmla="*/ 444 h 689"/>
              <a:gd name="T44" fmla="*/ 2619 w 3110"/>
              <a:gd name="T45" fmla="*/ 459 h 689"/>
              <a:gd name="T46" fmla="*/ 2604 w 3110"/>
              <a:gd name="T47" fmla="*/ 475 h 689"/>
              <a:gd name="T48" fmla="*/ 2573 w 3110"/>
              <a:gd name="T49" fmla="*/ 505 h 689"/>
              <a:gd name="T50" fmla="*/ 2543 w 3110"/>
              <a:gd name="T51" fmla="*/ 521 h 689"/>
              <a:gd name="T52" fmla="*/ 1930 w 3110"/>
              <a:gd name="T53" fmla="*/ 444 h 689"/>
              <a:gd name="T54" fmla="*/ 1976 w 3110"/>
              <a:gd name="T55" fmla="*/ 321 h 689"/>
              <a:gd name="T56" fmla="*/ 1746 w 3110"/>
              <a:gd name="T57" fmla="*/ 429 h 689"/>
              <a:gd name="T58" fmla="*/ 1470 w 3110"/>
              <a:gd name="T59" fmla="*/ 490 h 689"/>
              <a:gd name="T60" fmla="*/ 995 w 3110"/>
              <a:gd name="T61" fmla="*/ 429 h 689"/>
              <a:gd name="T62" fmla="*/ 965 w 3110"/>
              <a:gd name="T63" fmla="*/ 398 h 689"/>
              <a:gd name="T64" fmla="*/ 965 w 3110"/>
              <a:gd name="T65" fmla="*/ 383 h 689"/>
              <a:gd name="T66" fmla="*/ 919 w 3110"/>
              <a:gd name="T67" fmla="*/ 367 h 689"/>
              <a:gd name="T68" fmla="*/ 766 w 3110"/>
              <a:gd name="T69" fmla="*/ 275 h 689"/>
              <a:gd name="T70" fmla="*/ 490 w 3110"/>
              <a:gd name="T71" fmla="*/ 214 h 689"/>
              <a:gd name="T72" fmla="*/ 260 w 3110"/>
              <a:gd name="T73" fmla="*/ 92 h 689"/>
              <a:gd name="T74" fmla="*/ 0 w 3110"/>
              <a:gd name="T75" fmla="*/ 0 h 689"/>
              <a:gd name="T76" fmla="*/ 306 w 3110"/>
              <a:gd name="T77" fmla="*/ 153 h 689"/>
              <a:gd name="T78" fmla="*/ 566 w 3110"/>
              <a:gd name="T79" fmla="*/ 321 h 689"/>
              <a:gd name="T80" fmla="*/ 750 w 3110"/>
              <a:gd name="T81" fmla="*/ 352 h 689"/>
              <a:gd name="T82" fmla="*/ 1547 w 3110"/>
              <a:gd name="T83" fmla="*/ 536 h 689"/>
              <a:gd name="T84" fmla="*/ 1991 w 3110"/>
              <a:gd name="T85" fmla="*/ 536 h 689"/>
              <a:gd name="T86" fmla="*/ 2221 w 3110"/>
              <a:gd name="T87" fmla="*/ 628 h 689"/>
              <a:gd name="T88" fmla="*/ 2420 w 3110"/>
              <a:gd name="T89" fmla="*/ 612 h 689"/>
              <a:gd name="T90" fmla="*/ 2573 w 3110"/>
              <a:gd name="T91" fmla="*/ 536 h 689"/>
              <a:gd name="T92" fmla="*/ 2512 w 3110"/>
              <a:gd name="T93" fmla="*/ 551 h 689"/>
              <a:gd name="T94" fmla="*/ 2543 w 3110"/>
              <a:gd name="T95" fmla="*/ 521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110" h="689">
                <a:moveTo>
                  <a:pt x="2543" y="521"/>
                </a:moveTo>
                <a:cubicBezTo>
                  <a:pt x="2589" y="536"/>
                  <a:pt x="2558" y="521"/>
                  <a:pt x="2573" y="505"/>
                </a:cubicBezTo>
                <a:lnTo>
                  <a:pt x="2604" y="505"/>
                </a:lnTo>
                <a:lnTo>
                  <a:pt x="2604" y="475"/>
                </a:lnTo>
                <a:cubicBezTo>
                  <a:pt x="2635" y="490"/>
                  <a:pt x="2635" y="490"/>
                  <a:pt x="2619" y="459"/>
                </a:cubicBezTo>
                <a:cubicBezTo>
                  <a:pt x="2650" y="475"/>
                  <a:pt x="2650" y="490"/>
                  <a:pt x="2635" y="444"/>
                </a:cubicBezTo>
                <a:cubicBezTo>
                  <a:pt x="2681" y="429"/>
                  <a:pt x="2650" y="475"/>
                  <a:pt x="2665" y="429"/>
                </a:cubicBezTo>
                <a:cubicBezTo>
                  <a:pt x="2681" y="398"/>
                  <a:pt x="2681" y="413"/>
                  <a:pt x="2681" y="383"/>
                </a:cubicBezTo>
                <a:lnTo>
                  <a:pt x="2696" y="429"/>
                </a:lnTo>
                <a:cubicBezTo>
                  <a:pt x="2681" y="444"/>
                  <a:pt x="2681" y="429"/>
                  <a:pt x="2681" y="459"/>
                </a:cubicBezTo>
                <a:cubicBezTo>
                  <a:pt x="2681" y="475"/>
                  <a:pt x="2681" y="490"/>
                  <a:pt x="2681" y="521"/>
                </a:cubicBezTo>
                <a:cubicBezTo>
                  <a:pt x="2573" y="521"/>
                  <a:pt x="2650" y="521"/>
                  <a:pt x="2619" y="551"/>
                </a:cubicBezTo>
                <a:cubicBezTo>
                  <a:pt x="2681" y="551"/>
                  <a:pt x="2972" y="643"/>
                  <a:pt x="3064" y="597"/>
                </a:cubicBezTo>
                <a:cubicBezTo>
                  <a:pt x="3110" y="582"/>
                  <a:pt x="3079" y="612"/>
                  <a:pt x="3094" y="551"/>
                </a:cubicBezTo>
                <a:cubicBezTo>
                  <a:pt x="3018" y="521"/>
                  <a:pt x="2957" y="551"/>
                  <a:pt x="2865" y="536"/>
                </a:cubicBezTo>
                <a:lnTo>
                  <a:pt x="2711" y="475"/>
                </a:lnTo>
                <a:lnTo>
                  <a:pt x="2696" y="429"/>
                </a:lnTo>
                <a:cubicBezTo>
                  <a:pt x="2696" y="413"/>
                  <a:pt x="2711" y="429"/>
                  <a:pt x="2711" y="398"/>
                </a:cubicBezTo>
                <a:cubicBezTo>
                  <a:pt x="2742" y="275"/>
                  <a:pt x="2696" y="306"/>
                  <a:pt x="2681" y="306"/>
                </a:cubicBezTo>
                <a:lnTo>
                  <a:pt x="2681" y="383"/>
                </a:lnTo>
                <a:cubicBezTo>
                  <a:pt x="2665" y="383"/>
                  <a:pt x="2665" y="367"/>
                  <a:pt x="2650" y="413"/>
                </a:cubicBezTo>
                <a:cubicBezTo>
                  <a:pt x="2635" y="429"/>
                  <a:pt x="2650" y="413"/>
                  <a:pt x="2635" y="444"/>
                </a:cubicBezTo>
                <a:cubicBezTo>
                  <a:pt x="2604" y="444"/>
                  <a:pt x="2604" y="429"/>
                  <a:pt x="2619" y="459"/>
                </a:cubicBezTo>
                <a:cubicBezTo>
                  <a:pt x="2589" y="444"/>
                  <a:pt x="2589" y="444"/>
                  <a:pt x="2604" y="475"/>
                </a:cubicBezTo>
                <a:cubicBezTo>
                  <a:pt x="2573" y="475"/>
                  <a:pt x="2573" y="475"/>
                  <a:pt x="2573" y="505"/>
                </a:cubicBezTo>
                <a:cubicBezTo>
                  <a:pt x="2512" y="505"/>
                  <a:pt x="2543" y="505"/>
                  <a:pt x="2543" y="521"/>
                </a:cubicBezTo>
                <a:cubicBezTo>
                  <a:pt x="2420" y="521"/>
                  <a:pt x="2328" y="643"/>
                  <a:pt x="1930" y="444"/>
                </a:cubicBezTo>
                <a:lnTo>
                  <a:pt x="1976" y="321"/>
                </a:lnTo>
                <a:cubicBezTo>
                  <a:pt x="1853" y="321"/>
                  <a:pt x="1930" y="429"/>
                  <a:pt x="1746" y="429"/>
                </a:cubicBezTo>
                <a:cubicBezTo>
                  <a:pt x="1670" y="429"/>
                  <a:pt x="1532" y="459"/>
                  <a:pt x="1470" y="490"/>
                </a:cubicBezTo>
                <a:cubicBezTo>
                  <a:pt x="1302" y="551"/>
                  <a:pt x="1149" y="521"/>
                  <a:pt x="995" y="429"/>
                </a:cubicBezTo>
                <a:lnTo>
                  <a:pt x="965" y="398"/>
                </a:lnTo>
                <a:cubicBezTo>
                  <a:pt x="965" y="398"/>
                  <a:pt x="965" y="383"/>
                  <a:pt x="965" y="383"/>
                </a:cubicBezTo>
                <a:cubicBezTo>
                  <a:pt x="934" y="352"/>
                  <a:pt x="965" y="383"/>
                  <a:pt x="919" y="367"/>
                </a:cubicBezTo>
                <a:cubicBezTo>
                  <a:pt x="812" y="321"/>
                  <a:pt x="858" y="291"/>
                  <a:pt x="766" y="275"/>
                </a:cubicBezTo>
                <a:cubicBezTo>
                  <a:pt x="628" y="260"/>
                  <a:pt x="597" y="291"/>
                  <a:pt x="490" y="214"/>
                </a:cubicBezTo>
                <a:cubicBezTo>
                  <a:pt x="398" y="138"/>
                  <a:pt x="444" y="107"/>
                  <a:pt x="260" y="92"/>
                </a:cubicBezTo>
                <a:cubicBezTo>
                  <a:pt x="122" y="92"/>
                  <a:pt x="92" y="46"/>
                  <a:pt x="0" y="0"/>
                </a:cubicBezTo>
                <a:cubicBezTo>
                  <a:pt x="30" y="153"/>
                  <a:pt x="183" y="138"/>
                  <a:pt x="306" y="153"/>
                </a:cubicBezTo>
                <a:cubicBezTo>
                  <a:pt x="444" y="183"/>
                  <a:pt x="429" y="306"/>
                  <a:pt x="566" y="321"/>
                </a:cubicBezTo>
                <a:cubicBezTo>
                  <a:pt x="643" y="337"/>
                  <a:pt x="689" y="321"/>
                  <a:pt x="750" y="352"/>
                </a:cubicBezTo>
                <a:cubicBezTo>
                  <a:pt x="950" y="429"/>
                  <a:pt x="1057" y="689"/>
                  <a:pt x="1547" y="536"/>
                </a:cubicBezTo>
                <a:cubicBezTo>
                  <a:pt x="1869" y="444"/>
                  <a:pt x="1884" y="505"/>
                  <a:pt x="1991" y="536"/>
                </a:cubicBezTo>
                <a:cubicBezTo>
                  <a:pt x="2190" y="582"/>
                  <a:pt x="2083" y="597"/>
                  <a:pt x="2221" y="628"/>
                </a:cubicBezTo>
                <a:cubicBezTo>
                  <a:pt x="2298" y="643"/>
                  <a:pt x="2359" y="628"/>
                  <a:pt x="2420" y="612"/>
                </a:cubicBezTo>
                <a:cubicBezTo>
                  <a:pt x="2482" y="597"/>
                  <a:pt x="2528" y="582"/>
                  <a:pt x="2573" y="536"/>
                </a:cubicBezTo>
                <a:cubicBezTo>
                  <a:pt x="2497" y="551"/>
                  <a:pt x="2589" y="536"/>
                  <a:pt x="2512" y="551"/>
                </a:cubicBezTo>
                <a:cubicBezTo>
                  <a:pt x="2558" y="521"/>
                  <a:pt x="2528" y="551"/>
                  <a:pt x="2543" y="52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B96951B2-1C8F-440F-92D3-D77F0338B6D2}"/>
              </a:ext>
            </a:extLst>
          </p:cNvPr>
          <p:cNvSpPr>
            <a:spLocks/>
          </p:cNvSpPr>
          <p:nvPr/>
        </p:nvSpPr>
        <p:spPr bwMode="auto">
          <a:xfrm>
            <a:off x="874713" y="5595938"/>
            <a:ext cx="779463" cy="728662"/>
          </a:xfrm>
          <a:custGeom>
            <a:avLst/>
            <a:gdLst>
              <a:gd name="T0" fmla="*/ 1134 w 2084"/>
              <a:gd name="T1" fmla="*/ 1042 h 1946"/>
              <a:gd name="T2" fmla="*/ 1364 w 2084"/>
              <a:gd name="T3" fmla="*/ 582 h 1946"/>
              <a:gd name="T4" fmla="*/ 1088 w 2084"/>
              <a:gd name="T5" fmla="*/ 1149 h 1946"/>
              <a:gd name="T6" fmla="*/ 889 w 2084"/>
              <a:gd name="T7" fmla="*/ 1379 h 1946"/>
              <a:gd name="T8" fmla="*/ 506 w 2084"/>
              <a:gd name="T9" fmla="*/ 1225 h 1946"/>
              <a:gd name="T10" fmla="*/ 322 w 2084"/>
              <a:gd name="T11" fmla="*/ 1088 h 1946"/>
              <a:gd name="T12" fmla="*/ 536 w 2084"/>
              <a:gd name="T13" fmla="*/ 597 h 1946"/>
              <a:gd name="T14" fmla="*/ 751 w 2084"/>
              <a:gd name="T15" fmla="*/ 306 h 1946"/>
              <a:gd name="T16" fmla="*/ 643 w 2084"/>
              <a:gd name="T17" fmla="*/ 0 h 1946"/>
              <a:gd name="T18" fmla="*/ 460 w 2084"/>
              <a:gd name="T19" fmla="*/ 536 h 1946"/>
              <a:gd name="T20" fmla="*/ 214 w 2084"/>
              <a:gd name="T21" fmla="*/ 1042 h 1946"/>
              <a:gd name="T22" fmla="*/ 61 w 2084"/>
              <a:gd name="T23" fmla="*/ 842 h 1946"/>
              <a:gd name="T24" fmla="*/ 31 w 2084"/>
              <a:gd name="T25" fmla="*/ 735 h 1946"/>
              <a:gd name="T26" fmla="*/ 31 w 2084"/>
              <a:gd name="T27" fmla="*/ 812 h 1946"/>
              <a:gd name="T28" fmla="*/ 260 w 2084"/>
              <a:gd name="T29" fmla="*/ 1057 h 1946"/>
              <a:gd name="T30" fmla="*/ 506 w 2084"/>
              <a:gd name="T31" fmla="*/ 1225 h 1946"/>
              <a:gd name="T32" fmla="*/ 628 w 2084"/>
              <a:gd name="T33" fmla="*/ 1287 h 1946"/>
              <a:gd name="T34" fmla="*/ 981 w 2084"/>
              <a:gd name="T35" fmla="*/ 1379 h 1946"/>
              <a:gd name="T36" fmla="*/ 1210 w 2084"/>
              <a:gd name="T37" fmla="*/ 1762 h 1946"/>
              <a:gd name="T38" fmla="*/ 1318 w 2084"/>
              <a:gd name="T39" fmla="*/ 1838 h 1946"/>
              <a:gd name="T40" fmla="*/ 1486 w 2084"/>
              <a:gd name="T41" fmla="*/ 1915 h 1946"/>
              <a:gd name="T42" fmla="*/ 1517 w 2084"/>
              <a:gd name="T43" fmla="*/ 1884 h 1946"/>
              <a:gd name="T44" fmla="*/ 1655 w 2084"/>
              <a:gd name="T45" fmla="*/ 1762 h 1946"/>
              <a:gd name="T46" fmla="*/ 1701 w 2084"/>
              <a:gd name="T47" fmla="*/ 1746 h 1946"/>
              <a:gd name="T48" fmla="*/ 1731 w 2084"/>
              <a:gd name="T49" fmla="*/ 1700 h 1946"/>
              <a:gd name="T50" fmla="*/ 1762 w 2084"/>
              <a:gd name="T51" fmla="*/ 1670 h 1946"/>
              <a:gd name="T52" fmla="*/ 1793 w 2084"/>
              <a:gd name="T53" fmla="*/ 1639 h 1946"/>
              <a:gd name="T54" fmla="*/ 1823 w 2084"/>
              <a:gd name="T55" fmla="*/ 1608 h 1946"/>
              <a:gd name="T56" fmla="*/ 1869 w 2084"/>
              <a:gd name="T57" fmla="*/ 1563 h 1946"/>
              <a:gd name="T58" fmla="*/ 1930 w 2084"/>
              <a:gd name="T59" fmla="*/ 1532 h 1946"/>
              <a:gd name="T60" fmla="*/ 2007 w 2084"/>
              <a:gd name="T61" fmla="*/ 1501 h 1946"/>
              <a:gd name="T62" fmla="*/ 2007 w 2084"/>
              <a:gd name="T63" fmla="*/ 1501 h 1946"/>
              <a:gd name="T64" fmla="*/ 1930 w 2084"/>
              <a:gd name="T65" fmla="*/ 1532 h 1946"/>
              <a:gd name="T66" fmla="*/ 1869 w 2084"/>
              <a:gd name="T67" fmla="*/ 1563 h 1946"/>
              <a:gd name="T68" fmla="*/ 1823 w 2084"/>
              <a:gd name="T69" fmla="*/ 1608 h 1946"/>
              <a:gd name="T70" fmla="*/ 1793 w 2084"/>
              <a:gd name="T71" fmla="*/ 1639 h 1946"/>
              <a:gd name="T72" fmla="*/ 1762 w 2084"/>
              <a:gd name="T73" fmla="*/ 1670 h 1946"/>
              <a:gd name="T74" fmla="*/ 1731 w 2084"/>
              <a:gd name="T75" fmla="*/ 1700 h 1946"/>
              <a:gd name="T76" fmla="*/ 1701 w 2084"/>
              <a:gd name="T77" fmla="*/ 1746 h 1946"/>
              <a:gd name="T78" fmla="*/ 1655 w 2084"/>
              <a:gd name="T79" fmla="*/ 1762 h 1946"/>
              <a:gd name="T80" fmla="*/ 1501 w 2084"/>
              <a:gd name="T81" fmla="*/ 1900 h 1946"/>
              <a:gd name="T82" fmla="*/ 1410 w 2084"/>
              <a:gd name="T83" fmla="*/ 1900 h 1946"/>
              <a:gd name="T84" fmla="*/ 1256 w 2084"/>
              <a:gd name="T85" fmla="*/ 1716 h 1946"/>
              <a:gd name="T86" fmla="*/ 1042 w 2084"/>
              <a:gd name="T87" fmla="*/ 1547 h 1946"/>
              <a:gd name="T88" fmla="*/ 996 w 2084"/>
              <a:gd name="T89" fmla="*/ 1425 h 1946"/>
              <a:gd name="T90" fmla="*/ 1042 w 2084"/>
              <a:gd name="T91" fmla="*/ 1317 h 1946"/>
              <a:gd name="T92" fmla="*/ 1088 w 2084"/>
              <a:gd name="T93" fmla="*/ 1302 h 1946"/>
              <a:gd name="T94" fmla="*/ 1180 w 2084"/>
              <a:gd name="T95" fmla="*/ 1225 h 1946"/>
              <a:gd name="T96" fmla="*/ 1180 w 2084"/>
              <a:gd name="T97" fmla="*/ 1225 h 1946"/>
              <a:gd name="T98" fmla="*/ 1088 w 2084"/>
              <a:gd name="T99" fmla="*/ 1302 h 1946"/>
              <a:gd name="T100" fmla="*/ 1042 w 2084"/>
              <a:gd name="T101" fmla="*/ 1317 h 1946"/>
              <a:gd name="T102" fmla="*/ 996 w 2084"/>
              <a:gd name="T103" fmla="*/ 1379 h 1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84" h="1946">
                <a:moveTo>
                  <a:pt x="1088" y="1149"/>
                </a:moveTo>
                <a:cubicBezTo>
                  <a:pt x="1134" y="1088"/>
                  <a:pt x="1118" y="1026"/>
                  <a:pt x="1134" y="1042"/>
                </a:cubicBezTo>
                <a:lnTo>
                  <a:pt x="1379" y="643"/>
                </a:lnTo>
                <a:cubicBezTo>
                  <a:pt x="1394" y="521"/>
                  <a:pt x="1394" y="613"/>
                  <a:pt x="1364" y="582"/>
                </a:cubicBezTo>
                <a:cubicBezTo>
                  <a:pt x="1302" y="674"/>
                  <a:pt x="1272" y="751"/>
                  <a:pt x="1195" y="827"/>
                </a:cubicBezTo>
                <a:cubicBezTo>
                  <a:pt x="1134" y="919"/>
                  <a:pt x="1088" y="1011"/>
                  <a:pt x="1088" y="1149"/>
                </a:cubicBezTo>
                <a:cubicBezTo>
                  <a:pt x="1072" y="1164"/>
                  <a:pt x="1072" y="1179"/>
                  <a:pt x="1057" y="1210"/>
                </a:cubicBezTo>
                <a:cubicBezTo>
                  <a:pt x="1026" y="1333"/>
                  <a:pt x="919" y="1379"/>
                  <a:pt x="889" y="1379"/>
                </a:cubicBezTo>
                <a:cubicBezTo>
                  <a:pt x="812" y="1333"/>
                  <a:pt x="827" y="1302"/>
                  <a:pt x="720" y="1271"/>
                </a:cubicBezTo>
                <a:cubicBezTo>
                  <a:pt x="643" y="1256"/>
                  <a:pt x="598" y="1225"/>
                  <a:pt x="506" y="1225"/>
                </a:cubicBezTo>
                <a:cubicBezTo>
                  <a:pt x="490" y="1195"/>
                  <a:pt x="490" y="1195"/>
                  <a:pt x="444" y="1164"/>
                </a:cubicBezTo>
                <a:lnTo>
                  <a:pt x="322" y="1088"/>
                </a:lnTo>
                <a:cubicBezTo>
                  <a:pt x="322" y="980"/>
                  <a:pt x="398" y="996"/>
                  <a:pt x="429" y="888"/>
                </a:cubicBezTo>
                <a:cubicBezTo>
                  <a:pt x="490" y="720"/>
                  <a:pt x="444" y="689"/>
                  <a:pt x="536" y="597"/>
                </a:cubicBezTo>
                <a:lnTo>
                  <a:pt x="720" y="398"/>
                </a:lnTo>
                <a:cubicBezTo>
                  <a:pt x="751" y="368"/>
                  <a:pt x="781" y="352"/>
                  <a:pt x="751" y="306"/>
                </a:cubicBezTo>
                <a:cubicBezTo>
                  <a:pt x="613" y="398"/>
                  <a:pt x="598" y="521"/>
                  <a:pt x="521" y="536"/>
                </a:cubicBezTo>
                <a:cubicBezTo>
                  <a:pt x="506" y="168"/>
                  <a:pt x="735" y="0"/>
                  <a:pt x="643" y="0"/>
                </a:cubicBezTo>
                <a:cubicBezTo>
                  <a:pt x="598" y="0"/>
                  <a:pt x="490" y="245"/>
                  <a:pt x="475" y="352"/>
                </a:cubicBezTo>
                <a:cubicBezTo>
                  <a:pt x="460" y="413"/>
                  <a:pt x="460" y="475"/>
                  <a:pt x="460" y="536"/>
                </a:cubicBezTo>
                <a:cubicBezTo>
                  <a:pt x="460" y="613"/>
                  <a:pt x="414" y="796"/>
                  <a:pt x="398" y="842"/>
                </a:cubicBezTo>
                <a:cubicBezTo>
                  <a:pt x="352" y="950"/>
                  <a:pt x="306" y="1026"/>
                  <a:pt x="214" y="1042"/>
                </a:cubicBezTo>
                <a:lnTo>
                  <a:pt x="123" y="950"/>
                </a:lnTo>
                <a:cubicBezTo>
                  <a:pt x="92" y="919"/>
                  <a:pt x="92" y="873"/>
                  <a:pt x="61" y="842"/>
                </a:cubicBezTo>
                <a:cubicBezTo>
                  <a:pt x="61" y="812"/>
                  <a:pt x="61" y="796"/>
                  <a:pt x="46" y="766"/>
                </a:cubicBezTo>
                <a:cubicBezTo>
                  <a:pt x="46" y="751"/>
                  <a:pt x="46" y="751"/>
                  <a:pt x="31" y="735"/>
                </a:cubicBezTo>
                <a:cubicBezTo>
                  <a:pt x="15" y="705"/>
                  <a:pt x="31" y="720"/>
                  <a:pt x="0" y="705"/>
                </a:cubicBezTo>
                <a:cubicBezTo>
                  <a:pt x="0" y="751"/>
                  <a:pt x="0" y="766"/>
                  <a:pt x="31" y="812"/>
                </a:cubicBezTo>
                <a:lnTo>
                  <a:pt x="61" y="842"/>
                </a:lnTo>
                <a:cubicBezTo>
                  <a:pt x="61" y="950"/>
                  <a:pt x="138" y="1088"/>
                  <a:pt x="260" y="1057"/>
                </a:cubicBezTo>
                <a:cubicBezTo>
                  <a:pt x="260" y="1134"/>
                  <a:pt x="306" y="1164"/>
                  <a:pt x="368" y="1179"/>
                </a:cubicBezTo>
                <a:cubicBezTo>
                  <a:pt x="521" y="1225"/>
                  <a:pt x="429" y="1225"/>
                  <a:pt x="506" y="1225"/>
                </a:cubicBezTo>
                <a:lnTo>
                  <a:pt x="567" y="1271"/>
                </a:lnTo>
                <a:cubicBezTo>
                  <a:pt x="613" y="1287"/>
                  <a:pt x="598" y="1287"/>
                  <a:pt x="628" y="1287"/>
                </a:cubicBezTo>
                <a:cubicBezTo>
                  <a:pt x="873" y="1363"/>
                  <a:pt x="766" y="1363"/>
                  <a:pt x="843" y="1394"/>
                </a:cubicBezTo>
                <a:cubicBezTo>
                  <a:pt x="950" y="1440"/>
                  <a:pt x="981" y="1379"/>
                  <a:pt x="981" y="1379"/>
                </a:cubicBezTo>
                <a:cubicBezTo>
                  <a:pt x="965" y="1425"/>
                  <a:pt x="919" y="1501"/>
                  <a:pt x="1026" y="1517"/>
                </a:cubicBezTo>
                <a:cubicBezTo>
                  <a:pt x="1026" y="1593"/>
                  <a:pt x="1149" y="1685"/>
                  <a:pt x="1210" y="1762"/>
                </a:cubicBezTo>
                <a:lnTo>
                  <a:pt x="1302" y="1823"/>
                </a:lnTo>
                <a:cubicBezTo>
                  <a:pt x="1302" y="1869"/>
                  <a:pt x="1287" y="1808"/>
                  <a:pt x="1318" y="1838"/>
                </a:cubicBezTo>
                <a:cubicBezTo>
                  <a:pt x="1379" y="1946"/>
                  <a:pt x="1394" y="1930"/>
                  <a:pt x="1425" y="1930"/>
                </a:cubicBezTo>
                <a:cubicBezTo>
                  <a:pt x="1532" y="1930"/>
                  <a:pt x="1455" y="1930"/>
                  <a:pt x="1486" y="1915"/>
                </a:cubicBezTo>
                <a:cubicBezTo>
                  <a:pt x="1501" y="1915"/>
                  <a:pt x="1501" y="1915"/>
                  <a:pt x="1501" y="1900"/>
                </a:cubicBezTo>
                <a:cubicBezTo>
                  <a:pt x="1517" y="1900"/>
                  <a:pt x="1517" y="1900"/>
                  <a:pt x="1517" y="1884"/>
                </a:cubicBezTo>
                <a:cubicBezTo>
                  <a:pt x="1563" y="1869"/>
                  <a:pt x="1578" y="1854"/>
                  <a:pt x="1609" y="1838"/>
                </a:cubicBezTo>
                <a:cubicBezTo>
                  <a:pt x="1655" y="1808"/>
                  <a:pt x="1670" y="1823"/>
                  <a:pt x="1655" y="1762"/>
                </a:cubicBezTo>
                <a:cubicBezTo>
                  <a:pt x="1685" y="1777"/>
                  <a:pt x="1685" y="1792"/>
                  <a:pt x="1685" y="1762"/>
                </a:cubicBezTo>
                <a:cubicBezTo>
                  <a:pt x="1701" y="1762"/>
                  <a:pt x="1701" y="1762"/>
                  <a:pt x="1701" y="1746"/>
                </a:cubicBezTo>
                <a:cubicBezTo>
                  <a:pt x="1716" y="1731"/>
                  <a:pt x="1716" y="1777"/>
                  <a:pt x="1716" y="1716"/>
                </a:cubicBezTo>
                <a:cubicBezTo>
                  <a:pt x="1731" y="1716"/>
                  <a:pt x="1731" y="1716"/>
                  <a:pt x="1731" y="1700"/>
                </a:cubicBezTo>
                <a:cubicBezTo>
                  <a:pt x="1747" y="1700"/>
                  <a:pt x="1747" y="1700"/>
                  <a:pt x="1747" y="1685"/>
                </a:cubicBezTo>
                <a:cubicBezTo>
                  <a:pt x="1762" y="1685"/>
                  <a:pt x="1762" y="1685"/>
                  <a:pt x="1762" y="1670"/>
                </a:cubicBezTo>
                <a:cubicBezTo>
                  <a:pt x="1777" y="1670"/>
                  <a:pt x="1777" y="1670"/>
                  <a:pt x="1777" y="1654"/>
                </a:cubicBezTo>
                <a:cubicBezTo>
                  <a:pt x="1793" y="1654"/>
                  <a:pt x="1793" y="1654"/>
                  <a:pt x="1793" y="1639"/>
                </a:cubicBezTo>
                <a:cubicBezTo>
                  <a:pt x="1808" y="1639"/>
                  <a:pt x="1808" y="1639"/>
                  <a:pt x="1808" y="1624"/>
                </a:cubicBezTo>
                <a:cubicBezTo>
                  <a:pt x="1823" y="1624"/>
                  <a:pt x="1823" y="1624"/>
                  <a:pt x="1823" y="1608"/>
                </a:cubicBezTo>
                <a:cubicBezTo>
                  <a:pt x="1854" y="1608"/>
                  <a:pt x="1838" y="1608"/>
                  <a:pt x="1838" y="1593"/>
                </a:cubicBezTo>
                <a:cubicBezTo>
                  <a:pt x="1900" y="1608"/>
                  <a:pt x="1854" y="1593"/>
                  <a:pt x="1869" y="1563"/>
                </a:cubicBezTo>
                <a:cubicBezTo>
                  <a:pt x="1930" y="1593"/>
                  <a:pt x="1884" y="1578"/>
                  <a:pt x="1900" y="1547"/>
                </a:cubicBezTo>
                <a:cubicBezTo>
                  <a:pt x="1961" y="1578"/>
                  <a:pt x="1915" y="1563"/>
                  <a:pt x="1930" y="1532"/>
                </a:cubicBezTo>
                <a:cubicBezTo>
                  <a:pt x="1992" y="1563"/>
                  <a:pt x="1946" y="1547"/>
                  <a:pt x="1961" y="1517"/>
                </a:cubicBezTo>
                <a:cubicBezTo>
                  <a:pt x="2038" y="1547"/>
                  <a:pt x="1992" y="1517"/>
                  <a:pt x="2007" y="1501"/>
                </a:cubicBezTo>
                <a:cubicBezTo>
                  <a:pt x="2084" y="1532"/>
                  <a:pt x="2038" y="1501"/>
                  <a:pt x="2053" y="1486"/>
                </a:cubicBezTo>
                <a:cubicBezTo>
                  <a:pt x="1961" y="1486"/>
                  <a:pt x="2007" y="1486"/>
                  <a:pt x="2007" y="1501"/>
                </a:cubicBezTo>
                <a:cubicBezTo>
                  <a:pt x="1930" y="1501"/>
                  <a:pt x="1961" y="1501"/>
                  <a:pt x="1961" y="1517"/>
                </a:cubicBezTo>
                <a:cubicBezTo>
                  <a:pt x="1900" y="1517"/>
                  <a:pt x="1930" y="1517"/>
                  <a:pt x="1930" y="1532"/>
                </a:cubicBezTo>
                <a:cubicBezTo>
                  <a:pt x="1869" y="1532"/>
                  <a:pt x="1900" y="1532"/>
                  <a:pt x="1900" y="1547"/>
                </a:cubicBezTo>
                <a:cubicBezTo>
                  <a:pt x="1838" y="1547"/>
                  <a:pt x="1869" y="1547"/>
                  <a:pt x="1869" y="1563"/>
                </a:cubicBezTo>
                <a:cubicBezTo>
                  <a:pt x="1808" y="1563"/>
                  <a:pt x="1838" y="1563"/>
                  <a:pt x="1838" y="1593"/>
                </a:cubicBezTo>
                <a:cubicBezTo>
                  <a:pt x="1808" y="1578"/>
                  <a:pt x="1808" y="1578"/>
                  <a:pt x="1823" y="1608"/>
                </a:cubicBezTo>
                <a:cubicBezTo>
                  <a:pt x="1793" y="1593"/>
                  <a:pt x="1793" y="1593"/>
                  <a:pt x="1808" y="1624"/>
                </a:cubicBezTo>
                <a:cubicBezTo>
                  <a:pt x="1777" y="1608"/>
                  <a:pt x="1777" y="1608"/>
                  <a:pt x="1793" y="1639"/>
                </a:cubicBezTo>
                <a:cubicBezTo>
                  <a:pt x="1762" y="1624"/>
                  <a:pt x="1762" y="1624"/>
                  <a:pt x="1777" y="1654"/>
                </a:cubicBezTo>
                <a:cubicBezTo>
                  <a:pt x="1747" y="1639"/>
                  <a:pt x="1747" y="1639"/>
                  <a:pt x="1762" y="1670"/>
                </a:cubicBezTo>
                <a:cubicBezTo>
                  <a:pt x="1731" y="1654"/>
                  <a:pt x="1731" y="1654"/>
                  <a:pt x="1747" y="1685"/>
                </a:cubicBezTo>
                <a:cubicBezTo>
                  <a:pt x="1716" y="1685"/>
                  <a:pt x="1731" y="1670"/>
                  <a:pt x="1731" y="1700"/>
                </a:cubicBezTo>
                <a:cubicBezTo>
                  <a:pt x="1701" y="1700"/>
                  <a:pt x="1716" y="1685"/>
                  <a:pt x="1716" y="1716"/>
                </a:cubicBezTo>
                <a:cubicBezTo>
                  <a:pt x="1685" y="1716"/>
                  <a:pt x="1701" y="1700"/>
                  <a:pt x="1701" y="1746"/>
                </a:cubicBezTo>
                <a:cubicBezTo>
                  <a:pt x="1670" y="1731"/>
                  <a:pt x="1670" y="1731"/>
                  <a:pt x="1685" y="1762"/>
                </a:cubicBezTo>
                <a:cubicBezTo>
                  <a:pt x="1639" y="1746"/>
                  <a:pt x="1655" y="1731"/>
                  <a:pt x="1655" y="1762"/>
                </a:cubicBezTo>
                <a:cubicBezTo>
                  <a:pt x="1609" y="1792"/>
                  <a:pt x="1532" y="1823"/>
                  <a:pt x="1517" y="1884"/>
                </a:cubicBezTo>
                <a:cubicBezTo>
                  <a:pt x="1486" y="1884"/>
                  <a:pt x="1501" y="1869"/>
                  <a:pt x="1501" y="1900"/>
                </a:cubicBezTo>
                <a:cubicBezTo>
                  <a:pt x="1471" y="1900"/>
                  <a:pt x="1471" y="1884"/>
                  <a:pt x="1486" y="1915"/>
                </a:cubicBezTo>
                <a:lnTo>
                  <a:pt x="1410" y="1900"/>
                </a:lnTo>
                <a:cubicBezTo>
                  <a:pt x="1379" y="1854"/>
                  <a:pt x="1348" y="1823"/>
                  <a:pt x="1302" y="1823"/>
                </a:cubicBezTo>
                <a:cubicBezTo>
                  <a:pt x="1272" y="1716"/>
                  <a:pt x="1226" y="1792"/>
                  <a:pt x="1256" y="1716"/>
                </a:cubicBezTo>
                <a:cubicBezTo>
                  <a:pt x="1210" y="1731"/>
                  <a:pt x="1210" y="1731"/>
                  <a:pt x="1134" y="1639"/>
                </a:cubicBezTo>
                <a:lnTo>
                  <a:pt x="1042" y="1547"/>
                </a:lnTo>
                <a:cubicBezTo>
                  <a:pt x="1011" y="1517"/>
                  <a:pt x="1057" y="1532"/>
                  <a:pt x="1026" y="1517"/>
                </a:cubicBezTo>
                <a:cubicBezTo>
                  <a:pt x="1011" y="1425"/>
                  <a:pt x="981" y="1532"/>
                  <a:pt x="996" y="1425"/>
                </a:cubicBezTo>
                <a:cubicBezTo>
                  <a:pt x="996" y="1363"/>
                  <a:pt x="1026" y="1379"/>
                  <a:pt x="1026" y="1348"/>
                </a:cubicBezTo>
                <a:cubicBezTo>
                  <a:pt x="1072" y="1348"/>
                  <a:pt x="1057" y="1363"/>
                  <a:pt x="1042" y="1317"/>
                </a:cubicBezTo>
                <a:cubicBezTo>
                  <a:pt x="1072" y="1333"/>
                  <a:pt x="1072" y="1333"/>
                  <a:pt x="1057" y="1317"/>
                </a:cubicBezTo>
                <a:cubicBezTo>
                  <a:pt x="1103" y="1317"/>
                  <a:pt x="1088" y="1333"/>
                  <a:pt x="1088" y="1302"/>
                </a:cubicBezTo>
                <a:cubicBezTo>
                  <a:pt x="1118" y="1287"/>
                  <a:pt x="1103" y="1302"/>
                  <a:pt x="1149" y="1271"/>
                </a:cubicBezTo>
                <a:cubicBezTo>
                  <a:pt x="1164" y="1241"/>
                  <a:pt x="1164" y="1241"/>
                  <a:pt x="1180" y="1225"/>
                </a:cubicBezTo>
                <a:cubicBezTo>
                  <a:pt x="1241" y="1225"/>
                  <a:pt x="1210" y="1225"/>
                  <a:pt x="1226" y="1195"/>
                </a:cubicBezTo>
                <a:cubicBezTo>
                  <a:pt x="1164" y="1195"/>
                  <a:pt x="1180" y="1210"/>
                  <a:pt x="1180" y="1225"/>
                </a:cubicBezTo>
                <a:cubicBezTo>
                  <a:pt x="1134" y="1225"/>
                  <a:pt x="1134" y="1210"/>
                  <a:pt x="1103" y="1241"/>
                </a:cubicBezTo>
                <a:cubicBezTo>
                  <a:pt x="1057" y="1302"/>
                  <a:pt x="1088" y="1241"/>
                  <a:pt x="1088" y="1302"/>
                </a:cubicBezTo>
                <a:cubicBezTo>
                  <a:pt x="1057" y="1287"/>
                  <a:pt x="1057" y="1271"/>
                  <a:pt x="1057" y="1317"/>
                </a:cubicBezTo>
                <a:cubicBezTo>
                  <a:pt x="1042" y="1302"/>
                  <a:pt x="1042" y="1287"/>
                  <a:pt x="1042" y="1317"/>
                </a:cubicBezTo>
                <a:cubicBezTo>
                  <a:pt x="1011" y="1317"/>
                  <a:pt x="1026" y="1317"/>
                  <a:pt x="1026" y="1348"/>
                </a:cubicBezTo>
                <a:cubicBezTo>
                  <a:pt x="1026" y="1348"/>
                  <a:pt x="965" y="1363"/>
                  <a:pt x="996" y="1379"/>
                </a:cubicBezTo>
                <a:cubicBezTo>
                  <a:pt x="1042" y="1302"/>
                  <a:pt x="1134" y="1287"/>
                  <a:pt x="1088" y="114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9411604A-34A9-4020-BEB0-7E00BCFC3583}"/>
              </a:ext>
            </a:extLst>
          </p:cNvPr>
          <p:cNvSpPr>
            <a:spLocks/>
          </p:cNvSpPr>
          <p:nvPr/>
        </p:nvSpPr>
        <p:spPr bwMode="auto">
          <a:xfrm>
            <a:off x="5521325" y="4579938"/>
            <a:ext cx="481013" cy="952500"/>
          </a:xfrm>
          <a:custGeom>
            <a:avLst/>
            <a:gdLst>
              <a:gd name="T0" fmla="*/ 0 w 1287"/>
              <a:gd name="T1" fmla="*/ 2053 h 2543"/>
              <a:gd name="T2" fmla="*/ 214 w 1287"/>
              <a:gd name="T3" fmla="*/ 2283 h 2543"/>
              <a:gd name="T4" fmla="*/ 122 w 1287"/>
              <a:gd name="T5" fmla="*/ 2543 h 2543"/>
              <a:gd name="T6" fmla="*/ 230 w 1287"/>
              <a:gd name="T7" fmla="*/ 2329 h 2543"/>
              <a:gd name="T8" fmla="*/ 659 w 1287"/>
              <a:gd name="T9" fmla="*/ 1808 h 2543"/>
              <a:gd name="T10" fmla="*/ 766 w 1287"/>
              <a:gd name="T11" fmla="*/ 1517 h 2543"/>
              <a:gd name="T12" fmla="*/ 1011 w 1287"/>
              <a:gd name="T13" fmla="*/ 919 h 2543"/>
              <a:gd name="T14" fmla="*/ 1087 w 1287"/>
              <a:gd name="T15" fmla="*/ 567 h 2543"/>
              <a:gd name="T16" fmla="*/ 1287 w 1287"/>
              <a:gd name="T17" fmla="*/ 337 h 2543"/>
              <a:gd name="T18" fmla="*/ 1057 w 1287"/>
              <a:gd name="T19" fmla="*/ 506 h 2543"/>
              <a:gd name="T20" fmla="*/ 1072 w 1287"/>
              <a:gd name="T21" fmla="*/ 77 h 2543"/>
              <a:gd name="T22" fmla="*/ 1072 w 1287"/>
              <a:gd name="T23" fmla="*/ 46 h 2543"/>
              <a:gd name="T24" fmla="*/ 1057 w 1287"/>
              <a:gd name="T25" fmla="*/ 0 h 2543"/>
              <a:gd name="T26" fmla="*/ 1026 w 1287"/>
              <a:gd name="T27" fmla="*/ 291 h 2543"/>
              <a:gd name="T28" fmla="*/ 1042 w 1287"/>
              <a:gd name="T29" fmla="*/ 521 h 2543"/>
              <a:gd name="T30" fmla="*/ 950 w 1287"/>
              <a:gd name="T31" fmla="*/ 766 h 2543"/>
              <a:gd name="T32" fmla="*/ 950 w 1287"/>
              <a:gd name="T33" fmla="*/ 919 h 2543"/>
              <a:gd name="T34" fmla="*/ 919 w 1287"/>
              <a:gd name="T35" fmla="*/ 1057 h 2543"/>
              <a:gd name="T36" fmla="*/ 873 w 1287"/>
              <a:gd name="T37" fmla="*/ 1318 h 2543"/>
              <a:gd name="T38" fmla="*/ 704 w 1287"/>
              <a:gd name="T39" fmla="*/ 1486 h 2543"/>
              <a:gd name="T40" fmla="*/ 521 w 1287"/>
              <a:gd name="T41" fmla="*/ 1930 h 2543"/>
              <a:gd name="T42" fmla="*/ 459 w 1287"/>
              <a:gd name="T43" fmla="*/ 2022 h 2543"/>
              <a:gd name="T44" fmla="*/ 367 w 1287"/>
              <a:gd name="T45" fmla="*/ 2099 h 2543"/>
              <a:gd name="T46" fmla="*/ 199 w 1287"/>
              <a:gd name="T47" fmla="*/ 2268 h 2543"/>
              <a:gd name="T48" fmla="*/ 153 w 1287"/>
              <a:gd name="T49" fmla="*/ 2222 h 2543"/>
              <a:gd name="T50" fmla="*/ 30 w 1287"/>
              <a:gd name="T51" fmla="*/ 2099 h 2543"/>
              <a:gd name="T52" fmla="*/ 0 w 1287"/>
              <a:gd name="T53" fmla="*/ 2053 h 2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87" h="2543">
                <a:moveTo>
                  <a:pt x="0" y="2053"/>
                </a:moveTo>
                <a:cubicBezTo>
                  <a:pt x="30" y="2176"/>
                  <a:pt x="61" y="2160"/>
                  <a:pt x="214" y="2283"/>
                </a:cubicBezTo>
                <a:cubicBezTo>
                  <a:pt x="199" y="2436"/>
                  <a:pt x="153" y="2436"/>
                  <a:pt x="122" y="2543"/>
                </a:cubicBezTo>
                <a:cubicBezTo>
                  <a:pt x="214" y="2451"/>
                  <a:pt x="214" y="2359"/>
                  <a:pt x="230" y="2329"/>
                </a:cubicBezTo>
                <a:cubicBezTo>
                  <a:pt x="275" y="2268"/>
                  <a:pt x="643" y="1961"/>
                  <a:pt x="659" y="1808"/>
                </a:cubicBezTo>
                <a:cubicBezTo>
                  <a:pt x="659" y="1777"/>
                  <a:pt x="597" y="1624"/>
                  <a:pt x="766" y="1517"/>
                </a:cubicBezTo>
                <a:cubicBezTo>
                  <a:pt x="1011" y="1348"/>
                  <a:pt x="965" y="1134"/>
                  <a:pt x="1011" y="919"/>
                </a:cubicBezTo>
                <a:cubicBezTo>
                  <a:pt x="1026" y="766"/>
                  <a:pt x="996" y="659"/>
                  <a:pt x="1087" y="567"/>
                </a:cubicBezTo>
                <a:cubicBezTo>
                  <a:pt x="1149" y="521"/>
                  <a:pt x="1271" y="429"/>
                  <a:pt x="1287" y="337"/>
                </a:cubicBezTo>
                <a:cubicBezTo>
                  <a:pt x="1149" y="352"/>
                  <a:pt x="1195" y="460"/>
                  <a:pt x="1057" y="506"/>
                </a:cubicBezTo>
                <a:cubicBezTo>
                  <a:pt x="1072" y="383"/>
                  <a:pt x="1087" y="199"/>
                  <a:pt x="1072" y="77"/>
                </a:cubicBezTo>
                <a:cubicBezTo>
                  <a:pt x="1072" y="61"/>
                  <a:pt x="1072" y="46"/>
                  <a:pt x="1072" y="46"/>
                </a:cubicBezTo>
                <a:cubicBezTo>
                  <a:pt x="1072" y="15"/>
                  <a:pt x="1072" y="15"/>
                  <a:pt x="1057" y="0"/>
                </a:cubicBezTo>
                <a:cubicBezTo>
                  <a:pt x="996" y="61"/>
                  <a:pt x="1026" y="153"/>
                  <a:pt x="1026" y="291"/>
                </a:cubicBezTo>
                <a:cubicBezTo>
                  <a:pt x="1026" y="414"/>
                  <a:pt x="980" y="414"/>
                  <a:pt x="1042" y="521"/>
                </a:cubicBezTo>
                <a:cubicBezTo>
                  <a:pt x="980" y="598"/>
                  <a:pt x="996" y="521"/>
                  <a:pt x="950" y="766"/>
                </a:cubicBezTo>
                <a:cubicBezTo>
                  <a:pt x="950" y="827"/>
                  <a:pt x="950" y="873"/>
                  <a:pt x="950" y="919"/>
                </a:cubicBezTo>
                <a:cubicBezTo>
                  <a:pt x="934" y="981"/>
                  <a:pt x="919" y="950"/>
                  <a:pt x="919" y="1057"/>
                </a:cubicBezTo>
                <a:cubicBezTo>
                  <a:pt x="919" y="1210"/>
                  <a:pt x="919" y="1195"/>
                  <a:pt x="873" y="1318"/>
                </a:cubicBezTo>
                <a:cubicBezTo>
                  <a:pt x="812" y="1456"/>
                  <a:pt x="781" y="1410"/>
                  <a:pt x="704" y="1486"/>
                </a:cubicBezTo>
                <a:cubicBezTo>
                  <a:pt x="505" y="1670"/>
                  <a:pt x="659" y="1777"/>
                  <a:pt x="521" y="1930"/>
                </a:cubicBezTo>
                <a:cubicBezTo>
                  <a:pt x="490" y="1976"/>
                  <a:pt x="490" y="1976"/>
                  <a:pt x="459" y="2022"/>
                </a:cubicBezTo>
                <a:cubicBezTo>
                  <a:pt x="429" y="2053"/>
                  <a:pt x="413" y="2068"/>
                  <a:pt x="367" y="2099"/>
                </a:cubicBezTo>
                <a:cubicBezTo>
                  <a:pt x="321" y="2160"/>
                  <a:pt x="275" y="2222"/>
                  <a:pt x="199" y="2268"/>
                </a:cubicBezTo>
                <a:cubicBezTo>
                  <a:pt x="184" y="2252"/>
                  <a:pt x="184" y="2237"/>
                  <a:pt x="153" y="2222"/>
                </a:cubicBezTo>
                <a:cubicBezTo>
                  <a:pt x="30" y="2114"/>
                  <a:pt x="138" y="2268"/>
                  <a:pt x="30" y="2099"/>
                </a:cubicBezTo>
                <a:cubicBezTo>
                  <a:pt x="15" y="2053"/>
                  <a:pt x="30" y="2084"/>
                  <a:pt x="0" y="205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79F29B07-F79E-4B73-B08D-831A7FAC65BA}"/>
              </a:ext>
            </a:extLst>
          </p:cNvPr>
          <p:cNvSpPr>
            <a:spLocks/>
          </p:cNvSpPr>
          <p:nvPr/>
        </p:nvSpPr>
        <p:spPr bwMode="auto">
          <a:xfrm>
            <a:off x="3133725" y="4379913"/>
            <a:ext cx="522288" cy="292100"/>
          </a:xfrm>
          <a:custGeom>
            <a:avLst/>
            <a:gdLst>
              <a:gd name="T0" fmla="*/ 1241 w 1395"/>
              <a:gd name="T1" fmla="*/ 184 h 781"/>
              <a:gd name="T2" fmla="*/ 1180 w 1395"/>
              <a:gd name="T3" fmla="*/ 245 h 781"/>
              <a:gd name="T4" fmla="*/ 1042 w 1395"/>
              <a:gd name="T5" fmla="*/ 459 h 781"/>
              <a:gd name="T6" fmla="*/ 920 w 1395"/>
              <a:gd name="T7" fmla="*/ 567 h 781"/>
              <a:gd name="T8" fmla="*/ 521 w 1395"/>
              <a:gd name="T9" fmla="*/ 551 h 781"/>
              <a:gd name="T10" fmla="*/ 414 w 1395"/>
              <a:gd name="T11" fmla="*/ 674 h 781"/>
              <a:gd name="T12" fmla="*/ 0 w 1395"/>
              <a:gd name="T13" fmla="*/ 705 h 781"/>
              <a:gd name="T14" fmla="*/ 200 w 1395"/>
              <a:gd name="T15" fmla="*/ 781 h 781"/>
              <a:gd name="T16" fmla="*/ 429 w 1395"/>
              <a:gd name="T17" fmla="*/ 720 h 781"/>
              <a:gd name="T18" fmla="*/ 812 w 1395"/>
              <a:gd name="T19" fmla="*/ 613 h 781"/>
              <a:gd name="T20" fmla="*/ 1134 w 1395"/>
              <a:gd name="T21" fmla="*/ 414 h 781"/>
              <a:gd name="T22" fmla="*/ 1395 w 1395"/>
              <a:gd name="T23" fmla="*/ 122 h 781"/>
              <a:gd name="T24" fmla="*/ 1287 w 1395"/>
              <a:gd name="T25" fmla="*/ 122 h 781"/>
              <a:gd name="T26" fmla="*/ 1180 w 1395"/>
              <a:gd name="T27" fmla="*/ 76 h 781"/>
              <a:gd name="T28" fmla="*/ 966 w 1395"/>
              <a:gd name="T29" fmla="*/ 0 h 781"/>
              <a:gd name="T30" fmla="*/ 1241 w 1395"/>
              <a:gd name="T31" fmla="*/ 184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95" h="781">
                <a:moveTo>
                  <a:pt x="1241" y="184"/>
                </a:moveTo>
                <a:cubicBezTo>
                  <a:pt x="1211" y="260"/>
                  <a:pt x="1257" y="199"/>
                  <a:pt x="1180" y="245"/>
                </a:cubicBezTo>
                <a:cubicBezTo>
                  <a:pt x="1103" y="306"/>
                  <a:pt x="1088" y="368"/>
                  <a:pt x="1042" y="459"/>
                </a:cubicBezTo>
                <a:cubicBezTo>
                  <a:pt x="1027" y="521"/>
                  <a:pt x="981" y="551"/>
                  <a:pt x="920" y="567"/>
                </a:cubicBezTo>
                <a:cubicBezTo>
                  <a:pt x="858" y="567"/>
                  <a:pt x="628" y="459"/>
                  <a:pt x="521" y="551"/>
                </a:cubicBezTo>
                <a:cubicBezTo>
                  <a:pt x="491" y="597"/>
                  <a:pt x="460" y="643"/>
                  <a:pt x="414" y="674"/>
                </a:cubicBezTo>
                <a:cubicBezTo>
                  <a:pt x="230" y="751"/>
                  <a:pt x="123" y="643"/>
                  <a:pt x="0" y="705"/>
                </a:cubicBezTo>
                <a:cubicBezTo>
                  <a:pt x="16" y="781"/>
                  <a:pt x="92" y="781"/>
                  <a:pt x="200" y="781"/>
                </a:cubicBezTo>
                <a:cubicBezTo>
                  <a:pt x="230" y="766"/>
                  <a:pt x="414" y="735"/>
                  <a:pt x="429" y="720"/>
                </a:cubicBezTo>
                <a:cubicBezTo>
                  <a:pt x="583" y="643"/>
                  <a:pt x="506" y="536"/>
                  <a:pt x="812" y="613"/>
                </a:cubicBezTo>
                <a:cubicBezTo>
                  <a:pt x="996" y="643"/>
                  <a:pt x="1057" y="567"/>
                  <a:pt x="1134" y="414"/>
                </a:cubicBezTo>
                <a:cubicBezTo>
                  <a:pt x="1180" y="306"/>
                  <a:pt x="1379" y="199"/>
                  <a:pt x="1395" y="122"/>
                </a:cubicBezTo>
                <a:cubicBezTo>
                  <a:pt x="1333" y="122"/>
                  <a:pt x="1333" y="138"/>
                  <a:pt x="1287" y="122"/>
                </a:cubicBezTo>
                <a:cubicBezTo>
                  <a:pt x="1226" y="107"/>
                  <a:pt x="1241" y="92"/>
                  <a:pt x="1180" y="76"/>
                </a:cubicBezTo>
                <a:cubicBezTo>
                  <a:pt x="1042" y="61"/>
                  <a:pt x="1057" y="92"/>
                  <a:pt x="966" y="0"/>
                </a:cubicBezTo>
                <a:cubicBezTo>
                  <a:pt x="889" y="153"/>
                  <a:pt x="1165" y="76"/>
                  <a:pt x="1241" y="18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A59E14D7-0435-43A6-9175-A4E0B07EF36B}"/>
              </a:ext>
            </a:extLst>
          </p:cNvPr>
          <p:cNvSpPr>
            <a:spLocks/>
          </p:cNvSpPr>
          <p:nvPr/>
        </p:nvSpPr>
        <p:spPr bwMode="auto">
          <a:xfrm>
            <a:off x="1757363" y="5819775"/>
            <a:ext cx="447675" cy="257175"/>
          </a:xfrm>
          <a:custGeom>
            <a:avLst/>
            <a:gdLst>
              <a:gd name="T0" fmla="*/ 184 w 1195"/>
              <a:gd name="T1" fmla="*/ 460 h 690"/>
              <a:gd name="T2" fmla="*/ 215 w 1195"/>
              <a:gd name="T3" fmla="*/ 429 h 690"/>
              <a:gd name="T4" fmla="*/ 322 w 1195"/>
              <a:gd name="T5" fmla="*/ 399 h 690"/>
              <a:gd name="T6" fmla="*/ 874 w 1195"/>
              <a:gd name="T7" fmla="*/ 613 h 690"/>
              <a:gd name="T8" fmla="*/ 1073 w 1195"/>
              <a:gd name="T9" fmla="*/ 659 h 690"/>
              <a:gd name="T10" fmla="*/ 1195 w 1195"/>
              <a:gd name="T11" fmla="*/ 644 h 690"/>
              <a:gd name="T12" fmla="*/ 1073 w 1195"/>
              <a:gd name="T13" fmla="*/ 582 h 690"/>
              <a:gd name="T14" fmla="*/ 935 w 1195"/>
              <a:gd name="T15" fmla="*/ 552 h 690"/>
              <a:gd name="T16" fmla="*/ 874 w 1195"/>
              <a:gd name="T17" fmla="*/ 537 h 690"/>
              <a:gd name="T18" fmla="*/ 812 w 1195"/>
              <a:gd name="T19" fmla="*/ 491 h 690"/>
              <a:gd name="T20" fmla="*/ 674 w 1195"/>
              <a:gd name="T21" fmla="*/ 460 h 690"/>
              <a:gd name="T22" fmla="*/ 690 w 1195"/>
              <a:gd name="T23" fmla="*/ 445 h 690"/>
              <a:gd name="T24" fmla="*/ 720 w 1195"/>
              <a:gd name="T25" fmla="*/ 429 h 690"/>
              <a:gd name="T26" fmla="*/ 521 w 1195"/>
              <a:gd name="T27" fmla="*/ 383 h 690"/>
              <a:gd name="T28" fmla="*/ 429 w 1195"/>
              <a:gd name="T29" fmla="*/ 353 h 690"/>
              <a:gd name="T30" fmla="*/ 429 w 1195"/>
              <a:gd name="T31" fmla="*/ 353 h 690"/>
              <a:gd name="T32" fmla="*/ 169 w 1195"/>
              <a:gd name="T33" fmla="*/ 337 h 690"/>
              <a:gd name="T34" fmla="*/ 62 w 1195"/>
              <a:gd name="T35" fmla="*/ 215 h 690"/>
              <a:gd name="T36" fmla="*/ 169 w 1195"/>
              <a:gd name="T37" fmla="*/ 46 h 690"/>
              <a:gd name="T38" fmla="*/ 200 w 1195"/>
              <a:gd name="T39" fmla="*/ 16 h 690"/>
              <a:gd name="T40" fmla="*/ 200 w 1195"/>
              <a:gd name="T41" fmla="*/ 0 h 690"/>
              <a:gd name="T42" fmla="*/ 123 w 1195"/>
              <a:gd name="T43" fmla="*/ 62 h 690"/>
              <a:gd name="T44" fmla="*/ 46 w 1195"/>
              <a:gd name="T45" fmla="*/ 230 h 690"/>
              <a:gd name="T46" fmla="*/ 138 w 1195"/>
              <a:gd name="T47" fmla="*/ 322 h 690"/>
              <a:gd name="T48" fmla="*/ 261 w 1195"/>
              <a:gd name="T49" fmla="*/ 368 h 690"/>
              <a:gd name="T50" fmla="*/ 200 w 1195"/>
              <a:gd name="T51" fmla="*/ 399 h 690"/>
              <a:gd name="T52" fmla="*/ 184 w 1195"/>
              <a:gd name="T53" fmla="*/ 46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5" h="690">
                <a:moveTo>
                  <a:pt x="184" y="460"/>
                </a:moveTo>
                <a:lnTo>
                  <a:pt x="215" y="429"/>
                </a:lnTo>
                <a:cubicBezTo>
                  <a:pt x="246" y="399"/>
                  <a:pt x="276" y="399"/>
                  <a:pt x="322" y="399"/>
                </a:cubicBezTo>
                <a:cubicBezTo>
                  <a:pt x="399" y="414"/>
                  <a:pt x="858" y="598"/>
                  <a:pt x="874" y="613"/>
                </a:cubicBezTo>
                <a:cubicBezTo>
                  <a:pt x="981" y="674"/>
                  <a:pt x="874" y="644"/>
                  <a:pt x="1073" y="659"/>
                </a:cubicBezTo>
                <a:cubicBezTo>
                  <a:pt x="1149" y="659"/>
                  <a:pt x="1149" y="690"/>
                  <a:pt x="1195" y="644"/>
                </a:cubicBezTo>
                <a:cubicBezTo>
                  <a:pt x="1180" y="582"/>
                  <a:pt x="1134" y="582"/>
                  <a:pt x="1073" y="582"/>
                </a:cubicBezTo>
                <a:cubicBezTo>
                  <a:pt x="966" y="582"/>
                  <a:pt x="1012" y="582"/>
                  <a:pt x="935" y="552"/>
                </a:cubicBezTo>
                <a:cubicBezTo>
                  <a:pt x="904" y="537"/>
                  <a:pt x="904" y="537"/>
                  <a:pt x="874" y="537"/>
                </a:cubicBezTo>
                <a:cubicBezTo>
                  <a:pt x="782" y="506"/>
                  <a:pt x="858" y="537"/>
                  <a:pt x="812" y="491"/>
                </a:cubicBezTo>
                <a:cubicBezTo>
                  <a:pt x="751" y="460"/>
                  <a:pt x="736" y="460"/>
                  <a:pt x="674" y="460"/>
                </a:cubicBezTo>
                <a:cubicBezTo>
                  <a:pt x="674" y="445"/>
                  <a:pt x="690" y="445"/>
                  <a:pt x="690" y="445"/>
                </a:cubicBezTo>
                <a:lnTo>
                  <a:pt x="720" y="429"/>
                </a:lnTo>
                <a:cubicBezTo>
                  <a:pt x="583" y="429"/>
                  <a:pt x="629" y="414"/>
                  <a:pt x="521" y="383"/>
                </a:cubicBezTo>
                <a:cubicBezTo>
                  <a:pt x="475" y="353"/>
                  <a:pt x="491" y="368"/>
                  <a:pt x="429" y="353"/>
                </a:cubicBezTo>
                <a:cubicBezTo>
                  <a:pt x="429" y="353"/>
                  <a:pt x="429" y="353"/>
                  <a:pt x="429" y="353"/>
                </a:cubicBezTo>
                <a:cubicBezTo>
                  <a:pt x="215" y="291"/>
                  <a:pt x="215" y="383"/>
                  <a:pt x="169" y="337"/>
                </a:cubicBezTo>
                <a:cubicBezTo>
                  <a:pt x="108" y="261"/>
                  <a:pt x="230" y="291"/>
                  <a:pt x="62" y="215"/>
                </a:cubicBezTo>
                <a:cubicBezTo>
                  <a:pt x="92" y="77"/>
                  <a:pt x="92" y="138"/>
                  <a:pt x="169" y="46"/>
                </a:cubicBezTo>
                <a:lnTo>
                  <a:pt x="200" y="16"/>
                </a:lnTo>
                <a:cubicBezTo>
                  <a:pt x="200" y="16"/>
                  <a:pt x="200" y="16"/>
                  <a:pt x="200" y="0"/>
                </a:cubicBezTo>
                <a:lnTo>
                  <a:pt x="123" y="62"/>
                </a:lnTo>
                <a:cubicBezTo>
                  <a:pt x="77" y="92"/>
                  <a:pt x="0" y="123"/>
                  <a:pt x="46" y="230"/>
                </a:cubicBezTo>
                <a:cubicBezTo>
                  <a:pt x="92" y="322"/>
                  <a:pt x="62" y="184"/>
                  <a:pt x="138" y="322"/>
                </a:cubicBezTo>
                <a:cubicBezTo>
                  <a:pt x="184" y="414"/>
                  <a:pt x="184" y="353"/>
                  <a:pt x="261" y="368"/>
                </a:cubicBezTo>
                <a:lnTo>
                  <a:pt x="200" y="399"/>
                </a:lnTo>
                <a:lnTo>
                  <a:pt x="184" y="460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88D013FF-1A7F-440B-8BF0-EA84292D6A0F}"/>
              </a:ext>
            </a:extLst>
          </p:cNvPr>
          <p:cNvSpPr>
            <a:spLocks noEditPoints="1"/>
          </p:cNvSpPr>
          <p:nvPr/>
        </p:nvSpPr>
        <p:spPr bwMode="auto">
          <a:xfrm>
            <a:off x="4648200" y="4614863"/>
            <a:ext cx="585788" cy="171450"/>
          </a:xfrm>
          <a:custGeom>
            <a:avLst/>
            <a:gdLst>
              <a:gd name="T0" fmla="*/ 1563 w 1563"/>
              <a:gd name="T1" fmla="*/ 460 h 460"/>
              <a:gd name="T2" fmla="*/ 1517 w 1563"/>
              <a:gd name="T3" fmla="*/ 337 h 460"/>
              <a:gd name="T4" fmla="*/ 1501 w 1563"/>
              <a:gd name="T5" fmla="*/ 322 h 460"/>
              <a:gd name="T6" fmla="*/ 1501 w 1563"/>
              <a:gd name="T7" fmla="*/ 306 h 460"/>
              <a:gd name="T8" fmla="*/ 1486 w 1563"/>
              <a:gd name="T9" fmla="*/ 306 h 460"/>
              <a:gd name="T10" fmla="*/ 1226 w 1563"/>
              <a:gd name="T11" fmla="*/ 245 h 460"/>
              <a:gd name="T12" fmla="*/ 1180 w 1563"/>
              <a:gd name="T13" fmla="*/ 260 h 460"/>
              <a:gd name="T14" fmla="*/ 950 w 1563"/>
              <a:gd name="T15" fmla="*/ 214 h 460"/>
              <a:gd name="T16" fmla="*/ 904 w 1563"/>
              <a:gd name="T17" fmla="*/ 199 h 460"/>
              <a:gd name="T18" fmla="*/ 889 w 1563"/>
              <a:gd name="T19" fmla="*/ 169 h 460"/>
              <a:gd name="T20" fmla="*/ 873 w 1563"/>
              <a:gd name="T21" fmla="*/ 153 h 460"/>
              <a:gd name="T22" fmla="*/ 506 w 1563"/>
              <a:gd name="T23" fmla="*/ 61 h 460"/>
              <a:gd name="T24" fmla="*/ 291 w 1563"/>
              <a:gd name="T25" fmla="*/ 31 h 460"/>
              <a:gd name="T26" fmla="*/ 306 w 1563"/>
              <a:gd name="T27" fmla="*/ 46 h 460"/>
              <a:gd name="T28" fmla="*/ 368 w 1563"/>
              <a:gd name="T29" fmla="*/ 61 h 460"/>
              <a:gd name="T30" fmla="*/ 781 w 1563"/>
              <a:gd name="T31" fmla="*/ 107 h 460"/>
              <a:gd name="T32" fmla="*/ 858 w 1563"/>
              <a:gd name="T33" fmla="*/ 214 h 460"/>
              <a:gd name="T34" fmla="*/ 950 w 1563"/>
              <a:gd name="T35" fmla="*/ 245 h 460"/>
              <a:gd name="T36" fmla="*/ 1026 w 1563"/>
              <a:gd name="T37" fmla="*/ 291 h 460"/>
              <a:gd name="T38" fmla="*/ 1501 w 1563"/>
              <a:gd name="T39" fmla="*/ 368 h 460"/>
              <a:gd name="T40" fmla="*/ 1563 w 1563"/>
              <a:gd name="T41" fmla="*/ 460 h 460"/>
              <a:gd name="T42" fmla="*/ 0 w 1563"/>
              <a:gd name="T43" fmla="*/ 77 h 460"/>
              <a:gd name="T44" fmla="*/ 276 w 1563"/>
              <a:gd name="T45" fmla="*/ 123 h 460"/>
              <a:gd name="T46" fmla="*/ 521 w 1563"/>
              <a:gd name="T47" fmla="*/ 153 h 460"/>
              <a:gd name="T48" fmla="*/ 858 w 1563"/>
              <a:gd name="T49" fmla="*/ 245 h 460"/>
              <a:gd name="T50" fmla="*/ 919 w 1563"/>
              <a:gd name="T51" fmla="*/ 337 h 460"/>
              <a:gd name="T52" fmla="*/ 981 w 1563"/>
              <a:gd name="T53" fmla="*/ 352 h 460"/>
              <a:gd name="T54" fmla="*/ 720 w 1563"/>
              <a:gd name="T55" fmla="*/ 123 h 460"/>
              <a:gd name="T56" fmla="*/ 429 w 1563"/>
              <a:gd name="T57" fmla="*/ 123 h 460"/>
              <a:gd name="T58" fmla="*/ 61 w 1563"/>
              <a:gd name="T59" fmla="*/ 61 h 460"/>
              <a:gd name="T60" fmla="*/ 0 w 1563"/>
              <a:gd name="T61" fmla="*/ 77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63" h="460">
                <a:moveTo>
                  <a:pt x="1563" y="460"/>
                </a:moveTo>
                <a:lnTo>
                  <a:pt x="1517" y="337"/>
                </a:lnTo>
                <a:cubicBezTo>
                  <a:pt x="1517" y="337"/>
                  <a:pt x="1517" y="337"/>
                  <a:pt x="1501" y="322"/>
                </a:cubicBezTo>
                <a:lnTo>
                  <a:pt x="1501" y="306"/>
                </a:lnTo>
                <a:cubicBezTo>
                  <a:pt x="1501" y="306"/>
                  <a:pt x="1486" y="306"/>
                  <a:pt x="1486" y="306"/>
                </a:cubicBezTo>
                <a:cubicBezTo>
                  <a:pt x="1425" y="230"/>
                  <a:pt x="1318" y="199"/>
                  <a:pt x="1226" y="245"/>
                </a:cubicBezTo>
                <a:cubicBezTo>
                  <a:pt x="1164" y="276"/>
                  <a:pt x="1241" y="245"/>
                  <a:pt x="1180" y="260"/>
                </a:cubicBezTo>
                <a:cubicBezTo>
                  <a:pt x="1072" y="291"/>
                  <a:pt x="1026" y="260"/>
                  <a:pt x="950" y="214"/>
                </a:cubicBezTo>
                <a:cubicBezTo>
                  <a:pt x="950" y="214"/>
                  <a:pt x="904" y="199"/>
                  <a:pt x="904" y="199"/>
                </a:cubicBezTo>
                <a:cubicBezTo>
                  <a:pt x="873" y="169"/>
                  <a:pt x="904" y="199"/>
                  <a:pt x="889" y="169"/>
                </a:cubicBezTo>
                <a:cubicBezTo>
                  <a:pt x="873" y="169"/>
                  <a:pt x="873" y="153"/>
                  <a:pt x="873" y="153"/>
                </a:cubicBezTo>
                <a:cubicBezTo>
                  <a:pt x="751" y="0"/>
                  <a:pt x="597" y="61"/>
                  <a:pt x="506" y="61"/>
                </a:cubicBezTo>
                <a:cubicBezTo>
                  <a:pt x="444" y="61"/>
                  <a:pt x="368" y="46"/>
                  <a:pt x="291" y="31"/>
                </a:cubicBezTo>
                <a:cubicBezTo>
                  <a:pt x="291" y="31"/>
                  <a:pt x="306" y="31"/>
                  <a:pt x="306" y="46"/>
                </a:cubicBezTo>
                <a:cubicBezTo>
                  <a:pt x="322" y="92"/>
                  <a:pt x="291" y="46"/>
                  <a:pt x="368" y="61"/>
                </a:cubicBezTo>
                <a:cubicBezTo>
                  <a:pt x="613" y="138"/>
                  <a:pt x="582" y="31"/>
                  <a:pt x="781" y="107"/>
                </a:cubicBezTo>
                <a:cubicBezTo>
                  <a:pt x="889" y="153"/>
                  <a:pt x="827" y="138"/>
                  <a:pt x="858" y="214"/>
                </a:cubicBezTo>
                <a:cubicBezTo>
                  <a:pt x="904" y="245"/>
                  <a:pt x="904" y="214"/>
                  <a:pt x="950" y="245"/>
                </a:cubicBezTo>
                <a:cubicBezTo>
                  <a:pt x="996" y="276"/>
                  <a:pt x="950" y="276"/>
                  <a:pt x="1026" y="291"/>
                </a:cubicBezTo>
                <a:cubicBezTo>
                  <a:pt x="1164" y="337"/>
                  <a:pt x="1409" y="138"/>
                  <a:pt x="1501" y="368"/>
                </a:cubicBezTo>
                <a:lnTo>
                  <a:pt x="1563" y="460"/>
                </a:lnTo>
                <a:close/>
                <a:moveTo>
                  <a:pt x="0" y="77"/>
                </a:moveTo>
                <a:cubicBezTo>
                  <a:pt x="123" y="77"/>
                  <a:pt x="184" y="107"/>
                  <a:pt x="276" y="123"/>
                </a:cubicBezTo>
                <a:lnTo>
                  <a:pt x="521" y="153"/>
                </a:lnTo>
                <a:cubicBezTo>
                  <a:pt x="705" y="169"/>
                  <a:pt x="705" y="107"/>
                  <a:pt x="858" y="245"/>
                </a:cubicBezTo>
                <a:cubicBezTo>
                  <a:pt x="904" y="306"/>
                  <a:pt x="873" y="291"/>
                  <a:pt x="919" y="337"/>
                </a:cubicBezTo>
                <a:lnTo>
                  <a:pt x="981" y="352"/>
                </a:lnTo>
                <a:cubicBezTo>
                  <a:pt x="950" y="291"/>
                  <a:pt x="797" y="153"/>
                  <a:pt x="720" y="123"/>
                </a:cubicBezTo>
                <a:cubicBezTo>
                  <a:pt x="628" y="92"/>
                  <a:pt x="643" y="138"/>
                  <a:pt x="429" y="123"/>
                </a:cubicBezTo>
                <a:lnTo>
                  <a:pt x="61" y="61"/>
                </a:lnTo>
                <a:cubicBezTo>
                  <a:pt x="0" y="61"/>
                  <a:pt x="0" y="77"/>
                  <a:pt x="0" y="7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040FF252-3880-42E8-A616-AC2BA8972214}"/>
              </a:ext>
            </a:extLst>
          </p:cNvPr>
          <p:cNvSpPr>
            <a:spLocks/>
          </p:cNvSpPr>
          <p:nvPr/>
        </p:nvSpPr>
        <p:spPr bwMode="auto">
          <a:xfrm>
            <a:off x="1074738" y="6065838"/>
            <a:ext cx="333375" cy="309562"/>
          </a:xfrm>
          <a:custGeom>
            <a:avLst/>
            <a:gdLst>
              <a:gd name="T0" fmla="*/ 858 w 889"/>
              <a:gd name="T1" fmla="*/ 797 h 827"/>
              <a:gd name="T2" fmla="*/ 874 w 889"/>
              <a:gd name="T3" fmla="*/ 735 h 827"/>
              <a:gd name="T4" fmla="*/ 843 w 889"/>
              <a:gd name="T5" fmla="*/ 690 h 827"/>
              <a:gd name="T6" fmla="*/ 720 w 889"/>
              <a:gd name="T7" fmla="*/ 582 h 827"/>
              <a:gd name="T8" fmla="*/ 674 w 889"/>
              <a:gd name="T9" fmla="*/ 552 h 827"/>
              <a:gd name="T10" fmla="*/ 598 w 889"/>
              <a:gd name="T11" fmla="*/ 444 h 827"/>
              <a:gd name="T12" fmla="*/ 414 w 889"/>
              <a:gd name="T13" fmla="*/ 261 h 827"/>
              <a:gd name="T14" fmla="*/ 383 w 889"/>
              <a:gd name="T15" fmla="*/ 230 h 827"/>
              <a:gd name="T16" fmla="*/ 123 w 889"/>
              <a:gd name="T17" fmla="*/ 92 h 827"/>
              <a:gd name="T18" fmla="*/ 16 w 889"/>
              <a:gd name="T19" fmla="*/ 61 h 827"/>
              <a:gd name="T20" fmla="*/ 46 w 889"/>
              <a:gd name="T21" fmla="*/ 77 h 827"/>
              <a:gd name="T22" fmla="*/ 123 w 889"/>
              <a:gd name="T23" fmla="*/ 107 h 827"/>
              <a:gd name="T24" fmla="*/ 62 w 889"/>
              <a:gd name="T25" fmla="*/ 337 h 827"/>
              <a:gd name="T26" fmla="*/ 184 w 889"/>
              <a:gd name="T27" fmla="*/ 153 h 827"/>
              <a:gd name="T28" fmla="*/ 383 w 889"/>
              <a:gd name="T29" fmla="*/ 276 h 827"/>
              <a:gd name="T30" fmla="*/ 445 w 889"/>
              <a:gd name="T31" fmla="*/ 337 h 827"/>
              <a:gd name="T32" fmla="*/ 460 w 889"/>
              <a:gd name="T33" fmla="*/ 352 h 827"/>
              <a:gd name="T34" fmla="*/ 613 w 889"/>
              <a:gd name="T35" fmla="*/ 552 h 827"/>
              <a:gd name="T36" fmla="*/ 429 w 889"/>
              <a:gd name="T37" fmla="*/ 674 h 827"/>
              <a:gd name="T38" fmla="*/ 552 w 889"/>
              <a:gd name="T39" fmla="*/ 659 h 827"/>
              <a:gd name="T40" fmla="*/ 812 w 889"/>
              <a:gd name="T41" fmla="*/ 690 h 827"/>
              <a:gd name="T42" fmla="*/ 858 w 889"/>
              <a:gd name="T43" fmla="*/ 797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89" h="827">
                <a:moveTo>
                  <a:pt x="858" y="797"/>
                </a:moveTo>
                <a:cubicBezTo>
                  <a:pt x="874" y="766"/>
                  <a:pt x="889" y="827"/>
                  <a:pt x="874" y="735"/>
                </a:cubicBezTo>
                <a:cubicBezTo>
                  <a:pt x="874" y="690"/>
                  <a:pt x="889" y="720"/>
                  <a:pt x="843" y="690"/>
                </a:cubicBezTo>
                <a:lnTo>
                  <a:pt x="720" y="582"/>
                </a:lnTo>
                <a:cubicBezTo>
                  <a:pt x="690" y="567"/>
                  <a:pt x="705" y="567"/>
                  <a:pt x="674" y="552"/>
                </a:cubicBezTo>
                <a:cubicBezTo>
                  <a:pt x="582" y="506"/>
                  <a:pt x="690" y="552"/>
                  <a:pt x="598" y="444"/>
                </a:cubicBezTo>
                <a:lnTo>
                  <a:pt x="414" y="261"/>
                </a:lnTo>
                <a:cubicBezTo>
                  <a:pt x="399" y="230"/>
                  <a:pt x="414" y="245"/>
                  <a:pt x="383" y="230"/>
                </a:cubicBezTo>
                <a:cubicBezTo>
                  <a:pt x="107" y="0"/>
                  <a:pt x="245" y="169"/>
                  <a:pt x="123" y="92"/>
                </a:cubicBezTo>
                <a:cubicBezTo>
                  <a:pt x="107" y="77"/>
                  <a:pt x="123" y="46"/>
                  <a:pt x="16" y="61"/>
                </a:cubicBezTo>
                <a:cubicBezTo>
                  <a:pt x="31" y="77"/>
                  <a:pt x="0" y="61"/>
                  <a:pt x="46" y="77"/>
                </a:cubicBezTo>
                <a:cubicBezTo>
                  <a:pt x="92" y="107"/>
                  <a:pt x="107" y="92"/>
                  <a:pt x="123" y="107"/>
                </a:cubicBezTo>
                <a:cubicBezTo>
                  <a:pt x="107" y="245"/>
                  <a:pt x="92" y="245"/>
                  <a:pt x="62" y="337"/>
                </a:cubicBezTo>
                <a:cubicBezTo>
                  <a:pt x="138" y="337"/>
                  <a:pt x="138" y="276"/>
                  <a:pt x="184" y="153"/>
                </a:cubicBezTo>
                <a:cubicBezTo>
                  <a:pt x="276" y="153"/>
                  <a:pt x="291" y="199"/>
                  <a:pt x="383" y="276"/>
                </a:cubicBezTo>
                <a:lnTo>
                  <a:pt x="445" y="337"/>
                </a:lnTo>
                <a:cubicBezTo>
                  <a:pt x="445" y="337"/>
                  <a:pt x="460" y="352"/>
                  <a:pt x="460" y="352"/>
                </a:cubicBezTo>
                <a:cubicBezTo>
                  <a:pt x="506" y="414"/>
                  <a:pt x="582" y="475"/>
                  <a:pt x="613" y="552"/>
                </a:cubicBezTo>
                <a:cubicBezTo>
                  <a:pt x="475" y="659"/>
                  <a:pt x="445" y="628"/>
                  <a:pt x="429" y="674"/>
                </a:cubicBezTo>
                <a:cubicBezTo>
                  <a:pt x="475" y="720"/>
                  <a:pt x="506" y="674"/>
                  <a:pt x="552" y="659"/>
                </a:cubicBezTo>
                <a:cubicBezTo>
                  <a:pt x="690" y="582"/>
                  <a:pt x="674" y="567"/>
                  <a:pt x="812" y="690"/>
                </a:cubicBezTo>
                <a:lnTo>
                  <a:pt x="858" y="797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68C81D6C-43C1-4BD2-A120-36F2BEC262A0}"/>
              </a:ext>
            </a:extLst>
          </p:cNvPr>
          <p:cNvSpPr>
            <a:spLocks/>
          </p:cNvSpPr>
          <p:nvPr/>
        </p:nvSpPr>
        <p:spPr bwMode="auto">
          <a:xfrm>
            <a:off x="736600" y="5630863"/>
            <a:ext cx="327025" cy="228600"/>
          </a:xfrm>
          <a:custGeom>
            <a:avLst/>
            <a:gdLst>
              <a:gd name="T0" fmla="*/ 383 w 874"/>
              <a:gd name="T1" fmla="*/ 613 h 613"/>
              <a:gd name="T2" fmla="*/ 322 w 874"/>
              <a:gd name="T3" fmla="*/ 413 h 613"/>
              <a:gd name="T4" fmla="*/ 751 w 874"/>
              <a:gd name="T5" fmla="*/ 30 h 613"/>
              <a:gd name="T6" fmla="*/ 613 w 874"/>
              <a:gd name="T7" fmla="*/ 168 h 613"/>
              <a:gd name="T8" fmla="*/ 521 w 874"/>
              <a:gd name="T9" fmla="*/ 199 h 613"/>
              <a:gd name="T10" fmla="*/ 429 w 874"/>
              <a:gd name="T11" fmla="*/ 245 h 613"/>
              <a:gd name="T12" fmla="*/ 429 w 874"/>
              <a:gd name="T13" fmla="*/ 61 h 613"/>
              <a:gd name="T14" fmla="*/ 307 w 874"/>
              <a:gd name="T15" fmla="*/ 337 h 613"/>
              <a:gd name="T16" fmla="*/ 230 w 874"/>
              <a:gd name="T17" fmla="*/ 230 h 613"/>
              <a:gd name="T18" fmla="*/ 138 w 874"/>
              <a:gd name="T19" fmla="*/ 153 h 613"/>
              <a:gd name="T20" fmla="*/ 0 w 874"/>
              <a:gd name="T21" fmla="*/ 0 h 613"/>
              <a:gd name="T22" fmla="*/ 16 w 874"/>
              <a:gd name="T23" fmla="*/ 30 h 613"/>
              <a:gd name="T24" fmla="*/ 46 w 874"/>
              <a:gd name="T25" fmla="*/ 61 h 613"/>
              <a:gd name="T26" fmla="*/ 215 w 874"/>
              <a:gd name="T27" fmla="*/ 352 h 613"/>
              <a:gd name="T28" fmla="*/ 353 w 874"/>
              <a:gd name="T29" fmla="*/ 337 h 613"/>
              <a:gd name="T30" fmla="*/ 337 w 874"/>
              <a:gd name="T31" fmla="*/ 551 h 613"/>
              <a:gd name="T32" fmla="*/ 353 w 874"/>
              <a:gd name="T33" fmla="*/ 582 h 613"/>
              <a:gd name="T34" fmla="*/ 368 w 874"/>
              <a:gd name="T35" fmla="*/ 582 h 613"/>
              <a:gd name="T36" fmla="*/ 383 w 874"/>
              <a:gd name="T37" fmla="*/ 613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74" h="613">
                <a:moveTo>
                  <a:pt x="383" y="613"/>
                </a:moveTo>
                <a:lnTo>
                  <a:pt x="322" y="413"/>
                </a:lnTo>
                <a:cubicBezTo>
                  <a:pt x="337" y="276"/>
                  <a:pt x="874" y="214"/>
                  <a:pt x="751" y="30"/>
                </a:cubicBezTo>
                <a:cubicBezTo>
                  <a:pt x="705" y="92"/>
                  <a:pt x="720" y="138"/>
                  <a:pt x="613" y="168"/>
                </a:cubicBezTo>
                <a:cubicBezTo>
                  <a:pt x="582" y="184"/>
                  <a:pt x="552" y="184"/>
                  <a:pt x="521" y="199"/>
                </a:cubicBezTo>
                <a:cubicBezTo>
                  <a:pt x="475" y="214"/>
                  <a:pt x="475" y="230"/>
                  <a:pt x="429" y="245"/>
                </a:cubicBezTo>
                <a:lnTo>
                  <a:pt x="429" y="61"/>
                </a:lnTo>
                <a:cubicBezTo>
                  <a:pt x="383" y="122"/>
                  <a:pt x="399" y="306"/>
                  <a:pt x="307" y="337"/>
                </a:cubicBezTo>
                <a:cubicBezTo>
                  <a:pt x="215" y="367"/>
                  <a:pt x="261" y="276"/>
                  <a:pt x="230" y="230"/>
                </a:cubicBezTo>
                <a:cubicBezTo>
                  <a:pt x="184" y="184"/>
                  <a:pt x="199" y="230"/>
                  <a:pt x="138" y="153"/>
                </a:cubicBezTo>
                <a:cubicBezTo>
                  <a:pt x="108" y="107"/>
                  <a:pt x="108" y="30"/>
                  <a:pt x="0" y="0"/>
                </a:cubicBezTo>
                <a:cubicBezTo>
                  <a:pt x="16" y="46"/>
                  <a:pt x="0" y="15"/>
                  <a:pt x="16" y="30"/>
                </a:cubicBezTo>
                <a:lnTo>
                  <a:pt x="46" y="61"/>
                </a:lnTo>
                <a:cubicBezTo>
                  <a:pt x="199" y="260"/>
                  <a:pt x="215" y="337"/>
                  <a:pt x="215" y="352"/>
                </a:cubicBezTo>
                <a:cubicBezTo>
                  <a:pt x="276" y="413"/>
                  <a:pt x="337" y="352"/>
                  <a:pt x="353" y="337"/>
                </a:cubicBezTo>
                <a:cubicBezTo>
                  <a:pt x="291" y="398"/>
                  <a:pt x="261" y="413"/>
                  <a:pt x="337" y="551"/>
                </a:cubicBezTo>
                <a:lnTo>
                  <a:pt x="353" y="582"/>
                </a:lnTo>
                <a:cubicBezTo>
                  <a:pt x="368" y="582"/>
                  <a:pt x="368" y="582"/>
                  <a:pt x="368" y="582"/>
                </a:cubicBezTo>
                <a:lnTo>
                  <a:pt x="383" y="613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E2999666-2ADC-471F-8E0D-0A4D3007ADAA}"/>
              </a:ext>
            </a:extLst>
          </p:cNvPr>
          <p:cNvSpPr>
            <a:spLocks noEditPoints="1"/>
          </p:cNvSpPr>
          <p:nvPr/>
        </p:nvSpPr>
        <p:spPr bwMode="auto">
          <a:xfrm>
            <a:off x="4672013" y="5084763"/>
            <a:ext cx="303213" cy="166687"/>
          </a:xfrm>
          <a:custGeom>
            <a:avLst/>
            <a:gdLst>
              <a:gd name="T0" fmla="*/ 690 w 812"/>
              <a:gd name="T1" fmla="*/ 307 h 445"/>
              <a:gd name="T2" fmla="*/ 659 w 812"/>
              <a:gd name="T3" fmla="*/ 291 h 445"/>
              <a:gd name="T4" fmla="*/ 445 w 812"/>
              <a:gd name="T5" fmla="*/ 199 h 445"/>
              <a:gd name="T6" fmla="*/ 291 w 812"/>
              <a:gd name="T7" fmla="*/ 0 h 445"/>
              <a:gd name="T8" fmla="*/ 276 w 812"/>
              <a:gd name="T9" fmla="*/ 31 h 445"/>
              <a:gd name="T10" fmla="*/ 291 w 812"/>
              <a:gd name="T11" fmla="*/ 123 h 445"/>
              <a:gd name="T12" fmla="*/ 337 w 812"/>
              <a:gd name="T13" fmla="*/ 245 h 445"/>
              <a:gd name="T14" fmla="*/ 0 w 812"/>
              <a:gd name="T15" fmla="*/ 337 h 445"/>
              <a:gd name="T16" fmla="*/ 307 w 812"/>
              <a:gd name="T17" fmla="*/ 322 h 445"/>
              <a:gd name="T18" fmla="*/ 353 w 812"/>
              <a:gd name="T19" fmla="*/ 291 h 445"/>
              <a:gd name="T20" fmla="*/ 383 w 812"/>
              <a:gd name="T21" fmla="*/ 261 h 445"/>
              <a:gd name="T22" fmla="*/ 399 w 812"/>
              <a:gd name="T23" fmla="*/ 245 h 445"/>
              <a:gd name="T24" fmla="*/ 628 w 812"/>
              <a:gd name="T25" fmla="*/ 322 h 445"/>
              <a:gd name="T26" fmla="*/ 690 w 812"/>
              <a:gd name="T27" fmla="*/ 383 h 445"/>
              <a:gd name="T28" fmla="*/ 766 w 812"/>
              <a:gd name="T29" fmla="*/ 445 h 445"/>
              <a:gd name="T30" fmla="*/ 782 w 812"/>
              <a:gd name="T31" fmla="*/ 445 h 445"/>
              <a:gd name="T32" fmla="*/ 690 w 812"/>
              <a:gd name="T33" fmla="*/ 307 h 445"/>
              <a:gd name="T34" fmla="*/ 812 w 812"/>
              <a:gd name="T35" fmla="*/ 429 h 445"/>
              <a:gd name="T36" fmla="*/ 782 w 812"/>
              <a:gd name="T37" fmla="*/ 399 h 445"/>
              <a:gd name="T38" fmla="*/ 751 w 812"/>
              <a:gd name="T39" fmla="*/ 368 h 445"/>
              <a:gd name="T40" fmla="*/ 690 w 812"/>
              <a:gd name="T41" fmla="*/ 307 h 445"/>
              <a:gd name="T42" fmla="*/ 720 w 812"/>
              <a:gd name="T43" fmla="*/ 368 h 445"/>
              <a:gd name="T44" fmla="*/ 720 w 812"/>
              <a:gd name="T45" fmla="*/ 383 h 445"/>
              <a:gd name="T46" fmla="*/ 782 w 812"/>
              <a:gd name="T47" fmla="*/ 414 h 445"/>
              <a:gd name="T48" fmla="*/ 797 w 812"/>
              <a:gd name="T49" fmla="*/ 429 h 445"/>
              <a:gd name="T50" fmla="*/ 812 w 812"/>
              <a:gd name="T51" fmla="*/ 429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12" h="445">
                <a:moveTo>
                  <a:pt x="690" y="307"/>
                </a:moveTo>
                <a:lnTo>
                  <a:pt x="659" y="291"/>
                </a:lnTo>
                <a:cubicBezTo>
                  <a:pt x="552" y="199"/>
                  <a:pt x="552" y="245"/>
                  <a:pt x="445" y="199"/>
                </a:cubicBezTo>
                <a:cubicBezTo>
                  <a:pt x="353" y="153"/>
                  <a:pt x="353" y="77"/>
                  <a:pt x="291" y="0"/>
                </a:cubicBezTo>
                <a:lnTo>
                  <a:pt x="276" y="31"/>
                </a:lnTo>
                <a:cubicBezTo>
                  <a:pt x="276" y="31"/>
                  <a:pt x="245" y="31"/>
                  <a:pt x="291" y="123"/>
                </a:cubicBezTo>
                <a:cubicBezTo>
                  <a:pt x="322" y="169"/>
                  <a:pt x="337" y="184"/>
                  <a:pt x="337" y="245"/>
                </a:cubicBezTo>
                <a:cubicBezTo>
                  <a:pt x="62" y="368"/>
                  <a:pt x="46" y="215"/>
                  <a:pt x="0" y="337"/>
                </a:cubicBezTo>
                <a:cubicBezTo>
                  <a:pt x="77" y="368"/>
                  <a:pt x="230" y="368"/>
                  <a:pt x="307" y="322"/>
                </a:cubicBezTo>
                <a:cubicBezTo>
                  <a:pt x="322" y="322"/>
                  <a:pt x="353" y="307"/>
                  <a:pt x="353" y="291"/>
                </a:cubicBezTo>
                <a:lnTo>
                  <a:pt x="383" y="261"/>
                </a:lnTo>
                <a:cubicBezTo>
                  <a:pt x="399" y="261"/>
                  <a:pt x="399" y="261"/>
                  <a:pt x="399" y="245"/>
                </a:cubicBezTo>
                <a:cubicBezTo>
                  <a:pt x="475" y="261"/>
                  <a:pt x="552" y="276"/>
                  <a:pt x="628" y="322"/>
                </a:cubicBezTo>
                <a:cubicBezTo>
                  <a:pt x="659" y="337"/>
                  <a:pt x="659" y="337"/>
                  <a:pt x="690" y="383"/>
                </a:cubicBezTo>
                <a:lnTo>
                  <a:pt x="766" y="445"/>
                </a:lnTo>
                <a:cubicBezTo>
                  <a:pt x="766" y="445"/>
                  <a:pt x="766" y="445"/>
                  <a:pt x="782" y="445"/>
                </a:cubicBezTo>
                <a:lnTo>
                  <a:pt x="690" y="307"/>
                </a:lnTo>
                <a:close/>
                <a:moveTo>
                  <a:pt x="812" y="429"/>
                </a:moveTo>
                <a:cubicBezTo>
                  <a:pt x="797" y="414"/>
                  <a:pt x="797" y="429"/>
                  <a:pt x="782" y="399"/>
                </a:cubicBezTo>
                <a:cubicBezTo>
                  <a:pt x="766" y="383"/>
                  <a:pt x="766" y="399"/>
                  <a:pt x="751" y="368"/>
                </a:cubicBezTo>
                <a:cubicBezTo>
                  <a:pt x="720" y="353"/>
                  <a:pt x="720" y="353"/>
                  <a:pt x="690" y="307"/>
                </a:cubicBezTo>
                <a:lnTo>
                  <a:pt x="720" y="368"/>
                </a:lnTo>
                <a:cubicBezTo>
                  <a:pt x="720" y="368"/>
                  <a:pt x="720" y="368"/>
                  <a:pt x="720" y="383"/>
                </a:cubicBezTo>
                <a:lnTo>
                  <a:pt x="782" y="414"/>
                </a:lnTo>
                <a:cubicBezTo>
                  <a:pt x="782" y="429"/>
                  <a:pt x="797" y="429"/>
                  <a:pt x="797" y="429"/>
                </a:cubicBezTo>
                <a:cubicBezTo>
                  <a:pt x="797" y="429"/>
                  <a:pt x="797" y="429"/>
                  <a:pt x="812" y="42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E0FF76DE-3F54-42AD-A5BA-562AA34F190B}"/>
              </a:ext>
            </a:extLst>
          </p:cNvPr>
          <p:cNvSpPr>
            <a:spLocks/>
          </p:cNvSpPr>
          <p:nvPr/>
        </p:nvSpPr>
        <p:spPr bwMode="auto">
          <a:xfrm>
            <a:off x="3736975" y="4786313"/>
            <a:ext cx="280988" cy="304800"/>
          </a:xfrm>
          <a:custGeom>
            <a:avLst/>
            <a:gdLst>
              <a:gd name="T0" fmla="*/ 398 w 751"/>
              <a:gd name="T1" fmla="*/ 536 h 812"/>
              <a:gd name="T2" fmla="*/ 291 w 751"/>
              <a:gd name="T3" fmla="*/ 658 h 812"/>
              <a:gd name="T4" fmla="*/ 199 w 751"/>
              <a:gd name="T5" fmla="*/ 750 h 812"/>
              <a:gd name="T6" fmla="*/ 199 w 751"/>
              <a:gd name="T7" fmla="*/ 766 h 812"/>
              <a:gd name="T8" fmla="*/ 199 w 751"/>
              <a:gd name="T9" fmla="*/ 766 h 812"/>
              <a:gd name="T10" fmla="*/ 260 w 751"/>
              <a:gd name="T11" fmla="*/ 674 h 812"/>
              <a:gd name="T12" fmla="*/ 306 w 751"/>
              <a:gd name="T13" fmla="*/ 597 h 812"/>
              <a:gd name="T14" fmla="*/ 306 w 751"/>
              <a:gd name="T15" fmla="*/ 582 h 812"/>
              <a:gd name="T16" fmla="*/ 214 w 751"/>
              <a:gd name="T17" fmla="*/ 521 h 812"/>
              <a:gd name="T18" fmla="*/ 123 w 751"/>
              <a:gd name="T19" fmla="*/ 505 h 812"/>
              <a:gd name="T20" fmla="*/ 107 w 751"/>
              <a:gd name="T21" fmla="*/ 505 h 812"/>
              <a:gd name="T22" fmla="*/ 31 w 751"/>
              <a:gd name="T23" fmla="*/ 475 h 812"/>
              <a:gd name="T24" fmla="*/ 414 w 751"/>
              <a:gd name="T25" fmla="*/ 475 h 812"/>
              <a:gd name="T26" fmla="*/ 643 w 751"/>
              <a:gd name="T27" fmla="*/ 260 h 812"/>
              <a:gd name="T28" fmla="*/ 751 w 751"/>
              <a:gd name="T29" fmla="*/ 30 h 812"/>
              <a:gd name="T30" fmla="*/ 705 w 751"/>
              <a:gd name="T31" fmla="*/ 15 h 812"/>
              <a:gd name="T32" fmla="*/ 659 w 751"/>
              <a:gd name="T33" fmla="*/ 0 h 812"/>
              <a:gd name="T34" fmla="*/ 735 w 751"/>
              <a:gd name="T35" fmla="*/ 46 h 812"/>
              <a:gd name="T36" fmla="*/ 490 w 751"/>
              <a:gd name="T37" fmla="*/ 367 h 812"/>
              <a:gd name="T38" fmla="*/ 460 w 751"/>
              <a:gd name="T39" fmla="*/ 413 h 812"/>
              <a:gd name="T40" fmla="*/ 352 w 751"/>
              <a:gd name="T41" fmla="*/ 475 h 812"/>
              <a:gd name="T42" fmla="*/ 352 w 751"/>
              <a:gd name="T43" fmla="*/ 475 h 812"/>
              <a:gd name="T44" fmla="*/ 337 w 751"/>
              <a:gd name="T45" fmla="*/ 475 h 812"/>
              <a:gd name="T46" fmla="*/ 245 w 751"/>
              <a:gd name="T47" fmla="*/ 475 h 812"/>
              <a:gd name="T48" fmla="*/ 0 w 751"/>
              <a:gd name="T49" fmla="*/ 475 h 812"/>
              <a:gd name="T50" fmla="*/ 291 w 751"/>
              <a:gd name="T51" fmla="*/ 566 h 812"/>
              <a:gd name="T52" fmla="*/ 291 w 751"/>
              <a:gd name="T53" fmla="*/ 566 h 812"/>
              <a:gd name="T54" fmla="*/ 260 w 751"/>
              <a:gd name="T55" fmla="*/ 628 h 812"/>
              <a:gd name="T56" fmla="*/ 214 w 751"/>
              <a:gd name="T57" fmla="*/ 689 h 812"/>
              <a:gd name="T58" fmla="*/ 214 w 751"/>
              <a:gd name="T59" fmla="*/ 704 h 812"/>
              <a:gd name="T60" fmla="*/ 184 w 751"/>
              <a:gd name="T61" fmla="*/ 812 h 812"/>
              <a:gd name="T62" fmla="*/ 214 w 751"/>
              <a:gd name="T63" fmla="*/ 796 h 812"/>
              <a:gd name="T64" fmla="*/ 260 w 751"/>
              <a:gd name="T65" fmla="*/ 735 h 812"/>
              <a:gd name="T66" fmla="*/ 291 w 751"/>
              <a:gd name="T67" fmla="*/ 704 h 812"/>
              <a:gd name="T68" fmla="*/ 337 w 751"/>
              <a:gd name="T69" fmla="*/ 643 h 812"/>
              <a:gd name="T70" fmla="*/ 383 w 751"/>
              <a:gd name="T71" fmla="*/ 582 h 812"/>
              <a:gd name="T72" fmla="*/ 398 w 751"/>
              <a:gd name="T73" fmla="*/ 536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51" h="812">
                <a:moveTo>
                  <a:pt x="398" y="536"/>
                </a:moveTo>
                <a:cubicBezTo>
                  <a:pt x="306" y="566"/>
                  <a:pt x="398" y="521"/>
                  <a:pt x="291" y="658"/>
                </a:cubicBezTo>
                <a:lnTo>
                  <a:pt x="199" y="750"/>
                </a:lnTo>
                <a:cubicBezTo>
                  <a:pt x="199" y="766"/>
                  <a:pt x="199" y="766"/>
                  <a:pt x="199" y="766"/>
                </a:cubicBezTo>
                <a:cubicBezTo>
                  <a:pt x="199" y="766"/>
                  <a:pt x="199" y="766"/>
                  <a:pt x="199" y="766"/>
                </a:cubicBezTo>
                <a:cubicBezTo>
                  <a:pt x="230" y="735"/>
                  <a:pt x="214" y="735"/>
                  <a:pt x="260" y="674"/>
                </a:cubicBezTo>
                <a:cubicBezTo>
                  <a:pt x="276" y="643"/>
                  <a:pt x="306" y="643"/>
                  <a:pt x="306" y="597"/>
                </a:cubicBezTo>
                <a:cubicBezTo>
                  <a:pt x="306" y="597"/>
                  <a:pt x="306" y="582"/>
                  <a:pt x="306" y="582"/>
                </a:cubicBezTo>
                <a:cubicBezTo>
                  <a:pt x="306" y="536"/>
                  <a:pt x="276" y="521"/>
                  <a:pt x="214" y="521"/>
                </a:cubicBezTo>
                <a:lnTo>
                  <a:pt x="123" y="505"/>
                </a:lnTo>
                <a:cubicBezTo>
                  <a:pt x="107" y="505"/>
                  <a:pt x="107" y="505"/>
                  <a:pt x="107" y="505"/>
                </a:cubicBezTo>
                <a:lnTo>
                  <a:pt x="31" y="475"/>
                </a:lnTo>
                <a:cubicBezTo>
                  <a:pt x="138" y="505"/>
                  <a:pt x="291" y="536"/>
                  <a:pt x="414" y="475"/>
                </a:cubicBezTo>
                <a:lnTo>
                  <a:pt x="643" y="260"/>
                </a:lnTo>
                <a:cubicBezTo>
                  <a:pt x="705" y="199"/>
                  <a:pt x="751" y="153"/>
                  <a:pt x="751" y="30"/>
                </a:cubicBezTo>
                <a:cubicBezTo>
                  <a:pt x="720" y="15"/>
                  <a:pt x="751" y="30"/>
                  <a:pt x="705" y="15"/>
                </a:cubicBezTo>
                <a:lnTo>
                  <a:pt x="659" y="0"/>
                </a:lnTo>
                <a:lnTo>
                  <a:pt x="735" y="46"/>
                </a:lnTo>
                <a:cubicBezTo>
                  <a:pt x="720" y="245"/>
                  <a:pt x="598" y="260"/>
                  <a:pt x="490" y="367"/>
                </a:cubicBezTo>
                <a:cubicBezTo>
                  <a:pt x="475" y="398"/>
                  <a:pt x="490" y="383"/>
                  <a:pt x="460" y="413"/>
                </a:cubicBezTo>
                <a:cubicBezTo>
                  <a:pt x="429" y="429"/>
                  <a:pt x="398" y="459"/>
                  <a:pt x="352" y="475"/>
                </a:cubicBezTo>
                <a:cubicBezTo>
                  <a:pt x="352" y="475"/>
                  <a:pt x="352" y="475"/>
                  <a:pt x="352" y="475"/>
                </a:cubicBezTo>
                <a:cubicBezTo>
                  <a:pt x="337" y="475"/>
                  <a:pt x="337" y="475"/>
                  <a:pt x="337" y="475"/>
                </a:cubicBezTo>
                <a:lnTo>
                  <a:pt x="245" y="475"/>
                </a:lnTo>
                <a:cubicBezTo>
                  <a:pt x="153" y="475"/>
                  <a:pt x="77" y="429"/>
                  <a:pt x="0" y="475"/>
                </a:cubicBezTo>
                <a:cubicBezTo>
                  <a:pt x="61" y="551"/>
                  <a:pt x="138" y="505"/>
                  <a:pt x="291" y="566"/>
                </a:cubicBezTo>
                <a:cubicBezTo>
                  <a:pt x="291" y="566"/>
                  <a:pt x="291" y="566"/>
                  <a:pt x="291" y="566"/>
                </a:cubicBezTo>
                <a:cubicBezTo>
                  <a:pt x="291" y="628"/>
                  <a:pt x="291" y="582"/>
                  <a:pt x="260" y="628"/>
                </a:cubicBezTo>
                <a:lnTo>
                  <a:pt x="214" y="689"/>
                </a:lnTo>
                <a:cubicBezTo>
                  <a:pt x="214" y="689"/>
                  <a:pt x="214" y="704"/>
                  <a:pt x="214" y="704"/>
                </a:cubicBezTo>
                <a:cubicBezTo>
                  <a:pt x="153" y="766"/>
                  <a:pt x="169" y="766"/>
                  <a:pt x="184" y="812"/>
                </a:cubicBezTo>
                <a:cubicBezTo>
                  <a:pt x="214" y="796"/>
                  <a:pt x="184" y="812"/>
                  <a:pt x="214" y="796"/>
                </a:cubicBezTo>
                <a:lnTo>
                  <a:pt x="260" y="735"/>
                </a:lnTo>
                <a:cubicBezTo>
                  <a:pt x="276" y="720"/>
                  <a:pt x="276" y="720"/>
                  <a:pt x="291" y="704"/>
                </a:cubicBezTo>
                <a:cubicBezTo>
                  <a:pt x="306" y="674"/>
                  <a:pt x="306" y="658"/>
                  <a:pt x="337" y="643"/>
                </a:cubicBezTo>
                <a:cubicBezTo>
                  <a:pt x="368" y="597"/>
                  <a:pt x="322" y="612"/>
                  <a:pt x="383" y="582"/>
                </a:cubicBezTo>
                <a:lnTo>
                  <a:pt x="398" y="536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2389A7C1-05E3-4E56-9517-651BDCE7B97E}"/>
              </a:ext>
            </a:extLst>
          </p:cNvPr>
          <p:cNvSpPr>
            <a:spLocks/>
          </p:cNvSpPr>
          <p:nvPr/>
        </p:nvSpPr>
        <p:spPr bwMode="auto">
          <a:xfrm>
            <a:off x="4900613" y="5049838"/>
            <a:ext cx="276225" cy="344487"/>
          </a:xfrm>
          <a:custGeom>
            <a:avLst/>
            <a:gdLst>
              <a:gd name="T0" fmla="*/ 199 w 735"/>
              <a:gd name="T1" fmla="*/ 521 h 920"/>
              <a:gd name="T2" fmla="*/ 184 w 735"/>
              <a:gd name="T3" fmla="*/ 521 h 920"/>
              <a:gd name="T4" fmla="*/ 169 w 735"/>
              <a:gd name="T5" fmla="*/ 506 h 920"/>
              <a:gd name="T6" fmla="*/ 107 w 735"/>
              <a:gd name="T7" fmla="*/ 475 h 920"/>
              <a:gd name="T8" fmla="*/ 107 w 735"/>
              <a:gd name="T9" fmla="*/ 460 h 920"/>
              <a:gd name="T10" fmla="*/ 77 w 735"/>
              <a:gd name="T11" fmla="*/ 399 h 920"/>
              <a:gd name="T12" fmla="*/ 77 w 735"/>
              <a:gd name="T13" fmla="*/ 399 h 920"/>
              <a:gd name="T14" fmla="*/ 169 w 735"/>
              <a:gd name="T15" fmla="*/ 537 h 920"/>
              <a:gd name="T16" fmla="*/ 199 w 735"/>
              <a:gd name="T17" fmla="*/ 567 h 920"/>
              <a:gd name="T18" fmla="*/ 61 w 735"/>
              <a:gd name="T19" fmla="*/ 812 h 920"/>
              <a:gd name="T20" fmla="*/ 0 w 735"/>
              <a:gd name="T21" fmla="*/ 920 h 920"/>
              <a:gd name="T22" fmla="*/ 107 w 735"/>
              <a:gd name="T23" fmla="*/ 889 h 920"/>
              <a:gd name="T24" fmla="*/ 107 w 735"/>
              <a:gd name="T25" fmla="*/ 828 h 920"/>
              <a:gd name="T26" fmla="*/ 107 w 735"/>
              <a:gd name="T27" fmla="*/ 812 h 920"/>
              <a:gd name="T28" fmla="*/ 138 w 735"/>
              <a:gd name="T29" fmla="*/ 782 h 920"/>
              <a:gd name="T30" fmla="*/ 169 w 735"/>
              <a:gd name="T31" fmla="*/ 720 h 920"/>
              <a:gd name="T32" fmla="*/ 230 w 735"/>
              <a:gd name="T33" fmla="*/ 613 h 920"/>
              <a:gd name="T34" fmla="*/ 245 w 735"/>
              <a:gd name="T35" fmla="*/ 613 h 920"/>
              <a:gd name="T36" fmla="*/ 322 w 735"/>
              <a:gd name="T37" fmla="*/ 491 h 920"/>
              <a:gd name="T38" fmla="*/ 398 w 735"/>
              <a:gd name="T39" fmla="*/ 445 h 920"/>
              <a:gd name="T40" fmla="*/ 552 w 735"/>
              <a:gd name="T41" fmla="*/ 414 h 920"/>
              <a:gd name="T42" fmla="*/ 674 w 735"/>
              <a:gd name="T43" fmla="*/ 537 h 920"/>
              <a:gd name="T44" fmla="*/ 644 w 735"/>
              <a:gd name="T45" fmla="*/ 491 h 920"/>
              <a:gd name="T46" fmla="*/ 582 w 735"/>
              <a:gd name="T47" fmla="*/ 445 h 920"/>
              <a:gd name="T48" fmla="*/ 582 w 735"/>
              <a:gd name="T49" fmla="*/ 429 h 920"/>
              <a:gd name="T50" fmla="*/ 552 w 735"/>
              <a:gd name="T51" fmla="*/ 414 h 920"/>
              <a:gd name="T52" fmla="*/ 506 w 735"/>
              <a:gd name="T53" fmla="*/ 383 h 920"/>
              <a:gd name="T54" fmla="*/ 490 w 735"/>
              <a:gd name="T55" fmla="*/ 368 h 920"/>
              <a:gd name="T56" fmla="*/ 521 w 735"/>
              <a:gd name="T57" fmla="*/ 291 h 920"/>
              <a:gd name="T58" fmla="*/ 536 w 735"/>
              <a:gd name="T59" fmla="*/ 276 h 920"/>
              <a:gd name="T60" fmla="*/ 705 w 735"/>
              <a:gd name="T61" fmla="*/ 77 h 920"/>
              <a:gd name="T62" fmla="*/ 735 w 735"/>
              <a:gd name="T63" fmla="*/ 0 h 920"/>
              <a:gd name="T64" fmla="*/ 398 w 735"/>
              <a:gd name="T65" fmla="*/ 399 h 920"/>
              <a:gd name="T66" fmla="*/ 276 w 735"/>
              <a:gd name="T67" fmla="*/ 537 h 920"/>
              <a:gd name="T68" fmla="*/ 199 w 735"/>
              <a:gd name="T69" fmla="*/ 521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35" h="920">
                <a:moveTo>
                  <a:pt x="199" y="521"/>
                </a:moveTo>
                <a:cubicBezTo>
                  <a:pt x="184" y="521"/>
                  <a:pt x="184" y="521"/>
                  <a:pt x="184" y="521"/>
                </a:cubicBezTo>
                <a:cubicBezTo>
                  <a:pt x="184" y="521"/>
                  <a:pt x="169" y="521"/>
                  <a:pt x="169" y="506"/>
                </a:cubicBezTo>
                <a:lnTo>
                  <a:pt x="107" y="475"/>
                </a:lnTo>
                <a:cubicBezTo>
                  <a:pt x="107" y="460"/>
                  <a:pt x="107" y="460"/>
                  <a:pt x="107" y="460"/>
                </a:cubicBezTo>
                <a:lnTo>
                  <a:pt x="77" y="399"/>
                </a:lnTo>
                <a:lnTo>
                  <a:pt x="77" y="399"/>
                </a:lnTo>
                <a:lnTo>
                  <a:pt x="169" y="537"/>
                </a:lnTo>
                <a:lnTo>
                  <a:pt x="199" y="567"/>
                </a:lnTo>
                <a:cubicBezTo>
                  <a:pt x="199" y="705"/>
                  <a:pt x="107" y="736"/>
                  <a:pt x="61" y="812"/>
                </a:cubicBezTo>
                <a:lnTo>
                  <a:pt x="0" y="920"/>
                </a:lnTo>
                <a:cubicBezTo>
                  <a:pt x="31" y="920"/>
                  <a:pt x="61" y="889"/>
                  <a:pt x="107" y="889"/>
                </a:cubicBezTo>
                <a:cubicBezTo>
                  <a:pt x="92" y="858"/>
                  <a:pt x="92" y="874"/>
                  <a:pt x="107" y="828"/>
                </a:cubicBezTo>
                <a:cubicBezTo>
                  <a:pt x="107" y="828"/>
                  <a:pt x="107" y="828"/>
                  <a:pt x="107" y="812"/>
                </a:cubicBezTo>
                <a:lnTo>
                  <a:pt x="138" y="782"/>
                </a:lnTo>
                <a:lnTo>
                  <a:pt x="169" y="720"/>
                </a:lnTo>
                <a:cubicBezTo>
                  <a:pt x="184" y="659"/>
                  <a:pt x="215" y="644"/>
                  <a:pt x="230" y="613"/>
                </a:cubicBezTo>
                <a:cubicBezTo>
                  <a:pt x="245" y="613"/>
                  <a:pt x="245" y="613"/>
                  <a:pt x="245" y="613"/>
                </a:cubicBezTo>
                <a:cubicBezTo>
                  <a:pt x="322" y="537"/>
                  <a:pt x="291" y="537"/>
                  <a:pt x="322" y="491"/>
                </a:cubicBezTo>
                <a:cubicBezTo>
                  <a:pt x="352" y="460"/>
                  <a:pt x="368" y="460"/>
                  <a:pt x="398" y="445"/>
                </a:cubicBezTo>
                <a:cubicBezTo>
                  <a:pt x="429" y="399"/>
                  <a:pt x="460" y="322"/>
                  <a:pt x="552" y="414"/>
                </a:cubicBezTo>
                <a:cubicBezTo>
                  <a:pt x="613" y="475"/>
                  <a:pt x="598" y="445"/>
                  <a:pt x="674" y="537"/>
                </a:cubicBezTo>
                <a:cubicBezTo>
                  <a:pt x="644" y="506"/>
                  <a:pt x="690" y="537"/>
                  <a:pt x="644" y="491"/>
                </a:cubicBezTo>
                <a:lnTo>
                  <a:pt x="582" y="445"/>
                </a:lnTo>
                <a:cubicBezTo>
                  <a:pt x="582" y="445"/>
                  <a:pt x="582" y="445"/>
                  <a:pt x="582" y="429"/>
                </a:cubicBezTo>
                <a:cubicBezTo>
                  <a:pt x="567" y="429"/>
                  <a:pt x="567" y="429"/>
                  <a:pt x="552" y="414"/>
                </a:cubicBezTo>
                <a:cubicBezTo>
                  <a:pt x="506" y="383"/>
                  <a:pt x="506" y="414"/>
                  <a:pt x="506" y="383"/>
                </a:cubicBezTo>
                <a:cubicBezTo>
                  <a:pt x="506" y="368"/>
                  <a:pt x="490" y="368"/>
                  <a:pt x="490" y="368"/>
                </a:cubicBezTo>
                <a:lnTo>
                  <a:pt x="521" y="291"/>
                </a:lnTo>
                <a:cubicBezTo>
                  <a:pt x="521" y="291"/>
                  <a:pt x="536" y="276"/>
                  <a:pt x="536" y="276"/>
                </a:cubicBezTo>
                <a:lnTo>
                  <a:pt x="705" y="77"/>
                </a:lnTo>
                <a:cubicBezTo>
                  <a:pt x="720" y="46"/>
                  <a:pt x="735" y="46"/>
                  <a:pt x="735" y="0"/>
                </a:cubicBezTo>
                <a:cubicBezTo>
                  <a:pt x="690" y="16"/>
                  <a:pt x="444" y="337"/>
                  <a:pt x="398" y="399"/>
                </a:cubicBezTo>
                <a:cubicBezTo>
                  <a:pt x="352" y="460"/>
                  <a:pt x="322" y="475"/>
                  <a:pt x="276" y="537"/>
                </a:cubicBezTo>
                <a:lnTo>
                  <a:pt x="199" y="521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2C159C4F-3969-4EAD-AB99-D14826ADE1D8}"/>
              </a:ext>
            </a:extLst>
          </p:cNvPr>
          <p:cNvSpPr>
            <a:spLocks/>
          </p:cNvSpPr>
          <p:nvPr/>
        </p:nvSpPr>
        <p:spPr bwMode="auto">
          <a:xfrm>
            <a:off x="438150" y="4711700"/>
            <a:ext cx="98425" cy="276225"/>
          </a:xfrm>
          <a:custGeom>
            <a:avLst/>
            <a:gdLst>
              <a:gd name="T0" fmla="*/ 46 w 260"/>
              <a:gd name="T1" fmla="*/ 736 h 736"/>
              <a:gd name="T2" fmla="*/ 168 w 260"/>
              <a:gd name="T3" fmla="*/ 169 h 736"/>
              <a:gd name="T4" fmla="*/ 260 w 260"/>
              <a:gd name="T5" fmla="*/ 0 h 736"/>
              <a:gd name="T6" fmla="*/ 214 w 260"/>
              <a:gd name="T7" fmla="*/ 31 h 736"/>
              <a:gd name="T8" fmla="*/ 15 w 260"/>
              <a:gd name="T9" fmla="*/ 491 h 736"/>
              <a:gd name="T10" fmla="*/ 0 w 260"/>
              <a:gd name="T11" fmla="*/ 675 h 736"/>
              <a:gd name="T12" fmla="*/ 46 w 260"/>
              <a:gd name="T13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0" h="736">
                <a:moveTo>
                  <a:pt x="46" y="736"/>
                </a:moveTo>
                <a:cubicBezTo>
                  <a:pt x="107" y="613"/>
                  <a:pt x="0" y="460"/>
                  <a:pt x="168" y="169"/>
                </a:cubicBezTo>
                <a:cubicBezTo>
                  <a:pt x="214" y="108"/>
                  <a:pt x="245" y="77"/>
                  <a:pt x="260" y="0"/>
                </a:cubicBezTo>
                <a:cubicBezTo>
                  <a:pt x="214" y="31"/>
                  <a:pt x="245" y="16"/>
                  <a:pt x="214" y="31"/>
                </a:cubicBezTo>
                <a:cubicBezTo>
                  <a:pt x="76" y="154"/>
                  <a:pt x="30" y="322"/>
                  <a:pt x="15" y="491"/>
                </a:cubicBezTo>
                <a:lnTo>
                  <a:pt x="0" y="675"/>
                </a:lnTo>
                <a:cubicBezTo>
                  <a:pt x="30" y="736"/>
                  <a:pt x="0" y="690"/>
                  <a:pt x="46" y="73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D626FFBD-86EA-4AD4-8BD7-B10B55851202}"/>
              </a:ext>
            </a:extLst>
          </p:cNvPr>
          <p:cNvSpPr>
            <a:spLocks/>
          </p:cNvSpPr>
          <p:nvPr/>
        </p:nvSpPr>
        <p:spPr bwMode="auto">
          <a:xfrm>
            <a:off x="857250" y="3783013"/>
            <a:ext cx="96838" cy="258762"/>
          </a:xfrm>
          <a:custGeom>
            <a:avLst/>
            <a:gdLst>
              <a:gd name="T0" fmla="*/ 0 w 260"/>
              <a:gd name="T1" fmla="*/ 689 h 689"/>
              <a:gd name="T2" fmla="*/ 215 w 260"/>
              <a:gd name="T3" fmla="*/ 428 h 689"/>
              <a:gd name="T4" fmla="*/ 260 w 260"/>
              <a:gd name="T5" fmla="*/ 15 h 689"/>
              <a:gd name="T6" fmla="*/ 245 w 260"/>
              <a:gd name="T7" fmla="*/ 0 h 689"/>
              <a:gd name="T8" fmla="*/ 245 w 260"/>
              <a:gd name="T9" fmla="*/ 0 h 689"/>
              <a:gd name="T10" fmla="*/ 199 w 260"/>
              <a:gd name="T11" fmla="*/ 183 h 689"/>
              <a:gd name="T12" fmla="*/ 107 w 260"/>
              <a:gd name="T13" fmla="*/ 551 h 689"/>
              <a:gd name="T14" fmla="*/ 0 w 260"/>
              <a:gd name="T15" fmla="*/ 689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0" h="689">
                <a:moveTo>
                  <a:pt x="0" y="689"/>
                </a:moveTo>
                <a:cubicBezTo>
                  <a:pt x="107" y="674"/>
                  <a:pt x="184" y="536"/>
                  <a:pt x="215" y="428"/>
                </a:cubicBezTo>
                <a:cubicBezTo>
                  <a:pt x="215" y="398"/>
                  <a:pt x="260" y="61"/>
                  <a:pt x="260" y="15"/>
                </a:cubicBezTo>
                <a:cubicBezTo>
                  <a:pt x="260" y="15"/>
                  <a:pt x="245" y="0"/>
                  <a:pt x="245" y="0"/>
                </a:cubicBezTo>
                <a:cubicBezTo>
                  <a:pt x="245" y="0"/>
                  <a:pt x="245" y="0"/>
                  <a:pt x="245" y="0"/>
                </a:cubicBezTo>
                <a:cubicBezTo>
                  <a:pt x="215" y="30"/>
                  <a:pt x="199" y="137"/>
                  <a:pt x="199" y="183"/>
                </a:cubicBezTo>
                <a:cubicBezTo>
                  <a:pt x="169" y="337"/>
                  <a:pt x="215" y="367"/>
                  <a:pt x="107" y="551"/>
                </a:cubicBezTo>
                <a:cubicBezTo>
                  <a:pt x="77" y="597"/>
                  <a:pt x="31" y="628"/>
                  <a:pt x="0" y="68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C185D792-9016-4001-B2ED-E7EA5700B00A}"/>
              </a:ext>
            </a:extLst>
          </p:cNvPr>
          <p:cNvSpPr>
            <a:spLocks/>
          </p:cNvSpPr>
          <p:nvPr/>
        </p:nvSpPr>
        <p:spPr bwMode="auto">
          <a:xfrm>
            <a:off x="455613" y="5360988"/>
            <a:ext cx="155575" cy="263525"/>
          </a:xfrm>
          <a:custGeom>
            <a:avLst/>
            <a:gdLst>
              <a:gd name="T0" fmla="*/ 0 w 413"/>
              <a:gd name="T1" fmla="*/ 15 h 704"/>
              <a:gd name="T2" fmla="*/ 76 w 413"/>
              <a:gd name="T3" fmla="*/ 138 h 704"/>
              <a:gd name="T4" fmla="*/ 168 w 413"/>
              <a:gd name="T5" fmla="*/ 367 h 704"/>
              <a:gd name="T6" fmla="*/ 183 w 413"/>
              <a:gd name="T7" fmla="*/ 413 h 704"/>
              <a:gd name="T8" fmla="*/ 214 w 413"/>
              <a:gd name="T9" fmla="*/ 567 h 704"/>
              <a:gd name="T10" fmla="*/ 352 w 413"/>
              <a:gd name="T11" fmla="*/ 674 h 704"/>
              <a:gd name="T12" fmla="*/ 352 w 413"/>
              <a:gd name="T13" fmla="*/ 689 h 704"/>
              <a:gd name="T14" fmla="*/ 352 w 413"/>
              <a:gd name="T15" fmla="*/ 704 h 704"/>
              <a:gd name="T16" fmla="*/ 383 w 413"/>
              <a:gd name="T17" fmla="*/ 674 h 704"/>
              <a:gd name="T18" fmla="*/ 413 w 413"/>
              <a:gd name="T19" fmla="*/ 628 h 704"/>
              <a:gd name="T20" fmla="*/ 229 w 413"/>
              <a:gd name="T21" fmla="*/ 444 h 704"/>
              <a:gd name="T22" fmla="*/ 153 w 413"/>
              <a:gd name="T23" fmla="*/ 153 h 704"/>
              <a:gd name="T24" fmla="*/ 168 w 413"/>
              <a:gd name="T25" fmla="*/ 153 h 704"/>
              <a:gd name="T26" fmla="*/ 229 w 413"/>
              <a:gd name="T27" fmla="*/ 107 h 704"/>
              <a:gd name="T28" fmla="*/ 199 w 413"/>
              <a:gd name="T29" fmla="*/ 122 h 704"/>
              <a:gd name="T30" fmla="*/ 122 w 413"/>
              <a:gd name="T31" fmla="*/ 138 h 704"/>
              <a:gd name="T32" fmla="*/ 76 w 413"/>
              <a:gd name="T33" fmla="*/ 46 h 704"/>
              <a:gd name="T34" fmla="*/ 76 w 413"/>
              <a:gd name="T35" fmla="*/ 30 h 704"/>
              <a:gd name="T36" fmla="*/ 61 w 413"/>
              <a:gd name="T37" fmla="*/ 30 h 704"/>
              <a:gd name="T38" fmla="*/ 61 w 413"/>
              <a:gd name="T39" fmla="*/ 15 h 704"/>
              <a:gd name="T40" fmla="*/ 0 w 413"/>
              <a:gd name="T41" fmla="*/ 15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3" h="704">
                <a:moveTo>
                  <a:pt x="0" y="15"/>
                </a:moveTo>
                <a:cubicBezTo>
                  <a:pt x="46" y="76"/>
                  <a:pt x="46" y="61"/>
                  <a:pt x="76" y="138"/>
                </a:cubicBezTo>
                <a:lnTo>
                  <a:pt x="168" y="367"/>
                </a:lnTo>
                <a:cubicBezTo>
                  <a:pt x="168" y="383"/>
                  <a:pt x="183" y="398"/>
                  <a:pt x="183" y="413"/>
                </a:cubicBezTo>
                <a:cubicBezTo>
                  <a:pt x="199" y="475"/>
                  <a:pt x="229" y="459"/>
                  <a:pt x="214" y="567"/>
                </a:cubicBezTo>
                <a:cubicBezTo>
                  <a:pt x="306" y="567"/>
                  <a:pt x="275" y="536"/>
                  <a:pt x="352" y="674"/>
                </a:cubicBezTo>
                <a:cubicBezTo>
                  <a:pt x="352" y="674"/>
                  <a:pt x="352" y="674"/>
                  <a:pt x="352" y="689"/>
                </a:cubicBezTo>
                <a:cubicBezTo>
                  <a:pt x="352" y="689"/>
                  <a:pt x="352" y="689"/>
                  <a:pt x="352" y="704"/>
                </a:cubicBezTo>
                <a:lnTo>
                  <a:pt x="383" y="674"/>
                </a:lnTo>
                <a:cubicBezTo>
                  <a:pt x="413" y="643"/>
                  <a:pt x="398" y="658"/>
                  <a:pt x="413" y="628"/>
                </a:cubicBezTo>
                <a:cubicBezTo>
                  <a:pt x="291" y="551"/>
                  <a:pt x="275" y="567"/>
                  <a:pt x="229" y="444"/>
                </a:cubicBezTo>
                <a:cubicBezTo>
                  <a:pt x="199" y="352"/>
                  <a:pt x="153" y="275"/>
                  <a:pt x="153" y="153"/>
                </a:cubicBezTo>
                <a:cubicBezTo>
                  <a:pt x="153" y="153"/>
                  <a:pt x="168" y="138"/>
                  <a:pt x="168" y="153"/>
                </a:cubicBezTo>
                <a:cubicBezTo>
                  <a:pt x="168" y="168"/>
                  <a:pt x="199" y="76"/>
                  <a:pt x="229" y="107"/>
                </a:cubicBezTo>
                <a:cubicBezTo>
                  <a:pt x="199" y="122"/>
                  <a:pt x="260" y="107"/>
                  <a:pt x="199" y="122"/>
                </a:cubicBezTo>
                <a:cubicBezTo>
                  <a:pt x="153" y="138"/>
                  <a:pt x="183" y="138"/>
                  <a:pt x="122" y="138"/>
                </a:cubicBezTo>
                <a:lnTo>
                  <a:pt x="76" y="46"/>
                </a:lnTo>
                <a:cubicBezTo>
                  <a:pt x="76" y="46"/>
                  <a:pt x="76" y="46"/>
                  <a:pt x="76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30"/>
                  <a:pt x="61" y="30"/>
                  <a:pt x="61" y="15"/>
                </a:cubicBezTo>
                <a:cubicBezTo>
                  <a:pt x="46" y="15"/>
                  <a:pt x="15" y="0"/>
                  <a:pt x="0" y="1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5673BD6F-294A-488F-B8E0-896DB8FFD375}"/>
              </a:ext>
            </a:extLst>
          </p:cNvPr>
          <p:cNvSpPr>
            <a:spLocks/>
          </p:cNvSpPr>
          <p:nvPr/>
        </p:nvSpPr>
        <p:spPr bwMode="auto">
          <a:xfrm>
            <a:off x="4964113" y="5080000"/>
            <a:ext cx="201613" cy="239712"/>
          </a:xfrm>
          <a:custGeom>
            <a:avLst/>
            <a:gdLst>
              <a:gd name="T0" fmla="*/ 0 w 536"/>
              <a:gd name="T1" fmla="*/ 643 h 643"/>
              <a:gd name="T2" fmla="*/ 76 w 536"/>
              <a:gd name="T3" fmla="*/ 567 h 643"/>
              <a:gd name="T4" fmla="*/ 92 w 536"/>
              <a:gd name="T5" fmla="*/ 552 h 643"/>
              <a:gd name="T6" fmla="*/ 92 w 536"/>
              <a:gd name="T7" fmla="*/ 536 h 643"/>
              <a:gd name="T8" fmla="*/ 138 w 536"/>
              <a:gd name="T9" fmla="*/ 475 h 643"/>
              <a:gd name="T10" fmla="*/ 275 w 536"/>
              <a:gd name="T11" fmla="*/ 337 h 643"/>
              <a:gd name="T12" fmla="*/ 367 w 536"/>
              <a:gd name="T13" fmla="*/ 368 h 643"/>
              <a:gd name="T14" fmla="*/ 505 w 536"/>
              <a:gd name="T15" fmla="*/ 490 h 643"/>
              <a:gd name="T16" fmla="*/ 505 w 536"/>
              <a:gd name="T17" fmla="*/ 475 h 643"/>
              <a:gd name="T18" fmla="*/ 505 w 536"/>
              <a:gd name="T19" fmla="*/ 429 h 643"/>
              <a:gd name="T20" fmla="*/ 490 w 536"/>
              <a:gd name="T21" fmla="*/ 398 h 643"/>
              <a:gd name="T22" fmla="*/ 413 w 536"/>
              <a:gd name="T23" fmla="*/ 337 h 643"/>
              <a:gd name="T24" fmla="*/ 398 w 536"/>
              <a:gd name="T25" fmla="*/ 322 h 643"/>
              <a:gd name="T26" fmla="*/ 352 w 536"/>
              <a:gd name="T27" fmla="*/ 260 h 643"/>
              <a:gd name="T28" fmla="*/ 398 w 536"/>
              <a:gd name="T29" fmla="*/ 199 h 643"/>
              <a:gd name="T30" fmla="*/ 413 w 536"/>
              <a:gd name="T31" fmla="*/ 168 h 643"/>
              <a:gd name="T32" fmla="*/ 444 w 536"/>
              <a:gd name="T33" fmla="*/ 153 h 643"/>
              <a:gd name="T34" fmla="*/ 444 w 536"/>
              <a:gd name="T35" fmla="*/ 138 h 643"/>
              <a:gd name="T36" fmla="*/ 459 w 536"/>
              <a:gd name="T37" fmla="*/ 107 h 643"/>
              <a:gd name="T38" fmla="*/ 490 w 536"/>
              <a:gd name="T39" fmla="*/ 77 h 643"/>
              <a:gd name="T40" fmla="*/ 536 w 536"/>
              <a:gd name="T41" fmla="*/ 0 h 643"/>
              <a:gd name="T42" fmla="*/ 367 w 536"/>
              <a:gd name="T43" fmla="*/ 199 h 643"/>
              <a:gd name="T44" fmla="*/ 352 w 536"/>
              <a:gd name="T45" fmla="*/ 214 h 643"/>
              <a:gd name="T46" fmla="*/ 321 w 536"/>
              <a:gd name="T47" fmla="*/ 291 h 643"/>
              <a:gd name="T48" fmla="*/ 337 w 536"/>
              <a:gd name="T49" fmla="*/ 306 h 643"/>
              <a:gd name="T50" fmla="*/ 383 w 536"/>
              <a:gd name="T51" fmla="*/ 337 h 643"/>
              <a:gd name="T52" fmla="*/ 413 w 536"/>
              <a:gd name="T53" fmla="*/ 352 h 643"/>
              <a:gd name="T54" fmla="*/ 413 w 536"/>
              <a:gd name="T55" fmla="*/ 368 h 643"/>
              <a:gd name="T56" fmla="*/ 475 w 536"/>
              <a:gd name="T57" fmla="*/ 414 h 643"/>
              <a:gd name="T58" fmla="*/ 505 w 536"/>
              <a:gd name="T59" fmla="*/ 460 h 643"/>
              <a:gd name="T60" fmla="*/ 383 w 536"/>
              <a:gd name="T61" fmla="*/ 337 h 643"/>
              <a:gd name="T62" fmla="*/ 229 w 536"/>
              <a:gd name="T63" fmla="*/ 368 h 643"/>
              <a:gd name="T64" fmla="*/ 153 w 536"/>
              <a:gd name="T65" fmla="*/ 414 h 643"/>
              <a:gd name="T66" fmla="*/ 76 w 536"/>
              <a:gd name="T67" fmla="*/ 536 h 643"/>
              <a:gd name="T68" fmla="*/ 61 w 536"/>
              <a:gd name="T69" fmla="*/ 536 h 643"/>
              <a:gd name="T70" fmla="*/ 0 w 536"/>
              <a:gd name="T71" fmla="*/ 643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36" h="643">
                <a:moveTo>
                  <a:pt x="0" y="643"/>
                </a:moveTo>
                <a:cubicBezTo>
                  <a:pt x="61" y="613"/>
                  <a:pt x="46" y="597"/>
                  <a:pt x="76" y="567"/>
                </a:cubicBezTo>
                <a:lnTo>
                  <a:pt x="92" y="552"/>
                </a:lnTo>
                <a:cubicBezTo>
                  <a:pt x="92" y="552"/>
                  <a:pt x="92" y="552"/>
                  <a:pt x="92" y="536"/>
                </a:cubicBezTo>
                <a:lnTo>
                  <a:pt x="138" y="475"/>
                </a:lnTo>
                <a:cubicBezTo>
                  <a:pt x="183" y="429"/>
                  <a:pt x="229" y="398"/>
                  <a:pt x="275" y="337"/>
                </a:cubicBezTo>
                <a:lnTo>
                  <a:pt x="367" y="368"/>
                </a:lnTo>
                <a:cubicBezTo>
                  <a:pt x="444" y="429"/>
                  <a:pt x="475" y="475"/>
                  <a:pt x="505" y="490"/>
                </a:cubicBezTo>
                <a:cubicBezTo>
                  <a:pt x="505" y="490"/>
                  <a:pt x="505" y="475"/>
                  <a:pt x="505" y="475"/>
                </a:cubicBezTo>
                <a:cubicBezTo>
                  <a:pt x="505" y="475"/>
                  <a:pt x="521" y="460"/>
                  <a:pt x="505" y="429"/>
                </a:cubicBezTo>
                <a:cubicBezTo>
                  <a:pt x="505" y="429"/>
                  <a:pt x="505" y="398"/>
                  <a:pt x="490" y="398"/>
                </a:cubicBezTo>
                <a:lnTo>
                  <a:pt x="413" y="337"/>
                </a:lnTo>
                <a:cubicBezTo>
                  <a:pt x="413" y="337"/>
                  <a:pt x="398" y="322"/>
                  <a:pt x="398" y="322"/>
                </a:cubicBezTo>
                <a:lnTo>
                  <a:pt x="352" y="260"/>
                </a:lnTo>
                <a:cubicBezTo>
                  <a:pt x="367" y="214"/>
                  <a:pt x="367" y="230"/>
                  <a:pt x="398" y="199"/>
                </a:cubicBezTo>
                <a:cubicBezTo>
                  <a:pt x="413" y="184"/>
                  <a:pt x="398" y="184"/>
                  <a:pt x="413" y="168"/>
                </a:cubicBezTo>
                <a:lnTo>
                  <a:pt x="444" y="153"/>
                </a:lnTo>
                <a:cubicBezTo>
                  <a:pt x="444" y="138"/>
                  <a:pt x="444" y="138"/>
                  <a:pt x="444" y="138"/>
                </a:cubicBezTo>
                <a:cubicBezTo>
                  <a:pt x="459" y="123"/>
                  <a:pt x="459" y="123"/>
                  <a:pt x="459" y="107"/>
                </a:cubicBezTo>
                <a:lnTo>
                  <a:pt x="490" y="77"/>
                </a:lnTo>
                <a:cubicBezTo>
                  <a:pt x="521" y="31"/>
                  <a:pt x="505" y="46"/>
                  <a:pt x="536" y="0"/>
                </a:cubicBezTo>
                <a:lnTo>
                  <a:pt x="367" y="199"/>
                </a:lnTo>
                <a:cubicBezTo>
                  <a:pt x="367" y="199"/>
                  <a:pt x="352" y="214"/>
                  <a:pt x="352" y="214"/>
                </a:cubicBezTo>
                <a:lnTo>
                  <a:pt x="321" y="291"/>
                </a:lnTo>
                <a:cubicBezTo>
                  <a:pt x="321" y="291"/>
                  <a:pt x="337" y="291"/>
                  <a:pt x="337" y="306"/>
                </a:cubicBezTo>
                <a:cubicBezTo>
                  <a:pt x="337" y="337"/>
                  <a:pt x="337" y="306"/>
                  <a:pt x="383" y="337"/>
                </a:cubicBezTo>
                <a:cubicBezTo>
                  <a:pt x="398" y="352"/>
                  <a:pt x="398" y="352"/>
                  <a:pt x="413" y="352"/>
                </a:cubicBezTo>
                <a:cubicBezTo>
                  <a:pt x="413" y="368"/>
                  <a:pt x="413" y="368"/>
                  <a:pt x="413" y="368"/>
                </a:cubicBezTo>
                <a:lnTo>
                  <a:pt x="475" y="414"/>
                </a:lnTo>
                <a:cubicBezTo>
                  <a:pt x="521" y="460"/>
                  <a:pt x="475" y="429"/>
                  <a:pt x="505" y="460"/>
                </a:cubicBezTo>
                <a:cubicBezTo>
                  <a:pt x="429" y="368"/>
                  <a:pt x="444" y="398"/>
                  <a:pt x="383" y="337"/>
                </a:cubicBezTo>
                <a:cubicBezTo>
                  <a:pt x="291" y="245"/>
                  <a:pt x="260" y="322"/>
                  <a:pt x="229" y="368"/>
                </a:cubicBezTo>
                <a:cubicBezTo>
                  <a:pt x="199" y="383"/>
                  <a:pt x="183" y="383"/>
                  <a:pt x="153" y="414"/>
                </a:cubicBezTo>
                <a:cubicBezTo>
                  <a:pt x="122" y="460"/>
                  <a:pt x="153" y="460"/>
                  <a:pt x="76" y="536"/>
                </a:cubicBezTo>
                <a:cubicBezTo>
                  <a:pt x="76" y="536"/>
                  <a:pt x="76" y="536"/>
                  <a:pt x="61" y="536"/>
                </a:cubicBezTo>
                <a:cubicBezTo>
                  <a:pt x="46" y="567"/>
                  <a:pt x="15" y="582"/>
                  <a:pt x="0" y="64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D8EEB920-7850-43D7-827C-D0CD2CEA38DD}"/>
              </a:ext>
            </a:extLst>
          </p:cNvPr>
          <p:cNvSpPr>
            <a:spLocks/>
          </p:cNvSpPr>
          <p:nvPr/>
        </p:nvSpPr>
        <p:spPr bwMode="auto">
          <a:xfrm>
            <a:off x="157163" y="4603750"/>
            <a:ext cx="177800" cy="153987"/>
          </a:xfrm>
          <a:custGeom>
            <a:avLst/>
            <a:gdLst>
              <a:gd name="T0" fmla="*/ 0 w 475"/>
              <a:gd name="T1" fmla="*/ 322 h 414"/>
              <a:gd name="T2" fmla="*/ 0 w 475"/>
              <a:gd name="T3" fmla="*/ 414 h 414"/>
              <a:gd name="T4" fmla="*/ 122 w 475"/>
              <a:gd name="T5" fmla="*/ 322 h 414"/>
              <a:gd name="T6" fmla="*/ 291 w 475"/>
              <a:gd name="T7" fmla="*/ 261 h 414"/>
              <a:gd name="T8" fmla="*/ 475 w 475"/>
              <a:gd name="T9" fmla="*/ 0 h 414"/>
              <a:gd name="T10" fmla="*/ 383 w 475"/>
              <a:gd name="T11" fmla="*/ 108 h 414"/>
              <a:gd name="T12" fmla="*/ 138 w 475"/>
              <a:gd name="T13" fmla="*/ 261 h 414"/>
              <a:gd name="T14" fmla="*/ 0 w 475"/>
              <a:gd name="T15" fmla="*/ 322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5" h="414">
                <a:moveTo>
                  <a:pt x="0" y="322"/>
                </a:moveTo>
                <a:lnTo>
                  <a:pt x="0" y="414"/>
                </a:lnTo>
                <a:cubicBezTo>
                  <a:pt x="61" y="383"/>
                  <a:pt x="31" y="353"/>
                  <a:pt x="122" y="322"/>
                </a:cubicBezTo>
                <a:cubicBezTo>
                  <a:pt x="199" y="307"/>
                  <a:pt x="230" y="291"/>
                  <a:pt x="291" y="261"/>
                </a:cubicBezTo>
                <a:cubicBezTo>
                  <a:pt x="337" y="215"/>
                  <a:pt x="475" y="92"/>
                  <a:pt x="475" y="0"/>
                </a:cubicBezTo>
                <a:cubicBezTo>
                  <a:pt x="414" y="16"/>
                  <a:pt x="429" y="31"/>
                  <a:pt x="383" y="108"/>
                </a:cubicBezTo>
                <a:cubicBezTo>
                  <a:pt x="337" y="169"/>
                  <a:pt x="230" y="245"/>
                  <a:pt x="138" y="261"/>
                </a:cubicBezTo>
                <a:cubicBezTo>
                  <a:pt x="31" y="291"/>
                  <a:pt x="77" y="276"/>
                  <a:pt x="0" y="32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41D59E7A-5B95-4320-BE97-44BA5FEA4C08}"/>
              </a:ext>
            </a:extLst>
          </p:cNvPr>
          <p:cNvSpPr>
            <a:spLocks/>
          </p:cNvSpPr>
          <p:nvPr/>
        </p:nvSpPr>
        <p:spPr bwMode="auto">
          <a:xfrm>
            <a:off x="2279650" y="6030913"/>
            <a:ext cx="155575" cy="52387"/>
          </a:xfrm>
          <a:custGeom>
            <a:avLst/>
            <a:gdLst>
              <a:gd name="T0" fmla="*/ 413 w 413"/>
              <a:gd name="T1" fmla="*/ 138 h 138"/>
              <a:gd name="T2" fmla="*/ 214 w 413"/>
              <a:gd name="T3" fmla="*/ 46 h 138"/>
              <a:gd name="T4" fmla="*/ 0 w 413"/>
              <a:gd name="T5" fmla="*/ 92 h 138"/>
              <a:gd name="T6" fmla="*/ 321 w 413"/>
              <a:gd name="T7" fmla="*/ 123 h 138"/>
              <a:gd name="T8" fmla="*/ 413 w 413"/>
              <a:gd name="T9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" h="138">
                <a:moveTo>
                  <a:pt x="413" y="138"/>
                </a:moveTo>
                <a:cubicBezTo>
                  <a:pt x="413" y="61"/>
                  <a:pt x="413" y="61"/>
                  <a:pt x="214" y="46"/>
                </a:cubicBezTo>
                <a:cubicBezTo>
                  <a:pt x="91" y="31"/>
                  <a:pt x="15" y="0"/>
                  <a:pt x="0" y="92"/>
                </a:cubicBezTo>
                <a:cubicBezTo>
                  <a:pt x="76" y="138"/>
                  <a:pt x="275" y="123"/>
                  <a:pt x="321" y="123"/>
                </a:cubicBezTo>
                <a:cubicBezTo>
                  <a:pt x="352" y="138"/>
                  <a:pt x="367" y="138"/>
                  <a:pt x="413" y="13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B1709822-5BED-42FE-BE04-E35932B27AB4}"/>
              </a:ext>
            </a:extLst>
          </p:cNvPr>
          <p:cNvSpPr>
            <a:spLocks/>
          </p:cNvSpPr>
          <p:nvPr/>
        </p:nvSpPr>
        <p:spPr bwMode="auto">
          <a:xfrm>
            <a:off x="1281113" y="5934075"/>
            <a:ext cx="177800" cy="114300"/>
          </a:xfrm>
          <a:custGeom>
            <a:avLst/>
            <a:gdLst>
              <a:gd name="T0" fmla="*/ 61 w 475"/>
              <a:gd name="T1" fmla="*/ 168 h 306"/>
              <a:gd name="T2" fmla="*/ 30 w 475"/>
              <a:gd name="T3" fmla="*/ 291 h 306"/>
              <a:gd name="T4" fmla="*/ 107 w 475"/>
              <a:gd name="T5" fmla="*/ 291 h 306"/>
              <a:gd name="T6" fmla="*/ 337 w 475"/>
              <a:gd name="T7" fmla="*/ 122 h 306"/>
              <a:gd name="T8" fmla="*/ 138 w 475"/>
              <a:gd name="T9" fmla="*/ 306 h 306"/>
              <a:gd name="T10" fmla="*/ 153 w 475"/>
              <a:gd name="T11" fmla="*/ 306 h 306"/>
              <a:gd name="T12" fmla="*/ 184 w 475"/>
              <a:gd name="T13" fmla="*/ 291 h 306"/>
              <a:gd name="T14" fmla="*/ 184 w 475"/>
              <a:gd name="T15" fmla="*/ 275 h 306"/>
              <a:gd name="T16" fmla="*/ 276 w 475"/>
              <a:gd name="T17" fmla="*/ 214 h 306"/>
              <a:gd name="T18" fmla="*/ 291 w 475"/>
              <a:gd name="T19" fmla="*/ 214 h 306"/>
              <a:gd name="T20" fmla="*/ 291 w 475"/>
              <a:gd name="T21" fmla="*/ 199 h 306"/>
              <a:gd name="T22" fmla="*/ 475 w 475"/>
              <a:gd name="T23" fmla="*/ 0 h 306"/>
              <a:gd name="T24" fmla="*/ 413 w 475"/>
              <a:gd name="T25" fmla="*/ 30 h 306"/>
              <a:gd name="T26" fmla="*/ 184 w 475"/>
              <a:gd name="T27" fmla="*/ 214 h 306"/>
              <a:gd name="T28" fmla="*/ 61 w 475"/>
              <a:gd name="T29" fmla="*/ 275 h 306"/>
              <a:gd name="T30" fmla="*/ 61 w 475"/>
              <a:gd name="T31" fmla="*/ 168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5" h="306">
                <a:moveTo>
                  <a:pt x="61" y="168"/>
                </a:moveTo>
                <a:cubicBezTo>
                  <a:pt x="46" y="184"/>
                  <a:pt x="0" y="168"/>
                  <a:pt x="30" y="291"/>
                </a:cubicBezTo>
                <a:lnTo>
                  <a:pt x="107" y="291"/>
                </a:lnTo>
                <a:cubicBezTo>
                  <a:pt x="245" y="275"/>
                  <a:pt x="306" y="153"/>
                  <a:pt x="337" y="122"/>
                </a:cubicBezTo>
                <a:lnTo>
                  <a:pt x="138" y="306"/>
                </a:lnTo>
                <a:cubicBezTo>
                  <a:pt x="138" y="306"/>
                  <a:pt x="153" y="306"/>
                  <a:pt x="153" y="306"/>
                </a:cubicBezTo>
                <a:lnTo>
                  <a:pt x="184" y="291"/>
                </a:lnTo>
                <a:cubicBezTo>
                  <a:pt x="184" y="291"/>
                  <a:pt x="184" y="275"/>
                  <a:pt x="184" y="275"/>
                </a:cubicBezTo>
                <a:lnTo>
                  <a:pt x="276" y="214"/>
                </a:lnTo>
                <a:cubicBezTo>
                  <a:pt x="276" y="214"/>
                  <a:pt x="291" y="214"/>
                  <a:pt x="291" y="214"/>
                </a:cubicBezTo>
                <a:cubicBezTo>
                  <a:pt x="291" y="214"/>
                  <a:pt x="291" y="199"/>
                  <a:pt x="291" y="199"/>
                </a:cubicBezTo>
                <a:cubicBezTo>
                  <a:pt x="398" y="76"/>
                  <a:pt x="459" y="46"/>
                  <a:pt x="475" y="0"/>
                </a:cubicBezTo>
                <a:cubicBezTo>
                  <a:pt x="444" y="0"/>
                  <a:pt x="429" y="0"/>
                  <a:pt x="413" y="30"/>
                </a:cubicBezTo>
                <a:lnTo>
                  <a:pt x="184" y="214"/>
                </a:lnTo>
                <a:cubicBezTo>
                  <a:pt x="153" y="245"/>
                  <a:pt x="107" y="260"/>
                  <a:pt x="61" y="275"/>
                </a:cubicBezTo>
                <a:lnTo>
                  <a:pt x="61" y="168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ACA164BF-9B3B-451E-B1DA-CCE3F2FE24D8}"/>
              </a:ext>
            </a:extLst>
          </p:cNvPr>
          <p:cNvSpPr>
            <a:spLocks/>
          </p:cNvSpPr>
          <p:nvPr/>
        </p:nvSpPr>
        <p:spPr bwMode="auto">
          <a:xfrm>
            <a:off x="2681288" y="4930775"/>
            <a:ext cx="173038" cy="92075"/>
          </a:xfrm>
          <a:custGeom>
            <a:avLst/>
            <a:gdLst>
              <a:gd name="T0" fmla="*/ 460 w 460"/>
              <a:gd name="T1" fmla="*/ 0 h 245"/>
              <a:gd name="T2" fmla="*/ 337 w 460"/>
              <a:gd name="T3" fmla="*/ 30 h 245"/>
              <a:gd name="T4" fmla="*/ 169 w 460"/>
              <a:gd name="T5" fmla="*/ 107 h 245"/>
              <a:gd name="T6" fmla="*/ 31 w 460"/>
              <a:gd name="T7" fmla="*/ 168 h 245"/>
              <a:gd name="T8" fmla="*/ 368 w 460"/>
              <a:gd name="T9" fmla="*/ 76 h 245"/>
              <a:gd name="T10" fmla="*/ 460 w 460"/>
              <a:gd name="T1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0" h="245">
                <a:moveTo>
                  <a:pt x="460" y="0"/>
                </a:moveTo>
                <a:cubicBezTo>
                  <a:pt x="414" y="0"/>
                  <a:pt x="398" y="15"/>
                  <a:pt x="337" y="30"/>
                </a:cubicBezTo>
                <a:lnTo>
                  <a:pt x="169" y="107"/>
                </a:lnTo>
                <a:cubicBezTo>
                  <a:pt x="61" y="138"/>
                  <a:pt x="0" y="107"/>
                  <a:pt x="31" y="168"/>
                </a:cubicBezTo>
                <a:cubicBezTo>
                  <a:pt x="77" y="245"/>
                  <a:pt x="230" y="122"/>
                  <a:pt x="368" y="76"/>
                </a:cubicBezTo>
                <a:cubicBezTo>
                  <a:pt x="429" y="61"/>
                  <a:pt x="444" y="61"/>
                  <a:pt x="460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72FDEB39-5173-4ED6-9D33-EBC57D54CDF9}"/>
              </a:ext>
            </a:extLst>
          </p:cNvPr>
          <p:cNvSpPr>
            <a:spLocks/>
          </p:cNvSpPr>
          <p:nvPr/>
        </p:nvSpPr>
        <p:spPr bwMode="auto">
          <a:xfrm>
            <a:off x="5240338" y="2659063"/>
            <a:ext cx="85725" cy="206375"/>
          </a:xfrm>
          <a:custGeom>
            <a:avLst/>
            <a:gdLst>
              <a:gd name="T0" fmla="*/ 199 w 230"/>
              <a:gd name="T1" fmla="*/ 551 h 551"/>
              <a:gd name="T2" fmla="*/ 107 w 230"/>
              <a:gd name="T3" fmla="*/ 76 h 551"/>
              <a:gd name="T4" fmla="*/ 61 w 230"/>
              <a:gd name="T5" fmla="*/ 0 h 551"/>
              <a:gd name="T6" fmla="*/ 77 w 230"/>
              <a:gd name="T7" fmla="*/ 138 h 551"/>
              <a:gd name="T8" fmla="*/ 123 w 230"/>
              <a:gd name="T9" fmla="*/ 275 h 551"/>
              <a:gd name="T10" fmla="*/ 199 w 230"/>
              <a:gd name="T11" fmla="*/ 551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0" h="551">
                <a:moveTo>
                  <a:pt x="199" y="551"/>
                </a:moveTo>
                <a:cubicBezTo>
                  <a:pt x="230" y="490"/>
                  <a:pt x="138" y="153"/>
                  <a:pt x="107" y="76"/>
                </a:cubicBezTo>
                <a:lnTo>
                  <a:pt x="61" y="0"/>
                </a:lnTo>
                <a:cubicBezTo>
                  <a:pt x="46" y="15"/>
                  <a:pt x="0" y="0"/>
                  <a:pt x="77" y="138"/>
                </a:cubicBezTo>
                <a:cubicBezTo>
                  <a:pt x="107" y="199"/>
                  <a:pt x="92" y="230"/>
                  <a:pt x="123" y="275"/>
                </a:cubicBezTo>
                <a:cubicBezTo>
                  <a:pt x="138" y="337"/>
                  <a:pt x="184" y="521"/>
                  <a:pt x="199" y="55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C9F52FFF-196B-4FB2-B348-E51756020AC8}"/>
              </a:ext>
            </a:extLst>
          </p:cNvPr>
          <p:cNvSpPr>
            <a:spLocks/>
          </p:cNvSpPr>
          <p:nvPr/>
        </p:nvSpPr>
        <p:spPr bwMode="auto">
          <a:xfrm>
            <a:off x="2520950" y="6026150"/>
            <a:ext cx="138113" cy="46037"/>
          </a:xfrm>
          <a:custGeom>
            <a:avLst/>
            <a:gdLst>
              <a:gd name="T0" fmla="*/ 276 w 368"/>
              <a:gd name="T1" fmla="*/ 46 h 122"/>
              <a:gd name="T2" fmla="*/ 0 w 368"/>
              <a:gd name="T3" fmla="*/ 76 h 122"/>
              <a:gd name="T4" fmla="*/ 352 w 368"/>
              <a:gd name="T5" fmla="*/ 92 h 122"/>
              <a:gd name="T6" fmla="*/ 276 w 368"/>
              <a:gd name="T7" fmla="*/ 46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22">
                <a:moveTo>
                  <a:pt x="276" y="46"/>
                </a:moveTo>
                <a:cubicBezTo>
                  <a:pt x="107" y="30"/>
                  <a:pt x="31" y="0"/>
                  <a:pt x="0" y="76"/>
                </a:cubicBezTo>
                <a:cubicBezTo>
                  <a:pt x="31" y="92"/>
                  <a:pt x="306" y="122"/>
                  <a:pt x="352" y="92"/>
                </a:cubicBezTo>
                <a:cubicBezTo>
                  <a:pt x="352" y="76"/>
                  <a:pt x="368" y="46"/>
                  <a:pt x="276" y="4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82A9B212-8D10-4B84-9357-6A344F1EE351}"/>
              </a:ext>
            </a:extLst>
          </p:cNvPr>
          <p:cNvSpPr>
            <a:spLocks/>
          </p:cNvSpPr>
          <p:nvPr/>
        </p:nvSpPr>
        <p:spPr bwMode="auto">
          <a:xfrm>
            <a:off x="3128963" y="3352800"/>
            <a:ext cx="96838" cy="114300"/>
          </a:xfrm>
          <a:custGeom>
            <a:avLst/>
            <a:gdLst>
              <a:gd name="T0" fmla="*/ 260 w 260"/>
              <a:gd name="T1" fmla="*/ 261 h 307"/>
              <a:gd name="T2" fmla="*/ 153 w 260"/>
              <a:gd name="T3" fmla="*/ 123 h 307"/>
              <a:gd name="T4" fmla="*/ 77 w 260"/>
              <a:gd name="T5" fmla="*/ 77 h 307"/>
              <a:gd name="T6" fmla="*/ 31 w 260"/>
              <a:gd name="T7" fmla="*/ 0 h 307"/>
              <a:gd name="T8" fmla="*/ 31 w 260"/>
              <a:gd name="T9" fmla="*/ 92 h 307"/>
              <a:gd name="T10" fmla="*/ 92 w 260"/>
              <a:gd name="T11" fmla="*/ 169 h 307"/>
              <a:gd name="T12" fmla="*/ 260 w 260"/>
              <a:gd name="T13" fmla="*/ 261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0" h="307">
                <a:moveTo>
                  <a:pt x="260" y="261"/>
                </a:moveTo>
                <a:lnTo>
                  <a:pt x="153" y="123"/>
                </a:lnTo>
                <a:cubicBezTo>
                  <a:pt x="138" y="108"/>
                  <a:pt x="107" y="108"/>
                  <a:pt x="77" y="77"/>
                </a:cubicBezTo>
                <a:cubicBezTo>
                  <a:pt x="61" y="46"/>
                  <a:pt x="61" y="31"/>
                  <a:pt x="31" y="0"/>
                </a:cubicBezTo>
                <a:cubicBezTo>
                  <a:pt x="0" y="46"/>
                  <a:pt x="0" y="46"/>
                  <a:pt x="31" y="92"/>
                </a:cubicBezTo>
                <a:cubicBezTo>
                  <a:pt x="46" y="138"/>
                  <a:pt x="61" y="138"/>
                  <a:pt x="92" y="169"/>
                </a:cubicBezTo>
                <a:cubicBezTo>
                  <a:pt x="184" y="246"/>
                  <a:pt x="184" y="307"/>
                  <a:pt x="260" y="26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2ADB2CD1-47F8-4841-BD6A-8286436F2615}"/>
              </a:ext>
            </a:extLst>
          </p:cNvPr>
          <p:cNvSpPr>
            <a:spLocks/>
          </p:cNvSpPr>
          <p:nvPr/>
        </p:nvSpPr>
        <p:spPr bwMode="auto">
          <a:xfrm>
            <a:off x="288925" y="3559175"/>
            <a:ext cx="160338" cy="63500"/>
          </a:xfrm>
          <a:custGeom>
            <a:avLst/>
            <a:gdLst>
              <a:gd name="T0" fmla="*/ 0 w 429"/>
              <a:gd name="T1" fmla="*/ 77 h 169"/>
              <a:gd name="T2" fmla="*/ 0 w 429"/>
              <a:gd name="T3" fmla="*/ 138 h 169"/>
              <a:gd name="T4" fmla="*/ 215 w 429"/>
              <a:gd name="T5" fmla="*/ 169 h 169"/>
              <a:gd name="T6" fmla="*/ 322 w 429"/>
              <a:gd name="T7" fmla="*/ 77 h 169"/>
              <a:gd name="T8" fmla="*/ 92 w 429"/>
              <a:gd name="T9" fmla="*/ 92 h 169"/>
              <a:gd name="T10" fmla="*/ 0 w 429"/>
              <a:gd name="T11" fmla="*/ 7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9" h="169">
                <a:moveTo>
                  <a:pt x="0" y="77"/>
                </a:moveTo>
                <a:lnTo>
                  <a:pt x="0" y="138"/>
                </a:lnTo>
                <a:cubicBezTo>
                  <a:pt x="46" y="107"/>
                  <a:pt x="154" y="169"/>
                  <a:pt x="215" y="169"/>
                </a:cubicBezTo>
                <a:cubicBezTo>
                  <a:pt x="337" y="169"/>
                  <a:pt x="429" y="0"/>
                  <a:pt x="322" y="77"/>
                </a:cubicBezTo>
                <a:cubicBezTo>
                  <a:pt x="230" y="138"/>
                  <a:pt x="199" y="123"/>
                  <a:pt x="92" y="92"/>
                </a:cubicBezTo>
                <a:lnTo>
                  <a:pt x="0" y="77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2EF5D478-6FEA-4411-939A-14F8199450E4}"/>
              </a:ext>
            </a:extLst>
          </p:cNvPr>
          <p:cNvSpPr>
            <a:spLocks/>
          </p:cNvSpPr>
          <p:nvPr/>
        </p:nvSpPr>
        <p:spPr bwMode="auto">
          <a:xfrm>
            <a:off x="157163" y="3971925"/>
            <a:ext cx="138113" cy="46037"/>
          </a:xfrm>
          <a:custGeom>
            <a:avLst/>
            <a:gdLst>
              <a:gd name="T0" fmla="*/ 0 w 368"/>
              <a:gd name="T1" fmla="*/ 46 h 123"/>
              <a:gd name="T2" fmla="*/ 0 w 368"/>
              <a:gd name="T3" fmla="*/ 92 h 123"/>
              <a:gd name="T4" fmla="*/ 214 w 368"/>
              <a:gd name="T5" fmla="*/ 92 h 123"/>
              <a:gd name="T6" fmla="*/ 368 w 368"/>
              <a:gd name="T7" fmla="*/ 0 h 123"/>
              <a:gd name="T8" fmla="*/ 291 w 368"/>
              <a:gd name="T9" fmla="*/ 31 h 123"/>
              <a:gd name="T10" fmla="*/ 199 w 368"/>
              <a:gd name="T11" fmla="*/ 46 h 123"/>
              <a:gd name="T12" fmla="*/ 0 w 368"/>
              <a:gd name="T13" fmla="*/ 4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8" h="123">
                <a:moveTo>
                  <a:pt x="0" y="46"/>
                </a:moveTo>
                <a:lnTo>
                  <a:pt x="0" y="92"/>
                </a:lnTo>
                <a:cubicBezTo>
                  <a:pt x="92" y="92"/>
                  <a:pt x="122" y="123"/>
                  <a:pt x="214" y="92"/>
                </a:cubicBezTo>
                <a:cubicBezTo>
                  <a:pt x="306" y="61"/>
                  <a:pt x="368" y="92"/>
                  <a:pt x="368" y="0"/>
                </a:cubicBezTo>
                <a:cubicBezTo>
                  <a:pt x="322" y="15"/>
                  <a:pt x="352" y="15"/>
                  <a:pt x="291" y="31"/>
                </a:cubicBezTo>
                <a:cubicBezTo>
                  <a:pt x="245" y="46"/>
                  <a:pt x="245" y="31"/>
                  <a:pt x="199" y="46"/>
                </a:cubicBezTo>
                <a:cubicBezTo>
                  <a:pt x="77" y="77"/>
                  <a:pt x="107" y="61"/>
                  <a:pt x="0" y="4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E980382-7BA9-4232-B14F-08D9671B8DF3}"/>
              </a:ext>
            </a:extLst>
          </p:cNvPr>
          <p:cNvSpPr>
            <a:spLocks/>
          </p:cNvSpPr>
          <p:nvPr/>
        </p:nvSpPr>
        <p:spPr bwMode="auto">
          <a:xfrm>
            <a:off x="2125663" y="1550988"/>
            <a:ext cx="90488" cy="120650"/>
          </a:xfrm>
          <a:custGeom>
            <a:avLst/>
            <a:gdLst>
              <a:gd name="T0" fmla="*/ 245 w 245"/>
              <a:gd name="T1" fmla="*/ 291 h 322"/>
              <a:gd name="T2" fmla="*/ 107 w 245"/>
              <a:gd name="T3" fmla="*/ 92 h 322"/>
              <a:gd name="T4" fmla="*/ 61 w 245"/>
              <a:gd name="T5" fmla="*/ 0 h 322"/>
              <a:gd name="T6" fmla="*/ 138 w 245"/>
              <a:gd name="T7" fmla="*/ 230 h 322"/>
              <a:gd name="T8" fmla="*/ 245 w 245"/>
              <a:gd name="T9" fmla="*/ 291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322">
                <a:moveTo>
                  <a:pt x="245" y="291"/>
                </a:moveTo>
                <a:lnTo>
                  <a:pt x="107" y="92"/>
                </a:lnTo>
                <a:cubicBezTo>
                  <a:pt x="77" y="76"/>
                  <a:pt x="61" y="30"/>
                  <a:pt x="61" y="0"/>
                </a:cubicBezTo>
                <a:cubicBezTo>
                  <a:pt x="0" y="61"/>
                  <a:pt x="61" y="122"/>
                  <a:pt x="138" y="230"/>
                </a:cubicBezTo>
                <a:cubicBezTo>
                  <a:pt x="184" y="291"/>
                  <a:pt x="214" y="322"/>
                  <a:pt x="245" y="29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6BEC2F5B-F1D1-42B3-B146-799B598BFA90}"/>
              </a:ext>
            </a:extLst>
          </p:cNvPr>
          <p:cNvSpPr>
            <a:spLocks/>
          </p:cNvSpPr>
          <p:nvPr/>
        </p:nvSpPr>
        <p:spPr bwMode="auto">
          <a:xfrm>
            <a:off x="1717675" y="6559550"/>
            <a:ext cx="125413" cy="63500"/>
          </a:xfrm>
          <a:custGeom>
            <a:avLst/>
            <a:gdLst>
              <a:gd name="T0" fmla="*/ 245 w 337"/>
              <a:gd name="T1" fmla="*/ 92 h 168"/>
              <a:gd name="T2" fmla="*/ 245 w 337"/>
              <a:gd name="T3" fmla="*/ 0 h 168"/>
              <a:gd name="T4" fmla="*/ 199 w 337"/>
              <a:gd name="T5" fmla="*/ 46 h 168"/>
              <a:gd name="T6" fmla="*/ 169 w 337"/>
              <a:gd name="T7" fmla="*/ 92 h 168"/>
              <a:gd name="T8" fmla="*/ 153 w 337"/>
              <a:gd name="T9" fmla="*/ 92 h 168"/>
              <a:gd name="T10" fmla="*/ 0 w 337"/>
              <a:gd name="T11" fmla="*/ 168 h 168"/>
              <a:gd name="T12" fmla="*/ 337 w 337"/>
              <a:gd name="T13" fmla="*/ 92 h 168"/>
              <a:gd name="T14" fmla="*/ 245 w 337"/>
              <a:gd name="T15" fmla="*/ 9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7" h="168">
                <a:moveTo>
                  <a:pt x="245" y="92"/>
                </a:moveTo>
                <a:cubicBezTo>
                  <a:pt x="245" y="46"/>
                  <a:pt x="245" y="30"/>
                  <a:pt x="245" y="0"/>
                </a:cubicBezTo>
                <a:cubicBezTo>
                  <a:pt x="230" y="15"/>
                  <a:pt x="230" y="15"/>
                  <a:pt x="199" y="46"/>
                </a:cubicBezTo>
                <a:lnTo>
                  <a:pt x="169" y="92"/>
                </a:lnTo>
                <a:cubicBezTo>
                  <a:pt x="169" y="92"/>
                  <a:pt x="169" y="92"/>
                  <a:pt x="153" y="92"/>
                </a:cubicBezTo>
                <a:cubicBezTo>
                  <a:pt x="92" y="153"/>
                  <a:pt x="77" y="138"/>
                  <a:pt x="0" y="168"/>
                </a:cubicBezTo>
                <a:cubicBezTo>
                  <a:pt x="245" y="168"/>
                  <a:pt x="61" y="122"/>
                  <a:pt x="337" y="92"/>
                </a:cubicBezTo>
                <a:lnTo>
                  <a:pt x="245" y="92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01B58F42-8D0E-4774-8EC7-9209F800FAA7}"/>
              </a:ext>
            </a:extLst>
          </p:cNvPr>
          <p:cNvSpPr>
            <a:spLocks/>
          </p:cNvSpPr>
          <p:nvPr/>
        </p:nvSpPr>
        <p:spPr bwMode="auto">
          <a:xfrm>
            <a:off x="2435225" y="4781550"/>
            <a:ext cx="68263" cy="188912"/>
          </a:xfrm>
          <a:custGeom>
            <a:avLst/>
            <a:gdLst>
              <a:gd name="T0" fmla="*/ 31 w 184"/>
              <a:gd name="T1" fmla="*/ 230 h 506"/>
              <a:gd name="T2" fmla="*/ 107 w 184"/>
              <a:gd name="T3" fmla="*/ 276 h 506"/>
              <a:gd name="T4" fmla="*/ 61 w 184"/>
              <a:gd name="T5" fmla="*/ 506 h 506"/>
              <a:gd name="T6" fmla="*/ 123 w 184"/>
              <a:gd name="T7" fmla="*/ 383 h 506"/>
              <a:gd name="T8" fmla="*/ 184 w 184"/>
              <a:gd name="T9" fmla="*/ 184 h 506"/>
              <a:gd name="T10" fmla="*/ 92 w 184"/>
              <a:gd name="T11" fmla="*/ 199 h 506"/>
              <a:gd name="T12" fmla="*/ 46 w 184"/>
              <a:gd name="T13" fmla="*/ 169 h 506"/>
              <a:gd name="T14" fmla="*/ 0 w 184"/>
              <a:gd name="T15" fmla="*/ 0 h 506"/>
              <a:gd name="T16" fmla="*/ 16 w 184"/>
              <a:gd name="T17" fmla="*/ 108 h 506"/>
              <a:gd name="T18" fmla="*/ 31 w 184"/>
              <a:gd name="T19" fmla="*/ 230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4" h="506">
                <a:moveTo>
                  <a:pt x="31" y="230"/>
                </a:moveTo>
                <a:cubicBezTo>
                  <a:pt x="92" y="245"/>
                  <a:pt x="77" y="230"/>
                  <a:pt x="107" y="276"/>
                </a:cubicBezTo>
                <a:cubicBezTo>
                  <a:pt x="169" y="368"/>
                  <a:pt x="61" y="506"/>
                  <a:pt x="61" y="506"/>
                </a:cubicBezTo>
                <a:cubicBezTo>
                  <a:pt x="61" y="475"/>
                  <a:pt x="107" y="491"/>
                  <a:pt x="123" y="383"/>
                </a:cubicBezTo>
                <a:cubicBezTo>
                  <a:pt x="138" y="230"/>
                  <a:pt x="169" y="276"/>
                  <a:pt x="184" y="184"/>
                </a:cubicBezTo>
                <a:cubicBezTo>
                  <a:pt x="153" y="199"/>
                  <a:pt x="138" y="215"/>
                  <a:pt x="92" y="199"/>
                </a:cubicBezTo>
                <a:lnTo>
                  <a:pt x="46" y="169"/>
                </a:lnTo>
                <a:cubicBezTo>
                  <a:pt x="0" y="108"/>
                  <a:pt x="31" y="92"/>
                  <a:pt x="0" y="0"/>
                </a:cubicBezTo>
                <a:cubicBezTo>
                  <a:pt x="16" y="46"/>
                  <a:pt x="16" y="77"/>
                  <a:pt x="16" y="108"/>
                </a:cubicBezTo>
                <a:cubicBezTo>
                  <a:pt x="31" y="154"/>
                  <a:pt x="46" y="138"/>
                  <a:pt x="31" y="23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11E97B52-EC8B-4AC3-A912-4B32242C3A10}"/>
              </a:ext>
            </a:extLst>
          </p:cNvPr>
          <p:cNvSpPr>
            <a:spLocks/>
          </p:cNvSpPr>
          <p:nvPr/>
        </p:nvSpPr>
        <p:spPr bwMode="auto">
          <a:xfrm>
            <a:off x="4826000" y="4011613"/>
            <a:ext cx="63500" cy="30162"/>
          </a:xfrm>
          <a:custGeom>
            <a:avLst/>
            <a:gdLst>
              <a:gd name="T0" fmla="*/ 15 w 168"/>
              <a:gd name="T1" fmla="*/ 77 h 77"/>
              <a:gd name="T2" fmla="*/ 107 w 168"/>
              <a:gd name="T3" fmla="*/ 77 h 77"/>
              <a:gd name="T4" fmla="*/ 168 w 168"/>
              <a:gd name="T5" fmla="*/ 0 h 77"/>
              <a:gd name="T6" fmla="*/ 15 w 168"/>
              <a:gd name="T7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8" h="77">
                <a:moveTo>
                  <a:pt x="15" y="77"/>
                </a:moveTo>
                <a:cubicBezTo>
                  <a:pt x="31" y="77"/>
                  <a:pt x="77" y="77"/>
                  <a:pt x="107" y="77"/>
                </a:cubicBezTo>
                <a:cubicBezTo>
                  <a:pt x="168" y="62"/>
                  <a:pt x="168" y="62"/>
                  <a:pt x="168" y="0"/>
                </a:cubicBezTo>
                <a:cubicBezTo>
                  <a:pt x="92" y="0"/>
                  <a:pt x="0" y="16"/>
                  <a:pt x="15" y="77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DFB4EE63-9048-4A1C-9BB7-34495D6EE183}"/>
              </a:ext>
            </a:extLst>
          </p:cNvPr>
          <p:cNvSpPr>
            <a:spLocks/>
          </p:cNvSpPr>
          <p:nvPr/>
        </p:nvSpPr>
        <p:spPr bwMode="auto">
          <a:xfrm>
            <a:off x="2733675" y="6272213"/>
            <a:ext cx="73025" cy="63500"/>
          </a:xfrm>
          <a:custGeom>
            <a:avLst/>
            <a:gdLst>
              <a:gd name="T0" fmla="*/ 138 w 199"/>
              <a:gd name="T1" fmla="*/ 61 h 168"/>
              <a:gd name="T2" fmla="*/ 122 w 199"/>
              <a:gd name="T3" fmla="*/ 76 h 168"/>
              <a:gd name="T4" fmla="*/ 107 w 199"/>
              <a:gd name="T5" fmla="*/ 92 h 168"/>
              <a:gd name="T6" fmla="*/ 107 w 199"/>
              <a:gd name="T7" fmla="*/ 122 h 168"/>
              <a:gd name="T8" fmla="*/ 76 w 199"/>
              <a:gd name="T9" fmla="*/ 122 h 168"/>
              <a:gd name="T10" fmla="*/ 46 w 199"/>
              <a:gd name="T11" fmla="*/ 138 h 168"/>
              <a:gd name="T12" fmla="*/ 15 w 199"/>
              <a:gd name="T13" fmla="*/ 168 h 168"/>
              <a:gd name="T14" fmla="*/ 76 w 199"/>
              <a:gd name="T15" fmla="*/ 153 h 168"/>
              <a:gd name="T16" fmla="*/ 122 w 199"/>
              <a:gd name="T17" fmla="*/ 168 h 168"/>
              <a:gd name="T18" fmla="*/ 184 w 199"/>
              <a:gd name="T19" fmla="*/ 138 h 168"/>
              <a:gd name="T20" fmla="*/ 184 w 199"/>
              <a:gd name="T21" fmla="*/ 76 h 168"/>
              <a:gd name="T22" fmla="*/ 199 w 199"/>
              <a:gd name="T23" fmla="*/ 46 h 168"/>
              <a:gd name="T24" fmla="*/ 184 w 199"/>
              <a:gd name="T25" fmla="*/ 0 h 168"/>
              <a:gd name="T26" fmla="*/ 168 w 199"/>
              <a:gd name="T27" fmla="*/ 46 h 168"/>
              <a:gd name="T28" fmla="*/ 138 w 199"/>
              <a:gd name="T29" fmla="*/ 6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9" h="168">
                <a:moveTo>
                  <a:pt x="138" y="61"/>
                </a:moveTo>
                <a:cubicBezTo>
                  <a:pt x="153" y="107"/>
                  <a:pt x="153" y="92"/>
                  <a:pt x="122" y="76"/>
                </a:cubicBezTo>
                <a:cubicBezTo>
                  <a:pt x="138" y="107"/>
                  <a:pt x="138" y="107"/>
                  <a:pt x="107" y="92"/>
                </a:cubicBezTo>
                <a:lnTo>
                  <a:pt x="107" y="122"/>
                </a:lnTo>
                <a:lnTo>
                  <a:pt x="76" y="122"/>
                </a:lnTo>
                <a:cubicBezTo>
                  <a:pt x="61" y="138"/>
                  <a:pt x="92" y="153"/>
                  <a:pt x="46" y="138"/>
                </a:cubicBezTo>
                <a:cubicBezTo>
                  <a:pt x="31" y="168"/>
                  <a:pt x="61" y="138"/>
                  <a:pt x="15" y="168"/>
                </a:cubicBezTo>
                <a:cubicBezTo>
                  <a:pt x="92" y="153"/>
                  <a:pt x="0" y="168"/>
                  <a:pt x="76" y="153"/>
                </a:cubicBezTo>
                <a:lnTo>
                  <a:pt x="122" y="168"/>
                </a:lnTo>
                <a:cubicBezTo>
                  <a:pt x="153" y="138"/>
                  <a:pt x="76" y="138"/>
                  <a:pt x="184" y="138"/>
                </a:cubicBezTo>
                <a:cubicBezTo>
                  <a:pt x="184" y="107"/>
                  <a:pt x="184" y="92"/>
                  <a:pt x="184" y="76"/>
                </a:cubicBezTo>
                <a:cubicBezTo>
                  <a:pt x="184" y="46"/>
                  <a:pt x="184" y="61"/>
                  <a:pt x="199" y="46"/>
                </a:cubicBezTo>
                <a:lnTo>
                  <a:pt x="184" y="0"/>
                </a:lnTo>
                <a:cubicBezTo>
                  <a:pt x="184" y="30"/>
                  <a:pt x="184" y="15"/>
                  <a:pt x="168" y="46"/>
                </a:cubicBezTo>
                <a:cubicBezTo>
                  <a:pt x="153" y="92"/>
                  <a:pt x="184" y="46"/>
                  <a:pt x="138" y="6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0D111A7E-2C5D-4C66-A36D-4129460023DC}"/>
              </a:ext>
            </a:extLst>
          </p:cNvPr>
          <p:cNvSpPr>
            <a:spLocks/>
          </p:cNvSpPr>
          <p:nvPr/>
        </p:nvSpPr>
        <p:spPr bwMode="auto">
          <a:xfrm>
            <a:off x="4006850" y="3743325"/>
            <a:ext cx="57150" cy="50800"/>
          </a:xfrm>
          <a:custGeom>
            <a:avLst/>
            <a:gdLst>
              <a:gd name="T0" fmla="*/ 15 w 153"/>
              <a:gd name="T1" fmla="*/ 138 h 138"/>
              <a:gd name="T2" fmla="*/ 77 w 153"/>
              <a:gd name="T3" fmla="*/ 77 h 138"/>
              <a:gd name="T4" fmla="*/ 153 w 153"/>
              <a:gd name="T5" fmla="*/ 0 h 138"/>
              <a:gd name="T6" fmla="*/ 15 w 153"/>
              <a:gd name="T7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" h="138">
                <a:moveTo>
                  <a:pt x="15" y="138"/>
                </a:moveTo>
                <a:cubicBezTo>
                  <a:pt x="46" y="108"/>
                  <a:pt x="46" y="92"/>
                  <a:pt x="77" y="77"/>
                </a:cubicBezTo>
                <a:cubicBezTo>
                  <a:pt x="123" y="46"/>
                  <a:pt x="138" y="62"/>
                  <a:pt x="153" y="0"/>
                </a:cubicBezTo>
                <a:cubicBezTo>
                  <a:pt x="61" y="16"/>
                  <a:pt x="0" y="46"/>
                  <a:pt x="15" y="13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84B48D0D-2238-4F3E-AB1B-B5614B8C9AD5}"/>
              </a:ext>
            </a:extLst>
          </p:cNvPr>
          <p:cNvSpPr>
            <a:spLocks/>
          </p:cNvSpPr>
          <p:nvPr/>
        </p:nvSpPr>
        <p:spPr bwMode="auto">
          <a:xfrm>
            <a:off x="1998663" y="6627813"/>
            <a:ext cx="52388" cy="34925"/>
          </a:xfrm>
          <a:custGeom>
            <a:avLst/>
            <a:gdLst>
              <a:gd name="T0" fmla="*/ 0 w 138"/>
              <a:gd name="T1" fmla="*/ 30 h 91"/>
              <a:gd name="T2" fmla="*/ 92 w 138"/>
              <a:gd name="T3" fmla="*/ 91 h 91"/>
              <a:gd name="T4" fmla="*/ 107 w 138"/>
              <a:gd name="T5" fmla="*/ 0 h 91"/>
              <a:gd name="T6" fmla="*/ 0 w 138"/>
              <a:gd name="T7" fmla="*/ 3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8" h="91">
                <a:moveTo>
                  <a:pt x="0" y="30"/>
                </a:moveTo>
                <a:cubicBezTo>
                  <a:pt x="46" y="61"/>
                  <a:pt x="61" y="76"/>
                  <a:pt x="92" y="91"/>
                </a:cubicBezTo>
                <a:cubicBezTo>
                  <a:pt x="138" y="45"/>
                  <a:pt x="122" y="61"/>
                  <a:pt x="107" y="0"/>
                </a:cubicBezTo>
                <a:cubicBezTo>
                  <a:pt x="76" y="0"/>
                  <a:pt x="30" y="15"/>
                  <a:pt x="0" y="3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55EB6610-4A9B-4033-A70F-83A5A43A2FD3}"/>
              </a:ext>
            </a:extLst>
          </p:cNvPr>
          <p:cNvSpPr>
            <a:spLocks/>
          </p:cNvSpPr>
          <p:nvPr/>
        </p:nvSpPr>
        <p:spPr bwMode="auto">
          <a:xfrm>
            <a:off x="2628900" y="3776663"/>
            <a:ext cx="58738" cy="46037"/>
          </a:xfrm>
          <a:custGeom>
            <a:avLst/>
            <a:gdLst>
              <a:gd name="T0" fmla="*/ 0 w 153"/>
              <a:gd name="T1" fmla="*/ 123 h 123"/>
              <a:gd name="T2" fmla="*/ 123 w 153"/>
              <a:gd name="T3" fmla="*/ 0 h 123"/>
              <a:gd name="T4" fmla="*/ 0 w 153"/>
              <a:gd name="T5" fmla="*/ 12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3" h="123">
                <a:moveTo>
                  <a:pt x="0" y="123"/>
                </a:moveTo>
                <a:cubicBezTo>
                  <a:pt x="61" y="123"/>
                  <a:pt x="153" y="61"/>
                  <a:pt x="123" y="0"/>
                </a:cubicBezTo>
                <a:cubicBezTo>
                  <a:pt x="92" y="31"/>
                  <a:pt x="15" y="77"/>
                  <a:pt x="0" y="12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70DA730-9856-4439-9C47-11781BF797A3}"/>
              </a:ext>
            </a:extLst>
          </p:cNvPr>
          <p:cNvSpPr>
            <a:spLocks/>
          </p:cNvSpPr>
          <p:nvPr/>
        </p:nvSpPr>
        <p:spPr bwMode="auto">
          <a:xfrm>
            <a:off x="2336800" y="5749925"/>
            <a:ext cx="52388" cy="46037"/>
          </a:xfrm>
          <a:custGeom>
            <a:avLst/>
            <a:gdLst>
              <a:gd name="T0" fmla="*/ 61 w 138"/>
              <a:gd name="T1" fmla="*/ 46 h 123"/>
              <a:gd name="T2" fmla="*/ 76 w 138"/>
              <a:gd name="T3" fmla="*/ 46 h 123"/>
              <a:gd name="T4" fmla="*/ 46 w 138"/>
              <a:gd name="T5" fmla="*/ 62 h 123"/>
              <a:gd name="T6" fmla="*/ 0 w 138"/>
              <a:gd name="T7" fmla="*/ 92 h 123"/>
              <a:gd name="T8" fmla="*/ 122 w 138"/>
              <a:gd name="T9" fmla="*/ 123 h 123"/>
              <a:gd name="T10" fmla="*/ 107 w 138"/>
              <a:gd name="T11" fmla="*/ 31 h 123"/>
              <a:gd name="T12" fmla="*/ 61 w 138"/>
              <a:gd name="T13" fmla="*/ 4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23">
                <a:moveTo>
                  <a:pt x="61" y="46"/>
                </a:moveTo>
                <a:lnTo>
                  <a:pt x="76" y="46"/>
                </a:lnTo>
                <a:cubicBezTo>
                  <a:pt x="76" y="77"/>
                  <a:pt x="76" y="77"/>
                  <a:pt x="46" y="62"/>
                </a:cubicBezTo>
                <a:cubicBezTo>
                  <a:pt x="30" y="77"/>
                  <a:pt x="46" y="62"/>
                  <a:pt x="0" y="92"/>
                </a:cubicBezTo>
                <a:cubicBezTo>
                  <a:pt x="46" y="108"/>
                  <a:pt x="76" y="123"/>
                  <a:pt x="122" y="123"/>
                </a:cubicBezTo>
                <a:lnTo>
                  <a:pt x="107" y="31"/>
                </a:lnTo>
                <a:cubicBezTo>
                  <a:pt x="46" y="62"/>
                  <a:pt x="138" y="0"/>
                  <a:pt x="61" y="4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C815C629-74AE-48D2-9764-84031189B663}"/>
              </a:ext>
            </a:extLst>
          </p:cNvPr>
          <p:cNvSpPr>
            <a:spLocks/>
          </p:cNvSpPr>
          <p:nvPr/>
        </p:nvSpPr>
        <p:spPr bwMode="auto">
          <a:xfrm>
            <a:off x="4114800" y="3714750"/>
            <a:ext cx="63500" cy="22225"/>
          </a:xfrm>
          <a:custGeom>
            <a:avLst/>
            <a:gdLst>
              <a:gd name="T0" fmla="*/ 46 w 169"/>
              <a:gd name="T1" fmla="*/ 30 h 61"/>
              <a:gd name="T2" fmla="*/ 92 w 169"/>
              <a:gd name="T3" fmla="*/ 61 h 61"/>
              <a:gd name="T4" fmla="*/ 153 w 169"/>
              <a:gd name="T5" fmla="*/ 30 h 61"/>
              <a:gd name="T6" fmla="*/ 107 w 169"/>
              <a:gd name="T7" fmla="*/ 0 h 61"/>
              <a:gd name="T8" fmla="*/ 46 w 169"/>
              <a:gd name="T9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" h="61">
                <a:moveTo>
                  <a:pt x="46" y="30"/>
                </a:moveTo>
                <a:cubicBezTo>
                  <a:pt x="61" y="46"/>
                  <a:pt x="0" y="46"/>
                  <a:pt x="92" y="61"/>
                </a:cubicBezTo>
                <a:cubicBezTo>
                  <a:pt x="169" y="61"/>
                  <a:pt x="153" y="30"/>
                  <a:pt x="153" y="30"/>
                </a:cubicBezTo>
                <a:cubicBezTo>
                  <a:pt x="153" y="15"/>
                  <a:pt x="153" y="0"/>
                  <a:pt x="107" y="0"/>
                </a:cubicBezTo>
                <a:cubicBezTo>
                  <a:pt x="77" y="0"/>
                  <a:pt x="46" y="0"/>
                  <a:pt x="46" y="3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B83AC257-FBC9-4DCC-9E71-4B4765D450E6}"/>
              </a:ext>
            </a:extLst>
          </p:cNvPr>
          <p:cNvSpPr>
            <a:spLocks/>
          </p:cNvSpPr>
          <p:nvPr/>
        </p:nvSpPr>
        <p:spPr bwMode="auto">
          <a:xfrm>
            <a:off x="4264025" y="5905500"/>
            <a:ext cx="28575" cy="39687"/>
          </a:xfrm>
          <a:custGeom>
            <a:avLst/>
            <a:gdLst>
              <a:gd name="T0" fmla="*/ 0 w 77"/>
              <a:gd name="T1" fmla="*/ 31 h 107"/>
              <a:gd name="T2" fmla="*/ 16 w 77"/>
              <a:gd name="T3" fmla="*/ 61 h 107"/>
              <a:gd name="T4" fmla="*/ 62 w 77"/>
              <a:gd name="T5" fmla="*/ 107 h 107"/>
              <a:gd name="T6" fmla="*/ 77 w 77"/>
              <a:gd name="T7" fmla="*/ 77 h 107"/>
              <a:gd name="T8" fmla="*/ 77 w 77"/>
              <a:gd name="T9" fmla="*/ 15 h 107"/>
              <a:gd name="T10" fmla="*/ 0 w 77"/>
              <a:gd name="T11" fmla="*/ 3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7" h="107">
                <a:moveTo>
                  <a:pt x="0" y="31"/>
                </a:moveTo>
                <a:lnTo>
                  <a:pt x="16" y="61"/>
                </a:lnTo>
                <a:cubicBezTo>
                  <a:pt x="46" y="107"/>
                  <a:pt x="31" y="107"/>
                  <a:pt x="62" y="107"/>
                </a:cubicBezTo>
                <a:cubicBezTo>
                  <a:pt x="77" y="107"/>
                  <a:pt x="77" y="77"/>
                  <a:pt x="77" y="77"/>
                </a:cubicBezTo>
                <a:lnTo>
                  <a:pt x="77" y="15"/>
                </a:lnTo>
                <a:cubicBezTo>
                  <a:pt x="46" y="0"/>
                  <a:pt x="46" y="15"/>
                  <a:pt x="0" y="3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DB82FDC1-9926-4E28-819D-C7FDB8FC1EAA}"/>
              </a:ext>
            </a:extLst>
          </p:cNvPr>
          <p:cNvSpPr>
            <a:spLocks/>
          </p:cNvSpPr>
          <p:nvPr/>
        </p:nvSpPr>
        <p:spPr bwMode="auto">
          <a:xfrm>
            <a:off x="5532438" y="3662363"/>
            <a:ext cx="39688" cy="28575"/>
          </a:xfrm>
          <a:custGeom>
            <a:avLst/>
            <a:gdLst>
              <a:gd name="T0" fmla="*/ 46 w 108"/>
              <a:gd name="T1" fmla="*/ 30 h 76"/>
              <a:gd name="T2" fmla="*/ 0 w 108"/>
              <a:gd name="T3" fmla="*/ 76 h 76"/>
              <a:gd name="T4" fmla="*/ 108 w 108"/>
              <a:gd name="T5" fmla="*/ 76 h 76"/>
              <a:gd name="T6" fmla="*/ 92 w 108"/>
              <a:gd name="T7" fmla="*/ 0 h 76"/>
              <a:gd name="T8" fmla="*/ 46 w 108"/>
              <a:gd name="T9" fmla="*/ 3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76">
                <a:moveTo>
                  <a:pt x="46" y="30"/>
                </a:moveTo>
                <a:cubicBezTo>
                  <a:pt x="0" y="61"/>
                  <a:pt x="16" y="46"/>
                  <a:pt x="0" y="76"/>
                </a:cubicBezTo>
                <a:lnTo>
                  <a:pt x="108" y="76"/>
                </a:lnTo>
                <a:lnTo>
                  <a:pt x="92" y="0"/>
                </a:lnTo>
                <a:cubicBezTo>
                  <a:pt x="31" y="15"/>
                  <a:pt x="77" y="0"/>
                  <a:pt x="46" y="3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D27B2CC1-269F-4124-A4B1-70ACA75CEF06}"/>
              </a:ext>
            </a:extLst>
          </p:cNvPr>
          <p:cNvSpPr>
            <a:spLocks/>
          </p:cNvSpPr>
          <p:nvPr/>
        </p:nvSpPr>
        <p:spPr bwMode="auto">
          <a:xfrm>
            <a:off x="3925888" y="6203950"/>
            <a:ext cx="23813" cy="34925"/>
          </a:xfrm>
          <a:custGeom>
            <a:avLst/>
            <a:gdLst>
              <a:gd name="T0" fmla="*/ 46 w 61"/>
              <a:gd name="T1" fmla="*/ 0 h 92"/>
              <a:gd name="T2" fmla="*/ 0 w 61"/>
              <a:gd name="T3" fmla="*/ 46 h 92"/>
              <a:gd name="T4" fmla="*/ 46 w 61"/>
              <a:gd name="T5" fmla="*/ 92 h 92"/>
              <a:gd name="T6" fmla="*/ 46 w 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" h="92">
                <a:moveTo>
                  <a:pt x="46" y="0"/>
                </a:moveTo>
                <a:cubicBezTo>
                  <a:pt x="15" y="15"/>
                  <a:pt x="15" y="15"/>
                  <a:pt x="0" y="46"/>
                </a:cubicBezTo>
                <a:lnTo>
                  <a:pt x="46" y="92"/>
                </a:lnTo>
                <a:cubicBezTo>
                  <a:pt x="61" y="46"/>
                  <a:pt x="61" y="46"/>
                  <a:pt x="46" y="0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FCD8D828-AB41-4D83-A146-E19CBFC4868F}"/>
              </a:ext>
            </a:extLst>
          </p:cNvPr>
          <p:cNvSpPr>
            <a:spLocks/>
          </p:cNvSpPr>
          <p:nvPr/>
        </p:nvSpPr>
        <p:spPr bwMode="auto">
          <a:xfrm>
            <a:off x="4127500" y="4413250"/>
            <a:ext cx="28575" cy="34925"/>
          </a:xfrm>
          <a:custGeom>
            <a:avLst/>
            <a:gdLst>
              <a:gd name="T0" fmla="*/ 0 w 76"/>
              <a:gd name="T1" fmla="*/ 46 h 92"/>
              <a:gd name="T2" fmla="*/ 46 w 76"/>
              <a:gd name="T3" fmla="*/ 92 h 92"/>
              <a:gd name="T4" fmla="*/ 76 w 76"/>
              <a:gd name="T5" fmla="*/ 0 h 92"/>
              <a:gd name="T6" fmla="*/ 0 w 76"/>
              <a:gd name="T7" fmla="*/ 4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92">
                <a:moveTo>
                  <a:pt x="0" y="46"/>
                </a:moveTo>
                <a:cubicBezTo>
                  <a:pt x="46" y="76"/>
                  <a:pt x="15" y="46"/>
                  <a:pt x="46" y="92"/>
                </a:cubicBezTo>
                <a:cubicBezTo>
                  <a:pt x="76" y="46"/>
                  <a:pt x="76" y="61"/>
                  <a:pt x="76" y="0"/>
                </a:cubicBezTo>
                <a:cubicBezTo>
                  <a:pt x="30" y="46"/>
                  <a:pt x="61" y="15"/>
                  <a:pt x="0" y="4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A4862C32-B13D-470C-BB00-C0E6C0F74352}"/>
              </a:ext>
            </a:extLst>
          </p:cNvPr>
          <p:cNvSpPr>
            <a:spLocks/>
          </p:cNvSpPr>
          <p:nvPr/>
        </p:nvSpPr>
        <p:spPr bwMode="auto">
          <a:xfrm>
            <a:off x="3025775" y="5332413"/>
            <a:ext cx="28575" cy="22225"/>
          </a:xfrm>
          <a:custGeom>
            <a:avLst/>
            <a:gdLst>
              <a:gd name="T0" fmla="*/ 0 w 77"/>
              <a:gd name="T1" fmla="*/ 46 h 61"/>
              <a:gd name="T2" fmla="*/ 31 w 77"/>
              <a:gd name="T3" fmla="*/ 61 h 61"/>
              <a:gd name="T4" fmla="*/ 77 w 77"/>
              <a:gd name="T5" fmla="*/ 46 h 61"/>
              <a:gd name="T6" fmla="*/ 46 w 77"/>
              <a:gd name="T7" fmla="*/ 0 h 61"/>
              <a:gd name="T8" fmla="*/ 0 w 77"/>
              <a:gd name="T9" fmla="*/ 46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61">
                <a:moveTo>
                  <a:pt x="0" y="46"/>
                </a:moveTo>
                <a:cubicBezTo>
                  <a:pt x="16" y="61"/>
                  <a:pt x="0" y="61"/>
                  <a:pt x="31" y="61"/>
                </a:cubicBezTo>
                <a:cubicBezTo>
                  <a:pt x="46" y="61"/>
                  <a:pt x="62" y="46"/>
                  <a:pt x="77" y="46"/>
                </a:cubicBezTo>
                <a:lnTo>
                  <a:pt x="46" y="0"/>
                </a:lnTo>
                <a:lnTo>
                  <a:pt x="0" y="46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DEB32468-1F80-460F-B00F-D7B6A49749C8}"/>
              </a:ext>
            </a:extLst>
          </p:cNvPr>
          <p:cNvSpPr>
            <a:spLocks/>
          </p:cNvSpPr>
          <p:nvPr/>
        </p:nvSpPr>
        <p:spPr bwMode="auto">
          <a:xfrm>
            <a:off x="2733675" y="3743325"/>
            <a:ext cx="22225" cy="28575"/>
          </a:xfrm>
          <a:custGeom>
            <a:avLst/>
            <a:gdLst>
              <a:gd name="T0" fmla="*/ 0 w 61"/>
              <a:gd name="T1" fmla="*/ 46 h 77"/>
              <a:gd name="T2" fmla="*/ 61 w 61"/>
              <a:gd name="T3" fmla="*/ 31 h 77"/>
              <a:gd name="T4" fmla="*/ 0 w 61"/>
              <a:gd name="T5" fmla="*/ 46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" h="77">
                <a:moveTo>
                  <a:pt x="0" y="46"/>
                </a:moveTo>
                <a:cubicBezTo>
                  <a:pt x="31" y="77"/>
                  <a:pt x="31" y="62"/>
                  <a:pt x="61" y="31"/>
                </a:cubicBezTo>
                <a:cubicBezTo>
                  <a:pt x="31" y="0"/>
                  <a:pt x="15" y="16"/>
                  <a:pt x="0" y="4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9FB26C2A-1B72-4CF0-9A3F-CE35CC03542F}"/>
              </a:ext>
            </a:extLst>
          </p:cNvPr>
          <p:cNvSpPr>
            <a:spLocks/>
          </p:cNvSpPr>
          <p:nvPr/>
        </p:nvSpPr>
        <p:spPr bwMode="auto">
          <a:xfrm>
            <a:off x="1023938" y="5130800"/>
            <a:ext cx="11113" cy="28575"/>
          </a:xfrm>
          <a:custGeom>
            <a:avLst/>
            <a:gdLst>
              <a:gd name="T0" fmla="*/ 31 w 31"/>
              <a:gd name="T1" fmla="*/ 15 h 76"/>
              <a:gd name="T2" fmla="*/ 0 w 31"/>
              <a:gd name="T3" fmla="*/ 30 h 76"/>
              <a:gd name="T4" fmla="*/ 31 w 31"/>
              <a:gd name="T5" fmla="*/ 76 h 76"/>
              <a:gd name="T6" fmla="*/ 31 w 31"/>
              <a:gd name="T7" fmla="*/ 1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76">
                <a:moveTo>
                  <a:pt x="31" y="15"/>
                </a:moveTo>
                <a:cubicBezTo>
                  <a:pt x="0" y="30"/>
                  <a:pt x="16" y="0"/>
                  <a:pt x="0" y="30"/>
                </a:cubicBezTo>
                <a:lnTo>
                  <a:pt x="31" y="76"/>
                </a:lnTo>
                <a:lnTo>
                  <a:pt x="31" y="15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C9E8096-50A2-47B6-AB3A-10D2984D6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765175"/>
            <a:ext cx="6172200" cy="5954712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DDCC42-AD88-4228-8FEB-D67EE8B31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860" y="2695476"/>
            <a:ext cx="3177839" cy="96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09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36CD9DB5-8A0F-4E98-8907-F1970B327E26}"/>
              </a:ext>
            </a:extLst>
          </p:cNvPr>
          <p:cNvSpPr>
            <a:spLocks noEditPoints="1"/>
          </p:cNvSpPr>
          <p:nvPr/>
        </p:nvSpPr>
        <p:spPr bwMode="auto">
          <a:xfrm>
            <a:off x="284163" y="620713"/>
            <a:ext cx="5010150" cy="5957887"/>
          </a:xfrm>
          <a:custGeom>
            <a:avLst/>
            <a:gdLst>
              <a:gd name="T0" fmla="*/ 2336 w 14590"/>
              <a:gd name="T1" fmla="*/ 1202 h 17333"/>
              <a:gd name="T2" fmla="*/ 3664 w 14590"/>
              <a:gd name="T3" fmla="*/ 1396 h 17333"/>
              <a:gd name="T4" fmla="*/ 5002 w 14590"/>
              <a:gd name="T5" fmla="*/ 2695 h 17333"/>
              <a:gd name="T6" fmla="*/ 7843 w 14590"/>
              <a:gd name="T7" fmla="*/ 4246 h 17333"/>
              <a:gd name="T8" fmla="*/ 6146 w 14590"/>
              <a:gd name="T9" fmla="*/ 5555 h 17333"/>
              <a:gd name="T10" fmla="*/ 8705 w 14590"/>
              <a:gd name="T11" fmla="*/ 6534 h 17333"/>
              <a:gd name="T12" fmla="*/ 6999 w 14590"/>
              <a:gd name="T13" fmla="*/ 7309 h 17333"/>
              <a:gd name="T14" fmla="*/ 8531 w 14590"/>
              <a:gd name="T15" fmla="*/ 8647 h 17333"/>
              <a:gd name="T16" fmla="*/ 8250 w 14590"/>
              <a:gd name="T17" fmla="*/ 11352 h 17333"/>
              <a:gd name="T18" fmla="*/ 8027 w 14590"/>
              <a:gd name="T19" fmla="*/ 12079 h 17333"/>
              <a:gd name="T20" fmla="*/ 8385 w 14590"/>
              <a:gd name="T21" fmla="*/ 13058 h 17333"/>
              <a:gd name="T22" fmla="*/ 6873 w 14590"/>
              <a:gd name="T23" fmla="*/ 14493 h 17333"/>
              <a:gd name="T24" fmla="*/ 5593 w 14590"/>
              <a:gd name="T25" fmla="*/ 13135 h 17333"/>
              <a:gd name="T26" fmla="*/ 4081 w 14590"/>
              <a:gd name="T27" fmla="*/ 11924 h 17333"/>
              <a:gd name="T28" fmla="*/ 2918 w 14590"/>
              <a:gd name="T29" fmla="*/ 11390 h 17333"/>
              <a:gd name="T30" fmla="*/ 2889 w 14590"/>
              <a:gd name="T31" fmla="*/ 11090 h 17333"/>
              <a:gd name="T32" fmla="*/ 2966 w 14590"/>
              <a:gd name="T33" fmla="*/ 9287 h 17333"/>
              <a:gd name="T34" fmla="*/ 2695 w 14590"/>
              <a:gd name="T35" fmla="*/ 8230 h 17333"/>
              <a:gd name="T36" fmla="*/ 1725 w 14590"/>
              <a:gd name="T37" fmla="*/ 7251 h 17333"/>
              <a:gd name="T38" fmla="*/ 2210 w 14590"/>
              <a:gd name="T39" fmla="*/ 9083 h 17333"/>
              <a:gd name="T40" fmla="*/ 2297 w 14590"/>
              <a:gd name="T41" fmla="*/ 10886 h 17333"/>
              <a:gd name="T42" fmla="*/ 2133 w 14590"/>
              <a:gd name="T43" fmla="*/ 12932 h 17333"/>
              <a:gd name="T44" fmla="*/ 1008 w 14590"/>
              <a:gd name="T45" fmla="*/ 12360 h 17333"/>
              <a:gd name="T46" fmla="*/ 1192 w 14590"/>
              <a:gd name="T47" fmla="*/ 13426 h 17333"/>
              <a:gd name="T48" fmla="*/ 2074 w 14590"/>
              <a:gd name="T49" fmla="*/ 13310 h 17333"/>
              <a:gd name="T50" fmla="*/ 3926 w 14590"/>
              <a:gd name="T51" fmla="*/ 14939 h 17333"/>
              <a:gd name="T52" fmla="*/ 5264 w 14590"/>
              <a:gd name="T53" fmla="*/ 14851 h 17333"/>
              <a:gd name="T54" fmla="*/ 6505 w 14590"/>
              <a:gd name="T55" fmla="*/ 15743 h 17333"/>
              <a:gd name="T56" fmla="*/ 4847 w 14590"/>
              <a:gd name="T57" fmla="*/ 15801 h 17333"/>
              <a:gd name="T58" fmla="*/ 6049 w 14590"/>
              <a:gd name="T59" fmla="*/ 16742 h 17333"/>
              <a:gd name="T60" fmla="*/ 8657 w 14590"/>
              <a:gd name="T61" fmla="*/ 14667 h 17333"/>
              <a:gd name="T62" fmla="*/ 10411 w 14590"/>
              <a:gd name="T63" fmla="*/ 14464 h 17333"/>
              <a:gd name="T64" fmla="*/ 10731 w 14590"/>
              <a:gd name="T65" fmla="*/ 13610 h 17333"/>
              <a:gd name="T66" fmla="*/ 13223 w 14590"/>
              <a:gd name="T67" fmla="*/ 12147 h 17333"/>
              <a:gd name="T68" fmla="*/ 12224 w 14590"/>
              <a:gd name="T69" fmla="*/ 12641 h 17333"/>
              <a:gd name="T70" fmla="*/ 9064 w 14590"/>
              <a:gd name="T71" fmla="*/ 13862 h 17333"/>
              <a:gd name="T72" fmla="*/ 8948 w 14590"/>
              <a:gd name="T73" fmla="*/ 11798 h 17333"/>
              <a:gd name="T74" fmla="*/ 10780 w 14590"/>
              <a:gd name="T75" fmla="*/ 11807 h 17333"/>
              <a:gd name="T76" fmla="*/ 12282 w 14590"/>
              <a:gd name="T77" fmla="*/ 10983 h 17333"/>
              <a:gd name="T78" fmla="*/ 10964 w 14590"/>
              <a:gd name="T79" fmla="*/ 10886 h 17333"/>
              <a:gd name="T80" fmla="*/ 8754 w 14590"/>
              <a:gd name="T81" fmla="*/ 9839 h 17333"/>
              <a:gd name="T82" fmla="*/ 10169 w 14590"/>
              <a:gd name="T83" fmla="*/ 9607 h 17333"/>
              <a:gd name="T84" fmla="*/ 9520 w 14590"/>
              <a:gd name="T85" fmla="*/ 8327 h 17333"/>
              <a:gd name="T86" fmla="*/ 12127 w 14590"/>
              <a:gd name="T87" fmla="*/ 8182 h 17333"/>
              <a:gd name="T88" fmla="*/ 10344 w 14590"/>
              <a:gd name="T89" fmla="*/ 7610 h 17333"/>
              <a:gd name="T90" fmla="*/ 10382 w 14590"/>
              <a:gd name="T91" fmla="*/ 6602 h 17333"/>
              <a:gd name="T92" fmla="*/ 12040 w 14590"/>
              <a:gd name="T93" fmla="*/ 6350 h 17333"/>
              <a:gd name="T94" fmla="*/ 12001 w 14590"/>
              <a:gd name="T95" fmla="*/ 4799 h 17333"/>
              <a:gd name="T96" fmla="*/ 13417 w 14590"/>
              <a:gd name="T97" fmla="*/ 5952 h 17333"/>
              <a:gd name="T98" fmla="*/ 14435 w 14590"/>
              <a:gd name="T99" fmla="*/ 3664 h 17333"/>
              <a:gd name="T100" fmla="*/ 13892 w 14590"/>
              <a:gd name="T101" fmla="*/ 2356 h 17333"/>
              <a:gd name="T102" fmla="*/ 13223 w 14590"/>
              <a:gd name="T103" fmla="*/ 3538 h 17333"/>
              <a:gd name="T104" fmla="*/ 11972 w 14590"/>
              <a:gd name="T105" fmla="*/ 4692 h 17333"/>
              <a:gd name="T106" fmla="*/ 10266 w 14590"/>
              <a:gd name="T107" fmla="*/ 6388 h 17333"/>
              <a:gd name="T108" fmla="*/ 8870 w 14590"/>
              <a:gd name="T109" fmla="*/ 5051 h 17333"/>
              <a:gd name="T110" fmla="*/ 7901 w 14590"/>
              <a:gd name="T111" fmla="*/ 3344 h 17333"/>
              <a:gd name="T112" fmla="*/ 10266 w 14590"/>
              <a:gd name="T113" fmla="*/ 2443 h 17333"/>
              <a:gd name="T114" fmla="*/ 11429 w 14590"/>
              <a:gd name="T115" fmla="*/ 1851 h 17333"/>
              <a:gd name="T116" fmla="*/ 9694 w 14590"/>
              <a:gd name="T117" fmla="*/ 1124 h 17333"/>
              <a:gd name="T118" fmla="*/ 10634 w 14590"/>
              <a:gd name="T119" fmla="*/ 911 h 17333"/>
              <a:gd name="T120" fmla="*/ 9587 w 14590"/>
              <a:gd name="T121" fmla="*/ 136 h 17333"/>
              <a:gd name="T122" fmla="*/ 6863 w 14590"/>
              <a:gd name="T123" fmla="*/ 2327 h 17333"/>
              <a:gd name="T124" fmla="*/ 4682 w 14590"/>
              <a:gd name="T125" fmla="*/ 1919 h 17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90" h="17333">
                <a:moveTo>
                  <a:pt x="11391" y="708"/>
                </a:moveTo>
                <a:lnTo>
                  <a:pt x="11400" y="756"/>
                </a:lnTo>
                <a:cubicBezTo>
                  <a:pt x="11400" y="756"/>
                  <a:pt x="11400" y="766"/>
                  <a:pt x="11400" y="766"/>
                </a:cubicBezTo>
                <a:cubicBezTo>
                  <a:pt x="11362" y="785"/>
                  <a:pt x="11439" y="775"/>
                  <a:pt x="11362" y="775"/>
                </a:cubicBezTo>
                <a:cubicBezTo>
                  <a:pt x="11323" y="775"/>
                  <a:pt x="11342" y="766"/>
                  <a:pt x="11323" y="756"/>
                </a:cubicBezTo>
                <a:cubicBezTo>
                  <a:pt x="11352" y="717"/>
                  <a:pt x="11332" y="727"/>
                  <a:pt x="11391" y="708"/>
                </a:cubicBezTo>
                <a:close/>
                <a:moveTo>
                  <a:pt x="4256" y="863"/>
                </a:moveTo>
                <a:lnTo>
                  <a:pt x="4256" y="853"/>
                </a:lnTo>
                <a:cubicBezTo>
                  <a:pt x="4256" y="892"/>
                  <a:pt x="4265" y="882"/>
                  <a:pt x="4227" y="882"/>
                </a:cubicBezTo>
                <a:cubicBezTo>
                  <a:pt x="4178" y="1008"/>
                  <a:pt x="4178" y="1115"/>
                  <a:pt x="4120" y="1299"/>
                </a:cubicBezTo>
                <a:cubicBezTo>
                  <a:pt x="3897" y="1289"/>
                  <a:pt x="4052" y="1076"/>
                  <a:pt x="3965" y="824"/>
                </a:cubicBezTo>
                <a:cubicBezTo>
                  <a:pt x="3936" y="746"/>
                  <a:pt x="3965" y="746"/>
                  <a:pt x="3897" y="717"/>
                </a:cubicBezTo>
                <a:cubicBezTo>
                  <a:pt x="3878" y="785"/>
                  <a:pt x="4013" y="989"/>
                  <a:pt x="3955" y="1241"/>
                </a:cubicBezTo>
                <a:cubicBezTo>
                  <a:pt x="3887" y="1250"/>
                  <a:pt x="3771" y="1250"/>
                  <a:pt x="3713" y="1260"/>
                </a:cubicBezTo>
                <a:cubicBezTo>
                  <a:pt x="3645" y="1280"/>
                  <a:pt x="3616" y="1338"/>
                  <a:pt x="3519" y="1357"/>
                </a:cubicBezTo>
                <a:cubicBezTo>
                  <a:pt x="3393" y="1221"/>
                  <a:pt x="3441" y="1163"/>
                  <a:pt x="3383" y="1057"/>
                </a:cubicBezTo>
                <a:cubicBezTo>
                  <a:pt x="3383" y="1057"/>
                  <a:pt x="3344" y="1047"/>
                  <a:pt x="3364" y="1144"/>
                </a:cubicBezTo>
                <a:cubicBezTo>
                  <a:pt x="3393" y="1241"/>
                  <a:pt x="3480" y="1347"/>
                  <a:pt x="3499" y="1376"/>
                </a:cubicBezTo>
                <a:cubicBezTo>
                  <a:pt x="3480" y="1406"/>
                  <a:pt x="3461" y="1435"/>
                  <a:pt x="3432" y="1454"/>
                </a:cubicBezTo>
                <a:lnTo>
                  <a:pt x="3257" y="1590"/>
                </a:lnTo>
                <a:cubicBezTo>
                  <a:pt x="3209" y="1599"/>
                  <a:pt x="3160" y="1599"/>
                  <a:pt x="3112" y="1599"/>
                </a:cubicBezTo>
                <a:cubicBezTo>
                  <a:pt x="3083" y="1532"/>
                  <a:pt x="3073" y="1483"/>
                  <a:pt x="3034" y="1406"/>
                </a:cubicBezTo>
                <a:cubicBezTo>
                  <a:pt x="2986" y="1328"/>
                  <a:pt x="2947" y="1347"/>
                  <a:pt x="2879" y="1299"/>
                </a:cubicBezTo>
                <a:cubicBezTo>
                  <a:pt x="2860" y="1154"/>
                  <a:pt x="3024" y="795"/>
                  <a:pt x="2986" y="717"/>
                </a:cubicBezTo>
                <a:cubicBezTo>
                  <a:pt x="2976" y="717"/>
                  <a:pt x="2976" y="717"/>
                  <a:pt x="2976" y="727"/>
                </a:cubicBezTo>
                <a:lnTo>
                  <a:pt x="2947" y="756"/>
                </a:lnTo>
                <a:cubicBezTo>
                  <a:pt x="2918" y="824"/>
                  <a:pt x="2928" y="921"/>
                  <a:pt x="2908" y="989"/>
                </a:cubicBezTo>
                <a:cubicBezTo>
                  <a:pt x="2879" y="1095"/>
                  <a:pt x="2840" y="1163"/>
                  <a:pt x="2831" y="1270"/>
                </a:cubicBezTo>
                <a:cubicBezTo>
                  <a:pt x="2540" y="1299"/>
                  <a:pt x="2588" y="1250"/>
                  <a:pt x="2414" y="1241"/>
                </a:cubicBezTo>
                <a:cubicBezTo>
                  <a:pt x="2385" y="1037"/>
                  <a:pt x="2423" y="1115"/>
                  <a:pt x="2511" y="989"/>
                </a:cubicBezTo>
                <a:cubicBezTo>
                  <a:pt x="2569" y="911"/>
                  <a:pt x="2608" y="795"/>
                  <a:pt x="2540" y="708"/>
                </a:cubicBezTo>
                <a:cubicBezTo>
                  <a:pt x="2482" y="795"/>
                  <a:pt x="2608" y="814"/>
                  <a:pt x="2482" y="969"/>
                </a:cubicBezTo>
                <a:cubicBezTo>
                  <a:pt x="2443" y="1018"/>
                  <a:pt x="2414" y="1018"/>
                  <a:pt x="2385" y="1066"/>
                </a:cubicBezTo>
                <a:cubicBezTo>
                  <a:pt x="2365" y="1105"/>
                  <a:pt x="2356" y="1163"/>
                  <a:pt x="2336" y="1202"/>
                </a:cubicBezTo>
                <a:lnTo>
                  <a:pt x="2249" y="1183"/>
                </a:lnTo>
                <a:cubicBezTo>
                  <a:pt x="2249" y="1173"/>
                  <a:pt x="2239" y="1173"/>
                  <a:pt x="2239" y="1173"/>
                </a:cubicBezTo>
                <a:cubicBezTo>
                  <a:pt x="2239" y="1173"/>
                  <a:pt x="2230" y="1163"/>
                  <a:pt x="2230" y="1163"/>
                </a:cubicBezTo>
                <a:cubicBezTo>
                  <a:pt x="2171" y="1124"/>
                  <a:pt x="2171" y="1115"/>
                  <a:pt x="2123" y="1144"/>
                </a:cubicBezTo>
                <a:cubicBezTo>
                  <a:pt x="2162" y="1173"/>
                  <a:pt x="2123" y="1154"/>
                  <a:pt x="2162" y="1163"/>
                </a:cubicBezTo>
                <a:lnTo>
                  <a:pt x="2259" y="1212"/>
                </a:lnTo>
                <a:cubicBezTo>
                  <a:pt x="2288" y="1250"/>
                  <a:pt x="2394" y="1270"/>
                  <a:pt x="2443" y="1299"/>
                </a:cubicBezTo>
                <a:cubicBezTo>
                  <a:pt x="2443" y="1561"/>
                  <a:pt x="1997" y="1435"/>
                  <a:pt x="1813" y="1658"/>
                </a:cubicBezTo>
                <a:cubicBezTo>
                  <a:pt x="1871" y="1687"/>
                  <a:pt x="1851" y="1619"/>
                  <a:pt x="2065" y="1561"/>
                </a:cubicBezTo>
                <a:cubicBezTo>
                  <a:pt x="2152" y="1532"/>
                  <a:pt x="2297" y="1483"/>
                  <a:pt x="2394" y="1483"/>
                </a:cubicBezTo>
                <a:cubicBezTo>
                  <a:pt x="2404" y="1570"/>
                  <a:pt x="2385" y="1619"/>
                  <a:pt x="2278" y="1706"/>
                </a:cubicBezTo>
                <a:cubicBezTo>
                  <a:pt x="2220" y="1745"/>
                  <a:pt x="2133" y="1793"/>
                  <a:pt x="2104" y="1861"/>
                </a:cubicBezTo>
                <a:cubicBezTo>
                  <a:pt x="2142" y="1851"/>
                  <a:pt x="2326" y="1716"/>
                  <a:pt x="2356" y="1677"/>
                </a:cubicBezTo>
                <a:cubicBezTo>
                  <a:pt x="2385" y="1648"/>
                  <a:pt x="2423" y="1599"/>
                  <a:pt x="2443" y="1551"/>
                </a:cubicBezTo>
                <a:cubicBezTo>
                  <a:pt x="2491" y="1376"/>
                  <a:pt x="2453" y="1367"/>
                  <a:pt x="2579" y="1357"/>
                </a:cubicBezTo>
                <a:cubicBezTo>
                  <a:pt x="2976" y="1338"/>
                  <a:pt x="2937" y="1415"/>
                  <a:pt x="3005" y="1590"/>
                </a:cubicBezTo>
                <a:cubicBezTo>
                  <a:pt x="3024" y="1648"/>
                  <a:pt x="3034" y="1609"/>
                  <a:pt x="3044" y="1677"/>
                </a:cubicBezTo>
                <a:cubicBezTo>
                  <a:pt x="2937" y="1793"/>
                  <a:pt x="2860" y="1764"/>
                  <a:pt x="2685" y="1813"/>
                </a:cubicBezTo>
                <a:cubicBezTo>
                  <a:pt x="2627" y="1822"/>
                  <a:pt x="2549" y="1851"/>
                  <a:pt x="2511" y="1881"/>
                </a:cubicBezTo>
                <a:cubicBezTo>
                  <a:pt x="2472" y="1919"/>
                  <a:pt x="2404" y="1968"/>
                  <a:pt x="2375" y="2016"/>
                </a:cubicBezTo>
                <a:cubicBezTo>
                  <a:pt x="2501" y="2074"/>
                  <a:pt x="2433" y="1822"/>
                  <a:pt x="2792" y="1842"/>
                </a:cubicBezTo>
                <a:cubicBezTo>
                  <a:pt x="2772" y="2065"/>
                  <a:pt x="2608" y="2171"/>
                  <a:pt x="2569" y="2230"/>
                </a:cubicBezTo>
                <a:cubicBezTo>
                  <a:pt x="2675" y="2239"/>
                  <a:pt x="2656" y="2142"/>
                  <a:pt x="2753" y="2113"/>
                </a:cubicBezTo>
                <a:cubicBezTo>
                  <a:pt x="2792" y="2181"/>
                  <a:pt x="2734" y="2210"/>
                  <a:pt x="2811" y="2239"/>
                </a:cubicBezTo>
                <a:cubicBezTo>
                  <a:pt x="2860" y="2171"/>
                  <a:pt x="2685" y="2074"/>
                  <a:pt x="2850" y="1851"/>
                </a:cubicBezTo>
                <a:cubicBezTo>
                  <a:pt x="2898" y="1793"/>
                  <a:pt x="2947" y="1803"/>
                  <a:pt x="3015" y="1755"/>
                </a:cubicBezTo>
                <a:cubicBezTo>
                  <a:pt x="3160" y="1658"/>
                  <a:pt x="3238" y="1619"/>
                  <a:pt x="3238" y="1881"/>
                </a:cubicBezTo>
                <a:cubicBezTo>
                  <a:pt x="3238" y="1939"/>
                  <a:pt x="3238" y="2026"/>
                  <a:pt x="3199" y="2055"/>
                </a:cubicBezTo>
                <a:cubicBezTo>
                  <a:pt x="3189" y="2094"/>
                  <a:pt x="3180" y="2123"/>
                  <a:pt x="3160" y="2152"/>
                </a:cubicBezTo>
                <a:cubicBezTo>
                  <a:pt x="3141" y="2191"/>
                  <a:pt x="3141" y="2210"/>
                  <a:pt x="3150" y="2239"/>
                </a:cubicBezTo>
                <a:cubicBezTo>
                  <a:pt x="3218" y="2210"/>
                  <a:pt x="3189" y="2210"/>
                  <a:pt x="3218" y="2123"/>
                </a:cubicBezTo>
                <a:cubicBezTo>
                  <a:pt x="3238" y="2065"/>
                  <a:pt x="3257" y="2065"/>
                  <a:pt x="3267" y="2007"/>
                </a:cubicBezTo>
                <a:cubicBezTo>
                  <a:pt x="3286" y="1900"/>
                  <a:pt x="3277" y="1774"/>
                  <a:pt x="3277" y="1667"/>
                </a:cubicBezTo>
                <a:cubicBezTo>
                  <a:pt x="3403" y="1619"/>
                  <a:pt x="3558" y="1425"/>
                  <a:pt x="3664" y="1396"/>
                </a:cubicBezTo>
                <a:cubicBezTo>
                  <a:pt x="3752" y="1599"/>
                  <a:pt x="3606" y="1658"/>
                  <a:pt x="3606" y="1793"/>
                </a:cubicBezTo>
                <a:cubicBezTo>
                  <a:pt x="3655" y="1764"/>
                  <a:pt x="3684" y="1667"/>
                  <a:pt x="3703" y="1609"/>
                </a:cubicBezTo>
                <a:cubicBezTo>
                  <a:pt x="3752" y="1473"/>
                  <a:pt x="3693" y="1444"/>
                  <a:pt x="3722" y="1357"/>
                </a:cubicBezTo>
                <a:cubicBezTo>
                  <a:pt x="3761" y="1289"/>
                  <a:pt x="3916" y="1328"/>
                  <a:pt x="3984" y="1347"/>
                </a:cubicBezTo>
                <a:lnTo>
                  <a:pt x="4004" y="1357"/>
                </a:lnTo>
                <a:cubicBezTo>
                  <a:pt x="4004" y="1415"/>
                  <a:pt x="3994" y="1386"/>
                  <a:pt x="3984" y="1435"/>
                </a:cubicBezTo>
                <a:cubicBezTo>
                  <a:pt x="3984" y="1473"/>
                  <a:pt x="3975" y="1483"/>
                  <a:pt x="3994" y="1503"/>
                </a:cubicBezTo>
                <a:lnTo>
                  <a:pt x="4033" y="1415"/>
                </a:lnTo>
                <a:cubicBezTo>
                  <a:pt x="4071" y="1425"/>
                  <a:pt x="4120" y="1425"/>
                  <a:pt x="4159" y="1454"/>
                </a:cubicBezTo>
                <a:cubicBezTo>
                  <a:pt x="4197" y="1483"/>
                  <a:pt x="4178" y="1473"/>
                  <a:pt x="4197" y="1532"/>
                </a:cubicBezTo>
                <a:cubicBezTo>
                  <a:pt x="4294" y="1803"/>
                  <a:pt x="4256" y="1735"/>
                  <a:pt x="4033" y="1890"/>
                </a:cubicBezTo>
                <a:cubicBezTo>
                  <a:pt x="3984" y="1919"/>
                  <a:pt x="3868" y="1987"/>
                  <a:pt x="3858" y="2036"/>
                </a:cubicBezTo>
                <a:cubicBezTo>
                  <a:pt x="3916" y="2026"/>
                  <a:pt x="3994" y="1939"/>
                  <a:pt x="4071" y="1890"/>
                </a:cubicBezTo>
                <a:cubicBezTo>
                  <a:pt x="4139" y="1842"/>
                  <a:pt x="4227" y="1774"/>
                  <a:pt x="4323" y="1784"/>
                </a:cubicBezTo>
                <a:cubicBezTo>
                  <a:pt x="4391" y="1900"/>
                  <a:pt x="4498" y="1910"/>
                  <a:pt x="4614" y="1987"/>
                </a:cubicBezTo>
                <a:cubicBezTo>
                  <a:pt x="4585" y="2123"/>
                  <a:pt x="4479" y="2162"/>
                  <a:pt x="4362" y="2200"/>
                </a:cubicBezTo>
                <a:cubicBezTo>
                  <a:pt x="4101" y="2297"/>
                  <a:pt x="4149" y="2297"/>
                  <a:pt x="4033" y="2259"/>
                </a:cubicBezTo>
                <a:lnTo>
                  <a:pt x="4023" y="2394"/>
                </a:lnTo>
                <a:cubicBezTo>
                  <a:pt x="4052" y="2385"/>
                  <a:pt x="4139" y="2327"/>
                  <a:pt x="4197" y="2297"/>
                </a:cubicBezTo>
                <a:cubicBezTo>
                  <a:pt x="4246" y="2268"/>
                  <a:pt x="4304" y="2239"/>
                  <a:pt x="4382" y="2239"/>
                </a:cubicBezTo>
                <a:cubicBezTo>
                  <a:pt x="4362" y="2346"/>
                  <a:pt x="4343" y="2501"/>
                  <a:pt x="4285" y="2549"/>
                </a:cubicBezTo>
                <a:cubicBezTo>
                  <a:pt x="4323" y="2579"/>
                  <a:pt x="4353" y="2511"/>
                  <a:pt x="4382" y="2491"/>
                </a:cubicBezTo>
                <a:cubicBezTo>
                  <a:pt x="4430" y="2520"/>
                  <a:pt x="4450" y="2579"/>
                  <a:pt x="4517" y="2588"/>
                </a:cubicBezTo>
                <a:cubicBezTo>
                  <a:pt x="4488" y="2482"/>
                  <a:pt x="4323" y="2462"/>
                  <a:pt x="4440" y="2278"/>
                </a:cubicBezTo>
                <a:cubicBezTo>
                  <a:pt x="4459" y="2239"/>
                  <a:pt x="4527" y="2181"/>
                  <a:pt x="4556" y="2152"/>
                </a:cubicBezTo>
                <a:cubicBezTo>
                  <a:pt x="4595" y="2113"/>
                  <a:pt x="4624" y="2065"/>
                  <a:pt x="4653" y="2016"/>
                </a:cubicBezTo>
                <a:cubicBezTo>
                  <a:pt x="4808" y="2016"/>
                  <a:pt x="4905" y="2152"/>
                  <a:pt x="4992" y="2230"/>
                </a:cubicBezTo>
                <a:cubicBezTo>
                  <a:pt x="5051" y="2288"/>
                  <a:pt x="5060" y="2307"/>
                  <a:pt x="5148" y="2356"/>
                </a:cubicBezTo>
                <a:cubicBezTo>
                  <a:pt x="5177" y="2365"/>
                  <a:pt x="5215" y="2385"/>
                  <a:pt x="5244" y="2394"/>
                </a:cubicBezTo>
                <a:cubicBezTo>
                  <a:pt x="5254" y="2404"/>
                  <a:pt x="5274" y="2404"/>
                  <a:pt x="5283" y="2414"/>
                </a:cubicBezTo>
                <a:lnTo>
                  <a:pt x="5322" y="2433"/>
                </a:lnTo>
                <a:cubicBezTo>
                  <a:pt x="5244" y="2579"/>
                  <a:pt x="5157" y="2540"/>
                  <a:pt x="5012" y="2549"/>
                </a:cubicBezTo>
                <a:cubicBezTo>
                  <a:pt x="5070" y="2569"/>
                  <a:pt x="5060" y="2549"/>
                  <a:pt x="5109" y="2588"/>
                </a:cubicBezTo>
                <a:cubicBezTo>
                  <a:pt x="5060" y="2685"/>
                  <a:pt x="5031" y="2617"/>
                  <a:pt x="5002" y="2695"/>
                </a:cubicBezTo>
                <a:cubicBezTo>
                  <a:pt x="5089" y="2675"/>
                  <a:pt x="5148" y="2608"/>
                  <a:pt x="5225" y="2559"/>
                </a:cubicBezTo>
                <a:cubicBezTo>
                  <a:pt x="5303" y="2511"/>
                  <a:pt x="5351" y="2472"/>
                  <a:pt x="5409" y="2404"/>
                </a:cubicBezTo>
                <a:cubicBezTo>
                  <a:pt x="5496" y="2414"/>
                  <a:pt x="5545" y="2443"/>
                  <a:pt x="5564" y="2511"/>
                </a:cubicBezTo>
                <a:cubicBezTo>
                  <a:pt x="5526" y="2588"/>
                  <a:pt x="5448" y="2617"/>
                  <a:pt x="5429" y="2695"/>
                </a:cubicBezTo>
                <a:cubicBezTo>
                  <a:pt x="5448" y="2685"/>
                  <a:pt x="5555" y="2579"/>
                  <a:pt x="5584" y="2559"/>
                </a:cubicBezTo>
                <a:cubicBezTo>
                  <a:pt x="5671" y="2579"/>
                  <a:pt x="5700" y="2637"/>
                  <a:pt x="5836" y="2675"/>
                </a:cubicBezTo>
                <a:cubicBezTo>
                  <a:pt x="5942" y="2695"/>
                  <a:pt x="6020" y="2724"/>
                  <a:pt x="6059" y="2811"/>
                </a:cubicBezTo>
                <a:cubicBezTo>
                  <a:pt x="5933" y="2986"/>
                  <a:pt x="5603" y="3044"/>
                  <a:pt x="5584" y="3121"/>
                </a:cubicBezTo>
                <a:cubicBezTo>
                  <a:pt x="5623" y="3121"/>
                  <a:pt x="5865" y="2995"/>
                  <a:pt x="5904" y="2966"/>
                </a:cubicBezTo>
                <a:cubicBezTo>
                  <a:pt x="6098" y="2811"/>
                  <a:pt x="6068" y="2889"/>
                  <a:pt x="6291" y="2889"/>
                </a:cubicBezTo>
                <a:cubicBezTo>
                  <a:pt x="6621" y="2889"/>
                  <a:pt x="6689" y="2608"/>
                  <a:pt x="7028" y="2811"/>
                </a:cubicBezTo>
                <a:cubicBezTo>
                  <a:pt x="7009" y="2879"/>
                  <a:pt x="6960" y="2928"/>
                  <a:pt x="6892" y="2966"/>
                </a:cubicBezTo>
                <a:cubicBezTo>
                  <a:pt x="6941" y="3024"/>
                  <a:pt x="7038" y="2869"/>
                  <a:pt x="7086" y="2831"/>
                </a:cubicBezTo>
                <a:cubicBezTo>
                  <a:pt x="7154" y="2763"/>
                  <a:pt x="7280" y="2753"/>
                  <a:pt x="7397" y="2743"/>
                </a:cubicBezTo>
                <a:cubicBezTo>
                  <a:pt x="7377" y="2840"/>
                  <a:pt x="7300" y="2879"/>
                  <a:pt x="7232" y="2947"/>
                </a:cubicBezTo>
                <a:cubicBezTo>
                  <a:pt x="7203" y="2976"/>
                  <a:pt x="7174" y="3015"/>
                  <a:pt x="7145" y="3044"/>
                </a:cubicBezTo>
                <a:cubicBezTo>
                  <a:pt x="7106" y="3083"/>
                  <a:pt x="7067" y="3073"/>
                  <a:pt x="7067" y="3121"/>
                </a:cubicBezTo>
                <a:cubicBezTo>
                  <a:pt x="7135" y="3102"/>
                  <a:pt x="7183" y="3044"/>
                  <a:pt x="7232" y="2995"/>
                </a:cubicBezTo>
                <a:cubicBezTo>
                  <a:pt x="7271" y="2947"/>
                  <a:pt x="7271" y="2957"/>
                  <a:pt x="7319" y="2918"/>
                </a:cubicBezTo>
                <a:cubicBezTo>
                  <a:pt x="7397" y="2860"/>
                  <a:pt x="7455" y="2734"/>
                  <a:pt x="7552" y="2695"/>
                </a:cubicBezTo>
                <a:cubicBezTo>
                  <a:pt x="7649" y="2666"/>
                  <a:pt x="7687" y="2705"/>
                  <a:pt x="7775" y="2714"/>
                </a:cubicBezTo>
                <a:cubicBezTo>
                  <a:pt x="8036" y="2753"/>
                  <a:pt x="7939" y="2918"/>
                  <a:pt x="7852" y="3073"/>
                </a:cubicBezTo>
                <a:cubicBezTo>
                  <a:pt x="7707" y="3354"/>
                  <a:pt x="7775" y="3306"/>
                  <a:pt x="7804" y="3538"/>
                </a:cubicBezTo>
                <a:cubicBezTo>
                  <a:pt x="7697" y="3519"/>
                  <a:pt x="7494" y="3277"/>
                  <a:pt x="7397" y="3325"/>
                </a:cubicBezTo>
                <a:cubicBezTo>
                  <a:pt x="7445" y="3354"/>
                  <a:pt x="7513" y="3373"/>
                  <a:pt x="7571" y="3422"/>
                </a:cubicBezTo>
                <a:cubicBezTo>
                  <a:pt x="7629" y="3470"/>
                  <a:pt x="7639" y="3509"/>
                  <a:pt x="7716" y="3548"/>
                </a:cubicBezTo>
                <a:cubicBezTo>
                  <a:pt x="7813" y="3596"/>
                  <a:pt x="7843" y="3567"/>
                  <a:pt x="7872" y="3674"/>
                </a:cubicBezTo>
                <a:cubicBezTo>
                  <a:pt x="7910" y="3771"/>
                  <a:pt x="7910" y="3800"/>
                  <a:pt x="7843" y="3868"/>
                </a:cubicBezTo>
                <a:cubicBezTo>
                  <a:pt x="7736" y="3858"/>
                  <a:pt x="7639" y="3752"/>
                  <a:pt x="7590" y="3810"/>
                </a:cubicBezTo>
                <a:cubicBezTo>
                  <a:pt x="7610" y="3819"/>
                  <a:pt x="7668" y="3848"/>
                  <a:pt x="7707" y="3858"/>
                </a:cubicBezTo>
                <a:cubicBezTo>
                  <a:pt x="7813" y="3897"/>
                  <a:pt x="7881" y="3926"/>
                  <a:pt x="7813" y="4052"/>
                </a:cubicBezTo>
                <a:cubicBezTo>
                  <a:pt x="7697" y="4062"/>
                  <a:pt x="7445" y="3975"/>
                  <a:pt x="7377" y="4023"/>
                </a:cubicBezTo>
                <a:cubicBezTo>
                  <a:pt x="7397" y="4033"/>
                  <a:pt x="7639" y="4062"/>
                  <a:pt x="7668" y="4071"/>
                </a:cubicBezTo>
                <a:cubicBezTo>
                  <a:pt x="7804" y="4091"/>
                  <a:pt x="7852" y="4101"/>
                  <a:pt x="7843" y="4246"/>
                </a:cubicBezTo>
                <a:cubicBezTo>
                  <a:pt x="7726" y="4256"/>
                  <a:pt x="7367" y="4178"/>
                  <a:pt x="7319" y="4217"/>
                </a:cubicBezTo>
                <a:cubicBezTo>
                  <a:pt x="7377" y="4256"/>
                  <a:pt x="7523" y="4246"/>
                  <a:pt x="7600" y="4256"/>
                </a:cubicBezTo>
                <a:cubicBezTo>
                  <a:pt x="7726" y="4275"/>
                  <a:pt x="7755" y="4275"/>
                  <a:pt x="7872" y="4304"/>
                </a:cubicBezTo>
                <a:cubicBezTo>
                  <a:pt x="7891" y="4411"/>
                  <a:pt x="7969" y="4508"/>
                  <a:pt x="7939" y="4634"/>
                </a:cubicBezTo>
                <a:cubicBezTo>
                  <a:pt x="7910" y="4721"/>
                  <a:pt x="7823" y="4799"/>
                  <a:pt x="7794" y="4895"/>
                </a:cubicBezTo>
                <a:cubicBezTo>
                  <a:pt x="7658" y="4895"/>
                  <a:pt x="7668" y="4857"/>
                  <a:pt x="7600" y="4808"/>
                </a:cubicBezTo>
                <a:lnTo>
                  <a:pt x="7435" y="4731"/>
                </a:lnTo>
                <a:cubicBezTo>
                  <a:pt x="7426" y="4789"/>
                  <a:pt x="7523" y="4808"/>
                  <a:pt x="7581" y="4837"/>
                </a:cubicBezTo>
                <a:cubicBezTo>
                  <a:pt x="7639" y="4886"/>
                  <a:pt x="7658" y="4905"/>
                  <a:pt x="7755" y="4934"/>
                </a:cubicBezTo>
                <a:cubicBezTo>
                  <a:pt x="7726" y="5109"/>
                  <a:pt x="7552" y="5215"/>
                  <a:pt x="7687" y="5477"/>
                </a:cubicBezTo>
                <a:cubicBezTo>
                  <a:pt x="7775" y="5642"/>
                  <a:pt x="7804" y="5671"/>
                  <a:pt x="7406" y="5603"/>
                </a:cubicBezTo>
                <a:cubicBezTo>
                  <a:pt x="7174" y="5564"/>
                  <a:pt x="7290" y="5584"/>
                  <a:pt x="7125" y="5496"/>
                </a:cubicBezTo>
                <a:cubicBezTo>
                  <a:pt x="6989" y="5429"/>
                  <a:pt x="6951" y="5487"/>
                  <a:pt x="6922" y="5312"/>
                </a:cubicBezTo>
                <a:cubicBezTo>
                  <a:pt x="6922" y="5244"/>
                  <a:pt x="6892" y="5215"/>
                  <a:pt x="6863" y="5167"/>
                </a:cubicBezTo>
                <a:cubicBezTo>
                  <a:pt x="6834" y="5089"/>
                  <a:pt x="6873" y="5080"/>
                  <a:pt x="6776" y="5080"/>
                </a:cubicBezTo>
                <a:cubicBezTo>
                  <a:pt x="6786" y="5177"/>
                  <a:pt x="6931" y="5274"/>
                  <a:pt x="6883" y="5390"/>
                </a:cubicBezTo>
                <a:cubicBezTo>
                  <a:pt x="6854" y="5390"/>
                  <a:pt x="6553" y="5283"/>
                  <a:pt x="6514" y="5264"/>
                </a:cubicBezTo>
                <a:cubicBezTo>
                  <a:pt x="6437" y="5206"/>
                  <a:pt x="6466" y="4954"/>
                  <a:pt x="6350" y="4925"/>
                </a:cubicBezTo>
                <a:cubicBezTo>
                  <a:pt x="6340" y="4954"/>
                  <a:pt x="6408" y="5070"/>
                  <a:pt x="6417" y="5215"/>
                </a:cubicBezTo>
                <a:cubicBezTo>
                  <a:pt x="6340" y="5206"/>
                  <a:pt x="6282" y="5196"/>
                  <a:pt x="6214" y="5177"/>
                </a:cubicBezTo>
                <a:cubicBezTo>
                  <a:pt x="6088" y="5138"/>
                  <a:pt x="6127" y="5167"/>
                  <a:pt x="6068" y="5070"/>
                </a:cubicBezTo>
                <a:cubicBezTo>
                  <a:pt x="6030" y="5021"/>
                  <a:pt x="6010" y="4925"/>
                  <a:pt x="5981" y="4905"/>
                </a:cubicBezTo>
                <a:cubicBezTo>
                  <a:pt x="5952" y="4876"/>
                  <a:pt x="5855" y="4818"/>
                  <a:pt x="5816" y="4808"/>
                </a:cubicBezTo>
                <a:cubicBezTo>
                  <a:pt x="5855" y="4915"/>
                  <a:pt x="5933" y="4876"/>
                  <a:pt x="5972" y="4944"/>
                </a:cubicBezTo>
                <a:lnTo>
                  <a:pt x="6030" y="5099"/>
                </a:lnTo>
                <a:cubicBezTo>
                  <a:pt x="5923" y="5080"/>
                  <a:pt x="5807" y="4963"/>
                  <a:pt x="5690" y="4934"/>
                </a:cubicBezTo>
                <a:cubicBezTo>
                  <a:pt x="5710" y="4983"/>
                  <a:pt x="5855" y="5070"/>
                  <a:pt x="5923" y="5099"/>
                </a:cubicBezTo>
                <a:cubicBezTo>
                  <a:pt x="5972" y="5128"/>
                  <a:pt x="6049" y="5167"/>
                  <a:pt x="6107" y="5177"/>
                </a:cubicBezTo>
                <a:cubicBezTo>
                  <a:pt x="6175" y="5196"/>
                  <a:pt x="6350" y="5225"/>
                  <a:pt x="6379" y="5274"/>
                </a:cubicBezTo>
                <a:cubicBezTo>
                  <a:pt x="6272" y="5341"/>
                  <a:pt x="6049" y="5341"/>
                  <a:pt x="5962" y="5380"/>
                </a:cubicBezTo>
                <a:cubicBezTo>
                  <a:pt x="6001" y="5477"/>
                  <a:pt x="6456" y="5177"/>
                  <a:pt x="6699" y="5380"/>
                </a:cubicBezTo>
                <a:cubicBezTo>
                  <a:pt x="6679" y="5409"/>
                  <a:pt x="6699" y="5390"/>
                  <a:pt x="6679" y="5409"/>
                </a:cubicBezTo>
                <a:cubicBezTo>
                  <a:pt x="6611" y="5467"/>
                  <a:pt x="6514" y="5477"/>
                  <a:pt x="6427" y="5496"/>
                </a:cubicBezTo>
                <a:cubicBezTo>
                  <a:pt x="6379" y="5506"/>
                  <a:pt x="6165" y="5535"/>
                  <a:pt x="6146" y="5555"/>
                </a:cubicBezTo>
                <a:cubicBezTo>
                  <a:pt x="6194" y="5584"/>
                  <a:pt x="6408" y="5526"/>
                  <a:pt x="6466" y="5526"/>
                </a:cubicBezTo>
                <a:cubicBezTo>
                  <a:pt x="6476" y="5613"/>
                  <a:pt x="6447" y="5652"/>
                  <a:pt x="6524" y="5681"/>
                </a:cubicBezTo>
                <a:cubicBezTo>
                  <a:pt x="6573" y="5584"/>
                  <a:pt x="6398" y="5584"/>
                  <a:pt x="6670" y="5477"/>
                </a:cubicBezTo>
                <a:cubicBezTo>
                  <a:pt x="6960" y="5370"/>
                  <a:pt x="6815" y="5467"/>
                  <a:pt x="6883" y="5564"/>
                </a:cubicBezTo>
                <a:cubicBezTo>
                  <a:pt x="6912" y="5545"/>
                  <a:pt x="6902" y="5516"/>
                  <a:pt x="6922" y="5477"/>
                </a:cubicBezTo>
                <a:cubicBezTo>
                  <a:pt x="7009" y="5477"/>
                  <a:pt x="7154" y="5535"/>
                  <a:pt x="7193" y="5613"/>
                </a:cubicBezTo>
                <a:cubicBezTo>
                  <a:pt x="7086" y="5749"/>
                  <a:pt x="6970" y="5700"/>
                  <a:pt x="6834" y="5758"/>
                </a:cubicBezTo>
                <a:cubicBezTo>
                  <a:pt x="6737" y="5807"/>
                  <a:pt x="6611" y="5904"/>
                  <a:pt x="6621" y="6010"/>
                </a:cubicBezTo>
                <a:cubicBezTo>
                  <a:pt x="6679" y="6020"/>
                  <a:pt x="6670" y="6020"/>
                  <a:pt x="6708" y="5991"/>
                </a:cubicBezTo>
                <a:cubicBezTo>
                  <a:pt x="6670" y="5971"/>
                  <a:pt x="6689" y="5981"/>
                  <a:pt x="6679" y="5942"/>
                </a:cubicBezTo>
                <a:cubicBezTo>
                  <a:pt x="6728" y="5894"/>
                  <a:pt x="6728" y="5884"/>
                  <a:pt x="6786" y="5836"/>
                </a:cubicBezTo>
                <a:cubicBezTo>
                  <a:pt x="6825" y="5807"/>
                  <a:pt x="6844" y="5778"/>
                  <a:pt x="6892" y="5778"/>
                </a:cubicBezTo>
                <a:cubicBezTo>
                  <a:pt x="7018" y="5787"/>
                  <a:pt x="6863" y="6049"/>
                  <a:pt x="6863" y="6068"/>
                </a:cubicBezTo>
                <a:cubicBezTo>
                  <a:pt x="6931" y="6059"/>
                  <a:pt x="6931" y="6020"/>
                  <a:pt x="6960" y="5942"/>
                </a:cubicBezTo>
                <a:cubicBezTo>
                  <a:pt x="7018" y="5749"/>
                  <a:pt x="6912" y="5807"/>
                  <a:pt x="7115" y="5719"/>
                </a:cubicBezTo>
                <a:cubicBezTo>
                  <a:pt x="7183" y="5690"/>
                  <a:pt x="7183" y="5681"/>
                  <a:pt x="7232" y="5642"/>
                </a:cubicBezTo>
                <a:cubicBezTo>
                  <a:pt x="7290" y="5603"/>
                  <a:pt x="7455" y="5632"/>
                  <a:pt x="7532" y="5661"/>
                </a:cubicBezTo>
                <a:cubicBezTo>
                  <a:pt x="7503" y="5719"/>
                  <a:pt x="7464" y="5758"/>
                  <a:pt x="7435" y="5797"/>
                </a:cubicBezTo>
                <a:cubicBezTo>
                  <a:pt x="7377" y="5875"/>
                  <a:pt x="7358" y="5894"/>
                  <a:pt x="7406" y="5913"/>
                </a:cubicBezTo>
                <a:cubicBezTo>
                  <a:pt x="7445" y="5875"/>
                  <a:pt x="7455" y="5816"/>
                  <a:pt x="7494" y="5768"/>
                </a:cubicBezTo>
                <a:cubicBezTo>
                  <a:pt x="7716" y="5535"/>
                  <a:pt x="7813" y="5749"/>
                  <a:pt x="8046" y="5739"/>
                </a:cubicBezTo>
                <a:cubicBezTo>
                  <a:pt x="8230" y="5739"/>
                  <a:pt x="8250" y="5671"/>
                  <a:pt x="8356" y="5574"/>
                </a:cubicBezTo>
                <a:cubicBezTo>
                  <a:pt x="8463" y="5477"/>
                  <a:pt x="8531" y="5429"/>
                  <a:pt x="8676" y="5409"/>
                </a:cubicBezTo>
                <a:cubicBezTo>
                  <a:pt x="8744" y="5467"/>
                  <a:pt x="8793" y="5584"/>
                  <a:pt x="8783" y="5671"/>
                </a:cubicBezTo>
                <a:cubicBezTo>
                  <a:pt x="8763" y="5778"/>
                  <a:pt x="8715" y="5875"/>
                  <a:pt x="8667" y="5933"/>
                </a:cubicBezTo>
                <a:cubicBezTo>
                  <a:pt x="8560" y="5913"/>
                  <a:pt x="8570" y="5845"/>
                  <a:pt x="8502" y="5836"/>
                </a:cubicBezTo>
                <a:cubicBezTo>
                  <a:pt x="8502" y="5904"/>
                  <a:pt x="8608" y="5952"/>
                  <a:pt x="8657" y="5991"/>
                </a:cubicBezTo>
                <a:lnTo>
                  <a:pt x="8676" y="6204"/>
                </a:lnTo>
                <a:cubicBezTo>
                  <a:pt x="8531" y="6291"/>
                  <a:pt x="8288" y="6291"/>
                  <a:pt x="8114" y="6330"/>
                </a:cubicBezTo>
                <a:cubicBezTo>
                  <a:pt x="8046" y="6350"/>
                  <a:pt x="7988" y="6340"/>
                  <a:pt x="7978" y="6408"/>
                </a:cubicBezTo>
                <a:cubicBezTo>
                  <a:pt x="8114" y="6379"/>
                  <a:pt x="8162" y="6340"/>
                  <a:pt x="8337" y="6330"/>
                </a:cubicBezTo>
                <a:cubicBezTo>
                  <a:pt x="8434" y="6320"/>
                  <a:pt x="8647" y="6253"/>
                  <a:pt x="8686" y="6262"/>
                </a:cubicBezTo>
                <a:lnTo>
                  <a:pt x="8793" y="6466"/>
                </a:lnTo>
                <a:cubicBezTo>
                  <a:pt x="8754" y="6505"/>
                  <a:pt x="8734" y="6505"/>
                  <a:pt x="8705" y="6534"/>
                </a:cubicBezTo>
                <a:lnTo>
                  <a:pt x="8851" y="6534"/>
                </a:lnTo>
                <a:cubicBezTo>
                  <a:pt x="8880" y="6592"/>
                  <a:pt x="8919" y="6611"/>
                  <a:pt x="8938" y="6718"/>
                </a:cubicBezTo>
                <a:cubicBezTo>
                  <a:pt x="8948" y="6766"/>
                  <a:pt x="8967" y="6825"/>
                  <a:pt x="8948" y="6863"/>
                </a:cubicBezTo>
                <a:cubicBezTo>
                  <a:pt x="8948" y="6873"/>
                  <a:pt x="8928" y="6902"/>
                  <a:pt x="8919" y="6902"/>
                </a:cubicBezTo>
                <a:lnTo>
                  <a:pt x="8948" y="6912"/>
                </a:lnTo>
                <a:cubicBezTo>
                  <a:pt x="9025" y="6951"/>
                  <a:pt x="8889" y="6873"/>
                  <a:pt x="8967" y="6922"/>
                </a:cubicBezTo>
                <a:cubicBezTo>
                  <a:pt x="9016" y="6951"/>
                  <a:pt x="9103" y="7106"/>
                  <a:pt x="9112" y="7135"/>
                </a:cubicBezTo>
                <a:cubicBezTo>
                  <a:pt x="9132" y="7183"/>
                  <a:pt x="9083" y="7397"/>
                  <a:pt x="9035" y="7435"/>
                </a:cubicBezTo>
                <a:cubicBezTo>
                  <a:pt x="8986" y="7464"/>
                  <a:pt x="8909" y="7445"/>
                  <a:pt x="8851" y="7435"/>
                </a:cubicBezTo>
                <a:cubicBezTo>
                  <a:pt x="8725" y="7387"/>
                  <a:pt x="8696" y="7329"/>
                  <a:pt x="8608" y="7241"/>
                </a:cubicBezTo>
                <a:cubicBezTo>
                  <a:pt x="8337" y="6960"/>
                  <a:pt x="8327" y="6863"/>
                  <a:pt x="7939" y="7115"/>
                </a:cubicBezTo>
                <a:cubicBezTo>
                  <a:pt x="7843" y="7183"/>
                  <a:pt x="7833" y="7144"/>
                  <a:pt x="7775" y="7174"/>
                </a:cubicBezTo>
                <a:cubicBezTo>
                  <a:pt x="7716" y="7193"/>
                  <a:pt x="7804" y="7183"/>
                  <a:pt x="7707" y="7212"/>
                </a:cubicBezTo>
                <a:cubicBezTo>
                  <a:pt x="7668" y="7212"/>
                  <a:pt x="7629" y="7212"/>
                  <a:pt x="7590" y="7203"/>
                </a:cubicBezTo>
                <a:cubicBezTo>
                  <a:pt x="7513" y="7193"/>
                  <a:pt x="7513" y="7174"/>
                  <a:pt x="7406" y="7174"/>
                </a:cubicBezTo>
                <a:cubicBezTo>
                  <a:pt x="7290" y="7164"/>
                  <a:pt x="7329" y="7115"/>
                  <a:pt x="7241" y="7125"/>
                </a:cubicBezTo>
                <a:cubicBezTo>
                  <a:pt x="6970" y="7174"/>
                  <a:pt x="7057" y="7106"/>
                  <a:pt x="6951" y="7038"/>
                </a:cubicBezTo>
                <a:cubicBezTo>
                  <a:pt x="6883" y="6999"/>
                  <a:pt x="6670" y="6980"/>
                  <a:pt x="6602" y="6999"/>
                </a:cubicBezTo>
                <a:cubicBezTo>
                  <a:pt x="6621" y="7038"/>
                  <a:pt x="6582" y="7028"/>
                  <a:pt x="6640" y="7028"/>
                </a:cubicBezTo>
                <a:cubicBezTo>
                  <a:pt x="6640" y="7028"/>
                  <a:pt x="6689" y="7028"/>
                  <a:pt x="6708" y="7028"/>
                </a:cubicBezTo>
                <a:cubicBezTo>
                  <a:pt x="6757" y="7028"/>
                  <a:pt x="6815" y="7038"/>
                  <a:pt x="6863" y="7038"/>
                </a:cubicBezTo>
                <a:cubicBezTo>
                  <a:pt x="6854" y="7086"/>
                  <a:pt x="6834" y="7086"/>
                  <a:pt x="6796" y="7106"/>
                </a:cubicBezTo>
                <a:cubicBezTo>
                  <a:pt x="6825" y="7135"/>
                  <a:pt x="6863" y="7106"/>
                  <a:pt x="6941" y="7096"/>
                </a:cubicBezTo>
                <a:cubicBezTo>
                  <a:pt x="6999" y="7135"/>
                  <a:pt x="6951" y="7125"/>
                  <a:pt x="7018" y="7154"/>
                </a:cubicBezTo>
                <a:lnTo>
                  <a:pt x="7096" y="7203"/>
                </a:lnTo>
                <a:cubicBezTo>
                  <a:pt x="7067" y="7241"/>
                  <a:pt x="7018" y="7251"/>
                  <a:pt x="6980" y="7280"/>
                </a:cubicBezTo>
                <a:cubicBezTo>
                  <a:pt x="6931" y="7309"/>
                  <a:pt x="6902" y="7329"/>
                  <a:pt x="6854" y="7348"/>
                </a:cubicBezTo>
                <a:cubicBezTo>
                  <a:pt x="6786" y="7387"/>
                  <a:pt x="6611" y="7426"/>
                  <a:pt x="6582" y="7445"/>
                </a:cubicBezTo>
                <a:lnTo>
                  <a:pt x="6631" y="7464"/>
                </a:lnTo>
                <a:cubicBezTo>
                  <a:pt x="6757" y="7464"/>
                  <a:pt x="6854" y="7367"/>
                  <a:pt x="6980" y="7348"/>
                </a:cubicBezTo>
                <a:cubicBezTo>
                  <a:pt x="6970" y="7532"/>
                  <a:pt x="6931" y="7513"/>
                  <a:pt x="6863" y="7639"/>
                </a:cubicBezTo>
                <a:cubicBezTo>
                  <a:pt x="6922" y="7639"/>
                  <a:pt x="6999" y="7493"/>
                  <a:pt x="7009" y="7445"/>
                </a:cubicBezTo>
                <a:cubicBezTo>
                  <a:pt x="7018" y="7426"/>
                  <a:pt x="7028" y="7397"/>
                  <a:pt x="7028" y="7387"/>
                </a:cubicBezTo>
                <a:cubicBezTo>
                  <a:pt x="7048" y="7319"/>
                  <a:pt x="7028" y="7377"/>
                  <a:pt x="6999" y="7309"/>
                </a:cubicBezTo>
                <a:cubicBezTo>
                  <a:pt x="7115" y="7261"/>
                  <a:pt x="7164" y="7174"/>
                  <a:pt x="7338" y="7203"/>
                </a:cubicBezTo>
                <a:lnTo>
                  <a:pt x="7716" y="7251"/>
                </a:lnTo>
                <a:cubicBezTo>
                  <a:pt x="7746" y="7309"/>
                  <a:pt x="7687" y="7358"/>
                  <a:pt x="7649" y="7406"/>
                </a:cubicBezTo>
                <a:cubicBezTo>
                  <a:pt x="7600" y="7464"/>
                  <a:pt x="7552" y="7474"/>
                  <a:pt x="7532" y="7523"/>
                </a:cubicBezTo>
                <a:cubicBezTo>
                  <a:pt x="7600" y="7552"/>
                  <a:pt x="7726" y="7387"/>
                  <a:pt x="7755" y="7329"/>
                </a:cubicBezTo>
                <a:cubicBezTo>
                  <a:pt x="7775" y="7300"/>
                  <a:pt x="7775" y="7270"/>
                  <a:pt x="7794" y="7232"/>
                </a:cubicBezTo>
                <a:cubicBezTo>
                  <a:pt x="7813" y="7212"/>
                  <a:pt x="7959" y="7154"/>
                  <a:pt x="7988" y="7135"/>
                </a:cubicBezTo>
                <a:cubicBezTo>
                  <a:pt x="8065" y="7086"/>
                  <a:pt x="8085" y="7028"/>
                  <a:pt x="8201" y="7048"/>
                </a:cubicBezTo>
                <a:cubicBezTo>
                  <a:pt x="8201" y="7154"/>
                  <a:pt x="8143" y="7270"/>
                  <a:pt x="8075" y="7348"/>
                </a:cubicBezTo>
                <a:cubicBezTo>
                  <a:pt x="8027" y="7406"/>
                  <a:pt x="7862" y="7445"/>
                  <a:pt x="7901" y="7532"/>
                </a:cubicBezTo>
                <a:cubicBezTo>
                  <a:pt x="7949" y="7513"/>
                  <a:pt x="7910" y="7523"/>
                  <a:pt x="7959" y="7474"/>
                </a:cubicBezTo>
                <a:cubicBezTo>
                  <a:pt x="8027" y="7416"/>
                  <a:pt x="8075" y="7397"/>
                  <a:pt x="8133" y="7319"/>
                </a:cubicBezTo>
                <a:cubicBezTo>
                  <a:pt x="8250" y="7144"/>
                  <a:pt x="8221" y="7106"/>
                  <a:pt x="8279" y="7018"/>
                </a:cubicBezTo>
                <a:cubicBezTo>
                  <a:pt x="8492" y="7028"/>
                  <a:pt x="8570" y="7358"/>
                  <a:pt x="8763" y="7435"/>
                </a:cubicBezTo>
                <a:cubicBezTo>
                  <a:pt x="8831" y="7464"/>
                  <a:pt x="8948" y="7474"/>
                  <a:pt x="9006" y="7503"/>
                </a:cubicBezTo>
                <a:lnTo>
                  <a:pt x="8948" y="7697"/>
                </a:lnTo>
                <a:cubicBezTo>
                  <a:pt x="8870" y="7697"/>
                  <a:pt x="8822" y="7687"/>
                  <a:pt x="8754" y="7668"/>
                </a:cubicBezTo>
                <a:cubicBezTo>
                  <a:pt x="8686" y="7649"/>
                  <a:pt x="8667" y="7600"/>
                  <a:pt x="8618" y="7639"/>
                </a:cubicBezTo>
                <a:cubicBezTo>
                  <a:pt x="8696" y="7726"/>
                  <a:pt x="8822" y="7678"/>
                  <a:pt x="8919" y="7736"/>
                </a:cubicBezTo>
                <a:cubicBezTo>
                  <a:pt x="8938" y="7794"/>
                  <a:pt x="8938" y="7920"/>
                  <a:pt x="8909" y="7968"/>
                </a:cubicBezTo>
                <a:cubicBezTo>
                  <a:pt x="8899" y="7968"/>
                  <a:pt x="8667" y="7998"/>
                  <a:pt x="8647" y="8007"/>
                </a:cubicBezTo>
                <a:cubicBezTo>
                  <a:pt x="8550" y="7881"/>
                  <a:pt x="8482" y="7988"/>
                  <a:pt x="8385" y="7930"/>
                </a:cubicBezTo>
                <a:cubicBezTo>
                  <a:pt x="8327" y="7901"/>
                  <a:pt x="8269" y="7765"/>
                  <a:pt x="8191" y="7823"/>
                </a:cubicBezTo>
                <a:cubicBezTo>
                  <a:pt x="8240" y="7862"/>
                  <a:pt x="8230" y="7833"/>
                  <a:pt x="8269" y="7881"/>
                </a:cubicBezTo>
                <a:cubicBezTo>
                  <a:pt x="8444" y="8065"/>
                  <a:pt x="8414" y="7930"/>
                  <a:pt x="8589" y="7988"/>
                </a:cubicBezTo>
                <a:cubicBezTo>
                  <a:pt x="8608" y="8065"/>
                  <a:pt x="8599" y="8056"/>
                  <a:pt x="8550" y="8094"/>
                </a:cubicBezTo>
                <a:cubicBezTo>
                  <a:pt x="8347" y="8279"/>
                  <a:pt x="8347" y="8182"/>
                  <a:pt x="8240" y="8221"/>
                </a:cubicBezTo>
                <a:cubicBezTo>
                  <a:pt x="8279" y="8298"/>
                  <a:pt x="8366" y="8259"/>
                  <a:pt x="8434" y="8230"/>
                </a:cubicBezTo>
                <a:cubicBezTo>
                  <a:pt x="8637" y="8153"/>
                  <a:pt x="8637" y="7968"/>
                  <a:pt x="8909" y="8027"/>
                </a:cubicBezTo>
                <a:cubicBezTo>
                  <a:pt x="8928" y="8114"/>
                  <a:pt x="8822" y="8521"/>
                  <a:pt x="8783" y="8570"/>
                </a:cubicBezTo>
                <a:cubicBezTo>
                  <a:pt x="8715" y="8540"/>
                  <a:pt x="8744" y="8521"/>
                  <a:pt x="8647" y="8502"/>
                </a:cubicBezTo>
                <a:cubicBezTo>
                  <a:pt x="8686" y="8579"/>
                  <a:pt x="8715" y="8560"/>
                  <a:pt x="8763" y="8618"/>
                </a:cubicBezTo>
                <a:cubicBezTo>
                  <a:pt x="8851" y="8734"/>
                  <a:pt x="8725" y="8909"/>
                  <a:pt x="8608" y="8792"/>
                </a:cubicBezTo>
                <a:cubicBezTo>
                  <a:pt x="8570" y="8744"/>
                  <a:pt x="8599" y="8696"/>
                  <a:pt x="8531" y="8647"/>
                </a:cubicBezTo>
                <a:cubicBezTo>
                  <a:pt x="8492" y="8618"/>
                  <a:pt x="8434" y="8599"/>
                  <a:pt x="8366" y="8589"/>
                </a:cubicBezTo>
                <a:cubicBezTo>
                  <a:pt x="8221" y="8560"/>
                  <a:pt x="8221" y="8502"/>
                  <a:pt x="8007" y="8482"/>
                </a:cubicBezTo>
                <a:cubicBezTo>
                  <a:pt x="7804" y="8463"/>
                  <a:pt x="7852" y="8453"/>
                  <a:pt x="7833" y="8511"/>
                </a:cubicBezTo>
                <a:cubicBezTo>
                  <a:pt x="7901" y="8531"/>
                  <a:pt x="7930" y="8511"/>
                  <a:pt x="7998" y="8521"/>
                </a:cubicBezTo>
                <a:cubicBezTo>
                  <a:pt x="8153" y="8531"/>
                  <a:pt x="8230" y="8608"/>
                  <a:pt x="8366" y="8628"/>
                </a:cubicBezTo>
                <a:cubicBezTo>
                  <a:pt x="8502" y="8647"/>
                  <a:pt x="8502" y="8676"/>
                  <a:pt x="8540" y="8783"/>
                </a:cubicBezTo>
                <a:cubicBezTo>
                  <a:pt x="8570" y="8860"/>
                  <a:pt x="8667" y="8851"/>
                  <a:pt x="8754" y="8880"/>
                </a:cubicBezTo>
                <a:cubicBezTo>
                  <a:pt x="8754" y="9015"/>
                  <a:pt x="8754" y="9549"/>
                  <a:pt x="8686" y="9616"/>
                </a:cubicBezTo>
                <a:cubicBezTo>
                  <a:pt x="8608" y="9665"/>
                  <a:pt x="8356" y="9510"/>
                  <a:pt x="8279" y="9490"/>
                </a:cubicBezTo>
                <a:cubicBezTo>
                  <a:pt x="8075" y="9442"/>
                  <a:pt x="8065" y="9520"/>
                  <a:pt x="7765" y="9500"/>
                </a:cubicBezTo>
                <a:cubicBezTo>
                  <a:pt x="7813" y="9616"/>
                  <a:pt x="8065" y="9500"/>
                  <a:pt x="8240" y="9529"/>
                </a:cubicBezTo>
                <a:cubicBezTo>
                  <a:pt x="8337" y="9549"/>
                  <a:pt x="8405" y="9616"/>
                  <a:pt x="8676" y="9675"/>
                </a:cubicBezTo>
                <a:cubicBezTo>
                  <a:pt x="8676" y="9791"/>
                  <a:pt x="8628" y="9995"/>
                  <a:pt x="8550" y="10053"/>
                </a:cubicBezTo>
                <a:cubicBezTo>
                  <a:pt x="8473" y="10082"/>
                  <a:pt x="8492" y="10024"/>
                  <a:pt x="8434" y="10033"/>
                </a:cubicBezTo>
                <a:cubicBezTo>
                  <a:pt x="8385" y="10033"/>
                  <a:pt x="8434" y="10014"/>
                  <a:pt x="8405" y="10043"/>
                </a:cubicBezTo>
                <a:cubicBezTo>
                  <a:pt x="8444" y="10091"/>
                  <a:pt x="8453" y="10082"/>
                  <a:pt x="8511" y="10101"/>
                </a:cubicBezTo>
                <a:cubicBezTo>
                  <a:pt x="8511" y="10188"/>
                  <a:pt x="8502" y="10179"/>
                  <a:pt x="8482" y="10247"/>
                </a:cubicBezTo>
                <a:lnTo>
                  <a:pt x="8453" y="10353"/>
                </a:lnTo>
                <a:cubicBezTo>
                  <a:pt x="8453" y="10353"/>
                  <a:pt x="8444" y="10363"/>
                  <a:pt x="8444" y="10373"/>
                </a:cubicBezTo>
                <a:cubicBezTo>
                  <a:pt x="8211" y="10402"/>
                  <a:pt x="8162" y="10247"/>
                  <a:pt x="7959" y="10237"/>
                </a:cubicBezTo>
                <a:cubicBezTo>
                  <a:pt x="7969" y="10305"/>
                  <a:pt x="8085" y="10305"/>
                  <a:pt x="8172" y="10363"/>
                </a:cubicBezTo>
                <a:cubicBezTo>
                  <a:pt x="8308" y="10440"/>
                  <a:pt x="8308" y="10411"/>
                  <a:pt x="8482" y="10411"/>
                </a:cubicBezTo>
                <a:cubicBezTo>
                  <a:pt x="8511" y="10518"/>
                  <a:pt x="8628" y="10770"/>
                  <a:pt x="8676" y="10857"/>
                </a:cubicBezTo>
                <a:cubicBezTo>
                  <a:pt x="8589" y="10848"/>
                  <a:pt x="8540" y="10828"/>
                  <a:pt x="8444" y="10828"/>
                </a:cubicBezTo>
                <a:cubicBezTo>
                  <a:pt x="8337" y="10828"/>
                  <a:pt x="8308" y="10848"/>
                  <a:pt x="8221" y="10809"/>
                </a:cubicBezTo>
                <a:cubicBezTo>
                  <a:pt x="8162" y="10770"/>
                  <a:pt x="8124" y="10741"/>
                  <a:pt x="8056" y="10712"/>
                </a:cubicBezTo>
                <a:cubicBezTo>
                  <a:pt x="7998" y="10683"/>
                  <a:pt x="7949" y="10634"/>
                  <a:pt x="7910" y="10625"/>
                </a:cubicBezTo>
                <a:cubicBezTo>
                  <a:pt x="7910" y="10673"/>
                  <a:pt x="7930" y="10673"/>
                  <a:pt x="7959" y="10693"/>
                </a:cubicBezTo>
                <a:cubicBezTo>
                  <a:pt x="8318" y="10964"/>
                  <a:pt x="8444" y="10819"/>
                  <a:pt x="8637" y="10906"/>
                </a:cubicBezTo>
                <a:cubicBezTo>
                  <a:pt x="8763" y="10954"/>
                  <a:pt x="8860" y="11032"/>
                  <a:pt x="8870" y="11177"/>
                </a:cubicBezTo>
                <a:cubicBezTo>
                  <a:pt x="8870" y="11197"/>
                  <a:pt x="8851" y="11332"/>
                  <a:pt x="8851" y="11390"/>
                </a:cubicBezTo>
                <a:cubicBezTo>
                  <a:pt x="8841" y="11507"/>
                  <a:pt x="8812" y="11487"/>
                  <a:pt x="8783" y="11565"/>
                </a:cubicBezTo>
                <a:cubicBezTo>
                  <a:pt x="8676" y="11546"/>
                  <a:pt x="8599" y="11497"/>
                  <a:pt x="8511" y="11449"/>
                </a:cubicBezTo>
                <a:cubicBezTo>
                  <a:pt x="8453" y="11420"/>
                  <a:pt x="8318" y="11371"/>
                  <a:pt x="8250" y="11352"/>
                </a:cubicBezTo>
                <a:cubicBezTo>
                  <a:pt x="8162" y="11323"/>
                  <a:pt x="8065" y="11303"/>
                  <a:pt x="8046" y="11206"/>
                </a:cubicBezTo>
                <a:cubicBezTo>
                  <a:pt x="8027" y="11129"/>
                  <a:pt x="8027" y="10983"/>
                  <a:pt x="7930" y="10954"/>
                </a:cubicBezTo>
                <a:cubicBezTo>
                  <a:pt x="7939" y="11041"/>
                  <a:pt x="8017" y="11109"/>
                  <a:pt x="7978" y="11187"/>
                </a:cubicBezTo>
                <a:cubicBezTo>
                  <a:pt x="7939" y="11168"/>
                  <a:pt x="7978" y="11168"/>
                  <a:pt x="7920" y="11138"/>
                </a:cubicBezTo>
                <a:lnTo>
                  <a:pt x="7891" y="11119"/>
                </a:lnTo>
                <a:cubicBezTo>
                  <a:pt x="7755" y="11041"/>
                  <a:pt x="7649" y="10780"/>
                  <a:pt x="7552" y="10760"/>
                </a:cubicBezTo>
                <a:cubicBezTo>
                  <a:pt x="7552" y="10838"/>
                  <a:pt x="7610" y="10819"/>
                  <a:pt x="7629" y="10915"/>
                </a:cubicBezTo>
                <a:cubicBezTo>
                  <a:pt x="7561" y="10915"/>
                  <a:pt x="7484" y="10925"/>
                  <a:pt x="7426" y="10906"/>
                </a:cubicBezTo>
                <a:cubicBezTo>
                  <a:pt x="7358" y="10886"/>
                  <a:pt x="7338" y="10848"/>
                  <a:pt x="7290" y="10857"/>
                </a:cubicBezTo>
                <a:cubicBezTo>
                  <a:pt x="7290" y="10964"/>
                  <a:pt x="7590" y="10945"/>
                  <a:pt x="7678" y="10964"/>
                </a:cubicBezTo>
                <a:lnTo>
                  <a:pt x="7823" y="11138"/>
                </a:lnTo>
                <a:cubicBezTo>
                  <a:pt x="7561" y="11177"/>
                  <a:pt x="7387" y="11090"/>
                  <a:pt x="7338" y="11129"/>
                </a:cubicBezTo>
                <a:cubicBezTo>
                  <a:pt x="7435" y="11168"/>
                  <a:pt x="7494" y="11187"/>
                  <a:pt x="7620" y="11187"/>
                </a:cubicBezTo>
                <a:cubicBezTo>
                  <a:pt x="8056" y="11187"/>
                  <a:pt x="7891" y="11264"/>
                  <a:pt x="8356" y="11429"/>
                </a:cubicBezTo>
                <a:lnTo>
                  <a:pt x="8298" y="11478"/>
                </a:lnTo>
                <a:cubicBezTo>
                  <a:pt x="8221" y="11497"/>
                  <a:pt x="8133" y="11507"/>
                  <a:pt x="8056" y="11497"/>
                </a:cubicBezTo>
                <a:cubicBezTo>
                  <a:pt x="7978" y="11497"/>
                  <a:pt x="7862" y="11458"/>
                  <a:pt x="7784" y="11468"/>
                </a:cubicBezTo>
                <a:lnTo>
                  <a:pt x="7765" y="11487"/>
                </a:lnTo>
                <a:cubicBezTo>
                  <a:pt x="7794" y="11517"/>
                  <a:pt x="7775" y="11507"/>
                  <a:pt x="7823" y="11507"/>
                </a:cubicBezTo>
                <a:lnTo>
                  <a:pt x="8007" y="11526"/>
                </a:lnTo>
                <a:cubicBezTo>
                  <a:pt x="8114" y="11536"/>
                  <a:pt x="8191" y="11546"/>
                  <a:pt x="8288" y="11517"/>
                </a:cubicBezTo>
                <a:cubicBezTo>
                  <a:pt x="8395" y="11497"/>
                  <a:pt x="8453" y="11458"/>
                  <a:pt x="8540" y="11497"/>
                </a:cubicBezTo>
                <a:cubicBezTo>
                  <a:pt x="8608" y="11536"/>
                  <a:pt x="8657" y="11575"/>
                  <a:pt x="8754" y="11594"/>
                </a:cubicBezTo>
                <a:cubicBezTo>
                  <a:pt x="8734" y="11672"/>
                  <a:pt x="8579" y="11846"/>
                  <a:pt x="8511" y="12011"/>
                </a:cubicBezTo>
                <a:cubicBezTo>
                  <a:pt x="8424" y="11972"/>
                  <a:pt x="8482" y="11933"/>
                  <a:pt x="8279" y="11865"/>
                </a:cubicBezTo>
                <a:cubicBezTo>
                  <a:pt x="8153" y="11827"/>
                  <a:pt x="8143" y="11817"/>
                  <a:pt x="8027" y="11739"/>
                </a:cubicBezTo>
                <a:cubicBezTo>
                  <a:pt x="7959" y="11701"/>
                  <a:pt x="7610" y="11517"/>
                  <a:pt x="7542" y="11546"/>
                </a:cubicBezTo>
                <a:cubicBezTo>
                  <a:pt x="7552" y="11604"/>
                  <a:pt x="7629" y="11604"/>
                  <a:pt x="7687" y="11613"/>
                </a:cubicBezTo>
                <a:cubicBezTo>
                  <a:pt x="7833" y="11662"/>
                  <a:pt x="7998" y="11778"/>
                  <a:pt x="8124" y="11856"/>
                </a:cubicBezTo>
                <a:cubicBezTo>
                  <a:pt x="8240" y="11924"/>
                  <a:pt x="8531" y="11943"/>
                  <a:pt x="8453" y="12137"/>
                </a:cubicBezTo>
                <a:cubicBezTo>
                  <a:pt x="8424" y="12195"/>
                  <a:pt x="8414" y="12253"/>
                  <a:pt x="8385" y="12292"/>
                </a:cubicBezTo>
                <a:cubicBezTo>
                  <a:pt x="8308" y="12273"/>
                  <a:pt x="8211" y="12127"/>
                  <a:pt x="8017" y="12021"/>
                </a:cubicBezTo>
                <a:cubicBezTo>
                  <a:pt x="7939" y="11982"/>
                  <a:pt x="7697" y="11788"/>
                  <a:pt x="7629" y="11798"/>
                </a:cubicBezTo>
                <a:cubicBezTo>
                  <a:pt x="7639" y="11865"/>
                  <a:pt x="7959" y="12040"/>
                  <a:pt x="8027" y="12079"/>
                </a:cubicBezTo>
                <a:cubicBezTo>
                  <a:pt x="8104" y="12118"/>
                  <a:pt x="8162" y="12166"/>
                  <a:pt x="8211" y="12224"/>
                </a:cubicBezTo>
                <a:cubicBezTo>
                  <a:pt x="8269" y="12282"/>
                  <a:pt x="8385" y="12311"/>
                  <a:pt x="8366" y="12408"/>
                </a:cubicBezTo>
                <a:cubicBezTo>
                  <a:pt x="8240" y="12389"/>
                  <a:pt x="7930" y="12098"/>
                  <a:pt x="7823" y="12147"/>
                </a:cubicBezTo>
                <a:cubicBezTo>
                  <a:pt x="7852" y="12195"/>
                  <a:pt x="7833" y="12166"/>
                  <a:pt x="7901" y="12205"/>
                </a:cubicBezTo>
                <a:lnTo>
                  <a:pt x="8250" y="12408"/>
                </a:lnTo>
                <a:cubicBezTo>
                  <a:pt x="8327" y="12457"/>
                  <a:pt x="8347" y="12437"/>
                  <a:pt x="8337" y="12534"/>
                </a:cubicBezTo>
                <a:cubicBezTo>
                  <a:pt x="8259" y="12525"/>
                  <a:pt x="8279" y="12505"/>
                  <a:pt x="8201" y="12486"/>
                </a:cubicBezTo>
                <a:cubicBezTo>
                  <a:pt x="8250" y="12602"/>
                  <a:pt x="8298" y="12515"/>
                  <a:pt x="8347" y="12622"/>
                </a:cubicBezTo>
                <a:cubicBezTo>
                  <a:pt x="8221" y="12612"/>
                  <a:pt x="8027" y="12641"/>
                  <a:pt x="7988" y="12641"/>
                </a:cubicBezTo>
                <a:cubicBezTo>
                  <a:pt x="7969" y="12593"/>
                  <a:pt x="7978" y="12602"/>
                  <a:pt x="7988" y="12525"/>
                </a:cubicBezTo>
                <a:cubicBezTo>
                  <a:pt x="8036" y="12244"/>
                  <a:pt x="7649" y="12341"/>
                  <a:pt x="7503" y="12253"/>
                </a:cubicBezTo>
                <a:cubicBezTo>
                  <a:pt x="7455" y="12214"/>
                  <a:pt x="7426" y="12205"/>
                  <a:pt x="7358" y="12166"/>
                </a:cubicBezTo>
                <a:cubicBezTo>
                  <a:pt x="7115" y="12030"/>
                  <a:pt x="7125" y="11885"/>
                  <a:pt x="6999" y="11865"/>
                </a:cubicBezTo>
                <a:cubicBezTo>
                  <a:pt x="7009" y="11953"/>
                  <a:pt x="7009" y="11904"/>
                  <a:pt x="7067" y="11972"/>
                </a:cubicBezTo>
                <a:cubicBezTo>
                  <a:pt x="7164" y="12108"/>
                  <a:pt x="7280" y="12147"/>
                  <a:pt x="7300" y="12214"/>
                </a:cubicBezTo>
                <a:cubicBezTo>
                  <a:pt x="7232" y="12263"/>
                  <a:pt x="7057" y="12311"/>
                  <a:pt x="6941" y="12292"/>
                </a:cubicBezTo>
                <a:cubicBezTo>
                  <a:pt x="6834" y="12263"/>
                  <a:pt x="6737" y="12127"/>
                  <a:pt x="6708" y="12127"/>
                </a:cubicBezTo>
                <a:cubicBezTo>
                  <a:pt x="6699" y="12156"/>
                  <a:pt x="6699" y="12127"/>
                  <a:pt x="6699" y="12166"/>
                </a:cubicBezTo>
                <a:cubicBezTo>
                  <a:pt x="6708" y="12214"/>
                  <a:pt x="6805" y="12273"/>
                  <a:pt x="6854" y="12302"/>
                </a:cubicBezTo>
                <a:cubicBezTo>
                  <a:pt x="6931" y="12341"/>
                  <a:pt x="7038" y="12341"/>
                  <a:pt x="7135" y="12311"/>
                </a:cubicBezTo>
                <a:cubicBezTo>
                  <a:pt x="7426" y="12244"/>
                  <a:pt x="7280" y="12185"/>
                  <a:pt x="7494" y="12302"/>
                </a:cubicBezTo>
                <a:lnTo>
                  <a:pt x="7610" y="12350"/>
                </a:lnTo>
                <a:cubicBezTo>
                  <a:pt x="7581" y="12389"/>
                  <a:pt x="7523" y="12399"/>
                  <a:pt x="7484" y="12418"/>
                </a:cubicBezTo>
                <a:lnTo>
                  <a:pt x="7338" y="12437"/>
                </a:lnTo>
                <a:cubicBezTo>
                  <a:pt x="7338" y="12437"/>
                  <a:pt x="7329" y="12447"/>
                  <a:pt x="7329" y="12447"/>
                </a:cubicBezTo>
                <a:cubicBezTo>
                  <a:pt x="7348" y="12476"/>
                  <a:pt x="7387" y="12486"/>
                  <a:pt x="7445" y="12467"/>
                </a:cubicBezTo>
                <a:cubicBezTo>
                  <a:pt x="7542" y="12447"/>
                  <a:pt x="7678" y="12360"/>
                  <a:pt x="7746" y="12350"/>
                </a:cubicBezTo>
                <a:cubicBezTo>
                  <a:pt x="7939" y="12331"/>
                  <a:pt x="7978" y="12496"/>
                  <a:pt x="7910" y="12641"/>
                </a:cubicBezTo>
                <a:lnTo>
                  <a:pt x="7901" y="12670"/>
                </a:lnTo>
                <a:cubicBezTo>
                  <a:pt x="7823" y="12699"/>
                  <a:pt x="7668" y="12660"/>
                  <a:pt x="7629" y="12680"/>
                </a:cubicBezTo>
                <a:cubicBezTo>
                  <a:pt x="7590" y="12748"/>
                  <a:pt x="7687" y="12728"/>
                  <a:pt x="7746" y="12728"/>
                </a:cubicBezTo>
                <a:cubicBezTo>
                  <a:pt x="7949" y="12728"/>
                  <a:pt x="8201" y="12612"/>
                  <a:pt x="8366" y="12680"/>
                </a:cubicBezTo>
                <a:cubicBezTo>
                  <a:pt x="8376" y="12719"/>
                  <a:pt x="8405" y="12825"/>
                  <a:pt x="8414" y="12874"/>
                </a:cubicBezTo>
                <a:cubicBezTo>
                  <a:pt x="8434" y="12951"/>
                  <a:pt x="8405" y="12980"/>
                  <a:pt x="8385" y="13058"/>
                </a:cubicBezTo>
                <a:cubicBezTo>
                  <a:pt x="8279" y="13436"/>
                  <a:pt x="8308" y="13252"/>
                  <a:pt x="8221" y="13300"/>
                </a:cubicBezTo>
                <a:cubicBezTo>
                  <a:pt x="8250" y="13349"/>
                  <a:pt x="8211" y="13271"/>
                  <a:pt x="8250" y="13329"/>
                </a:cubicBezTo>
                <a:cubicBezTo>
                  <a:pt x="8259" y="13339"/>
                  <a:pt x="8259" y="13329"/>
                  <a:pt x="8269" y="13378"/>
                </a:cubicBezTo>
                <a:cubicBezTo>
                  <a:pt x="8201" y="13407"/>
                  <a:pt x="8153" y="13513"/>
                  <a:pt x="8114" y="13572"/>
                </a:cubicBezTo>
                <a:cubicBezTo>
                  <a:pt x="8046" y="13659"/>
                  <a:pt x="8046" y="13717"/>
                  <a:pt x="7998" y="13804"/>
                </a:cubicBezTo>
                <a:cubicBezTo>
                  <a:pt x="7949" y="13795"/>
                  <a:pt x="7862" y="13746"/>
                  <a:pt x="7833" y="13717"/>
                </a:cubicBezTo>
                <a:cubicBezTo>
                  <a:pt x="7784" y="13698"/>
                  <a:pt x="7784" y="13698"/>
                  <a:pt x="7736" y="13688"/>
                </a:cubicBezTo>
                <a:cubicBezTo>
                  <a:pt x="7726" y="13678"/>
                  <a:pt x="7707" y="13678"/>
                  <a:pt x="7687" y="13669"/>
                </a:cubicBezTo>
                <a:cubicBezTo>
                  <a:pt x="7658" y="13649"/>
                  <a:pt x="7678" y="13659"/>
                  <a:pt x="7668" y="13630"/>
                </a:cubicBezTo>
                <a:lnTo>
                  <a:pt x="7649" y="13630"/>
                </a:lnTo>
                <a:cubicBezTo>
                  <a:pt x="7581" y="13591"/>
                  <a:pt x="7600" y="13581"/>
                  <a:pt x="7552" y="13533"/>
                </a:cubicBezTo>
                <a:cubicBezTo>
                  <a:pt x="7532" y="13513"/>
                  <a:pt x="7552" y="13533"/>
                  <a:pt x="7523" y="13513"/>
                </a:cubicBezTo>
                <a:cubicBezTo>
                  <a:pt x="7542" y="13562"/>
                  <a:pt x="7542" y="13572"/>
                  <a:pt x="7561" y="13610"/>
                </a:cubicBezTo>
                <a:cubicBezTo>
                  <a:pt x="7610" y="13659"/>
                  <a:pt x="7610" y="13669"/>
                  <a:pt x="7697" y="13698"/>
                </a:cubicBezTo>
                <a:lnTo>
                  <a:pt x="7784" y="13727"/>
                </a:lnTo>
                <a:cubicBezTo>
                  <a:pt x="7794" y="13727"/>
                  <a:pt x="7794" y="13727"/>
                  <a:pt x="7794" y="13736"/>
                </a:cubicBezTo>
                <a:lnTo>
                  <a:pt x="7833" y="13766"/>
                </a:lnTo>
                <a:lnTo>
                  <a:pt x="7988" y="13833"/>
                </a:lnTo>
                <a:cubicBezTo>
                  <a:pt x="7998" y="14115"/>
                  <a:pt x="7881" y="13969"/>
                  <a:pt x="7649" y="13862"/>
                </a:cubicBezTo>
                <a:cubicBezTo>
                  <a:pt x="7600" y="13843"/>
                  <a:pt x="7523" y="13814"/>
                  <a:pt x="7513" y="13882"/>
                </a:cubicBezTo>
                <a:cubicBezTo>
                  <a:pt x="7629" y="13882"/>
                  <a:pt x="7668" y="13911"/>
                  <a:pt x="7746" y="13950"/>
                </a:cubicBezTo>
                <a:cubicBezTo>
                  <a:pt x="7813" y="13988"/>
                  <a:pt x="7872" y="14018"/>
                  <a:pt x="7930" y="14056"/>
                </a:cubicBezTo>
                <a:cubicBezTo>
                  <a:pt x="7930" y="14163"/>
                  <a:pt x="7891" y="14260"/>
                  <a:pt x="7862" y="14357"/>
                </a:cubicBezTo>
                <a:cubicBezTo>
                  <a:pt x="7823" y="14483"/>
                  <a:pt x="7775" y="14493"/>
                  <a:pt x="7629" y="14454"/>
                </a:cubicBezTo>
                <a:cubicBezTo>
                  <a:pt x="7358" y="14386"/>
                  <a:pt x="7523" y="14163"/>
                  <a:pt x="7377" y="13988"/>
                </a:cubicBezTo>
                <a:cubicBezTo>
                  <a:pt x="7367" y="14008"/>
                  <a:pt x="7426" y="14318"/>
                  <a:pt x="7445" y="14367"/>
                </a:cubicBezTo>
                <a:cubicBezTo>
                  <a:pt x="7503" y="14493"/>
                  <a:pt x="7610" y="14493"/>
                  <a:pt x="7765" y="14522"/>
                </a:cubicBezTo>
                <a:cubicBezTo>
                  <a:pt x="7765" y="14638"/>
                  <a:pt x="7620" y="14716"/>
                  <a:pt x="7561" y="14968"/>
                </a:cubicBezTo>
                <a:cubicBezTo>
                  <a:pt x="7397" y="14958"/>
                  <a:pt x="7309" y="14880"/>
                  <a:pt x="7203" y="14822"/>
                </a:cubicBezTo>
                <a:cubicBezTo>
                  <a:pt x="7203" y="14716"/>
                  <a:pt x="7261" y="14551"/>
                  <a:pt x="7212" y="14473"/>
                </a:cubicBezTo>
                <a:cubicBezTo>
                  <a:pt x="7135" y="14531"/>
                  <a:pt x="7212" y="14657"/>
                  <a:pt x="7145" y="14754"/>
                </a:cubicBezTo>
                <a:cubicBezTo>
                  <a:pt x="7048" y="14735"/>
                  <a:pt x="7115" y="14735"/>
                  <a:pt x="7067" y="14686"/>
                </a:cubicBezTo>
                <a:cubicBezTo>
                  <a:pt x="7028" y="14648"/>
                  <a:pt x="7048" y="14696"/>
                  <a:pt x="6989" y="14638"/>
                </a:cubicBezTo>
                <a:cubicBezTo>
                  <a:pt x="6931" y="14580"/>
                  <a:pt x="6941" y="14551"/>
                  <a:pt x="6873" y="14493"/>
                </a:cubicBezTo>
                <a:cubicBezTo>
                  <a:pt x="6873" y="14405"/>
                  <a:pt x="6912" y="14357"/>
                  <a:pt x="6941" y="14299"/>
                </a:cubicBezTo>
                <a:cubicBezTo>
                  <a:pt x="6980" y="14231"/>
                  <a:pt x="7038" y="14163"/>
                  <a:pt x="6999" y="14105"/>
                </a:cubicBezTo>
                <a:cubicBezTo>
                  <a:pt x="6951" y="14134"/>
                  <a:pt x="6863" y="14367"/>
                  <a:pt x="6825" y="14434"/>
                </a:cubicBezTo>
                <a:cubicBezTo>
                  <a:pt x="6728" y="14415"/>
                  <a:pt x="6737" y="14396"/>
                  <a:pt x="6766" y="14308"/>
                </a:cubicBezTo>
                <a:cubicBezTo>
                  <a:pt x="6776" y="14279"/>
                  <a:pt x="6776" y="14260"/>
                  <a:pt x="6776" y="14241"/>
                </a:cubicBezTo>
                <a:cubicBezTo>
                  <a:pt x="6805" y="14153"/>
                  <a:pt x="6863" y="14144"/>
                  <a:pt x="6873" y="14047"/>
                </a:cubicBezTo>
                <a:cubicBezTo>
                  <a:pt x="6834" y="14066"/>
                  <a:pt x="6844" y="14066"/>
                  <a:pt x="6815" y="14105"/>
                </a:cubicBezTo>
                <a:cubicBezTo>
                  <a:pt x="6757" y="14192"/>
                  <a:pt x="6718" y="14250"/>
                  <a:pt x="6718" y="14367"/>
                </a:cubicBezTo>
                <a:cubicBezTo>
                  <a:pt x="6524" y="14318"/>
                  <a:pt x="6524" y="14260"/>
                  <a:pt x="6485" y="14076"/>
                </a:cubicBezTo>
                <a:cubicBezTo>
                  <a:pt x="6466" y="13979"/>
                  <a:pt x="6447" y="13959"/>
                  <a:pt x="6417" y="13882"/>
                </a:cubicBezTo>
                <a:cubicBezTo>
                  <a:pt x="6398" y="13833"/>
                  <a:pt x="6408" y="13775"/>
                  <a:pt x="6388" y="13717"/>
                </a:cubicBezTo>
                <a:cubicBezTo>
                  <a:pt x="6379" y="13678"/>
                  <a:pt x="6398" y="13698"/>
                  <a:pt x="6369" y="13678"/>
                </a:cubicBezTo>
                <a:cubicBezTo>
                  <a:pt x="6291" y="13804"/>
                  <a:pt x="6476" y="14027"/>
                  <a:pt x="6456" y="14221"/>
                </a:cubicBezTo>
                <a:cubicBezTo>
                  <a:pt x="6359" y="14211"/>
                  <a:pt x="6224" y="14182"/>
                  <a:pt x="6127" y="14134"/>
                </a:cubicBezTo>
                <a:cubicBezTo>
                  <a:pt x="6001" y="14066"/>
                  <a:pt x="6233" y="13717"/>
                  <a:pt x="6214" y="13669"/>
                </a:cubicBezTo>
                <a:cubicBezTo>
                  <a:pt x="6165" y="13698"/>
                  <a:pt x="6117" y="13814"/>
                  <a:pt x="6098" y="13862"/>
                </a:cubicBezTo>
                <a:cubicBezTo>
                  <a:pt x="6059" y="13930"/>
                  <a:pt x="6049" y="14018"/>
                  <a:pt x="6039" y="14105"/>
                </a:cubicBezTo>
                <a:cubicBezTo>
                  <a:pt x="5952" y="14105"/>
                  <a:pt x="5923" y="14085"/>
                  <a:pt x="5855" y="14056"/>
                </a:cubicBezTo>
                <a:cubicBezTo>
                  <a:pt x="5845" y="13862"/>
                  <a:pt x="5894" y="13698"/>
                  <a:pt x="5991" y="13543"/>
                </a:cubicBezTo>
                <a:cubicBezTo>
                  <a:pt x="6020" y="13494"/>
                  <a:pt x="6068" y="13475"/>
                  <a:pt x="6088" y="13436"/>
                </a:cubicBezTo>
                <a:cubicBezTo>
                  <a:pt x="6020" y="13407"/>
                  <a:pt x="6001" y="13465"/>
                  <a:pt x="5962" y="13513"/>
                </a:cubicBezTo>
                <a:cubicBezTo>
                  <a:pt x="5826" y="13707"/>
                  <a:pt x="5816" y="14018"/>
                  <a:pt x="5787" y="14027"/>
                </a:cubicBezTo>
                <a:cubicBezTo>
                  <a:pt x="5719" y="14056"/>
                  <a:pt x="5516" y="13959"/>
                  <a:pt x="5438" y="13930"/>
                </a:cubicBezTo>
                <a:cubicBezTo>
                  <a:pt x="5419" y="13843"/>
                  <a:pt x="5477" y="13572"/>
                  <a:pt x="5506" y="13494"/>
                </a:cubicBezTo>
                <a:cubicBezTo>
                  <a:pt x="5555" y="13484"/>
                  <a:pt x="5555" y="13484"/>
                  <a:pt x="5603" y="13446"/>
                </a:cubicBezTo>
                <a:cubicBezTo>
                  <a:pt x="5623" y="13426"/>
                  <a:pt x="5652" y="13397"/>
                  <a:pt x="5681" y="13378"/>
                </a:cubicBezTo>
                <a:cubicBezTo>
                  <a:pt x="5758" y="13329"/>
                  <a:pt x="5826" y="13310"/>
                  <a:pt x="5855" y="13232"/>
                </a:cubicBezTo>
                <a:cubicBezTo>
                  <a:pt x="5758" y="13242"/>
                  <a:pt x="5642" y="13407"/>
                  <a:pt x="5535" y="13436"/>
                </a:cubicBezTo>
                <a:cubicBezTo>
                  <a:pt x="5545" y="13349"/>
                  <a:pt x="5555" y="13349"/>
                  <a:pt x="5593" y="13291"/>
                </a:cubicBezTo>
                <a:cubicBezTo>
                  <a:pt x="5632" y="13232"/>
                  <a:pt x="5623" y="13194"/>
                  <a:pt x="5661" y="13135"/>
                </a:cubicBezTo>
                <a:cubicBezTo>
                  <a:pt x="5729" y="13009"/>
                  <a:pt x="5845" y="13029"/>
                  <a:pt x="5855" y="12893"/>
                </a:cubicBezTo>
                <a:cubicBezTo>
                  <a:pt x="5758" y="12922"/>
                  <a:pt x="5758" y="13048"/>
                  <a:pt x="5613" y="13077"/>
                </a:cubicBezTo>
                <a:lnTo>
                  <a:pt x="5555" y="12786"/>
                </a:lnTo>
                <a:cubicBezTo>
                  <a:pt x="5467" y="12806"/>
                  <a:pt x="5584" y="13087"/>
                  <a:pt x="5593" y="13135"/>
                </a:cubicBezTo>
                <a:cubicBezTo>
                  <a:pt x="5613" y="13203"/>
                  <a:pt x="5506" y="13339"/>
                  <a:pt x="5477" y="13446"/>
                </a:cubicBezTo>
                <a:cubicBezTo>
                  <a:pt x="5429" y="13426"/>
                  <a:pt x="5419" y="13417"/>
                  <a:pt x="5409" y="13368"/>
                </a:cubicBezTo>
                <a:cubicBezTo>
                  <a:pt x="5380" y="13291"/>
                  <a:pt x="5438" y="13329"/>
                  <a:pt x="5370" y="13300"/>
                </a:cubicBezTo>
                <a:cubicBezTo>
                  <a:pt x="5312" y="13378"/>
                  <a:pt x="5438" y="13455"/>
                  <a:pt x="5429" y="13572"/>
                </a:cubicBezTo>
                <a:cubicBezTo>
                  <a:pt x="5429" y="13678"/>
                  <a:pt x="5409" y="13804"/>
                  <a:pt x="5380" y="13892"/>
                </a:cubicBezTo>
                <a:cubicBezTo>
                  <a:pt x="5283" y="13872"/>
                  <a:pt x="5283" y="13843"/>
                  <a:pt x="5196" y="13804"/>
                </a:cubicBezTo>
                <a:cubicBezTo>
                  <a:pt x="5138" y="13775"/>
                  <a:pt x="5060" y="13756"/>
                  <a:pt x="5012" y="13727"/>
                </a:cubicBezTo>
                <a:cubicBezTo>
                  <a:pt x="5012" y="13688"/>
                  <a:pt x="5060" y="13659"/>
                  <a:pt x="5080" y="13610"/>
                </a:cubicBezTo>
                <a:cubicBezTo>
                  <a:pt x="5109" y="13533"/>
                  <a:pt x="5148" y="13145"/>
                  <a:pt x="5128" y="13116"/>
                </a:cubicBezTo>
                <a:cubicBezTo>
                  <a:pt x="5031" y="13203"/>
                  <a:pt x="5128" y="13543"/>
                  <a:pt x="4983" y="13669"/>
                </a:cubicBezTo>
                <a:cubicBezTo>
                  <a:pt x="4915" y="13688"/>
                  <a:pt x="4808" y="13669"/>
                  <a:pt x="4750" y="13649"/>
                </a:cubicBezTo>
                <a:cubicBezTo>
                  <a:pt x="4750" y="13601"/>
                  <a:pt x="4760" y="13552"/>
                  <a:pt x="4769" y="13523"/>
                </a:cubicBezTo>
                <a:cubicBezTo>
                  <a:pt x="4808" y="13446"/>
                  <a:pt x="4915" y="13358"/>
                  <a:pt x="4857" y="13223"/>
                </a:cubicBezTo>
                <a:cubicBezTo>
                  <a:pt x="4808" y="13261"/>
                  <a:pt x="4837" y="13349"/>
                  <a:pt x="4789" y="13426"/>
                </a:cubicBezTo>
                <a:cubicBezTo>
                  <a:pt x="4750" y="13494"/>
                  <a:pt x="4721" y="13523"/>
                  <a:pt x="4702" y="13610"/>
                </a:cubicBezTo>
                <a:cubicBezTo>
                  <a:pt x="4653" y="13620"/>
                  <a:pt x="4605" y="13610"/>
                  <a:pt x="4576" y="13601"/>
                </a:cubicBezTo>
                <a:cubicBezTo>
                  <a:pt x="4527" y="13591"/>
                  <a:pt x="4527" y="13591"/>
                  <a:pt x="4498" y="13552"/>
                </a:cubicBezTo>
                <a:cubicBezTo>
                  <a:pt x="4634" y="13455"/>
                  <a:pt x="4663" y="13329"/>
                  <a:pt x="4614" y="13116"/>
                </a:cubicBezTo>
                <a:cubicBezTo>
                  <a:pt x="4576" y="12922"/>
                  <a:pt x="4721" y="12825"/>
                  <a:pt x="4731" y="12699"/>
                </a:cubicBezTo>
                <a:cubicBezTo>
                  <a:pt x="4740" y="12660"/>
                  <a:pt x="4740" y="12680"/>
                  <a:pt x="4721" y="12660"/>
                </a:cubicBezTo>
                <a:cubicBezTo>
                  <a:pt x="4692" y="12689"/>
                  <a:pt x="4663" y="12757"/>
                  <a:pt x="4634" y="12816"/>
                </a:cubicBezTo>
                <a:cubicBezTo>
                  <a:pt x="4517" y="13029"/>
                  <a:pt x="4634" y="13194"/>
                  <a:pt x="4585" y="13349"/>
                </a:cubicBezTo>
                <a:cubicBezTo>
                  <a:pt x="4508" y="13640"/>
                  <a:pt x="4304" y="13572"/>
                  <a:pt x="3994" y="13533"/>
                </a:cubicBezTo>
                <a:cubicBezTo>
                  <a:pt x="3936" y="13261"/>
                  <a:pt x="4168" y="13300"/>
                  <a:pt x="4333" y="12903"/>
                </a:cubicBezTo>
                <a:cubicBezTo>
                  <a:pt x="4353" y="12845"/>
                  <a:pt x="4420" y="12748"/>
                  <a:pt x="4420" y="12699"/>
                </a:cubicBezTo>
                <a:cubicBezTo>
                  <a:pt x="4362" y="12728"/>
                  <a:pt x="4333" y="12835"/>
                  <a:pt x="4294" y="12883"/>
                </a:cubicBezTo>
                <a:cubicBezTo>
                  <a:pt x="4246" y="12980"/>
                  <a:pt x="4236" y="13029"/>
                  <a:pt x="4188" y="13106"/>
                </a:cubicBezTo>
                <a:cubicBezTo>
                  <a:pt x="4052" y="13281"/>
                  <a:pt x="3975" y="13213"/>
                  <a:pt x="3936" y="13504"/>
                </a:cubicBezTo>
                <a:cubicBezTo>
                  <a:pt x="3810" y="13533"/>
                  <a:pt x="3732" y="13475"/>
                  <a:pt x="3626" y="13465"/>
                </a:cubicBezTo>
                <a:cubicBezTo>
                  <a:pt x="3626" y="13349"/>
                  <a:pt x="3819" y="12816"/>
                  <a:pt x="3878" y="12699"/>
                </a:cubicBezTo>
                <a:cubicBezTo>
                  <a:pt x="3907" y="12641"/>
                  <a:pt x="3916" y="12593"/>
                  <a:pt x="3945" y="12525"/>
                </a:cubicBezTo>
                <a:cubicBezTo>
                  <a:pt x="4013" y="12389"/>
                  <a:pt x="4197" y="12205"/>
                  <a:pt x="4227" y="12069"/>
                </a:cubicBezTo>
                <a:cubicBezTo>
                  <a:pt x="4130" y="12088"/>
                  <a:pt x="4149" y="12176"/>
                  <a:pt x="4081" y="12205"/>
                </a:cubicBezTo>
                <a:cubicBezTo>
                  <a:pt x="4062" y="12118"/>
                  <a:pt x="4091" y="11953"/>
                  <a:pt x="4081" y="11924"/>
                </a:cubicBezTo>
                <a:cubicBezTo>
                  <a:pt x="4042" y="11953"/>
                  <a:pt x="4042" y="12069"/>
                  <a:pt x="4042" y="12137"/>
                </a:cubicBezTo>
                <a:cubicBezTo>
                  <a:pt x="4033" y="12253"/>
                  <a:pt x="4062" y="12263"/>
                  <a:pt x="4023" y="12331"/>
                </a:cubicBezTo>
                <a:cubicBezTo>
                  <a:pt x="3926" y="12467"/>
                  <a:pt x="3916" y="12525"/>
                  <a:pt x="3848" y="12670"/>
                </a:cubicBezTo>
                <a:cubicBezTo>
                  <a:pt x="3742" y="12903"/>
                  <a:pt x="3664" y="13194"/>
                  <a:pt x="3577" y="13426"/>
                </a:cubicBezTo>
                <a:cubicBezTo>
                  <a:pt x="3509" y="13417"/>
                  <a:pt x="3344" y="13378"/>
                  <a:pt x="3286" y="13349"/>
                </a:cubicBezTo>
                <a:cubicBezTo>
                  <a:pt x="3199" y="13300"/>
                  <a:pt x="3189" y="13252"/>
                  <a:pt x="3092" y="13213"/>
                </a:cubicBezTo>
                <a:cubicBezTo>
                  <a:pt x="2986" y="13164"/>
                  <a:pt x="2957" y="13135"/>
                  <a:pt x="2898" y="13048"/>
                </a:cubicBezTo>
                <a:cubicBezTo>
                  <a:pt x="2889" y="13029"/>
                  <a:pt x="2889" y="13029"/>
                  <a:pt x="2879" y="13019"/>
                </a:cubicBezTo>
                <a:cubicBezTo>
                  <a:pt x="2879" y="13009"/>
                  <a:pt x="2869" y="13009"/>
                  <a:pt x="2869" y="13009"/>
                </a:cubicBezTo>
                <a:cubicBezTo>
                  <a:pt x="2821" y="12942"/>
                  <a:pt x="2792" y="12883"/>
                  <a:pt x="2811" y="12786"/>
                </a:cubicBezTo>
                <a:cubicBezTo>
                  <a:pt x="2869" y="12767"/>
                  <a:pt x="3083" y="12757"/>
                  <a:pt x="3102" y="12738"/>
                </a:cubicBezTo>
                <a:cubicBezTo>
                  <a:pt x="3005" y="12699"/>
                  <a:pt x="2947" y="12728"/>
                  <a:pt x="2840" y="12748"/>
                </a:cubicBezTo>
                <a:cubicBezTo>
                  <a:pt x="2869" y="12651"/>
                  <a:pt x="2908" y="12593"/>
                  <a:pt x="2957" y="12515"/>
                </a:cubicBezTo>
                <a:cubicBezTo>
                  <a:pt x="3024" y="12379"/>
                  <a:pt x="3092" y="12331"/>
                  <a:pt x="3218" y="12263"/>
                </a:cubicBezTo>
                <a:cubicBezTo>
                  <a:pt x="3296" y="12214"/>
                  <a:pt x="3499" y="12166"/>
                  <a:pt x="3509" y="12050"/>
                </a:cubicBezTo>
                <a:cubicBezTo>
                  <a:pt x="3490" y="12050"/>
                  <a:pt x="3160" y="12282"/>
                  <a:pt x="3015" y="12321"/>
                </a:cubicBezTo>
                <a:lnTo>
                  <a:pt x="3024" y="12098"/>
                </a:lnTo>
                <a:cubicBezTo>
                  <a:pt x="3131" y="12059"/>
                  <a:pt x="3306" y="12059"/>
                  <a:pt x="3373" y="11982"/>
                </a:cubicBezTo>
                <a:cubicBezTo>
                  <a:pt x="3325" y="11953"/>
                  <a:pt x="3170" y="12069"/>
                  <a:pt x="3044" y="12030"/>
                </a:cubicBezTo>
                <a:cubicBezTo>
                  <a:pt x="3015" y="12001"/>
                  <a:pt x="2995" y="11720"/>
                  <a:pt x="3005" y="11672"/>
                </a:cubicBezTo>
                <a:cubicBezTo>
                  <a:pt x="3170" y="11613"/>
                  <a:pt x="3257" y="11613"/>
                  <a:pt x="3412" y="11449"/>
                </a:cubicBezTo>
                <a:cubicBezTo>
                  <a:pt x="3548" y="11458"/>
                  <a:pt x="3538" y="11487"/>
                  <a:pt x="3693" y="11449"/>
                </a:cubicBezTo>
                <a:cubicBezTo>
                  <a:pt x="3790" y="11420"/>
                  <a:pt x="3839" y="11420"/>
                  <a:pt x="3926" y="11381"/>
                </a:cubicBezTo>
                <a:cubicBezTo>
                  <a:pt x="3994" y="11361"/>
                  <a:pt x="4246" y="11187"/>
                  <a:pt x="4256" y="11129"/>
                </a:cubicBezTo>
                <a:cubicBezTo>
                  <a:pt x="4110" y="11158"/>
                  <a:pt x="4130" y="11313"/>
                  <a:pt x="3703" y="11410"/>
                </a:cubicBezTo>
                <a:cubicBezTo>
                  <a:pt x="3558" y="11449"/>
                  <a:pt x="3616" y="11439"/>
                  <a:pt x="3490" y="11410"/>
                </a:cubicBezTo>
                <a:cubicBezTo>
                  <a:pt x="3490" y="11245"/>
                  <a:pt x="3577" y="11313"/>
                  <a:pt x="3693" y="11216"/>
                </a:cubicBezTo>
                <a:cubicBezTo>
                  <a:pt x="3722" y="11197"/>
                  <a:pt x="3878" y="11051"/>
                  <a:pt x="3887" y="11041"/>
                </a:cubicBezTo>
                <a:cubicBezTo>
                  <a:pt x="3829" y="11041"/>
                  <a:pt x="3771" y="11109"/>
                  <a:pt x="3732" y="11148"/>
                </a:cubicBezTo>
                <a:cubicBezTo>
                  <a:pt x="3674" y="11197"/>
                  <a:pt x="3645" y="11216"/>
                  <a:pt x="3548" y="11235"/>
                </a:cubicBezTo>
                <a:cubicBezTo>
                  <a:pt x="3567" y="11119"/>
                  <a:pt x="3626" y="11041"/>
                  <a:pt x="3645" y="10964"/>
                </a:cubicBezTo>
                <a:cubicBezTo>
                  <a:pt x="3509" y="10974"/>
                  <a:pt x="3616" y="11274"/>
                  <a:pt x="3247" y="11526"/>
                </a:cubicBezTo>
                <a:cubicBezTo>
                  <a:pt x="3160" y="11584"/>
                  <a:pt x="3121" y="11633"/>
                  <a:pt x="2986" y="11613"/>
                </a:cubicBezTo>
                <a:cubicBezTo>
                  <a:pt x="2966" y="11517"/>
                  <a:pt x="2966" y="11487"/>
                  <a:pt x="2918" y="11390"/>
                </a:cubicBezTo>
                <a:cubicBezTo>
                  <a:pt x="2889" y="11342"/>
                  <a:pt x="2850" y="11264"/>
                  <a:pt x="2831" y="11206"/>
                </a:cubicBezTo>
                <a:cubicBezTo>
                  <a:pt x="2947" y="11148"/>
                  <a:pt x="2850" y="11197"/>
                  <a:pt x="2957" y="11051"/>
                </a:cubicBezTo>
                <a:cubicBezTo>
                  <a:pt x="3024" y="10935"/>
                  <a:pt x="2995" y="10983"/>
                  <a:pt x="3092" y="10906"/>
                </a:cubicBezTo>
                <a:cubicBezTo>
                  <a:pt x="3160" y="10848"/>
                  <a:pt x="3160" y="10819"/>
                  <a:pt x="3267" y="10809"/>
                </a:cubicBezTo>
                <a:lnTo>
                  <a:pt x="3480" y="10770"/>
                </a:lnTo>
                <a:cubicBezTo>
                  <a:pt x="3451" y="10693"/>
                  <a:pt x="3412" y="10741"/>
                  <a:pt x="3335" y="10731"/>
                </a:cubicBezTo>
                <a:cubicBezTo>
                  <a:pt x="3432" y="10654"/>
                  <a:pt x="3451" y="10566"/>
                  <a:pt x="3529" y="10489"/>
                </a:cubicBezTo>
                <a:cubicBezTo>
                  <a:pt x="3596" y="10518"/>
                  <a:pt x="3538" y="10528"/>
                  <a:pt x="3626" y="10528"/>
                </a:cubicBezTo>
                <a:cubicBezTo>
                  <a:pt x="3742" y="10518"/>
                  <a:pt x="3878" y="10547"/>
                  <a:pt x="3994" y="10518"/>
                </a:cubicBezTo>
                <a:lnTo>
                  <a:pt x="4013" y="10508"/>
                </a:lnTo>
                <a:cubicBezTo>
                  <a:pt x="4004" y="10489"/>
                  <a:pt x="4004" y="10489"/>
                  <a:pt x="3975" y="10489"/>
                </a:cubicBezTo>
                <a:cubicBezTo>
                  <a:pt x="3887" y="10470"/>
                  <a:pt x="3713" y="10518"/>
                  <a:pt x="3606" y="10440"/>
                </a:cubicBezTo>
                <a:cubicBezTo>
                  <a:pt x="3664" y="10392"/>
                  <a:pt x="3722" y="10373"/>
                  <a:pt x="3790" y="10334"/>
                </a:cubicBezTo>
                <a:cubicBezTo>
                  <a:pt x="3916" y="10256"/>
                  <a:pt x="3839" y="10285"/>
                  <a:pt x="4013" y="10266"/>
                </a:cubicBezTo>
                <a:cubicBezTo>
                  <a:pt x="4178" y="10247"/>
                  <a:pt x="4168" y="10285"/>
                  <a:pt x="4265" y="10276"/>
                </a:cubicBezTo>
                <a:cubicBezTo>
                  <a:pt x="4333" y="10276"/>
                  <a:pt x="4469" y="10276"/>
                  <a:pt x="4498" y="10227"/>
                </a:cubicBezTo>
                <a:cubicBezTo>
                  <a:pt x="4420" y="10217"/>
                  <a:pt x="4275" y="10247"/>
                  <a:pt x="4217" y="10237"/>
                </a:cubicBezTo>
                <a:cubicBezTo>
                  <a:pt x="4139" y="10227"/>
                  <a:pt x="4188" y="10217"/>
                  <a:pt x="4091" y="10217"/>
                </a:cubicBezTo>
                <a:cubicBezTo>
                  <a:pt x="4042" y="10217"/>
                  <a:pt x="3994" y="10227"/>
                  <a:pt x="3955" y="10208"/>
                </a:cubicBezTo>
                <a:cubicBezTo>
                  <a:pt x="4013" y="10101"/>
                  <a:pt x="4052" y="10121"/>
                  <a:pt x="4178" y="10062"/>
                </a:cubicBezTo>
                <a:lnTo>
                  <a:pt x="4420" y="9956"/>
                </a:lnTo>
                <a:cubicBezTo>
                  <a:pt x="4362" y="9907"/>
                  <a:pt x="4139" y="10072"/>
                  <a:pt x="4023" y="10082"/>
                </a:cubicBezTo>
                <a:cubicBezTo>
                  <a:pt x="4042" y="9985"/>
                  <a:pt x="4120" y="9820"/>
                  <a:pt x="4101" y="9781"/>
                </a:cubicBezTo>
                <a:cubicBezTo>
                  <a:pt x="3984" y="9859"/>
                  <a:pt x="4081" y="10082"/>
                  <a:pt x="3810" y="10276"/>
                </a:cubicBezTo>
                <a:cubicBezTo>
                  <a:pt x="3752" y="10314"/>
                  <a:pt x="3703" y="10344"/>
                  <a:pt x="3626" y="10353"/>
                </a:cubicBezTo>
                <a:cubicBezTo>
                  <a:pt x="3626" y="10227"/>
                  <a:pt x="3722" y="10101"/>
                  <a:pt x="3781" y="10014"/>
                </a:cubicBezTo>
                <a:cubicBezTo>
                  <a:pt x="3819" y="9946"/>
                  <a:pt x="3810" y="9917"/>
                  <a:pt x="3839" y="9839"/>
                </a:cubicBezTo>
                <a:cubicBezTo>
                  <a:pt x="3858" y="9781"/>
                  <a:pt x="3897" y="9733"/>
                  <a:pt x="3887" y="9684"/>
                </a:cubicBezTo>
                <a:cubicBezTo>
                  <a:pt x="3819" y="9723"/>
                  <a:pt x="3810" y="9830"/>
                  <a:pt x="3790" y="9907"/>
                </a:cubicBezTo>
                <a:cubicBezTo>
                  <a:pt x="3752" y="10062"/>
                  <a:pt x="3616" y="10159"/>
                  <a:pt x="3567" y="10344"/>
                </a:cubicBezTo>
                <a:cubicBezTo>
                  <a:pt x="3529" y="10470"/>
                  <a:pt x="3499" y="10411"/>
                  <a:pt x="3441" y="10528"/>
                </a:cubicBezTo>
                <a:cubicBezTo>
                  <a:pt x="3412" y="10576"/>
                  <a:pt x="3403" y="10586"/>
                  <a:pt x="3373" y="10625"/>
                </a:cubicBezTo>
                <a:cubicBezTo>
                  <a:pt x="3325" y="10693"/>
                  <a:pt x="3277" y="10722"/>
                  <a:pt x="3209" y="10770"/>
                </a:cubicBezTo>
                <a:cubicBezTo>
                  <a:pt x="2976" y="10935"/>
                  <a:pt x="3015" y="10886"/>
                  <a:pt x="2889" y="11090"/>
                </a:cubicBezTo>
                <a:cubicBezTo>
                  <a:pt x="2860" y="11138"/>
                  <a:pt x="2850" y="11148"/>
                  <a:pt x="2811" y="11168"/>
                </a:cubicBezTo>
                <a:cubicBezTo>
                  <a:pt x="2666" y="11012"/>
                  <a:pt x="2734" y="10857"/>
                  <a:pt x="2724" y="10625"/>
                </a:cubicBezTo>
                <a:cubicBezTo>
                  <a:pt x="2714" y="10217"/>
                  <a:pt x="2714" y="10373"/>
                  <a:pt x="2656" y="10043"/>
                </a:cubicBezTo>
                <a:cubicBezTo>
                  <a:pt x="2782" y="9956"/>
                  <a:pt x="2850" y="9917"/>
                  <a:pt x="3024" y="9907"/>
                </a:cubicBezTo>
                <a:cubicBezTo>
                  <a:pt x="3121" y="9898"/>
                  <a:pt x="3364" y="9878"/>
                  <a:pt x="3383" y="9781"/>
                </a:cubicBezTo>
                <a:cubicBezTo>
                  <a:pt x="3344" y="9791"/>
                  <a:pt x="3267" y="9830"/>
                  <a:pt x="3218" y="9839"/>
                </a:cubicBezTo>
                <a:cubicBezTo>
                  <a:pt x="3160" y="9859"/>
                  <a:pt x="3083" y="9869"/>
                  <a:pt x="3015" y="9859"/>
                </a:cubicBezTo>
                <a:cubicBezTo>
                  <a:pt x="3131" y="9636"/>
                  <a:pt x="3180" y="9772"/>
                  <a:pt x="3335" y="9713"/>
                </a:cubicBezTo>
                <a:cubicBezTo>
                  <a:pt x="3306" y="9684"/>
                  <a:pt x="3228" y="9684"/>
                  <a:pt x="3160" y="9684"/>
                </a:cubicBezTo>
                <a:cubicBezTo>
                  <a:pt x="3180" y="9616"/>
                  <a:pt x="3189" y="9636"/>
                  <a:pt x="3218" y="9587"/>
                </a:cubicBezTo>
                <a:cubicBezTo>
                  <a:pt x="3315" y="9461"/>
                  <a:pt x="3315" y="9558"/>
                  <a:pt x="3490" y="9490"/>
                </a:cubicBezTo>
                <a:cubicBezTo>
                  <a:pt x="3587" y="9452"/>
                  <a:pt x="3645" y="9384"/>
                  <a:pt x="3752" y="9364"/>
                </a:cubicBezTo>
                <a:cubicBezTo>
                  <a:pt x="3771" y="9364"/>
                  <a:pt x="3781" y="9364"/>
                  <a:pt x="3810" y="9355"/>
                </a:cubicBezTo>
                <a:lnTo>
                  <a:pt x="3848" y="9345"/>
                </a:lnTo>
                <a:cubicBezTo>
                  <a:pt x="3848" y="9345"/>
                  <a:pt x="3848" y="9345"/>
                  <a:pt x="3858" y="9345"/>
                </a:cubicBezTo>
                <a:cubicBezTo>
                  <a:pt x="3839" y="9335"/>
                  <a:pt x="3868" y="9335"/>
                  <a:pt x="3819" y="9326"/>
                </a:cubicBezTo>
                <a:lnTo>
                  <a:pt x="3703" y="9345"/>
                </a:lnTo>
                <a:cubicBezTo>
                  <a:pt x="3645" y="9364"/>
                  <a:pt x="3626" y="9384"/>
                  <a:pt x="3577" y="9403"/>
                </a:cubicBezTo>
                <a:cubicBezTo>
                  <a:pt x="3490" y="9452"/>
                  <a:pt x="3403" y="9500"/>
                  <a:pt x="3296" y="9481"/>
                </a:cubicBezTo>
                <a:cubicBezTo>
                  <a:pt x="3315" y="9345"/>
                  <a:pt x="3403" y="9219"/>
                  <a:pt x="3499" y="9141"/>
                </a:cubicBezTo>
                <a:lnTo>
                  <a:pt x="3839" y="8957"/>
                </a:lnTo>
                <a:cubicBezTo>
                  <a:pt x="3965" y="8899"/>
                  <a:pt x="3975" y="8996"/>
                  <a:pt x="4091" y="8909"/>
                </a:cubicBezTo>
                <a:cubicBezTo>
                  <a:pt x="4052" y="8880"/>
                  <a:pt x="4052" y="8899"/>
                  <a:pt x="3994" y="8899"/>
                </a:cubicBezTo>
                <a:lnTo>
                  <a:pt x="3975" y="8851"/>
                </a:lnTo>
                <a:cubicBezTo>
                  <a:pt x="3848" y="8880"/>
                  <a:pt x="3800" y="8948"/>
                  <a:pt x="3693" y="8996"/>
                </a:cubicBezTo>
                <a:lnTo>
                  <a:pt x="3422" y="9161"/>
                </a:lnTo>
                <a:cubicBezTo>
                  <a:pt x="3383" y="9122"/>
                  <a:pt x="3393" y="9083"/>
                  <a:pt x="3354" y="9064"/>
                </a:cubicBezTo>
                <a:cubicBezTo>
                  <a:pt x="3335" y="9132"/>
                  <a:pt x="3373" y="9171"/>
                  <a:pt x="3373" y="9238"/>
                </a:cubicBezTo>
                <a:cubicBezTo>
                  <a:pt x="3325" y="9297"/>
                  <a:pt x="3199" y="9568"/>
                  <a:pt x="3083" y="9704"/>
                </a:cubicBezTo>
                <a:cubicBezTo>
                  <a:pt x="2995" y="9791"/>
                  <a:pt x="2898" y="9888"/>
                  <a:pt x="2772" y="9956"/>
                </a:cubicBezTo>
                <a:lnTo>
                  <a:pt x="2617" y="10004"/>
                </a:lnTo>
                <a:cubicBezTo>
                  <a:pt x="2520" y="9801"/>
                  <a:pt x="2278" y="9742"/>
                  <a:pt x="2579" y="9510"/>
                </a:cubicBezTo>
                <a:cubicBezTo>
                  <a:pt x="2656" y="9452"/>
                  <a:pt x="2743" y="9384"/>
                  <a:pt x="2831" y="9355"/>
                </a:cubicBezTo>
                <a:cubicBezTo>
                  <a:pt x="2889" y="9335"/>
                  <a:pt x="2918" y="9306"/>
                  <a:pt x="2966" y="9287"/>
                </a:cubicBezTo>
                <a:cubicBezTo>
                  <a:pt x="3015" y="9267"/>
                  <a:pt x="3054" y="9267"/>
                  <a:pt x="3063" y="9229"/>
                </a:cubicBezTo>
                <a:cubicBezTo>
                  <a:pt x="2966" y="9219"/>
                  <a:pt x="2840" y="9345"/>
                  <a:pt x="2889" y="9219"/>
                </a:cubicBezTo>
                <a:cubicBezTo>
                  <a:pt x="3015" y="8889"/>
                  <a:pt x="2966" y="8676"/>
                  <a:pt x="3364" y="8570"/>
                </a:cubicBezTo>
                <a:cubicBezTo>
                  <a:pt x="3451" y="8550"/>
                  <a:pt x="3529" y="8550"/>
                  <a:pt x="3606" y="8502"/>
                </a:cubicBezTo>
                <a:lnTo>
                  <a:pt x="3655" y="8453"/>
                </a:lnTo>
                <a:cubicBezTo>
                  <a:pt x="3577" y="8463"/>
                  <a:pt x="3577" y="8492"/>
                  <a:pt x="3519" y="8511"/>
                </a:cubicBezTo>
                <a:cubicBezTo>
                  <a:pt x="3461" y="8521"/>
                  <a:pt x="3403" y="8531"/>
                  <a:pt x="3344" y="8531"/>
                </a:cubicBezTo>
                <a:cubicBezTo>
                  <a:pt x="3393" y="8366"/>
                  <a:pt x="3635" y="8259"/>
                  <a:pt x="3655" y="8191"/>
                </a:cubicBezTo>
                <a:cubicBezTo>
                  <a:pt x="3616" y="8191"/>
                  <a:pt x="3548" y="8240"/>
                  <a:pt x="3509" y="8269"/>
                </a:cubicBezTo>
                <a:cubicBezTo>
                  <a:pt x="3354" y="8356"/>
                  <a:pt x="3306" y="8628"/>
                  <a:pt x="3092" y="8628"/>
                </a:cubicBezTo>
                <a:lnTo>
                  <a:pt x="3160" y="8366"/>
                </a:lnTo>
                <a:cubicBezTo>
                  <a:pt x="3112" y="8376"/>
                  <a:pt x="3131" y="8356"/>
                  <a:pt x="3112" y="8395"/>
                </a:cubicBezTo>
                <a:cubicBezTo>
                  <a:pt x="3102" y="8405"/>
                  <a:pt x="3102" y="8443"/>
                  <a:pt x="3092" y="8453"/>
                </a:cubicBezTo>
                <a:cubicBezTo>
                  <a:pt x="3073" y="8579"/>
                  <a:pt x="3063" y="8531"/>
                  <a:pt x="3044" y="8686"/>
                </a:cubicBezTo>
                <a:lnTo>
                  <a:pt x="2995" y="8783"/>
                </a:lnTo>
                <a:cubicBezTo>
                  <a:pt x="2957" y="8860"/>
                  <a:pt x="2908" y="9171"/>
                  <a:pt x="2821" y="9200"/>
                </a:cubicBezTo>
                <a:cubicBezTo>
                  <a:pt x="2811" y="9141"/>
                  <a:pt x="2801" y="9015"/>
                  <a:pt x="2801" y="8967"/>
                </a:cubicBezTo>
                <a:cubicBezTo>
                  <a:pt x="2811" y="8899"/>
                  <a:pt x="2860" y="8860"/>
                  <a:pt x="2840" y="8822"/>
                </a:cubicBezTo>
                <a:cubicBezTo>
                  <a:pt x="2705" y="8870"/>
                  <a:pt x="2801" y="9190"/>
                  <a:pt x="2782" y="9316"/>
                </a:cubicBezTo>
                <a:cubicBezTo>
                  <a:pt x="2763" y="9326"/>
                  <a:pt x="2753" y="9335"/>
                  <a:pt x="2734" y="9355"/>
                </a:cubicBezTo>
                <a:lnTo>
                  <a:pt x="2579" y="9461"/>
                </a:lnTo>
                <a:cubicBezTo>
                  <a:pt x="2511" y="9500"/>
                  <a:pt x="2453" y="9607"/>
                  <a:pt x="2404" y="9626"/>
                </a:cubicBezTo>
                <a:cubicBezTo>
                  <a:pt x="2317" y="9568"/>
                  <a:pt x="2288" y="9171"/>
                  <a:pt x="2297" y="9045"/>
                </a:cubicBezTo>
                <a:cubicBezTo>
                  <a:pt x="2385" y="9006"/>
                  <a:pt x="2433" y="8996"/>
                  <a:pt x="2491" y="8948"/>
                </a:cubicBezTo>
                <a:cubicBezTo>
                  <a:pt x="2540" y="8909"/>
                  <a:pt x="2637" y="8870"/>
                  <a:pt x="2608" y="8812"/>
                </a:cubicBezTo>
                <a:cubicBezTo>
                  <a:pt x="2511" y="8851"/>
                  <a:pt x="2423" y="9015"/>
                  <a:pt x="2317" y="8996"/>
                </a:cubicBezTo>
                <a:lnTo>
                  <a:pt x="2297" y="8986"/>
                </a:lnTo>
                <a:cubicBezTo>
                  <a:pt x="2288" y="8986"/>
                  <a:pt x="2288" y="8986"/>
                  <a:pt x="2278" y="8986"/>
                </a:cubicBezTo>
                <a:cubicBezTo>
                  <a:pt x="2249" y="8918"/>
                  <a:pt x="2288" y="8812"/>
                  <a:pt x="2307" y="8754"/>
                </a:cubicBezTo>
                <a:cubicBezTo>
                  <a:pt x="2336" y="8657"/>
                  <a:pt x="2307" y="8579"/>
                  <a:pt x="2307" y="8473"/>
                </a:cubicBezTo>
                <a:cubicBezTo>
                  <a:pt x="2414" y="8405"/>
                  <a:pt x="2530" y="8385"/>
                  <a:pt x="2666" y="8366"/>
                </a:cubicBezTo>
                <a:cubicBezTo>
                  <a:pt x="2695" y="8356"/>
                  <a:pt x="2772" y="8327"/>
                  <a:pt x="2801" y="8347"/>
                </a:cubicBezTo>
                <a:cubicBezTo>
                  <a:pt x="2772" y="8327"/>
                  <a:pt x="2734" y="8317"/>
                  <a:pt x="2685" y="8317"/>
                </a:cubicBezTo>
                <a:lnTo>
                  <a:pt x="2695" y="8230"/>
                </a:lnTo>
                <a:cubicBezTo>
                  <a:pt x="2695" y="8230"/>
                  <a:pt x="2685" y="8221"/>
                  <a:pt x="2685" y="8221"/>
                </a:cubicBezTo>
                <a:cubicBezTo>
                  <a:pt x="2637" y="8259"/>
                  <a:pt x="2675" y="8211"/>
                  <a:pt x="2646" y="8279"/>
                </a:cubicBezTo>
                <a:cubicBezTo>
                  <a:pt x="2646" y="8298"/>
                  <a:pt x="2637" y="8317"/>
                  <a:pt x="2627" y="8337"/>
                </a:cubicBezTo>
                <a:cubicBezTo>
                  <a:pt x="2569" y="8347"/>
                  <a:pt x="2511" y="8347"/>
                  <a:pt x="2453" y="8366"/>
                </a:cubicBezTo>
                <a:cubicBezTo>
                  <a:pt x="2385" y="8385"/>
                  <a:pt x="2365" y="8414"/>
                  <a:pt x="2297" y="8414"/>
                </a:cubicBezTo>
                <a:cubicBezTo>
                  <a:pt x="2230" y="8347"/>
                  <a:pt x="2249" y="8308"/>
                  <a:pt x="2171" y="8240"/>
                </a:cubicBezTo>
                <a:cubicBezTo>
                  <a:pt x="2249" y="7920"/>
                  <a:pt x="2482" y="8133"/>
                  <a:pt x="2579" y="7978"/>
                </a:cubicBezTo>
                <a:cubicBezTo>
                  <a:pt x="2549" y="7968"/>
                  <a:pt x="2220" y="8104"/>
                  <a:pt x="2288" y="7949"/>
                </a:cubicBezTo>
                <a:lnTo>
                  <a:pt x="2385" y="7784"/>
                </a:lnTo>
                <a:cubicBezTo>
                  <a:pt x="2453" y="7716"/>
                  <a:pt x="2598" y="7765"/>
                  <a:pt x="2637" y="7678"/>
                </a:cubicBezTo>
                <a:cubicBezTo>
                  <a:pt x="2579" y="7649"/>
                  <a:pt x="2598" y="7707"/>
                  <a:pt x="2491" y="7687"/>
                </a:cubicBezTo>
                <a:cubicBezTo>
                  <a:pt x="2501" y="7639"/>
                  <a:pt x="2579" y="7561"/>
                  <a:pt x="2549" y="7484"/>
                </a:cubicBezTo>
                <a:cubicBezTo>
                  <a:pt x="2501" y="7493"/>
                  <a:pt x="2549" y="7474"/>
                  <a:pt x="2520" y="7513"/>
                </a:cubicBezTo>
                <a:cubicBezTo>
                  <a:pt x="2520" y="7513"/>
                  <a:pt x="2520" y="7561"/>
                  <a:pt x="2501" y="7532"/>
                </a:cubicBezTo>
                <a:cubicBezTo>
                  <a:pt x="2501" y="7532"/>
                  <a:pt x="2501" y="7542"/>
                  <a:pt x="2501" y="7542"/>
                </a:cubicBezTo>
                <a:cubicBezTo>
                  <a:pt x="2491" y="7590"/>
                  <a:pt x="2365" y="7794"/>
                  <a:pt x="2317" y="7746"/>
                </a:cubicBezTo>
                <a:cubicBezTo>
                  <a:pt x="2288" y="7716"/>
                  <a:pt x="2297" y="7668"/>
                  <a:pt x="2288" y="7629"/>
                </a:cubicBezTo>
                <a:cubicBezTo>
                  <a:pt x="2288" y="7629"/>
                  <a:pt x="2288" y="7619"/>
                  <a:pt x="2288" y="7619"/>
                </a:cubicBezTo>
                <a:cubicBezTo>
                  <a:pt x="2220" y="7678"/>
                  <a:pt x="2326" y="7881"/>
                  <a:pt x="2142" y="8153"/>
                </a:cubicBezTo>
                <a:cubicBezTo>
                  <a:pt x="2084" y="8094"/>
                  <a:pt x="2104" y="8094"/>
                  <a:pt x="2074" y="8027"/>
                </a:cubicBezTo>
                <a:cubicBezTo>
                  <a:pt x="2045" y="7949"/>
                  <a:pt x="2026" y="7959"/>
                  <a:pt x="1958" y="7910"/>
                </a:cubicBezTo>
                <a:cubicBezTo>
                  <a:pt x="1968" y="7833"/>
                  <a:pt x="1987" y="7833"/>
                  <a:pt x="2036" y="7804"/>
                </a:cubicBezTo>
                <a:cubicBezTo>
                  <a:pt x="2104" y="7746"/>
                  <a:pt x="2074" y="7755"/>
                  <a:pt x="2104" y="7678"/>
                </a:cubicBezTo>
                <a:cubicBezTo>
                  <a:pt x="2142" y="7590"/>
                  <a:pt x="2249" y="7523"/>
                  <a:pt x="2268" y="7445"/>
                </a:cubicBezTo>
                <a:cubicBezTo>
                  <a:pt x="2171" y="7445"/>
                  <a:pt x="2094" y="7581"/>
                  <a:pt x="2055" y="7668"/>
                </a:cubicBezTo>
                <a:cubicBezTo>
                  <a:pt x="2026" y="7736"/>
                  <a:pt x="2055" y="7726"/>
                  <a:pt x="1987" y="7755"/>
                </a:cubicBezTo>
                <a:cubicBezTo>
                  <a:pt x="1968" y="7707"/>
                  <a:pt x="1997" y="7687"/>
                  <a:pt x="1997" y="7619"/>
                </a:cubicBezTo>
                <a:cubicBezTo>
                  <a:pt x="1997" y="7581"/>
                  <a:pt x="1977" y="7503"/>
                  <a:pt x="1968" y="7464"/>
                </a:cubicBezTo>
                <a:cubicBezTo>
                  <a:pt x="2055" y="7435"/>
                  <a:pt x="2036" y="7455"/>
                  <a:pt x="2094" y="7387"/>
                </a:cubicBezTo>
                <a:cubicBezTo>
                  <a:pt x="2133" y="7338"/>
                  <a:pt x="2171" y="7300"/>
                  <a:pt x="2152" y="7241"/>
                </a:cubicBezTo>
                <a:cubicBezTo>
                  <a:pt x="2084" y="7232"/>
                  <a:pt x="2065" y="7319"/>
                  <a:pt x="2026" y="7377"/>
                </a:cubicBezTo>
                <a:cubicBezTo>
                  <a:pt x="1968" y="7309"/>
                  <a:pt x="2074" y="7174"/>
                  <a:pt x="1958" y="7174"/>
                </a:cubicBezTo>
                <a:cubicBezTo>
                  <a:pt x="1939" y="7232"/>
                  <a:pt x="1948" y="7300"/>
                  <a:pt x="1910" y="7348"/>
                </a:cubicBezTo>
                <a:cubicBezTo>
                  <a:pt x="1822" y="7338"/>
                  <a:pt x="1793" y="7203"/>
                  <a:pt x="1725" y="7251"/>
                </a:cubicBezTo>
                <a:cubicBezTo>
                  <a:pt x="1745" y="7309"/>
                  <a:pt x="1764" y="7290"/>
                  <a:pt x="1803" y="7338"/>
                </a:cubicBezTo>
                <a:cubicBezTo>
                  <a:pt x="1910" y="7464"/>
                  <a:pt x="1929" y="7581"/>
                  <a:pt x="1900" y="7746"/>
                </a:cubicBezTo>
                <a:cubicBezTo>
                  <a:pt x="1580" y="7746"/>
                  <a:pt x="1687" y="7561"/>
                  <a:pt x="1570" y="7532"/>
                </a:cubicBezTo>
                <a:cubicBezTo>
                  <a:pt x="1551" y="7571"/>
                  <a:pt x="1580" y="7610"/>
                  <a:pt x="1580" y="7658"/>
                </a:cubicBezTo>
                <a:cubicBezTo>
                  <a:pt x="1464" y="7629"/>
                  <a:pt x="1444" y="7484"/>
                  <a:pt x="1318" y="7474"/>
                </a:cubicBezTo>
                <a:cubicBezTo>
                  <a:pt x="1338" y="7571"/>
                  <a:pt x="1357" y="7532"/>
                  <a:pt x="1386" y="7600"/>
                </a:cubicBezTo>
                <a:cubicBezTo>
                  <a:pt x="1347" y="7639"/>
                  <a:pt x="1338" y="7639"/>
                  <a:pt x="1289" y="7649"/>
                </a:cubicBezTo>
                <a:cubicBezTo>
                  <a:pt x="1212" y="7658"/>
                  <a:pt x="1212" y="7639"/>
                  <a:pt x="1192" y="7697"/>
                </a:cubicBezTo>
                <a:cubicBezTo>
                  <a:pt x="1280" y="7765"/>
                  <a:pt x="1357" y="7658"/>
                  <a:pt x="1454" y="7678"/>
                </a:cubicBezTo>
                <a:cubicBezTo>
                  <a:pt x="1483" y="7678"/>
                  <a:pt x="1532" y="7716"/>
                  <a:pt x="1561" y="7736"/>
                </a:cubicBezTo>
                <a:cubicBezTo>
                  <a:pt x="1609" y="7755"/>
                  <a:pt x="1648" y="7765"/>
                  <a:pt x="1687" y="7784"/>
                </a:cubicBezTo>
                <a:cubicBezTo>
                  <a:pt x="1667" y="7794"/>
                  <a:pt x="1648" y="7823"/>
                  <a:pt x="1619" y="7842"/>
                </a:cubicBezTo>
                <a:cubicBezTo>
                  <a:pt x="1551" y="7891"/>
                  <a:pt x="1561" y="7833"/>
                  <a:pt x="1522" y="7901"/>
                </a:cubicBezTo>
                <a:cubicBezTo>
                  <a:pt x="1561" y="7949"/>
                  <a:pt x="1609" y="7930"/>
                  <a:pt x="1667" y="7881"/>
                </a:cubicBezTo>
                <a:cubicBezTo>
                  <a:pt x="1706" y="7852"/>
                  <a:pt x="1755" y="7813"/>
                  <a:pt x="1822" y="7813"/>
                </a:cubicBezTo>
                <a:cubicBezTo>
                  <a:pt x="1861" y="7852"/>
                  <a:pt x="1861" y="7881"/>
                  <a:pt x="1890" y="7939"/>
                </a:cubicBezTo>
                <a:cubicBezTo>
                  <a:pt x="1929" y="8027"/>
                  <a:pt x="1948" y="7959"/>
                  <a:pt x="1997" y="8036"/>
                </a:cubicBezTo>
                <a:lnTo>
                  <a:pt x="2104" y="8308"/>
                </a:lnTo>
                <a:cubicBezTo>
                  <a:pt x="1871" y="8337"/>
                  <a:pt x="1764" y="8085"/>
                  <a:pt x="1658" y="8075"/>
                </a:cubicBezTo>
                <a:cubicBezTo>
                  <a:pt x="1677" y="8143"/>
                  <a:pt x="1803" y="8240"/>
                  <a:pt x="1871" y="8288"/>
                </a:cubicBezTo>
                <a:cubicBezTo>
                  <a:pt x="1919" y="8317"/>
                  <a:pt x="1939" y="8308"/>
                  <a:pt x="1958" y="8356"/>
                </a:cubicBezTo>
                <a:cubicBezTo>
                  <a:pt x="1881" y="8376"/>
                  <a:pt x="1667" y="8376"/>
                  <a:pt x="1638" y="8414"/>
                </a:cubicBezTo>
                <a:cubicBezTo>
                  <a:pt x="1745" y="8473"/>
                  <a:pt x="2045" y="8376"/>
                  <a:pt x="2162" y="8366"/>
                </a:cubicBezTo>
                <a:cubicBezTo>
                  <a:pt x="2200" y="8453"/>
                  <a:pt x="2288" y="8676"/>
                  <a:pt x="2191" y="8754"/>
                </a:cubicBezTo>
                <a:cubicBezTo>
                  <a:pt x="2113" y="8705"/>
                  <a:pt x="2181" y="8676"/>
                  <a:pt x="2084" y="8676"/>
                </a:cubicBezTo>
                <a:cubicBezTo>
                  <a:pt x="2094" y="8754"/>
                  <a:pt x="2142" y="8744"/>
                  <a:pt x="2181" y="8802"/>
                </a:cubicBezTo>
                <a:cubicBezTo>
                  <a:pt x="2210" y="8851"/>
                  <a:pt x="2181" y="8948"/>
                  <a:pt x="2191" y="9015"/>
                </a:cubicBezTo>
                <a:cubicBezTo>
                  <a:pt x="2123" y="9006"/>
                  <a:pt x="1774" y="8783"/>
                  <a:pt x="1696" y="8725"/>
                </a:cubicBezTo>
                <a:cubicBezTo>
                  <a:pt x="1658" y="8686"/>
                  <a:pt x="1599" y="8628"/>
                  <a:pt x="1541" y="8647"/>
                </a:cubicBezTo>
                <a:cubicBezTo>
                  <a:pt x="1599" y="8744"/>
                  <a:pt x="1881" y="8841"/>
                  <a:pt x="1919" y="8938"/>
                </a:cubicBezTo>
                <a:cubicBezTo>
                  <a:pt x="1881" y="8957"/>
                  <a:pt x="1851" y="8967"/>
                  <a:pt x="1793" y="8977"/>
                </a:cubicBezTo>
                <a:cubicBezTo>
                  <a:pt x="1725" y="8977"/>
                  <a:pt x="1706" y="8967"/>
                  <a:pt x="1677" y="9015"/>
                </a:cubicBezTo>
                <a:cubicBezTo>
                  <a:pt x="1764" y="9064"/>
                  <a:pt x="1900" y="8967"/>
                  <a:pt x="1968" y="8967"/>
                </a:cubicBezTo>
                <a:cubicBezTo>
                  <a:pt x="1997" y="8957"/>
                  <a:pt x="2171" y="9064"/>
                  <a:pt x="2210" y="9083"/>
                </a:cubicBezTo>
                <a:lnTo>
                  <a:pt x="2230" y="9345"/>
                </a:lnTo>
                <a:cubicBezTo>
                  <a:pt x="2162" y="9345"/>
                  <a:pt x="2113" y="9355"/>
                  <a:pt x="2055" y="9374"/>
                </a:cubicBezTo>
                <a:cubicBezTo>
                  <a:pt x="1939" y="9432"/>
                  <a:pt x="2016" y="9413"/>
                  <a:pt x="1910" y="9393"/>
                </a:cubicBezTo>
                <a:cubicBezTo>
                  <a:pt x="1832" y="9374"/>
                  <a:pt x="1813" y="9393"/>
                  <a:pt x="1735" y="9364"/>
                </a:cubicBezTo>
                <a:cubicBezTo>
                  <a:pt x="1677" y="9345"/>
                  <a:pt x="1580" y="9335"/>
                  <a:pt x="1541" y="9374"/>
                </a:cubicBezTo>
                <a:cubicBezTo>
                  <a:pt x="1619" y="9393"/>
                  <a:pt x="1861" y="9413"/>
                  <a:pt x="1919" y="9442"/>
                </a:cubicBezTo>
                <a:cubicBezTo>
                  <a:pt x="1813" y="9529"/>
                  <a:pt x="1774" y="9558"/>
                  <a:pt x="1590" y="9558"/>
                </a:cubicBezTo>
                <a:cubicBezTo>
                  <a:pt x="1357" y="9568"/>
                  <a:pt x="1357" y="9452"/>
                  <a:pt x="1212" y="9490"/>
                </a:cubicBezTo>
                <a:cubicBezTo>
                  <a:pt x="1231" y="9549"/>
                  <a:pt x="1250" y="9520"/>
                  <a:pt x="1318" y="9549"/>
                </a:cubicBezTo>
                <a:cubicBezTo>
                  <a:pt x="1357" y="9558"/>
                  <a:pt x="1376" y="9587"/>
                  <a:pt x="1435" y="9597"/>
                </a:cubicBezTo>
                <a:cubicBezTo>
                  <a:pt x="1512" y="9616"/>
                  <a:pt x="1696" y="9607"/>
                  <a:pt x="1755" y="9587"/>
                </a:cubicBezTo>
                <a:cubicBezTo>
                  <a:pt x="1900" y="9539"/>
                  <a:pt x="1958" y="9461"/>
                  <a:pt x="2094" y="9413"/>
                </a:cubicBezTo>
                <a:lnTo>
                  <a:pt x="2191" y="9393"/>
                </a:lnTo>
                <a:cubicBezTo>
                  <a:pt x="2278" y="9393"/>
                  <a:pt x="2249" y="9558"/>
                  <a:pt x="2326" y="9713"/>
                </a:cubicBezTo>
                <a:lnTo>
                  <a:pt x="2501" y="9995"/>
                </a:lnTo>
                <a:cubicBezTo>
                  <a:pt x="2530" y="10033"/>
                  <a:pt x="2608" y="10121"/>
                  <a:pt x="2579" y="10179"/>
                </a:cubicBezTo>
                <a:cubicBezTo>
                  <a:pt x="2482" y="10227"/>
                  <a:pt x="2423" y="10072"/>
                  <a:pt x="2336" y="10082"/>
                </a:cubicBezTo>
                <a:cubicBezTo>
                  <a:pt x="2346" y="10208"/>
                  <a:pt x="2540" y="10198"/>
                  <a:pt x="2598" y="10256"/>
                </a:cubicBezTo>
                <a:cubicBezTo>
                  <a:pt x="2637" y="10324"/>
                  <a:pt x="2637" y="10499"/>
                  <a:pt x="2617" y="10576"/>
                </a:cubicBezTo>
                <a:cubicBezTo>
                  <a:pt x="2549" y="10625"/>
                  <a:pt x="2453" y="10596"/>
                  <a:pt x="2404" y="10547"/>
                </a:cubicBezTo>
                <a:cubicBezTo>
                  <a:pt x="2375" y="10528"/>
                  <a:pt x="2356" y="10499"/>
                  <a:pt x="2336" y="10460"/>
                </a:cubicBezTo>
                <a:cubicBezTo>
                  <a:pt x="2307" y="10402"/>
                  <a:pt x="2317" y="10392"/>
                  <a:pt x="2268" y="10373"/>
                </a:cubicBezTo>
                <a:cubicBezTo>
                  <a:pt x="2239" y="10421"/>
                  <a:pt x="2317" y="10499"/>
                  <a:pt x="2346" y="10547"/>
                </a:cubicBezTo>
                <a:cubicBezTo>
                  <a:pt x="2375" y="10596"/>
                  <a:pt x="2375" y="10566"/>
                  <a:pt x="2394" y="10625"/>
                </a:cubicBezTo>
                <a:cubicBezTo>
                  <a:pt x="2268" y="10644"/>
                  <a:pt x="2171" y="10683"/>
                  <a:pt x="2026" y="10673"/>
                </a:cubicBezTo>
                <a:cubicBezTo>
                  <a:pt x="1939" y="10663"/>
                  <a:pt x="1851" y="10634"/>
                  <a:pt x="1735" y="10654"/>
                </a:cubicBezTo>
                <a:cubicBezTo>
                  <a:pt x="1648" y="10663"/>
                  <a:pt x="1696" y="10634"/>
                  <a:pt x="1667" y="10693"/>
                </a:cubicBezTo>
                <a:lnTo>
                  <a:pt x="1706" y="10702"/>
                </a:lnTo>
                <a:cubicBezTo>
                  <a:pt x="1764" y="10702"/>
                  <a:pt x="1813" y="10683"/>
                  <a:pt x="1861" y="10683"/>
                </a:cubicBezTo>
                <a:cubicBezTo>
                  <a:pt x="1948" y="10683"/>
                  <a:pt x="1987" y="10712"/>
                  <a:pt x="2094" y="10712"/>
                </a:cubicBezTo>
                <a:cubicBezTo>
                  <a:pt x="2288" y="10712"/>
                  <a:pt x="2394" y="10654"/>
                  <a:pt x="2549" y="10644"/>
                </a:cubicBezTo>
                <a:cubicBezTo>
                  <a:pt x="2549" y="10722"/>
                  <a:pt x="2472" y="10780"/>
                  <a:pt x="2423" y="10809"/>
                </a:cubicBezTo>
                <a:cubicBezTo>
                  <a:pt x="2326" y="10877"/>
                  <a:pt x="2210" y="10809"/>
                  <a:pt x="2181" y="10877"/>
                </a:cubicBezTo>
                <a:cubicBezTo>
                  <a:pt x="2200" y="10915"/>
                  <a:pt x="2249" y="10896"/>
                  <a:pt x="2297" y="10886"/>
                </a:cubicBezTo>
                <a:cubicBezTo>
                  <a:pt x="2394" y="10877"/>
                  <a:pt x="2462" y="10848"/>
                  <a:pt x="2540" y="10780"/>
                </a:cubicBezTo>
                <a:cubicBezTo>
                  <a:pt x="2598" y="10731"/>
                  <a:pt x="2569" y="10731"/>
                  <a:pt x="2608" y="10673"/>
                </a:cubicBezTo>
                <a:cubicBezTo>
                  <a:pt x="2675" y="10751"/>
                  <a:pt x="2579" y="10974"/>
                  <a:pt x="2646" y="11090"/>
                </a:cubicBezTo>
                <a:cubicBezTo>
                  <a:pt x="2685" y="11138"/>
                  <a:pt x="2685" y="11148"/>
                  <a:pt x="2705" y="11197"/>
                </a:cubicBezTo>
                <a:cubicBezTo>
                  <a:pt x="2763" y="11323"/>
                  <a:pt x="2908" y="11507"/>
                  <a:pt x="2889" y="11652"/>
                </a:cubicBezTo>
                <a:cubicBezTo>
                  <a:pt x="2705" y="11643"/>
                  <a:pt x="2617" y="11381"/>
                  <a:pt x="2520" y="11429"/>
                </a:cubicBezTo>
                <a:cubicBezTo>
                  <a:pt x="2530" y="11468"/>
                  <a:pt x="2637" y="11565"/>
                  <a:pt x="2675" y="11594"/>
                </a:cubicBezTo>
                <a:cubicBezTo>
                  <a:pt x="2908" y="11778"/>
                  <a:pt x="2821" y="11662"/>
                  <a:pt x="2889" y="11720"/>
                </a:cubicBezTo>
                <a:cubicBezTo>
                  <a:pt x="2947" y="11788"/>
                  <a:pt x="2947" y="12263"/>
                  <a:pt x="2889" y="12341"/>
                </a:cubicBezTo>
                <a:cubicBezTo>
                  <a:pt x="2753" y="12282"/>
                  <a:pt x="2705" y="12098"/>
                  <a:pt x="2695" y="11962"/>
                </a:cubicBezTo>
                <a:cubicBezTo>
                  <a:pt x="2685" y="11904"/>
                  <a:pt x="2705" y="11933"/>
                  <a:pt x="2675" y="11895"/>
                </a:cubicBezTo>
                <a:cubicBezTo>
                  <a:pt x="2598" y="11943"/>
                  <a:pt x="2685" y="12098"/>
                  <a:pt x="2695" y="12166"/>
                </a:cubicBezTo>
                <a:cubicBezTo>
                  <a:pt x="2627" y="12166"/>
                  <a:pt x="2549" y="12137"/>
                  <a:pt x="2520" y="12098"/>
                </a:cubicBezTo>
                <a:cubicBezTo>
                  <a:pt x="2453" y="12030"/>
                  <a:pt x="2443" y="11856"/>
                  <a:pt x="2394" y="11759"/>
                </a:cubicBezTo>
                <a:cubicBezTo>
                  <a:pt x="2365" y="11701"/>
                  <a:pt x="2356" y="11643"/>
                  <a:pt x="2297" y="11623"/>
                </a:cubicBezTo>
                <a:cubicBezTo>
                  <a:pt x="2268" y="11691"/>
                  <a:pt x="2365" y="11798"/>
                  <a:pt x="2394" y="11856"/>
                </a:cubicBezTo>
                <a:cubicBezTo>
                  <a:pt x="2423" y="11933"/>
                  <a:pt x="2404" y="12040"/>
                  <a:pt x="2472" y="12137"/>
                </a:cubicBezTo>
                <a:cubicBezTo>
                  <a:pt x="2491" y="12156"/>
                  <a:pt x="2666" y="12234"/>
                  <a:pt x="2705" y="12253"/>
                </a:cubicBezTo>
                <a:cubicBezTo>
                  <a:pt x="2782" y="12302"/>
                  <a:pt x="2753" y="12292"/>
                  <a:pt x="2801" y="12350"/>
                </a:cubicBezTo>
                <a:cubicBezTo>
                  <a:pt x="2928" y="12486"/>
                  <a:pt x="2898" y="12399"/>
                  <a:pt x="2772" y="12660"/>
                </a:cubicBezTo>
                <a:cubicBezTo>
                  <a:pt x="2666" y="12864"/>
                  <a:pt x="2821" y="13068"/>
                  <a:pt x="2530" y="12951"/>
                </a:cubicBezTo>
                <a:cubicBezTo>
                  <a:pt x="2472" y="12932"/>
                  <a:pt x="2394" y="12912"/>
                  <a:pt x="2326" y="12893"/>
                </a:cubicBezTo>
                <a:cubicBezTo>
                  <a:pt x="2336" y="12835"/>
                  <a:pt x="2356" y="12748"/>
                  <a:pt x="2365" y="12670"/>
                </a:cubicBezTo>
                <a:cubicBezTo>
                  <a:pt x="2365" y="12622"/>
                  <a:pt x="2394" y="12505"/>
                  <a:pt x="2394" y="12457"/>
                </a:cubicBezTo>
                <a:cubicBezTo>
                  <a:pt x="2356" y="12428"/>
                  <a:pt x="2326" y="12408"/>
                  <a:pt x="2268" y="12399"/>
                </a:cubicBezTo>
                <a:cubicBezTo>
                  <a:pt x="2288" y="12457"/>
                  <a:pt x="2288" y="12437"/>
                  <a:pt x="2346" y="12476"/>
                </a:cubicBezTo>
                <a:cubicBezTo>
                  <a:pt x="2336" y="12525"/>
                  <a:pt x="2317" y="12660"/>
                  <a:pt x="2307" y="12719"/>
                </a:cubicBezTo>
                <a:cubicBezTo>
                  <a:pt x="2297" y="12816"/>
                  <a:pt x="2307" y="12874"/>
                  <a:pt x="2220" y="12912"/>
                </a:cubicBezTo>
                <a:cubicBezTo>
                  <a:pt x="2181" y="12874"/>
                  <a:pt x="2200" y="12854"/>
                  <a:pt x="2152" y="12806"/>
                </a:cubicBezTo>
                <a:cubicBezTo>
                  <a:pt x="2113" y="12757"/>
                  <a:pt x="2094" y="12777"/>
                  <a:pt x="2065" y="12728"/>
                </a:cubicBezTo>
                <a:cubicBezTo>
                  <a:pt x="2016" y="12670"/>
                  <a:pt x="2026" y="12534"/>
                  <a:pt x="1958" y="12486"/>
                </a:cubicBezTo>
                <a:cubicBezTo>
                  <a:pt x="1958" y="12496"/>
                  <a:pt x="1958" y="12496"/>
                  <a:pt x="1958" y="12496"/>
                </a:cubicBezTo>
                <a:lnTo>
                  <a:pt x="2007" y="12738"/>
                </a:lnTo>
                <a:cubicBezTo>
                  <a:pt x="2045" y="12835"/>
                  <a:pt x="2162" y="12806"/>
                  <a:pt x="2133" y="12932"/>
                </a:cubicBezTo>
                <a:cubicBezTo>
                  <a:pt x="2055" y="12990"/>
                  <a:pt x="1968" y="13019"/>
                  <a:pt x="1919" y="12903"/>
                </a:cubicBezTo>
                <a:cubicBezTo>
                  <a:pt x="1881" y="12806"/>
                  <a:pt x="1851" y="12757"/>
                  <a:pt x="1832" y="12631"/>
                </a:cubicBezTo>
                <a:cubicBezTo>
                  <a:pt x="1822" y="12563"/>
                  <a:pt x="1832" y="12544"/>
                  <a:pt x="1832" y="12496"/>
                </a:cubicBezTo>
                <a:cubicBezTo>
                  <a:pt x="1822" y="12457"/>
                  <a:pt x="1813" y="12389"/>
                  <a:pt x="1803" y="12341"/>
                </a:cubicBezTo>
                <a:cubicBezTo>
                  <a:pt x="1784" y="12176"/>
                  <a:pt x="1764" y="12185"/>
                  <a:pt x="1658" y="12127"/>
                </a:cubicBezTo>
                <a:cubicBezTo>
                  <a:pt x="1638" y="11962"/>
                  <a:pt x="1687" y="12021"/>
                  <a:pt x="1628" y="11817"/>
                </a:cubicBezTo>
                <a:lnTo>
                  <a:pt x="1590" y="11739"/>
                </a:lnTo>
                <a:cubicBezTo>
                  <a:pt x="1590" y="11739"/>
                  <a:pt x="1590" y="11730"/>
                  <a:pt x="1590" y="11730"/>
                </a:cubicBezTo>
                <a:cubicBezTo>
                  <a:pt x="1512" y="11836"/>
                  <a:pt x="1706" y="11904"/>
                  <a:pt x="1599" y="12079"/>
                </a:cubicBezTo>
                <a:cubicBezTo>
                  <a:pt x="1454" y="12069"/>
                  <a:pt x="1502" y="11933"/>
                  <a:pt x="1444" y="11846"/>
                </a:cubicBezTo>
                <a:cubicBezTo>
                  <a:pt x="1425" y="11817"/>
                  <a:pt x="1396" y="11798"/>
                  <a:pt x="1367" y="11807"/>
                </a:cubicBezTo>
                <a:cubicBezTo>
                  <a:pt x="1367" y="11836"/>
                  <a:pt x="1406" y="11856"/>
                  <a:pt x="1425" y="11943"/>
                </a:cubicBezTo>
                <a:cubicBezTo>
                  <a:pt x="1444" y="12021"/>
                  <a:pt x="1444" y="12050"/>
                  <a:pt x="1493" y="12088"/>
                </a:cubicBezTo>
                <a:cubicBezTo>
                  <a:pt x="1570" y="12156"/>
                  <a:pt x="1706" y="12185"/>
                  <a:pt x="1735" y="12273"/>
                </a:cubicBezTo>
                <a:cubicBezTo>
                  <a:pt x="1784" y="12408"/>
                  <a:pt x="1764" y="12854"/>
                  <a:pt x="1900" y="12980"/>
                </a:cubicBezTo>
                <a:cubicBezTo>
                  <a:pt x="1851" y="13019"/>
                  <a:pt x="1735" y="13058"/>
                  <a:pt x="1648" y="13058"/>
                </a:cubicBezTo>
                <a:cubicBezTo>
                  <a:pt x="1590" y="13029"/>
                  <a:pt x="1493" y="12786"/>
                  <a:pt x="1502" y="12719"/>
                </a:cubicBezTo>
                <a:cubicBezTo>
                  <a:pt x="1522" y="12612"/>
                  <a:pt x="1561" y="12544"/>
                  <a:pt x="1512" y="12408"/>
                </a:cubicBezTo>
                <a:cubicBezTo>
                  <a:pt x="1493" y="12360"/>
                  <a:pt x="1493" y="12350"/>
                  <a:pt x="1444" y="12341"/>
                </a:cubicBezTo>
                <a:cubicBezTo>
                  <a:pt x="1435" y="12360"/>
                  <a:pt x="1502" y="12525"/>
                  <a:pt x="1483" y="12622"/>
                </a:cubicBezTo>
                <a:cubicBezTo>
                  <a:pt x="1473" y="12680"/>
                  <a:pt x="1464" y="12670"/>
                  <a:pt x="1454" y="12719"/>
                </a:cubicBezTo>
                <a:cubicBezTo>
                  <a:pt x="1435" y="12786"/>
                  <a:pt x="1493" y="12874"/>
                  <a:pt x="1522" y="12951"/>
                </a:cubicBezTo>
                <a:lnTo>
                  <a:pt x="1561" y="13058"/>
                </a:lnTo>
                <a:cubicBezTo>
                  <a:pt x="1570" y="13087"/>
                  <a:pt x="1570" y="13077"/>
                  <a:pt x="1561" y="13087"/>
                </a:cubicBezTo>
                <a:lnTo>
                  <a:pt x="1454" y="13087"/>
                </a:lnTo>
                <a:cubicBezTo>
                  <a:pt x="1367" y="12980"/>
                  <a:pt x="1406" y="12912"/>
                  <a:pt x="1367" y="12796"/>
                </a:cubicBezTo>
                <a:cubicBezTo>
                  <a:pt x="1250" y="12534"/>
                  <a:pt x="1406" y="12573"/>
                  <a:pt x="1289" y="12525"/>
                </a:cubicBezTo>
                <a:cubicBezTo>
                  <a:pt x="1270" y="12554"/>
                  <a:pt x="1270" y="12612"/>
                  <a:pt x="1270" y="12651"/>
                </a:cubicBezTo>
                <a:cubicBezTo>
                  <a:pt x="1270" y="12670"/>
                  <a:pt x="1328" y="12835"/>
                  <a:pt x="1347" y="12961"/>
                </a:cubicBezTo>
                <a:cubicBezTo>
                  <a:pt x="1357" y="13038"/>
                  <a:pt x="1376" y="13038"/>
                  <a:pt x="1396" y="13106"/>
                </a:cubicBezTo>
                <a:cubicBezTo>
                  <a:pt x="1280" y="13116"/>
                  <a:pt x="1163" y="13068"/>
                  <a:pt x="1066" y="13029"/>
                </a:cubicBezTo>
                <a:cubicBezTo>
                  <a:pt x="921" y="12961"/>
                  <a:pt x="872" y="13000"/>
                  <a:pt x="834" y="12825"/>
                </a:cubicBezTo>
                <a:cubicBezTo>
                  <a:pt x="785" y="12660"/>
                  <a:pt x="921" y="12641"/>
                  <a:pt x="969" y="12544"/>
                </a:cubicBezTo>
                <a:cubicBezTo>
                  <a:pt x="998" y="12486"/>
                  <a:pt x="998" y="12428"/>
                  <a:pt x="1008" y="12360"/>
                </a:cubicBezTo>
                <a:cubicBezTo>
                  <a:pt x="1018" y="12302"/>
                  <a:pt x="1057" y="12224"/>
                  <a:pt x="998" y="12195"/>
                </a:cubicBezTo>
                <a:cubicBezTo>
                  <a:pt x="950" y="12282"/>
                  <a:pt x="989" y="12467"/>
                  <a:pt x="901" y="12563"/>
                </a:cubicBezTo>
                <a:cubicBezTo>
                  <a:pt x="795" y="12680"/>
                  <a:pt x="756" y="12689"/>
                  <a:pt x="795" y="12893"/>
                </a:cubicBezTo>
                <a:cubicBezTo>
                  <a:pt x="698" y="12893"/>
                  <a:pt x="649" y="12845"/>
                  <a:pt x="630" y="12767"/>
                </a:cubicBezTo>
                <a:cubicBezTo>
                  <a:pt x="601" y="12699"/>
                  <a:pt x="611" y="12573"/>
                  <a:pt x="523" y="12583"/>
                </a:cubicBezTo>
                <a:lnTo>
                  <a:pt x="572" y="12748"/>
                </a:lnTo>
                <a:cubicBezTo>
                  <a:pt x="455" y="12728"/>
                  <a:pt x="455" y="12680"/>
                  <a:pt x="388" y="12641"/>
                </a:cubicBezTo>
                <a:cubicBezTo>
                  <a:pt x="329" y="12612"/>
                  <a:pt x="329" y="12622"/>
                  <a:pt x="281" y="12583"/>
                </a:cubicBezTo>
                <a:cubicBezTo>
                  <a:pt x="252" y="12554"/>
                  <a:pt x="233" y="12534"/>
                  <a:pt x="203" y="12505"/>
                </a:cubicBezTo>
                <a:cubicBezTo>
                  <a:pt x="223" y="12447"/>
                  <a:pt x="252" y="12321"/>
                  <a:pt x="242" y="12253"/>
                </a:cubicBezTo>
                <a:cubicBezTo>
                  <a:pt x="174" y="12292"/>
                  <a:pt x="194" y="12331"/>
                  <a:pt x="184" y="12418"/>
                </a:cubicBezTo>
                <a:cubicBezTo>
                  <a:pt x="155" y="12554"/>
                  <a:pt x="126" y="12447"/>
                  <a:pt x="48" y="12467"/>
                </a:cubicBezTo>
                <a:cubicBezTo>
                  <a:pt x="10" y="12563"/>
                  <a:pt x="87" y="12544"/>
                  <a:pt x="165" y="12593"/>
                </a:cubicBezTo>
                <a:lnTo>
                  <a:pt x="329" y="12709"/>
                </a:lnTo>
                <a:cubicBezTo>
                  <a:pt x="310" y="12845"/>
                  <a:pt x="174" y="12864"/>
                  <a:pt x="58" y="12903"/>
                </a:cubicBezTo>
                <a:lnTo>
                  <a:pt x="0" y="12922"/>
                </a:lnTo>
                <a:cubicBezTo>
                  <a:pt x="145" y="12980"/>
                  <a:pt x="320" y="12835"/>
                  <a:pt x="378" y="12777"/>
                </a:cubicBezTo>
                <a:cubicBezTo>
                  <a:pt x="455" y="12786"/>
                  <a:pt x="582" y="12883"/>
                  <a:pt x="611" y="12922"/>
                </a:cubicBezTo>
                <a:cubicBezTo>
                  <a:pt x="601" y="12990"/>
                  <a:pt x="572" y="13000"/>
                  <a:pt x="504" y="13038"/>
                </a:cubicBezTo>
                <a:cubicBezTo>
                  <a:pt x="329" y="13155"/>
                  <a:pt x="300" y="13058"/>
                  <a:pt x="165" y="13097"/>
                </a:cubicBezTo>
                <a:cubicBezTo>
                  <a:pt x="106" y="13116"/>
                  <a:pt x="48" y="13135"/>
                  <a:pt x="39" y="13184"/>
                </a:cubicBezTo>
                <a:cubicBezTo>
                  <a:pt x="252" y="13126"/>
                  <a:pt x="97" y="13135"/>
                  <a:pt x="329" y="13145"/>
                </a:cubicBezTo>
                <a:cubicBezTo>
                  <a:pt x="426" y="13145"/>
                  <a:pt x="543" y="13068"/>
                  <a:pt x="601" y="13029"/>
                </a:cubicBezTo>
                <a:cubicBezTo>
                  <a:pt x="737" y="12932"/>
                  <a:pt x="669" y="12961"/>
                  <a:pt x="843" y="13019"/>
                </a:cubicBezTo>
                <a:cubicBezTo>
                  <a:pt x="921" y="13048"/>
                  <a:pt x="1057" y="13077"/>
                  <a:pt x="1095" y="13155"/>
                </a:cubicBezTo>
                <a:cubicBezTo>
                  <a:pt x="1027" y="13232"/>
                  <a:pt x="940" y="13232"/>
                  <a:pt x="814" y="13271"/>
                </a:cubicBezTo>
                <a:cubicBezTo>
                  <a:pt x="727" y="13310"/>
                  <a:pt x="601" y="13339"/>
                  <a:pt x="582" y="13436"/>
                </a:cubicBezTo>
                <a:cubicBezTo>
                  <a:pt x="649" y="13426"/>
                  <a:pt x="678" y="13368"/>
                  <a:pt x="746" y="13349"/>
                </a:cubicBezTo>
                <a:cubicBezTo>
                  <a:pt x="921" y="13281"/>
                  <a:pt x="960" y="13300"/>
                  <a:pt x="1124" y="13194"/>
                </a:cubicBezTo>
                <a:cubicBezTo>
                  <a:pt x="1212" y="13145"/>
                  <a:pt x="1299" y="13184"/>
                  <a:pt x="1328" y="13194"/>
                </a:cubicBezTo>
                <a:lnTo>
                  <a:pt x="1357" y="13203"/>
                </a:lnTo>
                <a:cubicBezTo>
                  <a:pt x="1250" y="13320"/>
                  <a:pt x="1183" y="13358"/>
                  <a:pt x="1047" y="13426"/>
                </a:cubicBezTo>
                <a:cubicBezTo>
                  <a:pt x="940" y="13484"/>
                  <a:pt x="756" y="13543"/>
                  <a:pt x="737" y="13649"/>
                </a:cubicBezTo>
                <a:cubicBezTo>
                  <a:pt x="775" y="13649"/>
                  <a:pt x="1037" y="13455"/>
                  <a:pt x="1192" y="13426"/>
                </a:cubicBezTo>
                <a:cubicBezTo>
                  <a:pt x="1163" y="13523"/>
                  <a:pt x="1183" y="13523"/>
                  <a:pt x="1124" y="13610"/>
                </a:cubicBezTo>
                <a:cubicBezTo>
                  <a:pt x="1086" y="13669"/>
                  <a:pt x="1047" y="13717"/>
                  <a:pt x="1037" y="13775"/>
                </a:cubicBezTo>
                <a:cubicBezTo>
                  <a:pt x="1095" y="13775"/>
                  <a:pt x="1134" y="13659"/>
                  <a:pt x="1183" y="13591"/>
                </a:cubicBezTo>
                <a:cubicBezTo>
                  <a:pt x="1212" y="13523"/>
                  <a:pt x="1250" y="13397"/>
                  <a:pt x="1289" y="13339"/>
                </a:cubicBezTo>
                <a:cubicBezTo>
                  <a:pt x="1309" y="13310"/>
                  <a:pt x="1435" y="13203"/>
                  <a:pt x="1473" y="13194"/>
                </a:cubicBezTo>
                <a:cubicBezTo>
                  <a:pt x="1522" y="13174"/>
                  <a:pt x="1570" y="13174"/>
                  <a:pt x="1628" y="13164"/>
                </a:cubicBezTo>
                <a:cubicBezTo>
                  <a:pt x="1677" y="13155"/>
                  <a:pt x="1706" y="13135"/>
                  <a:pt x="1784" y="13126"/>
                </a:cubicBezTo>
                <a:cubicBezTo>
                  <a:pt x="1764" y="13203"/>
                  <a:pt x="1716" y="13300"/>
                  <a:pt x="1677" y="13358"/>
                </a:cubicBezTo>
                <a:cubicBezTo>
                  <a:pt x="1628" y="13446"/>
                  <a:pt x="1561" y="13426"/>
                  <a:pt x="1493" y="13513"/>
                </a:cubicBezTo>
                <a:cubicBezTo>
                  <a:pt x="1406" y="13610"/>
                  <a:pt x="1357" y="13707"/>
                  <a:pt x="1289" y="13814"/>
                </a:cubicBezTo>
                <a:cubicBezTo>
                  <a:pt x="1260" y="13862"/>
                  <a:pt x="1250" y="13853"/>
                  <a:pt x="1221" y="13911"/>
                </a:cubicBezTo>
                <a:cubicBezTo>
                  <a:pt x="1192" y="13988"/>
                  <a:pt x="1212" y="13930"/>
                  <a:pt x="1231" y="13950"/>
                </a:cubicBezTo>
                <a:cubicBezTo>
                  <a:pt x="1328" y="13911"/>
                  <a:pt x="1415" y="13562"/>
                  <a:pt x="1551" y="13523"/>
                </a:cubicBezTo>
                <a:cubicBezTo>
                  <a:pt x="1580" y="13543"/>
                  <a:pt x="1599" y="13562"/>
                  <a:pt x="1599" y="13610"/>
                </a:cubicBezTo>
                <a:lnTo>
                  <a:pt x="1512" y="13921"/>
                </a:lnTo>
                <a:cubicBezTo>
                  <a:pt x="1570" y="13911"/>
                  <a:pt x="1561" y="13901"/>
                  <a:pt x="1580" y="13853"/>
                </a:cubicBezTo>
                <a:cubicBezTo>
                  <a:pt x="1590" y="13814"/>
                  <a:pt x="1590" y="13766"/>
                  <a:pt x="1599" y="13717"/>
                </a:cubicBezTo>
                <a:cubicBezTo>
                  <a:pt x="1628" y="13572"/>
                  <a:pt x="1648" y="13649"/>
                  <a:pt x="1609" y="13484"/>
                </a:cubicBezTo>
                <a:cubicBezTo>
                  <a:pt x="1677" y="13417"/>
                  <a:pt x="1735" y="13397"/>
                  <a:pt x="1803" y="13194"/>
                </a:cubicBezTo>
                <a:cubicBezTo>
                  <a:pt x="1851" y="13048"/>
                  <a:pt x="1987" y="13058"/>
                  <a:pt x="2142" y="13038"/>
                </a:cubicBezTo>
                <a:cubicBezTo>
                  <a:pt x="2152" y="13116"/>
                  <a:pt x="2104" y="13164"/>
                  <a:pt x="2074" y="13223"/>
                </a:cubicBezTo>
                <a:cubicBezTo>
                  <a:pt x="1987" y="13417"/>
                  <a:pt x="1890" y="13320"/>
                  <a:pt x="1900" y="13581"/>
                </a:cubicBezTo>
                <a:cubicBezTo>
                  <a:pt x="1910" y="13669"/>
                  <a:pt x="1851" y="13707"/>
                  <a:pt x="1832" y="13775"/>
                </a:cubicBezTo>
                <a:cubicBezTo>
                  <a:pt x="1822" y="13785"/>
                  <a:pt x="1871" y="13921"/>
                  <a:pt x="1861" y="14027"/>
                </a:cubicBezTo>
                <a:cubicBezTo>
                  <a:pt x="1861" y="14095"/>
                  <a:pt x="1803" y="14221"/>
                  <a:pt x="1851" y="14270"/>
                </a:cubicBezTo>
                <a:cubicBezTo>
                  <a:pt x="1900" y="14202"/>
                  <a:pt x="1881" y="14047"/>
                  <a:pt x="1929" y="13979"/>
                </a:cubicBezTo>
                <a:cubicBezTo>
                  <a:pt x="2007" y="14008"/>
                  <a:pt x="2007" y="14095"/>
                  <a:pt x="2104" y="14066"/>
                </a:cubicBezTo>
                <a:cubicBezTo>
                  <a:pt x="2036" y="14027"/>
                  <a:pt x="2045" y="14056"/>
                  <a:pt x="1987" y="13998"/>
                </a:cubicBezTo>
                <a:cubicBezTo>
                  <a:pt x="1861" y="13853"/>
                  <a:pt x="1851" y="13785"/>
                  <a:pt x="1948" y="13620"/>
                </a:cubicBezTo>
                <a:cubicBezTo>
                  <a:pt x="2045" y="13630"/>
                  <a:pt x="2016" y="13659"/>
                  <a:pt x="2113" y="13707"/>
                </a:cubicBezTo>
                <a:cubicBezTo>
                  <a:pt x="2152" y="13727"/>
                  <a:pt x="2220" y="13785"/>
                  <a:pt x="2239" y="13785"/>
                </a:cubicBezTo>
                <a:cubicBezTo>
                  <a:pt x="2239" y="13727"/>
                  <a:pt x="2142" y="13707"/>
                  <a:pt x="2094" y="13678"/>
                </a:cubicBezTo>
                <a:cubicBezTo>
                  <a:pt x="2016" y="13620"/>
                  <a:pt x="2045" y="13610"/>
                  <a:pt x="1939" y="13552"/>
                </a:cubicBezTo>
                <a:cubicBezTo>
                  <a:pt x="1919" y="13387"/>
                  <a:pt x="2026" y="13387"/>
                  <a:pt x="2074" y="13310"/>
                </a:cubicBezTo>
                <a:cubicBezTo>
                  <a:pt x="2210" y="13116"/>
                  <a:pt x="2142" y="12922"/>
                  <a:pt x="2472" y="13019"/>
                </a:cubicBezTo>
                <a:cubicBezTo>
                  <a:pt x="2772" y="13106"/>
                  <a:pt x="2685" y="13019"/>
                  <a:pt x="2811" y="13068"/>
                </a:cubicBezTo>
                <a:cubicBezTo>
                  <a:pt x="2811" y="13194"/>
                  <a:pt x="2598" y="13310"/>
                  <a:pt x="2540" y="13407"/>
                </a:cubicBezTo>
                <a:cubicBezTo>
                  <a:pt x="2598" y="13436"/>
                  <a:pt x="2579" y="13417"/>
                  <a:pt x="2608" y="13378"/>
                </a:cubicBezTo>
                <a:cubicBezTo>
                  <a:pt x="2675" y="13300"/>
                  <a:pt x="2753" y="13203"/>
                  <a:pt x="2840" y="13164"/>
                </a:cubicBezTo>
                <a:cubicBezTo>
                  <a:pt x="2898" y="13194"/>
                  <a:pt x="3005" y="13242"/>
                  <a:pt x="3054" y="13300"/>
                </a:cubicBezTo>
                <a:cubicBezTo>
                  <a:pt x="3034" y="13358"/>
                  <a:pt x="3044" y="13339"/>
                  <a:pt x="2995" y="13387"/>
                </a:cubicBezTo>
                <a:cubicBezTo>
                  <a:pt x="2937" y="13446"/>
                  <a:pt x="2831" y="13562"/>
                  <a:pt x="2801" y="13620"/>
                </a:cubicBezTo>
                <a:cubicBezTo>
                  <a:pt x="2879" y="13591"/>
                  <a:pt x="2966" y="13465"/>
                  <a:pt x="3024" y="13397"/>
                </a:cubicBezTo>
                <a:cubicBezTo>
                  <a:pt x="3121" y="13271"/>
                  <a:pt x="3180" y="13387"/>
                  <a:pt x="3306" y="13446"/>
                </a:cubicBezTo>
                <a:lnTo>
                  <a:pt x="3752" y="13572"/>
                </a:lnTo>
                <a:cubicBezTo>
                  <a:pt x="3829" y="13591"/>
                  <a:pt x="3916" y="13601"/>
                  <a:pt x="4004" y="13610"/>
                </a:cubicBezTo>
                <a:cubicBezTo>
                  <a:pt x="4042" y="13901"/>
                  <a:pt x="4042" y="13950"/>
                  <a:pt x="3839" y="14153"/>
                </a:cubicBezTo>
                <a:cubicBezTo>
                  <a:pt x="3732" y="14250"/>
                  <a:pt x="3626" y="14221"/>
                  <a:pt x="3519" y="14473"/>
                </a:cubicBezTo>
                <a:cubicBezTo>
                  <a:pt x="3509" y="14512"/>
                  <a:pt x="3509" y="14541"/>
                  <a:pt x="3490" y="14580"/>
                </a:cubicBezTo>
                <a:cubicBezTo>
                  <a:pt x="3451" y="14667"/>
                  <a:pt x="3306" y="14812"/>
                  <a:pt x="3267" y="14880"/>
                </a:cubicBezTo>
                <a:cubicBezTo>
                  <a:pt x="3364" y="14851"/>
                  <a:pt x="3403" y="14716"/>
                  <a:pt x="3480" y="14677"/>
                </a:cubicBezTo>
                <a:cubicBezTo>
                  <a:pt x="3499" y="14696"/>
                  <a:pt x="3480" y="14677"/>
                  <a:pt x="3499" y="14716"/>
                </a:cubicBezTo>
                <a:lnTo>
                  <a:pt x="3538" y="14822"/>
                </a:lnTo>
                <a:cubicBezTo>
                  <a:pt x="3616" y="14832"/>
                  <a:pt x="3480" y="14667"/>
                  <a:pt x="3558" y="14512"/>
                </a:cubicBezTo>
                <a:cubicBezTo>
                  <a:pt x="3616" y="14386"/>
                  <a:pt x="3674" y="14279"/>
                  <a:pt x="3790" y="14241"/>
                </a:cubicBezTo>
                <a:cubicBezTo>
                  <a:pt x="3800" y="14299"/>
                  <a:pt x="3800" y="14386"/>
                  <a:pt x="3819" y="14434"/>
                </a:cubicBezTo>
                <a:cubicBezTo>
                  <a:pt x="3819" y="14425"/>
                  <a:pt x="3829" y="14415"/>
                  <a:pt x="3829" y="14425"/>
                </a:cubicBezTo>
                <a:lnTo>
                  <a:pt x="3839" y="14192"/>
                </a:lnTo>
                <a:cubicBezTo>
                  <a:pt x="3878" y="14085"/>
                  <a:pt x="4004" y="14085"/>
                  <a:pt x="4062" y="13872"/>
                </a:cubicBezTo>
                <a:cubicBezTo>
                  <a:pt x="4091" y="13756"/>
                  <a:pt x="4052" y="13736"/>
                  <a:pt x="4062" y="13620"/>
                </a:cubicBezTo>
                <a:cubicBezTo>
                  <a:pt x="4149" y="13610"/>
                  <a:pt x="4430" y="13649"/>
                  <a:pt x="4498" y="13669"/>
                </a:cubicBezTo>
                <a:cubicBezTo>
                  <a:pt x="4546" y="13921"/>
                  <a:pt x="4353" y="14037"/>
                  <a:pt x="4236" y="14134"/>
                </a:cubicBezTo>
                <a:cubicBezTo>
                  <a:pt x="4197" y="14173"/>
                  <a:pt x="4168" y="14221"/>
                  <a:pt x="4149" y="14289"/>
                </a:cubicBezTo>
                <a:cubicBezTo>
                  <a:pt x="4227" y="14260"/>
                  <a:pt x="4168" y="14192"/>
                  <a:pt x="4294" y="14144"/>
                </a:cubicBezTo>
                <a:cubicBezTo>
                  <a:pt x="4430" y="14085"/>
                  <a:pt x="4353" y="14037"/>
                  <a:pt x="4469" y="14008"/>
                </a:cubicBezTo>
                <a:cubicBezTo>
                  <a:pt x="4459" y="14182"/>
                  <a:pt x="4517" y="14299"/>
                  <a:pt x="4430" y="14454"/>
                </a:cubicBezTo>
                <a:cubicBezTo>
                  <a:pt x="4401" y="14512"/>
                  <a:pt x="4353" y="14531"/>
                  <a:pt x="4323" y="14590"/>
                </a:cubicBezTo>
                <a:cubicBezTo>
                  <a:pt x="4149" y="14909"/>
                  <a:pt x="4188" y="14812"/>
                  <a:pt x="3926" y="14939"/>
                </a:cubicBezTo>
                <a:cubicBezTo>
                  <a:pt x="3868" y="14968"/>
                  <a:pt x="3829" y="15006"/>
                  <a:pt x="3781" y="15045"/>
                </a:cubicBezTo>
                <a:cubicBezTo>
                  <a:pt x="3722" y="15074"/>
                  <a:pt x="3674" y="15113"/>
                  <a:pt x="3664" y="15191"/>
                </a:cubicBezTo>
                <a:cubicBezTo>
                  <a:pt x="3771" y="15132"/>
                  <a:pt x="3810" y="14997"/>
                  <a:pt x="3965" y="14977"/>
                </a:cubicBezTo>
                <a:cubicBezTo>
                  <a:pt x="3975" y="15065"/>
                  <a:pt x="3916" y="15229"/>
                  <a:pt x="3945" y="15297"/>
                </a:cubicBezTo>
                <a:cubicBezTo>
                  <a:pt x="3994" y="15268"/>
                  <a:pt x="3965" y="15026"/>
                  <a:pt x="4042" y="14948"/>
                </a:cubicBezTo>
                <a:cubicBezTo>
                  <a:pt x="4101" y="14948"/>
                  <a:pt x="4091" y="14968"/>
                  <a:pt x="4130" y="15035"/>
                </a:cubicBezTo>
                <a:cubicBezTo>
                  <a:pt x="4159" y="15094"/>
                  <a:pt x="4159" y="15123"/>
                  <a:pt x="4197" y="15152"/>
                </a:cubicBezTo>
                <a:cubicBezTo>
                  <a:pt x="4227" y="15094"/>
                  <a:pt x="4130" y="14987"/>
                  <a:pt x="4110" y="14900"/>
                </a:cubicBezTo>
                <a:cubicBezTo>
                  <a:pt x="4265" y="14803"/>
                  <a:pt x="4343" y="14580"/>
                  <a:pt x="4430" y="14541"/>
                </a:cubicBezTo>
                <a:cubicBezTo>
                  <a:pt x="4488" y="14570"/>
                  <a:pt x="4479" y="14638"/>
                  <a:pt x="4556" y="14638"/>
                </a:cubicBezTo>
                <a:cubicBezTo>
                  <a:pt x="4527" y="14531"/>
                  <a:pt x="4420" y="14590"/>
                  <a:pt x="4498" y="14396"/>
                </a:cubicBezTo>
                <a:cubicBezTo>
                  <a:pt x="4585" y="14405"/>
                  <a:pt x="4546" y="14454"/>
                  <a:pt x="4624" y="14454"/>
                </a:cubicBezTo>
                <a:cubicBezTo>
                  <a:pt x="4605" y="14396"/>
                  <a:pt x="4537" y="14376"/>
                  <a:pt x="4517" y="14308"/>
                </a:cubicBezTo>
                <a:cubicBezTo>
                  <a:pt x="4508" y="14260"/>
                  <a:pt x="4498" y="14105"/>
                  <a:pt x="4508" y="14066"/>
                </a:cubicBezTo>
                <a:cubicBezTo>
                  <a:pt x="4585" y="14085"/>
                  <a:pt x="4595" y="14202"/>
                  <a:pt x="4663" y="14163"/>
                </a:cubicBezTo>
                <a:cubicBezTo>
                  <a:pt x="4595" y="14115"/>
                  <a:pt x="4576" y="14047"/>
                  <a:pt x="4517" y="14008"/>
                </a:cubicBezTo>
                <a:cubicBezTo>
                  <a:pt x="4517" y="13940"/>
                  <a:pt x="4537" y="13746"/>
                  <a:pt x="4566" y="13698"/>
                </a:cubicBezTo>
                <a:cubicBezTo>
                  <a:pt x="4605" y="13688"/>
                  <a:pt x="4847" y="13736"/>
                  <a:pt x="4895" y="13766"/>
                </a:cubicBezTo>
                <a:cubicBezTo>
                  <a:pt x="4954" y="13785"/>
                  <a:pt x="4963" y="13814"/>
                  <a:pt x="5031" y="13833"/>
                </a:cubicBezTo>
                <a:cubicBezTo>
                  <a:pt x="5080" y="13853"/>
                  <a:pt x="5138" y="13872"/>
                  <a:pt x="5177" y="13892"/>
                </a:cubicBezTo>
                <a:cubicBezTo>
                  <a:pt x="5167" y="14018"/>
                  <a:pt x="4934" y="14173"/>
                  <a:pt x="4915" y="14270"/>
                </a:cubicBezTo>
                <a:cubicBezTo>
                  <a:pt x="4963" y="14250"/>
                  <a:pt x="5177" y="14008"/>
                  <a:pt x="5225" y="13940"/>
                </a:cubicBezTo>
                <a:lnTo>
                  <a:pt x="5351" y="13979"/>
                </a:lnTo>
                <a:cubicBezTo>
                  <a:pt x="5332" y="14037"/>
                  <a:pt x="5341" y="14018"/>
                  <a:pt x="5303" y="14066"/>
                </a:cubicBezTo>
                <a:cubicBezTo>
                  <a:pt x="5254" y="14124"/>
                  <a:pt x="5157" y="14202"/>
                  <a:pt x="5148" y="14279"/>
                </a:cubicBezTo>
                <a:cubicBezTo>
                  <a:pt x="5206" y="14270"/>
                  <a:pt x="5235" y="14211"/>
                  <a:pt x="5274" y="14163"/>
                </a:cubicBezTo>
                <a:cubicBezTo>
                  <a:pt x="5312" y="14115"/>
                  <a:pt x="5351" y="14056"/>
                  <a:pt x="5390" y="14018"/>
                </a:cubicBezTo>
                <a:lnTo>
                  <a:pt x="5506" y="14037"/>
                </a:lnTo>
                <a:cubicBezTo>
                  <a:pt x="5487" y="14163"/>
                  <a:pt x="5341" y="14211"/>
                  <a:pt x="5303" y="14337"/>
                </a:cubicBezTo>
                <a:cubicBezTo>
                  <a:pt x="5361" y="14318"/>
                  <a:pt x="5429" y="14192"/>
                  <a:pt x="5467" y="14153"/>
                </a:cubicBezTo>
                <a:cubicBezTo>
                  <a:pt x="5555" y="14066"/>
                  <a:pt x="5584" y="14076"/>
                  <a:pt x="5700" y="14115"/>
                </a:cubicBezTo>
                <a:cubicBezTo>
                  <a:pt x="5700" y="14211"/>
                  <a:pt x="5642" y="14279"/>
                  <a:pt x="5593" y="14328"/>
                </a:cubicBezTo>
                <a:cubicBezTo>
                  <a:pt x="5341" y="14599"/>
                  <a:pt x="5332" y="14464"/>
                  <a:pt x="5274" y="14783"/>
                </a:cubicBezTo>
                <a:cubicBezTo>
                  <a:pt x="5274" y="14793"/>
                  <a:pt x="5264" y="14851"/>
                  <a:pt x="5264" y="14851"/>
                </a:cubicBezTo>
                <a:cubicBezTo>
                  <a:pt x="5274" y="14900"/>
                  <a:pt x="5254" y="14880"/>
                  <a:pt x="5303" y="14900"/>
                </a:cubicBezTo>
                <a:cubicBezTo>
                  <a:pt x="5380" y="14706"/>
                  <a:pt x="5235" y="14686"/>
                  <a:pt x="5487" y="14483"/>
                </a:cubicBezTo>
                <a:lnTo>
                  <a:pt x="5710" y="14241"/>
                </a:lnTo>
                <a:cubicBezTo>
                  <a:pt x="5729" y="14211"/>
                  <a:pt x="5749" y="14163"/>
                  <a:pt x="5758" y="14134"/>
                </a:cubicBezTo>
                <a:cubicBezTo>
                  <a:pt x="5826" y="14134"/>
                  <a:pt x="5942" y="14173"/>
                  <a:pt x="6020" y="14192"/>
                </a:cubicBezTo>
                <a:cubicBezTo>
                  <a:pt x="6233" y="14241"/>
                  <a:pt x="6107" y="14221"/>
                  <a:pt x="6165" y="14367"/>
                </a:cubicBezTo>
                <a:cubicBezTo>
                  <a:pt x="6233" y="14328"/>
                  <a:pt x="6175" y="14328"/>
                  <a:pt x="6214" y="14260"/>
                </a:cubicBezTo>
                <a:cubicBezTo>
                  <a:pt x="6282" y="14270"/>
                  <a:pt x="6369" y="14289"/>
                  <a:pt x="6447" y="14318"/>
                </a:cubicBezTo>
                <a:cubicBezTo>
                  <a:pt x="6485" y="14347"/>
                  <a:pt x="6495" y="14357"/>
                  <a:pt x="6543" y="14386"/>
                </a:cubicBezTo>
                <a:cubicBezTo>
                  <a:pt x="6640" y="14444"/>
                  <a:pt x="6747" y="14493"/>
                  <a:pt x="6825" y="14560"/>
                </a:cubicBezTo>
                <a:cubicBezTo>
                  <a:pt x="6834" y="14580"/>
                  <a:pt x="6951" y="14735"/>
                  <a:pt x="6951" y="14745"/>
                </a:cubicBezTo>
                <a:cubicBezTo>
                  <a:pt x="6902" y="14783"/>
                  <a:pt x="6834" y="14783"/>
                  <a:pt x="6766" y="14812"/>
                </a:cubicBezTo>
                <a:cubicBezTo>
                  <a:pt x="6728" y="14832"/>
                  <a:pt x="6631" y="14890"/>
                  <a:pt x="6602" y="14909"/>
                </a:cubicBezTo>
                <a:cubicBezTo>
                  <a:pt x="6650" y="14939"/>
                  <a:pt x="6854" y="14793"/>
                  <a:pt x="7028" y="14783"/>
                </a:cubicBezTo>
                <a:cubicBezTo>
                  <a:pt x="7125" y="14919"/>
                  <a:pt x="7338" y="14997"/>
                  <a:pt x="7513" y="15035"/>
                </a:cubicBezTo>
                <a:cubicBezTo>
                  <a:pt x="7513" y="15132"/>
                  <a:pt x="7367" y="15336"/>
                  <a:pt x="7319" y="15433"/>
                </a:cubicBezTo>
                <a:lnTo>
                  <a:pt x="7203" y="15607"/>
                </a:lnTo>
                <a:cubicBezTo>
                  <a:pt x="7164" y="15675"/>
                  <a:pt x="7135" y="15763"/>
                  <a:pt x="7048" y="15772"/>
                </a:cubicBezTo>
                <a:cubicBezTo>
                  <a:pt x="7028" y="15588"/>
                  <a:pt x="7077" y="15549"/>
                  <a:pt x="6980" y="15394"/>
                </a:cubicBezTo>
                <a:cubicBezTo>
                  <a:pt x="6960" y="15355"/>
                  <a:pt x="6960" y="15336"/>
                  <a:pt x="6902" y="15336"/>
                </a:cubicBezTo>
                <a:cubicBezTo>
                  <a:pt x="6912" y="15404"/>
                  <a:pt x="6970" y="15404"/>
                  <a:pt x="6989" y="15501"/>
                </a:cubicBezTo>
                <a:cubicBezTo>
                  <a:pt x="7009" y="15569"/>
                  <a:pt x="6989" y="15704"/>
                  <a:pt x="6999" y="15792"/>
                </a:cubicBezTo>
                <a:cubicBezTo>
                  <a:pt x="6931" y="15763"/>
                  <a:pt x="6989" y="15792"/>
                  <a:pt x="6951" y="15772"/>
                </a:cubicBezTo>
                <a:cubicBezTo>
                  <a:pt x="6892" y="15743"/>
                  <a:pt x="6796" y="15627"/>
                  <a:pt x="6728" y="15646"/>
                </a:cubicBezTo>
                <a:cubicBezTo>
                  <a:pt x="6747" y="15743"/>
                  <a:pt x="6951" y="15753"/>
                  <a:pt x="6970" y="15908"/>
                </a:cubicBezTo>
                <a:cubicBezTo>
                  <a:pt x="6912" y="15976"/>
                  <a:pt x="6815" y="16150"/>
                  <a:pt x="6757" y="16179"/>
                </a:cubicBezTo>
                <a:cubicBezTo>
                  <a:pt x="6660" y="16121"/>
                  <a:pt x="6602" y="15966"/>
                  <a:pt x="6582" y="15850"/>
                </a:cubicBezTo>
                <a:cubicBezTo>
                  <a:pt x="6563" y="15753"/>
                  <a:pt x="6514" y="15491"/>
                  <a:pt x="6466" y="15433"/>
                </a:cubicBezTo>
                <a:lnTo>
                  <a:pt x="6466" y="15452"/>
                </a:lnTo>
                <a:cubicBezTo>
                  <a:pt x="6466" y="15462"/>
                  <a:pt x="6456" y="15462"/>
                  <a:pt x="6456" y="15462"/>
                </a:cubicBezTo>
                <a:lnTo>
                  <a:pt x="6466" y="15578"/>
                </a:lnTo>
                <a:cubicBezTo>
                  <a:pt x="6476" y="15617"/>
                  <a:pt x="6485" y="15656"/>
                  <a:pt x="6495" y="15695"/>
                </a:cubicBezTo>
                <a:cubicBezTo>
                  <a:pt x="6311" y="15704"/>
                  <a:pt x="6379" y="15685"/>
                  <a:pt x="6272" y="15636"/>
                </a:cubicBezTo>
                <a:cubicBezTo>
                  <a:pt x="6282" y="15763"/>
                  <a:pt x="6350" y="15724"/>
                  <a:pt x="6505" y="15743"/>
                </a:cubicBezTo>
                <a:cubicBezTo>
                  <a:pt x="6573" y="15879"/>
                  <a:pt x="6534" y="15956"/>
                  <a:pt x="6650" y="16141"/>
                </a:cubicBezTo>
                <a:cubicBezTo>
                  <a:pt x="6679" y="16199"/>
                  <a:pt x="6689" y="16189"/>
                  <a:pt x="6737" y="16228"/>
                </a:cubicBezTo>
                <a:cubicBezTo>
                  <a:pt x="6718" y="16305"/>
                  <a:pt x="6640" y="16451"/>
                  <a:pt x="6602" y="16538"/>
                </a:cubicBezTo>
                <a:lnTo>
                  <a:pt x="6573" y="16596"/>
                </a:lnTo>
                <a:cubicBezTo>
                  <a:pt x="6505" y="16596"/>
                  <a:pt x="6466" y="16577"/>
                  <a:pt x="6398" y="16548"/>
                </a:cubicBezTo>
                <a:cubicBezTo>
                  <a:pt x="6340" y="16528"/>
                  <a:pt x="6330" y="16509"/>
                  <a:pt x="6291" y="16470"/>
                </a:cubicBezTo>
                <a:lnTo>
                  <a:pt x="6311" y="16373"/>
                </a:lnTo>
                <a:cubicBezTo>
                  <a:pt x="6282" y="16354"/>
                  <a:pt x="6311" y="16373"/>
                  <a:pt x="6272" y="16364"/>
                </a:cubicBezTo>
                <a:cubicBezTo>
                  <a:pt x="6185" y="16334"/>
                  <a:pt x="6243" y="16276"/>
                  <a:pt x="6107" y="16121"/>
                </a:cubicBezTo>
                <a:cubicBezTo>
                  <a:pt x="6117" y="16053"/>
                  <a:pt x="6185" y="15869"/>
                  <a:pt x="6127" y="15811"/>
                </a:cubicBezTo>
                <a:lnTo>
                  <a:pt x="6088" y="16082"/>
                </a:lnTo>
                <a:cubicBezTo>
                  <a:pt x="5962" y="16063"/>
                  <a:pt x="5981" y="16034"/>
                  <a:pt x="5952" y="15918"/>
                </a:cubicBezTo>
                <a:cubicBezTo>
                  <a:pt x="5933" y="15850"/>
                  <a:pt x="5933" y="15714"/>
                  <a:pt x="5904" y="15685"/>
                </a:cubicBezTo>
                <a:cubicBezTo>
                  <a:pt x="5855" y="15763"/>
                  <a:pt x="5933" y="15947"/>
                  <a:pt x="5923" y="16063"/>
                </a:cubicBezTo>
                <a:cubicBezTo>
                  <a:pt x="5749" y="16073"/>
                  <a:pt x="5797" y="16102"/>
                  <a:pt x="5700" y="15937"/>
                </a:cubicBezTo>
                <a:cubicBezTo>
                  <a:pt x="5671" y="15898"/>
                  <a:pt x="5652" y="15869"/>
                  <a:pt x="5623" y="15821"/>
                </a:cubicBezTo>
                <a:lnTo>
                  <a:pt x="5545" y="15704"/>
                </a:lnTo>
                <a:cubicBezTo>
                  <a:pt x="5526" y="15743"/>
                  <a:pt x="5516" y="15743"/>
                  <a:pt x="5564" y="15801"/>
                </a:cubicBezTo>
                <a:cubicBezTo>
                  <a:pt x="5623" y="15869"/>
                  <a:pt x="5749" y="16073"/>
                  <a:pt x="5739" y="16131"/>
                </a:cubicBezTo>
                <a:cubicBezTo>
                  <a:pt x="5671" y="16141"/>
                  <a:pt x="5603" y="16121"/>
                  <a:pt x="5545" y="16073"/>
                </a:cubicBezTo>
                <a:cubicBezTo>
                  <a:pt x="5506" y="16034"/>
                  <a:pt x="5448" y="15821"/>
                  <a:pt x="5370" y="15704"/>
                </a:cubicBezTo>
                <a:cubicBezTo>
                  <a:pt x="5341" y="15666"/>
                  <a:pt x="5312" y="15540"/>
                  <a:pt x="5283" y="15520"/>
                </a:cubicBezTo>
                <a:cubicBezTo>
                  <a:pt x="5244" y="15607"/>
                  <a:pt x="5341" y="15733"/>
                  <a:pt x="5370" y="15782"/>
                </a:cubicBezTo>
                <a:cubicBezTo>
                  <a:pt x="5409" y="15840"/>
                  <a:pt x="5467" y="15995"/>
                  <a:pt x="5477" y="16073"/>
                </a:cubicBezTo>
                <a:cubicBezTo>
                  <a:pt x="5390" y="16063"/>
                  <a:pt x="5361" y="15995"/>
                  <a:pt x="5303" y="15956"/>
                </a:cubicBezTo>
                <a:cubicBezTo>
                  <a:pt x="5274" y="15927"/>
                  <a:pt x="5264" y="15937"/>
                  <a:pt x="5215" y="15908"/>
                </a:cubicBezTo>
                <a:cubicBezTo>
                  <a:pt x="5080" y="15792"/>
                  <a:pt x="5118" y="15782"/>
                  <a:pt x="5051" y="15617"/>
                </a:cubicBezTo>
                <a:cubicBezTo>
                  <a:pt x="5031" y="15559"/>
                  <a:pt x="5021" y="15462"/>
                  <a:pt x="4983" y="15404"/>
                </a:cubicBezTo>
                <a:cubicBezTo>
                  <a:pt x="4925" y="15414"/>
                  <a:pt x="4963" y="15462"/>
                  <a:pt x="4983" y="15530"/>
                </a:cubicBezTo>
                <a:cubicBezTo>
                  <a:pt x="5002" y="15617"/>
                  <a:pt x="5041" y="15636"/>
                  <a:pt x="5012" y="15714"/>
                </a:cubicBezTo>
                <a:cubicBezTo>
                  <a:pt x="4973" y="15675"/>
                  <a:pt x="4944" y="15656"/>
                  <a:pt x="4905" y="15607"/>
                </a:cubicBezTo>
                <a:cubicBezTo>
                  <a:pt x="4876" y="15559"/>
                  <a:pt x="4857" y="15510"/>
                  <a:pt x="4799" y="15501"/>
                </a:cubicBezTo>
                <a:cubicBezTo>
                  <a:pt x="4799" y="15588"/>
                  <a:pt x="4925" y="15714"/>
                  <a:pt x="4992" y="15763"/>
                </a:cubicBezTo>
                <a:cubicBezTo>
                  <a:pt x="4954" y="15792"/>
                  <a:pt x="4895" y="15801"/>
                  <a:pt x="4847" y="15801"/>
                </a:cubicBezTo>
                <a:cubicBezTo>
                  <a:pt x="4750" y="15782"/>
                  <a:pt x="4566" y="15666"/>
                  <a:pt x="4508" y="15607"/>
                </a:cubicBezTo>
                <a:cubicBezTo>
                  <a:pt x="4469" y="15695"/>
                  <a:pt x="4643" y="15753"/>
                  <a:pt x="4711" y="15772"/>
                </a:cubicBezTo>
                <a:cubicBezTo>
                  <a:pt x="4769" y="15792"/>
                  <a:pt x="4769" y="15811"/>
                  <a:pt x="4818" y="15830"/>
                </a:cubicBezTo>
                <a:cubicBezTo>
                  <a:pt x="4886" y="15859"/>
                  <a:pt x="4963" y="15811"/>
                  <a:pt x="5031" y="15821"/>
                </a:cubicBezTo>
                <a:cubicBezTo>
                  <a:pt x="5109" y="15830"/>
                  <a:pt x="5167" y="15898"/>
                  <a:pt x="5186" y="15966"/>
                </a:cubicBezTo>
                <a:cubicBezTo>
                  <a:pt x="5080" y="16073"/>
                  <a:pt x="4925" y="16015"/>
                  <a:pt x="4779" y="16034"/>
                </a:cubicBezTo>
                <a:cubicBezTo>
                  <a:pt x="4799" y="16063"/>
                  <a:pt x="4828" y="16063"/>
                  <a:pt x="4876" y="16063"/>
                </a:cubicBezTo>
                <a:lnTo>
                  <a:pt x="5186" y="16044"/>
                </a:lnTo>
                <a:cubicBezTo>
                  <a:pt x="5167" y="16112"/>
                  <a:pt x="5148" y="16112"/>
                  <a:pt x="5118" y="16170"/>
                </a:cubicBezTo>
                <a:cubicBezTo>
                  <a:pt x="5196" y="16160"/>
                  <a:pt x="5225" y="16063"/>
                  <a:pt x="5264" y="16015"/>
                </a:cubicBezTo>
                <a:lnTo>
                  <a:pt x="5409" y="16102"/>
                </a:lnTo>
                <a:cubicBezTo>
                  <a:pt x="5419" y="16102"/>
                  <a:pt x="5429" y="16112"/>
                  <a:pt x="5438" y="16121"/>
                </a:cubicBezTo>
                <a:lnTo>
                  <a:pt x="5467" y="16141"/>
                </a:lnTo>
                <a:cubicBezTo>
                  <a:pt x="5409" y="16199"/>
                  <a:pt x="5380" y="16150"/>
                  <a:pt x="5332" y="16218"/>
                </a:cubicBezTo>
                <a:cubicBezTo>
                  <a:pt x="5390" y="16257"/>
                  <a:pt x="5458" y="16179"/>
                  <a:pt x="5526" y="16160"/>
                </a:cubicBezTo>
                <a:cubicBezTo>
                  <a:pt x="5613" y="16150"/>
                  <a:pt x="5506" y="16179"/>
                  <a:pt x="5613" y="16179"/>
                </a:cubicBezTo>
                <a:cubicBezTo>
                  <a:pt x="5652" y="16179"/>
                  <a:pt x="5719" y="16170"/>
                  <a:pt x="5768" y="16170"/>
                </a:cubicBezTo>
                <a:cubicBezTo>
                  <a:pt x="5758" y="16218"/>
                  <a:pt x="5690" y="16315"/>
                  <a:pt x="5671" y="16354"/>
                </a:cubicBezTo>
                <a:cubicBezTo>
                  <a:pt x="5496" y="16596"/>
                  <a:pt x="5225" y="16606"/>
                  <a:pt x="5177" y="16693"/>
                </a:cubicBezTo>
                <a:cubicBezTo>
                  <a:pt x="5196" y="16713"/>
                  <a:pt x="5448" y="16596"/>
                  <a:pt x="5506" y="16587"/>
                </a:cubicBezTo>
                <a:cubicBezTo>
                  <a:pt x="5487" y="16674"/>
                  <a:pt x="5400" y="16809"/>
                  <a:pt x="5419" y="16848"/>
                </a:cubicBezTo>
                <a:cubicBezTo>
                  <a:pt x="5496" y="16800"/>
                  <a:pt x="5564" y="16548"/>
                  <a:pt x="5632" y="16460"/>
                </a:cubicBezTo>
                <a:cubicBezTo>
                  <a:pt x="5661" y="16412"/>
                  <a:pt x="5690" y="16383"/>
                  <a:pt x="5719" y="16344"/>
                </a:cubicBezTo>
                <a:cubicBezTo>
                  <a:pt x="5768" y="16276"/>
                  <a:pt x="5826" y="16141"/>
                  <a:pt x="5894" y="16121"/>
                </a:cubicBezTo>
                <a:cubicBezTo>
                  <a:pt x="6039" y="16073"/>
                  <a:pt x="6107" y="16179"/>
                  <a:pt x="6146" y="16257"/>
                </a:cubicBezTo>
                <a:cubicBezTo>
                  <a:pt x="6272" y="16519"/>
                  <a:pt x="6194" y="16490"/>
                  <a:pt x="6088" y="16645"/>
                </a:cubicBezTo>
                <a:cubicBezTo>
                  <a:pt x="6001" y="16761"/>
                  <a:pt x="5826" y="16819"/>
                  <a:pt x="5700" y="16887"/>
                </a:cubicBezTo>
                <a:cubicBezTo>
                  <a:pt x="5593" y="16935"/>
                  <a:pt x="5555" y="16994"/>
                  <a:pt x="5506" y="17091"/>
                </a:cubicBezTo>
                <a:cubicBezTo>
                  <a:pt x="5526" y="17081"/>
                  <a:pt x="5603" y="16994"/>
                  <a:pt x="5632" y="16974"/>
                </a:cubicBezTo>
                <a:cubicBezTo>
                  <a:pt x="5681" y="16926"/>
                  <a:pt x="5749" y="16897"/>
                  <a:pt x="5826" y="16877"/>
                </a:cubicBezTo>
                <a:cubicBezTo>
                  <a:pt x="5807" y="16945"/>
                  <a:pt x="5797" y="16955"/>
                  <a:pt x="5768" y="17013"/>
                </a:cubicBezTo>
                <a:cubicBezTo>
                  <a:pt x="5758" y="17032"/>
                  <a:pt x="5749" y="17062"/>
                  <a:pt x="5739" y="17081"/>
                </a:cubicBezTo>
                <a:lnTo>
                  <a:pt x="5749" y="17149"/>
                </a:lnTo>
                <a:cubicBezTo>
                  <a:pt x="5845" y="17071"/>
                  <a:pt x="5778" y="16897"/>
                  <a:pt x="6049" y="16742"/>
                </a:cubicBezTo>
                <a:cubicBezTo>
                  <a:pt x="6117" y="16703"/>
                  <a:pt x="6088" y="16722"/>
                  <a:pt x="6127" y="16674"/>
                </a:cubicBezTo>
                <a:cubicBezTo>
                  <a:pt x="6175" y="16616"/>
                  <a:pt x="6204" y="16587"/>
                  <a:pt x="6262" y="16509"/>
                </a:cubicBezTo>
                <a:cubicBezTo>
                  <a:pt x="6340" y="16548"/>
                  <a:pt x="6291" y="16587"/>
                  <a:pt x="6408" y="16606"/>
                </a:cubicBezTo>
                <a:cubicBezTo>
                  <a:pt x="6505" y="16635"/>
                  <a:pt x="6514" y="16625"/>
                  <a:pt x="6582" y="16683"/>
                </a:cubicBezTo>
                <a:lnTo>
                  <a:pt x="6582" y="16984"/>
                </a:lnTo>
                <a:cubicBezTo>
                  <a:pt x="6476" y="17013"/>
                  <a:pt x="6340" y="17023"/>
                  <a:pt x="6224" y="17023"/>
                </a:cubicBezTo>
                <a:cubicBezTo>
                  <a:pt x="6136" y="17023"/>
                  <a:pt x="6146" y="17003"/>
                  <a:pt x="6107" y="17042"/>
                </a:cubicBezTo>
                <a:cubicBezTo>
                  <a:pt x="6185" y="17100"/>
                  <a:pt x="6466" y="17032"/>
                  <a:pt x="6582" y="17032"/>
                </a:cubicBezTo>
                <a:cubicBezTo>
                  <a:pt x="6592" y="17139"/>
                  <a:pt x="6611" y="17246"/>
                  <a:pt x="6650" y="17333"/>
                </a:cubicBezTo>
                <a:lnTo>
                  <a:pt x="6708" y="17333"/>
                </a:lnTo>
                <a:cubicBezTo>
                  <a:pt x="6776" y="17255"/>
                  <a:pt x="6718" y="17217"/>
                  <a:pt x="6708" y="17120"/>
                </a:cubicBezTo>
                <a:cubicBezTo>
                  <a:pt x="6670" y="16771"/>
                  <a:pt x="6679" y="16577"/>
                  <a:pt x="6863" y="16286"/>
                </a:cubicBezTo>
                <a:cubicBezTo>
                  <a:pt x="6960" y="16131"/>
                  <a:pt x="6931" y="16160"/>
                  <a:pt x="7125" y="16179"/>
                </a:cubicBezTo>
                <a:cubicBezTo>
                  <a:pt x="7309" y="16208"/>
                  <a:pt x="7241" y="16160"/>
                  <a:pt x="7329" y="16276"/>
                </a:cubicBezTo>
                <a:cubicBezTo>
                  <a:pt x="7367" y="16315"/>
                  <a:pt x="7435" y="16393"/>
                  <a:pt x="7494" y="16402"/>
                </a:cubicBezTo>
                <a:cubicBezTo>
                  <a:pt x="7484" y="16305"/>
                  <a:pt x="7377" y="16325"/>
                  <a:pt x="7338" y="16199"/>
                </a:cubicBezTo>
                <a:cubicBezTo>
                  <a:pt x="7464" y="16121"/>
                  <a:pt x="7620" y="16179"/>
                  <a:pt x="7668" y="16112"/>
                </a:cubicBezTo>
                <a:cubicBezTo>
                  <a:pt x="7610" y="16073"/>
                  <a:pt x="7174" y="16199"/>
                  <a:pt x="6989" y="16112"/>
                </a:cubicBezTo>
                <a:cubicBezTo>
                  <a:pt x="7018" y="16015"/>
                  <a:pt x="7048" y="16024"/>
                  <a:pt x="7096" y="15966"/>
                </a:cubicBezTo>
                <a:cubicBezTo>
                  <a:pt x="7145" y="15918"/>
                  <a:pt x="7154" y="15879"/>
                  <a:pt x="7203" y="15821"/>
                </a:cubicBezTo>
                <a:lnTo>
                  <a:pt x="7397" y="15530"/>
                </a:lnTo>
                <a:cubicBezTo>
                  <a:pt x="7484" y="15520"/>
                  <a:pt x="7726" y="15520"/>
                  <a:pt x="7784" y="15530"/>
                </a:cubicBezTo>
                <a:cubicBezTo>
                  <a:pt x="7852" y="15540"/>
                  <a:pt x="8065" y="15569"/>
                  <a:pt x="8095" y="15491"/>
                </a:cubicBezTo>
                <a:cubicBezTo>
                  <a:pt x="8046" y="15452"/>
                  <a:pt x="7949" y="15520"/>
                  <a:pt x="7794" y="15491"/>
                </a:cubicBezTo>
                <a:cubicBezTo>
                  <a:pt x="7649" y="15472"/>
                  <a:pt x="7552" y="15501"/>
                  <a:pt x="7455" y="15472"/>
                </a:cubicBezTo>
                <a:cubicBezTo>
                  <a:pt x="7455" y="15394"/>
                  <a:pt x="7561" y="15249"/>
                  <a:pt x="7600" y="15181"/>
                </a:cubicBezTo>
                <a:cubicBezTo>
                  <a:pt x="7639" y="15123"/>
                  <a:pt x="7687" y="14948"/>
                  <a:pt x="7726" y="14871"/>
                </a:cubicBezTo>
                <a:cubicBezTo>
                  <a:pt x="7784" y="14716"/>
                  <a:pt x="7891" y="14599"/>
                  <a:pt x="7959" y="14454"/>
                </a:cubicBezTo>
                <a:cubicBezTo>
                  <a:pt x="7978" y="14425"/>
                  <a:pt x="8017" y="14318"/>
                  <a:pt x="8027" y="14299"/>
                </a:cubicBezTo>
                <a:cubicBezTo>
                  <a:pt x="8095" y="14415"/>
                  <a:pt x="8182" y="14473"/>
                  <a:pt x="8337" y="14454"/>
                </a:cubicBezTo>
                <a:cubicBezTo>
                  <a:pt x="8424" y="14444"/>
                  <a:pt x="8492" y="14386"/>
                  <a:pt x="8560" y="14328"/>
                </a:cubicBezTo>
                <a:cubicBezTo>
                  <a:pt x="8599" y="14289"/>
                  <a:pt x="8579" y="14289"/>
                  <a:pt x="8628" y="14270"/>
                </a:cubicBezTo>
                <a:cubicBezTo>
                  <a:pt x="8696" y="14337"/>
                  <a:pt x="8686" y="14454"/>
                  <a:pt x="8667" y="14541"/>
                </a:cubicBezTo>
                <a:cubicBezTo>
                  <a:pt x="8647" y="14580"/>
                  <a:pt x="8637" y="14628"/>
                  <a:pt x="8657" y="14667"/>
                </a:cubicBezTo>
                <a:cubicBezTo>
                  <a:pt x="8676" y="14716"/>
                  <a:pt x="8715" y="14725"/>
                  <a:pt x="8754" y="14706"/>
                </a:cubicBezTo>
                <a:cubicBezTo>
                  <a:pt x="8734" y="14677"/>
                  <a:pt x="8715" y="14677"/>
                  <a:pt x="8696" y="14657"/>
                </a:cubicBezTo>
                <a:cubicBezTo>
                  <a:pt x="8696" y="14522"/>
                  <a:pt x="8734" y="14522"/>
                  <a:pt x="8725" y="14415"/>
                </a:cubicBezTo>
                <a:cubicBezTo>
                  <a:pt x="8725" y="14299"/>
                  <a:pt x="8705" y="14299"/>
                  <a:pt x="8667" y="14211"/>
                </a:cubicBezTo>
                <a:cubicBezTo>
                  <a:pt x="8793" y="14095"/>
                  <a:pt x="9238" y="13717"/>
                  <a:pt x="9258" y="14163"/>
                </a:cubicBezTo>
                <a:cubicBezTo>
                  <a:pt x="9268" y="14376"/>
                  <a:pt x="9277" y="14308"/>
                  <a:pt x="9374" y="14405"/>
                </a:cubicBezTo>
                <a:cubicBezTo>
                  <a:pt x="9394" y="14531"/>
                  <a:pt x="9326" y="14706"/>
                  <a:pt x="9297" y="14822"/>
                </a:cubicBezTo>
                <a:cubicBezTo>
                  <a:pt x="9306" y="14861"/>
                  <a:pt x="9365" y="14900"/>
                  <a:pt x="9394" y="14929"/>
                </a:cubicBezTo>
                <a:cubicBezTo>
                  <a:pt x="9452" y="14987"/>
                  <a:pt x="9432" y="15026"/>
                  <a:pt x="9520" y="15016"/>
                </a:cubicBezTo>
                <a:cubicBezTo>
                  <a:pt x="9491" y="14919"/>
                  <a:pt x="9355" y="14909"/>
                  <a:pt x="9355" y="14783"/>
                </a:cubicBezTo>
                <a:cubicBezTo>
                  <a:pt x="9355" y="14706"/>
                  <a:pt x="9423" y="14570"/>
                  <a:pt x="9432" y="14454"/>
                </a:cubicBezTo>
                <a:lnTo>
                  <a:pt x="9684" y="14415"/>
                </a:lnTo>
                <a:cubicBezTo>
                  <a:pt x="9684" y="14493"/>
                  <a:pt x="9665" y="14541"/>
                  <a:pt x="9675" y="14609"/>
                </a:cubicBezTo>
                <a:cubicBezTo>
                  <a:pt x="9743" y="14706"/>
                  <a:pt x="9781" y="14619"/>
                  <a:pt x="9810" y="14783"/>
                </a:cubicBezTo>
                <a:cubicBezTo>
                  <a:pt x="9830" y="14871"/>
                  <a:pt x="9801" y="14997"/>
                  <a:pt x="9898" y="15026"/>
                </a:cubicBezTo>
                <a:cubicBezTo>
                  <a:pt x="9898" y="14987"/>
                  <a:pt x="9849" y="14696"/>
                  <a:pt x="9830" y="14667"/>
                </a:cubicBezTo>
                <a:cubicBezTo>
                  <a:pt x="9781" y="14599"/>
                  <a:pt x="9733" y="14638"/>
                  <a:pt x="9723" y="14541"/>
                </a:cubicBezTo>
                <a:cubicBezTo>
                  <a:pt x="9723" y="14483"/>
                  <a:pt x="9752" y="14405"/>
                  <a:pt x="9772" y="14367"/>
                </a:cubicBezTo>
                <a:cubicBezTo>
                  <a:pt x="9985" y="14337"/>
                  <a:pt x="9907" y="14541"/>
                  <a:pt x="10227" y="14493"/>
                </a:cubicBezTo>
                <a:cubicBezTo>
                  <a:pt x="10382" y="14473"/>
                  <a:pt x="10295" y="14454"/>
                  <a:pt x="10431" y="14522"/>
                </a:cubicBezTo>
                <a:cubicBezTo>
                  <a:pt x="10508" y="14570"/>
                  <a:pt x="10615" y="14580"/>
                  <a:pt x="10654" y="14609"/>
                </a:cubicBezTo>
                <a:cubicBezTo>
                  <a:pt x="10741" y="14667"/>
                  <a:pt x="10664" y="14706"/>
                  <a:pt x="10838" y="14716"/>
                </a:cubicBezTo>
                <a:cubicBezTo>
                  <a:pt x="10964" y="14725"/>
                  <a:pt x="10983" y="14764"/>
                  <a:pt x="11042" y="14832"/>
                </a:cubicBezTo>
                <a:cubicBezTo>
                  <a:pt x="11100" y="14890"/>
                  <a:pt x="11158" y="14900"/>
                  <a:pt x="11274" y="14900"/>
                </a:cubicBezTo>
                <a:cubicBezTo>
                  <a:pt x="11332" y="14900"/>
                  <a:pt x="11352" y="14890"/>
                  <a:pt x="11410" y="14880"/>
                </a:cubicBezTo>
                <a:cubicBezTo>
                  <a:pt x="11458" y="14871"/>
                  <a:pt x="11488" y="14871"/>
                  <a:pt x="11517" y="14832"/>
                </a:cubicBezTo>
                <a:cubicBezTo>
                  <a:pt x="11488" y="14812"/>
                  <a:pt x="11526" y="14832"/>
                  <a:pt x="11488" y="14822"/>
                </a:cubicBezTo>
                <a:cubicBezTo>
                  <a:pt x="11449" y="14822"/>
                  <a:pt x="11478" y="14822"/>
                  <a:pt x="11449" y="14822"/>
                </a:cubicBezTo>
                <a:cubicBezTo>
                  <a:pt x="11420" y="14822"/>
                  <a:pt x="11391" y="14832"/>
                  <a:pt x="11371" y="14832"/>
                </a:cubicBezTo>
                <a:cubicBezTo>
                  <a:pt x="11313" y="14851"/>
                  <a:pt x="11255" y="14851"/>
                  <a:pt x="11197" y="14851"/>
                </a:cubicBezTo>
                <a:cubicBezTo>
                  <a:pt x="11042" y="14832"/>
                  <a:pt x="11071" y="14725"/>
                  <a:pt x="10964" y="14686"/>
                </a:cubicBezTo>
                <a:cubicBezTo>
                  <a:pt x="10916" y="14667"/>
                  <a:pt x="10867" y="14677"/>
                  <a:pt x="10809" y="14667"/>
                </a:cubicBezTo>
                <a:cubicBezTo>
                  <a:pt x="10683" y="14638"/>
                  <a:pt x="10790" y="14580"/>
                  <a:pt x="10547" y="14531"/>
                </a:cubicBezTo>
                <a:cubicBezTo>
                  <a:pt x="10479" y="14512"/>
                  <a:pt x="10470" y="14493"/>
                  <a:pt x="10411" y="14464"/>
                </a:cubicBezTo>
                <a:cubicBezTo>
                  <a:pt x="10431" y="14444"/>
                  <a:pt x="10489" y="14386"/>
                  <a:pt x="10508" y="14367"/>
                </a:cubicBezTo>
                <a:cubicBezTo>
                  <a:pt x="10596" y="14328"/>
                  <a:pt x="10935" y="14464"/>
                  <a:pt x="10954" y="14444"/>
                </a:cubicBezTo>
                <a:cubicBezTo>
                  <a:pt x="10925" y="14328"/>
                  <a:pt x="10722" y="14337"/>
                  <a:pt x="10576" y="14328"/>
                </a:cubicBezTo>
                <a:cubicBezTo>
                  <a:pt x="10586" y="14173"/>
                  <a:pt x="10664" y="14279"/>
                  <a:pt x="10741" y="14299"/>
                </a:cubicBezTo>
                <a:cubicBezTo>
                  <a:pt x="10780" y="14299"/>
                  <a:pt x="11022" y="14308"/>
                  <a:pt x="11051" y="14308"/>
                </a:cubicBezTo>
                <a:cubicBezTo>
                  <a:pt x="10954" y="14211"/>
                  <a:pt x="10809" y="14289"/>
                  <a:pt x="10664" y="14202"/>
                </a:cubicBezTo>
                <a:cubicBezTo>
                  <a:pt x="10664" y="14163"/>
                  <a:pt x="10741" y="13959"/>
                  <a:pt x="10760" y="13940"/>
                </a:cubicBezTo>
                <a:cubicBezTo>
                  <a:pt x="10828" y="13892"/>
                  <a:pt x="10974" y="13882"/>
                  <a:pt x="11071" y="13882"/>
                </a:cubicBezTo>
                <a:cubicBezTo>
                  <a:pt x="11129" y="13882"/>
                  <a:pt x="11187" y="13901"/>
                  <a:pt x="11235" y="13901"/>
                </a:cubicBezTo>
                <a:cubicBezTo>
                  <a:pt x="11303" y="13892"/>
                  <a:pt x="11352" y="13862"/>
                  <a:pt x="11410" y="13872"/>
                </a:cubicBezTo>
                <a:cubicBezTo>
                  <a:pt x="11575" y="13892"/>
                  <a:pt x="11643" y="14202"/>
                  <a:pt x="11846" y="14124"/>
                </a:cubicBezTo>
                <a:cubicBezTo>
                  <a:pt x="11817" y="14047"/>
                  <a:pt x="11711" y="14095"/>
                  <a:pt x="11652" y="13988"/>
                </a:cubicBezTo>
                <a:cubicBezTo>
                  <a:pt x="11594" y="13901"/>
                  <a:pt x="11517" y="13892"/>
                  <a:pt x="11478" y="13824"/>
                </a:cubicBezTo>
                <a:lnTo>
                  <a:pt x="11614" y="13756"/>
                </a:lnTo>
                <a:lnTo>
                  <a:pt x="11730" y="13843"/>
                </a:lnTo>
                <a:cubicBezTo>
                  <a:pt x="11885" y="13911"/>
                  <a:pt x="11856" y="14008"/>
                  <a:pt x="12127" y="13988"/>
                </a:cubicBezTo>
                <a:cubicBezTo>
                  <a:pt x="12215" y="13988"/>
                  <a:pt x="12186" y="13998"/>
                  <a:pt x="12215" y="13950"/>
                </a:cubicBezTo>
                <a:cubicBezTo>
                  <a:pt x="12205" y="13950"/>
                  <a:pt x="12195" y="13940"/>
                  <a:pt x="12195" y="13950"/>
                </a:cubicBezTo>
                <a:cubicBezTo>
                  <a:pt x="12195" y="13950"/>
                  <a:pt x="12186" y="13940"/>
                  <a:pt x="12186" y="13940"/>
                </a:cubicBezTo>
                <a:lnTo>
                  <a:pt x="12030" y="13940"/>
                </a:lnTo>
                <a:cubicBezTo>
                  <a:pt x="11953" y="13930"/>
                  <a:pt x="11720" y="13795"/>
                  <a:pt x="11681" y="13736"/>
                </a:cubicBezTo>
                <a:cubicBezTo>
                  <a:pt x="11711" y="13698"/>
                  <a:pt x="11759" y="13698"/>
                  <a:pt x="11807" y="13678"/>
                </a:cubicBezTo>
                <a:cubicBezTo>
                  <a:pt x="11856" y="13659"/>
                  <a:pt x="11827" y="13678"/>
                  <a:pt x="11846" y="13640"/>
                </a:cubicBezTo>
                <a:cubicBezTo>
                  <a:pt x="11846" y="13640"/>
                  <a:pt x="11837" y="13630"/>
                  <a:pt x="11837" y="13630"/>
                </a:cubicBezTo>
                <a:lnTo>
                  <a:pt x="11788" y="13630"/>
                </a:lnTo>
                <a:cubicBezTo>
                  <a:pt x="11730" y="13630"/>
                  <a:pt x="11643" y="13678"/>
                  <a:pt x="11594" y="13707"/>
                </a:cubicBezTo>
                <a:cubicBezTo>
                  <a:pt x="11526" y="13746"/>
                  <a:pt x="11439" y="13775"/>
                  <a:pt x="11371" y="13814"/>
                </a:cubicBezTo>
                <a:cubicBezTo>
                  <a:pt x="11265" y="13872"/>
                  <a:pt x="11168" y="13833"/>
                  <a:pt x="11051" y="13843"/>
                </a:cubicBezTo>
                <a:cubicBezTo>
                  <a:pt x="10983" y="13843"/>
                  <a:pt x="10693" y="13930"/>
                  <a:pt x="10731" y="13785"/>
                </a:cubicBezTo>
                <a:cubicBezTo>
                  <a:pt x="10760" y="13688"/>
                  <a:pt x="10993" y="13843"/>
                  <a:pt x="11206" y="13659"/>
                </a:cubicBezTo>
                <a:cubicBezTo>
                  <a:pt x="11245" y="13620"/>
                  <a:pt x="11323" y="13601"/>
                  <a:pt x="11342" y="13543"/>
                </a:cubicBezTo>
                <a:cubicBezTo>
                  <a:pt x="11274" y="13494"/>
                  <a:pt x="11206" y="13610"/>
                  <a:pt x="11100" y="13669"/>
                </a:cubicBezTo>
                <a:cubicBezTo>
                  <a:pt x="11003" y="13727"/>
                  <a:pt x="10848" y="13707"/>
                  <a:pt x="10722" y="13707"/>
                </a:cubicBezTo>
                <a:lnTo>
                  <a:pt x="10731" y="13610"/>
                </a:lnTo>
                <a:cubicBezTo>
                  <a:pt x="10731" y="13610"/>
                  <a:pt x="10731" y="13601"/>
                  <a:pt x="10731" y="13601"/>
                </a:cubicBezTo>
                <a:cubicBezTo>
                  <a:pt x="10819" y="13572"/>
                  <a:pt x="11139" y="13649"/>
                  <a:pt x="11177" y="13533"/>
                </a:cubicBezTo>
                <a:cubicBezTo>
                  <a:pt x="11139" y="13513"/>
                  <a:pt x="11061" y="13543"/>
                  <a:pt x="11003" y="13552"/>
                </a:cubicBezTo>
                <a:cubicBezTo>
                  <a:pt x="10925" y="13562"/>
                  <a:pt x="10838" y="13562"/>
                  <a:pt x="10770" y="13552"/>
                </a:cubicBezTo>
                <a:cubicBezTo>
                  <a:pt x="10751" y="13465"/>
                  <a:pt x="10945" y="13329"/>
                  <a:pt x="11042" y="13300"/>
                </a:cubicBezTo>
                <a:cubicBezTo>
                  <a:pt x="11139" y="13271"/>
                  <a:pt x="11429" y="13213"/>
                  <a:pt x="11526" y="13232"/>
                </a:cubicBezTo>
                <a:cubicBezTo>
                  <a:pt x="11594" y="13252"/>
                  <a:pt x="11672" y="13291"/>
                  <a:pt x="11740" y="13310"/>
                </a:cubicBezTo>
                <a:cubicBezTo>
                  <a:pt x="11807" y="13329"/>
                  <a:pt x="11895" y="13349"/>
                  <a:pt x="11972" y="13358"/>
                </a:cubicBezTo>
                <a:cubicBezTo>
                  <a:pt x="12108" y="13378"/>
                  <a:pt x="12224" y="13378"/>
                  <a:pt x="12350" y="13349"/>
                </a:cubicBezTo>
                <a:cubicBezTo>
                  <a:pt x="12447" y="13339"/>
                  <a:pt x="12418" y="13339"/>
                  <a:pt x="12438" y="13291"/>
                </a:cubicBezTo>
                <a:cubicBezTo>
                  <a:pt x="12399" y="13271"/>
                  <a:pt x="12234" y="13349"/>
                  <a:pt x="12001" y="13310"/>
                </a:cubicBezTo>
                <a:cubicBezTo>
                  <a:pt x="11866" y="13291"/>
                  <a:pt x="11681" y="13271"/>
                  <a:pt x="11604" y="13194"/>
                </a:cubicBezTo>
                <a:lnTo>
                  <a:pt x="11866" y="13009"/>
                </a:lnTo>
                <a:cubicBezTo>
                  <a:pt x="12011" y="12922"/>
                  <a:pt x="12137" y="13068"/>
                  <a:pt x="12215" y="13019"/>
                </a:cubicBezTo>
                <a:cubicBezTo>
                  <a:pt x="12166" y="12951"/>
                  <a:pt x="12079" y="12990"/>
                  <a:pt x="12021" y="12922"/>
                </a:cubicBezTo>
                <a:cubicBezTo>
                  <a:pt x="12127" y="12854"/>
                  <a:pt x="12350" y="13019"/>
                  <a:pt x="12447" y="12971"/>
                </a:cubicBezTo>
                <a:cubicBezTo>
                  <a:pt x="12438" y="12932"/>
                  <a:pt x="12476" y="12951"/>
                  <a:pt x="12399" y="12932"/>
                </a:cubicBezTo>
                <a:cubicBezTo>
                  <a:pt x="12331" y="12912"/>
                  <a:pt x="12224" y="12903"/>
                  <a:pt x="12166" y="12864"/>
                </a:cubicBezTo>
                <a:cubicBezTo>
                  <a:pt x="12205" y="12786"/>
                  <a:pt x="12447" y="12505"/>
                  <a:pt x="12535" y="12515"/>
                </a:cubicBezTo>
                <a:cubicBezTo>
                  <a:pt x="12709" y="12525"/>
                  <a:pt x="12767" y="12593"/>
                  <a:pt x="12913" y="12699"/>
                </a:cubicBezTo>
                <a:cubicBezTo>
                  <a:pt x="12942" y="12728"/>
                  <a:pt x="12990" y="12757"/>
                  <a:pt x="13039" y="12738"/>
                </a:cubicBezTo>
                <a:cubicBezTo>
                  <a:pt x="12990" y="12680"/>
                  <a:pt x="12845" y="12612"/>
                  <a:pt x="12816" y="12544"/>
                </a:cubicBezTo>
                <a:cubicBezTo>
                  <a:pt x="12845" y="12544"/>
                  <a:pt x="12884" y="12544"/>
                  <a:pt x="12913" y="12544"/>
                </a:cubicBezTo>
                <a:cubicBezTo>
                  <a:pt x="12980" y="12534"/>
                  <a:pt x="12951" y="12534"/>
                  <a:pt x="13019" y="12525"/>
                </a:cubicBezTo>
                <a:cubicBezTo>
                  <a:pt x="13106" y="12505"/>
                  <a:pt x="13155" y="12525"/>
                  <a:pt x="13213" y="12476"/>
                </a:cubicBezTo>
                <a:cubicBezTo>
                  <a:pt x="13174" y="12437"/>
                  <a:pt x="13126" y="12467"/>
                  <a:pt x="13058" y="12467"/>
                </a:cubicBezTo>
                <a:cubicBezTo>
                  <a:pt x="12903" y="12476"/>
                  <a:pt x="12699" y="12525"/>
                  <a:pt x="12564" y="12467"/>
                </a:cubicBezTo>
                <a:cubicBezTo>
                  <a:pt x="12583" y="12379"/>
                  <a:pt x="12680" y="12282"/>
                  <a:pt x="12709" y="12166"/>
                </a:cubicBezTo>
                <a:cubicBezTo>
                  <a:pt x="12757" y="12166"/>
                  <a:pt x="12835" y="12176"/>
                  <a:pt x="12903" y="12185"/>
                </a:cubicBezTo>
                <a:lnTo>
                  <a:pt x="13233" y="12282"/>
                </a:lnTo>
                <a:cubicBezTo>
                  <a:pt x="13291" y="12302"/>
                  <a:pt x="13349" y="12331"/>
                  <a:pt x="13397" y="12302"/>
                </a:cubicBezTo>
                <a:lnTo>
                  <a:pt x="13339" y="12263"/>
                </a:lnTo>
                <a:cubicBezTo>
                  <a:pt x="13242" y="12224"/>
                  <a:pt x="13145" y="12214"/>
                  <a:pt x="13097" y="12176"/>
                </a:cubicBezTo>
                <a:cubicBezTo>
                  <a:pt x="13136" y="12166"/>
                  <a:pt x="13174" y="12156"/>
                  <a:pt x="13223" y="12147"/>
                </a:cubicBezTo>
                <a:cubicBezTo>
                  <a:pt x="13300" y="12137"/>
                  <a:pt x="13320" y="12156"/>
                  <a:pt x="13349" y="12108"/>
                </a:cubicBezTo>
                <a:cubicBezTo>
                  <a:pt x="13300" y="12079"/>
                  <a:pt x="13223" y="12098"/>
                  <a:pt x="13155" y="12108"/>
                </a:cubicBezTo>
                <a:cubicBezTo>
                  <a:pt x="13184" y="11972"/>
                  <a:pt x="13300" y="11962"/>
                  <a:pt x="13242" y="11895"/>
                </a:cubicBezTo>
                <a:cubicBezTo>
                  <a:pt x="13184" y="11914"/>
                  <a:pt x="13203" y="11924"/>
                  <a:pt x="13165" y="11982"/>
                </a:cubicBezTo>
                <a:cubicBezTo>
                  <a:pt x="13145" y="12011"/>
                  <a:pt x="13106" y="12079"/>
                  <a:pt x="13077" y="12098"/>
                </a:cubicBezTo>
                <a:cubicBezTo>
                  <a:pt x="13019" y="12156"/>
                  <a:pt x="12835" y="12147"/>
                  <a:pt x="12757" y="12108"/>
                </a:cubicBezTo>
                <a:cubicBezTo>
                  <a:pt x="12806" y="11865"/>
                  <a:pt x="13106" y="11652"/>
                  <a:pt x="13349" y="11652"/>
                </a:cubicBezTo>
                <a:cubicBezTo>
                  <a:pt x="13446" y="11662"/>
                  <a:pt x="13630" y="11865"/>
                  <a:pt x="13766" y="11836"/>
                </a:cubicBezTo>
                <a:lnTo>
                  <a:pt x="13804" y="11827"/>
                </a:lnTo>
                <a:cubicBezTo>
                  <a:pt x="13737" y="11778"/>
                  <a:pt x="13533" y="11739"/>
                  <a:pt x="13494" y="11652"/>
                </a:cubicBezTo>
                <a:cubicBezTo>
                  <a:pt x="13533" y="11594"/>
                  <a:pt x="13562" y="11594"/>
                  <a:pt x="13649" y="11613"/>
                </a:cubicBezTo>
                <a:cubicBezTo>
                  <a:pt x="13708" y="11623"/>
                  <a:pt x="13785" y="11652"/>
                  <a:pt x="13834" y="11623"/>
                </a:cubicBezTo>
                <a:cubicBezTo>
                  <a:pt x="13804" y="11565"/>
                  <a:pt x="13775" y="11594"/>
                  <a:pt x="13717" y="11575"/>
                </a:cubicBezTo>
                <a:cubicBezTo>
                  <a:pt x="13766" y="11536"/>
                  <a:pt x="13824" y="11507"/>
                  <a:pt x="13863" y="11468"/>
                </a:cubicBezTo>
                <a:cubicBezTo>
                  <a:pt x="13785" y="11390"/>
                  <a:pt x="13669" y="11584"/>
                  <a:pt x="13475" y="11575"/>
                </a:cubicBezTo>
                <a:cubicBezTo>
                  <a:pt x="13504" y="11487"/>
                  <a:pt x="13514" y="11584"/>
                  <a:pt x="13533" y="11487"/>
                </a:cubicBezTo>
                <a:cubicBezTo>
                  <a:pt x="13388" y="11497"/>
                  <a:pt x="13349" y="11652"/>
                  <a:pt x="13174" y="11613"/>
                </a:cubicBezTo>
                <a:cubicBezTo>
                  <a:pt x="13126" y="11517"/>
                  <a:pt x="13203" y="11226"/>
                  <a:pt x="13174" y="11197"/>
                </a:cubicBezTo>
                <a:cubicBezTo>
                  <a:pt x="13087" y="11235"/>
                  <a:pt x="13126" y="11294"/>
                  <a:pt x="13126" y="11390"/>
                </a:cubicBezTo>
                <a:cubicBezTo>
                  <a:pt x="13106" y="11507"/>
                  <a:pt x="13097" y="11429"/>
                  <a:pt x="13106" y="11633"/>
                </a:cubicBezTo>
                <a:cubicBezTo>
                  <a:pt x="12825" y="11730"/>
                  <a:pt x="12903" y="11798"/>
                  <a:pt x="12757" y="11885"/>
                </a:cubicBezTo>
                <a:cubicBezTo>
                  <a:pt x="12757" y="11885"/>
                  <a:pt x="12757" y="11875"/>
                  <a:pt x="12757" y="11875"/>
                </a:cubicBezTo>
                <a:cubicBezTo>
                  <a:pt x="12757" y="11885"/>
                  <a:pt x="12748" y="11817"/>
                  <a:pt x="12767" y="11778"/>
                </a:cubicBezTo>
                <a:cubicBezTo>
                  <a:pt x="12806" y="11720"/>
                  <a:pt x="12806" y="11759"/>
                  <a:pt x="12816" y="11681"/>
                </a:cubicBezTo>
                <a:cubicBezTo>
                  <a:pt x="12748" y="11681"/>
                  <a:pt x="12757" y="11691"/>
                  <a:pt x="12719" y="11769"/>
                </a:cubicBezTo>
                <a:cubicBezTo>
                  <a:pt x="12690" y="11827"/>
                  <a:pt x="12690" y="11865"/>
                  <a:pt x="12690" y="11924"/>
                </a:cubicBezTo>
                <a:cubicBezTo>
                  <a:pt x="12525" y="11933"/>
                  <a:pt x="12486" y="11836"/>
                  <a:pt x="12399" y="11827"/>
                </a:cubicBezTo>
                <a:cubicBezTo>
                  <a:pt x="12399" y="11953"/>
                  <a:pt x="12602" y="11943"/>
                  <a:pt x="12699" y="11992"/>
                </a:cubicBezTo>
                <a:cubicBezTo>
                  <a:pt x="12699" y="12011"/>
                  <a:pt x="12544" y="12399"/>
                  <a:pt x="12389" y="12476"/>
                </a:cubicBezTo>
                <a:cubicBezTo>
                  <a:pt x="12360" y="12428"/>
                  <a:pt x="12360" y="12370"/>
                  <a:pt x="12350" y="12302"/>
                </a:cubicBezTo>
                <a:lnTo>
                  <a:pt x="12321" y="12244"/>
                </a:lnTo>
                <a:cubicBezTo>
                  <a:pt x="12282" y="12282"/>
                  <a:pt x="12292" y="12321"/>
                  <a:pt x="12312" y="12389"/>
                </a:cubicBezTo>
                <a:cubicBezTo>
                  <a:pt x="12321" y="12447"/>
                  <a:pt x="12312" y="12486"/>
                  <a:pt x="12350" y="12525"/>
                </a:cubicBezTo>
                <a:cubicBezTo>
                  <a:pt x="12302" y="12563"/>
                  <a:pt x="12263" y="12593"/>
                  <a:pt x="12224" y="12641"/>
                </a:cubicBezTo>
                <a:lnTo>
                  <a:pt x="12118" y="12757"/>
                </a:lnTo>
                <a:cubicBezTo>
                  <a:pt x="12118" y="12719"/>
                  <a:pt x="12147" y="12728"/>
                  <a:pt x="12137" y="12680"/>
                </a:cubicBezTo>
                <a:cubicBezTo>
                  <a:pt x="12127" y="12631"/>
                  <a:pt x="12147" y="12670"/>
                  <a:pt x="12127" y="12641"/>
                </a:cubicBezTo>
                <a:cubicBezTo>
                  <a:pt x="12118" y="12641"/>
                  <a:pt x="12118" y="12641"/>
                  <a:pt x="12118" y="12651"/>
                </a:cubicBezTo>
                <a:lnTo>
                  <a:pt x="12001" y="12835"/>
                </a:lnTo>
                <a:cubicBezTo>
                  <a:pt x="11972" y="12864"/>
                  <a:pt x="11933" y="12854"/>
                  <a:pt x="11895" y="12883"/>
                </a:cubicBezTo>
                <a:cubicBezTo>
                  <a:pt x="11730" y="12980"/>
                  <a:pt x="11594" y="13155"/>
                  <a:pt x="11381" y="13145"/>
                </a:cubicBezTo>
                <a:cubicBezTo>
                  <a:pt x="11420" y="12786"/>
                  <a:pt x="11555" y="12777"/>
                  <a:pt x="11517" y="12670"/>
                </a:cubicBezTo>
                <a:cubicBezTo>
                  <a:pt x="11458" y="12699"/>
                  <a:pt x="11497" y="12670"/>
                  <a:pt x="11468" y="12719"/>
                </a:cubicBezTo>
                <a:cubicBezTo>
                  <a:pt x="11391" y="12845"/>
                  <a:pt x="11352" y="13019"/>
                  <a:pt x="11323" y="13155"/>
                </a:cubicBezTo>
                <a:lnTo>
                  <a:pt x="11177" y="13174"/>
                </a:lnTo>
                <a:cubicBezTo>
                  <a:pt x="11177" y="13097"/>
                  <a:pt x="11245" y="12961"/>
                  <a:pt x="11226" y="12922"/>
                </a:cubicBezTo>
                <a:cubicBezTo>
                  <a:pt x="11129" y="12951"/>
                  <a:pt x="11168" y="13145"/>
                  <a:pt x="11080" y="13194"/>
                </a:cubicBezTo>
                <a:cubicBezTo>
                  <a:pt x="11051" y="13213"/>
                  <a:pt x="10964" y="13242"/>
                  <a:pt x="10925" y="13261"/>
                </a:cubicBezTo>
                <a:cubicBezTo>
                  <a:pt x="10867" y="13291"/>
                  <a:pt x="10838" y="13329"/>
                  <a:pt x="10770" y="13320"/>
                </a:cubicBezTo>
                <a:cubicBezTo>
                  <a:pt x="10673" y="13116"/>
                  <a:pt x="10906" y="12922"/>
                  <a:pt x="10819" y="12816"/>
                </a:cubicBezTo>
                <a:cubicBezTo>
                  <a:pt x="10780" y="12854"/>
                  <a:pt x="10799" y="12874"/>
                  <a:pt x="10770" y="12951"/>
                </a:cubicBezTo>
                <a:cubicBezTo>
                  <a:pt x="10722" y="13068"/>
                  <a:pt x="10683" y="13116"/>
                  <a:pt x="10693" y="13252"/>
                </a:cubicBezTo>
                <a:cubicBezTo>
                  <a:pt x="10693" y="13320"/>
                  <a:pt x="10722" y="13339"/>
                  <a:pt x="10760" y="13378"/>
                </a:cubicBezTo>
                <a:cubicBezTo>
                  <a:pt x="10731" y="13446"/>
                  <a:pt x="10654" y="13504"/>
                  <a:pt x="10634" y="13610"/>
                </a:cubicBezTo>
                <a:cubicBezTo>
                  <a:pt x="10605" y="13727"/>
                  <a:pt x="10664" y="13843"/>
                  <a:pt x="10654" y="13969"/>
                </a:cubicBezTo>
                <a:cubicBezTo>
                  <a:pt x="10625" y="14182"/>
                  <a:pt x="10256" y="14570"/>
                  <a:pt x="10053" y="14376"/>
                </a:cubicBezTo>
                <a:cubicBezTo>
                  <a:pt x="10004" y="14318"/>
                  <a:pt x="9888" y="14260"/>
                  <a:pt x="9791" y="14279"/>
                </a:cubicBezTo>
                <a:cubicBezTo>
                  <a:pt x="9646" y="14318"/>
                  <a:pt x="9500" y="14425"/>
                  <a:pt x="9384" y="14289"/>
                </a:cubicBezTo>
                <a:cubicBezTo>
                  <a:pt x="9345" y="14250"/>
                  <a:pt x="9345" y="14202"/>
                  <a:pt x="9345" y="14134"/>
                </a:cubicBezTo>
                <a:cubicBezTo>
                  <a:pt x="9461" y="14085"/>
                  <a:pt x="9471" y="14047"/>
                  <a:pt x="9539" y="13959"/>
                </a:cubicBezTo>
                <a:cubicBezTo>
                  <a:pt x="9578" y="13901"/>
                  <a:pt x="9587" y="13911"/>
                  <a:pt x="9549" y="13853"/>
                </a:cubicBezTo>
                <a:cubicBezTo>
                  <a:pt x="9510" y="13872"/>
                  <a:pt x="9500" y="13930"/>
                  <a:pt x="9471" y="13969"/>
                </a:cubicBezTo>
                <a:cubicBezTo>
                  <a:pt x="9442" y="14027"/>
                  <a:pt x="9432" y="14047"/>
                  <a:pt x="9374" y="14066"/>
                </a:cubicBezTo>
                <a:cubicBezTo>
                  <a:pt x="9306" y="14027"/>
                  <a:pt x="9238" y="13892"/>
                  <a:pt x="9287" y="13814"/>
                </a:cubicBezTo>
                <a:cubicBezTo>
                  <a:pt x="9335" y="13746"/>
                  <a:pt x="9335" y="13795"/>
                  <a:pt x="9355" y="13707"/>
                </a:cubicBezTo>
                <a:cubicBezTo>
                  <a:pt x="9277" y="13717"/>
                  <a:pt x="9297" y="13707"/>
                  <a:pt x="9258" y="13775"/>
                </a:cubicBezTo>
                <a:cubicBezTo>
                  <a:pt x="9238" y="13795"/>
                  <a:pt x="9219" y="13843"/>
                  <a:pt x="9200" y="13862"/>
                </a:cubicBezTo>
                <a:lnTo>
                  <a:pt x="9064" y="13862"/>
                </a:lnTo>
                <a:cubicBezTo>
                  <a:pt x="9054" y="13727"/>
                  <a:pt x="9122" y="13717"/>
                  <a:pt x="9219" y="13669"/>
                </a:cubicBezTo>
                <a:cubicBezTo>
                  <a:pt x="9268" y="13640"/>
                  <a:pt x="9345" y="13610"/>
                  <a:pt x="9374" y="13562"/>
                </a:cubicBezTo>
                <a:cubicBezTo>
                  <a:pt x="9413" y="13504"/>
                  <a:pt x="9394" y="13533"/>
                  <a:pt x="9374" y="13494"/>
                </a:cubicBezTo>
                <a:cubicBezTo>
                  <a:pt x="9326" y="13523"/>
                  <a:pt x="9316" y="13552"/>
                  <a:pt x="9277" y="13581"/>
                </a:cubicBezTo>
                <a:cubicBezTo>
                  <a:pt x="9238" y="13610"/>
                  <a:pt x="9200" y="13630"/>
                  <a:pt x="9151" y="13649"/>
                </a:cubicBezTo>
                <a:cubicBezTo>
                  <a:pt x="9083" y="13678"/>
                  <a:pt x="9083" y="13669"/>
                  <a:pt x="9045" y="13727"/>
                </a:cubicBezTo>
                <a:cubicBezTo>
                  <a:pt x="8996" y="13795"/>
                  <a:pt x="9006" y="13804"/>
                  <a:pt x="9016" y="13882"/>
                </a:cubicBezTo>
                <a:lnTo>
                  <a:pt x="8831" y="13979"/>
                </a:lnTo>
                <a:cubicBezTo>
                  <a:pt x="8531" y="14163"/>
                  <a:pt x="8502" y="14318"/>
                  <a:pt x="8356" y="14357"/>
                </a:cubicBezTo>
                <a:cubicBezTo>
                  <a:pt x="8133" y="14415"/>
                  <a:pt x="8056" y="14163"/>
                  <a:pt x="8056" y="14124"/>
                </a:cubicBezTo>
                <a:cubicBezTo>
                  <a:pt x="8056" y="14008"/>
                  <a:pt x="8143" y="13775"/>
                  <a:pt x="8191" y="13688"/>
                </a:cubicBezTo>
                <a:cubicBezTo>
                  <a:pt x="8318" y="13688"/>
                  <a:pt x="8696" y="13853"/>
                  <a:pt x="8608" y="13707"/>
                </a:cubicBezTo>
                <a:cubicBezTo>
                  <a:pt x="8531" y="13746"/>
                  <a:pt x="8628" y="13756"/>
                  <a:pt x="8434" y="13707"/>
                </a:cubicBezTo>
                <a:cubicBezTo>
                  <a:pt x="8356" y="13688"/>
                  <a:pt x="8298" y="13698"/>
                  <a:pt x="8250" y="13649"/>
                </a:cubicBezTo>
                <a:cubicBezTo>
                  <a:pt x="8221" y="13552"/>
                  <a:pt x="8327" y="13504"/>
                  <a:pt x="8376" y="13426"/>
                </a:cubicBezTo>
                <a:cubicBezTo>
                  <a:pt x="8395" y="13407"/>
                  <a:pt x="8424" y="13339"/>
                  <a:pt x="8444" y="13310"/>
                </a:cubicBezTo>
                <a:cubicBezTo>
                  <a:pt x="8453" y="13281"/>
                  <a:pt x="8463" y="13271"/>
                  <a:pt x="8473" y="13242"/>
                </a:cubicBezTo>
                <a:cubicBezTo>
                  <a:pt x="8531" y="13116"/>
                  <a:pt x="8647" y="13194"/>
                  <a:pt x="8734" y="13126"/>
                </a:cubicBezTo>
                <a:cubicBezTo>
                  <a:pt x="8696" y="13029"/>
                  <a:pt x="8657" y="13194"/>
                  <a:pt x="8521" y="13135"/>
                </a:cubicBezTo>
                <a:cubicBezTo>
                  <a:pt x="8492" y="13048"/>
                  <a:pt x="8550" y="12980"/>
                  <a:pt x="8550" y="12912"/>
                </a:cubicBezTo>
                <a:cubicBezTo>
                  <a:pt x="8570" y="12748"/>
                  <a:pt x="8414" y="12622"/>
                  <a:pt x="8696" y="12719"/>
                </a:cubicBezTo>
                <a:cubicBezTo>
                  <a:pt x="8725" y="12728"/>
                  <a:pt x="8763" y="12738"/>
                  <a:pt x="8793" y="12748"/>
                </a:cubicBezTo>
                <a:cubicBezTo>
                  <a:pt x="8880" y="12767"/>
                  <a:pt x="8851" y="12757"/>
                  <a:pt x="8870" y="12748"/>
                </a:cubicBezTo>
                <a:lnTo>
                  <a:pt x="8899" y="12738"/>
                </a:lnTo>
                <a:cubicBezTo>
                  <a:pt x="8793" y="12660"/>
                  <a:pt x="8608" y="12680"/>
                  <a:pt x="8502" y="12622"/>
                </a:cubicBezTo>
                <a:cubicBezTo>
                  <a:pt x="8453" y="12467"/>
                  <a:pt x="8560" y="12253"/>
                  <a:pt x="8599" y="12118"/>
                </a:cubicBezTo>
                <a:cubicBezTo>
                  <a:pt x="8696" y="12118"/>
                  <a:pt x="8802" y="12137"/>
                  <a:pt x="8909" y="12137"/>
                </a:cubicBezTo>
                <a:cubicBezTo>
                  <a:pt x="8967" y="12137"/>
                  <a:pt x="8996" y="12137"/>
                  <a:pt x="9054" y="12118"/>
                </a:cubicBezTo>
                <a:cubicBezTo>
                  <a:pt x="9054" y="12118"/>
                  <a:pt x="9103" y="12098"/>
                  <a:pt x="9103" y="12098"/>
                </a:cubicBezTo>
                <a:cubicBezTo>
                  <a:pt x="9171" y="12069"/>
                  <a:pt x="9132" y="12098"/>
                  <a:pt x="9161" y="12059"/>
                </a:cubicBezTo>
                <a:cubicBezTo>
                  <a:pt x="9112" y="12030"/>
                  <a:pt x="9016" y="12098"/>
                  <a:pt x="8928" y="12108"/>
                </a:cubicBezTo>
                <a:cubicBezTo>
                  <a:pt x="8831" y="12108"/>
                  <a:pt x="8734" y="12088"/>
                  <a:pt x="8647" y="12069"/>
                </a:cubicBezTo>
                <a:cubicBezTo>
                  <a:pt x="8647" y="12001"/>
                  <a:pt x="8696" y="11895"/>
                  <a:pt x="8725" y="11856"/>
                </a:cubicBezTo>
                <a:cubicBezTo>
                  <a:pt x="8793" y="11788"/>
                  <a:pt x="8880" y="11836"/>
                  <a:pt x="8948" y="11798"/>
                </a:cubicBezTo>
                <a:cubicBezTo>
                  <a:pt x="8938" y="11739"/>
                  <a:pt x="8967" y="11778"/>
                  <a:pt x="8812" y="11778"/>
                </a:cubicBezTo>
                <a:cubicBezTo>
                  <a:pt x="8831" y="11710"/>
                  <a:pt x="8909" y="11594"/>
                  <a:pt x="8948" y="11517"/>
                </a:cubicBezTo>
                <a:cubicBezTo>
                  <a:pt x="8996" y="11410"/>
                  <a:pt x="8957" y="11323"/>
                  <a:pt x="9093" y="11284"/>
                </a:cubicBezTo>
                <a:cubicBezTo>
                  <a:pt x="9306" y="11410"/>
                  <a:pt x="9355" y="11575"/>
                  <a:pt x="9384" y="11613"/>
                </a:cubicBezTo>
                <a:cubicBezTo>
                  <a:pt x="9413" y="11643"/>
                  <a:pt x="9452" y="11710"/>
                  <a:pt x="9481" y="11701"/>
                </a:cubicBezTo>
                <a:cubicBezTo>
                  <a:pt x="9491" y="11681"/>
                  <a:pt x="9529" y="11720"/>
                  <a:pt x="9442" y="11604"/>
                </a:cubicBezTo>
                <a:cubicBezTo>
                  <a:pt x="9384" y="11536"/>
                  <a:pt x="9374" y="11458"/>
                  <a:pt x="9306" y="11400"/>
                </a:cubicBezTo>
                <a:cubicBezTo>
                  <a:pt x="9238" y="11352"/>
                  <a:pt x="9238" y="11381"/>
                  <a:pt x="9219" y="11303"/>
                </a:cubicBezTo>
                <a:cubicBezTo>
                  <a:pt x="9326" y="11313"/>
                  <a:pt x="9384" y="11352"/>
                  <a:pt x="9481" y="11361"/>
                </a:cubicBezTo>
                <a:cubicBezTo>
                  <a:pt x="9587" y="11371"/>
                  <a:pt x="9626" y="11400"/>
                  <a:pt x="9646" y="11507"/>
                </a:cubicBezTo>
                <a:cubicBezTo>
                  <a:pt x="9704" y="11710"/>
                  <a:pt x="9626" y="11575"/>
                  <a:pt x="9752" y="11710"/>
                </a:cubicBezTo>
                <a:cubicBezTo>
                  <a:pt x="9801" y="11759"/>
                  <a:pt x="9840" y="11865"/>
                  <a:pt x="9907" y="11865"/>
                </a:cubicBezTo>
                <a:cubicBezTo>
                  <a:pt x="9917" y="11817"/>
                  <a:pt x="9791" y="11701"/>
                  <a:pt x="9752" y="11662"/>
                </a:cubicBezTo>
                <a:cubicBezTo>
                  <a:pt x="9704" y="11604"/>
                  <a:pt x="9665" y="11400"/>
                  <a:pt x="9665" y="11390"/>
                </a:cubicBezTo>
                <a:cubicBezTo>
                  <a:pt x="9723" y="11361"/>
                  <a:pt x="9917" y="11410"/>
                  <a:pt x="9975" y="11429"/>
                </a:cubicBezTo>
                <a:cubicBezTo>
                  <a:pt x="10024" y="11468"/>
                  <a:pt x="10072" y="11759"/>
                  <a:pt x="10092" y="11827"/>
                </a:cubicBezTo>
                <a:cubicBezTo>
                  <a:pt x="10092" y="11836"/>
                  <a:pt x="10101" y="11875"/>
                  <a:pt x="10111" y="11885"/>
                </a:cubicBezTo>
                <a:cubicBezTo>
                  <a:pt x="10130" y="11943"/>
                  <a:pt x="10111" y="11914"/>
                  <a:pt x="10150" y="11943"/>
                </a:cubicBezTo>
                <a:cubicBezTo>
                  <a:pt x="10159" y="11924"/>
                  <a:pt x="10159" y="11933"/>
                  <a:pt x="10159" y="11895"/>
                </a:cubicBezTo>
                <a:cubicBezTo>
                  <a:pt x="10159" y="11836"/>
                  <a:pt x="10130" y="11817"/>
                  <a:pt x="10121" y="11749"/>
                </a:cubicBezTo>
                <a:cubicBezTo>
                  <a:pt x="10159" y="11759"/>
                  <a:pt x="10198" y="11788"/>
                  <a:pt x="10237" y="11827"/>
                </a:cubicBezTo>
                <a:cubicBezTo>
                  <a:pt x="10276" y="11875"/>
                  <a:pt x="10295" y="11904"/>
                  <a:pt x="10363" y="11904"/>
                </a:cubicBezTo>
                <a:cubicBezTo>
                  <a:pt x="10363" y="11798"/>
                  <a:pt x="10159" y="11759"/>
                  <a:pt x="10121" y="11604"/>
                </a:cubicBezTo>
                <a:cubicBezTo>
                  <a:pt x="10111" y="11546"/>
                  <a:pt x="10140" y="11633"/>
                  <a:pt x="10121" y="11584"/>
                </a:cubicBezTo>
                <a:cubicBezTo>
                  <a:pt x="10092" y="11517"/>
                  <a:pt x="10053" y="11546"/>
                  <a:pt x="10053" y="11429"/>
                </a:cubicBezTo>
                <a:cubicBezTo>
                  <a:pt x="10130" y="11400"/>
                  <a:pt x="10140" y="11439"/>
                  <a:pt x="10198" y="11497"/>
                </a:cubicBezTo>
                <a:cubicBezTo>
                  <a:pt x="10237" y="11546"/>
                  <a:pt x="10276" y="11613"/>
                  <a:pt x="10334" y="11613"/>
                </a:cubicBezTo>
                <a:cubicBezTo>
                  <a:pt x="10334" y="11613"/>
                  <a:pt x="10334" y="11604"/>
                  <a:pt x="10334" y="11604"/>
                </a:cubicBezTo>
                <a:lnTo>
                  <a:pt x="10324" y="11565"/>
                </a:lnTo>
                <a:cubicBezTo>
                  <a:pt x="10324" y="11565"/>
                  <a:pt x="10276" y="11526"/>
                  <a:pt x="10276" y="11517"/>
                </a:cubicBezTo>
                <a:cubicBezTo>
                  <a:pt x="10247" y="11478"/>
                  <a:pt x="10218" y="11458"/>
                  <a:pt x="10218" y="11410"/>
                </a:cubicBezTo>
                <a:cubicBezTo>
                  <a:pt x="10276" y="11381"/>
                  <a:pt x="10363" y="11352"/>
                  <a:pt x="10450" y="11361"/>
                </a:cubicBezTo>
                <a:cubicBezTo>
                  <a:pt x="10489" y="11458"/>
                  <a:pt x="10576" y="11507"/>
                  <a:pt x="10596" y="11623"/>
                </a:cubicBezTo>
                <a:cubicBezTo>
                  <a:pt x="10615" y="11730"/>
                  <a:pt x="10654" y="11856"/>
                  <a:pt x="10780" y="11807"/>
                </a:cubicBezTo>
                <a:cubicBezTo>
                  <a:pt x="10751" y="11749"/>
                  <a:pt x="10809" y="11827"/>
                  <a:pt x="10760" y="11788"/>
                </a:cubicBezTo>
                <a:cubicBezTo>
                  <a:pt x="10702" y="11749"/>
                  <a:pt x="10654" y="11730"/>
                  <a:pt x="10654" y="11623"/>
                </a:cubicBezTo>
                <a:cubicBezTo>
                  <a:pt x="10712" y="11633"/>
                  <a:pt x="10760" y="11662"/>
                  <a:pt x="10828" y="11672"/>
                </a:cubicBezTo>
                <a:lnTo>
                  <a:pt x="10867" y="11643"/>
                </a:lnTo>
                <a:lnTo>
                  <a:pt x="10770" y="11613"/>
                </a:lnTo>
                <a:cubicBezTo>
                  <a:pt x="10644" y="11565"/>
                  <a:pt x="10576" y="11478"/>
                  <a:pt x="10508" y="11361"/>
                </a:cubicBezTo>
                <a:cubicBezTo>
                  <a:pt x="10547" y="11332"/>
                  <a:pt x="10625" y="11303"/>
                  <a:pt x="10673" y="11323"/>
                </a:cubicBezTo>
                <a:cubicBezTo>
                  <a:pt x="10712" y="11332"/>
                  <a:pt x="10731" y="11381"/>
                  <a:pt x="10780" y="11381"/>
                </a:cubicBezTo>
                <a:cubicBezTo>
                  <a:pt x="10848" y="11390"/>
                  <a:pt x="10809" y="11381"/>
                  <a:pt x="10828" y="11371"/>
                </a:cubicBezTo>
                <a:cubicBezTo>
                  <a:pt x="10819" y="11371"/>
                  <a:pt x="10819" y="11361"/>
                  <a:pt x="10819" y="11371"/>
                </a:cubicBezTo>
                <a:lnTo>
                  <a:pt x="10722" y="11303"/>
                </a:lnTo>
                <a:lnTo>
                  <a:pt x="10770" y="11255"/>
                </a:lnTo>
                <a:cubicBezTo>
                  <a:pt x="10780" y="11255"/>
                  <a:pt x="10799" y="11245"/>
                  <a:pt x="10819" y="11235"/>
                </a:cubicBezTo>
                <a:cubicBezTo>
                  <a:pt x="10867" y="11216"/>
                  <a:pt x="10877" y="11197"/>
                  <a:pt x="10916" y="11177"/>
                </a:cubicBezTo>
                <a:cubicBezTo>
                  <a:pt x="10974" y="11138"/>
                  <a:pt x="11090" y="11177"/>
                  <a:pt x="11197" y="11168"/>
                </a:cubicBezTo>
                <a:cubicBezTo>
                  <a:pt x="11226" y="11235"/>
                  <a:pt x="11381" y="11449"/>
                  <a:pt x="11449" y="11439"/>
                </a:cubicBezTo>
                <a:cubicBezTo>
                  <a:pt x="11458" y="11390"/>
                  <a:pt x="11439" y="11410"/>
                  <a:pt x="11352" y="11294"/>
                </a:cubicBezTo>
                <a:cubicBezTo>
                  <a:pt x="11313" y="11255"/>
                  <a:pt x="11265" y="11226"/>
                  <a:pt x="11245" y="11148"/>
                </a:cubicBezTo>
                <a:cubicBezTo>
                  <a:pt x="11352" y="11100"/>
                  <a:pt x="11546" y="11226"/>
                  <a:pt x="11643" y="11235"/>
                </a:cubicBezTo>
                <a:cubicBezTo>
                  <a:pt x="11604" y="11138"/>
                  <a:pt x="11478" y="11129"/>
                  <a:pt x="11371" y="11109"/>
                </a:cubicBezTo>
                <a:cubicBezTo>
                  <a:pt x="11274" y="11080"/>
                  <a:pt x="11206" y="11090"/>
                  <a:pt x="11119" y="11119"/>
                </a:cubicBezTo>
                <a:cubicBezTo>
                  <a:pt x="10993" y="11158"/>
                  <a:pt x="11032" y="11012"/>
                  <a:pt x="11061" y="10886"/>
                </a:cubicBezTo>
                <a:cubicBezTo>
                  <a:pt x="11080" y="10809"/>
                  <a:pt x="11139" y="10760"/>
                  <a:pt x="11206" y="10741"/>
                </a:cubicBezTo>
                <a:cubicBezTo>
                  <a:pt x="11323" y="10722"/>
                  <a:pt x="11371" y="10770"/>
                  <a:pt x="11449" y="10780"/>
                </a:cubicBezTo>
                <a:cubicBezTo>
                  <a:pt x="11517" y="10789"/>
                  <a:pt x="11623" y="10780"/>
                  <a:pt x="11701" y="10789"/>
                </a:cubicBezTo>
                <a:cubicBezTo>
                  <a:pt x="11788" y="10819"/>
                  <a:pt x="11856" y="11177"/>
                  <a:pt x="12001" y="11148"/>
                </a:cubicBezTo>
                <a:cubicBezTo>
                  <a:pt x="12021" y="11090"/>
                  <a:pt x="11953" y="11100"/>
                  <a:pt x="11914" y="11022"/>
                </a:cubicBezTo>
                <a:cubicBezTo>
                  <a:pt x="12030" y="11051"/>
                  <a:pt x="12050" y="11061"/>
                  <a:pt x="12166" y="11041"/>
                </a:cubicBezTo>
                <a:cubicBezTo>
                  <a:pt x="12282" y="11032"/>
                  <a:pt x="12263" y="11119"/>
                  <a:pt x="12282" y="11216"/>
                </a:cubicBezTo>
                <a:cubicBezTo>
                  <a:pt x="12292" y="11294"/>
                  <a:pt x="12312" y="11332"/>
                  <a:pt x="12379" y="11352"/>
                </a:cubicBezTo>
                <a:cubicBezTo>
                  <a:pt x="12370" y="11255"/>
                  <a:pt x="12312" y="11264"/>
                  <a:pt x="12341" y="11187"/>
                </a:cubicBezTo>
                <a:cubicBezTo>
                  <a:pt x="12389" y="11168"/>
                  <a:pt x="12447" y="11206"/>
                  <a:pt x="12486" y="11168"/>
                </a:cubicBezTo>
                <a:lnTo>
                  <a:pt x="12312" y="11129"/>
                </a:lnTo>
                <a:lnTo>
                  <a:pt x="12282" y="10983"/>
                </a:lnTo>
                <a:cubicBezTo>
                  <a:pt x="12282" y="10983"/>
                  <a:pt x="12282" y="10974"/>
                  <a:pt x="12282" y="10974"/>
                </a:cubicBezTo>
                <a:lnTo>
                  <a:pt x="12292" y="10945"/>
                </a:lnTo>
                <a:cubicBezTo>
                  <a:pt x="12370" y="10935"/>
                  <a:pt x="12408" y="11003"/>
                  <a:pt x="12515" y="11012"/>
                </a:cubicBezTo>
                <a:cubicBezTo>
                  <a:pt x="12564" y="11012"/>
                  <a:pt x="12602" y="11003"/>
                  <a:pt x="12651" y="11003"/>
                </a:cubicBezTo>
                <a:cubicBezTo>
                  <a:pt x="12690" y="11003"/>
                  <a:pt x="12738" y="11022"/>
                  <a:pt x="12709" y="10974"/>
                </a:cubicBezTo>
                <a:cubicBezTo>
                  <a:pt x="12680" y="10954"/>
                  <a:pt x="12728" y="10974"/>
                  <a:pt x="12680" y="10964"/>
                </a:cubicBezTo>
                <a:cubicBezTo>
                  <a:pt x="12651" y="10954"/>
                  <a:pt x="12651" y="10964"/>
                  <a:pt x="12622" y="10964"/>
                </a:cubicBezTo>
                <a:cubicBezTo>
                  <a:pt x="12515" y="10974"/>
                  <a:pt x="12447" y="10974"/>
                  <a:pt x="12360" y="10896"/>
                </a:cubicBezTo>
                <a:cubicBezTo>
                  <a:pt x="12408" y="10819"/>
                  <a:pt x="12496" y="10819"/>
                  <a:pt x="12573" y="10799"/>
                </a:cubicBezTo>
                <a:cubicBezTo>
                  <a:pt x="12612" y="10780"/>
                  <a:pt x="12573" y="10809"/>
                  <a:pt x="12602" y="10780"/>
                </a:cubicBezTo>
                <a:cubicBezTo>
                  <a:pt x="12564" y="10751"/>
                  <a:pt x="12515" y="10760"/>
                  <a:pt x="12457" y="10780"/>
                </a:cubicBezTo>
                <a:cubicBezTo>
                  <a:pt x="12418" y="10789"/>
                  <a:pt x="12370" y="10809"/>
                  <a:pt x="12341" y="10828"/>
                </a:cubicBezTo>
                <a:cubicBezTo>
                  <a:pt x="12273" y="10877"/>
                  <a:pt x="12263" y="10915"/>
                  <a:pt x="12205" y="10954"/>
                </a:cubicBezTo>
                <a:lnTo>
                  <a:pt x="12156" y="11003"/>
                </a:lnTo>
                <a:cubicBezTo>
                  <a:pt x="12011" y="11012"/>
                  <a:pt x="11875" y="10983"/>
                  <a:pt x="11817" y="10857"/>
                </a:cubicBezTo>
                <a:cubicBezTo>
                  <a:pt x="11798" y="10789"/>
                  <a:pt x="11778" y="10789"/>
                  <a:pt x="11759" y="10741"/>
                </a:cubicBezTo>
                <a:lnTo>
                  <a:pt x="11904" y="10615"/>
                </a:lnTo>
                <a:cubicBezTo>
                  <a:pt x="12156" y="10663"/>
                  <a:pt x="12108" y="10693"/>
                  <a:pt x="12360" y="10625"/>
                </a:cubicBezTo>
                <a:cubicBezTo>
                  <a:pt x="12418" y="10605"/>
                  <a:pt x="12457" y="10605"/>
                  <a:pt x="12476" y="10547"/>
                </a:cubicBezTo>
                <a:cubicBezTo>
                  <a:pt x="12418" y="10528"/>
                  <a:pt x="12137" y="10731"/>
                  <a:pt x="11963" y="10576"/>
                </a:cubicBezTo>
                <a:cubicBezTo>
                  <a:pt x="12001" y="10499"/>
                  <a:pt x="12098" y="10440"/>
                  <a:pt x="12186" y="10411"/>
                </a:cubicBezTo>
                <a:lnTo>
                  <a:pt x="12273" y="10363"/>
                </a:lnTo>
                <a:cubicBezTo>
                  <a:pt x="12186" y="10305"/>
                  <a:pt x="12011" y="10470"/>
                  <a:pt x="11963" y="10489"/>
                </a:cubicBezTo>
                <a:cubicBezTo>
                  <a:pt x="12030" y="10266"/>
                  <a:pt x="12224" y="10276"/>
                  <a:pt x="12263" y="10198"/>
                </a:cubicBezTo>
                <a:cubicBezTo>
                  <a:pt x="12060" y="10179"/>
                  <a:pt x="11933" y="10392"/>
                  <a:pt x="11885" y="10557"/>
                </a:cubicBezTo>
                <a:cubicBezTo>
                  <a:pt x="11827" y="10731"/>
                  <a:pt x="11643" y="10702"/>
                  <a:pt x="11488" y="10693"/>
                </a:cubicBezTo>
                <a:cubicBezTo>
                  <a:pt x="11439" y="10693"/>
                  <a:pt x="11371" y="10673"/>
                  <a:pt x="11332" y="10644"/>
                </a:cubicBezTo>
                <a:cubicBezTo>
                  <a:pt x="11381" y="10576"/>
                  <a:pt x="11652" y="10402"/>
                  <a:pt x="11672" y="10353"/>
                </a:cubicBezTo>
                <a:cubicBezTo>
                  <a:pt x="11497" y="10382"/>
                  <a:pt x="11400" y="10634"/>
                  <a:pt x="11061" y="10693"/>
                </a:cubicBezTo>
                <a:cubicBezTo>
                  <a:pt x="11071" y="10634"/>
                  <a:pt x="11080" y="10605"/>
                  <a:pt x="11100" y="10566"/>
                </a:cubicBezTo>
                <a:cubicBezTo>
                  <a:pt x="11119" y="10528"/>
                  <a:pt x="11139" y="10489"/>
                  <a:pt x="11119" y="10460"/>
                </a:cubicBezTo>
                <a:cubicBezTo>
                  <a:pt x="11071" y="10489"/>
                  <a:pt x="11061" y="10528"/>
                  <a:pt x="11042" y="10586"/>
                </a:cubicBezTo>
                <a:cubicBezTo>
                  <a:pt x="10983" y="10712"/>
                  <a:pt x="11032" y="10683"/>
                  <a:pt x="11022" y="10731"/>
                </a:cubicBezTo>
                <a:cubicBezTo>
                  <a:pt x="11022" y="10760"/>
                  <a:pt x="10983" y="10828"/>
                  <a:pt x="10964" y="10886"/>
                </a:cubicBezTo>
                <a:cubicBezTo>
                  <a:pt x="10954" y="10945"/>
                  <a:pt x="10945" y="11022"/>
                  <a:pt x="10935" y="11071"/>
                </a:cubicBezTo>
                <a:cubicBezTo>
                  <a:pt x="10896" y="11119"/>
                  <a:pt x="10722" y="11216"/>
                  <a:pt x="10634" y="11216"/>
                </a:cubicBezTo>
                <a:cubicBezTo>
                  <a:pt x="10596" y="11158"/>
                  <a:pt x="10586" y="11022"/>
                  <a:pt x="10586" y="11022"/>
                </a:cubicBezTo>
                <a:cubicBezTo>
                  <a:pt x="10576" y="10983"/>
                  <a:pt x="10586" y="11003"/>
                  <a:pt x="10576" y="10983"/>
                </a:cubicBezTo>
                <a:cubicBezTo>
                  <a:pt x="10518" y="11051"/>
                  <a:pt x="10567" y="11168"/>
                  <a:pt x="10567" y="11245"/>
                </a:cubicBezTo>
                <a:cubicBezTo>
                  <a:pt x="10489" y="11274"/>
                  <a:pt x="10295" y="11303"/>
                  <a:pt x="10218" y="11303"/>
                </a:cubicBezTo>
                <a:cubicBezTo>
                  <a:pt x="10198" y="11138"/>
                  <a:pt x="10295" y="11187"/>
                  <a:pt x="10247" y="10954"/>
                </a:cubicBezTo>
                <a:cubicBezTo>
                  <a:pt x="10227" y="10877"/>
                  <a:pt x="10227" y="10877"/>
                  <a:pt x="10169" y="10877"/>
                </a:cubicBezTo>
                <a:cubicBezTo>
                  <a:pt x="10208" y="11061"/>
                  <a:pt x="10227" y="11012"/>
                  <a:pt x="10179" y="11206"/>
                </a:cubicBezTo>
                <a:cubicBezTo>
                  <a:pt x="10140" y="11323"/>
                  <a:pt x="10101" y="11390"/>
                  <a:pt x="9888" y="11313"/>
                </a:cubicBezTo>
                <a:lnTo>
                  <a:pt x="9878" y="11255"/>
                </a:lnTo>
                <a:cubicBezTo>
                  <a:pt x="9781" y="11294"/>
                  <a:pt x="9743" y="11332"/>
                  <a:pt x="9597" y="11294"/>
                </a:cubicBezTo>
                <a:cubicBezTo>
                  <a:pt x="9597" y="11255"/>
                  <a:pt x="9597" y="11284"/>
                  <a:pt x="9617" y="11255"/>
                </a:cubicBezTo>
                <a:cubicBezTo>
                  <a:pt x="9665" y="11177"/>
                  <a:pt x="9869" y="11022"/>
                  <a:pt x="9869" y="10974"/>
                </a:cubicBezTo>
                <a:cubicBezTo>
                  <a:pt x="9733" y="11003"/>
                  <a:pt x="9665" y="11177"/>
                  <a:pt x="9549" y="11255"/>
                </a:cubicBezTo>
                <a:cubicBezTo>
                  <a:pt x="9461" y="11303"/>
                  <a:pt x="9413" y="11264"/>
                  <a:pt x="9326" y="11235"/>
                </a:cubicBezTo>
                <a:cubicBezTo>
                  <a:pt x="9229" y="11206"/>
                  <a:pt x="9171" y="11216"/>
                  <a:pt x="9054" y="11197"/>
                </a:cubicBezTo>
                <a:cubicBezTo>
                  <a:pt x="9016" y="11148"/>
                  <a:pt x="8996" y="11071"/>
                  <a:pt x="8957" y="11022"/>
                </a:cubicBezTo>
                <a:cubicBezTo>
                  <a:pt x="8919" y="10964"/>
                  <a:pt x="8928" y="10993"/>
                  <a:pt x="8889" y="10945"/>
                </a:cubicBezTo>
                <a:cubicBezTo>
                  <a:pt x="8870" y="10935"/>
                  <a:pt x="8841" y="10886"/>
                  <a:pt x="8831" y="10867"/>
                </a:cubicBezTo>
                <a:cubicBezTo>
                  <a:pt x="8996" y="10731"/>
                  <a:pt x="9306" y="10683"/>
                  <a:pt x="9335" y="10625"/>
                </a:cubicBezTo>
                <a:cubicBezTo>
                  <a:pt x="9248" y="10547"/>
                  <a:pt x="8860" y="10877"/>
                  <a:pt x="8754" y="10789"/>
                </a:cubicBezTo>
                <a:cubicBezTo>
                  <a:pt x="8696" y="10722"/>
                  <a:pt x="8657" y="10576"/>
                  <a:pt x="8618" y="10499"/>
                </a:cubicBezTo>
                <a:cubicBezTo>
                  <a:pt x="8560" y="10382"/>
                  <a:pt x="8531" y="10314"/>
                  <a:pt x="8608" y="10188"/>
                </a:cubicBezTo>
                <a:cubicBezTo>
                  <a:pt x="8889" y="10305"/>
                  <a:pt x="8967" y="10440"/>
                  <a:pt x="9365" y="10314"/>
                </a:cubicBezTo>
                <a:cubicBezTo>
                  <a:pt x="9442" y="10285"/>
                  <a:pt x="9432" y="10305"/>
                  <a:pt x="9423" y="10227"/>
                </a:cubicBezTo>
                <a:cubicBezTo>
                  <a:pt x="9365" y="10237"/>
                  <a:pt x="9394" y="10247"/>
                  <a:pt x="9326" y="10276"/>
                </a:cubicBezTo>
                <a:cubicBezTo>
                  <a:pt x="9035" y="10382"/>
                  <a:pt x="8608" y="10227"/>
                  <a:pt x="8657" y="10072"/>
                </a:cubicBezTo>
                <a:cubicBezTo>
                  <a:pt x="8773" y="10033"/>
                  <a:pt x="9268" y="10227"/>
                  <a:pt x="9394" y="10053"/>
                </a:cubicBezTo>
                <a:lnTo>
                  <a:pt x="9365" y="10014"/>
                </a:lnTo>
                <a:cubicBezTo>
                  <a:pt x="9316" y="10024"/>
                  <a:pt x="9316" y="10121"/>
                  <a:pt x="8957" y="10072"/>
                </a:cubicBezTo>
                <a:cubicBezTo>
                  <a:pt x="8734" y="10043"/>
                  <a:pt x="8667" y="10043"/>
                  <a:pt x="8744" y="9888"/>
                </a:cubicBezTo>
                <a:cubicBezTo>
                  <a:pt x="8822" y="9888"/>
                  <a:pt x="9006" y="9927"/>
                  <a:pt x="9074" y="9849"/>
                </a:cubicBezTo>
                <a:cubicBezTo>
                  <a:pt x="9035" y="9839"/>
                  <a:pt x="8870" y="9869"/>
                  <a:pt x="8754" y="9839"/>
                </a:cubicBezTo>
                <a:cubicBezTo>
                  <a:pt x="8744" y="9762"/>
                  <a:pt x="8793" y="9694"/>
                  <a:pt x="8802" y="9607"/>
                </a:cubicBezTo>
                <a:cubicBezTo>
                  <a:pt x="8812" y="9520"/>
                  <a:pt x="8802" y="9432"/>
                  <a:pt x="8822" y="9345"/>
                </a:cubicBezTo>
                <a:cubicBezTo>
                  <a:pt x="8889" y="9335"/>
                  <a:pt x="8996" y="9355"/>
                  <a:pt x="9074" y="9364"/>
                </a:cubicBezTo>
                <a:cubicBezTo>
                  <a:pt x="9074" y="9364"/>
                  <a:pt x="9122" y="9374"/>
                  <a:pt x="9122" y="9374"/>
                </a:cubicBezTo>
                <a:cubicBezTo>
                  <a:pt x="9200" y="9403"/>
                  <a:pt x="9171" y="9452"/>
                  <a:pt x="9268" y="9461"/>
                </a:cubicBezTo>
                <a:lnTo>
                  <a:pt x="9219" y="9384"/>
                </a:lnTo>
                <a:cubicBezTo>
                  <a:pt x="9316" y="9355"/>
                  <a:pt x="9452" y="9345"/>
                  <a:pt x="9539" y="9355"/>
                </a:cubicBezTo>
                <a:cubicBezTo>
                  <a:pt x="9587" y="9452"/>
                  <a:pt x="9578" y="9549"/>
                  <a:pt x="9617" y="9616"/>
                </a:cubicBezTo>
                <a:cubicBezTo>
                  <a:pt x="9646" y="9675"/>
                  <a:pt x="9655" y="9655"/>
                  <a:pt x="9684" y="9723"/>
                </a:cubicBezTo>
                <a:cubicBezTo>
                  <a:pt x="9704" y="9781"/>
                  <a:pt x="9694" y="9791"/>
                  <a:pt x="9752" y="9820"/>
                </a:cubicBezTo>
                <a:cubicBezTo>
                  <a:pt x="9791" y="9733"/>
                  <a:pt x="9655" y="9655"/>
                  <a:pt x="9646" y="9558"/>
                </a:cubicBezTo>
                <a:cubicBezTo>
                  <a:pt x="9810" y="9607"/>
                  <a:pt x="9694" y="9607"/>
                  <a:pt x="9966" y="9636"/>
                </a:cubicBezTo>
                <a:cubicBezTo>
                  <a:pt x="10150" y="9665"/>
                  <a:pt x="10121" y="9636"/>
                  <a:pt x="10276" y="9723"/>
                </a:cubicBezTo>
                <a:cubicBezTo>
                  <a:pt x="10402" y="9791"/>
                  <a:pt x="10392" y="9791"/>
                  <a:pt x="10470" y="9907"/>
                </a:cubicBezTo>
                <a:cubicBezTo>
                  <a:pt x="10489" y="9946"/>
                  <a:pt x="10528" y="9975"/>
                  <a:pt x="10547" y="10024"/>
                </a:cubicBezTo>
                <a:cubicBezTo>
                  <a:pt x="10586" y="10091"/>
                  <a:pt x="10547" y="10121"/>
                  <a:pt x="10625" y="10150"/>
                </a:cubicBezTo>
                <a:cubicBezTo>
                  <a:pt x="10644" y="10082"/>
                  <a:pt x="10499" y="9869"/>
                  <a:pt x="10470" y="9791"/>
                </a:cubicBezTo>
                <a:cubicBezTo>
                  <a:pt x="10751" y="9820"/>
                  <a:pt x="10596" y="9713"/>
                  <a:pt x="10770" y="9917"/>
                </a:cubicBezTo>
                <a:cubicBezTo>
                  <a:pt x="10809" y="9965"/>
                  <a:pt x="10819" y="10014"/>
                  <a:pt x="10848" y="10072"/>
                </a:cubicBezTo>
                <a:cubicBezTo>
                  <a:pt x="10877" y="10130"/>
                  <a:pt x="10857" y="10179"/>
                  <a:pt x="10916" y="10198"/>
                </a:cubicBezTo>
                <a:cubicBezTo>
                  <a:pt x="10964" y="10140"/>
                  <a:pt x="10906" y="10082"/>
                  <a:pt x="10877" y="10033"/>
                </a:cubicBezTo>
                <a:cubicBezTo>
                  <a:pt x="10857" y="9985"/>
                  <a:pt x="10790" y="9878"/>
                  <a:pt x="10790" y="9839"/>
                </a:cubicBezTo>
                <a:cubicBezTo>
                  <a:pt x="11090" y="9820"/>
                  <a:pt x="10983" y="9965"/>
                  <a:pt x="11080" y="10014"/>
                </a:cubicBezTo>
                <a:cubicBezTo>
                  <a:pt x="11158" y="9965"/>
                  <a:pt x="11080" y="9956"/>
                  <a:pt x="11071" y="9888"/>
                </a:cubicBezTo>
                <a:lnTo>
                  <a:pt x="11226" y="9878"/>
                </a:lnTo>
                <a:cubicBezTo>
                  <a:pt x="11187" y="9839"/>
                  <a:pt x="11139" y="9839"/>
                  <a:pt x="11080" y="9830"/>
                </a:cubicBezTo>
                <a:cubicBezTo>
                  <a:pt x="11119" y="9742"/>
                  <a:pt x="11158" y="9791"/>
                  <a:pt x="11197" y="9713"/>
                </a:cubicBezTo>
                <a:cubicBezTo>
                  <a:pt x="11003" y="9733"/>
                  <a:pt x="11139" y="9810"/>
                  <a:pt x="10760" y="9781"/>
                </a:cubicBezTo>
                <a:lnTo>
                  <a:pt x="10731" y="9713"/>
                </a:lnTo>
                <a:cubicBezTo>
                  <a:pt x="10790" y="9665"/>
                  <a:pt x="10896" y="9646"/>
                  <a:pt x="10896" y="9558"/>
                </a:cubicBezTo>
                <a:cubicBezTo>
                  <a:pt x="10828" y="9558"/>
                  <a:pt x="10809" y="9616"/>
                  <a:pt x="10741" y="9646"/>
                </a:cubicBezTo>
                <a:cubicBezTo>
                  <a:pt x="10702" y="9665"/>
                  <a:pt x="10673" y="9665"/>
                  <a:pt x="10644" y="9675"/>
                </a:cubicBezTo>
                <a:cubicBezTo>
                  <a:pt x="10557" y="9713"/>
                  <a:pt x="10644" y="9694"/>
                  <a:pt x="10576" y="9742"/>
                </a:cubicBezTo>
                <a:cubicBezTo>
                  <a:pt x="10402" y="9752"/>
                  <a:pt x="10285" y="9675"/>
                  <a:pt x="10169" y="9607"/>
                </a:cubicBezTo>
                <a:cubicBezTo>
                  <a:pt x="10189" y="9549"/>
                  <a:pt x="10276" y="9481"/>
                  <a:pt x="10334" y="9461"/>
                </a:cubicBezTo>
                <a:cubicBezTo>
                  <a:pt x="10392" y="9442"/>
                  <a:pt x="10557" y="9413"/>
                  <a:pt x="10586" y="9384"/>
                </a:cubicBezTo>
                <a:cubicBezTo>
                  <a:pt x="10538" y="9335"/>
                  <a:pt x="10402" y="9393"/>
                  <a:pt x="10334" y="9413"/>
                </a:cubicBezTo>
                <a:cubicBezTo>
                  <a:pt x="10198" y="9471"/>
                  <a:pt x="10150" y="9616"/>
                  <a:pt x="9995" y="9607"/>
                </a:cubicBezTo>
                <a:cubicBezTo>
                  <a:pt x="9869" y="9597"/>
                  <a:pt x="9675" y="9558"/>
                  <a:pt x="9626" y="9432"/>
                </a:cubicBezTo>
                <a:cubicBezTo>
                  <a:pt x="9655" y="9374"/>
                  <a:pt x="9665" y="9403"/>
                  <a:pt x="9704" y="9355"/>
                </a:cubicBezTo>
                <a:cubicBezTo>
                  <a:pt x="9704" y="9355"/>
                  <a:pt x="9694" y="9345"/>
                  <a:pt x="9694" y="9355"/>
                </a:cubicBezTo>
                <a:cubicBezTo>
                  <a:pt x="9694" y="9355"/>
                  <a:pt x="9684" y="9345"/>
                  <a:pt x="9684" y="9345"/>
                </a:cubicBezTo>
                <a:cubicBezTo>
                  <a:pt x="9675" y="9345"/>
                  <a:pt x="9675" y="9345"/>
                  <a:pt x="9675" y="9345"/>
                </a:cubicBezTo>
                <a:lnTo>
                  <a:pt x="9529" y="9316"/>
                </a:lnTo>
                <a:cubicBezTo>
                  <a:pt x="9403" y="9277"/>
                  <a:pt x="9122" y="9364"/>
                  <a:pt x="8831" y="9287"/>
                </a:cubicBezTo>
                <a:lnTo>
                  <a:pt x="8841" y="8996"/>
                </a:lnTo>
                <a:cubicBezTo>
                  <a:pt x="9025" y="9015"/>
                  <a:pt x="9045" y="8909"/>
                  <a:pt x="9190" y="8957"/>
                </a:cubicBezTo>
                <a:cubicBezTo>
                  <a:pt x="9200" y="8967"/>
                  <a:pt x="9238" y="8977"/>
                  <a:pt x="9238" y="8977"/>
                </a:cubicBezTo>
                <a:cubicBezTo>
                  <a:pt x="9335" y="8986"/>
                  <a:pt x="9268" y="8996"/>
                  <a:pt x="9297" y="8957"/>
                </a:cubicBezTo>
                <a:cubicBezTo>
                  <a:pt x="9035" y="8802"/>
                  <a:pt x="8996" y="9015"/>
                  <a:pt x="8851" y="8918"/>
                </a:cubicBezTo>
                <a:cubicBezTo>
                  <a:pt x="8841" y="8734"/>
                  <a:pt x="8948" y="8347"/>
                  <a:pt x="8996" y="8191"/>
                </a:cubicBezTo>
                <a:cubicBezTo>
                  <a:pt x="9122" y="8191"/>
                  <a:pt x="9132" y="8221"/>
                  <a:pt x="9219" y="8240"/>
                </a:cubicBezTo>
                <a:cubicBezTo>
                  <a:pt x="9316" y="8269"/>
                  <a:pt x="9374" y="8259"/>
                  <a:pt x="9471" y="8250"/>
                </a:cubicBezTo>
                <a:cubicBezTo>
                  <a:pt x="9432" y="8376"/>
                  <a:pt x="9558" y="8531"/>
                  <a:pt x="9626" y="8608"/>
                </a:cubicBezTo>
                <a:cubicBezTo>
                  <a:pt x="9762" y="8754"/>
                  <a:pt x="9713" y="8705"/>
                  <a:pt x="9733" y="8909"/>
                </a:cubicBezTo>
                <a:cubicBezTo>
                  <a:pt x="9743" y="8967"/>
                  <a:pt x="9733" y="8977"/>
                  <a:pt x="9781" y="8996"/>
                </a:cubicBezTo>
                <a:cubicBezTo>
                  <a:pt x="9810" y="8928"/>
                  <a:pt x="9752" y="8841"/>
                  <a:pt x="9781" y="8754"/>
                </a:cubicBezTo>
                <a:cubicBezTo>
                  <a:pt x="9859" y="8773"/>
                  <a:pt x="9907" y="8831"/>
                  <a:pt x="9985" y="8851"/>
                </a:cubicBezTo>
                <a:cubicBezTo>
                  <a:pt x="10043" y="8870"/>
                  <a:pt x="10082" y="8851"/>
                  <a:pt x="10130" y="8860"/>
                </a:cubicBezTo>
                <a:cubicBezTo>
                  <a:pt x="10256" y="8889"/>
                  <a:pt x="10353" y="9171"/>
                  <a:pt x="10664" y="9161"/>
                </a:cubicBezTo>
                <a:cubicBezTo>
                  <a:pt x="10634" y="9122"/>
                  <a:pt x="10673" y="9151"/>
                  <a:pt x="10634" y="9132"/>
                </a:cubicBezTo>
                <a:cubicBezTo>
                  <a:pt x="10625" y="9132"/>
                  <a:pt x="10605" y="9122"/>
                  <a:pt x="10596" y="9122"/>
                </a:cubicBezTo>
                <a:cubicBezTo>
                  <a:pt x="10528" y="9103"/>
                  <a:pt x="10470" y="9083"/>
                  <a:pt x="10411" y="9035"/>
                </a:cubicBezTo>
                <a:cubicBezTo>
                  <a:pt x="10353" y="8996"/>
                  <a:pt x="10227" y="8918"/>
                  <a:pt x="10218" y="8841"/>
                </a:cubicBezTo>
                <a:cubicBezTo>
                  <a:pt x="10363" y="8754"/>
                  <a:pt x="10673" y="8802"/>
                  <a:pt x="10702" y="8783"/>
                </a:cubicBezTo>
                <a:cubicBezTo>
                  <a:pt x="10644" y="8705"/>
                  <a:pt x="10411" y="8744"/>
                  <a:pt x="10305" y="8763"/>
                </a:cubicBezTo>
                <a:cubicBezTo>
                  <a:pt x="10062" y="8822"/>
                  <a:pt x="10043" y="8860"/>
                  <a:pt x="9762" y="8696"/>
                </a:cubicBezTo>
                <a:cubicBezTo>
                  <a:pt x="9675" y="8637"/>
                  <a:pt x="9539" y="8443"/>
                  <a:pt x="9520" y="8327"/>
                </a:cubicBezTo>
                <a:cubicBezTo>
                  <a:pt x="9500" y="8250"/>
                  <a:pt x="9529" y="8298"/>
                  <a:pt x="9481" y="8240"/>
                </a:cubicBezTo>
                <a:cubicBezTo>
                  <a:pt x="9568" y="8211"/>
                  <a:pt x="9646" y="8085"/>
                  <a:pt x="9752" y="8036"/>
                </a:cubicBezTo>
                <a:cubicBezTo>
                  <a:pt x="10101" y="7891"/>
                  <a:pt x="10237" y="8182"/>
                  <a:pt x="10421" y="8269"/>
                </a:cubicBezTo>
                <a:cubicBezTo>
                  <a:pt x="10518" y="8308"/>
                  <a:pt x="10547" y="8356"/>
                  <a:pt x="10605" y="8434"/>
                </a:cubicBezTo>
                <a:cubicBezTo>
                  <a:pt x="10644" y="8492"/>
                  <a:pt x="10615" y="8473"/>
                  <a:pt x="10673" y="8482"/>
                </a:cubicBezTo>
                <a:cubicBezTo>
                  <a:pt x="10664" y="8405"/>
                  <a:pt x="10596" y="8385"/>
                  <a:pt x="10576" y="8317"/>
                </a:cubicBezTo>
                <a:cubicBezTo>
                  <a:pt x="10654" y="8288"/>
                  <a:pt x="10664" y="8269"/>
                  <a:pt x="10731" y="8250"/>
                </a:cubicBezTo>
                <a:cubicBezTo>
                  <a:pt x="10770" y="8308"/>
                  <a:pt x="10809" y="8327"/>
                  <a:pt x="10867" y="8376"/>
                </a:cubicBezTo>
                <a:cubicBezTo>
                  <a:pt x="10896" y="8414"/>
                  <a:pt x="10896" y="8424"/>
                  <a:pt x="10935" y="8453"/>
                </a:cubicBezTo>
                <a:cubicBezTo>
                  <a:pt x="10954" y="8482"/>
                  <a:pt x="10983" y="8492"/>
                  <a:pt x="11013" y="8521"/>
                </a:cubicBezTo>
                <a:cubicBezTo>
                  <a:pt x="11061" y="8560"/>
                  <a:pt x="11100" y="8589"/>
                  <a:pt x="11168" y="8618"/>
                </a:cubicBezTo>
                <a:cubicBezTo>
                  <a:pt x="11206" y="8637"/>
                  <a:pt x="11284" y="8666"/>
                  <a:pt x="11332" y="8657"/>
                </a:cubicBezTo>
                <a:cubicBezTo>
                  <a:pt x="11410" y="8637"/>
                  <a:pt x="11362" y="8657"/>
                  <a:pt x="11381" y="8628"/>
                </a:cubicBezTo>
                <a:cubicBezTo>
                  <a:pt x="11255" y="8560"/>
                  <a:pt x="11158" y="8637"/>
                  <a:pt x="10954" y="8414"/>
                </a:cubicBezTo>
                <a:cubicBezTo>
                  <a:pt x="10925" y="8395"/>
                  <a:pt x="10925" y="8376"/>
                  <a:pt x="10896" y="8347"/>
                </a:cubicBezTo>
                <a:cubicBezTo>
                  <a:pt x="10838" y="8288"/>
                  <a:pt x="10809" y="8298"/>
                  <a:pt x="10780" y="8211"/>
                </a:cubicBezTo>
                <a:cubicBezTo>
                  <a:pt x="10964" y="8114"/>
                  <a:pt x="10935" y="8250"/>
                  <a:pt x="11177" y="8211"/>
                </a:cubicBezTo>
                <a:cubicBezTo>
                  <a:pt x="11323" y="8191"/>
                  <a:pt x="11274" y="8221"/>
                  <a:pt x="11362" y="8279"/>
                </a:cubicBezTo>
                <a:cubicBezTo>
                  <a:pt x="11429" y="8327"/>
                  <a:pt x="11478" y="8279"/>
                  <a:pt x="11555" y="8288"/>
                </a:cubicBezTo>
                <a:cubicBezTo>
                  <a:pt x="11584" y="8366"/>
                  <a:pt x="11623" y="8531"/>
                  <a:pt x="11672" y="8560"/>
                </a:cubicBezTo>
                <a:cubicBezTo>
                  <a:pt x="11720" y="8463"/>
                  <a:pt x="11584" y="8376"/>
                  <a:pt x="11633" y="8288"/>
                </a:cubicBezTo>
                <a:cubicBezTo>
                  <a:pt x="11681" y="8259"/>
                  <a:pt x="11711" y="8327"/>
                  <a:pt x="11740" y="8366"/>
                </a:cubicBezTo>
                <a:cubicBezTo>
                  <a:pt x="11837" y="8492"/>
                  <a:pt x="11778" y="8327"/>
                  <a:pt x="11885" y="8550"/>
                </a:cubicBezTo>
                <a:cubicBezTo>
                  <a:pt x="11914" y="8608"/>
                  <a:pt x="11982" y="8734"/>
                  <a:pt x="12050" y="8754"/>
                </a:cubicBezTo>
                <a:cubicBezTo>
                  <a:pt x="12079" y="8676"/>
                  <a:pt x="12011" y="8686"/>
                  <a:pt x="11992" y="8608"/>
                </a:cubicBezTo>
                <a:cubicBezTo>
                  <a:pt x="12030" y="8599"/>
                  <a:pt x="12050" y="8608"/>
                  <a:pt x="12060" y="8570"/>
                </a:cubicBezTo>
                <a:cubicBezTo>
                  <a:pt x="12011" y="8540"/>
                  <a:pt x="12001" y="8560"/>
                  <a:pt x="11963" y="8540"/>
                </a:cubicBezTo>
                <a:cubicBezTo>
                  <a:pt x="11895" y="8521"/>
                  <a:pt x="11943" y="8521"/>
                  <a:pt x="11904" y="8463"/>
                </a:cubicBezTo>
                <a:cubicBezTo>
                  <a:pt x="11875" y="8414"/>
                  <a:pt x="11807" y="8385"/>
                  <a:pt x="11788" y="8327"/>
                </a:cubicBezTo>
                <a:cubicBezTo>
                  <a:pt x="11875" y="8298"/>
                  <a:pt x="11982" y="8308"/>
                  <a:pt x="12069" y="8337"/>
                </a:cubicBezTo>
                <a:cubicBezTo>
                  <a:pt x="12137" y="8366"/>
                  <a:pt x="12166" y="8414"/>
                  <a:pt x="12244" y="8405"/>
                </a:cubicBezTo>
                <a:cubicBezTo>
                  <a:pt x="12341" y="8395"/>
                  <a:pt x="12282" y="8414"/>
                  <a:pt x="12321" y="8366"/>
                </a:cubicBezTo>
                <a:cubicBezTo>
                  <a:pt x="12215" y="8337"/>
                  <a:pt x="12060" y="8317"/>
                  <a:pt x="11972" y="8240"/>
                </a:cubicBezTo>
                <a:cubicBezTo>
                  <a:pt x="12040" y="8221"/>
                  <a:pt x="12079" y="8221"/>
                  <a:pt x="12127" y="8182"/>
                </a:cubicBezTo>
                <a:cubicBezTo>
                  <a:pt x="12089" y="8153"/>
                  <a:pt x="12050" y="8162"/>
                  <a:pt x="12011" y="8172"/>
                </a:cubicBezTo>
                <a:cubicBezTo>
                  <a:pt x="11769" y="8250"/>
                  <a:pt x="11788" y="8288"/>
                  <a:pt x="11662" y="8221"/>
                </a:cubicBezTo>
                <a:cubicBezTo>
                  <a:pt x="11701" y="8114"/>
                  <a:pt x="11895" y="8114"/>
                  <a:pt x="11943" y="8027"/>
                </a:cubicBezTo>
                <a:cubicBezTo>
                  <a:pt x="11875" y="7978"/>
                  <a:pt x="11681" y="8143"/>
                  <a:pt x="11633" y="8182"/>
                </a:cubicBezTo>
                <a:cubicBezTo>
                  <a:pt x="11594" y="8211"/>
                  <a:pt x="11507" y="8250"/>
                  <a:pt x="11439" y="8250"/>
                </a:cubicBezTo>
                <a:cubicBezTo>
                  <a:pt x="11352" y="8250"/>
                  <a:pt x="11352" y="8172"/>
                  <a:pt x="11274" y="8162"/>
                </a:cubicBezTo>
                <a:cubicBezTo>
                  <a:pt x="11197" y="8153"/>
                  <a:pt x="11109" y="8191"/>
                  <a:pt x="11042" y="8172"/>
                </a:cubicBezTo>
                <a:cubicBezTo>
                  <a:pt x="10945" y="8143"/>
                  <a:pt x="11003" y="8114"/>
                  <a:pt x="10848" y="8133"/>
                </a:cubicBezTo>
                <a:cubicBezTo>
                  <a:pt x="10664" y="8162"/>
                  <a:pt x="10654" y="8317"/>
                  <a:pt x="10460" y="8240"/>
                </a:cubicBezTo>
                <a:cubicBezTo>
                  <a:pt x="10324" y="8191"/>
                  <a:pt x="10276" y="8085"/>
                  <a:pt x="10169" y="8017"/>
                </a:cubicBezTo>
                <a:cubicBezTo>
                  <a:pt x="10072" y="7959"/>
                  <a:pt x="9840" y="7939"/>
                  <a:pt x="9733" y="7988"/>
                </a:cubicBezTo>
                <a:cubicBezTo>
                  <a:pt x="9597" y="8056"/>
                  <a:pt x="9578" y="8182"/>
                  <a:pt x="9432" y="8211"/>
                </a:cubicBezTo>
                <a:cubicBezTo>
                  <a:pt x="9287" y="8250"/>
                  <a:pt x="9142" y="8162"/>
                  <a:pt x="9006" y="8133"/>
                </a:cubicBezTo>
                <a:cubicBezTo>
                  <a:pt x="9006" y="7998"/>
                  <a:pt x="9025" y="7707"/>
                  <a:pt x="9083" y="7610"/>
                </a:cubicBezTo>
                <a:cubicBezTo>
                  <a:pt x="9200" y="7649"/>
                  <a:pt x="9442" y="7881"/>
                  <a:pt x="9675" y="7842"/>
                </a:cubicBezTo>
                <a:cubicBezTo>
                  <a:pt x="9810" y="7823"/>
                  <a:pt x="9830" y="7668"/>
                  <a:pt x="9966" y="7765"/>
                </a:cubicBezTo>
                <a:cubicBezTo>
                  <a:pt x="10043" y="7823"/>
                  <a:pt x="10130" y="7930"/>
                  <a:pt x="10237" y="7939"/>
                </a:cubicBezTo>
                <a:cubicBezTo>
                  <a:pt x="10218" y="7872"/>
                  <a:pt x="10247" y="7910"/>
                  <a:pt x="10179" y="7872"/>
                </a:cubicBezTo>
                <a:cubicBezTo>
                  <a:pt x="10121" y="7842"/>
                  <a:pt x="10014" y="7765"/>
                  <a:pt x="9985" y="7716"/>
                </a:cubicBezTo>
                <a:cubicBezTo>
                  <a:pt x="10014" y="7687"/>
                  <a:pt x="10227" y="7639"/>
                  <a:pt x="10315" y="7658"/>
                </a:cubicBezTo>
                <a:cubicBezTo>
                  <a:pt x="10441" y="7697"/>
                  <a:pt x="10441" y="7765"/>
                  <a:pt x="10615" y="7765"/>
                </a:cubicBezTo>
                <a:cubicBezTo>
                  <a:pt x="10828" y="7755"/>
                  <a:pt x="10751" y="7736"/>
                  <a:pt x="10964" y="7784"/>
                </a:cubicBezTo>
                <a:cubicBezTo>
                  <a:pt x="11071" y="7813"/>
                  <a:pt x="11226" y="7842"/>
                  <a:pt x="11313" y="7784"/>
                </a:cubicBezTo>
                <a:cubicBezTo>
                  <a:pt x="11303" y="7736"/>
                  <a:pt x="11303" y="7746"/>
                  <a:pt x="11274" y="7716"/>
                </a:cubicBezTo>
                <a:lnTo>
                  <a:pt x="11245" y="7775"/>
                </a:lnTo>
                <a:cubicBezTo>
                  <a:pt x="11129" y="7775"/>
                  <a:pt x="10993" y="7765"/>
                  <a:pt x="10896" y="7716"/>
                </a:cubicBezTo>
                <a:cubicBezTo>
                  <a:pt x="10799" y="7668"/>
                  <a:pt x="10993" y="7552"/>
                  <a:pt x="11061" y="7532"/>
                </a:cubicBezTo>
                <a:cubicBezTo>
                  <a:pt x="11148" y="7513"/>
                  <a:pt x="11313" y="7523"/>
                  <a:pt x="11371" y="7484"/>
                </a:cubicBezTo>
                <a:cubicBezTo>
                  <a:pt x="11342" y="7406"/>
                  <a:pt x="11274" y="7503"/>
                  <a:pt x="11158" y="7435"/>
                </a:cubicBezTo>
                <a:cubicBezTo>
                  <a:pt x="11119" y="7406"/>
                  <a:pt x="10993" y="7503"/>
                  <a:pt x="10945" y="7523"/>
                </a:cubicBezTo>
                <a:cubicBezTo>
                  <a:pt x="10848" y="7571"/>
                  <a:pt x="10867" y="7629"/>
                  <a:pt x="10790" y="7687"/>
                </a:cubicBezTo>
                <a:cubicBezTo>
                  <a:pt x="10751" y="7726"/>
                  <a:pt x="10596" y="7726"/>
                  <a:pt x="10528" y="7707"/>
                </a:cubicBezTo>
                <a:cubicBezTo>
                  <a:pt x="10382" y="7678"/>
                  <a:pt x="10431" y="7639"/>
                  <a:pt x="10392" y="7532"/>
                </a:cubicBezTo>
                <a:cubicBezTo>
                  <a:pt x="10334" y="7561"/>
                  <a:pt x="10382" y="7561"/>
                  <a:pt x="10344" y="7610"/>
                </a:cubicBezTo>
                <a:lnTo>
                  <a:pt x="10208" y="7590"/>
                </a:lnTo>
                <a:cubicBezTo>
                  <a:pt x="10247" y="7503"/>
                  <a:pt x="10266" y="7552"/>
                  <a:pt x="10285" y="7455"/>
                </a:cubicBezTo>
                <a:cubicBezTo>
                  <a:pt x="10237" y="7474"/>
                  <a:pt x="10189" y="7523"/>
                  <a:pt x="10150" y="7571"/>
                </a:cubicBezTo>
                <a:lnTo>
                  <a:pt x="10130" y="7590"/>
                </a:lnTo>
                <a:cubicBezTo>
                  <a:pt x="10101" y="7629"/>
                  <a:pt x="10159" y="7590"/>
                  <a:pt x="10101" y="7629"/>
                </a:cubicBezTo>
                <a:cubicBezTo>
                  <a:pt x="10004" y="7687"/>
                  <a:pt x="9956" y="7600"/>
                  <a:pt x="9820" y="7707"/>
                </a:cubicBezTo>
                <a:cubicBezTo>
                  <a:pt x="9762" y="7755"/>
                  <a:pt x="9694" y="7833"/>
                  <a:pt x="9568" y="7804"/>
                </a:cubicBezTo>
                <a:cubicBezTo>
                  <a:pt x="9432" y="7784"/>
                  <a:pt x="9171" y="7610"/>
                  <a:pt x="9112" y="7542"/>
                </a:cubicBezTo>
                <a:cubicBezTo>
                  <a:pt x="9122" y="7484"/>
                  <a:pt x="9161" y="7435"/>
                  <a:pt x="9180" y="7358"/>
                </a:cubicBezTo>
                <a:cubicBezTo>
                  <a:pt x="9200" y="7280"/>
                  <a:pt x="9200" y="7241"/>
                  <a:pt x="9238" y="7174"/>
                </a:cubicBezTo>
                <a:cubicBezTo>
                  <a:pt x="9646" y="7164"/>
                  <a:pt x="9646" y="7523"/>
                  <a:pt x="9898" y="7445"/>
                </a:cubicBezTo>
                <a:cubicBezTo>
                  <a:pt x="9869" y="7338"/>
                  <a:pt x="9869" y="7426"/>
                  <a:pt x="9762" y="7397"/>
                </a:cubicBezTo>
                <a:cubicBezTo>
                  <a:pt x="9675" y="7367"/>
                  <a:pt x="9597" y="7251"/>
                  <a:pt x="9529" y="7203"/>
                </a:cubicBezTo>
                <a:cubicBezTo>
                  <a:pt x="9481" y="7164"/>
                  <a:pt x="9432" y="7164"/>
                  <a:pt x="9384" y="7135"/>
                </a:cubicBezTo>
                <a:cubicBezTo>
                  <a:pt x="9403" y="7096"/>
                  <a:pt x="9461" y="7057"/>
                  <a:pt x="9491" y="7028"/>
                </a:cubicBezTo>
                <a:cubicBezTo>
                  <a:pt x="9549" y="6970"/>
                  <a:pt x="9520" y="6941"/>
                  <a:pt x="9617" y="6931"/>
                </a:cubicBezTo>
                <a:cubicBezTo>
                  <a:pt x="9626" y="6941"/>
                  <a:pt x="9762" y="7193"/>
                  <a:pt x="9888" y="7125"/>
                </a:cubicBezTo>
                <a:cubicBezTo>
                  <a:pt x="9859" y="7067"/>
                  <a:pt x="9781" y="7086"/>
                  <a:pt x="9723" y="7018"/>
                </a:cubicBezTo>
                <a:cubicBezTo>
                  <a:pt x="9704" y="6999"/>
                  <a:pt x="9626" y="6873"/>
                  <a:pt x="9617" y="6863"/>
                </a:cubicBezTo>
                <a:cubicBezTo>
                  <a:pt x="9665" y="6815"/>
                  <a:pt x="9704" y="6747"/>
                  <a:pt x="9772" y="6708"/>
                </a:cubicBezTo>
                <a:cubicBezTo>
                  <a:pt x="10062" y="6505"/>
                  <a:pt x="9917" y="6592"/>
                  <a:pt x="10169" y="6776"/>
                </a:cubicBezTo>
                <a:cubicBezTo>
                  <a:pt x="10295" y="6863"/>
                  <a:pt x="10218" y="6922"/>
                  <a:pt x="10334" y="6989"/>
                </a:cubicBezTo>
                <a:cubicBezTo>
                  <a:pt x="10334" y="6931"/>
                  <a:pt x="10315" y="6980"/>
                  <a:pt x="10305" y="6883"/>
                </a:cubicBezTo>
                <a:cubicBezTo>
                  <a:pt x="10392" y="6912"/>
                  <a:pt x="10489" y="6989"/>
                  <a:pt x="10586" y="6989"/>
                </a:cubicBezTo>
                <a:lnTo>
                  <a:pt x="10605" y="6980"/>
                </a:lnTo>
                <a:cubicBezTo>
                  <a:pt x="10576" y="6941"/>
                  <a:pt x="10489" y="6912"/>
                  <a:pt x="10441" y="6902"/>
                </a:cubicBezTo>
                <a:cubicBezTo>
                  <a:pt x="10334" y="6863"/>
                  <a:pt x="10218" y="6766"/>
                  <a:pt x="10140" y="6699"/>
                </a:cubicBezTo>
                <a:cubicBezTo>
                  <a:pt x="10082" y="6640"/>
                  <a:pt x="10043" y="6640"/>
                  <a:pt x="10033" y="6534"/>
                </a:cubicBezTo>
                <a:cubicBezTo>
                  <a:pt x="10121" y="6505"/>
                  <a:pt x="10169" y="6485"/>
                  <a:pt x="10237" y="6553"/>
                </a:cubicBezTo>
                <a:cubicBezTo>
                  <a:pt x="10305" y="6621"/>
                  <a:pt x="10411" y="6689"/>
                  <a:pt x="10499" y="6728"/>
                </a:cubicBezTo>
                <a:cubicBezTo>
                  <a:pt x="10538" y="6747"/>
                  <a:pt x="10567" y="6757"/>
                  <a:pt x="10596" y="6786"/>
                </a:cubicBezTo>
                <a:cubicBezTo>
                  <a:pt x="10693" y="6854"/>
                  <a:pt x="10664" y="6902"/>
                  <a:pt x="10770" y="6922"/>
                </a:cubicBezTo>
                <a:cubicBezTo>
                  <a:pt x="10741" y="6825"/>
                  <a:pt x="10625" y="6737"/>
                  <a:pt x="10518" y="6689"/>
                </a:cubicBezTo>
                <a:cubicBezTo>
                  <a:pt x="10450" y="6650"/>
                  <a:pt x="10441" y="6631"/>
                  <a:pt x="10382" y="6602"/>
                </a:cubicBezTo>
                <a:cubicBezTo>
                  <a:pt x="10305" y="6553"/>
                  <a:pt x="10276" y="6582"/>
                  <a:pt x="10256" y="6485"/>
                </a:cubicBezTo>
                <a:cubicBezTo>
                  <a:pt x="10315" y="6456"/>
                  <a:pt x="10344" y="6456"/>
                  <a:pt x="10402" y="6427"/>
                </a:cubicBezTo>
                <a:cubicBezTo>
                  <a:pt x="10508" y="6379"/>
                  <a:pt x="10586" y="6350"/>
                  <a:pt x="10654" y="6253"/>
                </a:cubicBezTo>
                <a:cubicBezTo>
                  <a:pt x="10693" y="6204"/>
                  <a:pt x="10702" y="6165"/>
                  <a:pt x="10741" y="6136"/>
                </a:cubicBezTo>
                <a:cubicBezTo>
                  <a:pt x="10848" y="6146"/>
                  <a:pt x="10945" y="6185"/>
                  <a:pt x="10993" y="6253"/>
                </a:cubicBezTo>
                <a:cubicBezTo>
                  <a:pt x="11158" y="6495"/>
                  <a:pt x="11051" y="6825"/>
                  <a:pt x="11323" y="6912"/>
                </a:cubicBezTo>
                <a:cubicBezTo>
                  <a:pt x="11362" y="6931"/>
                  <a:pt x="11381" y="6922"/>
                  <a:pt x="11410" y="6902"/>
                </a:cubicBezTo>
                <a:cubicBezTo>
                  <a:pt x="11265" y="6805"/>
                  <a:pt x="11168" y="6844"/>
                  <a:pt x="11168" y="6592"/>
                </a:cubicBezTo>
                <a:cubicBezTo>
                  <a:pt x="11245" y="6592"/>
                  <a:pt x="11303" y="6640"/>
                  <a:pt x="11381" y="6660"/>
                </a:cubicBezTo>
                <a:lnTo>
                  <a:pt x="11458" y="6660"/>
                </a:lnTo>
                <a:cubicBezTo>
                  <a:pt x="11420" y="6631"/>
                  <a:pt x="11294" y="6602"/>
                  <a:pt x="11235" y="6573"/>
                </a:cubicBezTo>
                <a:cubicBezTo>
                  <a:pt x="11080" y="6485"/>
                  <a:pt x="11168" y="6388"/>
                  <a:pt x="10993" y="6185"/>
                </a:cubicBezTo>
                <a:cubicBezTo>
                  <a:pt x="10954" y="6146"/>
                  <a:pt x="10838" y="6107"/>
                  <a:pt x="10770" y="6088"/>
                </a:cubicBezTo>
                <a:cubicBezTo>
                  <a:pt x="10780" y="6010"/>
                  <a:pt x="10809" y="5942"/>
                  <a:pt x="10838" y="5884"/>
                </a:cubicBezTo>
                <a:cubicBezTo>
                  <a:pt x="10925" y="5913"/>
                  <a:pt x="11090" y="6030"/>
                  <a:pt x="11168" y="6078"/>
                </a:cubicBezTo>
                <a:cubicBezTo>
                  <a:pt x="11245" y="6136"/>
                  <a:pt x="11284" y="6224"/>
                  <a:pt x="11323" y="6330"/>
                </a:cubicBezTo>
                <a:cubicBezTo>
                  <a:pt x="11342" y="6408"/>
                  <a:pt x="11313" y="6398"/>
                  <a:pt x="11381" y="6408"/>
                </a:cubicBezTo>
                <a:cubicBezTo>
                  <a:pt x="11391" y="6379"/>
                  <a:pt x="11332" y="6262"/>
                  <a:pt x="11323" y="6204"/>
                </a:cubicBezTo>
                <a:cubicBezTo>
                  <a:pt x="11449" y="6214"/>
                  <a:pt x="11468" y="6291"/>
                  <a:pt x="11526" y="6233"/>
                </a:cubicBezTo>
                <a:cubicBezTo>
                  <a:pt x="11332" y="6165"/>
                  <a:pt x="11032" y="5952"/>
                  <a:pt x="10867" y="5836"/>
                </a:cubicBezTo>
                <a:cubicBezTo>
                  <a:pt x="10877" y="5603"/>
                  <a:pt x="11042" y="5477"/>
                  <a:pt x="11235" y="5390"/>
                </a:cubicBezTo>
                <a:cubicBezTo>
                  <a:pt x="11342" y="5487"/>
                  <a:pt x="11332" y="5613"/>
                  <a:pt x="11362" y="5739"/>
                </a:cubicBezTo>
                <a:cubicBezTo>
                  <a:pt x="11381" y="5787"/>
                  <a:pt x="11342" y="5758"/>
                  <a:pt x="11391" y="5787"/>
                </a:cubicBezTo>
                <a:cubicBezTo>
                  <a:pt x="11410" y="5768"/>
                  <a:pt x="11429" y="5787"/>
                  <a:pt x="11410" y="5681"/>
                </a:cubicBezTo>
                <a:cubicBezTo>
                  <a:pt x="11400" y="5632"/>
                  <a:pt x="11391" y="5632"/>
                  <a:pt x="11391" y="5564"/>
                </a:cubicBezTo>
                <a:lnTo>
                  <a:pt x="11711" y="5797"/>
                </a:lnTo>
                <a:cubicBezTo>
                  <a:pt x="11691" y="5875"/>
                  <a:pt x="11497" y="6175"/>
                  <a:pt x="11691" y="6194"/>
                </a:cubicBezTo>
                <a:cubicBezTo>
                  <a:pt x="11633" y="6010"/>
                  <a:pt x="11681" y="5942"/>
                  <a:pt x="11759" y="5816"/>
                </a:cubicBezTo>
                <a:cubicBezTo>
                  <a:pt x="11817" y="5826"/>
                  <a:pt x="11817" y="5836"/>
                  <a:pt x="11866" y="5855"/>
                </a:cubicBezTo>
                <a:cubicBezTo>
                  <a:pt x="11875" y="5971"/>
                  <a:pt x="11817" y="6088"/>
                  <a:pt x="11807" y="6204"/>
                </a:cubicBezTo>
                <a:cubicBezTo>
                  <a:pt x="11807" y="6253"/>
                  <a:pt x="11798" y="6262"/>
                  <a:pt x="11856" y="6262"/>
                </a:cubicBezTo>
                <a:cubicBezTo>
                  <a:pt x="11866" y="6156"/>
                  <a:pt x="11846" y="6010"/>
                  <a:pt x="11924" y="5942"/>
                </a:cubicBezTo>
                <a:cubicBezTo>
                  <a:pt x="11933" y="5962"/>
                  <a:pt x="11972" y="6001"/>
                  <a:pt x="11982" y="6020"/>
                </a:cubicBezTo>
                <a:cubicBezTo>
                  <a:pt x="12040" y="6098"/>
                  <a:pt x="11924" y="6301"/>
                  <a:pt x="12040" y="6350"/>
                </a:cubicBezTo>
                <a:cubicBezTo>
                  <a:pt x="12040" y="6204"/>
                  <a:pt x="11992" y="6194"/>
                  <a:pt x="12069" y="6059"/>
                </a:cubicBezTo>
                <a:cubicBezTo>
                  <a:pt x="12302" y="6049"/>
                  <a:pt x="12486" y="6185"/>
                  <a:pt x="12544" y="6175"/>
                </a:cubicBezTo>
                <a:cubicBezTo>
                  <a:pt x="12505" y="6098"/>
                  <a:pt x="12379" y="6068"/>
                  <a:pt x="12282" y="6039"/>
                </a:cubicBezTo>
                <a:cubicBezTo>
                  <a:pt x="12156" y="6010"/>
                  <a:pt x="12021" y="6059"/>
                  <a:pt x="11992" y="5913"/>
                </a:cubicBezTo>
                <a:cubicBezTo>
                  <a:pt x="12118" y="5923"/>
                  <a:pt x="12234" y="5913"/>
                  <a:pt x="12350" y="5942"/>
                </a:cubicBezTo>
                <a:cubicBezTo>
                  <a:pt x="12379" y="5952"/>
                  <a:pt x="12379" y="5952"/>
                  <a:pt x="12408" y="5952"/>
                </a:cubicBezTo>
                <a:lnTo>
                  <a:pt x="12447" y="5942"/>
                </a:lnTo>
                <a:cubicBezTo>
                  <a:pt x="12350" y="5875"/>
                  <a:pt x="12215" y="5884"/>
                  <a:pt x="12079" y="5875"/>
                </a:cubicBezTo>
                <a:cubicBezTo>
                  <a:pt x="11875" y="5865"/>
                  <a:pt x="11332" y="5545"/>
                  <a:pt x="11294" y="5351"/>
                </a:cubicBezTo>
                <a:cubicBezTo>
                  <a:pt x="11332" y="5332"/>
                  <a:pt x="11449" y="5283"/>
                  <a:pt x="11507" y="5264"/>
                </a:cubicBezTo>
                <a:cubicBezTo>
                  <a:pt x="11614" y="5225"/>
                  <a:pt x="11623" y="5215"/>
                  <a:pt x="11701" y="5167"/>
                </a:cubicBezTo>
                <a:cubicBezTo>
                  <a:pt x="11769" y="5196"/>
                  <a:pt x="11837" y="5225"/>
                  <a:pt x="11885" y="5274"/>
                </a:cubicBezTo>
                <a:cubicBezTo>
                  <a:pt x="11895" y="5293"/>
                  <a:pt x="11866" y="5303"/>
                  <a:pt x="11866" y="5332"/>
                </a:cubicBezTo>
                <a:cubicBezTo>
                  <a:pt x="11866" y="5370"/>
                  <a:pt x="11885" y="5390"/>
                  <a:pt x="11895" y="5429"/>
                </a:cubicBezTo>
                <a:cubicBezTo>
                  <a:pt x="11914" y="5487"/>
                  <a:pt x="11914" y="5574"/>
                  <a:pt x="11953" y="5613"/>
                </a:cubicBezTo>
                <a:cubicBezTo>
                  <a:pt x="11972" y="5584"/>
                  <a:pt x="11972" y="5613"/>
                  <a:pt x="11963" y="5545"/>
                </a:cubicBezTo>
                <a:cubicBezTo>
                  <a:pt x="11963" y="5458"/>
                  <a:pt x="11924" y="5400"/>
                  <a:pt x="11924" y="5303"/>
                </a:cubicBezTo>
                <a:cubicBezTo>
                  <a:pt x="11982" y="5322"/>
                  <a:pt x="11963" y="5322"/>
                  <a:pt x="12011" y="5351"/>
                </a:cubicBezTo>
                <a:cubicBezTo>
                  <a:pt x="11992" y="5400"/>
                  <a:pt x="11982" y="5390"/>
                  <a:pt x="11992" y="5448"/>
                </a:cubicBezTo>
                <a:lnTo>
                  <a:pt x="12011" y="5506"/>
                </a:lnTo>
                <a:cubicBezTo>
                  <a:pt x="12021" y="5506"/>
                  <a:pt x="12021" y="5516"/>
                  <a:pt x="12021" y="5516"/>
                </a:cubicBezTo>
                <a:cubicBezTo>
                  <a:pt x="12050" y="5555"/>
                  <a:pt x="12011" y="5516"/>
                  <a:pt x="12050" y="5545"/>
                </a:cubicBezTo>
                <a:lnTo>
                  <a:pt x="12050" y="5400"/>
                </a:lnTo>
                <a:cubicBezTo>
                  <a:pt x="12205" y="5429"/>
                  <a:pt x="12273" y="5622"/>
                  <a:pt x="12389" y="5681"/>
                </a:cubicBezTo>
                <a:lnTo>
                  <a:pt x="12389" y="5584"/>
                </a:lnTo>
                <a:cubicBezTo>
                  <a:pt x="12554" y="5603"/>
                  <a:pt x="12651" y="5661"/>
                  <a:pt x="12767" y="5768"/>
                </a:cubicBezTo>
                <a:cubicBezTo>
                  <a:pt x="12796" y="5797"/>
                  <a:pt x="12845" y="5855"/>
                  <a:pt x="12864" y="5826"/>
                </a:cubicBezTo>
                <a:cubicBezTo>
                  <a:pt x="12893" y="5797"/>
                  <a:pt x="12651" y="5593"/>
                  <a:pt x="12496" y="5555"/>
                </a:cubicBezTo>
                <a:cubicBezTo>
                  <a:pt x="12438" y="5545"/>
                  <a:pt x="12341" y="5545"/>
                  <a:pt x="12292" y="5526"/>
                </a:cubicBezTo>
                <a:cubicBezTo>
                  <a:pt x="12263" y="5516"/>
                  <a:pt x="12205" y="5448"/>
                  <a:pt x="12166" y="5419"/>
                </a:cubicBezTo>
                <a:cubicBezTo>
                  <a:pt x="12040" y="5322"/>
                  <a:pt x="11875" y="5225"/>
                  <a:pt x="11759" y="5138"/>
                </a:cubicBezTo>
                <a:cubicBezTo>
                  <a:pt x="11769" y="5060"/>
                  <a:pt x="11817" y="5002"/>
                  <a:pt x="11875" y="4973"/>
                </a:cubicBezTo>
                <a:cubicBezTo>
                  <a:pt x="11914" y="5002"/>
                  <a:pt x="11943" y="5051"/>
                  <a:pt x="11992" y="5070"/>
                </a:cubicBezTo>
                <a:cubicBezTo>
                  <a:pt x="11963" y="4963"/>
                  <a:pt x="11846" y="4963"/>
                  <a:pt x="12001" y="4799"/>
                </a:cubicBezTo>
                <a:cubicBezTo>
                  <a:pt x="12108" y="4837"/>
                  <a:pt x="12215" y="4934"/>
                  <a:pt x="12321" y="5002"/>
                </a:cubicBezTo>
                <a:cubicBezTo>
                  <a:pt x="12321" y="5099"/>
                  <a:pt x="12331" y="5080"/>
                  <a:pt x="12341" y="5157"/>
                </a:cubicBezTo>
                <a:cubicBezTo>
                  <a:pt x="12350" y="5215"/>
                  <a:pt x="12331" y="5244"/>
                  <a:pt x="12341" y="5293"/>
                </a:cubicBezTo>
                <a:cubicBezTo>
                  <a:pt x="12438" y="5254"/>
                  <a:pt x="12360" y="5128"/>
                  <a:pt x="12370" y="5041"/>
                </a:cubicBezTo>
                <a:cubicBezTo>
                  <a:pt x="12622" y="5089"/>
                  <a:pt x="12486" y="5303"/>
                  <a:pt x="12573" y="5361"/>
                </a:cubicBezTo>
                <a:cubicBezTo>
                  <a:pt x="12602" y="5312"/>
                  <a:pt x="12593" y="5244"/>
                  <a:pt x="12583" y="5186"/>
                </a:cubicBezTo>
                <a:cubicBezTo>
                  <a:pt x="12583" y="5186"/>
                  <a:pt x="12583" y="5177"/>
                  <a:pt x="12593" y="5177"/>
                </a:cubicBezTo>
                <a:lnTo>
                  <a:pt x="12641" y="5138"/>
                </a:lnTo>
                <a:cubicBezTo>
                  <a:pt x="12612" y="5109"/>
                  <a:pt x="12525" y="5080"/>
                  <a:pt x="12486" y="5051"/>
                </a:cubicBezTo>
                <a:cubicBezTo>
                  <a:pt x="12428" y="5012"/>
                  <a:pt x="12389" y="4983"/>
                  <a:pt x="12331" y="4954"/>
                </a:cubicBezTo>
                <a:cubicBezTo>
                  <a:pt x="12253" y="4925"/>
                  <a:pt x="12079" y="4818"/>
                  <a:pt x="12050" y="4750"/>
                </a:cubicBezTo>
                <a:cubicBezTo>
                  <a:pt x="12079" y="4702"/>
                  <a:pt x="12098" y="4692"/>
                  <a:pt x="12176" y="4682"/>
                </a:cubicBezTo>
                <a:cubicBezTo>
                  <a:pt x="12505" y="4624"/>
                  <a:pt x="12321" y="4702"/>
                  <a:pt x="12476" y="4731"/>
                </a:cubicBezTo>
                <a:cubicBezTo>
                  <a:pt x="12467" y="4663"/>
                  <a:pt x="12457" y="4702"/>
                  <a:pt x="12438" y="4624"/>
                </a:cubicBezTo>
                <a:cubicBezTo>
                  <a:pt x="12554" y="4595"/>
                  <a:pt x="12680" y="4556"/>
                  <a:pt x="12806" y="4556"/>
                </a:cubicBezTo>
                <a:cubicBezTo>
                  <a:pt x="12874" y="4653"/>
                  <a:pt x="12903" y="4721"/>
                  <a:pt x="13000" y="4818"/>
                </a:cubicBezTo>
                <a:cubicBezTo>
                  <a:pt x="13252" y="5051"/>
                  <a:pt x="13145" y="5041"/>
                  <a:pt x="13126" y="5215"/>
                </a:cubicBezTo>
                <a:cubicBezTo>
                  <a:pt x="13126" y="5244"/>
                  <a:pt x="13126" y="5322"/>
                  <a:pt x="13126" y="5370"/>
                </a:cubicBezTo>
                <a:cubicBezTo>
                  <a:pt x="13126" y="5516"/>
                  <a:pt x="13077" y="5496"/>
                  <a:pt x="13058" y="5603"/>
                </a:cubicBezTo>
                <a:cubicBezTo>
                  <a:pt x="13048" y="5652"/>
                  <a:pt x="13058" y="5710"/>
                  <a:pt x="13058" y="5758"/>
                </a:cubicBezTo>
                <a:cubicBezTo>
                  <a:pt x="13048" y="5816"/>
                  <a:pt x="13029" y="5845"/>
                  <a:pt x="13019" y="5894"/>
                </a:cubicBezTo>
                <a:cubicBezTo>
                  <a:pt x="13010" y="5981"/>
                  <a:pt x="13058" y="6088"/>
                  <a:pt x="13048" y="6175"/>
                </a:cubicBezTo>
                <a:cubicBezTo>
                  <a:pt x="13048" y="6233"/>
                  <a:pt x="13039" y="6311"/>
                  <a:pt x="13048" y="6379"/>
                </a:cubicBezTo>
                <a:cubicBezTo>
                  <a:pt x="13068" y="6456"/>
                  <a:pt x="13039" y="6417"/>
                  <a:pt x="13087" y="6437"/>
                </a:cubicBezTo>
                <a:cubicBezTo>
                  <a:pt x="13116" y="6379"/>
                  <a:pt x="13077" y="6301"/>
                  <a:pt x="13087" y="6214"/>
                </a:cubicBezTo>
                <a:cubicBezTo>
                  <a:pt x="13106" y="6107"/>
                  <a:pt x="13087" y="6098"/>
                  <a:pt x="13068" y="5981"/>
                </a:cubicBezTo>
                <a:cubicBezTo>
                  <a:pt x="13058" y="5875"/>
                  <a:pt x="13106" y="5845"/>
                  <a:pt x="13106" y="5758"/>
                </a:cubicBezTo>
                <a:cubicBezTo>
                  <a:pt x="13106" y="5642"/>
                  <a:pt x="13077" y="5622"/>
                  <a:pt x="13145" y="5535"/>
                </a:cubicBezTo>
                <a:lnTo>
                  <a:pt x="13339" y="5749"/>
                </a:lnTo>
                <a:cubicBezTo>
                  <a:pt x="13378" y="5826"/>
                  <a:pt x="13368" y="5923"/>
                  <a:pt x="13388" y="6001"/>
                </a:cubicBezTo>
                <a:lnTo>
                  <a:pt x="13407" y="6088"/>
                </a:lnTo>
                <a:cubicBezTo>
                  <a:pt x="13417" y="6078"/>
                  <a:pt x="13417" y="6068"/>
                  <a:pt x="13417" y="6068"/>
                </a:cubicBezTo>
                <a:cubicBezTo>
                  <a:pt x="13417" y="6078"/>
                  <a:pt x="13426" y="6068"/>
                  <a:pt x="13426" y="6059"/>
                </a:cubicBezTo>
                <a:lnTo>
                  <a:pt x="13417" y="5952"/>
                </a:lnTo>
                <a:cubicBezTo>
                  <a:pt x="13407" y="5904"/>
                  <a:pt x="13397" y="5865"/>
                  <a:pt x="13407" y="5807"/>
                </a:cubicBezTo>
                <a:cubicBezTo>
                  <a:pt x="13523" y="5797"/>
                  <a:pt x="13795" y="6030"/>
                  <a:pt x="13950" y="6020"/>
                </a:cubicBezTo>
                <a:lnTo>
                  <a:pt x="13998" y="6001"/>
                </a:lnTo>
                <a:cubicBezTo>
                  <a:pt x="13950" y="5971"/>
                  <a:pt x="13892" y="5971"/>
                  <a:pt x="13824" y="5952"/>
                </a:cubicBezTo>
                <a:lnTo>
                  <a:pt x="13669" y="5875"/>
                </a:lnTo>
                <a:cubicBezTo>
                  <a:pt x="13426" y="5758"/>
                  <a:pt x="13223" y="5690"/>
                  <a:pt x="13184" y="5390"/>
                </a:cubicBezTo>
                <a:cubicBezTo>
                  <a:pt x="13165" y="5186"/>
                  <a:pt x="13174" y="5196"/>
                  <a:pt x="13233" y="5012"/>
                </a:cubicBezTo>
                <a:lnTo>
                  <a:pt x="13485" y="5012"/>
                </a:lnTo>
                <a:cubicBezTo>
                  <a:pt x="13543" y="5080"/>
                  <a:pt x="13640" y="5274"/>
                  <a:pt x="13708" y="5293"/>
                </a:cubicBezTo>
                <a:cubicBezTo>
                  <a:pt x="13708" y="5235"/>
                  <a:pt x="13543" y="5051"/>
                  <a:pt x="13572" y="5012"/>
                </a:cubicBezTo>
                <a:cubicBezTo>
                  <a:pt x="13630" y="4973"/>
                  <a:pt x="13717" y="5012"/>
                  <a:pt x="13775" y="5002"/>
                </a:cubicBezTo>
                <a:cubicBezTo>
                  <a:pt x="13756" y="4876"/>
                  <a:pt x="13300" y="5031"/>
                  <a:pt x="13184" y="4944"/>
                </a:cubicBezTo>
                <a:cubicBezTo>
                  <a:pt x="13165" y="4925"/>
                  <a:pt x="13126" y="4866"/>
                  <a:pt x="13106" y="4847"/>
                </a:cubicBezTo>
                <a:cubicBezTo>
                  <a:pt x="13029" y="4769"/>
                  <a:pt x="12670" y="4556"/>
                  <a:pt x="13029" y="4450"/>
                </a:cubicBezTo>
                <a:cubicBezTo>
                  <a:pt x="13155" y="4411"/>
                  <a:pt x="13349" y="4576"/>
                  <a:pt x="13407" y="4672"/>
                </a:cubicBezTo>
                <a:cubicBezTo>
                  <a:pt x="13446" y="4721"/>
                  <a:pt x="13426" y="4721"/>
                  <a:pt x="13475" y="4731"/>
                </a:cubicBezTo>
                <a:cubicBezTo>
                  <a:pt x="13514" y="4663"/>
                  <a:pt x="13397" y="4585"/>
                  <a:pt x="13368" y="4537"/>
                </a:cubicBezTo>
                <a:lnTo>
                  <a:pt x="13582" y="4517"/>
                </a:lnTo>
                <a:cubicBezTo>
                  <a:pt x="13659" y="4585"/>
                  <a:pt x="13669" y="4634"/>
                  <a:pt x="13814" y="4653"/>
                </a:cubicBezTo>
                <a:cubicBezTo>
                  <a:pt x="13892" y="4672"/>
                  <a:pt x="14095" y="4711"/>
                  <a:pt x="14134" y="4653"/>
                </a:cubicBezTo>
                <a:cubicBezTo>
                  <a:pt x="14086" y="4634"/>
                  <a:pt x="13930" y="4634"/>
                  <a:pt x="13843" y="4624"/>
                </a:cubicBezTo>
                <a:cubicBezTo>
                  <a:pt x="13717" y="4605"/>
                  <a:pt x="13708" y="4566"/>
                  <a:pt x="13640" y="4508"/>
                </a:cubicBezTo>
                <a:cubicBezTo>
                  <a:pt x="13659" y="4440"/>
                  <a:pt x="13659" y="4508"/>
                  <a:pt x="13688" y="4411"/>
                </a:cubicBezTo>
                <a:cubicBezTo>
                  <a:pt x="13640" y="4420"/>
                  <a:pt x="13601" y="4420"/>
                  <a:pt x="13572" y="4450"/>
                </a:cubicBezTo>
                <a:cubicBezTo>
                  <a:pt x="13543" y="4469"/>
                  <a:pt x="13572" y="4479"/>
                  <a:pt x="13494" y="4488"/>
                </a:cubicBezTo>
                <a:cubicBezTo>
                  <a:pt x="13417" y="4498"/>
                  <a:pt x="13320" y="4488"/>
                  <a:pt x="13271" y="4450"/>
                </a:cubicBezTo>
                <a:cubicBezTo>
                  <a:pt x="13320" y="4353"/>
                  <a:pt x="13475" y="4391"/>
                  <a:pt x="13533" y="4314"/>
                </a:cubicBezTo>
                <a:cubicBezTo>
                  <a:pt x="13485" y="4285"/>
                  <a:pt x="13485" y="4304"/>
                  <a:pt x="13426" y="4323"/>
                </a:cubicBezTo>
                <a:cubicBezTo>
                  <a:pt x="13368" y="4343"/>
                  <a:pt x="13349" y="4333"/>
                  <a:pt x="13300" y="4353"/>
                </a:cubicBezTo>
                <a:cubicBezTo>
                  <a:pt x="13223" y="4391"/>
                  <a:pt x="13184" y="4459"/>
                  <a:pt x="13097" y="4401"/>
                </a:cubicBezTo>
                <a:cubicBezTo>
                  <a:pt x="13126" y="4314"/>
                  <a:pt x="13223" y="4178"/>
                  <a:pt x="13291" y="4130"/>
                </a:cubicBezTo>
                <a:cubicBezTo>
                  <a:pt x="13407" y="4033"/>
                  <a:pt x="13397" y="4120"/>
                  <a:pt x="13514" y="3907"/>
                </a:cubicBezTo>
                <a:cubicBezTo>
                  <a:pt x="14095" y="3897"/>
                  <a:pt x="14018" y="3655"/>
                  <a:pt x="14328" y="3655"/>
                </a:cubicBezTo>
                <a:lnTo>
                  <a:pt x="14435" y="3664"/>
                </a:lnTo>
                <a:cubicBezTo>
                  <a:pt x="14473" y="3655"/>
                  <a:pt x="14444" y="3664"/>
                  <a:pt x="14464" y="3645"/>
                </a:cubicBezTo>
                <a:cubicBezTo>
                  <a:pt x="14415" y="3606"/>
                  <a:pt x="14309" y="3616"/>
                  <a:pt x="14231" y="3626"/>
                </a:cubicBezTo>
                <a:cubicBezTo>
                  <a:pt x="14250" y="3558"/>
                  <a:pt x="14279" y="3548"/>
                  <a:pt x="14328" y="3509"/>
                </a:cubicBezTo>
                <a:cubicBezTo>
                  <a:pt x="14396" y="3461"/>
                  <a:pt x="14444" y="3480"/>
                  <a:pt x="14473" y="3441"/>
                </a:cubicBezTo>
                <a:cubicBezTo>
                  <a:pt x="14386" y="3344"/>
                  <a:pt x="14115" y="3635"/>
                  <a:pt x="14066" y="3684"/>
                </a:cubicBezTo>
                <a:cubicBezTo>
                  <a:pt x="13979" y="3781"/>
                  <a:pt x="13746" y="3916"/>
                  <a:pt x="13543" y="3858"/>
                </a:cubicBezTo>
                <a:cubicBezTo>
                  <a:pt x="13543" y="3848"/>
                  <a:pt x="13543" y="3839"/>
                  <a:pt x="13543" y="3839"/>
                </a:cubicBezTo>
                <a:cubicBezTo>
                  <a:pt x="13543" y="3848"/>
                  <a:pt x="13533" y="3616"/>
                  <a:pt x="13649" y="3519"/>
                </a:cubicBezTo>
                <a:cubicBezTo>
                  <a:pt x="13698" y="3480"/>
                  <a:pt x="13969" y="3432"/>
                  <a:pt x="14095" y="3277"/>
                </a:cubicBezTo>
                <a:cubicBezTo>
                  <a:pt x="14144" y="3218"/>
                  <a:pt x="14134" y="3180"/>
                  <a:pt x="14221" y="3170"/>
                </a:cubicBezTo>
                <a:cubicBezTo>
                  <a:pt x="14299" y="3160"/>
                  <a:pt x="14357" y="3131"/>
                  <a:pt x="14425" y="3131"/>
                </a:cubicBezTo>
                <a:cubicBezTo>
                  <a:pt x="14512" y="3121"/>
                  <a:pt x="14551" y="3160"/>
                  <a:pt x="14590" y="3121"/>
                </a:cubicBezTo>
                <a:cubicBezTo>
                  <a:pt x="14502" y="3034"/>
                  <a:pt x="14318" y="3131"/>
                  <a:pt x="14202" y="3112"/>
                </a:cubicBezTo>
                <a:cubicBezTo>
                  <a:pt x="14192" y="2947"/>
                  <a:pt x="14454" y="2966"/>
                  <a:pt x="14512" y="2889"/>
                </a:cubicBezTo>
                <a:cubicBezTo>
                  <a:pt x="14454" y="2850"/>
                  <a:pt x="14425" y="2889"/>
                  <a:pt x="14367" y="2908"/>
                </a:cubicBezTo>
                <a:cubicBezTo>
                  <a:pt x="14309" y="2928"/>
                  <a:pt x="14260" y="2957"/>
                  <a:pt x="14221" y="2966"/>
                </a:cubicBezTo>
                <a:cubicBezTo>
                  <a:pt x="14231" y="2782"/>
                  <a:pt x="14309" y="2840"/>
                  <a:pt x="14406" y="2772"/>
                </a:cubicBezTo>
                <a:cubicBezTo>
                  <a:pt x="14338" y="2705"/>
                  <a:pt x="14221" y="2802"/>
                  <a:pt x="14192" y="2860"/>
                </a:cubicBezTo>
                <a:cubicBezTo>
                  <a:pt x="14144" y="2957"/>
                  <a:pt x="14173" y="3044"/>
                  <a:pt x="14115" y="3141"/>
                </a:cubicBezTo>
                <a:cubicBezTo>
                  <a:pt x="14008" y="3335"/>
                  <a:pt x="13950" y="3364"/>
                  <a:pt x="13698" y="3451"/>
                </a:cubicBezTo>
                <a:cubicBezTo>
                  <a:pt x="13727" y="3170"/>
                  <a:pt x="13717" y="3121"/>
                  <a:pt x="13853" y="2937"/>
                </a:cubicBezTo>
                <a:cubicBezTo>
                  <a:pt x="13921" y="2850"/>
                  <a:pt x="13901" y="2831"/>
                  <a:pt x="13989" y="2753"/>
                </a:cubicBezTo>
                <a:cubicBezTo>
                  <a:pt x="14115" y="2637"/>
                  <a:pt x="14086" y="2705"/>
                  <a:pt x="14212" y="2646"/>
                </a:cubicBezTo>
                <a:lnTo>
                  <a:pt x="14153" y="2627"/>
                </a:lnTo>
                <a:cubicBezTo>
                  <a:pt x="14144" y="2627"/>
                  <a:pt x="14086" y="2637"/>
                  <a:pt x="14086" y="2637"/>
                </a:cubicBezTo>
                <a:cubicBezTo>
                  <a:pt x="14027" y="2656"/>
                  <a:pt x="13998" y="2685"/>
                  <a:pt x="13969" y="2695"/>
                </a:cubicBezTo>
                <a:cubicBezTo>
                  <a:pt x="13960" y="2511"/>
                  <a:pt x="13998" y="2453"/>
                  <a:pt x="14163" y="2423"/>
                </a:cubicBezTo>
                <a:cubicBezTo>
                  <a:pt x="14250" y="2414"/>
                  <a:pt x="14250" y="2462"/>
                  <a:pt x="14260" y="2394"/>
                </a:cubicBezTo>
                <a:cubicBezTo>
                  <a:pt x="14212" y="2365"/>
                  <a:pt x="14221" y="2385"/>
                  <a:pt x="14163" y="2385"/>
                </a:cubicBezTo>
                <a:cubicBezTo>
                  <a:pt x="14105" y="2375"/>
                  <a:pt x="14076" y="2327"/>
                  <a:pt x="14018" y="2404"/>
                </a:cubicBezTo>
                <a:cubicBezTo>
                  <a:pt x="13979" y="2453"/>
                  <a:pt x="14018" y="2423"/>
                  <a:pt x="13969" y="2453"/>
                </a:cubicBezTo>
                <a:cubicBezTo>
                  <a:pt x="13950" y="2414"/>
                  <a:pt x="13960" y="2365"/>
                  <a:pt x="13969" y="2307"/>
                </a:cubicBezTo>
                <a:cubicBezTo>
                  <a:pt x="13989" y="2239"/>
                  <a:pt x="13998" y="2220"/>
                  <a:pt x="13940" y="2200"/>
                </a:cubicBezTo>
                <a:cubicBezTo>
                  <a:pt x="13921" y="2268"/>
                  <a:pt x="13930" y="2297"/>
                  <a:pt x="13892" y="2356"/>
                </a:cubicBezTo>
                <a:cubicBezTo>
                  <a:pt x="13853" y="2327"/>
                  <a:pt x="13814" y="2268"/>
                  <a:pt x="13775" y="2230"/>
                </a:cubicBezTo>
                <a:cubicBezTo>
                  <a:pt x="13717" y="2297"/>
                  <a:pt x="13892" y="2394"/>
                  <a:pt x="13911" y="2472"/>
                </a:cubicBezTo>
                <a:cubicBezTo>
                  <a:pt x="13921" y="2511"/>
                  <a:pt x="13911" y="2549"/>
                  <a:pt x="13911" y="2588"/>
                </a:cubicBezTo>
                <a:cubicBezTo>
                  <a:pt x="13901" y="2685"/>
                  <a:pt x="13901" y="2753"/>
                  <a:pt x="13853" y="2831"/>
                </a:cubicBezTo>
                <a:cubicBezTo>
                  <a:pt x="13824" y="2889"/>
                  <a:pt x="13785" y="2976"/>
                  <a:pt x="13717" y="2995"/>
                </a:cubicBezTo>
                <a:cubicBezTo>
                  <a:pt x="13737" y="2869"/>
                  <a:pt x="13756" y="2976"/>
                  <a:pt x="13717" y="2840"/>
                </a:cubicBezTo>
                <a:cubicBezTo>
                  <a:pt x="13688" y="2714"/>
                  <a:pt x="13717" y="2627"/>
                  <a:pt x="13630" y="2423"/>
                </a:cubicBezTo>
                <a:cubicBezTo>
                  <a:pt x="13533" y="2220"/>
                  <a:pt x="13465" y="2249"/>
                  <a:pt x="13320" y="2181"/>
                </a:cubicBezTo>
                <a:cubicBezTo>
                  <a:pt x="13271" y="2152"/>
                  <a:pt x="13223" y="2123"/>
                  <a:pt x="13174" y="2152"/>
                </a:cubicBezTo>
                <a:cubicBezTo>
                  <a:pt x="13203" y="2220"/>
                  <a:pt x="13213" y="2191"/>
                  <a:pt x="13300" y="2220"/>
                </a:cubicBezTo>
                <a:cubicBezTo>
                  <a:pt x="13455" y="2278"/>
                  <a:pt x="13543" y="2297"/>
                  <a:pt x="13601" y="2491"/>
                </a:cubicBezTo>
                <a:cubicBezTo>
                  <a:pt x="13766" y="3054"/>
                  <a:pt x="13562" y="2753"/>
                  <a:pt x="13678" y="3054"/>
                </a:cubicBezTo>
                <a:cubicBezTo>
                  <a:pt x="13678" y="3073"/>
                  <a:pt x="13688" y="3044"/>
                  <a:pt x="13698" y="3102"/>
                </a:cubicBezTo>
                <a:cubicBezTo>
                  <a:pt x="13630" y="3092"/>
                  <a:pt x="13611" y="3063"/>
                  <a:pt x="13562" y="3015"/>
                </a:cubicBezTo>
                <a:cubicBezTo>
                  <a:pt x="13455" y="2918"/>
                  <a:pt x="13455" y="2860"/>
                  <a:pt x="13426" y="2714"/>
                </a:cubicBezTo>
                <a:cubicBezTo>
                  <a:pt x="13417" y="2646"/>
                  <a:pt x="13426" y="2579"/>
                  <a:pt x="13397" y="2520"/>
                </a:cubicBezTo>
                <a:cubicBezTo>
                  <a:pt x="13397" y="2520"/>
                  <a:pt x="13397" y="2511"/>
                  <a:pt x="13397" y="2511"/>
                </a:cubicBezTo>
                <a:lnTo>
                  <a:pt x="13368" y="2579"/>
                </a:lnTo>
                <a:cubicBezTo>
                  <a:pt x="13359" y="2666"/>
                  <a:pt x="13397" y="2753"/>
                  <a:pt x="13407" y="2850"/>
                </a:cubicBezTo>
                <a:cubicBezTo>
                  <a:pt x="13329" y="2831"/>
                  <a:pt x="13281" y="2802"/>
                  <a:pt x="13223" y="2763"/>
                </a:cubicBezTo>
                <a:cubicBezTo>
                  <a:pt x="13155" y="2724"/>
                  <a:pt x="13155" y="2646"/>
                  <a:pt x="13097" y="2617"/>
                </a:cubicBezTo>
                <a:cubicBezTo>
                  <a:pt x="13058" y="2811"/>
                  <a:pt x="13281" y="2792"/>
                  <a:pt x="13417" y="2957"/>
                </a:cubicBezTo>
                <a:cubicBezTo>
                  <a:pt x="13465" y="3015"/>
                  <a:pt x="13446" y="2986"/>
                  <a:pt x="13494" y="3024"/>
                </a:cubicBezTo>
                <a:cubicBezTo>
                  <a:pt x="13543" y="3063"/>
                  <a:pt x="13591" y="3112"/>
                  <a:pt x="13640" y="3160"/>
                </a:cubicBezTo>
                <a:cubicBezTo>
                  <a:pt x="13737" y="3257"/>
                  <a:pt x="13620" y="3480"/>
                  <a:pt x="13562" y="3567"/>
                </a:cubicBezTo>
                <a:cubicBezTo>
                  <a:pt x="13455" y="3722"/>
                  <a:pt x="13533" y="3829"/>
                  <a:pt x="13388" y="3936"/>
                </a:cubicBezTo>
                <a:cubicBezTo>
                  <a:pt x="13359" y="3868"/>
                  <a:pt x="13368" y="3761"/>
                  <a:pt x="13339" y="3684"/>
                </a:cubicBezTo>
                <a:lnTo>
                  <a:pt x="13213" y="3354"/>
                </a:lnTo>
                <a:cubicBezTo>
                  <a:pt x="13184" y="3277"/>
                  <a:pt x="13184" y="3024"/>
                  <a:pt x="13116" y="2986"/>
                </a:cubicBezTo>
                <a:cubicBezTo>
                  <a:pt x="13077" y="3024"/>
                  <a:pt x="13126" y="3170"/>
                  <a:pt x="13136" y="3228"/>
                </a:cubicBezTo>
                <a:cubicBezTo>
                  <a:pt x="13155" y="3364"/>
                  <a:pt x="13184" y="3373"/>
                  <a:pt x="13213" y="3480"/>
                </a:cubicBezTo>
                <a:cubicBezTo>
                  <a:pt x="13126" y="3441"/>
                  <a:pt x="13116" y="3267"/>
                  <a:pt x="13039" y="3199"/>
                </a:cubicBezTo>
                <a:cubicBezTo>
                  <a:pt x="13019" y="3238"/>
                  <a:pt x="13077" y="3344"/>
                  <a:pt x="13097" y="3383"/>
                </a:cubicBezTo>
                <a:cubicBezTo>
                  <a:pt x="13184" y="3567"/>
                  <a:pt x="13136" y="3470"/>
                  <a:pt x="13223" y="3538"/>
                </a:cubicBezTo>
                <a:cubicBezTo>
                  <a:pt x="13310" y="3596"/>
                  <a:pt x="13329" y="3907"/>
                  <a:pt x="13320" y="4023"/>
                </a:cubicBezTo>
                <a:cubicBezTo>
                  <a:pt x="13165" y="4062"/>
                  <a:pt x="13174" y="4110"/>
                  <a:pt x="13106" y="4227"/>
                </a:cubicBezTo>
                <a:cubicBezTo>
                  <a:pt x="12864" y="4197"/>
                  <a:pt x="12884" y="3887"/>
                  <a:pt x="12757" y="3684"/>
                </a:cubicBezTo>
                <a:cubicBezTo>
                  <a:pt x="12690" y="3567"/>
                  <a:pt x="12757" y="3519"/>
                  <a:pt x="12728" y="3432"/>
                </a:cubicBezTo>
                <a:cubicBezTo>
                  <a:pt x="12670" y="3461"/>
                  <a:pt x="12680" y="3567"/>
                  <a:pt x="12670" y="3635"/>
                </a:cubicBezTo>
                <a:cubicBezTo>
                  <a:pt x="12593" y="3606"/>
                  <a:pt x="12544" y="3567"/>
                  <a:pt x="12515" y="3490"/>
                </a:cubicBezTo>
                <a:cubicBezTo>
                  <a:pt x="12486" y="3422"/>
                  <a:pt x="12515" y="3441"/>
                  <a:pt x="12467" y="3432"/>
                </a:cubicBezTo>
                <a:cubicBezTo>
                  <a:pt x="12428" y="3529"/>
                  <a:pt x="12535" y="3606"/>
                  <a:pt x="12583" y="3635"/>
                </a:cubicBezTo>
                <a:cubicBezTo>
                  <a:pt x="12709" y="3722"/>
                  <a:pt x="12709" y="3655"/>
                  <a:pt x="12777" y="3819"/>
                </a:cubicBezTo>
                <a:cubicBezTo>
                  <a:pt x="12835" y="3965"/>
                  <a:pt x="12816" y="4081"/>
                  <a:pt x="12951" y="4197"/>
                </a:cubicBezTo>
                <a:cubicBezTo>
                  <a:pt x="12971" y="4217"/>
                  <a:pt x="12980" y="4227"/>
                  <a:pt x="13000" y="4246"/>
                </a:cubicBezTo>
                <a:lnTo>
                  <a:pt x="13058" y="4285"/>
                </a:lnTo>
                <a:cubicBezTo>
                  <a:pt x="13019" y="4362"/>
                  <a:pt x="13000" y="4391"/>
                  <a:pt x="12903" y="4411"/>
                </a:cubicBezTo>
                <a:cubicBezTo>
                  <a:pt x="12767" y="4285"/>
                  <a:pt x="12777" y="4110"/>
                  <a:pt x="12728" y="4052"/>
                </a:cubicBezTo>
                <a:cubicBezTo>
                  <a:pt x="12690" y="4110"/>
                  <a:pt x="12748" y="4207"/>
                  <a:pt x="12767" y="4265"/>
                </a:cubicBezTo>
                <a:cubicBezTo>
                  <a:pt x="12796" y="4362"/>
                  <a:pt x="12835" y="4372"/>
                  <a:pt x="12864" y="4440"/>
                </a:cubicBezTo>
                <a:cubicBezTo>
                  <a:pt x="12787" y="4479"/>
                  <a:pt x="12728" y="4498"/>
                  <a:pt x="12612" y="4488"/>
                </a:cubicBezTo>
                <a:cubicBezTo>
                  <a:pt x="12593" y="4440"/>
                  <a:pt x="12583" y="4450"/>
                  <a:pt x="12573" y="4391"/>
                </a:cubicBezTo>
                <a:cubicBezTo>
                  <a:pt x="12564" y="4343"/>
                  <a:pt x="12573" y="4285"/>
                  <a:pt x="12564" y="4236"/>
                </a:cubicBezTo>
                <a:cubicBezTo>
                  <a:pt x="12554" y="4178"/>
                  <a:pt x="12525" y="4062"/>
                  <a:pt x="12457" y="4052"/>
                </a:cubicBezTo>
                <a:cubicBezTo>
                  <a:pt x="12467" y="4139"/>
                  <a:pt x="12515" y="4159"/>
                  <a:pt x="12525" y="4256"/>
                </a:cubicBezTo>
                <a:cubicBezTo>
                  <a:pt x="12525" y="4294"/>
                  <a:pt x="12525" y="4353"/>
                  <a:pt x="12535" y="4391"/>
                </a:cubicBezTo>
                <a:cubicBezTo>
                  <a:pt x="12544" y="4459"/>
                  <a:pt x="12554" y="4430"/>
                  <a:pt x="12564" y="4508"/>
                </a:cubicBezTo>
                <a:cubicBezTo>
                  <a:pt x="12505" y="4527"/>
                  <a:pt x="12457" y="4556"/>
                  <a:pt x="12370" y="4556"/>
                </a:cubicBezTo>
                <a:cubicBezTo>
                  <a:pt x="12341" y="4508"/>
                  <a:pt x="12341" y="4440"/>
                  <a:pt x="12331" y="4382"/>
                </a:cubicBezTo>
                <a:cubicBezTo>
                  <a:pt x="12331" y="4323"/>
                  <a:pt x="12341" y="4236"/>
                  <a:pt x="12312" y="4188"/>
                </a:cubicBezTo>
                <a:cubicBezTo>
                  <a:pt x="12244" y="4227"/>
                  <a:pt x="12292" y="4343"/>
                  <a:pt x="12292" y="4420"/>
                </a:cubicBezTo>
                <a:cubicBezTo>
                  <a:pt x="12312" y="4595"/>
                  <a:pt x="12312" y="4595"/>
                  <a:pt x="12156" y="4605"/>
                </a:cubicBezTo>
                <a:cubicBezTo>
                  <a:pt x="12156" y="4537"/>
                  <a:pt x="12147" y="4537"/>
                  <a:pt x="12137" y="4479"/>
                </a:cubicBezTo>
                <a:cubicBezTo>
                  <a:pt x="12137" y="4430"/>
                  <a:pt x="12137" y="4391"/>
                  <a:pt x="12108" y="4353"/>
                </a:cubicBezTo>
                <a:cubicBezTo>
                  <a:pt x="12108" y="4362"/>
                  <a:pt x="12098" y="4362"/>
                  <a:pt x="12098" y="4362"/>
                </a:cubicBezTo>
                <a:lnTo>
                  <a:pt x="12089" y="4479"/>
                </a:lnTo>
                <a:cubicBezTo>
                  <a:pt x="12098" y="4546"/>
                  <a:pt x="12118" y="4537"/>
                  <a:pt x="12108" y="4605"/>
                </a:cubicBezTo>
                <a:cubicBezTo>
                  <a:pt x="12050" y="4643"/>
                  <a:pt x="12021" y="4653"/>
                  <a:pt x="11972" y="4692"/>
                </a:cubicBezTo>
                <a:cubicBezTo>
                  <a:pt x="11807" y="4614"/>
                  <a:pt x="11749" y="4517"/>
                  <a:pt x="11672" y="4372"/>
                </a:cubicBezTo>
                <a:cubicBezTo>
                  <a:pt x="11662" y="4333"/>
                  <a:pt x="11662" y="4333"/>
                  <a:pt x="11652" y="4294"/>
                </a:cubicBezTo>
                <a:cubicBezTo>
                  <a:pt x="11623" y="4207"/>
                  <a:pt x="11672" y="4256"/>
                  <a:pt x="11614" y="4217"/>
                </a:cubicBezTo>
                <a:cubicBezTo>
                  <a:pt x="11565" y="4294"/>
                  <a:pt x="11643" y="4391"/>
                  <a:pt x="11662" y="4459"/>
                </a:cubicBezTo>
                <a:cubicBezTo>
                  <a:pt x="11720" y="4595"/>
                  <a:pt x="11856" y="4653"/>
                  <a:pt x="11924" y="4750"/>
                </a:cubicBezTo>
                <a:cubicBezTo>
                  <a:pt x="11875" y="4847"/>
                  <a:pt x="11662" y="5138"/>
                  <a:pt x="11536" y="5167"/>
                </a:cubicBezTo>
                <a:cubicBezTo>
                  <a:pt x="11517" y="5060"/>
                  <a:pt x="11507" y="4886"/>
                  <a:pt x="11536" y="4808"/>
                </a:cubicBezTo>
                <a:cubicBezTo>
                  <a:pt x="11410" y="4799"/>
                  <a:pt x="11410" y="4847"/>
                  <a:pt x="11449" y="4963"/>
                </a:cubicBezTo>
                <a:cubicBezTo>
                  <a:pt x="11478" y="5070"/>
                  <a:pt x="11478" y="5060"/>
                  <a:pt x="11488" y="5196"/>
                </a:cubicBezTo>
                <a:cubicBezTo>
                  <a:pt x="11429" y="5215"/>
                  <a:pt x="11429" y="5225"/>
                  <a:pt x="11362" y="5244"/>
                </a:cubicBezTo>
                <a:cubicBezTo>
                  <a:pt x="11245" y="5138"/>
                  <a:pt x="11274" y="5002"/>
                  <a:pt x="11206" y="4963"/>
                </a:cubicBezTo>
                <a:cubicBezTo>
                  <a:pt x="11148" y="5002"/>
                  <a:pt x="11197" y="5012"/>
                  <a:pt x="11235" y="5089"/>
                </a:cubicBezTo>
                <a:cubicBezTo>
                  <a:pt x="11265" y="5157"/>
                  <a:pt x="11294" y="5186"/>
                  <a:pt x="11294" y="5264"/>
                </a:cubicBezTo>
                <a:cubicBezTo>
                  <a:pt x="11255" y="5293"/>
                  <a:pt x="11139" y="5361"/>
                  <a:pt x="11080" y="5370"/>
                </a:cubicBezTo>
                <a:cubicBezTo>
                  <a:pt x="11032" y="5138"/>
                  <a:pt x="11032" y="5293"/>
                  <a:pt x="10993" y="4963"/>
                </a:cubicBezTo>
                <a:cubicBezTo>
                  <a:pt x="10983" y="4886"/>
                  <a:pt x="10935" y="4585"/>
                  <a:pt x="10896" y="4556"/>
                </a:cubicBezTo>
                <a:cubicBezTo>
                  <a:pt x="10857" y="4614"/>
                  <a:pt x="10935" y="4847"/>
                  <a:pt x="10945" y="4944"/>
                </a:cubicBezTo>
                <a:cubicBezTo>
                  <a:pt x="10780" y="4925"/>
                  <a:pt x="10857" y="4866"/>
                  <a:pt x="10770" y="4847"/>
                </a:cubicBezTo>
                <a:cubicBezTo>
                  <a:pt x="10790" y="4944"/>
                  <a:pt x="10867" y="4944"/>
                  <a:pt x="10945" y="4992"/>
                </a:cubicBezTo>
                <a:cubicBezTo>
                  <a:pt x="10964" y="5070"/>
                  <a:pt x="10964" y="5147"/>
                  <a:pt x="10983" y="5215"/>
                </a:cubicBezTo>
                <a:cubicBezTo>
                  <a:pt x="11013" y="5293"/>
                  <a:pt x="11042" y="5341"/>
                  <a:pt x="11051" y="5419"/>
                </a:cubicBezTo>
                <a:cubicBezTo>
                  <a:pt x="10877" y="5535"/>
                  <a:pt x="10896" y="5574"/>
                  <a:pt x="10838" y="5603"/>
                </a:cubicBezTo>
                <a:lnTo>
                  <a:pt x="10780" y="5458"/>
                </a:lnTo>
                <a:cubicBezTo>
                  <a:pt x="10760" y="5361"/>
                  <a:pt x="10799" y="5535"/>
                  <a:pt x="10770" y="5429"/>
                </a:cubicBezTo>
                <a:cubicBezTo>
                  <a:pt x="10760" y="5380"/>
                  <a:pt x="10770" y="5419"/>
                  <a:pt x="10760" y="5390"/>
                </a:cubicBezTo>
                <a:cubicBezTo>
                  <a:pt x="10751" y="5409"/>
                  <a:pt x="10751" y="5390"/>
                  <a:pt x="10741" y="5429"/>
                </a:cubicBezTo>
                <a:cubicBezTo>
                  <a:pt x="10741" y="5477"/>
                  <a:pt x="10751" y="5506"/>
                  <a:pt x="10770" y="5545"/>
                </a:cubicBezTo>
                <a:cubicBezTo>
                  <a:pt x="10799" y="5632"/>
                  <a:pt x="10770" y="5613"/>
                  <a:pt x="10780" y="5690"/>
                </a:cubicBezTo>
                <a:cubicBezTo>
                  <a:pt x="10790" y="5797"/>
                  <a:pt x="10790" y="5807"/>
                  <a:pt x="10712" y="5991"/>
                </a:cubicBezTo>
                <a:cubicBezTo>
                  <a:pt x="10644" y="6146"/>
                  <a:pt x="10528" y="6359"/>
                  <a:pt x="10305" y="6359"/>
                </a:cubicBezTo>
                <a:cubicBezTo>
                  <a:pt x="10256" y="6272"/>
                  <a:pt x="10247" y="6156"/>
                  <a:pt x="10218" y="6030"/>
                </a:cubicBezTo>
                <a:cubicBezTo>
                  <a:pt x="10198" y="5952"/>
                  <a:pt x="10101" y="5816"/>
                  <a:pt x="10053" y="5797"/>
                </a:cubicBezTo>
                <a:cubicBezTo>
                  <a:pt x="10053" y="5855"/>
                  <a:pt x="10150" y="5923"/>
                  <a:pt x="10179" y="6068"/>
                </a:cubicBezTo>
                <a:cubicBezTo>
                  <a:pt x="10208" y="6185"/>
                  <a:pt x="10218" y="6301"/>
                  <a:pt x="10266" y="6388"/>
                </a:cubicBezTo>
                <a:cubicBezTo>
                  <a:pt x="10208" y="6417"/>
                  <a:pt x="10130" y="6427"/>
                  <a:pt x="10053" y="6456"/>
                </a:cubicBezTo>
                <a:cubicBezTo>
                  <a:pt x="9888" y="6514"/>
                  <a:pt x="9966" y="6456"/>
                  <a:pt x="9888" y="6408"/>
                </a:cubicBezTo>
                <a:lnTo>
                  <a:pt x="9888" y="6534"/>
                </a:lnTo>
                <a:cubicBezTo>
                  <a:pt x="9568" y="6708"/>
                  <a:pt x="9558" y="6873"/>
                  <a:pt x="9432" y="6989"/>
                </a:cubicBezTo>
                <a:cubicBezTo>
                  <a:pt x="9384" y="7028"/>
                  <a:pt x="9306" y="7096"/>
                  <a:pt x="9238" y="7096"/>
                </a:cubicBezTo>
                <a:cubicBezTo>
                  <a:pt x="9190" y="7057"/>
                  <a:pt x="9083" y="6922"/>
                  <a:pt x="9064" y="6834"/>
                </a:cubicBezTo>
                <a:cubicBezTo>
                  <a:pt x="9142" y="6795"/>
                  <a:pt x="9461" y="6534"/>
                  <a:pt x="9481" y="6485"/>
                </a:cubicBezTo>
                <a:cubicBezTo>
                  <a:pt x="9394" y="6495"/>
                  <a:pt x="9355" y="6592"/>
                  <a:pt x="9277" y="6640"/>
                </a:cubicBezTo>
                <a:cubicBezTo>
                  <a:pt x="9219" y="6679"/>
                  <a:pt x="9122" y="6776"/>
                  <a:pt x="9054" y="6776"/>
                </a:cubicBezTo>
                <a:cubicBezTo>
                  <a:pt x="8938" y="6524"/>
                  <a:pt x="9413" y="6398"/>
                  <a:pt x="9326" y="6262"/>
                </a:cubicBezTo>
                <a:cubicBezTo>
                  <a:pt x="9306" y="6272"/>
                  <a:pt x="9268" y="6359"/>
                  <a:pt x="9190" y="6427"/>
                </a:cubicBezTo>
                <a:cubicBezTo>
                  <a:pt x="9093" y="6495"/>
                  <a:pt x="9093" y="6495"/>
                  <a:pt x="9045" y="6582"/>
                </a:cubicBezTo>
                <a:cubicBezTo>
                  <a:pt x="8977" y="6553"/>
                  <a:pt x="8851" y="6408"/>
                  <a:pt x="8822" y="6340"/>
                </a:cubicBezTo>
                <a:cubicBezTo>
                  <a:pt x="8783" y="6233"/>
                  <a:pt x="8734" y="6107"/>
                  <a:pt x="8763" y="5971"/>
                </a:cubicBezTo>
                <a:cubicBezTo>
                  <a:pt x="8783" y="5894"/>
                  <a:pt x="8860" y="5719"/>
                  <a:pt x="8938" y="5690"/>
                </a:cubicBezTo>
                <a:cubicBezTo>
                  <a:pt x="8986" y="5671"/>
                  <a:pt x="9297" y="5642"/>
                  <a:pt x="9306" y="5632"/>
                </a:cubicBezTo>
                <a:cubicBezTo>
                  <a:pt x="9268" y="5574"/>
                  <a:pt x="9054" y="5642"/>
                  <a:pt x="8986" y="5652"/>
                </a:cubicBezTo>
                <a:lnTo>
                  <a:pt x="9209" y="5409"/>
                </a:lnTo>
                <a:cubicBezTo>
                  <a:pt x="9306" y="5341"/>
                  <a:pt x="9520" y="5322"/>
                  <a:pt x="9568" y="5303"/>
                </a:cubicBezTo>
                <a:cubicBezTo>
                  <a:pt x="9539" y="5215"/>
                  <a:pt x="9355" y="5341"/>
                  <a:pt x="9277" y="5332"/>
                </a:cubicBezTo>
                <a:cubicBezTo>
                  <a:pt x="9287" y="5303"/>
                  <a:pt x="9297" y="5264"/>
                  <a:pt x="9316" y="5235"/>
                </a:cubicBezTo>
                <a:cubicBezTo>
                  <a:pt x="9365" y="5186"/>
                  <a:pt x="9326" y="5225"/>
                  <a:pt x="9365" y="5206"/>
                </a:cubicBezTo>
                <a:cubicBezTo>
                  <a:pt x="9365" y="5206"/>
                  <a:pt x="9374" y="5196"/>
                  <a:pt x="9374" y="5196"/>
                </a:cubicBezTo>
                <a:cubicBezTo>
                  <a:pt x="9374" y="5196"/>
                  <a:pt x="9384" y="5196"/>
                  <a:pt x="9384" y="5196"/>
                </a:cubicBezTo>
                <a:lnTo>
                  <a:pt x="9675" y="5070"/>
                </a:lnTo>
                <a:cubicBezTo>
                  <a:pt x="9597" y="5021"/>
                  <a:pt x="9461" y="5109"/>
                  <a:pt x="9365" y="5128"/>
                </a:cubicBezTo>
                <a:cubicBezTo>
                  <a:pt x="9394" y="4876"/>
                  <a:pt x="9568" y="4818"/>
                  <a:pt x="9597" y="4731"/>
                </a:cubicBezTo>
                <a:cubicBezTo>
                  <a:pt x="9384" y="4769"/>
                  <a:pt x="9374" y="5070"/>
                  <a:pt x="9287" y="5225"/>
                </a:cubicBezTo>
                <a:cubicBezTo>
                  <a:pt x="9219" y="5341"/>
                  <a:pt x="9142" y="5419"/>
                  <a:pt x="9064" y="5506"/>
                </a:cubicBezTo>
                <a:cubicBezTo>
                  <a:pt x="9045" y="5526"/>
                  <a:pt x="9035" y="5535"/>
                  <a:pt x="9006" y="5555"/>
                </a:cubicBezTo>
                <a:cubicBezTo>
                  <a:pt x="8977" y="5593"/>
                  <a:pt x="8938" y="5642"/>
                  <a:pt x="8880" y="5652"/>
                </a:cubicBezTo>
                <a:cubicBezTo>
                  <a:pt x="8860" y="5603"/>
                  <a:pt x="8860" y="5555"/>
                  <a:pt x="8831" y="5506"/>
                </a:cubicBezTo>
                <a:cubicBezTo>
                  <a:pt x="8812" y="5448"/>
                  <a:pt x="8783" y="5429"/>
                  <a:pt x="8793" y="5361"/>
                </a:cubicBezTo>
                <a:cubicBezTo>
                  <a:pt x="8793" y="5274"/>
                  <a:pt x="8841" y="5099"/>
                  <a:pt x="8870" y="5051"/>
                </a:cubicBezTo>
                <a:cubicBezTo>
                  <a:pt x="8919" y="4983"/>
                  <a:pt x="8967" y="4973"/>
                  <a:pt x="9016" y="4915"/>
                </a:cubicBezTo>
                <a:cubicBezTo>
                  <a:pt x="9045" y="4886"/>
                  <a:pt x="9045" y="4886"/>
                  <a:pt x="9074" y="4857"/>
                </a:cubicBezTo>
                <a:cubicBezTo>
                  <a:pt x="9112" y="4818"/>
                  <a:pt x="9112" y="4799"/>
                  <a:pt x="9151" y="4740"/>
                </a:cubicBezTo>
                <a:cubicBezTo>
                  <a:pt x="9180" y="4702"/>
                  <a:pt x="9229" y="4672"/>
                  <a:pt x="9209" y="4634"/>
                </a:cubicBezTo>
                <a:cubicBezTo>
                  <a:pt x="9142" y="4663"/>
                  <a:pt x="9064" y="4866"/>
                  <a:pt x="8957" y="4944"/>
                </a:cubicBezTo>
                <a:cubicBezTo>
                  <a:pt x="8899" y="4992"/>
                  <a:pt x="8841" y="4992"/>
                  <a:pt x="8812" y="5080"/>
                </a:cubicBezTo>
                <a:cubicBezTo>
                  <a:pt x="8793" y="5118"/>
                  <a:pt x="8802" y="5157"/>
                  <a:pt x="8793" y="5196"/>
                </a:cubicBezTo>
                <a:cubicBezTo>
                  <a:pt x="8783" y="5235"/>
                  <a:pt x="8763" y="5264"/>
                  <a:pt x="8754" y="5312"/>
                </a:cubicBezTo>
                <a:cubicBezTo>
                  <a:pt x="8676" y="5312"/>
                  <a:pt x="8696" y="5303"/>
                  <a:pt x="8599" y="5312"/>
                </a:cubicBezTo>
                <a:cubicBezTo>
                  <a:pt x="8608" y="5235"/>
                  <a:pt x="8696" y="5060"/>
                  <a:pt x="8657" y="5002"/>
                </a:cubicBezTo>
                <a:cubicBezTo>
                  <a:pt x="8608" y="5031"/>
                  <a:pt x="8618" y="5099"/>
                  <a:pt x="8599" y="5167"/>
                </a:cubicBezTo>
                <a:cubicBezTo>
                  <a:pt x="8589" y="5235"/>
                  <a:pt x="8570" y="5283"/>
                  <a:pt x="8531" y="5332"/>
                </a:cubicBezTo>
                <a:cubicBezTo>
                  <a:pt x="8502" y="5370"/>
                  <a:pt x="8385" y="5419"/>
                  <a:pt x="8327" y="5477"/>
                </a:cubicBezTo>
                <a:cubicBezTo>
                  <a:pt x="8230" y="5564"/>
                  <a:pt x="8114" y="5719"/>
                  <a:pt x="7930" y="5632"/>
                </a:cubicBezTo>
                <a:cubicBezTo>
                  <a:pt x="7843" y="5593"/>
                  <a:pt x="7775" y="5458"/>
                  <a:pt x="7746" y="5351"/>
                </a:cubicBezTo>
                <a:cubicBezTo>
                  <a:pt x="7716" y="5215"/>
                  <a:pt x="7775" y="5109"/>
                  <a:pt x="7833" y="5002"/>
                </a:cubicBezTo>
                <a:cubicBezTo>
                  <a:pt x="7998" y="4711"/>
                  <a:pt x="7998" y="4702"/>
                  <a:pt x="8298" y="4537"/>
                </a:cubicBezTo>
                <a:cubicBezTo>
                  <a:pt x="8356" y="4508"/>
                  <a:pt x="8579" y="4420"/>
                  <a:pt x="8608" y="4391"/>
                </a:cubicBezTo>
                <a:cubicBezTo>
                  <a:pt x="8550" y="4353"/>
                  <a:pt x="8463" y="4469"/>
                  <a:pt x="8337" y="4450"/>
                </a:cubicBezTo>
                <a:cubicBezTo>
                  <a:pt x="8337" y="4362"/>
                  <a:pt x="8434" y="4236"/>
                  <a:pt x="8414" y="4188"/>
                </a:cubicBezTo>
                <a:cubicBezTo>
                  <a:pt x="8356" y="4217"/>
                  <a:pt x="8376" y="4246"/>
                  <a:pt x="8347" y="4304"/>
                </a:cubicBezTo>
                <a:cubicBezTo>
                  <a:pt x="8288" y="4430"/>
                  <a:pt x="8327" y="4488"/>
                  <a:pt x="8191" y="4556"/>
                </a:cubicBezTo>
                <a:cubicBezTo>
                  <a:pt x="8017" y="4653"/>
                  <a:pt x="8065" y="4595"/>
                  <a:pt x="8017" y="4459"/>
                </a:cubicBezTo>
                <a:cubicBezTo>
                  <a:pt x="7969" y="4314"/>
                  <a:pt x="7823" y="4042"/>
                  <a:pt x="7988" y="3907"/>
                </a:cubicBezTo>
                <a:lnTo>
                  <a:pt x="8191" y="3732"/>
                </a:lnTo>
                <a:cubicBezTo>
                  <a:pt x="8259" y="3674"/>
                  <a:pt x="8250" y="3713"/>
                  <a:pt x="8318" y="3674"/>
                </a:cubicBezTo>
                <a:cubicBezTo>
                  <a:pt x="8191" y="3606"/>
                  <a:pt x="8095" y="3810"/>
                  <a:pt x="7988" y="3839"/>
                </a:cubicBezTo>
                <a:lnTo>
                  <a:pt x="7988" y="3664"/>
                </a:lnTo>
                <a:cubicBezTo>
                  <a:pt x="8095" y="3626"/>
                  <a:pt x="8201" y="3548"/>
                  <a:pt x="8269" y="3470"/>
                </a:cubicBezTo>
                <a:cubicBezTo>
                  <a:pt x="8298" y="3432"/>
                  <a:pt x="8327" y="3412"/>
                  <a:pt x="8337" y="3373"/>
                </a:cubicBezTo>
                <a:cubicBezTo>
                  <a:pt x="8259" y="3383"/>
                  <a:pt x="8162" y="3577"/>
                  <a:pt x="7978" y="3616"/>
                </a:cubicBezTo>
                <a:cubicBezTo>
                  <a:pt x="7920" y="3567"/>
                  <a:pt x="7881" y="3499"/>
                  <a:pt x="7872" y="3403"/>
                </a:cubicBezTo>
                <a:cubicBezTo>
                  <a:pt x="7930" y="3373"/>
                  <a:pt x="8143" y="3296"/>
                  <a:pt x="8172" y="3277"/>
                </a:cubicBezTo>
                <a:cubicBezTo>
                  <a:pt x="8085" y="3228"/>
                  <a:pt x="7988" y="3344"/>
                  <a:pt x="7901" y="3344"/>
                </a:cubicBezTo>
                <a:lnTo>
                  <a:pt x="7872" y="3344"/>
                </a:lnTo>
                <a:cubicBezTo>
                  <a:pt x="7872" y="3344"/>
                  <a:pt x="7872" y="3344"/>
                  <a:pt x="7862" y="3344"/>
                </a:cubicBezTo>
                <a:cubicBezTo>
                  <a:pt x="7843" y="3199"/>
                  <a:pt x="7959" y="3112"/>
                  <a:pt x="8007" y="2995"/>
                </a:cubicBezTo>
                <a:cubicBezTo>
                  <a:pt x="8056" y="2889"/>
                  <a:pt x="8124" y="2734"/>
                  <a:pt x="8211" y="2685"/>
                </a:cubicBezTo>
                <a:cubicBezTo>
                  <a:pt x="8298" y="2675"/>
                  <a:pt x="8337" y="2772"/>
                  <a:pt x="8395" y="2811"/>
                </a:cubicBezTo>
                <a:cubicBezTo>
                  <a:pt x="8424" y="2840"/>
                  <a:pt x="8444" y="2869"/>
                  <a:pt x="8482" y="2879"/>
                </a:cubicBezTo>
                <a:cubicBezTo>
                  <a:pt x="8550" y="2918"/>
                  <a:pt x="8531" y="2879"/>
                  <a:pt x="8589" y="2947"/>
                </a:cubicBezTo>
                <a:cubicBezTo>
                  <a:pt x="8657" y="3024"/>
                  <a:pt x="8657" y="3034"/>
                  <a:pt x="8763" y="3083"/>
                </a:cubicBezTo>
                <a:cubicBezTo>
                  <a:pt x="8841" y="3112"/>
                  <a:pt x="8957" y="3141"/>
                  <a:pt x="9035" y="3102"/>
                </a:cubicBezTo>
                <a:cubicBezTo>
                  <a:pt x="9025" y="3102"/>
                  <a:pt x="8831" y="3073"/>
                  <a:pt x="8763" y="3034"/>
                </a:cubicBezTo>
                <a:cubicBezTo>
                  <a:pt x="8676" y="2995"/>
                  <a:pt x="8628" y="2928"/>
                  <a:pt x="8589" y="2860"/>
                </a:cubicBezTo>
                <a:cubicBezTo>
                  <a:pt x="8696" y="2821"/>
                  <a:pt x="8773" y="2869"/>
                  <a:pt x="8822" y="2821"/>
                </a:cubicBezTo>
                <a:cubicBezTo>
                  <a:pt x="8734" y="2811"/>
                  <a:pt x="8618" y="2792"/>
                  <a:pt x="8550" y="2840"/>
                </a:cubicBezTo>
                <a:cubicBezTo>
                  <a:pt x="8511" y="2869"/>
                  <a:pt x="8570" y="2831"/>
                  <a:pt x="8521" y="2860"/>
                </a:cubicBezTo>
                <a:cubicBezTo>
                  <a:pt x="8482" y="2850"/>
                  <a:pt x="8405" y="2792"/>
                  <a:pt x="8385" y="2763"/>
                </a:cubicBezTo>
                <a:cubicBezTo>
                  <a:pt x="8347" y="2724"/>
                  <a:pt x="8288" y="2685"/>
                  <a:pt x="8259" y="2637"/>
                </a:cubicBezTo>
                <a:cubicBezTo>
                  <a:pt x="8318" y="2491"/>
                  <a:pt x="8395" y="2520"/>
                  <a:pt x="8521" y="2530"/>
                </a:cubicBezTo>
                <a:cubicBezTo>
                  <a:pt x="8531" y="2530"/>
                  <a:pt x="8579" y="2540"/>
                  <a:pt x="8579" y="2540"/>
                </a:cubicBezTo>
                <a:cubicBezTo>
                  <a:pt x="8579" y="2540"/>
                  <a:pt x="8589" y="2540"/>
                  <a:pt x="8589" y="2540"/>
                </a:cubicBezTo>
                <a:cubicBezTo>
                  <a:pt x="8599" y="2540"/>
                  <a:pt x="8599" y="2540"/>
                  <a:pt x="8599" y="2540"/>
                </a:cubicBezTo>
                <a:cubicBezTo>
                  <a:pt x="8637" y="2530"/>
                  <a:pt x="8608" y="2540"/>
                  <a:pt x="8628" y="2530"/>
                </a:cubicBezTo>
                <a:cubicBezTo>
                  <a:pt x="8579" y="2491"/>
                  <a:pt x="8492" y="2501"/>
                  <a:pt x="8424" y="2472"/>
                </a:cubicBezTo>
                <a:lnTo>
                  <a:pt x="8647" y="2191"/>
                </a:lnTo>
                <a:cubicBezTo>
                  <a:pt x="8686" y="2200"/>
                  <a:pt x="8773" y="2220"/>
                  <a:pt x="8793" y="2230"/>
                </a:cubicBezTo>
                <a:cubicBezTo>
                  <a:pt x="8773" y="2152"/>
                  <a:pt x="8744" y="2191"/>
                  <a:pt x="8686" y="2142"/>
                </a:cubicBezTo>
                <a:cubicBezTo>
                  <a:pt x="8705" y="2074"/>
                  <a:pt x="8812" y="1929"/>
                  <a:pt x="8860" y="1910"/>
                </a:cubicBezTo>
                <a:cubicBezTo>
                  <a:pt x="8977" y="1861"/>
                  <a:pt x="9016" y="1871"/>
                  <a:pt x="9122" y="1919"/>
                </a:cubicBezTo>
                <a:cubicBezTo>
                  <a:pt x="9180" y="1939"/>
                  <a:pt x="9151" y="1910"/>
                  <a:pt x="9200" y="1948"/>
                </a:cubicBezTo>
                <a:cubicBezTo>
                  <a:pt x="9277" y="2045"/>
                  <a:pt x="9190" y="2191"/>
                  <a:pt x="9335" y="2278"/>
                </a:cubicBezTo>
                <a:cubicBezTo>
                  <a:pt x="9365" y="2297"/>
                  <a:pt x="9461" y="2346"/>
                  <a:pt x="9481" y="2365"/>
                </a:cubicBezTo>
                <a:cubicBezTo>
                  <a:pt x="9529" y="2423"/>
                  <a:pt x="9500" y="2472"/>
                  <a:pt x="9587" y="2482"/>
                </a:cubicBezTo>
                <a:cubicBezTo>
                  <a:pt x="9568" y="2404"/>
                  <a:pt x="9549" y="2462"/>
                  <a:pt x="9529" y="2356"/>
                </a:cubicBezTo>
                <a:cubicBezTo>
                  <a:pt x="9597" y="2346"/>
                  <a:pt x="9723" y="2346"/>
                  <a:pt x="9791" y="2346"/>
                </a:cubicBezTo>
                <a:cubicBezTo>
                  <a:pt x="9995" y="2346"/>
                  <a:pt x="10033" y="2453"/>
                  <a:pt x="10266" y="2443"/>
                </a:cubicBezTo>
                <a:cubicBezTo>
                  <a:pt x="10392" y="2433"/>
                  <a:pt x="10392" y="2394"/>
                  <a:pt x="10499" y="2423"/>
                </a:cubicBezTo>
                <a:lnTo>
                  <a:pt x="10576" y="2666"/>
                </a:lnTo>
                <a:cubicBezTo>
                  <a:pt x="10586" y="2743"/>
                  <a:pt x="10557" y="2724"/>
                  <a:pt x="10596" y="2763"/>
                </a:cubicBezTo>
                <a:cubicBezTo>
                  <a:pt x="10664" y="2637"/>
                  <a:pt x="10538" y="2579"/>
                  <a:pt x="10567" y="2462"/>
                </a:cubicBezTo>
                <a:cubicBezTo>
                  <a:pt x="10664" y="2472"/>
                  <a:pt x="10751" y="2617"/>
                  <a:pt x="10857" y="2637"/>
                </a:cubicBezTo>
                <a:cubicBezTo>
                  <a:pt x="10857" y="2588"/>
                  <a:pt x="10731" y="2511"/>
                  <a:pt x="10693" y="2472"/>
                </a:cubicBezTo>
                <a:cubicBezTo>
                  <a:pt x="10596" y="2414"/>
                  <a:pt x="10557" y="2404"/>
                  <a:pt x="10450" y="2365"/>
                </a:cubicBezTo>
                <a:cubicBezTo>
                  <a:pt x="10460" y="2239"/>
                  <a:pt x="10470" y="2210"/>
                  <a:pt x="10489" y="2104"/>
                </a:cubicBezTo>
                <a:cubicBezTo>
                  <a:pt x="10693" y="2104"/>
                  <a:pt x="10586" y="2220"/>
                  <a:pt x="10702" y="2288"/>
                </a:cubicBezTo>
                <a:cubicBezTo>
                  <a:pt x="10751" y="2317"/>
                  <a:pt x="10809" y="2317"/>
                  <a:pt x="10857" y="2336"/>
                </a:cubicBezTo>
                <a:cubicBezTo>
                  <a:pt x="10916" y="2365"/>
                  <a:pt x="10896" y="2394"/>
                  <a:pt x="10964" y="2443"/>
                </a:cubicBezTo>
                <a:cubicBezTo>
                  <a:pt x="10983" y="2414"/>
                  <a:pt x="10964" y="2394"/>
                  <a:pt x="10945" y="2356"/>
                </a:cubicBezTo>
                <a:cubicBezTo>
                  <a:pt x="11197" y="2375"/>
                  <a:pt x="11090" y="2404"/>
                  <a:pt x="11206" y="2482"/>
                </a:cubicBezTo>
                <a:cubicBezTo>
                  <a:pt x="11226" y="2453"/>
                  <a:pt x="11235" y="2501"/>
                  <a:pt x="11187" y="2385"/>
                </a:cubicBezTo>
                <a:cubicBezTo>
                  <a:pt x="11323" y="2385"/>
                  <a:pt x="11226" y="2414"/>
                  <a:pt x="11323" y="2462"/>
                </a:cubicBezTo>
                <a:cubicBezTo>
                  <a:pt x="11313" y="2288"/>
                  <a:pt x="11177" y="2356"/>
                  <a:pt x="10906" y="2307"/>
                </a:cubicBezTo>
                <a:cubicBezTo>
                  <a:pt x="10712" y="2268"/>
                  <a:pt x="10722" y="2288"/>
                  <a:pt x="10654" y="2133"/>
                </a:cubicBezTo>
                <a:cubicBezTo>
                  <a:pt x="10634" y="2084"/>
                  <a:pt x="10634" y="2104"/>
                  <a:pt x="10605" y="2074"/>
                </a:cubicBezTo>
                <a:cubicBezTo>
                  <a:pt x="10605" y="2065"/>
                  <a:pt x="10596" y="2065"/>
                  <a:pt x="10596" y="2065"/>
                </a:cubicBezTo>
                <a:cubicBezTo>
                  <a:pt x="10596" y="2055"/>
                  <a:pt x="10586" y="2055"/>
                  <a:pt x="10586" y="2045"/>
                </a:cubicBezTo>
                <a:cubicBezTo>
                  <a:pt x="10586" y="2045"/>
                  <a:pt x="10576" y="2045"/>
                  <a:pt x="10576" y="2036"/>
                </a:cubicBezTo>
                <a:cubicBezTo>
                  <a:pt x="10673" y="2045"/>
                  <a:pt x="10828" y="2026"/>
                  <a:pt x="10886" y="2045"/>
                </a:cubicBezTo>
                <a:cubicBezTo>
                  <a:pt x="10993" y="2074"/>
                  <a:pt x="11119" y="2065"/>
                  <a:pt x="11187" y="2084"/>
                </a:cubicBezTo>
                <a:cubicBezTo>
                  <a:pt x="11255" y="2104"/>
                  <a:pt x="11294" y="2220"/>
                  <a:pt x="11342" y="2278"/>
                </a:cubicBezTo>
                <a:cubicBezTo>
                  <a:pt x="11381" y="2327"/>
                  <a:pt x="11439" y="2433"/>
                  <a:pt x="11507" y="2433"/>
                </a:cubicBezTo>
                <a:cubicBezTo>
                  <a:pt x="11497" y="2385"/>
                  <a:pt x="11410" y="2278"/>
                  <a:pt x="11381" y="2239"/>
                </a:cubicBezTo>
                <a:cubicBezTo>
                  <a:pt x="11458" y="2210"/>
                  <a:pt x="11517" y="2278"/>
                  <a:pt x="11546" y="2220"/>
                </a:cubicBezTo>
                <a:cubicBezTo>
                  <a:pt x="11488" y="2181"/>
                  <a:pt x="11400" y="2191"/>
                  <a:pt x="11323" y="2181"/>
                </a:cubicBezTo>
                <a:cubicBezTo>
                  <a:pt x="11294" y="2123"/>
                  <a:pt x="11245" y="2084"/>
                  <a:pt x="11226" y="2036"/>
                </a:cubicBezTo>
                <a:cubicBezTo>
                  <a:pt x="11362" y="1987"/>
                  <a:pt x="11458" y="2055"/>
                  <a:pt x="11584" y="2065"/>
                </a:cubicBezTo>
                <a:lnTo>
                  <a:pt x="11633" y="2065"/>
                </a:lnTo>
                <a:cubicBezTo>
                  <a:pt x="11594" y="2016"/>
                  <a:pt x="11429" y="1997"/>
                  <a:pt x="11352" y="1939"/>
                </a:cubicBezTo>
                <a:cubicBezTo>
                  <a:pt x="11410" y="1890"/>
                  <a:pt x="11488" y="1890"/>
                  <a:pt x="11507" y="1813"/>
                </a:cubicBezTo>
                <a:cubicBezTo>
                  <a:pt x="11439" y="1832"/>
                  <a:pt x="11488" y="1822"/>
                  <a:pt x="11429" y="1851"/>
                </a:cubicBezTo>
                <a:cubicBezTo>
                  <a:pt x="11226" y="1968"/>
                  <a:pt x="11332" y="1987"/>
                  <a:pt x="11051" y="2016"/>
                </a:cubicBezTo>
                <a:cubicBezTo>
                  <a:pt x="10964" y="2036"/>
                  <a:pt x="10974" y="2045"/>
                  <a:pt x="10886" y="1997"/>
                </a:cubicBezTo>
                <a:cubicBezTo>
                  <a:pt x="10896" y="1871"/>
                  <a:pt x="11235" y="1696"/>
                  <a:pt x="11371" y="1658"/>
                </a:cubicBezTo>
                <a:cubicBezTo>
                  <a:pt x="11439" y="1638"/>
                  <a:pt x="11420" y="1667"/>
                  <a:pt x="11449" y="1629"/>
                </a:cubicBezTo>
                <a:cubicBezTo>
                  <a:pt x="11362" y="1580"/>
                  <a:pt x="11294" y="1677"/>
                  <a:pt x="11177" y="1677"/>
                </a:cubicBezTo>
                <a:cubicBezTo>
                  <a:pt x="11177" y="1541"/>
                  <a:pt x="11294" y="1551"/>
                  <a:pt x="11235" y="1473"/>
                </a:cubicBezTo>
                <a:cubicBezTo>
                  <a:pt x="11158" y="1522"/>
                  <a:pt x="11158" y="1629"/>
                  <a:pt x="11119" y="1716"/>
                </a:cubicBezTo>
                <a:cubicBezTo>
                  <a:pt x="11109" y="1735"/>
                  <a:pt x="10954" y="1861"/>
                  <a:pt x="10935" y="1842"/>
                </a:cubicBezTo>
                <a:cubicBezTo>
                  <a:pt x="10916" y="1813"/>
                  <a:pt x="10935" y="1774"/>
                  <a:pt x="10945" y="1735"/>
                </a:cubicBezTo>
                <a:cubicBezTo>
                  <a:pt x="10974" y="1658"/>
                  <a:pt x="10974" y="1677"/>
                  <a:pt x="10945" y="1638"/>
                </a:cubicBezTo>
                <a:cubicBezTo>
                  <a:pt x="10867" y="1764"/>
                  <a:pt x="10935" y="1958"/>
                  <a:pt x="10731" y="1997"/>
                </a:cubicBezTo>
                <a:cubicBezTo>
                  <a:pt x="10576" y="2036"/>
                  <a:pt x="10702" y="1813"/>
                  <a:pt x="10664" y="1755"/>
                </a:cubicBezTo>
                <a:cubicBezTo>
                  <a:pt x="10625" y="1774"/>
                  <a:pt x="10634" y="1784"/>
                  <a:pt x="10625" y="1851"/>
                </a:cubicBezTo>
                <a:cubicBezTo>
                  <a:pt x="10615" y="1910"/>
                  <a:pt x="10615" y="1929"/>
                  <a:pt x="10605" y="1997"/>
                </a:cubicBezTo>
                <a:cubicBezTo>
                  <a:pt x="10431" y="2036"/>
                  <a:pt x="10441" y="2142"/>
                  <a:pt x="10411" y="2297"/>
                </a:cubicBezTo>
                <a:cubicBezTo>
                  <a:pt x="10402" y="2385"/>
                  <a:pt x="10392" y="2356"/>
                  <a:pt x="10334" y="2385"/>
                </a:cubicBezTo>
                <a:cubicBezTo>
                  <a:pt x="10256" y="2433"/>
                  <a:pt x="10130" y="2404"/>
                  <a:pt x="10053" y="2365"/>
                </a:cubicBezTo>
                <a:cubicBezTo>
                  <a:pt x="10014" y="2220"/>
                  <a:pt x="10092" y="2249"/>
                  <a:pt x="10159" y="2181"/>
                </a:cubicBezTo>
                <a:cubicBezTo>
                  <a:pt x="10198" y="2142"/>
                  <a:pt x="10285" y="2007"/>
                  <a:pt x="10237" y="1948"/>
                </a:cubicBezTo>
                <a:cubicBezTo>
                  <a:pt x="10208" y="1987"/>
                  <a:pt x="10179" y="2094"/>
                  <a:pt x="10130" y="2152"/>
                </a:cubicBezTo>
                <a:cubicBezTo>
                  <a:pt x="10072" y="2220"/>
                  <a:pt x="10024" y="2210"/>
                  <a:pt x="9966" y="2317"/>
                </a:cubicBezTo>
                <a:cubicBezTo>
                  <a:pt x="9840" y="2297"/>
                  <a:pt x="9781" y="2297"/>
                  <a:pt x="9655" y="2317"/>
                </a:cubicBezTo>
                <a:cubicBezTo>
                  <a:pt x="9374" y="2336"/>
                  <a:pt x="9093" y="2094"/>
                  <a:pt x="9461" y="1997"/>
                </a:cubicBezTo>
                <a:cubicBezTo>
                  <a:pt x="9529" y="1978"/>
                  <a:pt x="9558" y="1987"/>
                  <a:pt x="9587" y="1939"/>
                </a:cubicBezTo>
                <a:cubicBezTo>
                  <a:pt x="9558" y="1910"/>
                  <a:pt x="9587" y="1919"/>
                  <a:pt x="9529" y="1929"/>
                </a:cubicBezTo>
                <a:cubicBezTo>
                  <a:pt x="9471" y="1939"/>
                  <a:pt x="9335" y="2016"/>
                  <a:pt x="9297" y="1997"/>
                </a:cubicBezTo>
                <a:cubicBezTo>
                  <a:pt x="9248" y="1968"/>
                  <a:pt x="9268" y="1948"/>
                  <a:pt x="9229" y="1919"/>
                </a:cubicBezTo>
                <a:cubicBezTo>
                  <a:pt x="9142" y="1842"/>
                  <a:pt x="8919" y="1842"/>
                  <a:pt x="8880" y="1832"/>
                </a:cubicBezTo>
                <a:cubicBezTo>
                  <a:pt x="8909" y="1764"/>
                  <a:pt x="9006" y="1706"/>
                  <a:pt x="9054" y="1522"/>
                </a:cubicBezTo>
                <a:cubicBezTo>
                  <a:pt x="9074" y="1464"/>
                  <a:pt x="9083" y="1464"/>
                  <a:pt x="9112" y="1406"/>
                </a:cubicBezTo>
                <a:lnTo>
                  <a:pt x="9238" y="1221"/>
                </a:lnTo>
                <a:cubicBezTo>
                  <a:pt x="9287" y="1154"/>
                  <a:pt x="9277" y="1192"/>
                  <a:pt x="9326" y="1144"/>
                </a:cubicBezTo>
                <a:cubicBezTo>
                  <a:pt x="9374" y="1105"/>
                  <a:pt x="9355" y="1086"/>
                  <a:pt x="9423" y="1076"/>
                </a:cubicBezTo>
                <a:cubicBezTo>
                  <a:pt x="9529" y="1066"/>
                  <a:pt x="9626" y="1076"/>
                  <a:pt x="9694" y="1124"/>
                </a:cubicBezTo>
                <a:cubicBezTo>
                  <a:pt x="9791" y="1192"/>
                  <a:pt x="9840" y="1173"/>
                  <a:pt x="9966" y="1183"/>
                </a:cubicBezTo>
                <a:cubicBezTo>
                  <a:pt x="10130" y="1202"/>
                  <a:pt x="10092" y="1221"/>
                  <a:pt x="10169" y="1309"/>
                </a:cubicBezTo>
                <a:cubicBezTo>
                  <a:pt x="10198" y="1338"/>
                  <a:pt x="10315" y="1454"/>
                  <a:pt x="10392" y="1376"/>
                </a:cubicBezTo>
                <a:cubicBezTo>
                  <a:pt x="10285" y="1328"/>
                  <a:pt x="10305" y="1386"/>
                  <a:pt x="10208" y="1280"/>
                </a:cubicBezTo>
                <a:cubicBezTo>
                  <a:pt x="10140" y="1212"/>
                  <a:pt x="10150" y="1192"/>
                  <a:pt x="10053" y="1144"/>
                </a:cubicBezTo>
                <a:cubicBezTo>
                  <a:pt x="10053" y="1115"/>
                  <a:pt x="10053" y="1095"/>
                  <a:pt x="10072" y="1066"/>
                </a:cubicBezTo>
                <a:cubicBezTo>
                  <a:pt x="10082" y="1008"/>
                  <a:pt x="10092" y="1028"/>
                  <a:pt x="10111" y="979"/>
                </a:cubicBezTo>
                <a:cubicBezTo>
                  <a:pt x="10363" y="989"/>
                  <a:pt x="10315" y="998"/>
                  <a:pt x="10567" y="1173"/>
                </a:cubicBezTo>
                <a:cubicBezTo>
                  <a:pt x="10596" y="1192"/>
                  <a:pt x="10634" y="1221"/>
                  <a:pt x="10683" y="1212"/>
                </a:cubicBezTo>
                <a:cubicBezTo>
                  <a:pt x="10731" y="1202"/>
                  <a:pt x="10702" y="1221"/>
                  <a:pt x="10731" y="1192"/>
                </a:cubicBezTo>
                <a:cubicBezTo>
                  <a:pt x="10673" y="1173"/>
                  <a:pt x="10634" y="1183"/>
                  <a:pt x="10586" y="1144"/>
                </a:cubicBezTo>
                <a:cubicBezTo>
                  <a:pt x="10557" y="1124"/>
                  <a:pt x="10499" y="1076"/>
                  <a:pt x="10479" y="1057"/>
                </a:cubicBezTo>
                <a:cubicBezTo>
                  <a:pt x="10518" y="969"/>
                  <a:pt x="10586" y="960"/>
                  <a:pt x="10673" y="969"/>
                </a:cubicBezTo>
                <a:cubicBezTo>
                  <a:pt x="10799" y="979"/>
                  <a:pt x="10857" y="950"/>
                  <a:pt x="10964" y="960"/>
                </a:cubicBezTo>
                <a:cubicBezTo>
                  <a:pt x="11090" y="960"/>
                  <a:pt x="11313" y="1134"/>
                  <a:pt x="11420" y="1066"/>
                </a:cubicBezTo>
                <a:cubicBezTo>
                  <a:pt x="11391" y="1018"/>
                  <a:pt x="11139" y="1028"/>
                  <a:pt x="11071" y="911"/>
                </a:cubicBezTo>
                <a:cubicBezTo>
                  <a:pt x="11090" y="882"/>
                  <a:pt x="11080" y="892"/>
                  <a:pt x="11119" y="872"/>
                </a:cubicBezTo>
                <a:cubicBezTo>
                  <a:pt x="11139" y="863"/>
                  <a:pt x="11158" y="853"/>
                  <a:pt x="11197" y="853"/>
                </a:cubicBezTo>
                <a:cubicBezTo>
                  <a:pt x="11323" y="843"/>
                  <a:pt x="11594" y="960"/>
                  <a:pt x="11633" y="931"/>
                </a:cubicBezTo>
                <a:cubicBezTo>
                  <a:pt x="11614" y="892"/>
                  <a:pt x="11439" y="863"/>
                  <a:pt x="11391" y="843"/>
                </a:cubicBezTo>
                <a:cubicBezTo>
                  <a:pt x="11420" y="824"/>
                  <a:pt x="11381" y="834"/>
                  <a:pt x="11429" y="824"/>
                </a:cubicBezTo>
                <a:cubicBezTo>
                  <a:pt x="11507" y="814"/>
                  <a:pt x="11614" y="863"/>
                  <a:pt x="11701" y="843"/>
                </a:cubicBezTo>
                <a:lnTo>
                  <a:pt x="11730" y="834"/>
                </a:lnTo>
                <a:cubicBezTo>
                  <a:pt x="11730" y="834"/>
                  <a:pt x="11740" y="824"/>
                  <a:pt x="11740" y="824"/>
                </a:cubicBezTo>
                <a:cubicBezTo>
                  <a:pt x="11740" y="824"/>
                  <a:pt x="11749" y="824"/>
                  <a:pt x="11749" y="824"/>
                </a:cubicBezTo>
                <a:cubicBezTo>
                  <a:pt x="11643" y="785"/>
                  <a:pt x="11536" y="834"/>
                  <a:pt x="11449" y="756"/>
                </a:cubicBezTo>
                <a:cubicBezTo>
                  <a:pt x="11478" y="679"/>
                  <a:pt x="11546" y="698"/>
                  <a:pt x="11555" y="630"/>
                </a:cubicBezTo>
                <a:cubicBezTo>
                  <a:pt x="11507" y="630"/>
                  <a:pt x="11507" y="659"/>
                  <a:pt x="11449" y="649"/>
                </a:cubicBezTo>
                <a:cubicBezTo>
                  <a:pt x="11429" y="649"/>
                  <a:pt x="11439" y="620"/>
                  <a:pt x="11342" y="679"/>
                </a:cubicBezTo>
                <a:cubicBezTo>
                  <a:pt x="11226" y="756"/>
                  <a:pt x="11294" y="814"/>
                  <a:pt x="11148" y="824"/>
                </a:cubicBezTo>
                <a:cubicBezTo>
                  <a:pt x="11168" y="746"/>
                  <a:pt x="11245" y="698"/>
                  <a:pt x="11197" y="649"/>
                </a:cubicBezTo>
                <a:cubicBezTo>
                  <a:pt x="11177" y="688"/>
                  <a:pt x="11139" y="717"/>
                  <a:pt x="11119" y="756"/>
                </a:cubicBezTo>
                <a:cubicBezTo>
                  <a:pt x="11061" y="834"/>
                  <a:pt x="11109" y="834"/>
                  <a:pt x="11022" y="882"/>
                </a:cubicBezTo>
                <a:cubicBezTo>
                  <a:pt x="10954" y="921"/>
                  <a:pt x="10702" y="969"/>
                  <a:pt x="10634" y="911"/>
                </a:cubicBezTo>
                <a:cubicBezTo>
                  <a:pt x="10605" y="853"/>
                  <a:pt x="10693" y="853"/>
                  <a:pt x="10702" y="756"/>
                </a:cubicBezTo>
                <a:cubicBezTo>
                  <a:pt x="10644" y="766"/>
                  <a:pt x="10664" y="756"/>
                  <a:pt x="10625" y="814"/>
                </a:cubicBezTo>
                <a:cubicBezTo>
                  <a:pt x="10315" y="1192"/>
                  <a:pt x="10431" y="872"/>
                  <a:pt x="10111" y="960"/>
                </a:cubicBezTo>
                <a:cubicBezTo>
                  <a:pt x="10072" y="853"/>
                  <a:pt x="10130" y="824"/>
                  <a:pt x="10218" y="756"/>
                </a:cubicBezTo>
                <a:cubicBezTo>
                  <a:pt x="10276" y="708"/>
                  <a:pt x="10353" y="708"/>
                  <a:pt x="10431" y="679"/>
                </a:cubicBezTo>
                <a:cubicBezTo>
                  <a:pt x="10470" y="669"/>
                  <a:pt x="10441" y="688"/>
                  <a:pt x="10470" y="669"/>
                </a:cubicBezTo>
                <a:cubicBezTo>
                  <a:pt x="10315" y="620"/>
                  <a:pt x="10227" y="746"/>
                  <a:pt x="10101" y="775"/>
                </a:cubicBezTo>
                <a:cubicBezTo>
                  <a:pt x="10053" y="388"/>
                  <a:pt x="10189" y="582"/>
                  <a:pt x="10431" y="514"/>
                </a:cubicBezTo>
                <a:cubicBezTo>
                  <a:pt x="10547" y="485"/>
                  <a:pt x="10538" y="456"/>
                  <a:pt x="10644" y="485"/>
                </a:cubicBezTo>
                <a:lnTo>
                  <a:pt x="10712" y="485"/>
                </a:lnTo>
                <a:cubicBezTo>
                  <a:pt x="10693" y="456"/>
                  <a:pt x="10644" y="446"/>
                  <a:pt x="10596" y="436"/>
                </a:cubicBezTo>
                <a:cubicBezTo>
                  <a:pt x="10615" y="300"/>
                  <a:pt x="10760" y="349"/>
                  <a:pt x="10828" y="310"/>
                </a:cubicBezTo>
                <a:cubicBezTo>
                  <a:pt x="10780" y="184"/>
                  <a:pt x="10547" y="388"/>
                  <a:pt x="10538" y="397"/>
                </a:cubicBezTo>
                <a:cubicBezTo>
                  <a:pt x="10411" y="504"/>
                  <a:pt x="10411" y="504"/>
                  <a:pt x="10189" y="485"/>
                </a:cubicBezTo>
                <a:cubicBezTo>
                  <a:pt x="10111" y="359"/>
                  <a:pt x="10198" y="300"/>
                  <a:pt x="10305" y="233"/>
                </a:cubicBezTo>
                <a:cubicBezTo>
                  <a:pt x="10392" y="165"/>
                  <a:pt x="10547" y="165"/>
                  <a:pt x="10596" y="77"/>
                </a:cubicBezTo>
                <a:cubicBezTo>
                  <a:pt x="10557" y="58"/>
                  <a:pt x="10538" y="87"/>
                  <a:pt x="10508" y="107"/>
                </a:cubicBezTo>
                <a:cubicBezTo>
                  <a:pt x="10431" y="165"/>
                  <a:pt x="10411" y="107"/>
                  <a:pt x="10189" y="271"/>
                </a:cubicBezTo>
                <a:cubicBezTo>
                  <a:pt x="10053" y="378"/>
                  <a:pt x="10092" y="640"/>
                  <a:pt x="10033" y="756"/>
                </a:cubicBezTo>
                <a:cubicBezTo>
                  <a:pt x="9956" y="727"/>
                  <a:pt x="9917" y="611"/>
                  <a:pt x="9907" y="523"/>
                </a:cubicBezTo>
                <a:cubicBezTo>
                  <a:pt x="9907" y="475"/>
                  <a:pt x="9907" y="446"/>
                  <a:pt x="9869" y="407"/>
                </a:cubicBezTo>
                <a:cubicBezTo>
                  <a:pt x="9859" y="436"/>
                  <a:pt x="9869" y="407"/>
                  <a:pt x="9859" y="446"/>
                </a:cubicBezTo>
                <a:cubicBezTo>
                  <a:pt x="9859" y="446"/>
                  <a:pt x="9869" y="494"/>
                  <a:pt x="9869" y="494"/>
                </a:cubicBezTo>
                <a:cubicBezTo>
                  <a:pt x="9888" y="775"/>
                  <a:pt x="10033" y="766"/>
                  <a:pt x="10053" y="853"/>
                </a:cubicBezTo>
                <a:cubicBezTo>
                  <a:pt x="10072" y="969"/>
                  <a:pt x="10033" y="1144"/>
                  <a:pt x="9907" y="1154"/>
                </a:cubicBezTo>
                <a:cubicBezTo>
                  <a:pt x="9849" y="1154"/>
                  <a:pt x="9772" y="1134"/>
                  <a:pt x="9733" y="1105"/>
                </a:cubicBezTo>
                <a:cubicBezTo>
                  <a:pt x="9529" y="1008"/>
                  <a:pt x="9617" y="1037"/>
                  <a:pt x="9365" y="1028"/>
                </a:cubicBezTo>
                <a:lnTo>
                  <a:pt x="9306" y="834"/>
                </a:lnTo>
                <a:cubicBezTo>
                  <a:pt x="9432" y="795"/>
                  <a:pt x="9481" y="737"/>
                  <a:pt x="9587" y="669"/>
                </a:cubicBezTo>
                <a:cubicBezTo>
                  <a:pt x="9646" y="630"/>
                  <a:pt x="9655" y="669"/>
                  <a:pt x="9646" y="601"/>
                </a:cubicBezTo>
                <a:cubicBezTo>
                  <a:pt x="9578" y="611"/>
                  <a:pt x="9442" y="775"/>
                  <a:pt x="9316" y="775"/>
                </a:cubicBezTo>
                <a:cubicBezTo>
                  <a:pt x="9297" y="669"/>
                  <a:pt x="9306" y="514"/>
                  <a:pt x="9365" y="407"/>
                </a:cubicBezTo>
                <a:cubicBezTo>
                  <a:pt x="9432" y="291"/>
                  <a:pt x="9491" y="271"/>
                  <a:pt x="9558" y="184"/>
                </a:cubicBezTo>
                <a:cubicBezTo>
                  <a:pt x="9587" y="136"/>
                  <a:pt x="9568" y="184"/>
                  <a:pt x="9587" y="136"/>
                </a:cubicBezTo>
                <a:cubicBezTo>
                  <a:pt x="9481" y="155"/>
                  <a:pt x="9520" y="165"/>
                  <a:pt x="9452" y="204"/>
                </a:cubicBezTo>
                <a:cubicBezTo>
                  <a:pt x="9442" y="116"/>
                  <a:pt x="9423" y="107"/>
                  <a:pt x="9442" y="0"/>
                </a:cubicBezTo>
                <a:lnTo>
                  <a:pt x="9403" y="0"/>
                </a:lnTo>
                <a:cubicBezTo>
                  <a:pt x="9384" y="116"/>
                  <a:pt x="9423" y="213"/>
                  <a:pt x="9365" y="330"/>
                </a:cubicBezTo>
                <a:cubicBezTo>
                  <a:pt x="9345" y="368"/>
                  <a:pt x="9316" y="397"/>
                  <a:pt x="9297" y="436"/>
                </a:cubicBezTo>
                <a:cubicBezTo>
                  <a:pt x="9277" y="494"/>
                  <a:pt x="9287" y="514"/>
                  <a:pt x="9238" y="543"/>
                </a:cubicBezTo>
                <a:cubicBezTo>
                  <a:pt x="9132" y="485"/>
                  <a:pt x="9151" y="213"/>
                  <a:pt x="9112" y="174"/>
                </a:cubicBezTo>
                <a:cubicBezTo>
                  <a:pt x="9074" y="233"/>
                  <a:pt x="9112" y="349"/>
                  <a:pt x="9122" y="407"/>
                </a:cubicBezTo>
                <a:cubicBezTo>
                  <a:pt x="9161" y="523"/>
                  <a:pt x="9122" y="523"/>
                  <a:pt x="9209" y="582"/>
                </a:cubicBezTo>
                <a:cubicBezTo>
                  <a:pt x="9306" y="649"/>
                  <a:pt x="9258" y="688"/>
                  <a:pt x="9258" y="805"/>
                </a:cubicBezTo>
                <a:cubicBezTo>
                  <a:pt x="9258" y="882"/>
                  <a:pt x="9306" y="979"/>
                  <a:pt x="9287" y="1018"/>
                </a:cubicBezTo>
                <a:cubicBezTo>
                  <a:pt x="9103" y="834"/>
                  <a:pt x="9190" y="931"/>
                  <a:pt x="9074" y="824"/>
                </a:cubicBezTo>
                <a:cubicBezTo>
                  <a:pt x="8986" y="746"/>
                  <a:pt x="9035" y="620"/>
                  <a:pt x="8938" y="601"/>
                </a:cubicBezTo>
                <a:cubicBezTo>
                  <a:pt x="8938" y="630"/>
                  <a:pt x="8967" y="679"/>
                  <a:pt x="8977" y="737"/>
                </a:cubicBezTo>
                <a:cubicBezTo>
                  <a:pt x="8996" y="814"/>
                  <a:pt x="9006" y="824"/>
                  <a:pt x="9064" y="863"/>
                </a:cubicBezTo>
                <a:cubicBezTo>
                  <a:pt x="9190" y="950"/>
                  <a:pt x="9180" y="911"/>
                  <a:pt x="9248" y="1066"/>
                </a:cubicBezTo>
                <a:cubicBezTo>
                  <a:pt x="9180" y="1163"/>
                  <a:pt x="9045" y="1328"/>
                  <a:pt x="8996" y="1435"/>
                </a:cubicBezTo>
                <a:cubicBezTo>
                  <a:pt x="8870" y="1793"/>
                  <a:pt x="8822" y="1687"/>
                  <a:pt x="8715" y="1919"/>
                </a:cubicBezTo>
                <a:lnTo>
                  <a:pt x="8482" y="2268"/>
                </a:lnTo>
                <a:cubicBezTo>
                  <a:pt x="8444" y="2317"/>
                  <a:pt x="8424" y="2317"/>
                  <a:pt x="8385" y="2356"/>
                </a:cubicBezTo>
                <a:cubicBezTo>
                  <a:pt x="8347" y="2394"/>
                  <a:pt x="8298" y="2482"/>
                  <a:pt x="8211" y="2453"/>
                </a:cubicBezTo>
                <a:cubicBezTo>
                  <a:pt x="8162" y="2423"/>
                  <a:pt x="8201" y="2462"/>
                  <a:pt x="8162" y="2385"/>
                </a:cubicBezTo>
                <a:cubicBezTo>
                  <a:pt x="8133" y="2327"/>
                  <a:pt x="8104" y="2220"/>
                  <a:pt x="8104" y="2152"/>
                </a:cubicBezTo>
                <a:cubicBezTo>
                  <a:pt x="8114" y="2007"/>
                  <a:pt x="8172" y="2026"/>
                  <a:pt x="8095" y="1842"/>
                </a:cubicBezTo>
                <a:cubicBezTo>
                  <a:pt x="8065" y="1890"/>
                  <a:pt x="8104" y="1929"/>
                  <a:pt x="8085" y="2007"/>
                </a:cubicBezTo>
                <a:cubicBezTo>
                  <a:pt x="8036" y="2007"/>
                  <a:pt x="8007" y="1929"/>
                  <a:pt x="7959" y="1910"/>
                </a:cubicBezTo>
                <a:cubicBezTo>
                  <a:pt x="7978" y="1968"/>
                  <a:pt x="8007" y="1987"/>
                  <a:pt x="8027" y="2055"/>
                </a:cubicBezTo>
                <a:cubicBezTo>
                  <a:pt x="8162" y="2598"/>
                  <a:pt x="8172" y="2423"/>
                  <a:pt x="8211" y="2530"/>
                </a:cubicBezTo>
                <a:cubicBezTo>
                  <a:pt x="8182" y="2569"/>
                  <a:pt x="8065" y="2705"/>
                  <a:pt x="8027" y="2734"/>
                </a:cubicBezTo>
                <a:cubicBezTo>
                  <a:pt x="7930" y="2714"/>
                  <a:pt x="7959" y="2656"/>
                  <a:pt x="7843" y="2646"/>
                </a:cubicBezTo>
                <a:cubicBezTo>
                  <a:pt x="7852" y="2588"/>
                  <a:pt x="7872" y="2559"/>
                  <a:pt x="7833" y="2501"/>
                </a:cubicBezTo>
                <a:lnTo>
                  <a:pt x="7833" y="2608"/>
                </a:lnTo>
                <a:cubicBezTo>
                  <a:pt x="7464" y="2579"/>
                  <a:pt x="7164" y="2792"/>
                  <a:pt x="6922" y="2675"/>
                </a:cubicBezTo>
                <a:cubicBezTo>
                  <a:pt x="6902" y="2569"/>
                  <a:pt x="6912" y="2423"/>
                  <a:pt x="6863" y="2327"/>
                </a:cubicBezTo>
                <a:cubicBezTo>
                  <a:pt x="6825" y="2375"/>
                  <a:pt x="6863" y="2423"/>
                  <a:pt x="6873" y="2491"/>
                </a:cubicBezTo>
                <a:cubicBezTo>
                  <a:pt x="6883" y="2549"/>
                  <a:pt x="6873" y="2608"/>
                  <a:pt x="6873" y="2666"/>
                </a:cubicBezTo>
                <a:cubicBezTo>
                  <a:pt x="6834" y="2656"/>
                  <a:pt x="6689" y="2666"/>
                  <a:pt x="6660" y="2637"/>
                </a:cubicBezTo>
                <a:lnTo>
                  <a:pt x="6543" y="2327"/>
                </a:lnTo>
                <a:cubicBezTo>
                  <a:pt x="6514" y="2152"/>
                  <a:pt x="6640" y="2026"/>
                  <a:pt x="6553" y="2007"/>
                </a:cubicBezTo>
                <a:cubicBezTo>
                  <a:pt x="6524" y="2113"/>
                  <a:pt x="6514" y="2152"/>
                  <a:pt x="6514" y="2268"/>
                </a:cubicBezTo>
                <a:cubicBezTo>
                  <a:pt x="6447" y="2259"/>
                  <a:pt x="6456" y="2249"/>
                  <a:pt x="6417" y="2220"/>
                </a:cubicBezTo>
                <a:cubicBezTo>
                  <a:pt x="6388" y="2200"/>
                  <a:pt x="6369" y="2181"/>
                  <a:pt x="6340" y="2162"/>
                </a:cubicBezTo>
                <a:cubicBezTo>
                  <a:pt x="6301" y="2133"/>
                  <a:pt x="6311" y="2133"/>
                  <a:pt x="6282" y="2104"/>
                </a:cubicBezTo>
                <a:cubicBezTo>
                  <a:pt x="6253" y="2074"/>
                  <a:pt x="6243" y="2065"/>
                  <a:pt x="6204" y="2065"/>
                </a:cubicBezTo>
                <a:cubicBezTo>
                  <a:pt x="6214" y="2094"/>
                  <a:pt x="6291" y="2171"/>
                  <a:pt x="6330" y="2200"/>
                </a:cubicBezTo>
                <a:cubicBezTo>
                  <a:pt x="6505" y="2317"/>
                  <a:pt x="6456" y="2346"/>
                  <a:pt x="6514" y="2423"/>
                </a:cubicBezTo>
                <a:cubicBezTo>
                  <a:pt x="6524" y="2433"/>
                  <a:pt x="6611" y="2482"/>
                  <a:pt x="6621" y="2705"/>
                </a:cubicBezTo>
                <a:lnTo>
                  <a:pt x="6476" y="2763"/>
                </a:lnTo>
                <a:cubicBezTo>
                  <a:pt x="6437" y="2685"/>
                  <a:pt x="6369" y="2617"/>
                  <a:pt x="6350" y="2559"/>
                </a:cubicBezTo>
                <a:cubicBezTo>
                  <a:pt x="6330" y="2482"/>
                  <a:pt x="6321" y="2394"/>
                  <a:pt x="6272" y="2336"/>
                </a:cubicBezTo>
                <a:cubicBezTo>
                  <a:pt x="6253" y="2365"/>
                  <a:pt x="6301" y="2540"/>
                  <a:pt x="6321" y="2579"/>
                </a:cubicBezTo>
                <a:cubicBezTo>
                  <a:pt x="6369" y="2685"/>
                  <a:pt x="6408" y="2608"/>
                  <a:pt x="6417" y="2802"/>
                </a:cubicBezTo>
                <a:cubicBezTo>
                  <a:pt x="6262" y="2821"/>
                  <a:pt x="6194" y="2831"/>
                  <a:pt x="6117" y="2734"/>
                </a:cubicBezTo>
                <a:cubicBezTo>
                  <a:pt x="6001" y="2598"/>
                  <a:pt x="5991" y="2666"/>
                  <a:pt x="5865" y="2588"/>
                </a:cubicBezTo>
                <a:cubicBezTo>
                  <a:pt x="5768" y="2530"/>
                  <a:pt x="5855" y="2385"/>
                  <a:pt x="5875" y="2297"/>
                </a:cubicBezTo>
                <a:cubicBezTo>
                  <a:pt x="5884" y="2249"/>
                  <a:pt x="5913" y="2016"/>
                  <a:pt x="5884" y="1968"/>
                </a:cubicBezTo>
                <a:cubicBezTo>
                  <a:pt x="5836" y="2036"/>
                  <a:pt x="5855" y="2181"/>
                  <a:pt x="5836" y="2278"/>
                </a:cubicBezTo>
                <a:cubicBezTo>
                  <a:pt x="5826" y="2336"/>
                  <a:pt x="5807" y="2346"/>
                  <a:pt x="5797" y="2423"/>
                </a:cubicBezTo>
                <a:cubicBezTo>
                  <a:pt x="5797" y="2433"/>
                  <a:pt x="5787" y="2501"/>
                  <a:pt x="5787" y="2501"/>
                </a:cubicBezTo>
                <a:cubicBezTo>
                  <a:pt x="5768" y="2569"/>
                  <a:pt x="5797" y="2530"/>
                  <a:pt x="5749" y="2569"/>
                </a:cubicBezTo>
                <a:cubicBezTo>
                  <a:pt x="5652" y="2491"/>
                  <a:pt x="5526" y="2288"/>
                  <a:pt x="5380" y="2307"/>
                </a:cubicBezTo>
                <a:cubicBezTo>
                  <a:pt x="5322" y="2317"/>
                  <a:pt x="5264" y="2336"/>
                  <a:pt x="5215" y="2297"/>
                </a:cubicBezTo>
                <a:cubicBezTo>
                  <a:pt x="5099" y="2200"/>
                  <a:pt x="5206" y="1958"/>
                  <a:pt x="5206" y="1948"/>
                </a:cubicBezTo>
                <a:cubicBezTo>
                  <a:pt x="5225" y="1861"/>
                  <a:pt x="5206" y="1667"/>
                  <a:pt x="5128" y="1619"/>
                </a:cubicBezTo>
                <a:cubicBezTo>
                  <a:pt x="5109" y="1667"/>
                  <a:pt x="5196" y="1774"/>
                  <a:pt x="5177" y="1919"/>
                </a:cubicBezTo>
                <a:cubicBezTo>
                  <a:pt x="5148" y="2084"/>
                  <a:pt x="5109" y="2016"/>
                  <a:pt x="5138" y="2230"/>
                </a:cubicBezTo>
                <a:cubicBezTo>
                  <a:pt x="5021" y="2191"/>
                  <a:pt x="4983" y="2123"/>
                  <a:pt x="4915" y="2055"/>
                </a:cubicBezTo>
                <a:cubicBezTo>
                  <a:pt x="4740" y="1919"/>
                  <a:pt x="4789" y="1978"/>
                  <a:pt x="4682" y="1919"/>
                </a:cubicBezTo>
                <a:cubicBezTo>
                  <a:pt x="4672" y="1822"/>
                  <a:pt x="4750" y="1648"/>
                  <a:pt x="4760" y="1609"/>
                </a:cubicBezTo>
                <a:cubicBezTo>
                  <a:pt x="4808" y="1435"/>
                  <a:pt x="4760" y="1532"/>
                  <a:pt x="4828" y="1493"/>
                </a:cubicBezTo>
                <a:cubicBezTo>
                  <a:pt x="4857" y="1473"/>
                  <a:pt x="4857" y="1444"/>
                  <a:pt x="4925" y="1367"/>
                </a:cubicBezTo>
                <a:cubicBezTo>
                  <a:pt x="4954" y="1328"/>
                  <a:pt x="5051" y="1241"/>
                  <a:pt x="5060" y="1202"/>
                </a:cubicBezTo>
                <a:cubicBezTo>
                  <a:pt x="4963" y="1221"/>
                  <a:pt x="4905" y="1425"/>
                  <a:pt x="4799" y="1464"/>
                </a:cubicBezTo>
                <a:cubicBezTo>
                  <a:pt x="4799" y="1367"/>
                  <a:pt x="4799" y="1347"/>
                  <a:pt x="4789" y="1270"/>
                </a:cubicBezTo>
                <a:cubicBezTo>
                  <a:pt x="4789" y="1250"/>
                  <a:pt x="4789" y="1192"/>
                  <a:pt x="4789" y="1183"/>
                </a:cubicBezTo>
                <a:cubicBezTo>
                  <a:pt x="4769" y="1105"/>
                  <a:pt x="4808" y="1154"/>
                  <a:pt x="4750" y="1124"/>
                </a:cubicBezTo>
                <a:cubicBezTo>
                  <a:pt x="4721" y="1163"/>
                  <a:pt x="4760" y="1250"/>
                  <a:pt x="4769" y="1318"/>
                </a:cubicBezTo>
                <a:cubicBezTo>
                  <a:pt x="4779" y="1444"/>
                  <a:pt x="4731" y="1599"/>
                  <a:pt x="4692" y="1706"/>
                </a:cubicBezTo>
                <a:cubicBezTo>
                  <a:pt x="4672" y="1764"/>
                  <a:pt x="4663" y="1832"/>
                  <a:pt x="4634" y="1890"/>
                </a:cubicBezTo>
                <a:cubicBezTo>
                  <a:pt x="4517" y="1890"/>
                  <a:pt x="4546" y="1851"/>
                  <a:pt x="4450" y="1822"/>
                </a:cubicBezTo>
                <a:cubicBezTo>
                  <a:pt x="4450" y="1735"/>
                  <a:pt x="4556" y="1435"/>
                  <a:pt x="4498" y="1406"/>
                </a:cubicBezTo>
                <a:cubicBezTo>
                  <a:pt x="4459" y="1512"/>
                  <a:pt x="4479" y="1648"/>
                  <a:pt x="4420" y="1745"/>
                </a:cubicBezTo>
                <a:cubicBezTo>
                  <a:pt x="4323" y="1725"/>
                  <a:pt x="4323" y="1629"/>
                  <a:pt x="4285" y="1532"/>
                </a:cubicBezTo>
                <a:cubicBezTo>
                  <a:pt x="4227" y="1367"/>
                  <a:pt x="4197" y="1425"/>
                  <a:pt x="4149" y="1338"/>
                </a:cubicBezTo>
                <a:cubicBezTo>
                  <a:pt x="4139" y="1270"/>
                  <a:pt x="4236" y="931"/>
                  <a:pt x="4275" y="872"/>
                </a:cubicBezTo>
                <a:lnTo>
                  <a:pt x="4256" y="863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5F60C87-B2AE-45C9-BDBC-75B5F6D8713E}"/>
              </a:ext>
            </a:extLst>
          </p:cNvPr>
          <p:cNvSpPr>
            <a:spLocks/>
          </p:cNvSpPr>
          <p:nvPr/>
        </p:nvSpPr>
        <p:spPr bwMode="auto">
          <a:xfrm>
            <a:off x="630238" y="654050"/>
            <a:ext cx="498475" cy="476250"/>
          </a:xfrm>
          <a:custGeom>
            <a:avLst/>
            <a:gdLst>
              <a:gd name="T0" fmla="*/ 1154 w 1454"/>
              <a:gd name="T1" fmla="*/ 1066 h 1386"/>
              <a:gd name="T2" fmla="*/ 1222 w 1454"/>
              <a:gd name="T3" fmla="*/ 1066 h 1386"/>
              <a:gd name="T4" fmla="*/ 1241 w 1454"/>
              <a:gd name="T5" fmla="*/ 1086 h 1386"/>
              <a:gd name="T6" fmla="*/ 1192 w 1454"/>
              <a:gd name="T7" fmla="*/ 989 h 1386"/>
              <a:gd name="T8" fmla="*/ 1367 w 1454"/>
              <a:gd name="T9" fmla="*/ 552 h 1386"/>
              <a:gd name="T10" fmla="*/ 1357 w 1454"/>
              <a:gd name="T11" fmla="*/ 678 h 1386"/>
              <a:gd name="T12" fmla="*/ 1154 w 1454"/>
              <a:gd name="T13" fmla="*/ 775 h 1386"/>
              <a:gd name="T14" fmla="*/ 1202 w 1454"/>
              <a:gd name="T15" fmla="*/ 329 h 1386"/>
              <a:gd name="T16" fmla="*/ 1183 w 1454"/>
              <a:gd name="T17" fmla="*/ 271 h 1386"/>
              <a:gd name="T18" fmla="*/ 969 w 1454"/>
              <a:gd name="T19" fmla="*/ 116 h 1386"/>
              <a:gd name="T20" fmla="*/ 805 w 1454"/>
              <a:gd name="T21" fmla="*/ 504 h 1386"/>
              <a:gd name="T22" fmla="*/ 776 w 1454"/>
              <a:gd name="T23" fmla="*/ 378 h 1386"/>
              <a:gd name="T24" fmla="*/ 747 w 1454"/>
              <a:gd name="T25" fmla="*/ 533 h 1386"/>
              <a:gd name="T26" fmla="*/ 572 w 1454"/>
              <a:gd name="T27" fmla="*/ 165 h 1386"/>
              <a:gd name="T28" fmla="*/ 524 w 1454"/>
              <a:gd name="T29" fmla="*/ 19 h 1386"/>
              <a:gd name="T30" fmla="*/ 417 w 1454"/>
              <a:gd name="T31" fmla="*/ 242 h 1386"/>
              <a:gd name="T32" fmla="*/ 562 w 1454"/>
              <a:gd name="T33" fmla="*/ 329 h 1386"/>
              <a:gd name="T34" fmla="*/ 601 w 1454"/>
              <a:gd name="T35" fmla="*/ 475 h 1386"/>
              <a:gd name="T36" fmla="*/ 175 w 1454"/>
              <a:gd name="T37" fmla="*/ 194 h 1386"/>
              <a:gd name="T38" fmla="*/ 78 w 1454"/>
              <a:gd name="T39" fmla="*/ 397 h 1386"/>
              <a:gd name="T40" fmla="*/ 465 w 1454"/>
              <a:gd name="T41" fmla="*/ 562 h 1386"/>
              <a:gd name="T42" fmla="*/ 398 w 1454"/>
              <a:gd name="T43" fmla="*/ 611 h 1386"/>
              <a:gd name="T44" fmla="*/ 756 w 1454"/>
              <a:gd name="T45" fmla="*/ 678 h 1386"/>
              <a:gd name="T46" fmla="*/ 242 w 1454"/>
              <a:gd name="T47" fmla="*/ 688 h 1386"/>
              <a:gd name="T48" fmla="*/ 330 w 1454"/>
              <a:gd name="T49" fmla="*/ 814 h 1386"/>
              <a:gd name="T50" fmla="*/ 97 w 1454"/>
              <a:gd name="T51" fmla="*/ 863 h 1386"/>
              <a:gd name="T52" fmla="*/ 29 w 1454"/>
              <a:gd name="T53" fmla="*/ 1066 h 1386"/>
              <a:gd name="T54" fmla="*/ 29 w 1454"/>
              <a:gd name="T55" fmla="*/ 1086 h 1386"/>
              <a:gd name="T56" fmla="*/ 533 w 1454"/>
              <a:gd name="T57" fmla="*/ 853 h 1386"/>
              <a:gd name="T58" fmla="*/ 272 w 1454"/>
              <a:gd name="T59" fmla="*/ 1144 h 1386"/>
              <a:gd name="T60" fmla="*/ 465 w 1454"/>
              <a:gd name="T61" fmla="*/ 1047 h 1386"/>
              <a:gd name="T62" fmla="*/ 921 w 1454"/>
              <a:gd name="T63" fmla="*/ 785 h 1386"/>
              <a:gd name="T64" fmla="*/ 814 w 1454"/>
              <a:gd name="T65" fmla="*/ 1086 h 1386"/>
              <a:gd name="T66" fmla="*/ 543 w 1454"/>
              <a:gd name="T67" fmla="*/ 1144 h 1386"/>
              <a:gd name="T68" fmla="*/ 640 w 1454"/>
              <a:gd name="T69" fmla="*/ 1386 h 1386"/>
              <a:gd name="T70" fmla="*/ 1251 w 1454"/>
              <a:gd name="T71" fmla="*/ 1115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54" h="1386">
                <a:moveTo>
                  <a:pt x="1251" y="1115"/>
                </a:moveTo>
                <a:lnTo>
                  <a:pt x="1154" y="1066"/>
                </a:lnTo>
                <a:cubicBezTo>
                  <a:pt x="1115" y="1057"/>
                  <a:pt x="1154" y="1076"/>
                  <a:pt x="1115" y="1047"/>
                </a:cubicBezTo>
                <a:cubicBezTo>
                  <a:pt x="1163" y="1018"/>
                  <a:pt x="1163" y="1027"/>
                  <a:pt x="1222" y="1066"/>
                </a:cubicBezTo>
                <a:cubicBezTo>
                  <a:pt x="1222" y="1066"/>
                  <a:pt x="1231" y="1076"/>
                  <a:pt x="1231" y="1076"/>
                </a:cubicBezTo>
                <a:cubicBezTo>
                  <a:pt x="1231" y="1076"/>
                  <a:pt x="1241" y="1076"/>
                  <a:pt x="1241" y="1086"/>
                </a:cubicBezTo>
                <a:lnTo>
                  <a:pt x="1222" y="1066"/>
                </a:lnTo>
                <a:cubicBezTo>
                  <a:pt x="1183" y="1008"/>
                  <a:pt x="1192" y="1037"/>
                  <a:pt x="1192" y="989"/>
                </a:cubicBezTo>
                <a:cubicBezTo>
                  <a:pt x="1270" y="969"/>
                  <a:pt x="1241" y="989"/>
                  <a:pt x="1318" y="901"/>
                </a:cubicBezTo>
                <a:cubicBezTo>
                  <a:pt x="1454" y="766"/>
                  <a:pt x="1367" y="572"/>
                  <a:pt x="1367" y="552"/>
                </a:cubicBezTo>
                <a:cubicBezTo>
                  <a:pt x="1367" y="455"/>
                  <a:pt x="1425" y="455"/>
                  <a:pt x="1396" y="388"/>
                </a:cubicBezTo>
                <a:cubicBezTo>
                  <a:pt x="1270" y="446"/>
                  <a:pt x="1357" y="649"/>
                  <a:pt x="1357" y="678"/>
                </a:cubicBezTo>
                <a:cubicBezTo>
                  <a:pt x="1357" y="853"/>
                  <a:pt x="1251" y="882"/>
                  <a:pt x="1212" y="940"/>
                </a:cubicBezTo>
                <a:lnTo>
                  <a:pt x="1154" y="775"/>
                </a:lnTo>
                <a:cubicBezTo>
                  <a:pt x="1154" y="717"/>
                  <a:pt x="1192" y="649"/>
                  <a:pt x="1202" y="572"/>
                </a:cubicBezTo>
                <a:cubicBezTo>
                  <a:pt x="1202" y="494"/>
                  <a:pt x="1192" y="397"/>
                  <a:pt x="1202" y="329"/>
                </a:cubicBezTo>
                <a:cubicBezTo>
                  <a:pt x="1212" y="271"/>
                  <a:pt x="1280" y="213"/>
                  <a:pt x="1251" y="155"/>
                </a:cubicBezTo>
                <a:cubicBezTo>
                  <a:pt x="1202" y="184"/>
                  <a:pt x="1212" y="233"/>
                  <a:pt x="1183" y="271"/>
                </a:cubicBezTo>
                <a:cubicBezTo>
                  <a:pt x="979" y="252"/>
                  <a:pt x="1057" y="19"/>
                  <a:pt x="1066" y="0"/>
                </a:cubicBezTo>
                <a:cubicBezTo>
                  <a:pt x="1028" y="10"/>
                  <a:pt x="979" y="77"/>
                  <a:pt x="969" y="116"/>
                </a:cubicBezTo>
                <a:cubicBezTo>
                  <a:pt x="1096" y="329"/>
                  <a:pt x="1260" y="349"/>
                  <a:pt x="1096" y="775"/>
                </a:cubicBezTo>
                <a:cubicBezTo>
                  <a:pt x="902" y="785"/>
                  <a:pt x="795" y="678"/>
                  <a:pt x="805" y="504"/>
                </a:cubicBezTo>
                <a:cubicBezTo>
                  <a:pt x="805" y="436"/>
                  <a:pt x="834" y="397"/>
                  <a:pt x="795" y="349"/>
                </a:cubicBezTo>
                <a:cubicBezTo>
                  <a:pt x="776" y="368"/>
                  <a:pt x="785" y="339"/>
                  <a:pt x="776" y="378"/>
                </a:cubicBezTo>
                <a:cubicBezTo>
                  <a:pt x="756" y="407"/>
                  <a:pt x="766" y="388"/>
                  <a:pt x="766" y="426"/>
                </a:cubicBezTo>
                <a:cubicBezTo>
                  <a:pt x="756" y="465"/>
                  <a:pt x="756" y="504"/>
                  <a:pt x="747" y="533"/>
                </a:cubicBezTo>
                <a:cubicBezTo>
                  <a:pt x="688" y="523"/>
                  <a:pt x="669" y="504"/>
                  <a:pt x="650" y="455"/>
                </a:cubicBezTo>
                <a:cubicBezTo>
                  <a:pt x="562" y="242"/>
                  <a:pt x="611" y="252"/>
                  <a:pt x="572" y="165"/>
                </a:cubicBezTo>
                <a:cubicBezTo>
                  <a:pt x="543" y="107"/>
                  <a:pt x="562" y="155"/>
                  <a:pt x="543" y="87"/>
                </a:cubicBezTo>
                <a:cubicBezTo>
                  <a:pt x="533" y="48"/>
                  <a:pt x="543" y="48"/>
                  <a:pt x="524" y="19"/>
                </a:cubicBezTo>
                <a:cubicBezTo>
                  <a:pt x="465" y="97"/>
                  <a:pt x="553" y="136"/>
                  <a:pt x="543" y="252"/>
                </a:cubicBezTo>
                <a:lnTo>
                  <a:pt x="417" y="242"/>
                </a:lnTo>
                <a:cubicBezTo>
                  <a:pt x="427" y="242"/>
                  <a:pt x="427" y="242"/>
                  <a:pt x="436" y="252"/>
                </a:cubicBezTo>
                <a:cubicBezTo>
                  <a:pt x="446" y="271"/>
                  <a:pt x="514" y="252"/>
                  <a:pt x="562" y="329"/>
                </a:cubicBezTo>
                <a:cubicBezTo>
                  <a:pt x="562" y="329"/>
                  <a:pt x="591" y="397"/>
                  <a:pt x="591" y="397"/>
                </a:cubicBezTo>
                <a:cubicBezTo>
                  <a:pt x="620" y="455"/>
                  <a:pt x="601" y="455"/>
                  <a:pt x="601" y="475"/>
                </a:cubicBezTo>
                <a:lnTo>
                  <a:pt x="339" y="485"/>
                </a:lnTo>
                <a:cubicBezTo>
                  <a:pt x="233" y="339"/>
                  <a:pt x="252" y="223"/>
                  <a:pt x="175" y="194"/>
                </a:cubicBezTo>
                <a:cubicBezTo>
                  <a:pt x="194" y="271"/>
                  <a:pt x="262" y="388"/>
                  <a:pt x="262" y="455"/>
                </a:cubicBezTo>
                <a:cubicBezTo>
                  <a:pt x="175" y="465"/>
                  <a:pt x="126" y="417"/>
                  <a:pt x="78" y="397"/>
                </a:cubicBezTo>
                <a:cubicBezTo>
                  <a:pt x="107" y="543"/>
                  <a:pt x="407" y="485"/>
                  <a:pt x="543" y="543"/>
                </a:cubicBezTo>
                <a:cubicBezTo>
                  <a:pt x="514" y="552"/>
                  <a:pt x="504" y="552"/>
                  <a:pt x="465" y="562"/>
                </a:cubicBezTo>
                <a:lnTo>
                  <a:pt x="388" y="601"/>
                </a:lnTo>
                <a:cubicBezTo>
                  <a:pt x="388" y="601"/>
                  <a:pt x="398" y="601"/>
                  <a:pt x="398" y="611"/>
                </a:cubicBezTo>
                <a:lnTo>
                  <a:pt x="427" y="611"/>
                </a:lnTo>
                <a:cubicBezTo>
                  <a:pt x="465" y="620"/>
                  <a:pt x="785" y="514"/>
                  <a:pt x="756" y="678"/>
                </a:cubicBezTo>
                <a:cubicBezTo>
                  <a:pt x="747" y="727"/>
                  <a:pt x="465" y="853"/>
                  <a:pt x="398" y="824"/>
                </a:cubicBezTo>
                <a:cubicBezTo>
                  <a:pt x="320" y="785"/>
                  <a:pt x="378" y="737"/>
                  <a:pt x="242" y="688"/>
                </a:cubicBezTo>
                <a:cubicBezTo>
                  <a:pt x="184" y="669"/>
                  <a:pt x="78" y="630"/>
                  <a:pt x="29" y="669"/>
                </a:cubicBezTo>
                <a:cubicBezTo>
                  <a:pt x="136" y="737"/>
                  <a:pt x="262" y="649"/>
                  <a:pt x="330" y="814"/>
                </a:cubicBezTo>
                <a:cubicBezTo>
                  <a:pt x="194" y="960"/>
                  <a:pt x="213" y="843"/>
                  <a:pt x="136" y="853"/>
                </a:cubicBezTo>
                <a:cubicBezTo>
                  <a:pt x="97" y="853"/>
                  <a:pt x="116" y="853"/>
                  <a:pt x="97" y="863"/>
                </a:cubicBezTo>
                <a:cubicBezTo>
                  <a:pt x="136" y="901"/>
                  <a:pt x="155" y="901"/>
                  <a:pt x="184" y="931"/>
                </a:cubicBezTo>
                <a:cubicBezTo>
                  <a:pt x="175" y="1018"/>
                  <a:pt x="97" y="1027"/>
                  <a:pt x="29" y="1066"/>
                </a:cubicBezTo>
                <a:cubicBezTo>
                  <a:pt x="0" y="1076"/>
                  <a:pt x="19" y="1066"/>
                  <a:pt x="0" y="1086"/>
                </a:cubicBezTo>
                <a:lnTo>
                  <a:pt x="29" y="1086"/>
                </a:lnTo>
                <a:cubicBezTo>
                  <a:pt x="145" y="1086"/>
                  <a:pt x="252" y="960"/>
                  <a:pt x="310" y="882"/>
                </a:cubicBezTo>
                <a:cubicBezTo>
                  <a:pt x="427" y="882"/>
                  <a:pt x="427" y="911"/>
                  <a:pt x="533" y="853"/>
                </a:cubicBezTo>
                <a:cubicBezTo>
                  <a:pt x="611" y="814"/>
                  <a:pt x="630" y="775"/>
                  <a:pt x="717" y="766"/>
                </a:cubicBezTo>
                <a:cubicBezTo>
                  <a:pt x="717" y="998"/>
                  <a:pt x="514" y="872"/>
                  <a:pt x="272" y="1144"/>
                </a:cubicBezTo>
                <a:cubicBezTo>
                  <a:pt x="213" y="1212"/>
                  <a:pt x="165" y="1202"/>
                  <a:pt x="116" y="1270"/>
                </a:cubicBezTo>
                <a:cubicBezTo>
                  <a:pt x="194" y="1299"/>
                  <a:pt x="330" y="1144"/>
                  <a:pt x="465" y="1047"/>
                </a:cubicBezTo>
                <a:cubicBezTo>
                  <a:pt x="756" y="853"/>
                  <a:pt x="659" y="1066"/>
                  <a:pt x="795" y="756"/>
                </a:cubicBezTo>
                <a:cubicBezTo>
                  <a:pt x="853" y="756"/>
                  <a:pt x="873" y="766"/>
                  <a:pt x="921" y="785"/>
                </a:cubicBezTo>
                <a:cubicBezTo>
                  <a:pt x="1096" y="872"/>
                  <a:pt x="1163" y="746"/>
                  <a:pt x="1125" y="1047"/>
                </a:cubicBezTo>
                <a:cubicBezTo>
                  <a:pt x="911" y="1105"/>
                  <a:pt x="989" y="1144"/>
                  <a:pt x="814" y="1086"/>
                </a:cubicBezTo>
                <a:cubicBezTo>
                  <a:pt x="727" y="1047"/>
                  <a:pt x="524" y="1086"/>
                  <a:pt x="475" y="1124"/>
                </a:cubicBezTo>
                <a:cubicBezTo>
                  <a:pt x="504" y="1163"/>
                  <a:pt x="475" y="1153"/>
                  <a:pt x="543" y="1144"/>
                </a:cubicBezTo>
                <a:cubicBezTo>
                  <a:pt x="543" y="1144"/>
                  <a:pt x="824" y="1047"/>
                  <a:pt x="824" y="1144"/>
                </a:cubicBezTo>
                <a:cubicBezTo>
                  <a:pt x="824" y="1260"/>
                  <a:pt x="688" y="1260"/>
                  <a:pt x="640" y="1386"/>
                </a:cubicBezTo>
                <a:cubicBezTo>
                  <a:pt x="785" y="1328"/>
                  <a:pt x="766" y="1231"/>
                  <a:pt x="1057" y="1115"/>
                </a:cubicBezTo>
                <a:cubicBezTo>
                  <a:pt x="1163" y="1076"/>
                  <a:pt x="1163" y="1086"/>
                  <a:pt x="1251" y="111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2FF6667-EEE6-4CF1-9ECA-8211D91682C4}"/>
              </a:ext>
            </a:extLst>
          </p:cNvPr>
          <p:cNvSpPr>
            <a:spLocks/>
          </p:cNvSpPr>
          <p:nvPr/>
        </p:nvSpPr>
        <p:spPr bwMode="auto">
          <a:xfrm>
            <a:off x="1219200" y="5299075"/>
            <a:ext cx="363538" cy="396875"/>
          </a:xfrm>
          <a:custGeom>
            <a:avLst/>
            <a:gdLst>
              <a:gd name="T0" fmla="*/ 58 w 1057"/>
              <a:gd name="T1" fmla="*/ 611 h 1154"/>
              <a:gd name="T2" fmla="*/ 165 w 1057"/>
              <a:gd name="T3" fmla="*/ 669 h 1154"/>
              <a:gd name="T4" fmla="*/ 0 w 1057"/>
              <a:gd name="T5" fmla="*/ 834 h 1154"/>
              <a:gd name="T6" fmla="*/ 252 w 1057"/>
              <a:gd name="T7" fmla="*/ 640 h 1154"/>
              <a:gd name="T8" fmla="*/ 756 w 1057"/>
              <a:gd name="T9" fmla="*/ 388 h 1154"/>
              <a:gd name="T10" fmla="*/ 679 w 1057"/>
              <a:gd name="T11" fmla="*/ 563 h 1154"/>
              <a:gd name="T12" fmla="*/ 300 w 1057"/>
              <a:gd name="T13" fmla="*/ 921 h 1154"/>
              <a:gd name="T14" fmla="*/ 494 w 1057"/>
              <a:gd name="T15" fmla="*/ 824 h 1154"/>
              <a:gd name="T16" fmla="*/ 456 w 1057"/>
              <a:gd name="T17" fmla="*/ 1125 h 1154"/>
              <a:gd name="T18" fmla="*/ 465 w 1057"/>
              <a:gd name="T19" fmla="*/ 1154 h 1154"/>
              <a:gd name="T20" fmla="*/ 543 w 1057"/>
              <a:gd name="T21" fmla="*/ 795 h 1154"/>
              <a:gd name="T22" fmla="*/ 640 w 1057"/>
              <a:gd name="T23" fmla="*/ 669 h 1154"/>
              <a:gd name="T24" fmla="*/ 911 w 1057"/>
              <a:gd name="T25" fmla="*/ 291 h 1154"/>
              <a:gd name="T26" fmla="*/ 1047 w 1057"/>
              <a:gd name="T27" fmla="*/ 39 h 1154"/>
              <a:gd name="T28" fmla="*/ 1037 w 1057"/>
              <a:gd name="T29" fmla="*/ 0 h 1154"/>
              <a:gd name="T30" fmla="*/ 775 w 1057"/>
              <a:gd name="T31" fmla="*/ 330 h 1154"/>
              <a:gd name="T32" fmla="*/ 359 w 1057"/>
              <a:gd name="T33" fmla="*/ 514 h 1154"/>
              <a:gd name="T34" fmla="*/ 58 w 1057"/>
              <a:gd name="T35" fmla="*/ 611 h 1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57" h="1154">
                <a:moveTo>
                  <a:pt x="58" y="611"/>
                </a:moveTo>
                <a:cubicBezTo>
                  <a:pt x="87" y="640"/>
                  <a:pt x="136" y="640"/>
                  <a:pt x="165" y="669"/>
                </a:cubicBezTo>
                <a:cubicBezTo>
                  <a:pt x="116" y="747"/>
                  <a:pt x="39" y="747"/>
                  <a:pt x="0" y="834"/>
                </a:cubicBezTo>
                <a:cubicBezTo>
                  <a:pt x="77" y="824"/>
                  <a:pt x="155" y="718"/>
                  <a:pt x="252" y="640"/>
                </a:cubicBezTo>
                <a:cubicBezTo>
                  <a:pt x="330" y="572"/>
                  <a:pt x="611" y="398"/>
                  <a:pt x="756" y="388"/>
                </a:cubicBezTo>
                <a:cubicBezTo>
                  <a:pt x="746" y="446"/>
                  <a:pt x="708" y="514"/>
                  <a:pt x="679" y="563"/>
                </a:cubicBezTo>
                <a:cubicBezTo>
                  <a:pt x="504" y="815"/>
                  <a:pt x="310" y="854"/>
                  <a:pt x="300" y="921"/>
                </a:cubicBezTo>
                <a:cubicBezTo>
                  <a:pt x="330" y="921"/>
                  <a:pt x="397" y="863"/>
                  <a:pt x="494" y="824"/>
                </a:cubicBezTo>
                <a:cubicBezTo>
                  <a:pt x="514" y="1018"/>
                  <a:pt x="446" y="1047"/>
                  <a:pt x="456" y="1125"/>
                </a:cubicBezTo>
                <a:lnTo>
                  <a:pt x="465" y="1154"/>
                </a:lnTo>
                <a:cubicBezTo>
                  <a:pt x="514" y="1096"/>
                  <a:pt x="533" y="863"/>
                  <a:pt x="543" y="795"/>
                </a:cubicBezTo>
                <a:cubicBezTo>
                  <a:pt x="562" y="727"/>
                  <a:pt x="601" y="718"/>
                  <a:pt x="640" y="669"/>
                </a:cubicBezTo>
                <a:cubicBezTo>
                  <a:pt x="785" y="514"/>
                  <a:pt x="756" y="388"/>
                  <a:pt x="911" y="291"/>
                </a:cubicBezTo>
                <a:cubicBezTo>
                  <a:pt x="979" y="243"/>
                  <a:pt x="1047" y="59"/>
                  <a:pt x="1047" y="39"/>
                </a:cubicBezTo>
                <a:cubicBezTo>
                  <a:pt x="1047" y="0"/>
                  <a:pt x="1057" y="20"/>
                  <a:pt x="1037" y="0"/>
                </a:cubicBezTo>
                <a:cubicBezTo>
                  <a:pt x="911" y="175"/>
                  <a:pt x="998" y="233"/>
                  <a:pt x="775" y="330"/>
                </a:cubicBezTo>
                <a:cubicBezTo>
                  <a:pt x="669" y="369"/>
                  <a:pt x="417" y="466"/>
                  <a:pt x="359" y="514"/>
                </a:cubicBezTo>
                <a:cubicBezTo>
                  <a:pt x="233" y="611"/>
                  <a:pt x="271" y="621"/>
                  <a:pt x="58" y="61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1BB0B85-CA25-458A-90F4-F6872B42BF54}"/>
              </a:ext>
            </a:extLst>
          </p:cNvPr>
          <p:cNvSpPr>
            <a:spLocks/>
          </p:cNvSpPr>
          <p:nvPr/>
        </p:nvSpPr>
        <p:spPr bwMode="auto">
          <a:xfrm>
            <a:off x="792163" y="4029075"/>
            <a:ext cx="217488" cy="233362"/>
          </a:xfrm>
          <a:custGeom>
            <a:avLst/>
            <a:gdLst>
              <a:gd name="T0" fmla="*/ 368 w 630"/>
              <a:gd name="T1" fmla="*/ 271 h 679"/>
              <a:gd name="T2" fmla="*/ 145 w 630"/>
              <a:gd name="T3" fmla="*/ 87 h 679"/>
              <a:gd name="T4" fmla="*/ 281 w 630"/>
              <a:gd name="T5" fmla="*/ 242 h 679"/>
              <a:gd name="T6" fmla="*/ 485 w 630"/>
              <a:gd name="T7" fmla="*/ 543 h 679"/>
              <a:gd name="T8" fmla="*/ 213 w 630"/>
              <a:gd name="T9" fmla="*/ 562 h 679"/>
              <a:gd name="T10" fmla="*/ 10 w 630"/>
              <a:gd name="T11" fmla="*/ 446 h 679"/>
              <a:gd name="T12" fmla="*/ 87 w 630"/>
              <a:gd name="T13" fmla="*/ 533 h 679"/>
              <a:gd name="T14" fmla="*/ 533 w 630"/>
              <a:gd name="T15" fmla="*/ 582 h 679"/>
              <a:gd name="T16" fmla="*/ 630 w 630"/>
              <a:gd name="T17" fmla="*/ 679 h 679"/>
              <a:gd name="T18" fmla="*/ 465 w 630"/>
              <a:gd name="T19" fmla="*/ 397 h 679"/>
              <a:gd name="T20" fmla="*/ 436 w 630"/>
              <a:gd name="T21" fmla="*/ 0 h 679"/>
              <a:gd name="T22" fmla="*/ 398 w 630"/>
              <a:gd name="T23" fmla="*/ 116 h 679"/>
              <a:gd name="T24" fmla="*/ 388 w 630"/>
              <a:gd name="T25" fmla="*/ 184 h 679"/>
              <a:gd name="T26" fmla="*/ 368 w 630"/>
              <a:gd name="T27" fmla="*/ 271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30" h="679">
                <a:moveTo>
                  <a:pt x="368" y="271"/>
                </a:moveTo>
                <a:cubicBezTo>
                  <a:pt x="281" y="233"/>
                  <a:pt x="252" y="107"/>
                  <a:pt x="145" y="87"/>
                </a:cubicBezTo>
                <a:cubicBezTo>
                  <a:pt x="175" y="165"/>
                  <a:pt x="233" y="184"/>
                  <a:pt x="281" y="242"/>
                </a:cubicBezTo>
                <a:cubicBezTo>
                  <a:pt x="368" y="349"/>
                  <a:pt x="465" y="407"/>
                  <a:pt x="485" y="543"/>
                </a:cubicBezTo>
                <a:cubicBezTo>
                  <a:pt x="407" y="572"/>
                  <a:pt x="291" y="582"/>
                  <a:pt x="213" y="562"/>
                </a:cubicBezTo>
                <a:cubicBezTo>
                  <a:pt x="107" y="523"/>
                  <a:pt x="87" y="456"/>
                  <a:pt x="10" y="446"/>
                </a:cubicBezTo>
                <a:cubicBezTo>
                  <a:pt x="19" y="485"/>
                  <a:pt x="0" y="475"/>
                  <a:pt x="87" y="533"/>
                </a:cubicBezTo>
                <a:cubicBezTo>
                  <a:pt x="310" y="669"/>
                  <a:pt x="320" y="601"/>
                  <a:pt x="533" y="582"/>
                </a:cubicBezTo>
                <a:cubicBezTo>
                  <a:pt x="553" y="649"/>
                  <a:pt x="543" y="679"/>
                  <a:pt x="630" y="679"/>
                </a:cubicBezTo>
                <a:cubicBezTo>
                  <a:pt x="591" y="582"/>
                  <a:pt x="524" y="494"/>
                  <a:pt x="465" y="397"/>
                </a:cubicBezTo>
                <a:cubicBezTo>
                  <a:pt x="388" y="252"/>
                  <a:pt x="475" y="78"/>
                  <a:pt x="436" y="0"/>
                </a:cubicBezTo>
                <a:cubicBezTo>
                  <a:pt x="388" y="29"/>
                  <a:pt x="398" y="39"/>
                  <a:pt x="398" y="116"/>
                </a:cubicBezTo>
                <a:cubicBezTo>
                  <a:pt x="398" y="136"/>
                  <a:pt x="398" y="165"/>
                  <a:pt x="388" y="184"/>
                </a:cubicBezTo>
                <a:lnTo>
                  <a:pt x="368" y="271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91BD537-DE6C-4927-9D00-5DF02BAE7515}"/>
              </a:ext>
            </a:extLst>
          </p:cNvPr>
          <p:cNvSpPr>
            <a:spLocks/>
          </p:cNvSpPr>
          <p:nvPr/>
        </p:nvSpPr>
        <p:spPr bwMode="auto">
          <a:xfrm>
            <a:off x="4987925" y="2070100"/>
            <a:ext cx="158750" cy="77787"/>
          </a:xfrm>
          <a:custGeom>
            <a:avLst/>
            <a:gdLst>
              <a:gd name="T0" fmla="*/ 0 w 465"/>
              <a:gd name="T1" fmla="*/ 184 h 223"/>
              <a:gd name="T2" fmla="*/ 213 w 465"/>
              <a:gd name="T3" fmla="*/ 203 h 223"/>
              <a:gd name="T4" fmla="*/ 388 w 465"/>
              <a:gd name="T5" fmla="*/ 223 h 223"/>
              <a:gd name="T6" fmla="*/ 426 w 465"/>
              <a:gd name="T7" fmla="*/ 203 h 223"/>
              <a:gd name="T8" fmla="*/ 184 w 465"/>
              <a:gd name="T9" fmla="*/ 145 h 223"/>
              <a:gd name="T10" fmla="*/ 368 w 465"/>
              <a:gd name="T11" fmla="*/ 58 h 223"/>
              <a:gd name="T12" fmla="*/ 407 w 465"/>
              <a:gd name="T13" fmla="*/ 0 h 223"/>
              <a:gd name="T14" fmla="*/ 106 w 465"/>
              <a:gd name="T15" fmla="*/ 116 h 223"/>
              <a:gd name="T16" fmla="*/ 0 w 465"/>
              <a:gd name="T17" fmla="*/ 184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5" h="223">
                <a:moveTo>
                  <a:pt x="0" y="184"/>
                </a:moveTo>
                <a:cubicBezTo>
                  <a:pt x="68" y="203"/>
                  <a:pt x="136" y="203"/>
                  <a:pt x="213" y="203"/>
                </a:cubicBezTo>
                <a:lnTo>
                  <a:pt x="388" y="223"/>
                </a:lnTo>
                <a:cubicBezTo>
                  <a:pt x="465" y="223"/>
                  <a:pt x="397" y="223"/>
                  <a:pt x="426" y="203"/>
                </a:cubicBezTo>
                <a:cubicBezTo>
                  <a:pt x="388" y="145"/>
                  <a:pt x="242" y="174"/>
                  <a:pt x="184" y="145"/>
                </a:cubicBezTo>
                <a:cubicBezTo>
                  <a:pt x="223" y="97"/>
                  <a:pt x="310" y="97"/>
                  <a:pt x="368" y="58"/>
                </a:cubicBezTo>
                <a:cubicBezTo>
                  <a:pt x="426" y="19"/>
                  <a:pt x="397" y="48"/>
                  <a:pt x="407" y="0"/>
                </a:cubicBezTo>
                <a:lnTo>
                  <a:pt x="106" y="116"/>
                </a:lnTo>
                <a:cubicBezTo>
                  <a:pt x="48" y="136"/>
                  <a:pt x="29" y="136"/>
                  <a:pt x="0" y="18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9A5BA92-6179-4794-B64A-A4FE3143B47C}"/>
              </a:ext>
            </a:extLst>
          </p:cNvPr>
          <p:cNvSpPr>
            <a:spLocks noEditPoints="1"/>
          </p:cNvSpPr>
          <p:nvPr/>
        </p:nvSpPr>
        <p:spPr bwMode="auto">
          <a:xfrm>
            <a:off x="2863850" y="5216525"/>
            <a:ext cx="123825" cy="136525"/>
          </a:xfrm>
          <a:custGeom>
            <a:avLst/>
            <a:gdLst>
              <a:gd name="T0" fmla="*/ 48 w 359"/>
              <a:gd name="T1" fmla="*/ 242 h 398"/>
              <a:gd name="T2" fmla="*/ 10 w 359"/>
              <a:gd name="T3" fmla="*/ 145 h 398"/>
              <a:gd name="T4" fmla="*/ 39 w 359"/>
              <a:gd name="T5" fmla="*/ 165 h 398"/>
              <a:gd name="T6" fmla="*/ 136 w 359"/>
              <a:gd name="T7" fmla="*/ 262 h 398"/>
              <a:gd name="T8" fmla="*/ 155 w 359"/>
              <a:gd name="T9" fmla="*/ 262 h 398"/>
              <a:gd name="T10" fmla="*/ 174 w 359"/>
              <a:gd name="T11" fmla="*/ 301 h 398"/>
              <a:gd name="T12" fmla="*/ 223 w 359"/>
              <a:gd name="T13" fmla="*/ 320 h 398"/>
              <a:gd name="T14" fmla="*/ 320 w 359"/>
              <a:gd name="T15" fmla="*/ 349 h 398"/>
              <a:gd name="T16" fmla="*/ 262 w 359"/>
              <a:gd name="T17" fmla="*/ 330 h 398"/>
              <a:gd name="T18" fmla="*/ 281 w 359"/>
              <a:gd name="T19" fmla="*/ 252 h 398"/>
              <a:gd name="T20" fmla="*/ 165 w 359"/>
              <a:gd name="T21" fmla="*/ 19 h 398"/>
              <a:gd name="T22" fmla="*/ 145 w 359"/>
              <a:gd name="T23" fmla="*/ 10 h 398"/>
              <a:gd name="T24" fmla="*/ 116 w 359"/>
              <a:gd name="T25" fmla="*/ 68 h 398"/>
              <a:gd name="T26" fmla="*/ 174 w 359"/>
              <a:gd name="T27" fmla="*/ 242 h 398"/>
              <a:gd name="T28" fmla="*/ 0 w 359"/>
              <a:gd name="T29" fmla="*/ 126 h 398"/>
              <a:gd name="T30" fmla="*/ 48 w 359"/>
              <a:gd name="T31" fmla="*/ 242 h 398"/>
              <a:gd name="T32" fmla="*/ 184 w 359"/>
              <a:gd name="T33" fmla="*/ 330 h 398"/>
              <a:gd name="T34" fmla="*/ 213 w 359"/>
              <a:gd name="T35" fmla="*/ 359 h 398"/>
              <a:gd name="T36" fmla="*/ 252 w 359"/>
              <a:gd name="T37" fmla="*/ 368 h 398"/>
              <a:gd name="T38" fmla="*/ 320 w 359"/>
              <a:gd name="T39" fmla="*/ 398 h 398"/>
              <a:gd name="T40" fmla="*/ 281 w 359"/>
              <a:gd name="T41" fmla="*/ 368 h 398"/>
              <a:gd name="T42" fmla="*/ 271 w 359"/>
              <a:gd name="T43" fmla="*/ 359 h 398"/>
              <a:gd name="T44" fmla="*/ 184 w 359"/>
              <a:gd name="T45" fmla="*/ 33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9" h="398">
                <a:moveTo>
                  <a:pt x="48" y="242"/>
                </a:moveTo>
                <a:cubicBezTo>
                  <a:pt x="29" y="204"/>
                  <a:pt x="29" y="194"/>
                  <a:pt x="10" y="145"/>
                </a:cubicBezTo>
                <a:cubicBezTo>
                  <a:pt x="39" y="165"/>
                  <a:pt x="19" y="145"/>
                  <a:pt x="39" y="165"/>
                </a:cubicBezTo>
                <a:cubicBezTo>
                  <a:pt x="87" y="213"/>
                  <a:pt x="68" y="223"/>
                  <a:pt x="136" y="262"/>
                </a:cubicBezTo>
                <a:cubicBezTo>
                  <a:pt x="194" y="194"/>
                  <a:pt x="155" y="223"/>
                  <a:pt x="155" y="262"/>
                </a:cubicBezTo>
                <a:cubicBezTo>
                  <a:pt x="165" y="291"/>
                  <a:pt x="145" y="281"/>
                  <a:pt x="174" y="301"/>
                </a:cubicBezTo>
                <a:cubicBezTo>
                  <a:pt x="194" y="310"/>
                  <a:pt x="213" y="310"/>
                  <a:pt x="223" y="320"/>
                </a:cubicBezTo>
                <a:cubicBezTo>
                  <a:pt x="271" y="330"/>
                  <a:pt x="271" y="330"/>
                  <a:pt x="320" y="349"/>
                </a:cubicBezTo>
                <a:cubicBezTo>
                  <a:pt x="281" y="330"/>
                  <a:pt x="359" y="339"/>
                  <a:pt x="262" y="330"/>
                </a:cubicBezTo>
                <a:cubicBezTo>
                  <a:pt x="271" y="281"/>
                  <a:pt x="271" y="291"/>
                  <a:pt x="281" y="252"/>
                </a:cubicBezTo>
                <a:cubicBezTo>
                  <a:pt x="184" y="233"/>
                  <a:pt x="223" y="78"/>
                  <a:pt x="165" y="19"/>
                </a:cubicBezTo>
                <a:lnTo>
                  <a:pt x="145" y="10"/>
                </a:lnTo>
                <a:cubicBezTo>
                  <a:pt x="116" y="29"/>
                  <a:pt x="107" y="0"/>
                  <a:pt x="116" y="68"/>
                </a:cubicBezTo>
                <a:cubicBezTo>
                  <a:pt x="116" y="165"/>
                  <a:pt x="174" y="68"/>
                  <a:pt x="174" y="242"/>
                </a:cubicBezTo>
                <a:cubicBezTo>
                  <a:pt x="0" y="242"/>
                  <a:pt x="136" y="165"/>
                  <a:pt x="0" y="126"/>
                </a:cubicBezTo>
                <a:cubicBezTo>
                  <a:pt x="0" y="204"/>
                  <a:pt x="10" y="194"/>
                  <a:pt x="48" y="242"/>
                </a:cubicBezTo>
                <a:close/>
                <a:moveTo>
                  <a:pt x="184" y="330"/>
                </a:moveTo>
                <a:cubicBezTo>
                  <a:pt x="194" y="339"/>
                  <a:pt x="194" y="339"/>
                  <a:pt x="213" y="359"/>
                </a:cubicBezTo>
                <a:cubicBezTo>
                  <a:pt x="213" y="359"/>
                  <a:pt x="242" y="368"/>
                  <a:pt x="252" y="368"/>
                </a:cubicBezTo>
                <a:cubicBezTo>
                  <a:pt x="291" y="388"/>
                  <a:pt x="281" y="388"/>
                  <a:pt x="320" y="398"/>
                </a:cubicBezTo>
                <a:lnTo>
                  <a:pt x="281" y="368"/>
                </a:lnTo>
                <a:cubicBezTo>
                  <a:pt x="281" y="359"/>
                  <a:pt x="281" y="359"/>
                  <a:pt x="271" y="359"/>
                </a:cubicBezTo>
                <a:lnTo>
                  <a:pt x="184" y="330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9965C0A-0333-4773-9CD8-83626E257202}"/>
              </a:ext>
            </a:extLst>
          </p:cNvPr>
          <p:cNvSpPr>
            <a:spLocks/>
          </p:cNvSpPr>
          <p:nvPr/>
        </p:nvSpPr>
        <p:spPr bwMode="auto">
          <a:xfrm>
            <a:off x="2687638" y="2290763"/>
            <a:ext cx="209550" cy="122237"/>
          </a:xfrm>
          <a:custGeom>
            <a:avLst/>
            <a:gdLst>
              <a:gd name="T0" fmla="*/ 0 w 611"/>
              <a:gd name="T1" fmla="*/ 29 h 358"/>
              <a:gd name="T2" fmla="*/ 446 w 611"/>
              <a:gd name="T3" fmla="*/ 271 h 358"/>
              <a:gd name="T4" fmla="*/ 543 w 611"/>
              <a:gd name="T5" fmla="*/ 300 h 358"/>
              <a:gd name="T6" fmla="*/ 611 w 611"/>
              <a:gd name="T7" fmla="*/ 358 h 358"/>
              <a:gd name="T8" fmla="*/ 495 w 611"/>
              <a:gd name="T9" fmla="*/ 242 h 358"/>
              <a:gd name="T10" fmla="*/ 0 w 611"/>
              <a:gd name="T11" fmla="*/ 2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11" h="358">
                <a:moveTo>
                  <a:pt x="0" y="29"/>
                </a:moveTo>
                <a:cubicBezTo>
                  <a:pt x="29" y="87"/>
                  <a:pt x="378" y="252"/>
                  <a:pt x="446" y="271"/>
                </a:cubicBezTo>
                <a:cubicBezTo>
                  <a:pt x="495" y="281"/>
                  <a:pt x="504" y="271"/>
                  <a:pt x="543" y="300"/>
                </a:cubicBezTo>
                <a:cubicBezTo>
                  <a:pt x="591" y="339"/>
                  <a:pt x="533" y="329"/>
                  <a:pt x="611" y="358"/>
                </a:cubicBezTo>
                <a:cubicBezTo>
                  <a:pt x="591" y="271"/>
                  <a:pt x="572" y="261"/>
                  <a:pt x="495" y="242"/>
                </a:cubicBezTo>
                <a:cubicBezTo>
                  <a:pt x="262" y="184"/>
                  <a:pt x="49" y="0"/>
                  <a:pt x="0" y="2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308BB13A-31FD-4B54-8C53-E25861FA2DC4}"/>
              </a:ext>
            </a:extLst>
          </p:cNvPr>
          <p:cNvSpPr>
            <a:spLocks/>
          </p:cNvSpPr>
          <p:nvPr/>
        </p:nvSpPr>
        <p:spPr bwMode="auto">
          <a:xfrm>
            <a:off x="2767013" y="4652963"/>
            <a:ext cx="103188" cy="173037"/>
          </a:xfrm>
          <a:custGeom>
            <a:avLst/>
            <a:gdLst>
              <a:gd name="T0" fmla="*/ 155 w 300"/>
              <a:gd name="T1" fmla="*/ 223 h 504"/>
              <a:gd name="T2" fmla="*/ 0 w 300"/>
              <a:gd name="T3" fmla="*/ 0 h 504"/>
              <a:gd name="T4" fmla="*/ 68 w 300"/>
              <a:gd name="T5" fmla="*/ 126 h 504"/>
              <a:gd name="T6" fmla="*/ 135 w 300"/>
              <a:gd name="T7" fmla="*/ 262 h 504"/>
              <a:gd name="T8" fmla="*/ 242 w 300"/>
              <a:gd name="T9" fmla="*/ 465 h 504"/>
              <a:gd name="T10" fmla="*/ 300 w 300"/>
              <a:gd name="T11" fmla="*/ 494 h 504"/>
              <a:gd name="T12" fmla="*/ 155 w 300"/>
              <a:gd name="T13" fmla="*/ 223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" h="504">
                <a:moveTo>
                  <a:pt x="155" y="223"/>
                </a:moveTo>
                <a:cubicBezTo>
                  <a:pt x="106" y="145"/>
                  <a:pt x="87" y="0"/>
                  <a:pt x="0" y="0"/>
                </a:cubicBezTo>
                <a:cubicBezTo>
                  <a:pt x="0" y="48"/>
                  <a:pt x="39" y="77"/>
                  <a:pt x="68" y="126"/>
                </a:cubicBezTo>
                <a:cubicBezTo>
                  <a:pt x="97" y="194"/>
                  <a:pt x="97" y="203"/>
                  <a:pt x="135" y="262"/>
                </a:cubicBezTo>
                <a:cubicBezTo>
                  <a:pt x="174" y="329"/>
                  <a:pt x="203" y="426"/>
                  <a:pt x="242" y="465"/>
                </a:cubicBezTo>
                <a:cubicBezTo>
                  <a:pt x="281" y="504"/>
                  <a:pt x="242" y="484"/>
                  <a:pt x="300" y="494"/>
                </a:cubicBezTo>
                <a:cubicBezTo>
                  <a:pt x="291" y="465"/>
                  <a:pt x="184" y="252"/>
                  <a:pt x="155" y="22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0FA7EEF-9683-4AB9-85B8-1EB8F9DAA1C1}"/>
              </a:ext>
            </a:extLst>
          </p:cNvPr>
          <p:cNvSpPr>
            <a:spLocks/>
          </p:cNvSpPr>
          <p:nvPr/>
        </p:nvSpPr>
        <p:spPr bwMode="auto">
          <a:xfrm>
            <a:off x="4311650" y="4865688"/>
            <a:ext cx="57150" cy="169862"/>
          </a:xfrm>
          <a:custGeom>
            <a:avLst/>
            <a:gdLst>
              <a:gd name="T0" fmla="*/ 136 w 165"/>
              <a:gd name="T1" fmla="*/ 495 h 495"/>
              <a:gd name="T2" fmla="*/ 116 w 165"/>
              <a:gd name="T3" fmla="*/ 136 h 495"/>
              <a:gd name="T4" fmla="*/ 145 w 165"/>
              <a:gd name="T5" fmla="*/ 87 h 495"/>
              <a:gd name="T6" fmla="*/ 126 w 165"/>
              <a:gd name="T7" fmla="*/ 29 h 495"/>
              <a:gd name="T8" fmla="*/ 136 w 165"/>
              <a:gd name="T9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" h="495">
                <a:moveTo>
                  <a:pt x="136" y="495"/>
                </a:moveTo>
                <a:cubicBezTo>
                  <a:pt x="136" y="495"/>
                  <a:pt x="77" y="262"/>
                  <a:pt x="116" y="136"/>
                </a:cubicBezTo>
                <a:cubicBezTo>
                  <a:pt x="136" y="78"/>
                  <a:pt x="136" y="126"/>
                  <a:pt x="145" y="87"/>
                </a:cubicBezTo>
                <a:cubicBezTo>
                  <a:pt x="165" y="0"/>
                  <a:pt x="136" y="39"/>
                  <a:pt x="126" y="29"/>
                </a:cubicBezTo>
                <a:cubicBezTo>
                  <a:pt x="48" y="87"/>
                  <a:pt x="0" y="485"/>
                  <a:pt x="136" y="495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9A05AAA8-5824-4AB9-B2BF-8D4F112493C7}"/>
              </a:ext>
            </a:extLst>
          </p:cNvPr>
          <p:cNvSpPr>
            <a:spLocks/>
          </p:cNvSpPr>
          <p:nvPr/>
        </p:nvSpPr>
        <p:spPr bwMode="auto">
          <a:xfrm>
            <a:off x="3706813" y="5608638"/>
            <a:ext cx="65088" cy="60325"/>
          </a:xfrm>
          <a:custGeom>
            <a:avLst/>
            <a:gdLst>
              <a:gd name="T0" fmla="*/ 0 w 193"/>
              <a:gd name="T1" fmla="*/ 58 h 174"/>
              <a:gd name="T2" fmla="*/ 87 w 193"/>
              <a:gd name="T3" fmla="*/ 145 h 174"/>
              <a:gd name="T4" fmla="*/ 126 w 193"/>
              <a:gd name="T5" fmla="*/ 174 h 174"/>
              <a:gd name="T6" fmla="*/ 193 w 193"/>
              <a:gd name="T7" fmla="*/ 29 h 174"/>
              <a:gd name="T8" fmla="*/ 0 w 193"/>
              <a:gd name="T9" fmla="*/ 5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174">
                <a:moveTo>
                  <a:pt x="0" y="58"/>
                </a:moveTo>
                <a:cubicBezTo>
                  <a:pt x="19" y="116"/>
                  <a:pt x="0" y="78"/>
                  <a:pt x="87" y="145"/>
                </a:cubicBezTo>
                <a:cubicBezTo>
                  <a:pt x="106" y="165"/>
                  <a:pt x="96" y="165"/>
                  <a:pt x="126" y="174"/>
                </a:cubicBezTo>
                <a:cubicBezTo>
                  <a:pt x="193" y="126"/>
                  <a:pt x="193" y="97"/>
                  <a:pt x="193" y="29"/>
                </a:cubicBezTo>
                <a:cubicBezTo>
                  <a:pt x="126" y="19"/>
                  <a:pt x="48" y="0"/>
                  <a:pt x="0" y="5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A5268C8-DDBC-42E1-8011-81ED09F8929B}"/>
              </a:ext>
            </a:extLst>
          </p:cNvPr>
          <p:cNvSpPr>
            <a:spLocks/>
          </p:cNvSpPr>
          <p:nvPr/>
        </p:nvSpPr>
        <p:spPr bwMode="auto">
          <a:xfrm>
            <a:off x="1671638" y="4789488"/>
            <a:ext cx="179388" cy="109537"/>
          </a:xfrm>
          <a:custGeom>
            <a:avLst/>
            <a:gdLst>
              <a:gd name="T0" fmla="*/ 29 w 524"/>
              <a:gd name="T1" fmla="*/ 291 h 320"/>
              <a:gd name="T2" fmla="*/ 78 w 524"/>
              <a:gd name="T3" fmla="*/ 301 h 320"/>
              <a:gd name="T4" fmla="*/ 320 w 524"/>
              <a:gd name="T5" fmla="*/ 194 h 320"/>
              <a:gd name="T6" fmla="*/ 378 w 524"/>
              <a:gd name="T7" fmla="*/ 136 h 320"/>
              <a:gd name="T8" fmla="*/ 524 w 524"/>
              <a:gd name="T9" fmla="*/ 0 h 320"/>
              <a:gd name="T10" fmla="*/ 301 w 524"/>
              <a:gd name="T11" fmla="*/ 175 h 320"/>
              <a:gd name="T12" fmla="*/ 29 w 524"/>
              <a:gd name="T13" fmla="*/ 291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4" h="320">
                <a:moveTo>
                  <a:pt x="29" y="291"/>
                </a:moveTo>
                <a:cubicBezTo>
                  <a:pt x="49" y="301"/>
                  <a:pt x="0" y="301"/>
                  <a:pt x="78" y="301"/>
                </a:cubicBezTo>
                <a:cubicBezTo>
                  <a:pt x="136" y="310"/>
                  <a:pt x="272" y="223"/>
                  <a:pt x="320" y="194"/>
                </a:cubicBezTo>
                <a:cubicBezTo>
                  <a:pt x="340" y="175"/>
                  <a:pt x="349" y="155"/>
                  <a:pt x="378" y="136"/>
                </a:cubicBezTo>
                <a:cubicBezTo>
                  <a:pt x="417" y="107"/>
                  <a:pt x="514" y="78"/>
                  <a:pt x="524" y="0"/>
                </a:cubicBezTo>
                <a:cubicBezTo>
                  <a:pt x="456" y="39"/>
                  <a:pt x="378" y="117"/>
                  <a:pt x="301" y="175"/>
                </a:cubicBezTo>
                <a:cubicBezTo>
                  <a:pt x="59" y="320"/>
                  <a:pt x="68" y="214"/>
                  <a:pt x="29" y="29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8E7CF68-DED4-4BB2-AD07-F062FE9FE745}"/>
              </a:ext>
            </a:extLst>
          </p:cNvPr>
          <p:cNvSpPr>
            <a:spLocks/>
          </p:cNvSpPr>
          <p:nvPr/>
        </p:nvSpPr>
        <p:spPr bwMode="auto">
          <a:xfrm>
            <a:off x="2174875" y="5608638"/>
            <a:ext cx="36513" cy="87312"/>
          </a:xfrm>
          <a:custGeom>
            <a:avLst/>
            <a:gdLst>
              <a:gd name="T0" fmla="*/ 68 w 107"/>
              <a:gd name="T1" fmla="*/ 252 h 252"/>
              <a:gd name="T2" fmla="*/ 107 w 107"/>
              <a:gd name="T3" fmla="*/ 242 h 252"/>
              <a:gd name="T4" fmla="*/ 49 w 107"/>
              <a:gd name="T5" fmla="*/ 10 h 252"/>
              <a:gd name="T6" fmla="*/ 0 w 107"/>
              <a:gd name="T7" fmla="*/ 0 h 252"/>
              <a:gd name="T8" fmla="*/ 68 w 107"/>
              <a:gd name="T9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252">
                <a:moveTo>
                  <a:pt x="68" y="252"/>
                </a:moveTo>
                <a:lnTo>
                  <a:pt x="107" y="242"/>
                </a:lnTo>
                <a:lnTo>
                  <a:pt x="49" y="10"/>
                </a:lnTo>
                <a:lnTo>
                  <a:pt x="0" y="0"/>
                </a:lnTo>
                <a:cubicBezTo>
                  <a:pt x="0" y="48"/>
                  <a:pt x="29" y="204"/>
                  <a:pt x="68" y="25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C27E5DA-8F5B-4728-9EB6-12DC43D431F4}"/>
              </a:ext>
            </a:extLst>
          </p:cNvPr>
          <p:cNvSpPr>
            <a:spLocks/>
          </p:cNvSpPr>
          <p:nvPr/>
        </p:nvSpPr>
        <p:spPr bwMode="auto">
          <a:xfrm>
            <a:off x="2160588" y="5308600"/>
            <a:ext cx="90488" cy="90487"/>
          </a:xfrm>
          <a:custGeom>
            <a:avLst/>
            <a:gdLst>
              <a:gd name="T0" fmla="*/ 0 w 262"/>
              <a:gd name="T1" fmla="*/ 261 h 261"/>
              <a:gd name="T2" fmla="*/ 78 w 262"/>
              <a:gd name="T3" fmla="*/ 203 h 261"/>
              <a:gd name="T4" fmla="*/ 262 w 262"/>
              <a:gd name="T5" fmla="*/ 0 h 261"/>
              <a:gd name="T6" fmla="*/ 0 w 262"/>
              <a:gd name="T7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2" h="261">
                <a:moveTo>
                  <a:pt x="0" y="261"/>
                </a:moveTo>
                <a:cubicBezTo>
                  <a:pt x="59" y="252"/>
                  <a:pt x="39" y="261"/>
                  <a:pt x="78" y="203"/>
                </a:cubicBezTo>
                <a:cubicBezTo>
                  <a:pt x="165" y="38"/>
                  <a:pt x="243" y="135"/>
                  <a:pt x="262" y="0"/>
                </a:cubicBezTo>
                <a:cubicBezTo>
                  <a:pt x="204" y="29"/>
                  <a:pt x="10" y="164"/>
                  <a:pt x="0" y="26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DC39F422-2687-4FF7-B794-0F452CF3925C}"/>
              </a:ext>
            </a:extLst>
          </p:cNvPr>
          <p:cNvSpPr>
            <a:spLocks/>
          </p:cNvSpPr>
          <p:nvPr/>
        </p:nvSpPr>
        <p:spPr bwMode="auto">
          <a:xfrm>
            <a:off x="2846388" y="1393825"/>
            <a:ext cx="57150" cy="106362"/>
          </a:xfrm>
          <a:custGeom>
            <a:avLst/>
            <a:gdLst>
              <a:gd name="T0" fmla="*/ 165 w 165"/>
              <a:gd name="T1" fmla="*/ 291 h 310"/>
              <a:gd name="T2" fmla="*/ 117 w 165"/>
              <a:gd name="T3" fmla="*/ 165 h 310"/>
              <a:gd name="T4" fmla="*/ 117 w 165"/>
              <a:gd name="T5" fmla="*/ 0 h 310"/>
              <a:gd name="T6" fmla="*/ 165 w 165"/>
              <a:gd name="T7" fmla="*/ 291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5" h="310">
                <a:moveTo>
                  <a:pt x="165" y="291"/>
                </a:moveTo>
                <a:cubicBezTo>
                  <a:pt x="146" y="223"/>
                  <a:pt x="107" y="271"/>
                  <a:pt x="117" y="165"/>
                </a:cubicBezTo>
                <a:cubicBezTo>
                  <a:pt x="126" y="58"/>
                  <a:pt x="165" y="48"/>
                  <a:pt x="117" y="0"/>
                </a:cubicBezTo>
                <a:cubicBezTo>
                  <a:pt x="107" y="10"/>
                  <a:pt x="0" y="310"/>
                  <a:pt x="165" y="29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14E8B67-6F37-4F12-942A-61A50A33F82A}"/>
              </a:ext>
            </a:extLst>
          </p:cNvPr>
          <p:cNvSpPr>
            <a:spLocks/>
          </p:cNvSpPr>
          <p:nvPr/>
        </p:nvSpPr>
        <p:spPr bwMode="auto">
          <a:xfrm>
            <a:off x="3802063" y="4405313"/>
            <a:ext cx="53975" cy="93662"/>
          </a:xfrm>
          <a:custGeom>
            <a:avLst/>
            <a:gdLst>
              <a:gd name="T0" fmla="*/ 0 w 155"/>
              <a:gd name="T1" fmla="*/ 272 h 272"/>
              <a:gd name="T2" fmla="*/ 106 w 155"/>
              <a:gd name="T3" fmla="*/ 97 h 272"/>
              <a:gd name="T4" fmla="*/ 155 w 155"/>
              <a:gd name="T5" fmla="*/ 39 h 272"/>
              <a:gd name="T6" fmla="*/ 0 w 155"/>
              <a:gd name="T7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5" h="272">
                <a:moveTo>
                  <a:pt x="0" y="272"/>
                </a:moveTo>
                <a:cubicBezTo>
                  <a:pt x="87" y="243"/>
                  <a:pt x="48" y="194"/>
                  <a:pt x="106" y="97"/>
                </a:cubicBezTo>
                <a:cubicBezTo>
                  <a:pt x="135" y="49"/>
                  <a:pt x="126" y="88"/>
                  <a:pt x="155" y="39"/>
                </a:cubicBezTo>
                <a:cubicBezTo>
                  <a:pt x="58" y="0"/>
                  <a:pt x="0" y="214"/>
                  <a:pt x="0" y="27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B11C8E7-B8D3-470B-BC9E-CE8AA7988635}"/>
              </a:ext>
            </a:extLst>
          </p:cNvPr>
          <p:cNvSpPr>
            <a:spLocks/>
          </p:cNvSpPr>
          <p:nvPr/>
        </p:nvSpPr>
        <p:spPr bwMode="auto">
          <a:xfrm>
            <a:off x="3619500" y="1303338"/>
            <a:ext cx="88900" cy="104775"/>
          </a:xfrm>
          <a:custGeom>
            <a:avLst/>
            <a:gdLst>
              <a:gd name="T0" fmla="*/ 49 w 262"/>
              <a:gd name="T1" fmla="*/ 281 h 301"/>
              <a:gd name="T2" fmla="*/ 146 w 262"/>
              <a:gd name="T3" fmla="*/ 146 h 301"/>
              <a:gd name="T4" fmla="*/ 243 w 262"/>
              <a:gd name="T5" fmla="*/ 29 h 301"/>
              <a:gd name="T6" fmla="*/ 204 w 262"/>
              <a:gd name="T7" fmla="*/ 29 h 301"/>
              <a:gd name="T8" fmla="*/ 68 w 262"/>
              <a:gd name="T9" fmla="*/ 204 h 301"/>
              <a:gd name="T10" fmla="*/ 49 w 262"/>
              <a:gd name="T11" fmla="*/ 281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2" h="301">
                <a:moveTo>
                  <a:pt x="49" y="281"/>
                </a:moveTo>
                <a:cubicBezTo>
                  <a:pt x="127" y="233"/>
                  <a:pt x="49" y="262"/>
                  <a:pt x="146" y="146"/>
                </a:cubicBezTo>
                <a:cubicBezTo>
                  <a:pt x="175" y="107"/>
                  <a:pt x="243" y="58"/>
                  <a:pt x="243" y="29"/>
                </a:cubicBezTo>
                <a:cubicBezTo>
                  <a:pt x="233" y="29"/>
                  <a:pt x="262" y="0"/>
                  <a:pt x="204" y="29"/>
                </a:cubicBezTo>
                <a:lnTo>
                  <a:pt x="68" y="204"/>
                </a:lnTo>
                <a:cubicBezTo>
                  <a:pt x="0" y="301"/>
                  <a:pt x="49" y="272"/>
                  <a:pt x="49" y="281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5F86B889-6748-4138-8ECE-1CC681F5E135}"/>
              </a:ext>
            </a:extLst>
          </p:cNvPr>
          <p:cNvSpPr>
            <a:spLocks/>
          </p:cNvSpPr>
          <p:nvPr/>
        </p:nvSpPr>
        <p:spPr bwMode="auto">
          <a:xfrm>
            <a:off x="4681538" y="1817688"/>
            <a:ext cx="23813" cy="82550"/>
          </a:xfrm>
          <a:custGeom>
            <a:avLst/>
            <a:gdLst>
              <a:gd name="T0" fmla="*/ 48 w 68"/>
              <a:gd name="T1" fmla="*/ 242 h 242"/>
              <a:gd name="T2" fmla="*/ 58 w 68"/>
              <a:gd name="T3" fmla="*/ 0 h 242"/>
              <a:gd name="T4" fmla="*/ 19 w 68"/>
              <a:gd name="T5" fmla="*/ 107 h 242"/>
              <a:gd name="T6" fmla="*/ 48 w 68"/>
              <a:gd name="T7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242">
                <a:moveTo>
                  <a:pt x="48" y="242"/>
                </a:moveTo>
                <a:cubicBezTo>
                  <a:pt x="68" y="184"/>
                  <a:pt x="68" y="68"/>
                  <a:pt x="58" y="0"/>
                </a:cubicBezTo>
                <a:cubicBezTo>
                  <a:pt x="10" y="19"/>
                  <a:pt x="19" y="39"/>
                  <a:pt x="19" y="107"/>
                </a:cubicBezTo>
                <a:cubicBezTo>
                  <a:pt x="19" y="175"/>
                  <a:pt x="0" y="204"/>
                  <a:pt x="48" y="242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C9BB7A9E-20B4-4231-9F5B-7F9586CD9C09}"/>
              </a:ext>
            </a:extLst>
          </p:cNvPr>
          <p:cNvSpPr>
            <a:spLocks/>
          </p:cNvSpPr>
          <p:nvPr/>
        </p:nvSpPr>
        <p:spPr bwMode="auto">
          <a:xfrm>
            <a:off x="1768475" y="900113"/>
            <a:ext cx="73025" cy="53975"/>
          </a:xfrm>
          <a:custGeom>
            <a:avLst/>
            <a:gdLst>
              <a:gd name="T0" fmla="*/ 136 w 214"/>
              <a:gd name="T1" fmla="*/ 10 h 155"/>
              <a:gd name="T2" fmla="*/ 78 w 214"/>
              <a:gd name="T3" fmla="*/ 49 h 155"/>
              <a:gd name="T4" fmla="*/ 68 w 214"/>
              <a:gd name="T5" fmla="*/ 58 h 155"/>
              <a:gd name="T6" fmla="*/ 0 w 214"/>
              <a:gd name="T7" fmla="*/ 155 h 155"/>
              <a:gd name="T8" fmla="*/ 156 w 214"/>
              <a:gd name="T9" fmla="*/ 49 h 155"/>
              <a:gd name="T10" fmla="*/ 214 w 214"/>
              <a:gd name="T11" fmla="*/ 0 h 155"/>
              <a:gd name="T12" fmla="*/ 136 w 214"/>
              <a:gd name="T13" fmla="*/ 1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4" h="155">
                <a:moveTo>
                  <a:pt x="136" y="10"/>
                </a:moveTo>
                <a:lnTo>
                  <a:pt x="78" y="49"/>
                </a:lnTo>
                <a:cubicBezTo>
                  <a:pt x="78" y="58"/>
                  <a:pt x="68" y="58"/>
                  <a:pt x="68" y="58"/>
                </a:cubicBezTo>
                <a:lnTo>
                  <a:pt x="0" y="155"/>
                </a:lnTo>
                <a:cubicBezTo>
                  <a:pt x="49" y="155"/>
                  <a:pt x="78" y="107"/>
                  <a:pt x="156" y="49"/>
                </a:cubicBezTo>
                <a:lnTo>
                  <a:pt x="214" y="0"/>
                </a:lnTo>
                <a:lnTo>
                  <a:pt x="136" y="10"/>
                </a:ln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57D3722-2CD6-4DA9-B005-11F3310A0186}"/>
              </a:ext>
            </a:extLst>
          </p:cNvPr>
          <p:cNvSpPr>
            <a:spLocks/>
          </p:cNvSpPr>
          <p:nvPr/>
        </p:nvSpPr>
        <p:spPr bwMode="auto">
          <a:xfrm>
            <a:off x="3106738" y="4456113"/>
            <a:ext cx="49213" cy="76200"/>
          </a:xfrm>
          <a:custGeom>
            <a:avLst/>
            <a:gdLst>
              <a:gd name="T0" fmla="*/ 67 w 145"/>
              <a:gd name="T1" fmla="*/ 29 h 223"/>
              <a:gd name="T2" fmla="*/ 38 w 145"/>
              <a:gd name="T3" fmla="*/ 0 h 223"/>
              <a:gd name="T4" fmla="*/ 38 w 145"/>
              <a:gd name="T5" fmla="*/ 106 h 223"/>
              <a:gd name="T6" fmla="*/ 87 w 145"/>
              <a:gd name="T7" fmla="*/ 194 h 223"/>
              <a:gd name="T8" fmla="*/ 67 w 145"/>
              <a:gd name="T9" fmla="*/ 29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" h="223">
                <a:moveTo>
                  <a:pt x="67" y="29"/>
                </a:moveTo>
                <a:cubicBezTo>
                  <a:pt x="48" y="0"/>
                  <a:pt x="58" y="19"/>
                  <a:pt x="38" y="0"/>
                </a:cubicBezTo>
                <a:cubicBezTo>
                  <a:pt x="29" y="19"/>
                  <a:pt x="0" y="10"/>
                  <a:pt x="38" y="106"/>
                </a:cubicBezTo>
                <a:lnTo>
                  <a:pt x="87" y="194"/>
                </a:lnTo>
                <a:cubicBezTo>
                  <a:pt x="87" y="184"/>
                  <a:pt x="145" y="223"/>
                  <a:pt x="67" y="29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26861B77-1DF8-4AAF-8B28-6D15B1DDA006}"/>
              </a:ext>
            </a:extLst>
          </p:cNvPr>
          <p:cNvSpPr>
            <a:spLocks/>
          </p:cNvSpPr>
          <p:nvPr/>
        </p:nvSpPr>
        <p:spPr bwMode="auto">
          <a:xfrm>
            <a:off x="4465638" y="2719388"/>
            <a:ext cx="55563" cy="77787"/>
          </a:xfrm>
          <a:custGeom>
            <a:avLst/>
            <a:gdLst>
              <a:gd name="T0" fmla="*/ 165 w 165"/>
              <a:gd name="T1" fmla="*/ 223 h 223"/>
              <a:gd name="T2" fmla="*/ 29 w 165"/>
              <a:gd name="T3" fmla="*/ 0 h 223"/>
              <a:gd name="T4" fmla="*/ 165 w 165"/>
              <a:gd name="T5" fmla="*/ 22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5" h="223">
                <a:moveTo>
                  <a:pt x="165" y="223"/>
                </a:moveTo>
                <a:lnTo>
                  <a:pt x="29" y="0"/>
                </a:lnTo>
                <a:cubicBezTo>
                  <a:pt x="0" y="49"/>
                  <a:pt x="97" y="213"/>
                  <a:pt x="165" y="223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45AF4157-D6B0-4A63-8CD1-191158DF02EC}"/>
              </a:ext>
            </a:extLst>
          </p:cNvPr>
          <p:cNvSpPr>
            <a:spLocks/>
          </p:cNvSpPr>
          <p:nvPr/>
        </p:nvSpPr>
        <p:spPr bwMode="auto">
          <a:xfrm>
            <a:off x="2081213" y="1160463"/>
            <a:ext cx="42863" cy="80962"/>
          </a:xfrm>
          <a:custGeom>
            <a:avLst/>
            <a:gdLst>
              <a:gd name="T0" fmla="*/ 29 w 126"/>
              <a:gd name="T1" fmla="*/ 204 h 233"/>
              <a:gd name="T2" fmla="*/ 87 w 126"/>
              <a:gd name="T3" fmla="*/ 97 h 233"/>
              <a:gd name="T4" fmla="*/ 106 w 126"/>
              <a:gd name="T5" fmla="*/ 0 h 233"/>
              <a:gd name="T6" fmla="*/ 29 w 126"/>
              <a:gd name="T7" fmla="*/ 204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6" h="233">
                <a:moveTo>
                  <a:pt x="29" y="204"/>
                </a:moveTo>
                <a:cubicBezTo>
                  <a:pt x="68" y="175"/>
                  <a:pt x="29" y="233"/>
                  <a:pt x="87" y="97"/>
                </a:cubicBezTo>
                <a:cubicBezTo>
                  <a:pt x="106" y="59"/>
                  <a:pt x="126" y="49"/>
                  <a:pt x="106" y="0"/>
                </a:cubicBezTo>
                <a:cubicBezTo>
                  <a:pt x="87" y="20"/>
                  <a:pt x="0" y="146"/>
                  <a:pt x="29" y="204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AD00A49C-A385-4091-90F3-33F1C248AFE0}"/>
              </a:ext>
            </a:extLst>
          </p:cNvPr>
          <p:cNvSpPr>
            <a:spLocks/>
          </p:cNvSpPr>
          <p:nvPr/>
        </p:nvSpPr>
        <p:spPr bwMode="auto">
          <a:xfrm>
            <a:off x="1589088" y="3619500"/>
            <a:ext cx="26988" cy="44450"/>
          </a:xfrm>
          <a:custGeom>
            <a:avLst/>
            <a:gdLst>
              <a:gd name="T0" fmla="*/ 29 w 78"/>
              <a:gd name="T1" fmla="*/ 126 h 126"/>
              <a:gd name="T2" fmla="*/ 48 w 78"/>
              <a:gd name="T3" fmla="*/ 0 h 126"/>
              <a:gd name="T4" fmla="*/ 0 w 78"/>
              <a:gd name="T5" fmla="*/ 58 h 126"/>
              <a:gd name="T6" fmla="*/ 29 w 78"/>
              <a:gd name="T7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26">
                <a:moveTo>
                  <a:pt x="29" y="126"/>
                </a:moveTo>
                <a:cubicBezTo>
                  <a:pt x="58" y="87"/>
                  <a:pt x="78" y="38"/>
                  <a:pt x="48" y="0"/>
                </a:cubicBezTo>
                <a:cubicBezTo>
                  <a:pt x="19" y="19"/>
                  <a:pt x="10" y="19"/>
                  <a:pt x="0" y="58"/>
                </a:cubicBezTo>
                <a:cubicBezTo>
                  <a:pt x="0" y="97"/>
                  <a:pt x="10" y="116"/>
                  <a:pt x="29" y="126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45B27077-DD9C-44D3-B663-96565FF055F7}"/>
              </a:ext>
            </a:extLst>
          </p:cNvPr>
          <p:cNvSpPr>
            <a:spLocks/>
          </p:cNvSpPr>
          <p:nvPr/>
        </p:nvSpPr>
        <p:spPr bwMode="auto">
          <a:xfrm>
            <a:off x="4171950" y="865188"/>
            <a:ext cx="39688" cy="25400"/>
          </a:xfrm>
          <a:custGeom>
            <a:avLst/>
            <a:gdLst>
              <a:gd name="T0" fmla="*/ 0 w 116"/>
              <a:gd name="T1" fmla="*/ 48 h 77"/>
              <a:gd name="T2" fmla="*/ 39 w 116"/>
              <a:gd name="T3" fmla="*/ 67 h 77"/>
              <a:gd name="T4" fmla="*/ 77 w 116"/>
              <a:gd name="T5" fmla="*/ 58 h 77"/>
              <a:gd name="T6" fmla="*/ 77 w 116"/>
              <a:gd name="T7" fmla="*/ 48 h 77"/>
              <a:gd name="T8" fmla="*/ 68 w 116"/>
              <a:gd name="T9" fmla="*/ 0 h 77"/>
              <a:gd name="T10" fmla="*/ 0 w 116"/>
              <a:gd name="T11" fmla="*/ 48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6" h="77">
                <a:moveTo>
                  <a:pt x="0" y="48"/>
                </a:moveTo>
                <a:cubicBezTo>
                  <a:pt x="19" y="58"/>
                  <a:pt x="0" y="67"/>
                  <a:pt x="39" y="67"/>
                </a:cubicBezTo>
                <a:cubicBezTo>
                  <a:pt x="116" y="67"/>
                  <a:pt x="39" y="77"/>
                  <a:pt x="77" y="58"/>
                </a:cubicBezTo>
                <a:cubicBezTo>
                  <a:pt x="77" y="58"/>
                  <a:pt x="77" y="48"/>
                  <a:pt x="77" y="48"/>
                </a:cubicBezTo>
                <a:lnTo>
                  <a:pt x="68" y="0"/>
                </a:lnTo>
                <a:cubicBezTo>
                  <a:pt x="9" y="19"/>
                  <a:pt x="29" y="9"/>
                  <a:pt x="0" y="48"/>
                </a:cubicBezTo>
                <a:close/>
              </a:path>
            </a:pathLst>
          </a:custGeom>
          <a:solidFill>
            <a:srgbClr val="00A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6893640-EC56-49E8-BD3A-ABD4E5978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" y="620713"/>
            <a:ext cx="5792788" cy="5957887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A591AE-7E8D-496A-A622-C7EDE7D86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225" y="2647758"/>
            <a:ext cx="3372213" cy="8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05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738</TotalTime>
  <Words>40</Words>
  <Application>Microsoft Office PowerPoint</Application>
  <PresentationFormat>Custom</PresentationFormat>
  <Paragraphs>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Erkan Yılmaz</dc:creator>
  <cp:lastModifiedBy>ErkanYilmaz</cp:lastModifiedBy>
  <cp:revision>45</cp:revision>
  <dcterms:created xsi:type="dcterms:W3CDTF">2017-11-15T17:51:58Z</dcterms:created>
  <dcterms:modified xsi:type="dcterms:W3CDTF">2020-04-16T18:02:23Z</dcterms:modified>
</cp:coreProperties>
</file>