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08" r:id="rId3"/>
    <p:sldId id="310" r:id="rId4"/>
    <p:sldId id="309" r:id="rId5"/>
    <p:sldId id="311" r:id="rId6"/>
    <p:sldId id="312" r:id="rId7"/>
    <p:sldId id="313" r:id="rId8"/>
    <p:sldId id="314" r:id="rId9"/>
    <p:sldId id="315" r:id="rId10"/>
    <p:sldId id="31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53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567660"/>
            <a:ext cx="12192000" cy="706802"/>
          </a:xfrm>
        </p:spPr>
        <p:txBody>
          <a:bodyPr>
            <a:normAutofit/>
          </a:bodyPr>
          <a:lstStyle/>
          <a:p>
            <a:r>
              <a:rPr lang="tr-TR" dirty="0" smtClean="0"/>
              <a:t>Dersin </a:t>
            </a:r>
            <a:r>
              <a:rPr lang="tr-TR" dirty="0"/>
              <a:t>genel </a:t>
            </a:r>
            <a:r>
              <a:rPr lang="tr-TR" dirty="0" smtClean="0"/>
              <a:t>tekrarı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</a:t>
            </a:r>
            <a:r>
              <a:rPr lang="tr-TR" dirty="0" smtClean="0"/>
              <a:t>110- SAYSIAL TASARIM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52313" y="1737360"/>
            <a:ext cx="1056689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 bitlik asenkron yukarı sayıcının zaman grafiğini ve doğruluk tablosunu çiziniz. </a:t>
            </a:r>
          </a:p>
        </p:txBody>
      </p:sp>
    </p:spTree>
    <p:extLst>
      <p:ext uri="{BB962C8B-B14F-4D97-AF65-F5344CB8AC3E}">
        <p14:creationId xmlns:p14="http://schemas.microsoft.com/office/powerpoint/2010/main" val="405781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79" y="1737360"/>
            <a:ext cx="8202837" cy="4378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Mikrofon çıkışını bilgisayarın işleyebileceği şekle çevirme işlemine ne ad verilir?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Dijital Analog Çevirme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Analog dijital Çevirme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Frenkans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Alçaltma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Genlik Alçaltma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Aşağıdakilerden hangisi A/D çeviricilerde çıkışın girişe verdiği tepkidir?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Çözünürlük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Doğruluk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Çevrim süresi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Hassasiyet </a:t>
            </a:r>
          </a:p>
        </p:txBody>
      </p:sp>
    </p:spTree>
    <p:extLst>
      <p:ext uri="{BB962C8B-B14F-4D97-AF65-F5344CB8AC3E}">
        <p14:creationId xmlns:p14="http://schemas.microsoft.com/office/powerpoint/2010/main" val="142867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52313" y="1737360"/>
            <a:ext cx="8202837" cy="4628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</a:t>
            </a:r>
            <a:r>
              <a:rPr lang="tr-TR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Referans gerilimi 16 V olan bir paralel </a:t>
            </a:r>
            <a:r>
              <a:rPr lang="tr-TR" sz="1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karşılaştırıcılı</a:t>
            </a: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dört bitlik A/D çeviricinin girişine 12 V uyguladığımızda dijital çıkış bilgisi aşağıdakilerden hangisidir?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1111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1001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1100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1101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</a:t>
            </a:r>
            <a:r>
              <a:rPr lang="tr-TR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256 Voltluk gerilimi bir A/D çevirici ile ölçmek için dijital çıkış sayısı kaç adet olmalıdır?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24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256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8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48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3968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52313" y="1737360"/>
            <a:ext cx="8202837" cy="2557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4.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Bir ses işareti A/D çeviriciden geçirip, girişindeki analog bilgiyi dijitale çevirmek istiyoruz. Bu A/D çeviricinin dijital çıkış adedi aşağıdakilerden hangisi olursa bu ses işaretini daha gerçeğine uygun şekilde çevrilmiş olur?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4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8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16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32</a:t>
            </a:r>
          </a:p>
        </p:txBody>
      </p:sp>
    </p:spTree>
    <p:extLst>
      <p:ext uri="{BB962C8B-B14F-4D97-AF65-F5344CB8AC3E}">
        <p14:creationId xmlns:p14="http://schemas.microsoft.com/office/powerpoint/2010/main" val="30041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826570"/>
            <a:ext cx="8202837" cy="421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1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Flip-flop</a:t>
            </a:r>
            <a:r>
              <a:rPr lang="tr-TR" sz="2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çeşitleri nelerdir? </a:t>
            </a:r>
            <a:endParaRPr lang="tr-TR" sz="21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2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097280" y="1834596"/>
            <a:ext cx="950753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 </a:t>
            </a:r>
            <a:r>
              <a:rPr lang="tr-TR" sz="21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Flip-Flop’un</a:t>
            </a:r>
            <a:r>
              <a:rPr lang="tr-TR" sz="2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lojik devresini çiziniz ve doğruluk tablosunu doldurunuz. 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637" y="2512043"/>
            <a:ext cx="6275909" cy="226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6688"/>
            <a:ext cx="7511461" cy="428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93267"/>
            <a:ext cx="6574759" cy="434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52313" y="1737360"/>
            <a:ext cx="820283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tr-TR" sz="21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Saat </a:t>
            </a:r>
            <a:r>
              <a:rPr lang="tr-TR" sz="2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sinyalinin uygulanışına göre sayıcılar kaça </a:t>
            </a:r>
            <a:r>
              <a:rPr lang="tr-TR" sz="21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ayrılır?</a:t>
            </a:r>
          </a:p>
          <a:p>
            <a:pPr marL="457200" indent="-457200">
              <a:buAutoNum type="alphaLcParenR"/>
            </a:pPr>
            <a:r>
              <a:rPr lang="tr-TR" sz="21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Sayma yönüne göre sayıcılar kaça ayrılır, açıklayınız? </a:t>
            </a:r>
          </a:p>
        </p:txBody>
      </p:sp>
    </p:spTree>
    <p:extLst>
      <p:ext uri="{BB962C8B-B14F-4D97-AF65-F5344CB8AC3E}">
        <p14:creationId xmlns:p14="http://schemas.microsoft.com/office/powerpoint/2010/main" val="316814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2551</TotalTime>
  <Words>200</Words>
  <Application>Microsoft Office PowerPoint</Application>
  <PresentationFormat>Geniş ekran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Tahoma</vt:lpstr>
      <vt:lpstr>Times New Roman</vt:lpstr>
      <vt:lpstr>temaacik</vt:lpstr>
      <vt:lpstr>Dersin genel tekrarı</vt:lpstr>
      <vt:lpstr>Dersin genel tekrarı</vt:lpstr>
      <vt:lpstr>Dersin genel tekrarı</vt:lpstr>
      <vt:lpstr>Dersin genel tekrarı</vt:lpstr>
      <vt:lpstr>Dersin genel tekrarı</vt:lpstr>
      <vt:lpstr>Dersin genel tekrarı</vt:lpstr>
      <vt:lpstr>Dersin genel tekrarı</vt:lpstr>
      <vt:lpstr>Dersin genel tekrarı</vt:lpstr>
      <vt:lpstr>Dersin genel tekrarı</vt:lpstr>
      <vt:lpstr>Dersin genel tekrarı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134</cp:revision>
  <dcterms:created xsi:type="dcterms:W3CDTF">2017-11-13T19:25:20Z</dcterms:created>
  <dcterms:modified xsi:type="dcterms:W3CDTF">2020-01-26T14:26:54Z</dcterms:modified>
</cp:coreProperties>
</file>