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3" r:id="rId3"/>
    <p:sldId id="264" r:id="rId4"/>
    <p:sldId id="271" r:id="rId5"/>
    <p:sldId id="270" r:id="rId6"/>
    <p:sldId id="269" r:id="rId7"/>
    <p:sldId id="268" r:id="rId8"/>
    <p:sldId id="267" r:id="rId9"/>
    <p:sldId id="266" r:id="rId10"/>
    <p:sldId id="265" r:id="rId11"/>
    <p:sldId id="272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4" autoAdjust="0"/>
    <p:restoredTop sz="94660"/>
  </p:normalViewPr>
  <p:slideViewPr>
    <p:cSldViewPr>
      <p:cViewPr varScale="1">
        <p:scale>
          <a:sx n="108" d="100"/>
          <a:sy n="108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92688" cy="5112568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6.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Hindi Karşılıklı Konuşma Metni- </a:t>
            </a: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हमारे नये घर में आपका स्वागत है।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बाजार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बस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स्टाप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आदि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पास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बच्चों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थोड़ी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दूर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बस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स्टाप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पास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ज़्यादा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परेशानी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बाजार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दूर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923274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आपका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नया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सुन्दर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आपके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नये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बधाई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।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शुक्रिया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।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06288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कल्पना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नमस्कार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प्रेम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हमारे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नये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आपका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स्वागत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प्रेम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नमस्कार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आपका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नया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पुराने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काफ़ी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कल्पना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हाँ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हमारा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काफ़ी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अब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बच्चों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लिये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अलग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अलग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प्रेम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मकान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कितने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कल्पना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मकान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चार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कमरे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रसोई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गुसलखाना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आदि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सिवाय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बालकोनी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सबसे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बैठक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खिड़कियाँ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प्रेम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यहाँ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रोशनी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हवा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खूब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कल्पना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अब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बच्चे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लड़की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राधा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दूसरा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छोटे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लड़के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प्रेम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बच्चे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अपने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कमरों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ज़रूर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खुश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कल्पना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हाँ।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हमारा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सोने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कमरा।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पलंग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काफ़ी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अलमारी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996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प्रेम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बाजार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बस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स्टाप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आदि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पास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कल्पना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बच्चों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थोड़ी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दूर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बस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स्टाप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पास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ज़्यादा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परेशानी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बाजार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दूर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प्रेम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आपका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नया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सुन्दर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आपके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नये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बधाई।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कल्पना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शुक्रिया।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7735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यहाँ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रोशनी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हवा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खूब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अब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बच्चे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लड़की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राधा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दूसरा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छोटे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लड़के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10923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हाँ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हमारा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काफ़ी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अब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बच्चों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लिये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अलग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अलग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मकान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कितने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74807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मकान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चार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कमरे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रसोई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गुसलखाना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आदि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कमरें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सिवाय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बालकोनी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सबसे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बैठक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खिड़कियाँ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908166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यहाँ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रोशनी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हवा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खूब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अब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बच्चे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लड़की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राधा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दूसरा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छोटे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लड़के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170446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बच्चे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अपने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कमरों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ज़रूर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खुश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हाँ।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हमारा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सोने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कमरा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पलंग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काफ़ी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अलमारी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भी।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28956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1373</TotalTime>
  <Words>582</Words>
  <Application>Microsoft Office PowerPoint</Application>
  <PresentationFormat>Ekran Gösterisi (4:3)</PresentationFormat>
  <Paragraphs>44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Calibri</vt:lpstr>
      <vt:lpstr>Century Schoolbook</vt:lpstr>
      <vt:lpstr>Comic Sans MS</vt:lpstr>
      <vt:lpstr>Times New Roman</vt:lpstr>
      <vt:lpstr>Wingdings</vt:lpstr>
      <vt:lpstr>Wingdings 2</vt:lpstr>
      <vt:lpstr>Oriel</vt:lpstr>
      <vt:lpstr>                  HİN 124 HİNTÇE DİNLEME VE KONUŞMA  6. Hafta  Hindi Karşılıklı Konuşma Metni- हमारे नये घर में आपका स्वागत है।        </vt:lpstr>
      <vt:lpstr>HİN 124 HİNTÇE DİNLEME VE KONUŞMA</vt:lpstr>
      <vt:lpstr>HİN 124 HİNTÇE DİNLEME VE KONUŞMA</vt:lpstr>
      <vt:lpstr>HİN 124 HİNTÇE DİNLEME VE KONUŞMA</vt:lpstr>
      <vt:lpstr>HİN 124 HİNTÇE DİNLEME VE KONUŞMA</vt:lpstr>
      <vt:lpstr>HİN 124 HİNTÇE DİNLEME VE KONUŞMA</vt:lpstr>
      <vt:lpstr>HİN 124 HİNTÇE DİNLEME VE KONUŞMA</vt:lpstr>
      <vt:lpstr>HİN 124 HİNTÇE DİNLEME VE KONUŞMA</vt:lpstr>
      <vt:lpstr>HİN 124 HİNTÇE DİNLEME VE KONUŞMA</vt:lpstr>
      <vt:lpstr>HİN 124 HİNTÇE DİNLEME VE KONUŞMA</vt:lpstr>
      <vt:lpstr>HİN 124 HİNTÇE DİNLEME VE KONUŞMA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147</cp:revision>
  <dcterms:created xsi:type="dcterms:W3CDTF">2014-11-21T09:52:05Z</dcterms:created>
  <dcterms:modified xsi:type="dcterms:W3CDTF">2020-03-26T19:00:03Z</dcterms:modified>
</cp:coreProperties>
</file>