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3: 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کیا  ہے؟</a:t>
            </a: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یہ کیا ہے/ہیں؟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وہ کیا ہے/ ہیں؟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</a:t>
            </a:r>
          </a:p>
          <a:p>
            <a:pPr algn="l"/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Kelimeler:</a:t>
            </a:r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دروازہ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(e) </a:t>
            </a:r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قلم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</a:t>
            </a:r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      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(e)</a:t>
            </a:r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میز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</a:t>
            </a:r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      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(d)  </a:t>
            </a:r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الماری 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(d) </a:t>
            </a:r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>
              <a:buNone/>
            </a:pP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</a:t>
            </a:r>
          </a:p>
          <a:p>
            <a:pPr algn="l"/>
            <a:r>
              <a:rPr lang="ur-PK" sz="4000" dirty="0" smtClean="0">
                <a:latin typeface="Bookman Old Style" pitchFamily="18" charset="0"/>
                <a:cs typeface="Nafees Nastaleeq" pitchFamily="2" charset="-78"/>
              </a:rPr>
              <a:t>کرسی  </a:t>
            </a:r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  (d) </a:t>
            </a:r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ur-PK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>
              <a:buNone/>
            </a:pPr>
            <a:endParaRPr lang="tr-TR" dirty="0" smtClean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fontScale="92500" lnSpcReduction="2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دروازہ  ہے۔ وہ کیا  ہے؟		وہ  کھڑکی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میز  ہے۔ وہ کیا/کیا چیز  ہے؟ 	وہ کرسی  ہے۔	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کیا ہے ؟   			   یہ بھی  کرسی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کیا  چیزیں  ہیں؟    		وہ  قلم اور  پنسلیں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 کیا  ہیں؟			وہ  دو  دروازے 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اور  وہ  کیا  چیزیں ہیں؟ 		وہ  میزیں  اور  کرسیاں 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729422"/>
          <a:ext cx="6984776" cy="3857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2059618">
                <a:tc>
                  <a:txBody>
                    <a:bodyPr/>
                    <a:lstStyle/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چیز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کیا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</a:t>
                      </a:r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 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/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وہ  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68291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ہیں؟</a:t>
                      </a:r>
                      <a:endParaRPr lang="tr-TR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چیزیں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کیا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</a:t>
                      </a:r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  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/</a:t>
                      </a: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وہ  </a:t>
                      </a:r>
                      <a:endParaRPr lang="tr-TR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گیارہ			۱۱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بارہ			۱۲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تیرہ			۱۳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چودہ			۱۴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پندرہ			۱۵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سولہ			۱۶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سترہ			۱۷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اٹھارہ			۱۸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انیس			۱۹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بیس			۲۰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472</TotalTime>
  <Words>123</Words>
  <Application>Microsoft Office PowerPoint</Application>
  <PresentationFormat>Ekran Gösterisi (4:3)</PresentationFormat>
  <Paragraphs>86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Zengin</vt:lpstr>
      <vt:lpstr>URDU KonuŞma ders 3: یہ کیا  ہے؟</vt:lpstr>
      <vt:lpstr>Kaynakça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43</cp:revision>
  <dcterms:created xsi:type="dcterms:W3CDTF">2017-04-17T09:25:51Z</dcterms:created>
  <dcterms:modified xsi:type="dcterms:W3CDTF">2017-05-28T21:12:30Z</dcterms:modified>
</cp:coreProperties>
</file>