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64" r:id="rId6"/>
    <p:sldId id="265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01" autoAdjust="0"/>
  </p:normalViewPr>
  <p:slideViewPr>
    <p:cSldViewPr>
      <p:cViewPr varScale="1">
        <p:scale>
          <a:sx n="62" d="100"/>
          <a:sy n="62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931EA-5772-476B-B44E-3432F668D1DA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29BCA-1E39-43D8-8FF9-801AC9E4DD1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29BCA-1E39-43D8-8FF9-801AC9E4DD1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3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366868" y="764704"/>
            <a:ext cx="5105400" cy="1800200"/>
          </a:xfrm>
        </p:spPr>
        <p:txBody>
          <a:bodyPr/>
          <a:lstStyle/>
          <a:p>
            <a:r>
              <a:rPr lang="tr-TR" dirty="0" smtClean="0">
                <a:latin typeface="Bookman Old Style" pitchFamily="18" charset="0"/>
              </a:rPr>
              <a:t>URDU </a:t>
            </a:r>
            <a:r>
              <a:rPr lang="tr-TR" dirty="0" err="1" smtClean="0">
                <a:latin typeface="Bookman Old Style" pitchFamily="18" charset="0"/>
              </a:rPr>
              <a:t>KonuŞma</a:t>
            </a:r>
            <a:r>
              <a:rPr lang="tr-TR" dirty="0" smtClean="0">
                <a:latin typeface="Bookman Old Style" pitchFamily="18" charset="0"/>
              </a:rPr>
              <a:t> ders 3: </a:t>
            </a:r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یہ کیا  ہے؟</a:t>
            </a:r>
            <a:endParaRPr lang="tr-TR" dirty="0">
              <a:latin typeface="Bookman Old Style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Ankara Üniversitesi</a:t>
            </a:r>
          </a:p>
          <a:p>
            <a:r>
              <a:rPr lang="tr-TR" dirty="0" smtClean="0"/>
              <a:t>Dil ve Tarih Coğrafya Fakültesi</a:t>
            </a:r>
          </a:p>
          <a:p>
            <a:r>
              <a:rPr lang="tr-TR" dirty="0" smtClean="0"/>
              <a:t>Urdu Dili ve Edebiyatı Anabilim Dalı</a:t>
            </a:r>
          </a:p>
          <a:p>
            <a:r>
              <a:rPr lang="tr-TR" dirty="0" smtClean="0"/>
              <a:t>Dr. Aykut </a:t>
            </a:r>
            <a:r>
              <a:rPr lang="tr-TR" dirty="0" err="1" smtClean="0"/>
              <a:t>Kişmir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3563888" y="285293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Bookman Old Style" pitchFamily="18" charset="0"/>
              </a:rPr>
              <a:t>Urd</a:t>
            </a:r>
            <a:r>
              <a:rPr lang="tr-TR" dirty="0" smtClean="0">
                <a:latin typeface="Bookman Old Style" pitchFamily="18" charset="0"/>
              </a:rPr>
              <a:t> 114 Konuşma I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25" name="24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err="1" smtClean="0"/>
              <a:t>Khan</a:t>
            </a:r>
            <a:r>
              <a:rPr lang="tr-TR" dirty="0" smtClean="0"/>
              <a:t>, A.; </a:t>
            </a:r>
            <a:r>
              <a:rPr lang="tr-TR" dirty="0" err="1" smtClean="0"/>
              <a:t>Hydri</a:t>
            </a:r>
            <a:r>
              <a:rPr lang="tr-TR" dirty="0" smtClean="0"/>
              <a:t>, F. D. Ve </a:t>
            </a:r>
            <a:r>
              <a:rPr lang="tr-TR" dirty="0" err="1" smtClean="0"/>
              <a:t>Tahseen</a:t>
            </a:r>
            <a:r>
              <a:rPr lang="tr-TR" dirty="0" smtClean="0"/>
              <a:t>, M. A. (1972). </a:t>
            </a:r>
            <a:r>
              <a:rPr lang="tr-TR" i="1" dirty="0" smtClean="0"/>
              <a:t>Urdu. </a:t>
            </a:r>
            <a:r>
              <a:rPr lang="tr-TR" dirty="0" err="1" smtClean="0"/>
              <a:t>Rawalpindi</a:t>
            </a:r>
            <a:r>
              <a:rPr lang="tr-TR" dirty="0" smtClean="0"/>
              <a:t>: </a:t>
            </a:r>
            <a:r>
              <a:rPr lang="tr-TR" dirty="0" err="1" smtClean="0"/>
              <a:t>Ferozsons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en-US" dirty="0" err="1" smtClean="0"/>
              <a:t>Azfar</a:t>
            </a:r>
            <a:r>
              <a:rPr lang="en-US" dirty="0" smtClean="0"/>
              <a:t>, A. (2012). </a:t>
            </a:r>
            <a:r>
              <a:rPr lang="en-US" i="1" dirty="0" err="1" smtClean="0"/>
              <a:t>Hamari</a:t>
            </a:r>
            <a:r>
              <a:rPr lang="en-US" i="1" dirty="0" smtClean="0"/>
              <a:t> Urdu</a:t>
            </a:r>
            <a:r>
              <a:rPr lang="en-US" dirty="0" smtClean="0"/>
              <a:t>. </a:t>
            </a:r>
            <a:r>
              <a:rPr lang="en-US" dirty="0" err="1" smtClean="0"/>
              <a:t>Karaçi</a:t>
            </a:r>
            <a:r>
              <a:rPr lang="en-US" dirty="0" smtClean="0"/>
              <a:t>: Oxford University Press.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Matthews, D. ; </a:t>
            </a:r>
            <a:r>
              <a:rPr lang="en-US" dirty="0" err="1" smtClean="0"/>
              <a:t>Dalvi</a:t>
            </a:r>
            <a:r>
              <a:rPr lang="en-US" dirty="0" smtClean="0"/>
              <a:t>, M.K. (2003). </a:t>
            </a:r>
            <a:r>
              <a:rPr lang="en-US" i="1" dirty="0" smtClean="0"/>
              <a:t>Teach Yourself Urdu. </a:t>
            </a:r>
            <a:r>
              <a:rPr lang="en-US" dirty="0" smtClean="0"/>
              <a:t>London:</a:t>
            </a:r>
            <a:r>
              <a:rPr lang="en-US" i="1" dirty="0" smtClean="0"/>
              <a:t> </a:t>
            </a:r>
            <a:r>
              <a:rPr lang="en-US" dirty="0" err="1" smtClean="0"/>
              <a:t>Hodder&amp;Stoughton</a:t>
            </a:r>
            <a:r>
              <a:rPr lang="en-US" dirty="0" smtClean="0"/>
              <a:t> Ltd.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err="1" smtClean="0"/>
              <a:t>Sıddıki</a:t>
            </a:r>
            <a:r>
              <a:rPr lang="en-US" dirty="0" smtClean="0"/>
              <a:t>, E. H.; </a:t>
            </a:r>
            <a:r>
              <a:rPr lang="en-US" dirty="0" err="1" smtClean="0"/>
              <a:t>Sıddıki</a:t>
            </a:r>
            <a:r>
              <a:rPr lang="en-US" dirty="0" smtClean="0"/>
              <a:t>, E. T. (</a:t>
            </a:r>
            <a:r>
              <a:rPr lang="en-US" dirty="0" err="1" smtClean="0"/>
              <a:t>Tarihsiz</a:t>
            </a:r>
            <a:r>
              <a:rPr lang="en-US" dirty="0" smtClean="0"/>
              <a:t>). </a:t>
            </a:r>
            <a:r>
              <a:rPr lang="en-US" i="1" dirty="0" err="1" smtClean="0"/>
              <a:t>Âînah</a:t>
            </a:r>
            <a:r>
              <a:rPr lang="en-US" i="1" dirty="0" smtClean="0"/>
              <a:t> Urdu</a:t>
            </a:r>
            <a:r>
              <a:rPr lang="en-US" dirty="0" smtClean="0"/>
              <a:t>. </a:t>
            </a:r>
            <a:r>
              <a:rPr lang="en-US" dirty="0" err="1" smtClean="0"/>
              <a:t>Lahor</a:t>
            </a:r>
            <a:r>
              <a:rPr lang="en-US" dirty="0" smtClean="0"/>
              <a:t>: Khalid Book </a:t>
            </a:r>
            <a:r>
              <a:rPr lang="en-US" dirty="0" err="1" smtClean="0"/>
              <a:t>Depo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r>
              <a:rPr lang="en-US" dirty="0" smtClean="0"/>
              <a:t>Bulgur, D. (2008). </a:t>
            </a:r>
            <a:r>
              <a:rPr lang="en-US" i="1" dirty="0" err="1" smtClean="0"/>
              <a:t>Türkçe-Urduca</a:t>
            </a:r>
            <a:r>
              <a:rPr lang="en-US" i="1" dirty="0" smtClean="0"/>
              <a:t> </a:t>
            </a:r>
            <a:r>
              <a:rPr lang="en-US" i="1" dirty="0" err="1" smtClean="0"/>
              <a:t>Konuşma</a:t>
            </a:r>
            <a:r>
              <a:rPr lang="en-US" i="1" dirty="0" smtClean="0"/>
              <a:t> </a:t>
            </a:r>
            <a:r>
              <a:rPr lang="en-US" i="1" dirty="0" err="1" smtClean="0"/>
              <a:t>Kılavuzu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İslamabad</a:t>
            </a:r>
            <a:r>
              <a:rPr lang="en-US" dirty="0" smtClean="0"/>
              <a:t>: Harmony Publications.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r>
              <a:rPr lang="en-US" dirty="0" err="1" smtClean="0"/>
              <a:t>Azim</a:t>
            </a:r>
            <a:r>
              <a:rPr lang="en-US" dirty="0" smtClean="0"/>
              <a:t>, S.V.; Ali </a:t>
            </a:r>
            <a:r>
              <a:rPr lang="en-US" dirty="0" err="1" smtClean="0"/>
              <a:t>Şeyh</a:t>
            </a:r>
            <a:r>
              <a:rPr lang="en-US" dirty="0" smtClean="0"/>
              <a:t>,  A.; </a:t>
            </a:r>
            <a:r>
              <a:rPr lang="en-US" dirty="0" err="1" smtClean="0"/>
              <a:t>Bedhşani</a:t>
            </a:r>
            <a:r>
              <a:rPr lang="en-US" dirty="0" smtClean="0"/>
              <a:t>, M. B.; </a:t>
            </a:r>
            <a:r>
              <a:rPr lang="en-US" dirty="0" err="1" smtClean="0"/>
              <a:t>Asım</a:t>
            </a:r>
            <a:r>
              <a:rPr lang="en-US" dirty="0" smtClean="0"/>
              <a:t> A. N.; </a:t>
            </a:r>
            <a:r>
              <a:rPr lang="en-US" dirty="0" err="1" smtClean="0"/>
              <a:t>Celalpuri</a:t>
            </a:r>
            <a:r>
              <a:rPr lang="en-US" dirty="0" smtClean="0"/>
              <a:t>, M. İ. (1988). </a:t>
            </a:r>
            <a:r>
              <a:rPr lang="en-US" i="1" dirty="0" smtClean="0"/>
              <a:t>Urdu </a:t>
            </a:r>
            <a:r>
              <a:rPr lang="en-US" i="1" dirty="0" err="1" smtClean="0"/>
              <a:t>ki</a:t>
            </a:r>
            <a:r>
              <a:rPr lang="en-US" i="1" dirty="0" smtClean="0"/>
              <a:t> </a:t>
            </a:r>
            <a:r>
              <a:rPr lang="en-US" i="1" dirty="0" err="1" smtClean="0"/>
              <a:t>Dusrî</a:t>
            </a:r>
            <a:r>
              <a:rPr lang="en-US" i="1" dirty="0" smtClean="0"/>
              <a:t> </a:t>
            </a:r>
            <a:r>
              <a:rPr lang="en-US" i="1" dirty="0" err="1" smtClean="0"/>
              <a:t>Kitâb</a:t>
            </a:r>
            <a:r>
              <a:rPr lang="en-US" dirty="0" smtClean="0"/>
              <a:t>. </a:t>
            </a:r>
            <a:r>
              <a:rPr lang="en-US" dirty="0" err="1" smtClean="0"/>
              <a:t>Lahor</a:t>
            </a:r>
            <a:r>
              <a:rPr lang="en-US" dirty="0" smtClean="0"/>
              <a:t>: </a:t>
            </a:r>
            <a:r>
              <a:rPr lang="en-US" dirty="0" err="1" smtClean="0"/>
              <a:t>Puncab</a:t>
            </a:r>
            <a:r>
              <a:rPr lang="en-US" dirty="0" smtClean="0"/>
              <a:t> Text Book Board.</a:t>
            </a:r>
            <a:endParaRPr lang="tr-TR" dirty="0" smtClean="0"/>
          </a:p>
          <a:p>
            <a:r>
              <a:rPr lang="de-DE" dirty="0" err="1" smtClean="0"/>
              <a:t>Mahrum</a:t>
            </a:r>
            <a:r>
              <a:rPr lang="de-DE" dirty="0" smtClean="0"/>
              <a:t>, G. C. (1948). </a:t>
            </a:r>
            <a:r>
              <a:rPr lang="en-US" dirty="0" smtClean="0"/>
              <a:t>Urdu Composition. </a:t>
            </a:r>
            <a:r>
              <a:rPr lang="en-US" dirty="0" err="1" smtClean="0"/>
              <a:t>Gujrat</a:t>
            </a:r>
            <a:r>
              <a:rPr lang="en-US" dirty="0" smtClean="0"/>
              <a:t>: </a:t>
            </a:r>
            <a:r>
              <a:rPr lang="en-US" dirty="0" err="1" smtClean="0"/>
              <a:t>Ders-i</a:t>
            </a:r>
            <a:r>
              <a:rPr lang="en-US" dirty="0" smtClean="0"/>
              <a:t> </a:t>
            </a:r>
            <a:r>
              <a:rPr lang="en-US" dirty="0" err="1" smtClean="0"/>
              <a:t>İdara</a:t>
            </a:r>
            <a:r>
              <a:rPr lang="en-US" dirty="0" smtClean="0"/>
              <a:t> Educational Publishers </a:t>
            </a:r>
            <a:r>
              <a:rPr lang="en-US" dirty="0" err="1" smtClean="0"/>
              <a:t>Gujrat</a:t>
            </a:r>
            <a:r>
              <a:rPr lang="en-US" dirty="0" smtClean="0"/>
              <a:t>.</a:t>
            </a:r>
            <a:endParaRPr lang="tr-TR" smtClean="0"/>
          </a:p>
          <a:p>
            <a:pPr algn="l"/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/>
            <a:r>
              <a:rPr lang="ur-PK" sz="4000" dirty="0" smtClean="0">
                <a:latin typeface="Bookman Old Style" pitchFamily="18" charset="0"/>
                <a:cs typeface="Nafees Nastaleeq" pitchFamily="2" charset="-78"/>
              </a:rPr>
              <a:t>یہ کیا ہے/ہیں؟</a:t>
            </a:r>
          </a:p>
          <a:p>
            <a:pPr algn="l"/>
            <a:r>
              <a:rPr lang="ur-PK" sz="4000" dirty="0" smtClean="0">
                <a:latin typeface="Bookman Old Style" pitchFamily="18" charset="0"/>
                <a:cs typeface="Nafees Nastaleeq" pitchFamily="2" charset="-78"/>
              </a:rPr>
              <a:t>وہ کیا ہے/ ہیں؟</a:t>
            </a:r>
          </a:p>
          <a:p>
            <a:pPr algn="l"/>
            <a:r>
              <a:rPr lang="ur-PK" sz="4000" dirty="0" smtClean="0">
                <a:latin typeface="Bookman Old Style" pitchFamily="18" charset="0"/>
                <a:cs typeface="Nafees Nastaleeq" pitchFamily="2" charset="-78"/>
              </a:rPr>
              <a:t> </a:t>
            </a:r>
            <a:r>
              <a:rPr lang="tr-TR" sz="4000" dirty="0" smtClean="0">
                <a:latin typeface="Bookman Old Style" pitchFamily="18" charset="0"/>
                <a:cs typeface="Nafees Nastaleeq" pitchFamily="2" charset="-78"/>
              </a:rPr>
              <a:t>  </a:t>
            </a:r>
          </a:p>
          <a:p>
            <a:pPr algn="l"/>
            <a:r>
              <a:rPr lang="tr-TR" sz="4000" dirty="0" smtClean="0">
                <a:latin typeface="Bookman Old Style" pitchFamily="18" charset="0"/>
                <a:cs typeface="Nafees Nastaleeq" pitchFamily="2" charset="-78"/>
              </a:rPr>
              <a:t>Kelimeler:</a:t>
            </a:r>
            <a:endParaRPr lang="ur-PK" sz="4000" dirty="0" smtClean="0">
              <a:latin typeface="Bookman Old Style" pitchFamily="18" charset="0"/>
              <a:cs typeface="Nafees Nastaleeq" pitchFamily="2" charset="-78"/>
            </a:endParaRPr>
          </a:p>
          <a:p>
            <a:pPr algn="l"/>
            <a:endParaRPr lang="tr-TR" sz="4000" dirty="0" smtClean="0">
              <a:latin typeface="Bookman Old Style" pitchFamily="18" charset="0"/>
              <a:cs typeface="Nafees Nastaleeq" pitchFamily="2" charset="-78"/>
            </a:endParaRPr>
          </a:p>
          <a:p>
            <a:pPr algn="l"/>
            <a:r>
              <a:rPr lang="ur-PK" sz="4000" dirty="0" smtClean="0">
                <a:latin typeface="Bookman Old Style" pitchFamily="18" charset="0"/>
                <a:cs typeface="Nafees Nastaleeq" pitchFamily="2" charset="-78"/>
              </a:rPr>
              <a:t>دروازہ </a:t>
            </a:r>
            <a:r>
              <a:rPr lang="tr-TR" sz="4000" dirty="0" smtClean="0">
                <a:latin typeface="Bookman Old Style" pitchFamily="18" charset="0"/>
                <a:cs typeface="Nafees Nastaleeq" pitchFamily="2" charset="-78"/>
              </a:rPr>
              <a:t>  (e) </a:t>
            </a:r>
            <a:endParaRPr lang="ur-PK" sz="4000" dirty="0" smtClean="0">
              <a:latin typeface="Bookman Old Style" pitchFamily="18" charset="0"/>
              <a:cs typeface="Nafees Nastaleeq" pitchFamily="2" charset="-78"/>
            </a:endParaRPr>
          </a:p>
          <a:p>
            <a:pPr algn="l"/>
            <a:endParaRPr lang="tr-TR" sz="4000" dirty="0" smtClean="0">
              <a:latin typeface="Bookman Old Style" pitchFamily="18" charset="0"/>
              <a:cs typeface="Nafees Nastaleeq" pitchFamily="2" charset="-78"/>
            </a:endParaRPr>
          </a:p>
          <a:p>
            <a:pPr algn="l"/>
            <a:r>
              <a:rPr lang="ur-PK" sz="4000" dirty="0" smtClean="0">
                <a:latin typeface="Bookman Old Style" pitchFamily="18" charset="0"/>
                <a:cs typeface="Nafees Nastaleeq" pitchFamily="2" charset="-78"/>
              </a:rPr>
              <a:t>قلم </a:t>
            </a:r>
            <a:r>
              <a:rPr lang="tr-TR" sz="4000" dirty="0" smtClean="0">
                <a:latin typeface="Bookman Old Style" pitchFamily="18" charset="0"/>
                <a:cs typeface="Nafees Nastaleeq" pitchFamily="2" charset="-78"/>
              </a:rPr>
              <a:t> </a:t>
            </a:r>
            <a:r>
              <a:rPr lang="ur-PK" sz="4000" dirty="0" smtClean="0">
                <a:latin typeface="Bookman Old Style" pitchFamily="18" charset="0"/>
                <a:cs typeface="Nafees Nastaleeq" pitchFamily="2" charset="-78"/>
              </a:rPr>
              <a:t>       </a:t>
            </a:r>
            <a:r>
              <a:rPr lang="tr-TR" sz="4000" dirty="0" smtClean="0">
                <a:latin typeface="Bookman Old Style" pitchFamily="18" charset="0"/>
                <a:cs typeface="Nafees Nastaleeq" pitchFamily="2" charset="-78"/>
              </a:rPr>
              <a:t> (e)</a:t>
            </a:r>
            <a:endParaRPr lang="ur-PK" sz="4000" dirty="0" smtClean="0">
              <a:latin typeface="Bookman Old Style" pitchFamily="18" charset="0"/>
              <a:cs typeface="Nafees Nastaleeq" pitchFamily="2" charset="-78"/>
            </a:endParaRPr>
          </a:p>
          <a:p>
            <a:pPr algn="l"/>
            <a:endParaRPr lang="tr-TR" sz="4000" dirty="0" smtClean="0">
              <a:latin typeface="Bookman Old Style" pitchFamily="18" charset="0"/>
              <a:cs typeface="Nafees Nastaleeq" pitchFamily="2" charset="-78"/>
            </a:endParaRPr>
          </a:p>
          <a:p>
            <a:pPr algn="l"/>
            <a:r>
              <a:rPr lang="ur-PK" sz="4000" dirty="0" smtClean="0">
                <a:latin typeface="Bookman Old Style" pitchFamily="18" charset="0"/>
                <a:cs typeface="Nafees Nastaleeq" pitchFamily="2" charset="-78"/>
              </a:rPr>
              <a:t>میز </a:t>
            </a:r>
            <a:r>
              <a:rPr lang="tr-TR" sz="4000" dirty="0" smtClean="0">
                <a:latin typeface="Bookman Old Style" pitchFamily="18" charset="0"/>
                <a:cs typeface="Nafees Nastaleeq" pitchFamily="2" charset="-78"/>
              </a:rPr>
              <a:t> </a:t>
            </a:r>
            <a:r>
              <a:rPr lang="ur-PK" sz="4000" dirty="0" smtClean="0">
                <a:latin typeface="Bookman Old Style" pitchFamily="18" charset="0"/>
                <a:cs typeface="Nafees Nastaleeq" pitchFamily="2" charset="-78"/>
              </a:rPr>
              <a:t>       </a:t>
            </a:r>
            <a:r>
              <a:rPr lang="tr-TR" sz="4000" dirty="0" smtClean="0">
                <a:latin typeface="Bookman Old Style" pitchFamily="18" charset="0"/>
                <a:cs typeface="Nafees Nastaleeq" pitchFamily="2" charset="-78"/>
              </a:rPr>
              <a:t> (d)  </a:t>
            </a:r>
            <a:endParaRPr lang="ur-PK" sz="4000" dirty="0" smtClean="0">
              <a:latin typeface="Bookman Old Style" pitchFamily="18" charset="0"/>
              <a:cs typeface="Nafees Nastaleeq" pitchFamily="2" charset="-78"/>
            </a:endParaRPr>
          </a:p>
          <a:p>
            <a:pPr algn="l"/>
            <a:endParaRPr lang="tr-TR" sz="4000" dirty="0" smtClean="0">
              <a:latin typeface="Bookman Old Style" pitchFamily="18" charset="0"/>
              <a:cs typeface="Nafees Nastaleeq" pitchFamily="2" charset="-78"/>
            </a:endParaRPr>
          </a:p>
          <a:p>
            <a:pPr algn="l"/>
            <a:r>
              <a:rPr lang="ur-PK" sz="4000" dirty="0" smtClean="0">
                <a:latin typeface="Bookman Old Style" pitchFamily="18" charset="0"/>
                <a:cs typeface="Nafees Nastaleeq" pitchFamily="2" charset="-78"/>
              </a:rPr>
              <a:t>الماری  </a:t>
            </a:r>
            <a:r>
              <a:rPr lang="tr-TR" sz="4000" dirty="0" smtClean="0">
                <a:latin typeface="Bookman Old Style" pitchFamily="18" charset="0"/>
                <a:cs typeface="Nafees Nastaleeq" pitchFamily="2" charset="-78"/>
              </a:rPr>
              <a:t>  (d) </a:t>
            </a:r>
            <a:endParaRPr lang="ur-PK" sz="4000" dirty="0" smtClean="0">
              <a:latin typeface="Bookman Old Style" pitchFamily="18" charset="0"/>
              <a:cs typeface="Nafees Nastaleeq" pitchFamily="2" charset="-78"/>
            </a:endParaRPr>
          </a:p>
          <a:p>
            <a:pPr algn="l">
              <a:buNone/>
            </a:pPr>
            <a:r>
              <a:rPr lang="tr-TR" sz="4000" dirty="0" smtClean="0">
                <a:latin typeface="Bookman Old Style" pitchFamily="18" charset="0"/>
                <a:cs typeface="Nafees Nastaleeq" pitchFamily="2" charset="-78"/>
              </a:rPr>
              <a:t> </a:t>
            </a:r>
          </a:p>
          <a:p>
            <a:pPr algn="l"/>
            <a:r>
              <a:rPr lang="ur-PK" sz="4000" dirty="0" smtClean="0">
                <a:latin typeface="Bookman Old Style" pitchFamily="18" charset="0"/>
                <a:cs typeface="Nafees Nastaleeq" pitchFamily="2" charset="-78"/>
              </a:rPr>
              <a:t>کرسی  </a:t>
            </a:r>
            <a:r>
              <a:rPr lang="tr-TR" sz="4000" dirty="0" smtClean="0">
                <a:latin typeface="Bookman Old Style" pitchFamily="18" charset="0"/>
                <a:cs typeface="Nafees Nastaleeq" pitchFamily="2" charset="-78"/>
              </a:rPr>
              <a:t>  (d) </a:t>
            </a:r>
            <a:endParaRPr lang="ur-PK" sz="4000" dirty="0" smtClean="0">
              <a:latin typeface="Bookman Old Style" pitchFamily="18" charset="0"/>
              <a:cs typeface="Nafees Nastaleeq" pitchFamily="2" charset="-78"/>
            </a:endParaRPr>
          </a:p>
          <a:p>
            <a:pPr algn="l"/>
            <a:endParaRPr lang="ur-PK" sz="4000" dirty="0" smtClean="0">
              <a:latin typeface="Bookman Old Style" pitchFamily="18" charset="0"/>
              <a:cs typeface="Nafees Nastaleeq" pitchFamily="2" charset="-78"/>
            </a:endParaRPr>
          </a:p>
          <a:p>
            <a:pPr algn="l"/>
            <a:endParaRPr lang="tr-TR" sz="4000" dirty="0" smtClean="0">
              <a:latin typeface="Bookman Old Style" pitchFamily="18" charset="0"/>
              <a:cs typeface="Nafees Nastaleeq" pitchFamily="2" charset="-78"/>
            </a:endParaRPr>
          </a:p>
          <a:p>
            <a:pPr algn="l"/>
            <a:endParaRPr lang="ur-PK" sz="4000" dirty="0" smtClean="0">
              <a:latin typeface="Bookman Old Style" pitchFamily="18" charset="0"/>
              <a:cs typeface="Nafees Nastaleeq" pitchFamily="2" charset="-78"/>
            </a:endParaRPr>
          </a:p>
          <a:p>
            <a:pPr algn="l"/>
            <a:endParaRPr lang="tr-TR" sz="4000" dirty="0" smtClean="0">
              <a:latin typeface="Bookman Old Style" pitchFamily="18" charset="0"/>
              <a:cs typeface="Nafees Nastaleeq" pitchFamily="2" charset="-78"/>
            </a:endParaRPr>
          </a:p>
          <a:p>
            <a:pPr algn="r" rtl="1">
              <a:buNone/>
            </a:pPr>
            <a:endParaRPr lang="tr-TR" dirty="0" smtClean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555888"/>
          </a:xfrm>
        </p:spPr>
        <p:txBody>
          <a:bodyPr>
            <a:normAutofit fontScale="92500" lnSpcReduction="20000"/>
          </a:bodyPr>
          <a:lstStyle/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یہ دروازہ  ہے۔ وہ کیا  ہے؟		وہ  کھڑکی ہے۔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یہ  میز  ہے۔ وہ کیا/کیا چیز  ہے؟ 	وہ کرسی  ہے۔	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یہ کیا ہے ؟   			   یہ بھی  کرسی ہے۔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وہ کیا  چیزیں  ہیں؟    		وہ  قلم اور  پنسلیں ہیں۔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وہ  کیا  ہیں؟			وہ  دو  دروازے  ہیں۔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اور  وہ  کیا  چیزیں ہیں؟ 		وہ  میزیں  اور  کرسیاں  ہیں۔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endParaRPr lang="ur-PK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67544" y="1729422"/>
          <a:ext cx="6984776" cy="3857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6194"/>
                <a:gridCol w="1746194"/>
                <a:gridCol w="1746194"/>
                <a:gridCol w="1746194"/>
              </a:tblGrid>
              <a:tr h="2059618">
                <a:tc>
                  <a:txBody>
                    <a:bodyPr/>
                    <a:lstStyle/>
                    <a:p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ہے؟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چیز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کیا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یہ</a:t>
                      </a:r>
                      <a:r>
                        <a:rPr lang="ur-PK" sz="2800" b="0" baseline="0" dirty="0" smtClean="0">
                          <a:latin typeface="Nafees Nastaleeq" pitchFamily="2" charset="-78"/>
                          <a:cs typeface="Nafees Nastaleeq" pitchFamily="2" charset="-78"/>
                        </a:rPr>
                        <a:t>   </a:t>
                      </a:r>
                    </a:p>
                    <a:p>
                      <a:pPr algn="r" rtl="1"/>
                      <a:r>
                        <a:rPr lang="ur-PK" sz="2800" b="0" baseline="0" dirty="0" smtClean="0">
                          <a:latin typeface="Nafees Nastaleeq" pitchFamily="2" charset="-78"/>
                          <a:cs typeface="Nafees Nastaleeq" pitchFamily="2" charset="-78"/>
                        </a:rPr>
                        <a:t>/</a:t>
                      </a:r>
                    </a:p>
                    <a:p>
                      <a:pPr algn="r" rtl="1"/>
                      <a:r>
                        <a:rPr lang="ur-PK" sz="2800" b="0" baseline="0" dirty="0" smtClean="0">
                          <a:latin typeface="Nafees Nastaleeq" pitchFamily="2" charset="-78"/>
                          <a:cs typeface="Nafees Nastaleeq" pitchFamily="2" charset="-78"/>
                        </a:rPr>
                        <a:t>وہ  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  <a:tr h="168291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ہیں؟</a:t>
                      </a:r>
                      <a:endParaRPr lang="tr-TR" sz="280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چیزیں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کیا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یہ</a:t>
                      </a:r>
                      <a:r>
                        <a:rPr lang="ur-PK" sz="2800" b="0" baseline="0" dirty="0" smtClean="0">
                          <a:latin typeface="Nafees Nastaleeq" pitchFamily="2" charset="-78"/>
                          <a:cs typeface="Nafees Nastaleeq" pitchFamily="2" charset="-78"/>
                        </a:rPr>
                        <a:t>   </a:t>
                      </a:r>
                    </a:p>
                    <a:p>
                      <a:pPr algn="r" rtl="1"/>
                      <a:r>
                        <a:rPr lang="ur-PK" sz="2800" b="0" baseline="0" dirty="0" smtClean="0">
                          <a:latin typeface="Nafees Nastaleeq" pitchFamily="2" charset="-78"/>
                          <a:cs typeface="Nafees Nastaleeq" pitchFamily="2" charset="-78"/>
                        </a:rPr>
                        <a:t>/</a:t>
                      </a:r>
                    </a:p>
                    <a:p>
                      <a:pPr algn="r" rtl="1"/>
                      <a:r>
                        <a:rPr lang="ur-PK" sz="2800" b="0" baseline="0" dirty="0" smtClean="0">
                          <a:latin typeface="Nafees Nastaleeq" pitchFamily="2" charset="-78"/>
                          <a:cs typeface="Nafees Nastaleeq" pitchFamily="2" charset="-78"/>
                        </a:rPr>
                        <a:t>وہ  </a:t>
                      </a:r>
                      <a:endParaRPr lang="tr-TR" sz="2800" b="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گیارہ			۱۱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بارہ			۱۲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تیرہ			۱۳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چودہ			۱۴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پندرہ			۱۵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سولہ			۱۶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سترہ			۱۷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اٹھارہ			۱۸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انیس			۱۹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بیس			۲۰</a:t>
            </a:r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472</TotalTime>
  <Words>123</Words>
  <Application>Microsoft Office PowerPoint</Application>
  <PresentationFormat>Ekran Gösterisi (4:3)</PresentationFormat>
  <Paragraphs>86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Zengin</vt:lpstr>
      <vt:lpstr>URDU KonuŞma ders 3: یہ کیا  ہے؟</vt:lpstr>
      <vt:lpstr>Kaynakça</vt:lpstr>
      <vt:lpstr>Konuşma I</vt:lpstr>
      <vt:lpstr>KONUŞMA I</vt:lpstr>
      <vt:lpstr>KONUŞMA I</vt:lpstr>
      <vt:lpstr>KONUŞMA 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Dersin Adı: Konusma</dc:title>
  <dc:creator>goay</dc:creator>
  <cp:lastModifiedBy>Aykut</cp:lastModifiedBy>
  <cp:revision>43</cp:revision>
  <dcterms:created xsi:type="dcterms:W3CDTF">2017-04-17T09:25:51Z</dcterms:created>
  <dcterms:modified xsi:type="dcterms:W3CDTF">2017-05-28T21:12:30Z</dcterms:modified>
</cp:coreProperties>
</file>