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3" r:id="rId8"/>
    <p:sldId id="260"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F64A2C2-B335-4817-8047-5EBE1B398AE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3248678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64A2C2-B335-4817-8047-5EBE1B398AE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3833567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64A2C2-B335-4817-8047-5EBE1B398AE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207845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64A2C2-B335-4817-8047-5EBE1B398AE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1880833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F64A2C2-B335-4817-8047-5EBE1B398AE6}" type="datetimeFigureOut">
              <a:rPr lang="tr-TR" smtClean="0"/>
              <a:t>27.7.2021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4017297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F64A2C2-B335-4817-8047-5EBE1B398AE6}"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608673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F64A2C2-B335-4817-8047-5EBE1B398AE6}" type="datetimeFigureOut">
              <a:rPr lang="tr-TR" smtClean="0"/>
              <a:t>27.7.2021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307855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F64A2C2-B335-4817-8047-5EBE1B398AE6}" type="datetimeFigureOut">
              <a:rPr lang="tr-TR" smtClean="0"/>
              <a:t>27.7.2021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1123388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F64A2C2-B335-4817-8047-5EBE1B398AE6}" type="datetimeFigureOut">
              <a:rPr lang="tr-TR" smtClean="0"/>
              <a:t>27.7.2021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3687468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F64A2C2-B335-4817-8047-5EBE1B398AE6}"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476591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F64A2C2-B335-4817-8047-5EBE1B398AE6}" type="datetimeFigureOut">
              <a:rPr lang="tr-TR" smtClean="0"/>
              <a:t>27.7.2021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E49D43-16DD-4E2D-A11A-32E106E82964}" type="slidenum">
              <a:rPr lang="tr-TR" smtClean="0"/>
              <a:t>‹#›</a:t>
            </a:fld>
            <a:endParaRPr lang="tr-TR"/>
          </a:p>
        </p:txBody>
      </p:sp>
    </p:spTree>
    <p:extLst>
      <p:ext uri="{BB962C8B-B14F-4D97-AF65-F5344CB8AC3E}">
        <p14:creationId xmlns:p14="http://schemas.microsoft.com/office/powerpoint/2010/main" val="693628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64A2C2-B335-4817-8047-5EBE1B398AE6}" type="datetimeFigureOut">
              <a:rPr lang="tr-TR" smtClean="0"/>
              <a:t>27.7.2021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E49D43-16DD-4E2D-A11A-32E106E82964}" type="slidenum">
              <a:rPr lang="tr-TR" smtClean="0"/>
              <a:t>‹#›</a:t>
            </a:fld>
            <a:endParaRPr lang="tr-TR"/>
          </a:p>
        </p:txBody>
      </p:sp>
    </p:spTree>
    <p:extLst>
      <p:ext uri="{BB962C8B-B14F-4D97-AF65-F5344CB8AC3E}">
        <p14:creationId xmlns:p14="http://schemas.microsoft.com/office/powerpoint/2010/main" val="1680941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2"/>
            <a:ext cx="9144000" cy="3998277"/>
          </a:xfrm>
        </p:spPr>
        <p:txBody>
          <a:bodyPr>
            <a:normAutofit/>
          </a:bodyPr>
          <a:lstStyle/>
          <a:p>
            <a:r>
              <a:rPr lang="tr-TR" dirty="0" smtClean="0"/>
              <a:t>TANZİMAT VE MEŞRUTİYET DÖNEMİNDE KADIN </a:t>
            </a:r>
            <a:r>
              <a:rPr lang="tr-TR" dirty="0"/>
              <a:t>OYUN YAZARLARI</a:t>
            </a:r>
            <a:br>
              <a:rPr lang="tr-TR" dirty="0"/>
            </a:br>
            <a:endParaRPr lang="tr-TR" dirty="0"/>
          </a:p>
        </p:txBody>
      </p:sp>
    </p:spTree>
    <p:extLst>
      <p:ext uri="{BB962C8B-B14F-4D97-AF65-F5344CB8AC3E}">
        <p14:creationId xmlns:p14="http://schemas.microsoft.com/office/powerpoint/2010/main" val="685929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Nigar </a:t>
            </a:r>
            <a:r>
              <a:rPr lang="tr-TR" b="1" dirty="0" smtClean="0"/>
              <a:t>Hanım ve </a:t>
            </a:r>
            <a:r>
              <a:rPr lang="tr-TR" b="1" i="1" dirty="0" smtClean="0"/>
              <a:t>Tesir-i </a:t>
            </a:r>
            <a:r>
              <a:rPr lang="tr-TR" b="1" i="1" dirty="0"/>
              <a:t>Aşk</a:t>
            </a:r>
          </a:p>
        </p:txBody>
      </p:sp>
      <p:sp>
        <p:nvSpPr>
          <p:cNvPr id="3" name="İçerik Yer Tutucusu 2"/>
          <p:cNvSpPr>
            <a:spLocks noGrp="1"/>
          </p:cNvSpPr>
          <p:nvPr>
            <p:ph idx="1"/>
          </p:nvPr>
        </p:nvSpPr>
        <p:spPr/>
        <p:txBody>
          <a:bodyPr/>
          <a:lstStyle/>
          <a:p>
            <a:r>
              <a:rPr lang="tr-TR" dirty="0"/>
              <a:t>Tesir-i Aşk Oyununda Geleneksellik ve Kadın</a:t>
            </a:r>
          </a:p>
          <a:p>
            <a:r>
              <a:rPr lang="tr-TR" dirty="0"/>
              <a:t>-</a:t>
            </a:r>
            <a:r>
              <a:rPr lang="tr-TR" dirty="0" err="1"/>
              <a:t>Melodramatik</a:t>
            </a:r>
            <a:r>
              <a:rPr lang="tr-TR" dirty="0"/>
              <a:t> Yapı</a:t>
            </a:r>
          </a:p>
        </p:txBody>
      </p:sp>
    </p:spTree>
    <p:extLst>
      <p:ext uri="{BB962C8B-B14F-4D97-AF65-F5344CB8AC3E}">
        <p14:creationId xmlns:p14="http://schemas.microsoft.com/office/powerpoint/2010/main" val="2803997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Tartışma konuları:</a:t>
            </a:r>
          </a:p>
        </p:txBody>
      </p:sp>
      <p:sp>
        <p:nvSpPr>
          <p:cNvPr id="3" name="İçerik Yer Tutucusu 2"/>
          <p:cNvSpPr>
            <a:spLocks noGrp="1"/>
          </p:cNvSpPr>
          <p:nvPr>
            <p:ph idx="1"/>
          </p:nvPr>
        </p:nvSpPr>
        <p:spPr/>
        <p:txBody>
          <a:bodyPr>
            <a:normAutofit fontScale="92500" lnSpcReduction="20000"/>
          </a:bodyPr>
          <a:lstStyle/>
          <a:p>
            <a:r>
              <a:rPr lang="tr-TR" b="1" dirty="0"/>
              <a:t>- </a:t>
            </a:r>
            <a:r>
              <a:rPr lang="tr-TR" dirty="0" err="1"/>
              <a:t>Cevvale’nin</a:t>
            </a:r>
            <a:r>
              <a:rPr lang="tr-TR" dirty="0"/>
              <a:t> eğitimli, modern ve güçlü bir kadın ancak oyun neden hala </a:t>
            </a:r>
            <a:r>
              <a:rPr lang="tr-TR" dirty="0" err="1"/>
              <a:t>melodramatik</a:t>
            </a:r>
            <a:r>
              <a:rPr lang="tr-TR" dirty="0"/>
              <a:t>?</a:t>
            </a:r>
          </a:p>
          <a:p>
            <a:r>
              <a:rPr lang="tr-TR" dirty="0"/>
              <a:t>- Oyunda aşk neden mutlu sonla bitmez?</a:t>
            </a:r>
          </a:p>
          <a:p>
            <a:r>
              <a:rPr lang="tr-TR" dirty="0"/>
              <a:t>- Aşk neden ölüme yazgılı?</a:t>
            </a:r>
          </a:p>
          <a:p>
            <a:r>
              <a:rPr lang="tr-TR" dirty="0"/>
              <a:t>- Trajedi neden mümkün değil?</a:t>
            </a:r>
          </a:p>
          <a:p>
            <a:r>
              <a:rPr lang="tr-TR" dirty="0"/>
              <a:t>-Cevvale neden namuslu olduğunu sürekli ispat etmek zorunda?</a:t>
            </a:r>
          </a:p>
          <a:p>
            <a:r>
              <a:rPr lang="tr-TR" dirty="0"/>
              <a:t>- Oyundaki ana çatışma nedir?</a:t>
            </a:r>
          </a:p>
          <a:p>
            <a:r>
              <a:rPr lang="tr-TR" dirty="0"/>
              <a:t>- Namık Kemal oyunlarındaki kadınlarla </a:t>
            </a:r>
            <a:r>
              <a:rPr lang="tr-TR" dirty="0" err="1"/>
              <a:t>Cevalle</a:t>
            </a:r>
            <a:r>
              <a:rPr lang="tr-TR" dirty="0"/>
              <a:t> arasındaki farklar neler? Kadın temsilinde bir değişim var mı?</a:t>
            </a:r>
          </a:p>
          <a:p>
            <a:r>
              <a:rPr lang="tr-TR" dirty="0"/>
              <a:t>- Nigar Hanım ve Namık Kemal’in toplum tasavvuru arasındaki farklar neler olabilir? </a:t>
            </a:r>
          </a:p>
        </p:txBody>
      </p:sp>
    </p:spTree>
    <p:extLst>
      <p:ext uri="{BB962C8B-B14F-4D97-AF65-F5344CB8AC3E}">
        <p14:creationId xmlns:p14="http://schemas.microsoft.com/office/powerpoint/2010/main" val="1667561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8096" y="886968"/>
            <a:ext cx="10585704" cy="5289995"/>
          </a:xfrm>
        </p:spPr>
        <p:txBody>
          <a:bodyPr/>
          <a:lstStyle/>
          <a:p>
            <a:r>
              <a:rPr lang="tr-TR" dirty="0"/>
              <a:t>- sahne direktiflerinde verilen mekan tasviri dönemin Osmanlı mekanlarına uygun mu?</a:t>
            </a:r>
          </a:p>
          <a:p>
            <a:r>
              <a:rPr lang="tr-TR" dirty="0"/>
              <a:t>- Nigar Hanımın bu oyunda Batılılaşma eleştirisi hangi noktalarda görülür?</a:t>
            </a:r>
          </a:p>
          <a:p>
            <a:r>
              <a:rPr lang="tr-TR" dirty="0"/>
              <a:t>- Oyunda geleneksel yaşamla modern yaşam arasındaki çatışmada kadının pozisyonu nasıl çizilir?</a:t>
            </a:r>
          </a:p>
          <a:p>
            <a:r>
              <a:rPr lang="tr-TR" dirty="0"/>
              <a:t>- Oyuna göre kadının entelektüel yaşam içindeki yeri konusunda neler söylenebilir?</a:t>
            </a:r>
          </a:p>
          <a:p>
            <a:r>
              <a:rPr lang="tr-TR" dirty="0"/>
              <a:t>- Oyunda anne-kız ilişkisi ve baba-kız ilişkisi arasında ne gibi farklar var?</a:t>
            </a:r>
          </a:p>
          <a:p>
            <a:r>
              <a:rPr lang="tr-TR" dirty="0"/>
              <a:t>- </a:t>
            </a:r>
            <a:r>
              <a:rPr lang="tr-TR" dirty="0" err="1"/>
              <a:t>Cevalle</a:t>
            </a:r>
            <a:r>
              <a:rPr lang="tr-TR" dirty="0"/>
              <a:t> neden ölmek zorunda?</a:t>
            </a:r>
          </a:p>
          <a:p>
            <a:endParaRPr lang="tr-TR" dirty="0"/>
          </a:p>
        </p:txBody>
      </p:sp>
    </p:spTree>
    <p:extLst>
      <p:ext uri="{BB962C8B-B14F-4D97-AF65-F5344CB8AC3E}">
        <p14:creationId xmlns:p14="http://schemas.microsoft.com/office/powerpoint/2010/main" val="3323627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2960" y="1024128"/>
            <a:ext cx="10530840" cy="5152835"/>
          </a:xfrm>
        </p:spPr>
        <p:txBody>
          <a:bodyPr/>
          <a:lstStyle/>
          <a:p>
            <a:r>
              <a:rPr lang="tr-TR" dirty="0" smtClean="0"/>
              <a:t>Nezihe Muhittin ve Afife Jale kimi iddialar göre akıl hastanesinde vefat ederlerken, Tanzimat ve Meşrutiyet döneminde kadın olarak yazar, oyuncu, entelektüel olmaya ilişkin sorunlara ışık tutarlar. 1939 yılında Tanzimat Fermanı’yla resmi ideoloji kazanan Batılılaşma hem günün aydınları hem de halkı için çelişkilerle dolu ve çeşitli kaygılara neden olan bir olgudur. Namık Kemal, Ahmet Mithat gibi Tanzimat döneminin baba yazarları olarak anılan yazarlar için de bu endişeler çeşitli semptom ve özellikleri beraberinde getirir. Batılılaşmanın endişe kaynaklarından belki de en önemlisi ise kadın ve kadının kamusal ve aile alanlarındaki yeri ve görünürlüğüdür. Özellikle Meşrutiyet döneminde ortaya çıkan kadın hareketleri, Osmanlı geleneksel yaşamı içinde kadınların eğitim haklarına sahip olmaları, kamusal alanda görünür ve işler olmaları açısından önemlidir.</a:t>
            </a:r>
          </a:p>
        </p:txBody>
      </p:sp>
    </p:spTree>
    <p:extLst>
      <p:ext uri="{BB962C8B-B14F-4D97-AF65-F5344CB8AC3E}">
        <p14:creationId xmlns:p14="http://schemas.microsoft.com/office/powerpoint/2010/main" val="277496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1520" y="731520"/>
            <a:ext cx="10622280" cy="5445443"/>
          </a:xfrm>
        </p:spPr>
        <p:txBody>
          <a:bodyPr/>
          <a:lstStyle/>
          <a:p>
            <a:r>
              <a:rPr lang="tr-TR" dirty="0" smtClean="0"/>
              <a:t>Osmanlı kadınlarının kadın dergilerinde, çeşitli gazetelerde, roman ve oyunlarda buna ilişkin görüşlerini yazdıklarını biliyoruz. </a:t>
            </a:r>
          </a:p>
          <a:p>
            <a:r>
              <a:rPr lang="tr-TR" dirty="0" smtClean="0"/>
              <a:t>Dönemin kadın oyun yazarları:</a:t>
            </a:r>
          </a:p>
          <a:p>
            <a:r>
              <a:rPr lang="tr-TR" dirty="0" smtClean="0"/>
              <a:t>Zeliha Osman, Halide Edip Adıvar, Emine </a:t>
            </a:r>
            <a:r>
              <a:rPr lang="tr-TR" dirty="0" err="1" smtClean="0"/>
              <a:t>Semiye</a:t>
            </a:r>
            <a:r>
              <a:rPr lang="tr-TR" dirty="0" smtClean="0"/>
              <a:t>, </a:t>
            </a:r>
            <a:r>
              <a:rPr lang="tr-TR" dirty="0" err="1" smtClean="0"/>
              <a:t>Şükufe</a:t>
            </a:r>
            <a:r>
              <a:rPr lang="tr-TR" dirty="0" smtClean="0"/>
              <a:t> Sevinç, Fatma Aliye, Şair Nigar Hanım, </a:t>
            </a:r>
            <a:r>
              <a:rPr lang="tr-TR" dirty="0" err="1" smtClean="0"/>
              <a:t>Zabel</a:t>
            </a:r>
            <a:r>
              <a:rPr lang="tr-TR" dirty="0" smtClean="0"/>
              <a:t> </a:t>
            </a:r>
            <a:r>
              <a:rPr lang="tr-TR" dirty="0" err="1" smtClean="0"/>
              <a:t>Yesayan</a:t>
            </a:r>
            <a:r>
              <a:rPr lang="tr-TR" dirty="0" smtClean="0"/>
              <a:t>, Nezihe Muhittin, Afife Kemal, Bedia Muvahhit, Fehime </a:t>
            </a:r>
            <a:r>
              <a:rPr lang="tr-TR" dirty="0" err="1" smtClean="0"/>
              <a:t>Nüzhet</a:t>
            </a:r>
            <a:r>
              <a:rPr lang="tr-TR" dirty="0" smtClean="0"/>
              <a:t>, </a:t>
            </a:r>
            <a:r>
              <a:rPr lang="tr-TR" dirty="0" err="1" smtClean="0"/>
              <a:t>Mes’adet</a:t>
            </a:r>
            <a:r>
              <a:rPr lang="tr-TR" dirty="0" smtClean="0"/>
              <a:t> Bedirhan.</a:t>
            </a:r>
          </a:p>
          <a:p>
            <a:r>
              <a:rPr lang="tr-TR" dirty="0" smtClean="0"/>
              <a:t>Dönemin Müslüman kadın oyuncuları:</a:t>
            </a:r>
          </a:p>
          <a:p>
            <a:r>
              <a:rPr lang="tr-TR" dirty="0" smtClean="0"/>
              <a:t>Kadriye Hanım, Afife Jale, </a:t>
            </a:r>
            <a:r>
              <a:rPr lang="tr-TR" dirty="0" err="1" smtClean="0"/>
              <a:t>Seniye</a:t>
            </a:r>
            <a:r>
              <a:rPr lang="tr-TR" dirty="0" smtClean="0"/>
              <a:t>, </a:t>
            </a:r>
            <a:r>
              <a:rPr lang="tr-TR" dirty="0" err="1" smtClean="0"/>
              <a:t>Münire</a:t>
            </a:r>
            <a:r>
              <a:rPr lang="tr-TR" dirty="0" smtClean="0"/>
              <a:t> Neyir, </a:t>
            </a:r>
            <a:r>
              <a:rPr lang="tr-TR" dirty="0" err="1" smtClean="0"/>
              <a:t>Neyire</a:t>
            </a:r>
            <a:r>
              <a:rPr lang="tr-TR" dirty="0" smtClean="0"/>
              <a:t> Neyir, Bedia Muvahhit, Şaziye Moral</a:t>
            </a:r>
          </a:p>
          <a:p>
            <a:endParaRPr lang="tr-TR" dirty="0" smtClean="0"/>
          </a:p>
        </p:txBody>
      </p:sp>
    </p:spTree>
    <p:extLst>
      <p:ext uri="{BB962C8B-B14F-4D97-AF65-F5344CB8AC3E}">
        <p14:creationId xmlns:p14="http://schemas.microsoft.com/office/powerpoint/2010/main" val="963127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buNone/>
            </a:pPr>
            <a:r>
              <a:rPr lang="tr-TR" dirty="0" smtClean="0"/>
              <a:t>«Osmanlı toplumu, </a:t>
            </a:r>
            <a:r>
              <a:rPr lang="tr-TR" dirty="0" err="1" smtClean="0"/>
              <a:t>III.Selim’den</a:t>
            </a:r>
            <a:r>
              <a:rPr lang="tr-TR" dirty="0" smtClean="0"/>
              <a:t> beri modernleşme ve özgürleşme yoluna girmiş olsa da, ilk tiyatro oyunlarının yazıldığı 1800’lü yılların ortalarından itibaren, dramatik yazarlık erkekler tarafından icra edilen bir aktiviteydi. Sadece yazarlık değil, toplumdaki tüm kamusal işler ve düşünce dünyası da erkek hakimiyetindeydi. Dolayısıyla eğitici bir tonla kaleme alınan metinlerin ortaya çıkması, eğitim misyonunun da eril düşünce yapısıyla uyumlu olmasını zorunlu kılıyordu. Böylece kadının yazın dünyasında yer alması da, ancak ve ancak erkeğin kendisine biçtiği eğitici rolü üstlenmesiyle mümkün olabilmekteydi. Annelik rolüyle çocuk bakını üstlenen kadınları, aile içinde çocuğun eğitimi sorumluluğunu yüklenirken diğer yandan da yazar olarak fakat yine ataerkil ideolojiyle örülü düşüncelerin topluma aktarılmasından sorumlu hale gelerek, oyun metni yazmaya başladılar. Bütün bu ideolojik hegemonya altında kadınların metinler üzerinden kendi bakış açılarını ve duygu dünyalarını yansıtmaları kolay olmamıştır» (Meral Harmancı </a:t>
            </a:r>
            <a:r>
              <a:rPr lang="tr-TR" dirty="0" err="1" smtClean="0"/>
              <a:t>McDermott</a:t>
            </a:r>
            <a:r>
              <a:rPr lang="tr-TR" dirty="0" smtClean="0"/>
              <a:t>, Bastırılanın Geri Dönüşü, İstanbul: Habitus, 2010, s.20).</a:t>
            </a:r>
            <a:endParaRPr lang="tr-TR" dirty="0"/>
          </a:p>
        </p:txBody>
      </p:sp>
    </p:spTree>
    <p:extLst>
      <p:ext uri="{BB962C8B-B14F-4D97-AF65-F5344CB8AC3E}">
        <p14:creationId xmlns:p14="http://schemas.microsoft.com/office/powerpoint/2010/main" val="870379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875155"/>
          </a:xfrm>
        </p:spPr>
        <p:txBody>
          <a:bodyPr>
            <a:normAutofit fontScale="90000"/>
          </a:bodyPr>
          <a:lstStyle/>
          <a:p>
            <a:pPr lvl="0" algn="ctr"/>
            <a:r>
              <a:rPr lang="tr-TR" dirty="0"/>
              <a:t>Şahabettin </a:t>
            </a:r>
            <a:r>
              <a:rPr lang="tr-TR" dirty="0" smtClean="0"/>
              <a:t>Süleyman ve </a:t>
            </a:r>
            <a:r>
              <a:rPr lang="tr-TR" dirty="0"/>
              <a:t/>
            </a:r>
            <a:br>
              <a:rPr lang="tr-TR" dirty="0"/>
            </a:br>
            <a:r>
              <a:rPr lang="tr-TR" i="1" dirty="0"/>
              <a:t>Çıkmaz </a:t>
            </a:r>
            <a:r>
              <a:rPr lang="tr-TR" i="1" dirty="0" smtClean="0"/>
              <a:t>Sokak</a:t>
            </a:r>
            <a:r>
              <a:rPr lang="tr-TR" dirty="0"/>
              <a:t/>
            </a:r>
            <a:br>
              <a:rPr lang="tr-TR" dirty="0"/>
            </a:br>
            <a:endParaRPr lang="tr-TR" dirty="0"/>
          </a:p>
        </p:txBody>
      </p:sp>
      <p:sp>
        <p:nvSpPr>
          <p:cNvPr id="3" name="İçerik Yer Tutucusu 2"/>
          <p:cNvSpPr>
            <a:spLocks noGrp="1"/>
          </p:cNvSpPr>
          <p:nvPr>
            <p:ph idx="1"/>
          </p:nvPr>
        </p:nvSpPr>
        <p:spPr>
          <a:xfrm>
            <a:off x="838200" y="2331719"/>
            <a:ext cx="10515600" cy="3845243"/>
          </a:xfrm>
        </p:spPr>
        <p:txBody>
          <a:bodyPr/>
          <a:lstStyle/>
          <a:p>
            <a:r>
              <a:rPr lang="tr-TR" dirty="0"/>
              <a:t>Çıkmaz Sokak Oyunun </a:t>
            </a:r>
            <a:r>
              <a:rPr lang="tr-TR" dirty="0" smtClean="0"/>
              <a:t>İncelenmesi</a:t>
            </a:r>
          </a:p>
          <a:p>
            <a:r>
              <a:rPr lang="tr-TR" dirty="0" smtClean="0"/>
              <a:t>Oyunun yapısal özellikleri</a:t>
            </a:r>
          </a:p>
          <a:p>
            <a:r>
              <a:rPr lang="tr-TR" dirty="0" smtClean="0"/>
              <a:t>Oyunun döneme ilişkin işaretleri</a:t>
            </a:r>
          </a:p>
          <a:p>
            <a:r>
              <a:rPr lang="tr-TR" dirty="0" smtClean="0"/>
              <a:t>Oyundaki kadın ve erkek ilişkileri</a:t>
            </a:r>
          </a:p>
          <a:p>
            <a:r>
              <a:rPr lang="tr-TR" dirty="0" smtClean="0"/>
              <a:t>Oyunda kadın </a:t>
            </a:r>
            <a:r>
              <a:rPr lang="tr-TR" smtClean="0"/>
              <a:t>temsillerinin özellikleri</a:t>
            </a:r>
            <a:endParaRPr lang="tr-TR"/>
          </a:p>
          <a:p>
            <a:endParaRPr lang="tr-TR" dirty="0"/>
          </a:p>
        </p:txBody>
      </p:sp>
    </p:spTree>
    <p:extLst>
      <p:ext uri="{BB962C8B-B14F-4D97-AF65-F5344CB8AC3E}">
        <p14:creationId xmlns:p14="http://schemas.microsoft.com/office/powerpoint/2010/main" val="39043627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562</Words>
  <Application>Microsoft Office PowerPoint</Application>
  <PresentationFormat>Geniş ekran</PresentationFormat>
  <Paragraphs>32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TANZİMAT VE MEŞRUTİYET DÖNEMİNDE KADIN OYUN YAZARLARI </vt:lpstr>
      <vt:lpstr>Nigar Hanım ve Tesir-i Aşk</vt:lpstr>
      <vt:lpstr>Tartışma konuları:</vt:lpstr>
      <vt:lpstr>PowerPoint Sunusu</vt:lpstr>
      <vt:lpstr>PowerPoint Sunusu</vt:lpstr>
      <vt:lpstr>PowerPoint Sunusu</vt:lpstr>
      <vt:lpstr>PowerPoint Sunusu</vt:lpstr>
      <vt:lpstr>Şahabettin Süleyman ve  Çıkmaz Sokak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TANZİMAT VE MEŞRUTİYET DÖNEMİNDE KADIN OYUN YAZARLARI </dc:title>
  <dc:creator>duygu toksoy</dc:creator>
  <cp:lastModifiedBy>duygu toksoy</cp:lastModifiedBy>
  <cp:revision>5</cp:revision>
  <dcterms:created xsi:type="dcterms:W3CDTF">2021-07-27T01:45:39Z</dcterms:created>
  <dcterms:modified xsi:type="dcterms:W3CDTF">2021-07-27T04:26:13Z</dcterms:modified>
</cp:coreProperties>
</file>