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3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5381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0914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08820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1377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61240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3844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16781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02228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910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2152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356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63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/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>
                    <a:alpha val="60000"/>
                  </a:schemeClr>
                </a:solidFill>
              </a:rPr>
              <a:t>Bu notlar her hafta işlenecek ders planını detaylı olarak göstermesi için hazırlanmış kısa bilgiler içermektedir.</a:t>
            </a:r>
          </a:p>
          <a:p>
            <a:endParaRPr lang="tr-TR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Tek Satıcılık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Lisans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Acentelik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Satım Sözleşmesi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Süreklilik Taşıyan Çerçeve Sözleşme Niteliği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Sistemine Dahil Olma Unsuru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Tekel Hakkı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Alt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Kavramları </a:t>
            </a: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3789D-8F97-0E43-B78E-27E6D817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ALANIN YÜKÜMLÜLÜKLERİ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Ücret Ödeme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Sürümü Arttırma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Fikrî Sınai Hakları Kullanma Yükümlülüğü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Talimatlara Uyma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ve Özen Yükümlülüğü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3056A-7D6E-6547-B625-EEF47925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FRANSCHİSE VERENİN YÜKÜMLÜLÜKLERİ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CE1E0A-BA07-BF40-8E64-6C41ECE6F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Öncesi Bilgi Verme Yükümlülüğü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Gayrî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Maddî Malları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 Kullanımına Sunma, Yararlanma Yükümlülüğü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 ve Destekleme Yükümlülüğü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Teslim Yükümlülüğü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11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E870CA-8F4B-5E46-A692-BCE90A83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SONA ermesi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1BF79C-0C0E-ED48-A982-24DB320B4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Sona Ermesi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Erme Nedenlerinin Gerçekleşmesi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Olağan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Haklı Nedenle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Birinin Ölümü, İflası, Ehliyetini Kaybetmesi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385777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22</TotalTime>
  <Words>136</Words>
  <Application>Microsoft Macintosh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Franchise Sözleşmesi</vt:lpstr>
      <vt:lpstr>Franchise Sözleşmesi</vt:lpstr>
      <vt:lpstr>Franchise ALANIN YÜKÜMLÜLÜKLERİ</vt:lpstr>
      <vt:lpstr>FRANSCHİSE VERENİN YÜKÜMLÜLÜKLERİ</vt:lpstr>
      <vt:lpstr>Sözleşmenin SONA ermesi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7</cp:revision>
  <dcterms:created xsi:type="dcterms:W3CDTF">2020-07-06T16:31:40Z</dcterms:created>
  <dcterms:modified xsi:type="dcterms:W3CDTF">2020-07-08T16:04:13Z</dcterms:modified>
</cp:coreProperties>
</file>