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26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944"/>
    <p:restoredTop sz="94558"/>
  </p:normalViewPr>
  <p:slideViewPr>
    <p:cSldViewPr snapToGrid="0" snapToObjects="1">
      <p:cViewPr varScale="1">
        <p:scale>
          <a:sx n="121" d="100"/>
          <a:sy n="121" d="100"/>
        </p:scale>
        <p:origin x="336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B39B-5F4C-4A7E-9BE3-AAFD45576D16}" type="datetime2">
              <a:rPr lang="en-US" smtClean="0"/>
              <a:t>Wednesday, July 8, 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DBA1B0FB-D917-4C8C-928F-313BD683BF39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09538112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B39B-5F4C-4A7E-9BE3-AAFD45576D16}" type="datetime2">
              <a:rPr lang="en-US" smtClean="0"/>
              <a:t>Wednesday, July 8, 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55709142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B39B-5F4C-4A7E-9BE3-AAFD45576D16}" type="datetime2">
              <a:rPr lang="en-US" smtClean="0"/>
              <a:t>Wednesday, July 8, 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78088207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B39B-5F4C-4A7E-9BE3-AAFD45576D16}" type="datetime2">
              <a:rPr lang="en-US" smtClean="0"/>
              <a:t>Wednesday, July 8, 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03137746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B39B-5F4C-4A7E-9BE3-AAFD45576D16}" type="datetime2">
              <a:rPr lang="en-US" smtClean="0"/>
              <a:t>Wednesday, July 8, 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68612405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B39B-5F4C-4A7E-9BE3-AAFD45576D16}" type="datetime2">
              <a:rPr lang="en-US" smtClean="0"/>
              <a:t>Wednesday, July 8, 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74384495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B39B-5F4C-4A7E-9BE3-AAFD45576D16}" type="datetime2">
              <a:rPr lang="en-US" smtClean="0"/>
              <a:t>Wednesday, July 8, 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3167811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B39B-5F4C-4A7E-9BE3-AAFD45576D16}" type="datetime2">
              <a:rPr lang="en-US" smtClean="0"/>
              <a:t>Wednesday, July 8, 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51022289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B39B-5F4C-4A7E-9BE3-AAFD45576D16}" type="datetime2">
              <a:rPr lang="en-US" smtClean="0"/>
              <a:t>Wednesday, July 8, 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6191021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B39B-5F4C-4A7E-9BE3-AAFD45576D16}" type="datetime2">
              <a:rPr lang="en-US" smtClean="0"/>
              <a:t>Wednesday, July 8, 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73215235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246CB39B-5F4C-4A7E-9BE3-AAFD45576D16}" type="datetime2">
              <a:rPr lang="en-US" smtClean="0"/>
              <a:t>Wednesday, July 8, 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2035694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6CB39B-5F4C-4A7E-9BE3-AAFD45576D16}" type="datetime2">
              <a:rPr lang="en-US" smtClean="0"/>
              <a:t>Wednesday, July 8, 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DBA1B0FB-D917-4C8C-928F-313BD683BF39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42638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C8D6264-1702-A247-BD05-7FB725EA3B8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14670" y="450832"/>
            <a:ext cx="5437187" cy="2986234"/>
          </a:xfrm>
        </p:spPr>
        <p:txBody>
          <a:bodyPr anchor="b">
            <a:normAutofit fontScale="90000"/>
          </a:bodyPr>
          <a:lstStyle/>
          <a:p>
            <a:pPr>
              <a:lnSpc>
                <a:spcPct val="90000"/>
              </a:lnSpc>
            </a:pPr>
            <a:r>
              <a:rPr lang="tr-TR" sz="4500" dirty="0"/>
              <a:t>ANKARA ÜNİVERSİTESİ HUKUK FAKÜLTESİ – MİLLETLERARASI SÖZLESMELER ve TİCARET HUKUKU  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8C6966A5-8CC6-3645-A382-4462D44A2B3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0863" y="3827610"/>
            <a:ext cx="5437187" cy="2265216"/>
          </a:xfrm>
        </p:spPr>
        <p:txBody>
          <a:bodyPr>
            <a:normAutofit/>
          </a:bodyPr>
          <a:lstStyle/>
          <a:p>
            <a:r>
              <a:rPr lang="tr-TR">
                <a:solidFill>
                  <a:schemeClr val="tx1">
                    <a:alpha val="60000"/>
                  </a:schemeClr>
                </a:solidFill>
              </a:rPr>
              <a:t>Bu notlar her hafta işlenecek ders planını detaylı olarak göstermesi için hazırlanmış kısa bilgiler içermektedir.</a:t>
            </a:r>
          </a:p>
          <a:p>
            <a:endParaRPr lang="tr-TR">
              <a:solidFill>
                <a:schemeClr val="tx1">
                  <a:alpha val="60000"/>
                </a:schemeClr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B6AC00B-F48D-45C7-ADB5-1742396318C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5095" r="18153" b="-2"/>
          <a:stretch/>
        </p:blipFill>
        <p:spPr>
          <a:xfrm>
            <a:off x="6508749" y="862806"/>
            <a:ext cx="5132388" cy="5132388"/>
          </a:xfrm>
          <a:custGeom>
            <a:avLst/>
            <a:gdLst/>
            <a:ahLst/>
            <a:cxnLst/>
            <a:rect l="l" t="t" r="r" b="b"/>
            <a:pathLst>
              <a:path w="5132388" h="5132388">
                <a:moveTo>
                  <a:pt x="2566194" y="0"/>
                </a:moveTo>
                <a:cubicBezTo>
                  <a:pt x="3983464" y="0"/>
                  <a:pt x="5132388" y="1148924"/>
                  <a:pt x="5132388" y="2566194"/>
                </a:cubicBezTo>
                <a:cubicBezTo>
                  <a:pt x="5132388" y="3983464"/>
                  <a:pt x="3983464" y="5132388"/>
                  <a:pt x="2566194" y="5132388"/>
                </a:cubicBezTo>
                <a:cubicBezTo>
                  <a:pt x="1148924" y="5132388"/>
                  <a:pt x="0" y="3983464"/>
                  <a:pt x="0" y="2566194"/>
                </a:cubicBezTo>
                <a:cubicBezTo>
                  <a:pt x="0" y="1148924"/>
                  <a:pt x="1148924" y="0"/>
                  <a:pt x="2566194" y="0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42546557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E4EB595-5A02-B547-A53A-387A8A17D2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Franchise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Sözleşmesi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B34CC2C-E52F-7341-9EFA-13F6854D62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Karş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Tek Satıcılık Sözleşmesi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Karş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Lisans Sözleşmesi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Karş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 Acentelik Sözleşmesi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Karş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Satım Sözleşmesi </a:t>
            </a:r>
          </a:p>
          <a:p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80353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E34C6EF-5712-154E-9DB4-FAD0F759B4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Franchise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Sözleşmesi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9F682EB-2E72-D840-85F5-75E2953A27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Süreklilik Taşıyan Çerçeve Sözleşme Niteliği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Franchise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Sistemine Dahil Olma Unsuru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Tekel Hakkı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Master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Franchise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Alt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Franchise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Kavramları </a:t>
            </a:r>
          </a:p>
        </p:txBody>
      </p:sp>
    </p:spTree>
    <p:extLst>
      <p:ext uri="{BB962C8B-B14F-4D97-AF65-F5344CB8AC3E}">
        <p14:creationId xmlns:p14="http://schemas.microsoft.com/office/powerpoint/2010/main" val="15441398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4E3789D-8F97-0E43-B78E-27E6D817A5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Franchise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ALANIN YÜKÜMLÜLÜKLERİ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01B4064-B443-B74B-9EB8-95FC39B32C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Ücret Ödeme Yükümlülüğü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Sürümü Arttırma Yükümlülüğü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Fikrî Sınai Hakları Kullanma Yükümlülüğü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Talimatlara Uyma Yükümlülüğü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Sadakat ve Özen Yükümlülüğü</a:t>
            </a:r>
          </a:p>
          <a:p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00906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783056A-7D6E-6547-B625-EEF479255E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FRANSCHİSE VERENİN YÜKÜMLÜLÜKLERİ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6CE1E0A-BA07-BF40-8E64-6C41ECE6F3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Sözleşme Öncesi Bilgi Verme Yükümlülüğü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Gayrî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Maddî Malları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Franchise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Alanın Kullanımına Sunma, Yararlanma Yükümlülüğü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Koruma ve Destekleme Yükümlülüğü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Mal Teslim Yükümlülüğü </a:t>
            </a:r>
          </a:p>
          <a:p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84114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9E870CA-8F4B-5E46-A692-BCE90A8375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Sözleşmenin SONA ermesi 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41BF79C-0C0E-ED48-A982-24DB320B44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Sürenin Sona Ermesi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Sona Erme Nedenlerinin Gerçekleşmesi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Olağan Fesih Bildirimi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Haklı Nedenle Fesih Bildirimi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Taraflardan Birinin Ölümü, İflası, Ehliyetini Kaybetmesi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53857778"/>
      </p:ext>
    </p:extLst>
  </p:cSld>
  <p:clrMapOvr>
    <a:masterClrMapping/>
  </p:clrMapOvr>
</p:sld>
</file>

<file path=ppt/theme/theme1.xml><?xml version="1.0" encoding="utf-8"?>
<a:theme xmlns:a="http://schemas.openxmlformats.org/drawingml/2006/main" name="Galeri">
  <a:themeElements>
    <a:clrScheme name="Galeri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eri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eri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{296DF0A4-A94C-E343-BB22-F21D446BE864}tf10001119</Template>
  <TotalTime>22</TotalTime>
  <Words>136</Words>
  <Application>Microsoft Macintosh PowerPoint</Application>
  <PresentationFormat>Geniş ekran</PresentationFormat>
  <Paragraphs>29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0" baseType="lpstr">
      <vt:lpstr>Arial</vt:lpstr>
      <vt:lpstr>Gill Sans MT</vt:lpstr>
      <vt:lpstr>Times New Roman</vt:lpstr>
      <vt:lpstr>Galeri</vt:lpstr>
      <vt:lpstr>ANKARA ÜNİVERSİTESİ HUKUK FAKÜLTESİ – MİLLETLERARASI SÖZLESMELER ve TİCARET HUKUKU  </vt:lpstr>
      <vt:lpstr>Franchise Sözleşmesi</vt:lpstr>
      <vt:lpstr>Franchise Sözleşmesi</vt:lpstr>
      <vt:lpstr>Franchise ALANIN YÜKÜMLÜLÜKLERİ</vt:lpstr>
      <vt:lpstr>FRANSCHİSE VERENİN YÜKÜMLÜLÜKLERİ</vt:lpstr>
      <vt:lpstr>Sözleşmenin SONA ermesi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ÜNİVERSİTESİ HUKUK FAKÜLTESİ – MİLLETLERARASI SÖZLESMELER ve TİCARET HUKUKU  </dc:title>
  <dc:creator>Merve Yener</dc:creator>
  <cp:lastModifiedBy>Merve Yener</cp:lastModifiedBy>
  <cp:revision>7</cp:revision>
  <dcterms:created xsi:type="dcterms:W3CDTF">2020-07-06T16:31:40Z</dcterms:created>
  <dcterms:modified xsi:type="dcterms:W3CDTF">2020-07-08T16:04:13Z</dcterms:modified>
</cp:coreProperties>
</file>