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93" r:id="rId2"/>
    <p:sldId id="258" r:id="rId3"/>
    <p:sldId id="295" r:id="rId4"/>
    <p:sldId id="259" r:id="rId5"/>
    <p:sldId id="296" r:id="rId6"/>
    <p:sldId id="268"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0" d="100"/>
          <a:sy n="60" d="100"/>
        </p:scale>
        <p:origin x="816"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B014B5-8A3C-473A-993C-12153C04B9EF}" type="datetimeFigureOut">
              <a:rPr lang="tr-TR" smtClean="0"/>
              <a:t>14.2.2017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08F713-3B30-403A-8E92-77F18EC16F1E}" type="slidenum">
              <a:rPr lang="tr-TR" smtClean="0"/>
              <a:t>‹#›</a:t>
            </a:fld>
            <a:endParaRPr lang="tr-TR"/>
          </a:p>
        </p:txBody>
      </p:sp>
    </p:spTree>
    <p:extLst>
      <p:ext uri="{BB962C8B-B14F-4D97-AF65-F5344CB8AC3E}">
        <p14:creationId xmlns:p14="http://schemas.microsoft.com/office/powerpoint/2010/main" val="27749325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B08F713-3B30-403A-8E92-77F18EC16F1E}" type="slidenum">
              <a:rPr lang="tr-TR" smtClean="0"/>
              <a:t>1</a:t>
            </a:fld>
            <a:endParaRPr lang="tr-TR"/>
          </a:p>
        </p:txBody>
      </p:sp>
    </p:spTree>
    <p:extLst>
      <p:ext uri="{BB962C8B-B14F-4D97-AF65-F5344CB8AC3E}">
        <p14:creationId xmlns:p14="http://schemas.microsoft.com/office/powerpoint/2010/main" val="33118380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6245101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2025065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AEECDAB-CBE2-419E-A1A6-4D3B19594A07}"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40258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33071263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EECDAB-CBE2-419E-A1A6-4D3B19594A07}"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868527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3278218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1677553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510286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790436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4878633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3050147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79EF78A5-28D9-4CEB-9EE5-2FEB70488B79}" type="datetimeFigureOut">
              <a:rPr lang="tr-TR" smtClean="0"/>
              <a:t>14.2.2017</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143041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tıklayın</a:t>
            </a:r>
            <a:endParaRPr lang="en-US" dirty="0"/>
          </a:p>
        </p:txBody>
      </p:sp>
      <p:sp>
        <p:nvSpPr>
          <p:cNvPr id="3" name="Date Placeholder 2"/>
          <p:cNvSpPr>
            <a:spLocks noGrp="1"/>
          </p:cNvSpPr>
          <p:nvPr>
            <p:ph type="dt" sz="half" idx="10"/>
          </p:nvPr>
        </p:nvSpPr>
        <p:spPr/>
        <p:txBody>
          <a:bodyPr/>
          <a:lstStyle/>
          <a:p>
            <a:fld id="{79EF78A5-28D9-4CEB-9EE5-2FEB70488B79}" type="datetimeFigureOut">
              <a:rPr lang="tr-TR" smtClean="0"/>
              <a:t>14.2.2017</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20938726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EF78A5-28D9-4CEB-9EE5-2FEB70488B79}" type="datetimeFigureOut">
              <a:rPr lang="tr-TR" smtClean="0"/>
              <a:t>14.2.2017</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752473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3570635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3025668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9EF78A5-28D9-4CEB-9EE5-2FEB70488B79}" type="datetimeFigureOut">
              <a:rPr lang="tr-TR" smtClean="0"/>
              <a:t>14.2.2017</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AEECDAB-CBE2-419E-A1A6-4D3B19594A07}" type="slidenum">
              <a:rPr lang="tr-TR" smtClean="0"/>
              <a:t>‹#›</a:t>
            </a:fld>
            <a:endParaRPr lang="tr-TR"/>
          </a:p>
        </p:txBody>
      </p:sp>
    </p:spTree>
    <p:extLst>
      <p:ext uri="{BB962C8B-B14F-4D97-AF65-F5344CB8AC3E}">
        <p14:creationId xmlns:p14="http://schemas.microsoft.com/office/powerpoint/2010/main" val="7494617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dirty="0"/>
              <a:t>ANKARA ÜNİVERSİTESİ HUKUK FAKÜLTESİ – KIYMETLİ EVRAK HUKUKU DERS NOTLARI</a:t>
            </a:r>
          </a:p>
        </p:txBody>
      </p:sp>
      <p:sp>
        <p:nvSpPr>
          <p:cNvPr id="3" name="İçerik Yer Tutucusu 2"/>
          <p:cNvSpPr>
            <a:spLocks noGrp="1"/>
          </p:cNvSpPr>
          <p:nvPr>
            <p:ph idx="1"/>
          </p:nvPr>
        </p:nvSpPr>
        <p:spPr/>
        <p:txBody>
          <a:bodyPr/>
          <a:lstStyle/>
          <a:p>
            <a:pPr marL="0" indent="0" algn="ctr">
              <a:buNone/>
            </a:pPr>
            <a:endParaRPr lang="tr-TR" dirty="0"/>
          </a:p>
          <a:p>
            <a:pPr marL="0" indent="0" algn="ctr">
              <a:buNone/>
            </a:pPr>
            <a:r>
              <a:rPr lang="tr-TR" dirty="0"/>
              <a:t>Bu notlar her hafta işlenecek ders planını detaylı olarak göstermesi için hazırlanmış kısa bilgiler içermektedir.</a:t>
            </a:r>
          </a:p>
        </p:txBody>
      </p:sp>
    </p:spTree>
    <p:extLst>
      <p:ext uri="{BB962C8B-B14F-4D97-AF65-F5344CB8AC3E}">
        <p14:creationId xmlns:p14="http://schemas.microsoft.com/office/powerpoint/2010/main" val="907786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dirty="0" err="1"/>
              <a:t>Kıymetli</a:t>
            </a:r>
            <a:r>
              <a:rPr lang="en-GB" dirty="0"/>
              <a:t> </a:t>
            </a:r>
            <a:r>
              <a:rPr lang="en-GB" dirty="0" err="1"/>
              <a:t>evrakın</a:t>
            </a:r>
            <a:r>
              <a:rPr lang="en-GB" dirty="0"/>
              <a:t> </a:t>
            </a:r>
            <a:r>
              <a:rPr lang="en-GB" dirty="0" err="1"/>
              <a:t>türleri</a:t>
            </a:r>
            <a:endParaRPr lang="tr-TR" dirty="0"/>
          </a:p>
        </p:txBody>
      </p:sp>
      <p:sp>
        <p:nvSpPr>
          <p:cNvPr id="3" name="İçerik Yer Tutucusu 2"/>
          <p:cNvSpPr>
            <a:spLocks noGrp="1"/>
          </p:cNvSpPr>
          <p:nvPr>
            <p:ph idx="1"/>
          </p:nvPr>
        </p:nvSpPr>
        <p:spPr/>
        <p:txBody>
          <a:bodyPr>
            <a:normAutofit/>
          </a:bodyPr>
          <a:lstStyle/>
          <a:p>
            <a:pPr marL="0" indent="0">
              <a:buNone/>
            </a:pPr>
            <a:r>
              <a:rPr lang="tr-TR" b="1" dirty="0"/>
              <a:t>1. NAMA YAZILI KIYMETLİ EVRAK</a:t>
            </a:r>
          </a:p>
          <a:p>
            <a:r>
              <a:rPr lang="tr-TR" dirty="0"/>
              <a:t>Lehtarın adının senette yazılı olduğu kıymetli evrak, açıkça bir emre kaydını içermiyorsa ve ayrıca kanunen emre yazılı senet tiplerinden birinde de değilse, nama yazılı kabul edilmektedir.</a:t>
            </a:r>
          </a:p>
          <a:p>
            <a:r>
              <a:rPr lang="tr-TR" dirty="0"/>
              <a:t>Bir kıymetli evrakta, senedin kimin lehine düzenlenmiş olduğunun (lehtarın adının) belirtilmiş olması, senedin nama yazılı sayılması için yeterli değildir. Lehtarın adının gösterildiği senetlerin nama yazılı olarak değerlendirilebilmeleri için; ilk olarak açık bir emre kaydını</a:t>
            </a:r>
            <a:br>
              <a:rPr lang="tr-TR" dirty="0"/>
            </a:br>
            <a:r>
              <a:rPr lang="tr-TR" dirty="0"/>
              <a:t>içermemesi gerekir. </a:t>
            </a:r>
          </a:p>
          <a:p>
            <a:r>
              <a:rPr lang="tr-TR" dirty="0"/>
              <a:t>Nama yazılı kıymetli evrakın devri için: Alacağın temliki ve senedin zilyetliğinin devri gereklidir. Alacağın temliki beyanı senet üzerine yazılabileceği gibi, ayrı bir kâğıda da yazılabilir. </a:t>
            </a:r>
          </a:p>
        </p:txBody>
      </p:sp>
    </p:spTree>
    <p:extLst>
      <p:ext uri="{BB962C8B-B14F-4D97-AF65-F5344CB8AC3E}">
        <p14:creationId xmlns:p14="http://schemas.microsoft.com/office/powerpoint/2010/main" val="30209218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dirty="0" err="1"/>
              <a:t>Kıymetli</a:t>
            </a:r>
            <a:r>
              <a:rPr lang="en-GB" dirty="0"/>
              <a:t> </a:t>
            </a:r>
            <a:r>
              <a:rPr lang="en-GB" dirty="0" err="1"/>
              <a:t>evrakın</a:t>
            </a:r>
            <a:r>
              <a:rPr lang="en-GB" dirty="0"/>
              <a:t> </a:t>
            </a:r>
            <a:r>
              <a:rPr lang="en-GB" dirty="0" err="1"/>
              <a:t>türleri</a:t>
            </a:r>
            <a:endParaRPr lang="tr-TR" dirty="0"/>
          </a:p>
        </p:txBody>
      </p:sp>
      <p:sp>
        <p:nvSpPr>
          <p:cNvPr id="3" name="İçerik Yer Tutucusu 2"/>
          <p:cNvSpPr>
            <a:spLocks noGrp="1"/>
          </p:cNvSpPr>
          <p:nvPr>
            <p:ph idx="1"/>
          </p:nvPr>
        </p:nvSpPr>
        <p:spPr/>
        <p:txBody>
          <a:bodyPr/>
          <a:lstStyle/>
          <a:p>
            <a:r>
              <a:rPr lang="tr-TR" dirty="0"/>
              <a:t>“İşbu çek karşılığında Leyla Leman’ın emrine 1.000 TL ödeyiniz”</a:t>
            </a:r>
            <a:br>
              <a:rPr lang="tr-TR" dirty="0"/>
            </a:br>
            <a:r>
              <a:rPr lang="tr-TR" dirty="0"/>
              <a:t>şeklindeki bir düzenlemede, açık bir emre kaydı yer aldığından,</a:t>
            </a:r>
            <a:br>
              <a:rPr lang="tr-TR" dirty="0"/>
            </a:br>
            <a:r>
              <a:rPr lang="tr-TR" dirty="0"/>
              <a:t>bu çek nama yazılı sayılamaz. Ancak kanunen emre yazılı senet</a:t>
            </a:r>
            <a:br>
              <a:rPr lang="tr-TR" dirty="0"/>
            </a:br>
            <a:r>
              <a:rPr lang="tr-TR" dirty="0"/>
              <a:t>tiplerinden biri (örneğin bir kambiyo senedi) söz konusu ise</a:t>
            </a:r>
            <a:br>
              <a:rPr lang="tr-TR" dirty="0"/>
            </a:br>
            <a:r>
              <a:rPr lang="tr-TR" dirty="0"/>
              <a:t>senedin nama yazılı sayılabilmesi için emre kaydını içermemesi</a:t>
            </a:r>
            <a:br>
              <a:rPr lang="tr-TR" dirty="0"/>
            </a:br>
            <a:r>
              <a:rPr lang="tr-TR" dirty="0"/>
              <a:t>yeterli değildir. Kanunen emre yazılı senetlerde ayrıca senette</a:t>
            </a:r>
            <a:br>
              <a:rPr lang="tr-TR" dirty="0"/>
            </a:br>
            <a:r>
              <a:rPr lang="tr-TR" dirty="0"/>
              <a:t>menfi emre kaydının bulunması da zorunludur. </a:t>
            </a:r>
            <a:br>
              <a:rPr lang="tr-TR" dirty="0"/>
            </a:br>
            <a:endParaRPr lang="tr-TR" dirty="0"/>
          </a:p>
        </p:txBody>
      </p:sp>
    </p:spTree>
    <p:extLst>
      <p:ext uri="{BB962C8B-B14F-4D97-AF65-F5344CB8AC3E}">
        <p14:creationId xmlns:p14="http://schemas.microsoft.com/office/powerpoint/2010/main" val="3060396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dirty="0" err="1"/>
              <a:t>Kıymetli</a:t>
            </a:r>
            <a:r>
              <a:rPr lang="en-GB" dirty="0"/>
              <a:t> </a:t>
            </a:r>
            <a:r>
              <a:rPr lang="en-GB" dirty="0" err="1"/>
              <a:t>evrakın</a:t>
            </a:r>
            <a:r>
              <a:rPr lang="en-GB" dirty="0"/>
              <a:t> </a:t>
            </a:r>
            <a:r>
              <a:rPr lang="en-GB" dirty="0" err="1"/>
              <a:t>türleri</a:t>
            </a:r>
            <a:endParaRPr lang="tr-TR" dirty="0"/>
          </a:p>
        </p:txBody>
      </p:sp>
      <p:sp>
        <p:nvSpPr>
          <p:cNvPr id="3" name="İçerik Yer Tutucusu 2"/>
          <p:cNvSpPr>
            <a:spLocks noGrp="1"/>
          </p:cNvSpPr>
          <p:nvPr>
            <p:ph idx="1"/>
          </p:nvPr>
        </p:nvSpPr>
        <p:spPr/>
        <p:txBody>
          <a:bodyPr>
            <a:normAutofit fontScale="85000" lnSpcReduction="10000"/>
          </a:bodyPr>
          <a:lstStyle/>
          <a:p>
            <a:pPr marL="0" indent="0">
              <a:buNone/>
            </a:pPr>
            <a:r>
              <a:rPr lang="tr-TR" b="1" dirty="0"/>
              <a:t>2. EMRE YAZILI KIYMETLİ EVRAK</a:t>
            </a:r>
          </a:p>
          <a:p>
            <a:pPr marL="0" indent="0">
              <a:buNone/>
            </a:pPr>
            <a:r>
              <a:rPr lang="tr-TR" dirty="0"/>
              <a:t>Emre yazılı kıymetli evrak, lehtarın adının belirtildiği, bunun yanı sıra açıkça emrine kaydını içeren veya açıkça böyle bir kayıt içermese dahi kanunen emre yazılı sayılan kıymetli evraktır. Emre yazılı kıymetli evrakın devri için: Ciro ve senedin zilyetliğinin devri gereklidir. Ciro, mutlaka senedin arka yüzüne yapılmalıdır; ayrı bir kâğıda yapılması mümkün değildir.</a:t>
            </a:r>
            <a:endParaRPr lang="tr-TR" b="1" dirty="0"/>
          </a:p>
          <a:p>
            <a:pPr marL="0" indent="0">
              <a:buNone/>
            </a:pPr>
            <a:r>
              <a:rPr lang="tr-TR" b="1" dirty="0"/>
              <a:t>Kanunen Emre Yazılı Senet</a:t>
            </a:r>
            <a:br>
              <a:rPr lang="tr-TR" b="1" dirty="0"/>
            </a:br>
            <a:r>
              <a:rPr lang="tr-TR" dirty="0"/>
              <a:t>Kanun, bazı kıymetli evrak tiplerini, lehtarın adını gösterdiği takdirde, bunlar açıkça emre kaydı içermese dahi emre yazılı kabul etmektedir. Kambiyo senetleri, kanunen emre yazılı senetlerdir.</a:t>
            </a:r>
          </a:p>
          <a:p>
            <a:pPr marL="0" indent="0">
              <a:buNone/>
            </a:pPr>
            <a:r>
              <a:rPr lang="tr-TR" b="1" dirty="0"/>
              <a:t>Menfi Emre Kaydı Kavramı: </a:t>
            </a:r>
            <a:r>
              <a:rPr lang="tr-TR" dirty="0"/>
              <a:t>Kanunen emre yazılı tipte olduğu kabul edilen kıymetli evrakın (örneğin kambiyo senetlerinin) nama yazılı olarak düzenlenebilmeleri için senette, bunların emre yazılı olmadıklarını açıkça belirten kayıtlar “menfi emre</a:t>
            </a:r>
            <a:br>
              <a:rPr lang="tr-TR" dirty="0"/>
            </a:br>
            <a:r>
              <a:rPr lang="tr-TR" dirty="0"/>
              <a:t>kaydı” bulunmalıdır. Örneğin kimin lehine düzenlendiği gösterilmiş bir poliçeye menfi emre kaydı konmuş ise, bu poliçe, nama yazılı düzenlenmiş sayılmaktadır. Menfi emre kaydı senet üzerine yazılacak “Ciro edilemez”, “Emre yazılı değildir” gibi beyanlar şeklinde olabilir </a:t>
            </a:r>
            <a:br>
              <a:rPr lang="tr-TR" dirty="0"/>
            </a:br>
            <a:endParaRPr lang="tr-TR" dirty="0"/>
          </a:p>
        </p:txBody>
      </p:sp>
    </p:spTree>
    <p:extLst>
      <p:ext uri="{BB962C8B-B14F-4D97-AF65-F5344CB8AC3E}">
        <p14:creationId xmlns:p14="http://schemas.microsoft.com/office/powerpoint/2010/main" val="37828501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dirty="0" err="1"/>
              <a:t>Kıymetli</a:t>
            </a:r>
            <a:r>
              <a:rPr lang="en-GB" dirty="0"/>
              <a:t> </a:t>
            </a:r>
            <a:r>
              <a:rPr lang="en-GB" dirty="0" err="1"/>
              <a:t>evrakın</a:t>
            </a:r>
            <a:r>
              <a:rPr lang="en-GB" dirty="0"/>
              <a:t> </a:t>
            </a:r>
            <a:r>
              <a:rPr lang="en-GB" dirty="0" err="1"/>
              <a:t>türleri</a:t>
            </a:r>
            <a:endParaRPr lang="tr-TR" dirty="0"/>
          </a:p>
        </p:txBody>
      </p:sp>
      <p:sp>
        <p:nvSpPr>
          <p:cNvPr id="3" name="İçerik Yer Tutucusu 2"/>
          <p:cNvSpPr>
            <a:spLocks noGrp="1"/>
          </p:cNvSpPr>
          <p:nvPr>
            <p:ph idx="1"/>
          </p:nvPr>
        </p:nvSpPr>
        <p:spPr/>
        <p:txBody>
          <a:bodyPr/>
          <a:lstStyle/>
          <a:p>
            <a:r>
              <a:rPr lang="tr-TR" dirty="0"/>
              <a:t>“İşbu çek karşılığında Leyla Leman’ın emrine 1.000 TL</a:t>
            </a:r>
            <a:br>
              <a:rPr lang="tr-TR" dirty="0"/>
            </a:br>
            <a:r>
              <a:rPr lang="tr-TR" dirty="0"/>
              <a:t>ödeyiniz” şeklinde düzenlenmiş çek, açıkça emrine kaydını</a:t>
            </a:r>
            <a:br>
              <a:rPr lang="tr-TR" dirty="0"/>
            </a:br>
            <a:r>
              <a:rPr lang="tr-TR" dirty="0"/>
              <a:t>içeren emre yazılı çek niteliğindedir.</a:t>
            </a:r>
            <a:br>
              <a:rPr lang="tr-TR" dirty="0"/>
            </a:br>
            <a:r>
              <a:rPr lang="tr-TR" dirty="0"/>
              <a:t>“İşbu çek karşılığında Leyla Leman’a 1.000 TL ödeyiniz”</a:t>
            </a:r>
            <a:br>
              <a:rPr lang="tr-TR" dirty="0"/>
            </a:br>
            <a:r>
              <a:rPr lang="tr-TR" dirty="0"/>
              <a:t>şeklindeki çek, “emrine kaydını” içermemekle birlikte, kambiyo</a:t>
            </a:r>
            <a:br>
              <a:rPr lang="tr-TR" dirty="0"/>
            </a:br>
            <a:r>
              <a:rPr lang="tr-TR" dirty="0"/>
              <a:t>senetleri kanunen emre yazılı sayıldıklarından emre yazılı</a:t>
            </a:r>
            <a:br>
              <a:rPr lang="tr-TR" dirty="0"/>
            </a:br>
            <a:r>
              <a:rPr lang="tr-TR" dirty="0"/>
              <a:t>niteliktedir. </a:t>
            </a:r>
            <a:br>
              <a:rPr lang="tr-TR" dirty="0"/>
            </a:br>
            <a:endParaRPr lang="tr-TR" dirty="0"/>
          </a:p>
        </p:txBody>
      </p:sp>
    </p:spTree>
    <p:extLst>
      <p:ext uri="{BB962C8B-B14F-4D97-AF65-F5344CB8AC3E}">
        <p14:creationId xmlns:p14="http://schemas.microsoft.com/office/powerpoint/2010/main" val="3482225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dirty="0" err="1"/>
              <a:t>Kıymetli</a:t>
            </a:r>
            <a:r>
              <a:rPr lang="en-GB" dirty="0"/>
              <a:t> </a:t>
            </a:r>
            <a:r>
              <a:rPr lang="en-GB" dirty="0" err="1"/>
              <a:t>evrakın</a:t>
            </a:r>
            <a:r>
              <a:rPr lang="en-GB" dirty="0"/>
              <a:t> </a:t>
            </a:r>
            <a:r>
              <a:rPr lang="en-GB" dirty="0" err="1"/>
              <a:t>türleri</a:t>
            </a:r>
            <a:endParaRPr lang="tr-TR" dirty="0"/>
          </a:p>
        </p:txBody>
      </p:sp>
      <p:sp>
        <p:nvSpPr>
          <p:cNvPr id="3" name="İçerik Yer Tutucusu 2"/>
          <p:cNvSpPr>
            <a:spLocks noGrp="1"/>
          </p:cNvSpPr>
          <p:nvPr>
            <p:ph idx="1"/>
          </p:nvPr>
        </p:nvSpPr>
        <p:spPr/>
        <p:txBody>
          <a:bodyPr>
            <a:normAutofit/>
          </a:bodyPr>
          <a:lstStyle/>
          <a:p>
            <a:pPr marL="0" indent="0">
              <a:buNone/>
            </a:pPr>
            <a:r>
              <a:rPr lang="tr-TR" b="1" dirty="0"/>
              <a:t>3. HAMİLE YAZILI KIYMETLİ EVRAK</a:t>
            </a:r>
            <a:br>
              <a:rPr lang="tr-TR" b="1" dirty="0"/>
            </a:br>
            <a:r>
              <a:rPr lang="tr-TR" dirty="0"/>
              <a:t>Lehtarın (alacaklının) adının yazmadığı, senede kim hamil ise, o</a:t>
            </a:r>
            <a:br>
              <a:rPr lang="tr-TR" dirty="0"/>
            </a:br>
            <a:r>
              <a:rPr lang="tr-TR" dirty="0"/>
              <a:t>kimsenin hak sahibi sayıldığı kıymetli evrak, hamile yazılı kıymetli</a:t>
            </a:r>
            <a:br>
              <a:rPr lang="tr-TR" dirty="0"/>
            </a:br>
            <a:r>
              <a:rPr lang="tr-TR" dirty="0"/>
              <a:t>evraktır. </a:t>
            </a:r>
          </a:p>
          <a:p>
            <a:pPr marL="0" indent="0">
              <a:buNone/>
            </a:pPr>
            <a:br>
              <a:rPr lang="tr-TR" dirty="0"/>
            </a:br>
            <a:r>
              <a:rPr lang="tr-TR" dirty="0"/>
              <a:t>Hamile yazılı bir kıymetli evrakın düzenlenebilmesi</a:t>
            </a:r>
            <a:br>
              <a:rPr lang="tr-TR" dirty="0"/>
            </a:br>
            <a:r>
              <a:rPr lang="tr-TR" dirty="0"/>
              <a:t>için:</a:t>
            </a:r>
            <a:br>
              <a:rPr lang="tr-TR" dirty="0"/>
            </a:br>
            <a:r>
              <a:rPr lang="tr-TR" dirty="0"/>
              <a:t>• Kanunun hamile yazılı olarak düzenlenmesine izin verdiği bir senet</a:t>
            </a:r>
            <a:br>
              <a:rPr lang="tr-TR" dirty="0"/>
            </a:br>
            <a:r>
              <a:rPr lang="tr-TR" dirty="0"/>
              <a:t>tipi söz konusu olmalı ve</a:t>
            </a:r>
            <a:br>
              <a:rPr lang="tr-TR" dirty="0"/>
            </a:br>
            <a:r>
              <a:rPr lang="tr-TR" dirty="0"/>
              <a:t>• Kimin lehine düzenlendiği (lehtarın kim olduğu) senette</a:t>
            </a:r>
            <a:br>
              <a:rPr lang="tr-TR" dirty="0"/>
            </a:br>
            <a:r>
              <a:rPr lang="tr-TR" dirty="0"/>
              <a:t>gösterilmemiş olmalıdır. </a:t>
            </a:r>
            <a:br>
              <a:rPr lang="tr-TR" dirty="0"/>
            </a:br>
            <a:endParaRPr lang="tr-TR" dirty="0"/>
          </a:p>
        </p:txBody>
      </p:sp>
    </p:spTree>
    <p:extLst>
      <p:ext uri="{BB962C8B-B14F-4D97-AF65-F5344CB8AC3E}">
        <p14:creationId xmlns:p14="http://schemas.microsoft.com/office/powerpoint/2010/main" val="1974790650"/>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128</TotalTime>
  <Words>212</Words>
  <Application>Microsoft Office PowerPoint</Application>
  <PresentationFormat>Geniş ekran</PresentationFormat>
  <Paragraphs>21</Paragraphs>
  <Slides>6</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6</vt:i4>
      </vt:variant>
    </vt:vector>
  </HeadingPairs>
  <TitlesOfParts>
    <vt:vector size="11" baseType="lpstr">
      <vt:lpstr>Arial</vt:lpstr>
      <vt:lpstr>Calibri</vt:lpstr>
      <vt:lpstr>Century Gothic</vt:lpstr>
      <vt:lpstr>Wingdings 3</vt:lpstr>
      <vt:lpstr>Duman</vt:lpstr>
      <vt:lpstr>ANKARA ÜNİVERSİTESİ HUKUK FAKÜLTESİ – KIYMETLİ EVRAK HUKUKU DERS NOTLARI</vt:lpstr>
      <vt:lpstr>Kıymetli evrakın türleri</vt:lpstr>
      <vt:lpstr>Kıymetli evrakın türleri</vt:lpstr>
      <vt:lpstr>Kıymetli evrakın türleri</vt:lpstr>
      <vt:lpstr>Kıymetli evrakın türleri</vt:lpstr>
      <vt:lpstr>Kıymetli evrakın türleri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Kıymetli evrakın tarifi ve unsurları</dc:title>
  <dc:creator>o'o</dc:creator>
  <cp:lastModifiedBy>o'o</cp:lastModifiedBy>
  <cp:revision>15</cp:revision>
  <dcterms:created xsi:type="dcterms:W3CDTF">2017-02-13T10:15:49Z</dcterms:created>
  <dcterms:modified xsi:type="dcterms:W3CDTF">2017-02-14T20:12:08Z</dcterms:modified>
</cp:coreProperties>
</file>