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12"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0EA526E2-287B-9E4B-B852-A902D1AC88E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287167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0EA526E2-287B-9E4B-B852-A902D1AC88E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217103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0EA526E2-287B-9E4B-B852-A902D1AC88E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162728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0EA526E2-287B-9E4B-B852-A902D1AC88E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25620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0EA526E2-287B-9E4B-B852-A902D1AC88E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58115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0EA526E2-287B-9E4B-B852-A902D1AC88E9}"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416642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0EA526E2-287B-9E4B-B852-A902D1AC88E9}" type="datetimeFigureOut">
              <a:rPr lang="en-US" smtClean="0"/>
              <a:t>07/11/17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185035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0EA526E2-287B-9E4B-B852-A902D1AC88E9}" type="datetimeFigureOut">
              <a:rPr lang="en-US" smtClean="0"/>
              <a:t>07/11/17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158888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526E2-287B-9E4B-B852-A902D1AC88E9}" type="datetimeFigureOut">
              <a:rPr lang="en-US" smtClean="0"/>
              <a:t>07/11/17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53412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0EA526E2-287B-9E4B-B852-A902D1AC88E9}"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99518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0EA526E2-287B-9E4B-B852-A902D1AC88E9}"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C516D-FC7B-2E4B-A69C-88ADEA4A6FEE}" type="slidenum">
              <a:rPr lang="en-US" smtClean="0"/>
              <a:t>‹#›</a:t>
            </a:fld>
            <a:endParaRPr lang="en-US"/>
          </a:p>
        </p:txBody>
      </p:sp>
    </p:spTree>
    <p:extLst>
      <p:ext uri="{BB962C8B-B14F-4D97-AF65-F5344CB8AC3E}">
        <p14:creationId xmlns:p14="http://schemas.microsoft.com/office/powerpoint/2010/main" val="2953383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526E2-287B-9E4B-B852-A902D1AC88E9}" type="datetimeFigureOut">
              <a:rPr lang="en-US" smtClean="0"/>
              <a:t>07/11/17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C516D-FC7B-2E4B-A69C-88ADEA4A6FEE}" type="slidenum">
              <a:rPr lang="en-US" smtClean="0"/>
              <a:t>‹#›</a:t>
            </a:fld>
            <a:endParaRPr lang="en-US"/>
          </a:p>
        </p:txBody>
      </p:sp>
    </p:spTree>
    <p:extLst>
      <p:ext uri="{BB962C8B-B14F-4D97-AF65-F5344CB8AC3E}">
        <p14:creationId xmlns:p14="http://schemas.microsoft.com/office/powerpoint/2010/main" val="320348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solidFill>
                  <a:srgbClr val="F444CE"/>
                </a:solidFill>
              </a:rPr>
              <a:t>AKDENİZ TURU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746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4272" y="404664"/>
            <a:ext cx="8305800" cy="1296144"/>
          </a:xfrm>
        </p:spPr>
        <p:txBody>
          <a:bodyPr>
            <a:noAutofit/>
          </a:bodyPr>
          <a:lstStyle/>
          <a:p>
            <a:r>
              <a:rPr lang="tr-TR" sz="2400" dirty="0" smtClean="0">
                <a:solidFill>
                  <a:schemeClr val="tx1"/>
                </a:solidFill>
                <a:latin typeface="Comic Sans MS" panose="030F0702030302020204" pitchFamily="66" charset="0"/>
              </a:rPr>
              <a:t>Müzeler gezildikten sonra saat </a:t>
            </a:r>
            <a:r>
              <a:rPr lang="tr-TR" sz="2400" dirty="0" err="1" smtClean="0">
                <a:solidFill>
                  <a:schemeClr val="tx1"/>
                </a:solidFill>
                <a:latin typeface="Comic Sans MS" panose="030F0702030302020204" pitchFamily="66" charset="0"/>
              </a:rPr>
              <a:t>17:30’da</a:t>
            </a:r>
            <a:r>
              <a:rPr lang="tr-TR" sz="2400" dirty="0" smtClean="0">
                <a:solidFill>
                  <a:schemeClr val="tx1"/>
                </a:solidFill>
                <a:latin typeface="Comic Sans MS" panose="030F0702030302020204" pitchFamily="66" charset="0"/>
              </a:rPr>
              <a:t> Perge’ye </a:t>
            </a:r>
            <a:r>
              <a:rPr lang="tr-TR" sz="2400" dirty="0" err="1" smtClean="0">
                <a:solidFill>
                  <a:schemeClr val="tx1"/>
                </a:solidFill>
                <a:latin typeface="Comic Sans MS" panose="030F0702030302020204" pitchFamily="66" charset="0"/>
              </a:rPr>
              <a:t>3km</a:t>
            </a:r>
            <a:r>
              <a:rPr lang="tr-TR" sz="2400" dirty="0" smtClean="0">
                <a:solidFill>
                  <a:schemeClr val="tx1"/>
                </a:solidFill>
                <a:latin typeface="Comic Sans MS" panose="030F0702030302020204" pitchFamily="66" charset="0"/>
              </a:rPr>
              <a:t> uzaklıkta bulunan bulunan Antalya Farm House otele gidilecek. 18.00 otele varış. (gecelik 112 </a:t>
            </a:r>
            <a:r>
              <a:rPr lang="tr-TR" sz="2400" dirty="0" err="1" smtClean="0">
                <a:solidFill>
                  <a:schemeClr val="tx1"/>
                </a:solidFill>
                <a:latin typeface="Comic Sans MS" panose="030F0702030302020204" pitchFamily="66" charset="0"/>
              </a:rPr>
              <a:t>tl</a:t>
            </a:r>
            <a:r>
              <a:rPr lang="tr-TR" sz="2400" dirty="0">
                <a:solidFill>
                  <a:schemeClr val="tx1"/>
                </a:solidFill>
                <a:latin typeface="Comic Sans MS" panose="030F0702030302020204" pitchFamily="66" charset="0"/>
              </a:rPr>
              <a:t>)</a:t>
            </a:r>
          </a:p>
        </p:txBody>
      </p:sp>
      <p:pic>
        <p:nvPicPr>
          <p:cNvPr id="4" name="3 Resim" descr="getlstd-property-photo.jpg"/>
          <p:cNvPicPr>
            <a:picLocks noChangeAspect="1"/>
          </p:cNvPicPr>
          <p:nvPr/>
        </p:nvPicPr>
        <p:blipFill>
          <a:blip r:embed="rId2"/>
          <a:stretch>
            <a:fillRect/>
          </a:stretch>
        </p:blipFill>
        <p:spPr>
          <a:xfrm>
            <a:off x="0" y="1857364"/>
            <a:ext cx="9144000" cy="5000636"/>
          </a:xfrm>
          <a:prstGeom prst="rect">
            <a:avLst/>
          </a:prstGeom>
        </p:spPr>
      </p:pic>
    </p:spTree>
    <p:extLst>
      <p:ext uri="{BB962C8B-B14F-4D97-AF65-F5344CB8AC3E}">
        <p14:creationId xmlns:p14="http://schemas.microsoft.com/office/powerpoint/2010/main" val="30066496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08720"/>
            <a:ext cx="9144000" cy="1728192"/>
          </a:xfrm>
        </p:spPr>
        <p:txBody>
          <a:bodyPr>
            <a:normAutofit fontScale="77500" lnSpcReduction="20000"/>
          </a:bodyPr>
          <a:lstStyle/>
          <a:p>
            <a:r>
              <a:rPr lang="tr-TR" dirty="0" smtClean="0"/>
              <a:t>18.00’de Konyaaltı’nda bulunan Sea Life </a:t>
            </a:r>
            <a:r>
              <a:rPr lang="tr-TR" dirty="0" err="1" smtClean="0"/>
              <a:t>Family</a:t>
            </a:r>
            <a:r>
              <a:rPr lang="tr-TR" dirty="0" smtClean="0"/>
              <a:t> </a:t>
            </a:r>
            <a:r>
              <a:rPr lang="tr-TR" dirty="0" err="1" smtClean="0"/>
              <a:t>Resort</a:t>
            </a:r>
            <a:r>
              <a:rPr lang="tr-TR" dirty="0" smtClean="0"/>
              <a:t> otele gitmek için hareket edilecek. 18.30’da otele varış. 20.30’a kadar otelde dinlenme, otel aktivitelerinden yararlanma, yemek yeme, duş alma vs için serbest zaman.</a:t>
            </a:r>
            <a:br>
              <a:rPr lang="tr-TR" dirty="0" smtClean="0"/>
            </a:br>
            <a:r>
              <a:rPr lang="tr-TR" dirty="0" smtClean="0"/>
              <a:t>(gecelik 106 </a:t>
            </a:r>
            <a:r>
              <a:rPr lang="tr-TR" dirty="0" err="1" smtClean="0"/>
              <a:t>tl</a:t>
            </a:r>
            <a:r>
              <a:rPr lang="tr-TR" dirty="0" smtClean="0"/>
              <a:t>)</a:t>
            </a:r>
            <a:endParaRPr lang="tr-TR" dirty="0"/>
          </a:p>
        </p:txBody>
      </p:sp>
      <p:pic>
        <p:nvPicPr>
          <p:cNvPr id="4" name="3 Resim" descr="otel 1.jpg"/>
          <p:cNvPicPr>
            <a:picLocks noChangeAspect="1"/>
          </p:cNvPicPr>
          <p:nvPr/>
        </p:nvPicPr>
        <p:blipFill>
          <a:blip r:embed="rId2" cstate="print"/>
          <a:stretch>
            <a:fillRect/>
          </a:stretch>
        </p:blipFill>
        <p:spPr>
          <a:xfrm>
            <a:off x="0" y="2708920"/>
            <a:ext cx="4788024" cy="4149080"/>
          </a:xfrm>
          <a:prstGeom prst="rect">
            <a:avLst/>
          </a:prstGeom>
        </p:spPr>
      </p:pic>
      <p:pic>
        <p:nvPicPr>
          <p:cNvPr id="5" name="4 Resim" descr="otel2.jpg"/>
          <p:cNvPicPr>
            <a:picLocks noChangeAspect="1"/>
          </p:cNvPicPr>
          <p:nvPr/>
        </p:nvPicPr>
        <p:blipFill>
          <a:blip r:embed="rId3" cstate="print"/>
          <a:stretch>
            <a:fillRect/>
          </a:stretch>
        </p:blipFill>
        <p:spPr>
          <a:xfrm>
            <a:off x="4716016" y="2708921"/>
            <a:ext cx="4427984" cy="4149080"/>
          </a:xfrm>
          <a:prstGeom prst="rect">
            <a:avLst/>
          </a:prstGeom>
        </p:spPr>
      </p:pic>
    </p:spTree>
    <p:extLst>
      <p:ext uri="{BB962C8B-B14F-4D97-AF65-F5344CB8AC3E}">
        <p14:creationId xmlns:p14="http://schemas.microsoft.com/office/powerpoint/2010/main" val="22240799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 y="2204864"/>
            <a:ext cx="9149892" cy="4653135"/>
          </a:xfrm>
          <a:prstGeom prst="rect">
            <a:avLst/>
          </a:prstGeom>
        </p:spPr>
      </p:pic>
      <p:sp>
        <p:nvSpPr>
          <p:cNvPr id="3" name="2 İçerik Yer Tutucusu"/>
          <p:cNvSpPr>
            <a:spLocks noGrp="1"/>
          </p:cNvSpPr>
          <p:nvPr>
            <p:ph idx="1"/>
          </p:nvPr>
        </p:nvSpPr>
        <p:spPr>
          <a:xfrm>
            <a:off x="454254" y="548680"/>
            <a:ext cx="8229600" cy="1872208"/>
          </a:xfrm>
        </p:spPr>
        <p:txBody>
          <a:bodyPr>
            <a:normAutofit lnSpcReduction="10000"/>
          </a:bodyPr>
          <a:lstStyle/>
          <a:p>
            <a:r>
              <a:rPr lang="tr-TR" dirty="0" smtClean="0"/>
              <a:t>İsteyen misafirler için saat 21.00 de cumhuriyet meydanında başlayacak olan su balesini izlemek için 20.30 da otelden hareket edilecek. Su balesi sonrası tekrar otele dönüş. </a:t>
            </a:r>
            <a:endParaRPr lang="tr-TR" dirty="0"/>
          </a:p>
        </p:txBody>
      </p:sp>
    </p:spTree>
    <p:extLst>
      <p:ext uri="{BB962C8B-B14F-4D97-AF65-F5344CB8AC3E}">
        <p14:creationId xmlns:p14="http://schemas.microsoft.com/office/powerpoint/2010/main" val="1201427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404664"/>
            <a:ext cx="9144000" cy="1728192"/>
          </a:xfrm>
        </p:spPr>
        <p:txBody>
          <a:bodyPr>
            <a:normAutofit fontScale="77500" lnSpcReduction="20000"/>
          </a:bodyPr>
          <a:lstStyle/>
          <a:p>
            <a:r>
              <a:rPr lang="tr-TR" dirty="0" smtClean="0"/>
              <a:t>Ertesi gün saat 08.00 de otelde kahvaltı sonrası otel imkanlarından yararlanmak amacı ile serbest zaman verilecektir. Öglen yemeğide otelde yenildikten sonra 12.00’de antalya’daki müzeleri gezmek için hareket edilecektir.</a:t>
            </a: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2856"/>
            <a:ext cx="9144000" cy="4725144"/>
          </a:xfrm>
          <a:prstGeom prst="rect">
            <a:avLst/>
          </a:prstGeom>
        </p:spPr>
      </p:pic>
    </p:spTree>
    <p:extLst>
      <p:ext uri="{BB962C8B-B14F-4D97-AF65-F5344CB8AC3E}">
        <p14:creationId xmlns:p14="http://schemas.microsoft.com/office/powerpoint/2010/main" val="3897462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2564904"/>
          </a:xfrm>
        </p:spPr>
        <p:txBody>
          <a:bodyPr>
            <a:normAutofit fontScale="85000" lnSpcReduction="10000"/>
          </a:bodyPr>
          <a:lstStyle/>
          <a:p>
            <a:r>
              <a:rPr lang="tr-TR" dirty="0" smtClean="0"/>
              <a:t>İlk durağımız ANTALYA MÜZESİ; müze m.ö ‘ki dönemden başalayarak Roma imparatorluğu dönemine kadar geçen süreçteki eserleri barındırmaktadır. Müze içinde kütüphane ve sergi salonları vardır. Müze 1968 yılında ‘Avrupa Konseyi Yılın Müzesi’ ödülüne layık görülmüştür. (12:30)</a:t>
            </a:r>
          </a:p>
          <a:p>
            <a:r>
              <a:rPr lang="tr-TR" dirty="0" smtClean="0"/>
              <a:t>Giriş ücreti: 15 tl</a:t>
            </a:r>
          </a:p>
          <a:p>
            <a:endParaRPr lang="tr-TR" dirty="0"/>
          </a:p>
        </p:txBody>
      </p:sp>
      <p:sp>
        <p:nvSpPr>
          <p:cNvPr id="5" name="Dikdörtgen 4"/>
          <p:cNvSpPr/>
          <p:nvPr/>
        </p:nvSpPr>
        <p:spPr>
          <a:xfrm>
            <a:off x="5518625" y="5657671"/>
            <a:ext cx="3659566" cy="1200329"/>
          </a:xfrm>
          <a:prstGeom prst="rect">
            <a:avLst/>
          </a:prstGeom>
        </p:spPr>
        <p:txBody>
          <a:bodyPr wrap="square">
            <a:spAutoFit/>
          </a:bodyPr>
          <a:lstStyle/>
          <a:p>
            <a:r>
              <a:rPr lang="tr-TR" i="1" dirty="0">
                <a:solidFill>
                  <a:srgbClr val="000000"/>
                </a:solidFill>
                <a:latin typeface="Arial" panose="020B0604020202020204" pitchFamily="34" charset="0"/>
              </a:rPr>
              <a:t>Dansöz</a:t>
            </a:r>
            <a:r>
              <a:rPr lang="tr-TR" dirty="0">
                <a:solidFill>
                  <a:srgbClr val="000000"/>
                </a:solidFill>
                <a:latin typeface="Arial" panose="020B0604020202020204" pitchFamily="34" charset="0"/>
              </a:rPr>
              <a:t> figürü, müzenin hediyelik eşya bölümünde satışa sunulan </a:t>
            </a:r>
            <a:r>
              <a:rPr lang="tr-TR" dirty="0" err="1">
                <a:solidFill>
                  <a:srgbClr val="000000"/>
                </a:solidFill>
                <a:latin typeface="Arial" panose="020B0604020202020204" pitchFamily="34" charset="0"/>
              </a:rPr>
              <a:t>kopyalarınında</a:t>
            </a:r>
            <a:r>
              <a:rPr lang="tr-TR" dirty="0">
                <a:solidFill>
                  <a:srgbClr val="000000"/>
                </a:solidFill>
                <a:latin typeface="Arial" panose="020B0604020202020204" pitchFamily="34" charset="0"/>
              </a:rPr>
              <a:t> olduğu, müzedeki önemli parçalardan biri</a:t>
            </a:r>
            <a:endParaRPr lang="tr-TR" dirty="0"/>
          </a:p>
        </p:txBody>
      </p:sp>
      <p:pic>
        <p:nvPicPr>
          <p:cNvPr id="6" name="5 Resim" descr="antlya m.jpg"/>
          <p:cNvPicPr>
            <a:picLocks noChangeAspect="1"/>
          </p:cNvPicPr>
          <p:nvPr/>
        </p:nvPicPr>
        <p:blipFill>
          <a:blip r:embed="rId2"/>
          <a:stretch>
            <a:fillRect/>
          </a:stretch>
        </p:blipFill>
        <p:spPr>
          <a:xfrm>
            <a:off x="0" y="2714620"/>
            <a:ext cx="5429255" cy="4143380"/>
          </a:xfrm>
          <a:prstGeom prst="rect">
            <a:avLst/>
          </a:prstGeom>
        </p:spPr>
      </p:pic>
      <p:pic>
        <p:nvPicPr>
          <p:cNvPr id="7" name="6 Resim" descr="dnsz.jpg"/>
          <p:cNvPicPr>
            <a:picLocks noChangeAspect="1"/>
          </p:cNvPicPr>
          <p:nvPr/>
        </p:nvPicPr>
        <p:blipFill>
          <a:blip r:embed="rId3"/>
          <a:stretch>
            <a:fillRect/>
          </a:stretch>
        </p:blipFill>
        <p:spPr>
          <a:xfrm>
            <a:off x="5572132" y="2071678"/>
            <a:ext cx="3571868" cy="3471874"/>
          </a:xfrm>
          <a:prstGeom prst="rect">
            <a:avLst/>
          </a:prstGeom>
        </p:spPr>
      </p:pic>
    </p:spTree>
    <p:extLst>
      <p:ext uri="{BB962C8B-B14F-4D97-AF65-F5344CB8AC3E}">
        <p14:creationId xmlns:p14="http://schemas.microsoft.com/office/powerpoint/2010/main" val="6123633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5703912"/>
          </a:xfrm>
        </p:spPr>
        <p:txBody>
          <a:bodyPr/>
          <a:lstStyle/>
          <a:p>
            <a:r>
              <a:rPr lang="tr-TR" dirty="0" smtClean="0"/>
              <a:t>KALEİÇİ MÜZESİ; suna inan kıraç tarafından onarılarak açılan ve iki farklı binada eserlerini sergileyen bu müzenin bir binası geleneksel Antalya evi olarak diğeride Ortodoks kilisesi şeklindedir. Müze 19. yy’ın 2. yarısı kaleiçi yaşamından kesitlerin , özel efektlerle birlikte sunulduğu değişik bir etnografya müzesi olarak düzenlenmiştir.</a:t>
            </a:r>
          </a:p>
          <a:p>
            <a:r>
              <a:rPr lang="tr-TR" dirty="0" smtClean="0"/>
              <a:t>Giriş ücreti: Bilinmiyor.(13:30)</a:t>
            </a:r>
          </a:p>
          <a:p>
            <a:endParaRPr lang="tr-TR" dirty="0"/>
          </a:p>
        </p:txBody>
      </p:sp>
      <p:pic>
        <p:nvPicPr>
          <p:cNvPr id="6" name="5 Resim" descr="z-kaleici-exhibition-hall.jpg"/>
          <p:cNvPicPr>
            <a:picLocks noChangeAspect="1"/>
          </p:cNvPicPr>
          <p:nvPr/>
        </p:nvPicPr>
        <p:blipFill>
          <a:blip r:embed="rId2"/>
          <a:stretch>
            <a:fillRect/>
          </a:stretch>
        </p:blipFill>
        <p:spPr>
          <a:xfrm>
            <a:off x="0" y="3000373"/>
            <a:ext cx="9144000" cy="3857628"/>
          </a:xfrm>
          <a:prstGeom prst="rect">
            <a:avLst/>
          </a:prstGeom>
        </p:spPr>
      </p:pic>
    </p:spTree>
    <p:extLst>
      <p:ext uri="{BB962C8B-B14F-4D97-AF65-F5344CB8AC3E}">
        <p14:creationId xmlns:p14="http://schemas.microsoft.com/office/powerpoint/2010/main" val="4235193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836712"/>
            <a:ext cx="4067944" cy="6021288"/>
          </a:xfrm>
        </p:spPr>
        <p:txBody>
          <a:bodyPr>
            <a:normAutofit fontScale="77500" lnSpcReduction="20000"/>
          </a:bodyPr>
          <a:lstStyle/>
          <a:p>
            <a:r>
              <a:rPr lang="tr-TR" dirty="0" smtClean="0"/>
              <a:t>ANTALYA ATATÜRK EVİ VE MÜZESİ; cumhuriyetin ilk yıllarında valiliğe ait olan ve Antalya’yı ziyaretlerinde Atatürk’e tahsis edilmiş olan köşk, Atatürk müzesi yapılmak ve onun anılarını yaşatmak üzere 1984 yılında kültür bakanlığına tahsis edilmiştir. Şehrin yeni imar planı uygulaması sırasında caddede kaldığı için yıkılan binanın aynısı kepez elektrik şirketi tarafından biraz geri çekilerek yeniden yaptırılmıştır. (14:30)</a:t>
            </a:r>
          </a:p>
          <a:p>
            <a:r>
              <a:rPr lang="tr-TR" dirty="0" smtClean="0"/>
              <a:t>Giriş ücreti: üretsiz</a:t>
            </a:r>
            <a:endParaRPr lang="tr-TR" dirty="0"/>
          </a:p>
        </p:txBody>
      </p:sp>
      <p:pic>
        <p:nvPicPr>
          <p:cNvPr id="4" name="3 Resim" descr="DSC04202.JPG"/>
          <p:cNvPicPr>
            <a:picLocks noChangeAspect="1"/>
          </p:cNvPicPr>
          <p:nvPr/>
        </p:nvPicPr>
        <p:blipFill>
          <a:blip r:embed="rId2"/>
          <a:stretch>
            <a:fillRect/>
          </a:stretch>
        </p:blipFill>
        <p:spPr>
          <a:xfrm>
            <a:off x="4000496" y="857232"/>
            <a:ext cx="5143504" cy="6000768"/>
          </a:xfrm>
          <a:prstGeom prst="rect">
            <a:avLst/>
          </a:prstGeom>
        </p:spPr>
      </p:pic>
    </p:spTree>
    <p:extLst>
      <p:ext uri="{BB962C8B-B14F-4D97-AF65-F5344CB8AC3E}">
        <p14:creationId xmlns:p14="http://schemas.microsoft.com/office/powerpoint/2010/main" val="13861311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836712"/>
            <a:ext cx="4427984" cy="6021288"/>
          </a:xfrm>
        </p:spPr>
        <p:txBody>
          <a:bodyPr>
            <a:normAutofit fontScale="85000" lnSpcReduction="20000"/>
          </a:bodyPr>
          <a:lstStyle/>
          <a:p>
            <a:r>
              <a:rPr lang="tr-TR" dirty="0" smtClean="0"/>
              <a:t>ANTALYA KENT MÜZESİ; Gecmişte ve özellikle günümüzde Antalya’da yaşanan hızlı değişmelerin kavranması ve bu değişimlere cevap veren bir Antalyalılık bilincinin geliştirilmesinde değişik yaştan, cinsiyetten ve toplumsal, etnik, dinsel, kültürel kökenden kişilere yardımcı olmayı amaçlayan müze kent müzelerinin yaygınlaşmasıyla hayata geçmiş bir projedir. (15:30)</a:t>
            </a:r>
          </a:p>
          <a:p>
            <a:r>
              <a:rPr lang="tr-TR" dirty="0" smtClean="0"/>
              <a:t>Giriş ücreti: </a:t>
            </a:r>
            <a:r>
              <a:rPr lang="tr-TR" dirty="0" err="1" smtClean="0"/>
              <a:t>8tl</a:t>
            </a:r>
            <a:endParaRPr lang="tr-TR" dirty="0"/>
          </a:p>
        </p:txBody>
      </p:sp>
      <p:pic>
        <p:nvPicPr>
          <p:cNvPr id="4" name="3 Resim" descr="k_Huseyin_Cimrin_HCimrin_Kent_Muzesi003.jpg"/>
          <p:cNvPicPr>
            <a:picLocks noChangeAspect="1"/>
          </p:cNvPicPr>
          <p:nvPr/>
        </p:nvPicPr>
        <p:blipFill>
          <a:blip r:embed="rId2"/>
          <a:stretch>
            <a:fillRect/>
          </a:stretch>
        </p:blipFill>
        <p:spPr>
          <a:xfrm>
            <a:off x="4476717" y="857232"/>
            <a:ext cx="4667283" cy="3500462"/>
          </a:xfrm>
          <a:prstGeom prst="rect">
            <a:avLst/>
          </a:prstGeom>
        </p:spPr>
      </p:pic>
    </p:spTree>
    <p:extLst>
      <p:ext uri="{BB962C8B-B14F-4D97-AF65-F5344CB8AC3E}">
        <p14:creationId xmlns:p14="http://schemas.microsoft.com/office/powerpoint/2010/main" val="38408968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92696"/>
            <a:ext cx="9144000" cy="6165304"/>
          </a:xfrm>
        </p:spPr>
        <p:txBody>
          <a:bodyPr/>
          <a:lstStyle/>
          <a:p>
            <a:r>
              <a:rPr lang="tr-TR" dirty="0" smtClean="0"/>
              <a:t>ANTALYA OYUNCAK MÜZESİ; müzede 1860’lı yıllardan günümüze uzanan 3bin oyuncak bulunuyor. Müze İstanbul’dan sonra Türkiye’nin 2. büyük oyuncak müzesi olma özelliğini taşıyor. (16:30)</a:t>
            </a:r>
          </a:p>
          <a:p>
            <a:pPr lvl="0"/>
            <a:r>
              <a:rPr lang="tr-TR" dirty="0" smtClean="0"/>
              <a:t>Giriş ücreti: </a:t>
            </a:r>
            <a:r>
              <a:rPr lang="tr-TR" altLang="tr-TR" sz="2800" dirty="0">
                <a:latin typeface="Calibri" panose="020F0502020204030204" pitchFamily="34" charset="0"/>
              </a:rPr>
              <a:t>10 kişi ve </a:t>
            </a:r>
            <a:r>
              <a:rPr lang="tr-TR" altLang="tr-TR" sz="2800" dirty="0" smtClean="0">
                <a:latin typeface="Calibri" panose="020F0502020204030204" pitchFamily="34" charset="0"/>
              </a:rPr>
              <a:t>üzerindeki </a:t>
            </a:r>
            <a:r>
              <a:rPr lang="tr-TR" altLang="tr-TR" sz="2800" dirty="0">
                <a:latin typeface="Calibri" panose="020F0502020204030204" pitchFamily="34" charset="0"/>
              </a:rPr>
              <a:t>gruplar : Kişi başı 5 TL</a:t>
            </a:r>
          </a:p>
          <a:p>
            <a:endParaRPr lang="tr-TR" dirty="0"/>
          </a:p>
        </p:txBody>
      </p:sp>
      <p:pic>
        <p:nvPicPr>
          <p:cNvPr id="6" name="5 Resim" descr="antalya-oyuncak-muzesi_289732.jpg"/>
          <p:cNvPicPr>
            <a:picLocks noChangeAspect="1"/>
          </p:cNvPicPr>
          <p:nvPr/>
        </p:nvPicPr>
        <p:blipFill>
          <a:blip r:embed="rId2"/>
          <a:stretch>
            <a:fillRect/>
          </a:stretch>
        </p:blipFill>
        <p:spPr>
          <a:xfrm>
            <a:off x="0" y="2857496"/>
            <a:ext cx="9144000" cy="3937004"/>
          </a:xfrm>
          <a:prstGeom prst="rect">
            <a:avLst/>
          </a:prstGeom>
        </p:spPr>
      </p:pic>
    </p:spTree>
    <p:extLst>
      <p:ext uri="{BB962C8B-B14F-4D97-AF65-F5344CB8AC3E}">
        <p14:creationId xmlns:p14="http://schemas.microsoft.com/office/powerpoint/2010/main" val="20069293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414</Words>
  <Application>Microsoft Macintosh PowerPoint</Application>
  <PresentationFormat>On-screen Show (4:3)</PresentationFormat>
  <Paragraphs>16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AKDENİZ TURU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Müzeler gezildikten sonra saat 17:30’da Perge’ye 3km uzaklıkta bulunan bulunan Antalya Farm House otele gidilecek. 18.00 otele varış. (gecelik 112 tl)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TURU</dc:title>
  <dc:creator>azade</dc:creator>
  <cp:lastModifiedBy>azade</cp:lastModifiedBy>
  <cp:revision>1</cp:revision>
  <dcterms:created xsi:type="dcterms:W3CDTF">2017-11-06T22:22:17Z</dcterms:created>
  <dcterms:modified xsi:type="dcterms:W3CDTF">2017-11-06T22:24:48Z</dcterms:modified>
</cp:coreProperties>
</file>