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64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1F262-61BC-4053-A4F9-E23A58521107}" type="datetimeFigureOut">
              <a:rPr lang="tr-TR" smtClean="0"/>
              <a:t>08.05.2020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34687-0D9C-40F9-9873-9A28B2D664D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1F262-61BC-4053-A4F9-E23A58521107}" type="datetimeFigureOut">
              <a:rPr lang="tr-TR" smtClean="0"/>
              <a:t>08.05.2020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34687-0D9C-40F9-9873-9A28B2D664D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1F262-61BC-4053-A4F9-E23A58521107}" type="datetimeFigureOut">
              <a:rPr lang="tr-TR" smtClean="0"/>
              <a:t>08.05.2020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34687-0D9C-40F9-9873-9A28B2D664D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1F262-61BC-4053-A4F9-E23A58521107}" type="datetimeFigureOut">
              <a:rPr lang="tr-TR" smtClean="0"/>
              <a:t>08.05.2020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34687-0D9C-40F9-9873-9A28B2D664D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1F262-61BC-4053-A4F9-E23A58521107}" type="datetimeFigureOut">
              <a:rPr lang="tr-TR" smtClean="0"/>
              <a:t>08.05.2020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34687-0D9C-40F9-9873-9A28B2D664D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1F262-61BC-4053-A4F9-E23A58521107}" type="datetimeFigureOut">
              <a:rPr lang="tr-TR" smtClean="0"/>
              <a:t>08.05.2020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34687-0D9C-40F9-9873-9A28B2D664D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1F262-61BC-4053-A4F9-E23A58521107}" type="datetimeFigureOut">
              <a:rPr lang="tr-TR" smtClean="0"/>
              <a:t>08.05.2020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34687-0D9C-40F9-9873-9A28B2D664D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1F262-61BC-4053-A4F9-E23A58521107}" type="datetimeFigureOut">
              <a:rPr lang="tr-TR" smtClean="0"/>
              <a:t>08.05.2020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34687-0D9C-40F9-9873-9A28B2D664D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1F262-61BC-4053-A4F9-E23A58521107}" type="datetimeFigureOut">
              <a:rPr lang="tr-TR" smtClean="0"/>
              <a:t>08.05.2020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34687-0D9C-40F9-9873-9A28B2D664D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1F262-61BC-4053-A4F9-E23A58521107}" type="datetimeFigureOut">
              <a:rPr lang="tr-TR" smtClean="0"/>
              <a:t>08.05.2020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34687-0D9C-40F9-9873-9A28B2D664D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1F262-61BC-4053-A4F9-E23A58521107}" type="datetimeFigureOut">
              <a:rPr lang="tr-TR" smtClean="0"/>
              <a:t>08.05.2020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34687-0D9C-40F9-9873-9A28B2D664D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D1F262-61BC-4053-A4F9-E23A58521107}" type="datetimeFigureOut">
              <a:rPr lang="tr-TR" smtClean="0"/>
              <a:t>08.05.2020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D34687-0D9C-40F9-9873-9A28B2D664D2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MAKRO İKTİSAT</a:t>
            </a:r>
            <a:endParaRPr lang="tr-T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9. HAFTA</a:t>
            </a:r>
          </a:p>
          <a:p>
            <a:r>
              <a:rPr lang="tr-TR" dirty="0" smtClean="0"/>
              <a:t>IS LM BP MODELİ</a:t>
            </a:r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b="1" dirty="0"/>
              <a:t>Sermaye hareketlerinin büyük ölçüde serbest olduğu bir ortamda, dışa açık küçük bir ekonomide eş anlı iç ve dış denge oluşumu</a:t>
            </a:r>
            <a:r>
              <a:rPr lang="tr-TR" dirty="0"/>
              <a:t/>
            </a:r>
            <a:br>
              <a:rPr lang="tr-TR" dirty="0"/>
            </a:br>
            <a:r>
              <a:rPr lang="tr-TR" dirty="0"/>
              <a:t>Dışa açık bir ekonomide parasal ve reel dengelerin ifadesini daha önce yazmıştık:</a:t>
            </a:r>
          </a:p>
          <a:p>
            <a:r>
              <a:rPr lang="tr-TR" dirty="0"/>
              <a:t>            M = L(Y, r) = LM                                                                 </a:t>
            </a:r>
          </a:p>
          <a:p>
            <a:r>
              <a:rPr lang="tr-TR" dirty="0"/>
              <a:t>            S(Y) + T + M*(Y) = I(r) + G + X = IS                                 </a:t>
            </a:r>
          </a:p>
          <a:p>
            <a:r>
              <a:rPr lang="tr-TR" dirty="0"/>
              <a:t>            Dış denge de şöyle belirlenir:</a:t>
            </a:r>
          </a:p>
          <a:p>
            <a:r>
              <a:rPr lang="tr-TR" dirty="0"/>
              <a:t>            BP = NX = CA      </a:t>
            </a:r>
            <a:r>
              <a:rPr lang="tr-TR" dirty="0" smtClean="0"/>
              <a:t>(EĞİLMEZ).</a:t>
            </a:r>
            <a:r>
              <a:rPr lang="tr-TR" dirty="0"/>
              <a:t>    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/>
              <a:t>Sermaye hareketlerinin serbest olduğu bir ekonomide: IS eğrisi (tasarruflarla yatırımların eşitlendiği eğri); mal ve hizmet piyasasındaki, LM eğrisi (para arzıyla para talebinin eşitlendiği eğri); para piyasasındaki, BP eğrisi (ödemeler dengesini gösteren eğri); ülkenin dünya piyasasındaki dengesini gösterir.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/>
              <a:t/>
            </a:r>
            <a:br>
              <a:rPr lang="tr-TR" dirty="0"/>
            </a:br>
            <a:r>
              <a:rPr lang="tr-TR" dirty="0"/>
              <a:t>Bu üç eğrinin kesiştiği nokta bize ekonomide hem mal ve hizmet piyasasının hem para piyasasının hem de dış dengenin birlikte dengede olduğu durumu </a:t>
            </a:r>
            <a:r>
              <a:rPr lang="tr-TR" dirty="0" smtClean="0"/>
              <a:t>gösterir(EĞİLMEZ).</a:t>
            </a:r>
            <a:r>
              <a:rPr lang="tr-TR" dirty="0"/>
              <a:t> 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S LM BP 2.GIF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361950"/>
            <a:ext cx="9144000" cy="613251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Dışa açık ekonomide genel denge, iç ve dış dengenin eş anlı olarak birlikte sağlanması durumudur.</a:t>
            </a:r>
          </a:p>
          <a:p>
            <a:r>
              <a:rPr lang="tr-TR" dirty="0" smtClean="0"/>
              <a:t>Mal ve para piyasasının dengede olmasının yanı sıra dış açık sorununun da olmadığı ideal bir dengeyi ifade etmektedir.</a:t>
            </a:r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Genişletici para politikası her zaman dış açığa yol açar</a:t>
            </a:r>
          </a:p>
          <a:p>
            <a:r>
              <a:rPr lang="tr-TR" dirty="0" smtClean="0"/>
              <a:t>Para arzı ↑, Faiz oranı ↓, Yatırımlar ↑, Millî Gelir ↑, İthalat ↑, (Dış Ticaret Açığı)</a:t>
            </a:r>
          </a:p>
          <a:p>
            <a:r>
              <a:rPr lang="tr-TR" dirty="0" smtClean="0"/>
              <a:t>Para arzı ↑, Faiz oranı ↓, Ülkeden Sermaye Çıkışı ↑ (Sermaye Hesabı Açığı)</a:t>
            </a:r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Para politikası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Para arzı ↓ , Faiz oranı ↑, Yatırımlar ↓, Millî Gelir ↓, İthalat ↓, (Dış Ticaret Fazlası)</a:t>
            </a:r>
          </a:p>
          <a:p>
            <a:r>
              <a:rPr lang="tr-TR" dirty="0" smtClean="0"/>
              <a:t>Para arzı ↓, Faiz oranı ↑, Ülkeden Sermaye Girişi ↑ (Sermaye Hesabı Fazlası)</a:t>
            </a:r>
            <a:endParaRPr lang="tr-T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Maliye politikası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 Kamu Harcaması ↑ Millî Gelir ↑ İthalat ↑ → (Dış Ticaret Açığı)... Milli Gelir ↑ Para Talebi ↑ Faiz oranı ↑ Sermaye Girişi ↑ (Sermaye Hesabı Fazlası)</a:t>
            </a:r>
            <a:endParaRPr lang="tr-T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238</Words>
  <Application>Microsoft Office PowerPoint</Application>
  <PresentationFormat>On-screen Show (4:3)</PresentationFormat>
  <Paragraphs>19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MAKRO İKTİSAT</vt:lpstr>
      <vt:lpstr>Slide 2</vt:lpstr>
      <vt:lpstr>Slide 3</vt:lpstr>
      <vt:lpstr>Slide 4</vt:lpstr>
      <vt:lpstr>Slide 5</vt:lpstr>
      <vt:lpstr>Slide 6</vt:lpstr>
      <vt:lpstr>Para politikası</vt:lpstr>
      <vt:lpstr>Maliye politikası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MAKRO İKTİSAT</dc:title>
  <dc:creator>Tuğba&amp;Cihan</dc:creator>
  <cp:lastModifiedBy>Tuğba&amp;Cihan</cp:lastModifiedBy>
  <cp:revision>1</cp:revision>
  <dcterms:created xsi:type="dcterms:W3CDTF">2020-05-08T17:35:17Z</dcterms:created>
  <dcterms:modified xsi:type="dcterms:W3CDTF">2020-05-08T17:37:51Z</dcterms:modified>
</cp:coreProperties>
</file>