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준비 </a:t>
            </a:r>
            <a:r>
              <a:rPr lang="en-US" altLang="ko-KR" dirty="0"/>
              <a:t>2</a:t>
            </a:r>
          </a:p>
          <a:p>
            <a:r>
              <a:rPr lang="ko-KR" altLang="en-US" dirty="0"/>
              <a:t>출석률</a:t>
            </a:r>
            <a:r>
              <a:rPr lang="en-US" altLang="ko-KR" dirty="0"/>
              <a:t>, </a:t>
            </a:r>
            <a:r>
              <a:rPr lang="ko-KR" altLang="en-US" dirty="0"/>
              <a:t>성적에 반영해야 하는가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EA5B0AF-289D-4D73-9352-B9E0F4221A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369" t="24561" r="45658" b="10409"/>
          <a:stretch/>
        </p:blipFill>
        <p:spPr>
          <a:xfrm>
            <a:off x="609599" y="287732"/>
            <a:ext cx="5743074" cy="657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6</cp:revision>
  <dcterms:created xsi:type="dcterms:W3CDTF">2020-05-15T09:01:14Z</dcterms:created>
  <dcterms:modified xsi:type="dcterms:W3CDTF">2020-05-15T09:12:39Z</dcterms:modified>
</cp:coreProperties>
</file>