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8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Museums</a:t>
            </a:r>
            <a:r>
              <a:rPr lang="tr-TR" dirty="0" smtClean="0"/>
              <a:t> in Ankara</a:t>
            </a:r>
          </a:p>
          <a:p>
            <a:r>
              <a:rPr lang="tr-TR" dirty="0" err="1" smtClean="0"/>
              <a:t>Traditional</a:t>
            </a:r>
            <a:r>
              <a:rPr lang="tr-TR" dirty="0" smtClean="0"/>
              <a:t> </a:t>
            </a:r>
            <a:r>
              <a:rPr lang="tr-TR" dirty="0" err="1" smtClean="0"/>
              <a:t>arts</a:t>
            </a:r>
            <a:r>
              <a:rPr lang="tr-TR" dirty="0" smtClean="0"/>
              <a:t> in Ankara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museums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Anatolian</a:t>
            </a:r>
            <a:r>
              <a:rPr lang="tr-TR" dirty="0" smtClean="0"/>
              <a:t> </a:t>
            </a:r>
            <a:r>
              <a:rPr lang="tr-TR" dirty="0" err="1" smtClean="0"/>
              <a:t>civilisations</a:t>
            </a:r>
            <a:r>
              <a:rPr lang="tr-TR" dirty="0" smtClean="0"/>
              <a:t> </a:t>
            </a:r>
            <a:r>
              <a:rPr lang="tr-TR" dirty="0" err="1" smtClean="0"/>
              <a:t>museum</a:t>
            </a:r>
            <a:endParaRPr lang="tr-TR" dirty="0" smtClean="0"/>
          </a:p>
          <a:p>
            <a:r>
              <a:rPr lang="tr-TR" dirty="0" smtClean="0"/>
              <a:t>Ankara </a:t>
            </a:r>
            <a:r>
              <a:rPr lang="tr-TR" dirty="0" err="1" smtClean="0"/>
              <a:t>University</a:t>
            </a:r>
            <a:r>
              <a:rPr lang="tr-TR" dirty="0" smtClean="0"/>
              <a:t> </a:t>
            </a:r>
            <a:r>
              <a:rPr lang="tr-TR" dirty="0" err="1" smtClean="0"/>
              <a:t>Agricultural</a:t>
            </a:r>
            <a:r>
              <a:rPr lang="tr-TR" dirty="0" smtClean="0"/>
              <a:t> </a:t>
            </a:r>
            <a:r>
              <a:rPr lang="tr-TR" dirty="0" err="1" smtClean="0"/>
              <a:t>Faculty</a:t>
            </a:r>
            <a:r>
              <a:rPr lang="tr-TR" dirty="0" smtClean="0"/>
              <a:t> </a:t>
            </a:r>
            <a:r>
              <a:rPr lang="tr-TR" dirty="0" err="1" smtClean="0"/>
              <a:t>Museum</a:t>
            </a:r>
            <a:endParaRPr lang="tr-TR" dirty="0" smtClean="0"/>
          </a:p>
          <a:p>
            <a:r>
              <a:rPr lang="tr-TR" dirty="0" err="1" smtClean="0"/>
              <a:t>Ethnography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Mausolem</a:t>
            </a:r>
            <a:r>
              <a:rPr lang="tr-TR" dirty="0" smtClean="0"/>
              <a:t> Atatürk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Salvation</a:t>
            </a:r>
            <a:r>
              <a:rPr lang="tr-TR" dirty="0" smtClean="0"/>
              <a:t> </a:t>
            </a:r>
            <a:r>
              <a:rPr lang="tr-TR" dirty="0" err="1" smtClean="0"/>
              <a:t>war</a:t>
            </a:r>
            <a:r>
              <a:rPr lang="tr-TR" dirty="0" smtClean="0"/>
              <a:t>, </a:t>
            </a:r>
          </a:p>
          <a:p>
            <a:r>
              <a:rPr lang="tr-TR" dirty="0" smtClean="0"/>
              <a:t> Ankara </a:t>
            </a:r>
            <a:r>
              <a:rPr lang="tr-TR" dirty="0" err="1" smtClean="0"/>
              <a:t>Foundation</a:t>
            </a:r>
            <a:r>
              <a:rPr lang="tr-TR" dirty="0" smtClean="0"/>
              <a:t> Works,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museums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Beypazarı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Presidency</a:t>
            </a:r>
            <a:r>
              <a:rPr lang="tr-TR" dirty="0" smtClean="0"/>
              <a:t> Atatürk </a:t>
            </a:r>
            <a:r>
              <a:rPr lang="tr-TR" dirty="0" err="1" smtClean="0"/>
              <a:t>Museum</a:t>
            </a:r>
            <a:r>
              <a:rPr lang="tr-TR" dirty="0" smtClean="0"/>
              <a:t> </a:t>
            </a:r>
            <a:r>
              <a:rPr lang="tr-TR" dirty="0" err="1" smtClean="0"/>
              <a:t>Mansion</a:t>
            </a:r>
            <a:r>
              <a:rPr lang="tr-TR" dirty="0" smtClean="0"/>
              <a:t>, </a:t>
            </a:r>
          </a:p>
          <a:p>
            <a:r>
              <a:rPr lang="tr-TR" dirty="0" smtClean="0"/>
              <a:t>Çengel Han Rahmi M. Koç, </a:t>
            </a:r>
          </a:p>
          <a:p>
            <a:r>
              <a:rPr lang="tr-TR" dirty="0" smtClean="0"/>
              <a:t>Ankara </a:t>
            </a:r>
            <a:r>
              <a:rPr lang="tr-TR" dirty="0" err="1" smtClean="0"/>
              <a:t>Institute</a:t>
            </a:r>
            <a:r>
              <a:rPr lang="tr-TR" dirty="0" smtClean="0"/>
              <a:t> 100. </a:t>
            </a:r>
            <a:r>
              <a:rPr lang="tr-TR" dirty="0" err="1" smtClean="0"/>
              <a:t>years</a:t>
            </a:r>
            <a:r>
              <a:rPr lang="tr-TR" dirty="0" smtClean="0"/>
              <a:t>, </a:t>
            </a:r>
          </a:p>
          <a:p>
            <a:r>
              <a:rPr lang="tr-TR" dirty="0" smtClean="0"/>
              <a:t>Prof. Dr. Ülker </a:t>
            </a:r>
            <a:r>
              <a:rPr lang="tr-TR" dirty="0" err="1" smtClean="0"/>
              <a:t>Muncuk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Intangible</a:t>
            </a:r>
            <a:r>
              <a:rPr lang="tr-TR" dirty="0" smtClean="0"/>
              <a:t> </a:t>
            </a:r>
            <a:r>
              <a:rPr lang="tr-TR" dirty="0" err="1" smtClean="0"/>
              <a:t>Cultural</a:t>
            </a:r>
            <a:r>
              <a:rPr lang="tr-TR" dirty="0" smtClean="0"/>
              <a:t> </a:t>
            </a:r>
            <a:r>
              <a:rPr lang="tr-TR" dirty="0" err="1" smtClean="0"/>
              <a:t>Heritage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Turkish</a:t>
            </a:r>
            <a:r>
              <a:rPr lang="tr-TR" dirty="0" smtClean="0"/>
              <a:t> </a:t>
            </a:r>
            <a:r>
              <a:rPr lang="tr-TR" dirty="0" err="1" smtClean="0"/>
              <a:t>Bath</a:t>
            </a:r>
            <a:r>
              <a:rPr lang="tr-TR" dirty="0" smtClean="0"/>
              <a:t> </a:t>
            </a:r>
            <a:r>
              <a:rPr lang="tr-TR" dirty="0" err="1" smtClean="0"/>
              <a:t>Museums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Traditional</a:t>
            </a:r>
            <a:r>
              <a:rPr lang="tr-TR" sz="3600" dirty="0" smtClean="0"/>
              <a:t> </a:t>
            </a:r>
            <a:r>
              <a:rPr lang="tr-TR" sz="3600" dirty="0" err="1" smtClean="0"/>
              <a:t>arts</a:t>
            </a:r>
            <a:r>
              <a:rPr lang="tr-TR" sz="3600" dirty="0" smtClean="0"/>
              <a:t> in Ankara 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Handicrafts items made from mohair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sof</a:t>
            </a:r>
            <a:r>
              <a:rPr lang="en-US" dirty="0" smtClean="0"/>
              <a:t> weaving, knitting</a:t>
            </a:r>
          </a:p>
          <a:p>
            <a:r>
              <a:rPr lang="en-US" dirty="0" smtClean="0"/>
              <a:t>Coppersmiths</a:t>
            </a:r>
          </a:p>
          <a:p>
            <a:r>
              <a:rPr lang="en-US" dirty="0" smtClean="0"/>
              <a:t>Wool, cotton weaving</a:t>
            </a:r>
          </a:p>
          <a:p>
            <a:r>
              <a:rPr lang="en-US" dirty="0" smtClean="0"/>
              <a:t>Gold and silver works</a:t>
            </a:r>
          </a:p>
          <a:p>
            <a:r>
              <a:rPr lang="en-US" dirty="0" smtClean="0"/>
              <a:t>Embroideries</a:t>
            </a:r>
          </a:p>
          <a:p>
            <a:r>
              <a:rPr lang="tr-TR" dirty="0" err="1" smtClean="0"/>
              <a:t>Felt</a:t>
            </a:r>
            <a:r>
              <a:rPr lang="tr-TR" dirty="0" smtClean="0"/>
              <a:t> </a:t>
            </a:r>
            <a:r>
              <a:rPr lang="tr-TR" dirty="0" err="1" smtClean="0"/>
              <a:t>making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Traditional</a:t>
            </a:r>
            <a:r>
              <a:rPr lang="tr-TR" sz="3600" dirty="0" smtClean="0"/>
              <a:t> </a:t>
            </a:r>
            <a:r>
              <a:rPr lang="tr-TR" sz="3600" dirty="0" err="1" smtClean="0"/>
              <a:t>arts</a:t>
            </a:r>
            <a:r>
              <a:rPr lang="tr-TR" sz="3600" dirty="0" smtClean="0"/>
              <a:t> in Ankara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mtClean="0"/>
              <a:t>Woodwork</a:t>
            </a:r>
            <a:endParaRPr lang="tr-TR" dirty="0" smtClean="0"/>
          </a:p>
          <a:p>
            <a:r>
              <a:rPr lang="tr-TR" dirty="0" err="1" smtClean="0"/>
              <a:t>Pottery</a:t>
            </a:r>
            <a:endParaRPr lang="tr-TR" dirty="0" smtClean="0"/>
          </a:p>
          <a:p>
            <a:r>
              <a:rPr lang="tr-TR" dirty="0" err="1" smtClean="0"/>
              <a:t>Basketry</a:t>
            </a:r>
            <a:endParaRPr lang="tr-TR" dirty="0" smtClean="0"/>
          </a:p>
          <a:p>
            <a:r>
              <a:rPr lang="tr-TR" dirty="0" err="1" smtClean="0"/>
              <a:t>Leatherwork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044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108</Words>
  <Application>Microsoft Office PowerPoint</Application>
  <PresentationFormat>Ekran Gösterisi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14. subject</vt:lpstr>
      <vt:lpstr>some museums</vt:lpstr>
      <vt:lpstr>some museums</vt:lpstr>
      <vt:lpstr>Traditional arts in Ankara </vt:lpstr>
      <vt:lpstr>Traditional arts in Ankara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zeynep</cp:lastModifiedBy>
  <cp:revision>20</cp:revision>
  <dcterms:modified xsi:type="dcterms:W3CDTF">2018-04-30T11:19:10Z</dcterms:modified>
</cp:coreProperties>
</file>