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86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30.04.2018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14. </a:t>
            </a:r>
            <a:r>
              <a:rPr lang="tr-TR" dirty="0" err="1" smtClean="0"/>
              <a:t>subject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Museums</a:t>
            </a:r>
            <a:r>
              <a:rPr lang="tr-TR" dirty="0" smtClean="0"/>
              <a:t> in Ankara</a:t>
            </a:r>
          </a:p>
          <a:p>
            <a:r>
              <a:rPr lang="tr-TR" dirty="0" err="1" smtClean="0"/>
              <a:t>Traditional</a:t>
            </a:r>
            <a:r>
              <a:rPr lang="tr-TR" dirty="0" smtClean="0"/>
              <a:t> </a:t>
            </a:r>
            <a:r>
              <a:rPr lang="tr-TR" dirty="0" err="1" smtClean="0"/>
              <a:t>arts</a:t>
            </a:r>
            <a:r>
              <a:rPr lang="tr-TR" dirty="0" smtClean="0"/>
              <a:t> in Ankara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museums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Anatolian</a:t>
            </a:r>
            <a:r>
              <a:rPr lang="tr-TR" dirty="0" smtClean="0"/>
              <a:t> </a:t>
            </a:r>
            <a:r>
              <a:rPr lang="tr-TR" dirty="0" err="1" smtClean="0"/>
              <a:t>civilisations</a:t>
            </a:r>
            <a:r>
              <a:rPr lang="tr-TR" dirty="0" smtClean="0"/>
              <a:t> </a:t>
            </a:r>
            <a:r>
              <a:rPr lang="tr-TR" dirty="0" err="1" smtClean="0"/>
              <a:t>museum</a:t>
            </a:r>
            <a:endParaRPr lang="tr-TR" dirty="0" smtClean="0"/>
          </a:p>
          <a:p>
            <a:r>
              <a:rPr lang="tr-TR" dirty="0" smtClean="0"/>
              <a:t>Ankara </a:t>
            </a:r>
            <a:r>
              <a:rPr lang="tr-TR" dirty="0" err="1" smtClean="0"/>
              <a:t>University</a:t>
            </a:r>
            <a:r>
              <a:rPr lang="tr-TR" dirty="0" smtClean="0"/>
              <a:t> </a:t>
            </a:r>
            <a:r>
              <a:rPr lang="tr-TR" dirty="0" err="1" smtClean="0"/>
              <a:t>Agricultural</a:t>
            </a:r>
            <a:r>
              <a:rPr lang="tr-TR" dirty="0" smtClean="0"/>
              <a:t> </a:t>
            </a:r>
            <a:r>
              <a:rPr lang="tr-TR" dirty="0" err="1" smtClean="0"/>
              <a:t>Faculty</a:t>
            </a:r>
            <a:r>
              <a:rPr lang="tr-TR" dirty="0" smtClean="0"/>
              <a:t> </a:t>
            </a:r>
            <a:r>
              <a:rPr lang="tr-TR" dirty="0" err="1" smtClean="0"/>
              <a:t>Museum</a:t>
            </a:r>
            <a:endParaRPr lang="tr-TR" dirty="0" smtClean="0"/>
          </a:p>
          <a:p>
            <a:r>
              <a:rPr lang="tr-TR" dirty="0" err="1" smtClean="0"/>
              <a:t>Ethnography</a:t>
            </a:r>
            <a:r>
              <a:rPr lang="tr-TR" dirty="0" smtClean="0"/>
              <a:t>, </a:t>
            </a:r>
          </a:p>
          <a:p>
            <a:r>
              <a:rPr lang="tr-TR" dirty="0" err="1" smtClean="0"/>
              <a:t>Mausolem</a:t>
            </a:r>
            <a:r>
              <a:rPr lang="tr-TR" dirty="0" smtClean="0"/>
              <a:t> Atatürk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Salvation</a:t>
            </a:r>
            <a:r>
              <a:rPr lang="tr-TR" dirty="0" smtClean="0"/>
              <a:t> </a:t>
            </a:r>
            <a:r>
              <a:rPr lang="tr-TR" dirty="0" err="1" smtClean="0"/>
              <a:t>war</a:t>
            </a:r>
            <a:r>
              <a:rPr lang="tr-TR" dirty="0" smtClean="0"/>
              <a:t>, </a:t>
            </a:r>
          </a:p>
          <a:p>
            <a:r>
              <a:rPr lang="tr-TR" dirty="0" smtClean="0"/>
              <a:t> Ankara </a:t>
            </a:r>
            <a:r>
              <a:rPr lang="tr-TR" dirty="0" err="1" smtClean="0"/>
              <a:t>Foundation</a:t>
            </a:r>
            <a:r>
              <a:rPr lang="tr-TR" dirty="0" smtClean="0"/>
              <a:t> Works, </a:t>
            </a:r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museums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Beypazarı </a:t>
            </a:r>
            <a:r>
              <a:rPr lang="tr-TR" dirty="0" err="1" smtClean="0"/>
              <a:t>History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Culture</a:t>
            </a:r>
            <a:r>
              <a:rPr lang="tr-TR" dirty="0" smtClean="0"/>
              <a:t>, </a:t>
            </a:r>
          </a:p>
          <a:p>
            <a:r>
              <a:rPr lang="tr-TR" dirty="0" err="1" smtClean="0"/>
              <a:t>Presidency</a:t>
            </a:r>
            <a:r>
              <a:rPr lang="tr-TR" dirty="0" smtClean="0"/>
              <a:t> Atatürk </a:t>
            </a:r>
            <a:r>
              <a:rPr lang="tr-TR" dirty="0" err="1" smtClean="0"/>
              <a:t>Museum</a:t>
            </a:r>
            <a:r>
              <a:rPr lang="tr-TR" dirty="0" smtClean="0"/>
              <a:t> </a:t>
            </a:r>
            <a:r>
              <a:rPr lang="tr-TR" dirty="0" err="1" smtClean="0"/>
              <a:t>Mansion</a:t>
            </a:r>
            <a:r>
              <a:rPr lang="tr-TR" dirty="0" smtClean="0"/>
              <a:t>, </a:t>
            </a:r>
          </a:p>
          <a:p>
            <a:r>
              <a:rPr lang="tr-TR" dirty="0" smtClean="0"/>
              <a:t>Çengel Han Rahmi M. Koç, </a:t>
            </a:r>
          </a:p>
          <a:p>
            <a:r>
              <a:rPr lang="tr-TR" dirty="0" smtClean="0"/>
              <a:t>Ankara </a:t>
            </a:r>
            <a:r>
              <a:rPr lang="tr-TR" dirty="0" err="1" smtClean="0"/>
              <a:t>Institute</a:t>
            </a:r>
            <a:r>
              <a:rPr lang="tr-TR" dirty="0" smtClean="0"/>
              <a:t> 100. </a:t>
            </a:r>
            <a:r>
              <a:rPr lang="tr-TR" dirty="0" err="1" smtClean="0"/>
              <a:t>years</a:t>
            </a:r>
            <a:r>
              <a:rPr lang="tr-TR" dirty="0" smtClean="0"/>
              <a:t>, </a:t>
            </a:r>
          </a:p>
          <a:p>
            <a:r>
              <a:rPr lang="tr-TR" dirty="0" smtClean="0"/>
              <a:t>Prof. Dr. Ülker </a:t>
            </a:r>
            <a:r>
              <a:rPr lang="tr-TR" dirty="0" err="1" smtClean="0"/>
              <a:t>Muncuk</a:t>
            </a:r>
            <a:r>
              <a:rPr lang="tr-TR" dirty="0" smtClean="0"/>
              <a:t>, </a:t>
            </a:r>
          </a:p>
          <a:p>
            <a:r>
              <a:rPr lang="tr-TR" dirty="0" err="1" smtClean="0"/>
              <a:t>Intangible</a:t>
            </a:r>
            <a:r>
              <a:rPr lang="tr-TR" dirty="0" smtClean="0"/>
              <a:t> </a:t>
            </a:r>
            <a:r>
              <a:rPr lang="tr-TR" dirty="0" err="1" smtClean="0"/>
              <a:t>Cultural</a:t>
            </a:r>
            <a:r>
              <a:rPr lang="tr-TR" dirty="0" smtClean="0"/>
              <a:t> </a:t>
            </a:r>
            <a:r>
              <a:rPr lang="tr-TR" dirty="0" err="1" smtClean="0"/>
              <a:t>Heritage</a:t>
            </a:r>
            <a:r>
              <a:rPr lang="tr-TR" dirty="0" smtClean="0"/>
              <a:t>, </a:t>
            </a:r>
          </a:p>
          <a:p>
            <a:r>
              <a:rPr lang="tr-TR" dirty="0" err="1" smtClean="0"/>
              <a:t>Turkish</a:t>
            </a:r>
            <a:r>
              <a:rPr lang="tr-TR" dirty="0" smtClean="0"/>
              <a:t> </a:t>
            </a:r>
            <a:r>
              <a:rPr lang="tr-TR" dirty="0" err="1" smtClean="0"/>
              <a:t>Bath</a:t>
            </a:r>
            <a:r>
              <a:rPr lang="tr-TR" dirty="0" smtClean="0"/>
              <a:t> </a:t>
            </a:r>
            <a:r>
              <a:rPr lang="tr-TR" dirty="0" err="1" smtClean="0"/>
              <a:t>Museums</a:t>
            </a:r>
            <a:r>
              <a:rPr lang="tr-TR" dirty="0" smtClean="0"/>
              <a:t> </a:t>
            </a:r>
            <a:r>
              <a:rPr lang="tr-TR" dirty="0" err="1" smtClean="0"/>
              <a:t>etc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Traditional</a:t>
            </a:r>
            <a:r>
              <a:rPr lang="tr-TR" sz="3600" dirty="0" smtClean="0"/>
              <a:t> </a:t>
            </a:r>
            <a:r>
              <a:rPr lang="tr-TR" sz="3600" dirty="0" err="1" smtClean="0"/>
              <a:t>arts</a:t>
            </a:r>
            <a:r>
              <a:rPr lang="tr-TR" sz="3600" dirty="0" smtClean="0"/>
              <a:t> in Ankara 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Handicrafts items made from mohair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sof</a:t>
            </a:r>
            <a:r>
              <a:rPr lang="en-US" dirty="0" smtClean="0"/>
              <a:t> weaving, knitting</a:t>
            </a:r>
          </a:p>
          <a:p>
            <a:r>
              <a:rPr lang="en-US" dirty="0" smtClean="0"/>
              <a:t>Coppersmiths</a:t>
            </a:r>
          </a:p>
          <a:p>
            <a:r>
              <a:rPr lang="en-US" dirty="0" smtClean="0"/>
              <a:t>Wool, cotton weaving</a:t>
            </a:r>
          </a:p>
          <a:p>
            <a:r>
              <a:rPr lang="en-US" dirty="0" smtClean="0"/>
              <a:t>Gold and silver works</a:t>
            </a:r>
          </a:p>
          <a:p>
            <a:r>
              <a:rPr lang="en-US" dirty="0" smtClean="0"/>
              <a:t>Embroideries</a:t>
            </a:r>
          </a:p>
          <a:p>
            <a:r>
              <a:rPr lang="tr-TR" dirty="0" err="1" smtClean="0"/>
              <a:t>Felt</a:t>
            </a:r>
            <a:r>
              <a:rPr lang="tr-TR" dirty="0" smtClean="0"/>
              <a:t> </a:t>
            </a:r>
            <a:r>
              <a:rPr lang="tr-TR" dirty="0" err="1" smtClean="0"/>
              <a:t>making</a:t>
            </a: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Traditional</a:t>
            </a:r>
            <a:r>
              <a:rPr lang="tr-TR" sz="3600" dirty="0" smtClean="0"/>
              <a:t> </a:t>
            </a:r>
            <a:r>
              <a:rPr lang="tr-TR" sz="3600" dirty="0" err="1" smtClean="0"/>
              <a:t>arts</a:t>
            </a:r>
            <a:r>
              <a:rPr lang="tr-TR" sz="3600" dirty="0" smtClean="0"/>
              <a:t> in Ankara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smtClean="0"/>
              <a:t>Woodwork</a:t>
            </a:r>
            <a:endParaRPr lang="tr-TR" dirty="0" smtClean="0"/>
          </a:p>
          <a:p>
            <a:r>
              <a:rPr lang="tr-TR" dirty="0" err="1" smtClean="0"/>
              <a:t>Pottery</a:t>
            </a:r>
            <a:endParaRPr lang="tr-TR" dirty="0" smtClean="0"/>
          </a:p>
          <a:p>
            <a:r>
              <a:rPr lang="tr-TR" dirty="0" err="1" smtClean="0"/>
              <a:t>Basketry</a:t>
            </a:r>
            <a:endParaRPr lang="tr-TR" dirty="0" smtClean="0"/>
          </a:p>
          <a:p>
            <a:r>
              <a:rPr lang="tr-TR" dirty="0" err="1" smtClean="0"/>
              <a:t>Leatherwork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044835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108</Words>
  <Application>Microsoft Office PowerPoint</Application>
  <PresentationFormat>Ekran Gösterisi (4:3)</PresentationFormat>
  <Paragraphs>32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Calibri</vt:lpstr>
      <vt:lpstr>Ofis Teması</vt:lpstr>
      <vt:lpstr>14. subject</vt:lpstr>
      <vt:lpstr>some museums</vt:lpstr>
      <vt:lpstr>some museums</vt:lpstr>
      <vt:lpstr>Traditional arts in Ankara </vt:lpstr>
      <vt:lpstr>Traditional arts in Ankara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cp:lastModifiedBy>zeynep</cp:lastModifiedBy>
  <cp:revision>20</cp:revision>
  <dcterms:modified xsi:type="dcterms:W3CDTF">2018-04-30T11:19:10Z</dcterms:modified>
</cp:coreProperties>
</file>