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7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21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74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44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6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2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5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9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8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87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A0F5-CCDF-4BF7-B5A8-6383F11E3A31}" type="datetimeFigureOut">
              <a:rPr lang="tr-TR" smtClean="0"/>
              <a:t>7.08.2022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51DC-1C78-4ABB-B953-E624D47EDF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89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Ağaç </a:t>
            </a:r>
            <a:r>
              <a:rPr lang="tr-TR" dirty="0" err="1"/>
              <a:t>Baskıresim</a:t>
            </a:r>
            <a:r>
              <a:rPr lang="tr-TR" dirty="0"/>
              <a:t> Tekniği için Eskiz Oluşturma (renkli)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16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1F9FF7-D02E-1DE7-96D2-1C5E28042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AEC333-A568-DACD-FAE5-5F5F06BC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Renkli eskiz oluşturmak için öncelikli olarak, çizilmek istenen desen tüm renkleriyle tasarlanır ve kompoze edilir.</a:t>
            </a:r>
          </a:p>
        </p:txBody>
      </p:sp>
    </p:spTree>
    <p:extLst>
      <p:ext uri="{BB962C8B-B14F-4D97-AF65-F5344CB8AC3E}">
        <p14:creationId xmlns:p14="http://schemas.microsoft.com/office/powerpoint/2010/main" val="274026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ABED3-ECAB-80B5-C4B3-F843617E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68839C-8A00-6644-C28F-5474EF0C8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Oluşturulan desen, ağaç kalıp üzerine aktarılır.</a:t>
            </a:r>
          </a:p>
        </p:txBody>
      </p:sp>
    </p:spTree>
    <p:extLst>
      <p:ext uri="{BB962C8B-B14F-4D97-AF65-F5344CB8AC3E}">
        <p14:creationId xmlns:p14="http://schemas.microsoft.com/office/powerpoint/2010/main" val="248348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7713"/>
            <a:ext cx="71437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57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87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</Words>
  <Application>Microsoft Office PowerPoint</Application>
  <PresentationFormat>Ekran Gösterisi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Calibri</vt:lpstr>
      <vt:lpstr>Ofis Teması</vt:lpstr>
      <vt:lpstr>Ağaç Baskıresim Tekniği için Eskiz Oluşturma (renkli)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Linol Baskıresim için Kalıba Tasarım Aktarma ve Oyma</dc:title>
  <dc:creator>Asus</dc:creator>
  <cp:lastModifiedBy>User</cp:lastModifiedBy>
  <cp:revision>4</cp:revision>
  <dcterms:created xsi:type="dcterms:W3CDTF">2020-05-09T13:47:34Z</dcterms:created>
  <dcterms:modified xsi:type="dcterms:W3CDTF">2022-08-07T19:05:44Z</dcterms:modified>
</cp:coreProperties>
</file>