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ve İŞLETMECİLİK DERS NOTLARI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8. </a:t>
            </a:r>
            <a:r>
              <a:rPr lang="tr-TR" dirty="0" smtClean="0"/>
              <a:t>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İŞLETME İLMİNİN </a:t>
            </a:r>
            <a:r>
              <a:rPr lang="tr-TR" dirty="0" smtClean="0"/>
              <a:t>KAPSAMI</a:t>
            </a:r>
            <a:endParaRPr lang="tr-TR" dirty="0"/>
          </a:p>
        </p:txBody>
      </p:sp>
      <p:sp>
        <p:nvSpPr>
          <p:cNvPr id="3" name="İçerik Yer Tutucusu 2"/>
          <p:cNvSpPr>
            <a:spLocks noGrp="1"/>
          </p:cNvSpPr>
          <p:nvPr>
            <p:ph idx="1"/>
          </p:nvPr>
        </p:nvSpPr>
        <p:spPr/>
        <p:txBody>
          <a:bodyPr/>
          <a:lstStyle/>
          <a:p>
            <a:pPr algn="just"/>
            <a:r>
              <a:rPr lang="tr-TR" dirty="0" smtClean="0"/>
              <a:t>Tarımsal ürünlerin üretime yönelik olarak, üretim faktörlerinin organizasyonu ile oluşturulan bütünlüğün her biri tarım işletmesi olarak tanımlanmaktadır. </a:t>
            </a:r>
            <a:endParaRPr lang="tr-TR" dirty="0"/>
          </a:p>
        </p:txBody>
      </p:sp>
    </p:spTree>
    <p:extLst>
      <p:ext uri="{BB962C8B-B14F-4D97-AF65-F5344CB8AC3E}">
        <p14:creationId xmlns:p14="http://schemas.microsoft.com/office/powerpoint/2010/main" val="2968950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İŞLETME İLMİNİN </a:t>
            </a:r>
            <a:r>
              <a:rPr lang="tr-TR" dirty="0" smtClean="0"/>
              <a:t>KAPSAMI</a:t>
            </a:r>
            <a:endParaRPr lang="tr-TR" dirty="0"/>
          </a:p>
        </p:txBody>
      </p:sp>
      <p:sp>
        <p:nvSpPr>
          <p:cNvPr id="3" name="İçerik Yer Tutucusu 2"/>
          <p:cNvSpPr>
            <a:spLocks noGrp="1"/>
          </p:cNvSpPr>
          <p:nvPr>
            <p:ph idx="1"/>
          </p:nvPr>
        </p:nvSpPr>
        <p:spPr/>
        <p:txBody>
          <a:bodyPr/>
          <a:lstStyle/>
          <a:p>
            <a:pPr algn="just"/>
            <a:r>
              <a:rPr lang="tr-TR" dirty="0" smtClean="0"/>
              <a:t>Diğer bir değerlendirme de ise, işletmenin teknik bir anlam taşıdığı ve kuruluş yeri olan bir ünite olduğu, buna karşılık teşebbüsün kuruluş yeri ile bağımlı olmayan ekonomik, finansal ve hukuki bir ünite olduğu belirtilmektedir. </a:t>
            </a:r>
            <a:endParaRPr lang="tr-TR" dirty="0"/>
          </a:p>
        </p:txBody>
      </p:sp>
    </p:spTree>
    <p:extLst>
      <p:ext uri="{BB962C8B-B14F-4D97-AF65-F5344CB8AC3E}">
        <p14:creationId xmlns:p14="http://schemas.microsoft.com/office/powerpoint/2010/main" val="377248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İŞLETME İLMİNİN KAPSAMI</a:t>
            </a:r>
            <a:endParaRPr lang="tr-TR" dirty="0"/>
          </a:p>
        </p:txBody>
      </p:sp>
      <p:sp>
        <p:nvSpPr>
          <p:cNvPr id="3" name="İçerik Yer Tutucusu 2"/>
          <p:cNvSpPr>
            <a:spLocks noGrp="1"/>
          </p:cNvSpPr>
          <p:nvPr>
            <p:ph idx="1"/>
          </p:nvPr>
        </p:nvSpPr>
        <p:spPr/>
        <p:txBody>
          <a:bodyPr/>
          <a:lstStyle/>
          <a:p>
            <a:pPr algn="just"/>
            <a:r>
              <a:rPr lang="tr-TR" dirty="0" smtClean="0"/>
              <a:t>Genel bir tanıma göre ise bitkisel veya hayvansal üretime yönelik olarak faaliyet gösteren işletme, tarım işletmesi olarak kabul edilmektedir.</a:t>
            </a:r>
          </a:p>
          <a:p>
            <a:pPr marL="0" indent="0" algn="just">
              <a:buNone/>
            </a:pPr>
            <a:endParaRPr lang="tr-TR" b="1" dirty="0" smtClean="0"/>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104</Words>
  <Application>Microsoft Office PowerPoint</Application>
  <PresentationFormat>Geniş ekran</PresentationFormat>
  <Paragraphs>9</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TARIM EKONOMİSİ ve İŞLETMECİLİK DERS NOTLARI</vt:lpstr>
      <vt:lpstr>TARIMSAL İŞLETME İLMİNİN KAPSAMI</vt:lpstr>
      <vt:lpstr>TARIMSAL İŞLETME İLMİNİN KAPSAMI</vt:lpstr>
      <vt:lpstr>TARIMSAL İŞLETME İLMİNİN KAPSAMI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9</cp:revision>
  <dcterms:created xsi:type="dcterms:W3CDTF">2018-01-08T13:58:44Z</dcterms:created>
  <dcterms:modified xsi:type="dcterms:W3CDTF">2018-01-09T11:24:17Z</dcterms:modified>
</cp:coreProperties>
</file>