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7" r:id="rId6"/>
    <p:sldId id="1088" r:id="rId7"/>
    <p:sldId id="1089" r:id="rId8"/>
    <p:sldId id="1090" r:id="rId9"/>
    <p:sldId id="1091" r:id="rId10"/>
    <p:sldId id="109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4" d="100"/>
          <a:sy n="54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ÖLÜME BAĞLI TASARRUFLAR- 3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İstisnai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Başta sözlü olmakla birlikte derhal yazıya dökülmesi ve hakime tevdii şarttır.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SÖZLÜ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Şartları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Vasiyetçi gerek el yazısıyla gerekse resmi vasiyetname yapamayacak durumda olmalıdır.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Olağanüstü durum bulunmalı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1- Yakın </a:t>
            </a:r>
            <a:r>
              <a:rPr lang="tr-TR" dirty="0"/>
              <a:t>ölüm </a:t>
            </a:r>
            <a:r>
              <a:rPr lang="tr-TR" dirty="0" smtClean="0"/>
              <a:t>tehlikesi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2- Ulaşımın </a:t>
            </a:r>
            <a:r>
              <a:rPr lang="tr-TR" dirty="0"/>
              <a:t>kesilmesi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3- Hastalık</a:t>
            </a: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4- Savaş</a:t>
            </a: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SÖZLÜ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82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Şekli şartlar</a:t>
            </a:r>
            <a:r>
              <a:rPr lang="tr-TR" dirty="0" smtClean="0"/>
              <a:t>:</a:t>
            </a:r>
          </a:p>
          <a:p>
            <a:endParaRPr lang="tr-TR" dirty="0"/>
          </a:p>
          <a:p>
            <a:pPr lvl="1"/>
            <a:r>
              <a:rPr lang="tr-TR" dirty="0" err="1"/>
              <a:t>Vasiyetçinin</a:t>
            </a:r>
            <a:r>
              <a:rPr lang="tr-TR" dirty="0"/>
              <a:t> uyması gereken şartlar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err="1"/>
              <a:t>Mirasbırakan</a:t>
            </a:r>
            <a:r>
              <a:rPr lang="tr-TR" dirty="0"/>
              <a:t> son arzu ve isteklerini sözlü olarak beyan eder.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/>
              <a:t>Tanıkların hukuki durumu </a:t>
            </a:r>
            <a:r>
              <a:rPr lang="mr-IN" dirty="0"/>
              <a:t>–</a:t>
            </a:r>
            <a:r>
              <a:rPr lang="tr-TR" dirty="0"/>
              <a:t> vekil </a:t>
            </a:r>
            <a:endParaRPr lang="tr-TR" dirty="0" smtClean="0"/>
          </a:p>
          <a:p>
            <a:pPr lvl="2"/>
            <a:endParaRPr lang="tr-TR" dirty="0"/>
          </a:p>
          <a:p>
            <a:pPr lvl="1"/>
            <a:r>
              <a:rPr lang="tr-TR" dirty="0"/>
              <a:t>Tanıkların yapmak zorunda oldukları işlemler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err="1"/>
              <a:t>Vasiyetçinin</a:t>
            </a:r>
            <a:r>
              <a:rPr lang="tr-TR" dirty="0"/>
              <a:t> söylemiş olduğu son arzu ve tasarrufların yazı ile tespit edilmesi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/>
              <a:t>Vakit geçirilmeksizin bunun hakime bildirilmesi</a:t>
            </a:r>
          </a:p>
          <a:p>
            <a:pPr marL="1257300" lvl="2" indent="-342900">
              <a:buFont typeface="+mj-lt"/>
              <a:buAutoNum type="arabicPeriod"/>
            </a:pPr>
            <a:r>
              <a:rPr lang="tr-TR" dirty="0" err="1"/>
              <a:t>Vasiyetçinin</a:t>
            </a:r>
            <a:r>
              <a:rPr lang="tr-TR" dirty="0"/>
              <a:t> tasarrufa ehil bulunduğunu ve sözlü vasiyetin olağanüstü bir durum içinde yapıldığını beyan ve tasdik etmeleri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SÖZLÜ </a:t>
            </a: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12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Açık dönme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Örtülü dönme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Fiili dönme (yok etme)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1"/>
            <a:ext cx="8517837" cy="839517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VASİYETNAMEDEN DÖNME VE VASİYETNAMENİN YOK </a:t>
            </a: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OLMASI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5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3 durum olabilir: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Yasal mirasçılık ortadan kalkabilir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Atanmış mirasçılık ve belirli mal vasiyeti yapılabilir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Mirasa hiç etkisi olmayan tasarruflarda bulunulabilir.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VASİYETNAMENİN İÇİNDEKİ TASARRUFLAR VE </a:t>
            </a: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YORUMU</a:t>
            </a:r>
          </a:p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26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Favor </a:t>
            </a:r>
            <a:r>
              <a:rPr lang="tr-TR" dirty="0" err="1"/>
              <a:t>testamenti</a:t>
            </a:r>
            <a:r>
              <a:rPr lang="tr-TR" dirty="0"/>
              <a:t> prensibi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Ölüme bağlı tasarruf beyan edilmiş olduğu gibi anlaşılmalı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Vasiyetname dışındaki delil ve sebepler de etkili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>Yorum yasal mirasçı lehine yapılmalı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VASİYETNAMENİN YORUMU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56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12513</TotalTime>
  <Words>190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8" baseType="lpstr">
      <vt:lpstr>ＭＳ Ｐゴシック</vt:lpstr>
      <vt:lpstr>Arial</vt:lpstr>
      <vt:lpstr>Calibri</vt:lpstr>
      <vt:lpstr>Mangal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819</cp:revision>
  <cp:lastPrinted>2016-10-24T07:53:35Z</cp:lastPrinted>
  <dcterms:created xsi:type="dcterms:W3CDTF">2016-09-18T09:35:24Z</dcterms:created>
  <dcterms:modified xsi:type="dcterms:W3CDTF">2020-02-25T12:45:54Z</dcterms:modified>
</cp:coreProperties>
</file>