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handoutMasterIdLst>
    <p:handoutMasterId r:id="rId45"/>
  </p:handoutMasterIdLst>
  <p:sldIdLst>
    <p:sldId id="256" r:id="rId2"/>
    <p:sldId id="418" r:id="rId3"/>
    <p:sldId id="381" r:id="rId4"/>
    <p:sldId id="259" r:id="rId5"/>
    <p:sldId id="425" r:id="rId6"/>
    <p:sldId id="426" r:id="rId7"/>
    <p:sldId id="262" r:id="rId8"/>
    <p:sldId id="427" r:id="rId9"/>
    <p:sldId id="263" r:id="rId10"/>
    <p:sldId id="264" r:id="rId11"/>
    <p:sldId id="428" r:id="rId12"/>
    <p:sldId id="265" r:id="rId13"/>
    <p:sldId id="449" r:id="rId14"/>
    <p:sldId id="450" r:id="rId15"/>
    <p:sldId id="452" r:id="rId16"/>
    <p:sldId id="462" r:id="rId17"/>
    <p:sldId id="451" r:id="rId18"/>
    <p:sldId id="453" r:id="rId19"/>
    <p:sldId id="266" r:id="rId20"/>
    <p:sldId id="455" r:id="rId21"/>
    <p:sldId id="267" r:id="rId22"/>
    <p:sldId id="268" r:id="rId23"/>
    <p:sldId id="269" r:id="rId24"/>
    <p:sldId id="456" r:id="rId25"/>
    <p:sldId id="270" r:id="rId26"/>
    <p:sldId id="271" r:id="rId27"/>
    <p:sldId id="272" r:id="rId28"/>
    <p:sldId id="457" r:id="rId29"/>
    <p:sldId id="273" r:id="rId30"/>
    <p:sldId id="274" r:id="rId31"/>
    <p:sldId id="458" r:id="rId32"/>
    <p:sldId id="275" r:id="rId33"/>
    <p:sldId id="459" r:id="rId34"/>
    <p:sldId id="276" r:id="rId35"/>
    <p:sldId id="277" r:id="rId36"/>
    <p:sldId id="460" r:id="rId37"/>
    <p:sldId id="278" r:id="rId38"/>
    <p:sldId id="461" r:id="rId39"/>
    <p:sldId id="279" r:id="rId40"/>
    <p:sldId id="280" r:id="rId41"/>
    <p:sldId id="281" r:id="rId42"/>
    <p:sldId id="424" r:id="rId4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83"/>
    <p:restoredTop sz="94708"/>
  </p:normalViewPr>
  <p:slideViewPr>
    <p:cSldViewPr>
      <p:cViewPr varScale="1">
        <p:scale>
          <a:sx n="88" d="100"/>
          <a:sy n="88" d="100"/>
        </p:scale>
        <p:origin x="568"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5213E5-198F-4C21-9230-4DE19BF1661C}" type="doc">
      <dgm:prSet loTypeId="urn:microsoft.com/office/officeart/2005/8/layout/vList3" loCatId="cycle" qsTypeId="urn:microsoft.com/office/officeart/2005/8/quickstyle/simple2" qsCatId="simple" csTypeId="urn:microsoft.com/office/officeart/2005/8/colors/accent2_1" csCatId="accent2" phldr="1"/>
      <dgm:spPr/>
      <dgm:t>
        <a:bodyPr/>
        <a:lstStyle/>
        <a:p>
          <a:endParaRPr lang="tr-TR"/>
        </a:p>
      </dgm:t>
    </dgm:pt>
    <dgm:pt modelId="{38404952-721B-4A0B-AB13-314A1DC1B0C4}">
      <dgm:prSet phldrT="[Metin]" custT="1"/>
      <dgm:spPr/>
      <dgm:t>
        <a:bodyPr/>
        <a:lstStyle/>
        <a:p>
          <a:pPr algn="l"/>
          <a:r>
            <a:rPr lang="tr-TR" sz="3200" dirty="0">
              <a:latin typeface="Comic Sans MS" panose="030F0902030302020204" pitchFamily="66" charset="0"/>
            </a:rPr>
            <a:t>Kaynaştırma uygulamalarının başarılı olması, olumlu bir sınıf atmosferinin oluşturulabilmesi için eğitimciler davranış yönetimi konusunda çocuklara rehberlik yapmalıdır. </a:t>
          </a:r>
        </a:p>
      </dgm:t>
    </dgm:pt>
    <dgm:pt modelId="{FA7FF981-26C7-4E39-A3C3-67A2CD423092}" type="parTrans" cxnId="{CAEE2091-1E99-4AC2-9531-DFE948F8948E}">
      <dgm:prSet/>
      <dgm:spPr/>
      <dgm:t>
        <a:bodyPr/>
        <a:lstStyle/>
        <a:p>
          <a:endParaRPr lang="tr-TR" sz="2800">
            <a:latin typeface="Comic Sans MS" panose="030F0702030302020204" pitchFamily="66" charset="0"/>
          </a:endParaRPr>
        </a:p>
      </dgm:t>
    </dgm:pt>
    <dgm:pt modelId="{A1AB7798-9B6A-40AD-A693-ED1E112363A9}" type="sibTrans" cxnId="{CAEE2091-1E99-4AC2-9531-DFE948F8948E}">
      <dgm:prSet/>
      <dgm:spPr/>
      <dgm:t>
        <a:bodyPr/>
        <a:lstStyle/>
        <a:p>
          <a:endParaRPr lang="tr-TR" sz="2800">
            <a:latin typeface="Comic Sans MS" panose="030F0702030302020204" pitchFamily="66" charset="0"/>
          </a:endParaRPr>
        </a:p>
      </dgm:t>
    </dgm:pt>
    <dgm:pt modelId="{0BF3C8C2-7DFE-7C44-867A-54AF0735E718}" type="pres">
      <dgm:prSet presAssocID="{565213E5-198F-4C21-9230-4DE19BF1661C}" presName="linearFlow" presStyleCnt="0">
        <dgm:presLayoutVars>
          <dgm:dir/>
          <dgm:resizeHandles val="exact"/>
        </dgm:presLayoutVars>
      </dgm:prSet>
      <dgm:spPr/>
    </dgm:pt>
    <dgm:pt modelId="{67FF3706-D267-1C40-85CD-658F388EEE35}" type="pres">
      <dgm:prSet presAssocID="{38404952-721B-4A0B-AB13-314A1DC1B0C4}" presName="composite" presStyleCnt="0"/>
      <dgm:spPr/>
    </dgm:pt>
    <dgm:pt modelId="{BA238A10-1B84-874E-ADB0-B52A89C0617B}" type="pres">
      <dgm:prSet presAssocID="{38404952-721B-4A0B-AB13-314A1DC1B0C4}" presName="imgShp" presStyleLbl="fgImgPlace1" presStyleIdx="0" presStyleCnt="1" custScaleX="41791" custScaleY="62390" custLinFactNeighborX="-33689" custLinFactNeighborY="-5276"/>
      <dgm:spPr/>
    </dgm:pt>
    <dgm:pt modelId="{E6901532-AFC1-1C4A-9C73-A695EABB2885}" type="pres">
      <dgm:prSet presAssocID="{38404952-721B-4A0B-AB13-314A1DC1B0C4}" presName="txShp" presStyleLbl="node1" presStyleIdx="0" presStyleCnt="1" custScaleX="124581" custScaleY="86722" custLinFactNeighborX="-4334" custLinFactNeighborY="-270">
        <dgm:presLayoutVars>
          <dgm:bulletEnabled val="1"/>
        </dgm:presLayoutVars>
      </dgm:prSet>
      <dgm:spPr/>
    </dgm:pt>
  </dgm:ptLst>
  <dgm:cxnLst>
    <dgm:cxn modelId="{E83B3349-1329-8C43-89FB-BF3D49101A6C}" type="presOf" srcId="{565213E5-198F-4C21-9230-4DE19BF1661C}" destId="{0BF3C8C2-7DFE-7C44-867A-54AF0735E718}" srcOrd="0" destOrd="0" presId="urn:microsoft.com/office/officeart/2005/8/layout/vList3"/>
    <dgm:cxn modelId="{CAEE2091-1E99-4AC2-9531-DFE948F8948E}" srcId="{565213E5-198F-4C21-9230-4DE19BF1661C}" destId="{38404952-721B-4A0B-AB13-314A1DC1B0C4}" srcOrd="0" destOrd="0" parTransId="{FA7FF981-26C7-4E39-A3C3-67A2CD423092}" sibTransId="{A1AB7798-9B6A-40AD-A693-ED1E112363A9}"/>
    <dgm:cxn modelId="{E011E7EA-28FB-A84B-B564-850768D59CA0}" type="presOf" srcId="{38404952-721B-4A0B-AB13-314A1DC1B0C4}" destId="{E6901532-AFC1-1C4A-9C73-A695EABB2885}" srcOrd="0" destOrd="0" presId="urn:microsoft.com/office/officeart/2005/8/layout/vList3"/>
    <dgm:cxn modelId="{F111474D-93A0-274E-90F0-A9400DF15FEC}" type="presParOf" srcId="{0BF3C8C2-7DFE-7C44-867A-54AF0735E718}" destId="{67FF3706-D267-1C40-85CD-658F388EEE35}" srcOrd="0" destOrd="0" presId="urn:microsoft.com/office/officeart/2005/8/layout/vList3"/>
    <dgm:cxn modelId="{2028B51C-3AAD-344F-861F-82653D856131}" type="presParOf" srcId="{67FF3706-D267-1C40-85CD-658F388EEE35}" destId="{BA238A10-1B84-874E-ADB0-B52A89C0617B}" srcOrd="0" destOrd="0" presId="urn:microsoft.com/office/officeart/2005/8/layout/vList3"/>
    <dgm:cxn modelId="{677F49F7-2872-1E45-845C-CBD41A34B12F}" type="presParOf" srcId="{67FF3706-D267-1C40-85CD-658F388EEE35}" destId="{E6901532-AFC1-1C4A-9C73-A695EABB2885}"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5213E5-198F-4C21-9230-4DE19BF1661C}" type="doc">
      <dgm:prSet loTypeId="urn:microsoft.com/office/officeart/2005/8/layout/vList3" loCatId="cycle" qsTypeId="urn:microsoft.com/office/officeart/2005/8/quickstyle/simple2" qsCatId="simple" csTypeId="urn:microsoft.com/office/officeart/2005/8/colors/accent2_1" csCatId="accent2" phldr="1"/>
      <dgm:spPr/>
      <dgm:t>
        <a:bodyPr/>
        <a:lstStyle/>
        <a:p>
          <a:endParaRPr lang="tr-TR"/>
        </a:p>
      </dgm:t>
    </dgm:pt>
    <dgm:pt modelId="{38404952-721B-4A0B-AB13-314A1DC1B0C4}">
      <dgm:prSet phldrT="[Metin]" custT="1"/>
      <dgm:spPr/>
      <dgm:t>
        <a:bodyPr/>
        <a:lstStyle/>
        <a:p>
          <a:r>
            <a:rPr lang="tr-TR" sz="2400" dirty="0">
              <a:latin typeface="Comic Sans MS" panose="030F0902030302020204" pitchFamily="66" charset="0"/>
            </a:rPr>
            <a:t>P</a:t>
          </a:r>
          <a:r>
            <a:rPr lang="tr-TR" sz="2400" b="1" dirty="0">
              <a:latin typeface="Comic Sans MS" panose="030F0902030302020204" pitchFamily="66" charset="0"/>
            </a:rPr>
            <a:t>roblem davranışı tanımlamalı ve  belirlemelidir.</a:t>
          </a:r>
          <a:endParaRPr lang="tr-TR" sz="2400" b="1" dirty="0">
            <a:latin typeface="Comic Sans MS" panose="030F0702030302020204" pitchFamily="66" charset="0"/>
          </a:endParaRPr>
        </a:p>
      </dgm:t>
    </dgm:pt>
    <dgm:pt modelId="{FA7FF981-26C7-4E39-A3C3-67A2CD423092}" type="parTrans" cxnId="{CAEE2091-1E99-4AC2-9531-DFE948F8948E}">
      <dgm:prSet/>
      <dgm:spPr/>
      <dgm:t>
        <a:bodyPr/>
        <a:lstStyle/>
        <a:p>
          <a:endParaRPr lang="tr-TR" sz="2800">
            <a:latin typeface="Comic Sans MS" panose="030F0702030302020204" pitchFamily="66" charset="0"/>
          </a:endParaRPr>
        </a:p>
      </dgm:t>
    </dgm:pt>
    <dgm:pt modelId="{A1AB7798-9B6A-40AD-A693-ED1E112363A9}" type="sibTrans" cxnId="{CAEE2091-1E99-4AC2-9531-DFE948F8948E}">
      <dgm:prSet/>
      <dgm:spPr/>
      <dgm:t>
        <a:bodyPr/>
        <a:lstStyle/>
        <a:p>
          <a:endParaRPr lang="tr-TR" sz="2800">
            <a:latin typeface="Comic Sans MS" panose="030F0702030302020204" pitchFamily="66" charset="0"/>
          </a:endParaRPr>
        </a:p>
      </dgm:t>
    </dgm:pt>
    <dgm:pt modelId="{FD77686A-1746-E44A-9167-0B18BC6B03A6}">
      <dgm:prSet custT="1"/>
      <dgm:spPr/>
      <dgm:t>
        <a:bodyPr/>
        <a:lstStyle/>
        <a:p>
          <a:r>
            <a:rPr lang="tr-TR" sz="2400" b="1" dirty="0">
              <a:latin typeface="Comic Sans MS" panose="030F0902030302020204" pitchFamily="66" charset="0"/>
            </a:rPr>
            <a:t>Problem davranışı gözleyerek sistemli bir şekilde kayıt altına almalıdır</a:t>
          </a:r>
          <a:endParaRPr lang="tr-TR" sz="2400" b="1" dirty="0"/>
        </a:p>
      </dgm:t>
    </dgm:pt>
    <dgm:pt modelId="{E5D54739-973B-2F45-8D46-7727AE57330F}" type="parTrans" cxnId="{DB45AF0E-BCCC-CE4A-A9DE-F4DC68E2D265}">
      <dgm:prSet/>
      <dgm:spPr/>
      <dgm:t>
        <a:bodyPr/>
        <a:lstStyle/>
        <a:p>
          <a:endParaRPr lang="tr-TR"/>
        </a:p>
      </dgm:t>
    </dgm:pt>
    <dgm:pt modelId="{DA2B4BA4-68ED-7A49-945D-A18D2BF2EE3F}" type="sibTrans" cxnId="{DB45AF0E-BCCC-CE4A-A9DE-F4DC68E2D265}">
      <dgm:prSet/>
      <dgm:spPr/>
      <dgm:t>
        <a:bodyPr/>
        <a:lstStyle/>
        <a:p>
          <a:endParaRPr lang="tr-TR"/>
        </a:p>
      </dgm:t>
    </dgm:pt>
    <dgm:pt modelId="{2A790B12-AF97-D049-BD5A-D28EFBD10DCC}">
      <dgm:prSet custT="1"/>
      <dgm:spPr/>
      <dgm:t>
        <a:bodyPr anchor="ctr"/>
        <a:lstStyle/>
        <a:p>
          <a:pPr>
            <a:lnSpc>
              <a:spcPct val="100000"/>
            </a:lnSpc>
          </a:pPr>
          <a:r>
            <a:rPr lang="tr-TR" sz="2400" b="1" dirty="0">
              <a:latin typeface="Comic Sans MS" panose="030F0902030302020204" pitchFamily="66" charset="0"/>
            </a:rPr>
            <a:t>Problem davranış kontrol edilebilmelidir</a:t>
          </a:r>
          <a:endParaRPr lang="tr-TR" sz="2400" b="1" dirty="0"/>
        </a:p>
      </dgm:t>
    </dgm:pt>
    <dgm:pt modelId="{D2303086-87C3-FA48-B72C-B6286AA8FC0F}" type="parTrans" cxnId="{3A90C7CB-109E-1C42-B5E1-2CCA072B08D5}">
      <dgm:prSet/>
      <dgm:spPr/>
      <dgm:t>
        <a:bodyPr/>
        <a:lstStyle/>
        <a:p>
          <a:endParaRPr lang="tr-TR"/>
        </a:p>
      </dgm:t>
    </dgm:pt>
    <dgm:pt modelId="{954EB3D3-FE83-034A-BF71-915258534546}" type="sibTrans" cxnId="{3A90C7CB-109E-1C42-B5E1-2CCA072B08D5}">
      <dgm:prSet/>
      <dgm:spPr/>
      <dgm:t>
        <a:bodyPr/>
        <a:lstStyle/>
        <a:p>
          <a:endParaRPr lang="tr-TR"/>
        </a:p>
      </dgm:t>
    </dgm:pt>
    <dgm:pt modelId="{EA126A26-A92C-9B49-B5D7-C2F7262FA609}">
      <dgm:prSet custT="1"/>
      <dgm:spPr/>
      <dgm:t>
        <a:bodyPr/>
        <a:lstStyle/>
        <a:p>
          <a:r>
            <a:rPr lang="tr-TR" sz="2400" b="1" dirty="0">
              <a:latin typeface="Comic Sans MS" panose="030F0902030302020204" pitchFamily="66" charset="0"/>
            </a:rPr>
            <a:t>Seçilen yöntemin belirlenmesi ve sonucunun değerlendirilmesi</a:t>
          </a:r>
        </a:p>
      </dgm:t>
    </dgm:pt>
    <dgm:pt modelId="{35AF698B-AE0C-8141-A624-E13A334E7C1E}" type="parTrans" cxnId="{E7083918-FAA1-9A46-A745-EC32E2DC096D}">
      <dgm:prSet/>
      <dgm:spPr/>
      <dgm:t>
        <a:bodyPr/>
        <a:lstStyle/>
        <a:p>
          <a:endParaRPr lang="tr-TR"/>
        </a:p>
      </dgm:t>
    </dgm:pt>
    <dgm:pt modelId="{04EAA39F-AF06-D943-BAEF-0330E30B0490}" type="sibTrans" cxnId="{E7083918-FAA1-9A46-A745-EC32E2DC096D}">
      <dgm:prSet/>
      <dgm:spPr/>
      <dgm:t>
        <a:bodyPr/>
        <a:lstStyle/>
        <a:p>
          <a:endParaRPr lang="tr-TR"/>
        </a:p>
      </dgm:t>
    </dgm:pt>
    <dgm:pt modelId="{5A0CC30A-13B1-484E-AC4C-5CB484154806}" type="pres">
      <dgm:prSet presAssocID="{565213E5-198F-4C21-9230-4DE19BF1661C}" presName="linearFlow" presStyleCnt="0">
        <dgm:presLayoutVars>
          <dgm:dir/>
          <dgm:resizeHandles val="exact"/>
        </dgm:presLayoutVars>
      </dgm:prSet>
      <dgm:spPr/>
    </dgm:pt>
    <dgm:pt modelId="{8A991596-A266-8A42-8745-58EA6B29A6CA}" type="pres">
      <dgm:prSet presAssocID="{38404952-721B-4A0B-AB13-314A1DC1B0C4}" presName="composite" presStyleCnt="0"/>
      <dgm:spPr/>
    </dgm:pt>
    <dgm:pt modelId="{2FA44BD0-D982-A945-B885-C3E436DAEF21}" type="pres">
      <dgm:prSet presAssocID="{38404952-721B-4A0B-AB13-314A1DC1B0C4}" presName="imgShp" presStyleLbl="fgImgPlace1" presStyleIdx="0" presStyleCnt="4" custLinFactX="100000" custLinFactNeighborX="114192" custLinFactNeighborY="-333"/>
      <dgm:spPr/>
    </dgm:pt>
    <dgm:pt modelId="{2816B590-4BC1-4D42-8EDC-7A57E07BF04A}" type="pres">
      <dgm:prSet presAssocID="{38404952-721B-4A0B-AB13-314A1DC1B0C4}" presName="txShp" presStyleLbl="node1" presStyleIdx="0" presStyleCnt="4" custLinFactNeighborX="21721" custLinFactNeighborY="3603">
        <dgm:presLayoutVars>
          <dgm:bulletEnabled val="1"/>
        </dgm:presLayoutVars>
      </dgm:prSet>
      <dgm:spPr/>
    </dgm:pt>
    <dgm:pt modelId="{7CC840B3-0F42-7E4F-96FF-D68063956CE2}" type="pres">
      <dgm:prSet presAssocID="{A1AB7798-9B6A-40AD-A693-ED1E112363A9}" presName="spacing" presStyleCnt="0"/>
      <dgm:spPr/>
    </dgm:pt>
    <dgm:pt modelId="{9C8ACAAD-5F61-9042-A65B-8EC1F1B5F370}" type="pres">
      <dgm:prSet presAssocID="{FD77686A-1746-E44A-9167-0B18BC6B03A6}" presName="composite" presStyleCnt="0"/>
      <dgm:spPr/>
    </dgm:pt>
    <dgm:pt modelId="{139CED3D-2279-F646-B37B-C9A06B5D1BBD}" type="pres">
      <dgm:prSet presAssocID="{FD77686A-1746-E44A-9167-0B18BC6B03A6}" presName="imgShp" presStyleLbl="fgImgPlace1" presStyleIdx="1" presStyleCnt="4" custLinFactX="-57919" custLinFactNeighborX="-100000" custLinFactNeighborY="5109"/>
      <dgm:spPr/>
    </dgm:pt>
    <dgm:pt modelId="{3AB567F1-D794-D745-8850-83A4C8C9090B}" type="pres">
      <dgm:prSet presAssocID="{FD77686A-1746-E44A-9167-0B18BC6B03A6}" presName="txShp" presStyleLbl="node1" presStyleIdx="1" presStyleCnt="4" custScaleX="138537" custScaleY="83830">
        <dgm:presLayoutVars>
          <dgm:bulletEnabled val="1"/>
        </dgm:presLayoutVars>
      </dgm:prSet>
      <dgm:spPr/>
    </dgm:pt>
    <dgm:pt modelId="{E7966F97-0DC0-FB40-8C17-286F85D5BA3E}" type="pres">
      <dgm:prSet presAssocID="{DA2B4BA4-68ED-7A49-945D-A18D2BF2EE3F}" presName="spacing" presStyleCnt="0"/>
      <dgm:spPr/>
    </dgm:pt>
    <dgm:pt modelId="{42D616A6-6681-3648-9B06-5E07AE201630}" type="pres">
      <dgm:prSet presAssocID="{2A790B12-AF97-D049-BD5A-D28EFBD10DCC}" presName="composite" presStyleCnt="0"/>
      <dgm:spPr/>
    </dgm:pt>
    <dgm:pt modelId="{90A67324-BEE7-4645-8354-966D60DE64A8}" type="pres">
      <dgm:prSet presAssocID="{2A790B12-AF97-D049-BD5A-D28EFBD10DCC}" presName="imgShp" presStyleLbl="fgImgPlace1" presStyleIdx="2" presStyleCnt="4" custLinFactX="69978" custLinFactNeighborX="100000" custLinFactNeighborY="-3784"/>
      <dgm:spPr/>
    </dgm:pt>
    <dgm:pt modelId="{E647FB51-45A3-D843-B9AF-C01EFF0CC56F}" type="pres">
      <dgm:prSet presAssocID="{2A790B12-AF97-D049-BD5A-D28EFBD10DCC}" presName="txShp" presStyleLbl="node1" presStyleIdx="2" presStyleCnt="4" custScaleX="103795" custScaleY="101267" custLinFactNeighborX="18721" custLinFactNeighborY="-1298">
        <dgm:presLayoutVars>
          <dgm:bulletEnabled val="1"/>
        </dgm:presLayoutVars>
      </dgm:prSet>
      <dgm:spPr/>
    </dgm:pt>
    <dgm:pt modelId="{D4FBAF57-8EA4-5A4E-B5ED-F740C02D41E0}" type="pres">
      <dgm:prSet presAssocID="{954EB3D3-FE83-034A-BF71-915258534546}" presName="spacing" presStyleCnt="0"/>
      <dgm:spPr/>
    </dgm:pt>
    <dgm:pt modelId="{6E2DF7F2-24CC-F841-91BF-7A87A093B1ED}" type="pres">
      <dgm:prSet presAssocID="{EA126A26-A92C-9B49-B5D7-C2F7262FA609}" presName="composite" presStyleCnt="0"/>
      <dgm:spPr/>
    </dgm:pt>
    <dgm:pt modelId="{656CD0E5-EE88-754B-8FD8-1BB0730A56D0}" type="pres">
      <dgm:prSet presAssocID="{EA126A26-A92C-9B49-B5D7-C2F7262FA609}" presName="imgShp" presStyleLbl="fgImgPlace1" presStyleIdx="3" presStyleCnt="4" custLinFactX="-23651" custLinFactNeighborX="-100000" custLinFactNeighborY="-2861"/>
      <dgm:spPr/>
    </dgm:pt>
    <dgm:pt modelId="{26732275-97BB-9646-9367-2198961841BB}" type="pres">
      <dgm:prSet presAssocID="{EA126A26-A92C-9B49-B5D7-C2F7262FA609}" presName="txShp" presStyleLbl="node1" presStyleIdx="3" presStyleCnt="4" custScaleX="138290" custScaleY="77456">
        <dgm:presLayoutVars>
          <dgm:bulletEnabled val="1"/>
        </dgm:presLayoutVars>
      </dgm:prSet>
      <dgm:spPr/>
    </dgm:pt>
  </dgm:ptLst>
  <dgm:cxnLst>
    <dgm:cxn modelId="{DB45AF0E-BCCC-CE4A-A9DE-F4DC68E2D265}" srcId="{565213E5-198F-4C21-9230-4DE19BF1661C}" destId="{FD77686A-1746-E44A-9167-0B18BC6B03A6}" srcOrd="1" destOrd="0" parTransId="{E5D54739-973B-2F45-8D46-7727AE57330F}" sibTransId="{DA2B4BA4-68ED-7A49-945D-A18D2BF2EE3F}"/>
    <dgm:cxn modelId="{E7083918-FAA1-9A46-A745-EC32E2DC096D}" srcId="{565213E5-198F-4C21-9230-4DE19BF1661C}" destId="{EA126A26-A92C-9B49-B5D7-C2F7262FA609}" srcOrd="3" destOrd="0" parTransId="{35AF698B-AE0C-8141-A624-E13A334E7C1E}" sibTransId="{04EAA39F-AF06-D943-BAEF-0330E30B0490}"/>
    <dgm:cxn modelId="{418E2434-CFEE-9742-849D-2BF3258BFD58}" type="presOf" srcId="{2A790B12-AF97-D049-BD5A-D28EFBD10DCC}" destId="{E647FB51-45A3-D843-B9AF-C01EFF0CC56F}" srcOrd="0" destOrd="0" presId="urn:microsoft.com/office/officeart/2005/8/layout/vList3"/>
    <dgm:cxn modelId="{CAEE2091-1E99-4AC2-9531-DFE948F8948E}" srcId="{565213E5-198F-4C21-9230-4DE19BF1661C}" destId="{38404952-721B-4A0B-AB13-314A1DC1B0C4}" srcOrd="0" destOrd="0" parTransId="{FA7FF981-26C7-4E39-A3C3-67A2CD423092}" sibTransId="{A1AB7798-9B6A-40AD-A693-ED1E112363A9}"/>
    <dgm:cxn modelId="{28A63C9E-A976-DB46-9A29-84F6ACE1F740}" type="presOf" srcId="{38404952-721B-4A0B-AB13-314A1DC1B0C4}" destId="{2816B590-4BC1-4D42-8EDC-7A57E07BF04A}" srcOrd="0" destOrd="0" presId="urn:microsoft.com/office/officeart/2005/8/layout/vList3"/>
    <dgm:cxn modelId="{2CA787B6-F8B8-594F-99B5-21D466FA15F8}" type="presOf" srcId="{EA126A26-A92C-9B49-B5D7-C2F7262FA609}" destId="{26732275-97BB-9646-9367-2198961841BB}" srcOrd="0" destOrd="0" presId="urn:microsoft.com/office/officeart/2005/8/layout/vList3"/>
    <dgm:cxn modelId="{2BFD17C8-C0B3-044D-80B1-7B0B2D1C76E8}" type="presOf" srcId="{FD77686A-1746-E44A-9167-0B18BC6B03A6}" destId="{3AB567F1-D794-D745-8850-83A4C8C9090B}" srcOrd="0" destOrd="0" presId="urn:microsoft.com/office/officeart/2005/8/layout/vList3"/>
    <dgm:cxn modelId="{3A90C7CB-109E-1C42-B5E1-2CCA072B08D5}" srcId="{565213E5-198F-4C21-9230-4DE19BF1661C}" destId="{2A790B12-AF97-D049-BD5A-D28EFBD10DCC}" srcOrd="2" destOrd="0" parTransId="{D2303086-87C3-FA48-B72C-B6286AA8FC0F}" sibTransId="{954EB3D3-FE83-034A-BF71-915258534546}"/>
    <dgm:cxn modelId="{0EA6DDD8-3A7A-0D43-931F-BBF46E179912}" type="presOf" srcId="{565213E5-198F-4C21-9230-4DE19BF1661C}" destId="{5A0CC30A-13B1-484E-AC4C-5CB484154806}" srcOrd="0" destOrd="0" presId="urn:microsoft.com/office/officeart/2005/8/layout/vList3"/>
    <dgm:cxn modelId="{A77C07A0-33C0-9749-A0CB-428A881E7984}" type="presParOf" srcId="{5A0CC30A-13B1-484E-AC4C-5CB484154806}" destId="{8A991596-A266-8A42-8745-58EA6B29A6CA}" srcOrd="0" destOrd="0" presId="urn:microsoft.com/office/officeart/2005/8/layout/vList3"/>
    <dgm:cxn modelId="{2A0FE57F-5F6A-3F42-BA50-0EB032925097}" type="presParOf" srcId="{8A991596-A266-8A42-8745-58EA6B29A6CA}" destId="{2FA44BD0-D982-A945-B885-C3E436DAEF21}" srcOrd="0" destOrd="0" presId="urn:microsoft.com/office/officeart/2005/8/layout/vList3"/>
    <dgm:cxn modelId="{1253C2DE-B34A-A343-B102-EB7C54DD2B70}" type="presParOf" srcId="{8A991596-A266-8A42-8745-58EA6B29A6CA}" destId="{2816B590-4BC1-4D42-8EDC-7A57E07BF04A}" srcOrd="1" destOrd="0" presId="urn:microsoft.com/office/officeart/2005/8/layout/vList3"/>
    <dgm:cxn modelId="{870634BF-9AC0-5749-880B-F71753BCB2EA}" type="presParOf" srcId="{5A0CC30A-13B1-484E-AC4C-5CB484154806}" destId="{7CC840B3-0F42-7E4F-96FF-D68063956CE2}" srcOrd="1" destOrd="0" presId="urn:microsoft.com/office/officeart/2005/8/layout/vList3"/>
    <dgm:cxn modelId="{B8CA5A24-BB27-574A-9D34-9B7FB11797C7}" type="presParOf" srcId="{5A0CC30A-13B1-484E-AC4C-5CB484154806}" destId="{9C8ACAAD-5F61-9042-A65B-8EC1F1B5F370}" srcOrd="2" destOrd="0" presId="urn:microsoft.com/office/officeart/2005/8/layout/vList3"/>
    <dgm:cxn modelId="{0E60C9BE-CCDB-084A-85FA-47C78D056A30}" type="presParOf" srcId="{9C8ACAAD-5F61-9042-A65B-8EC1F1B5F370}" destId="{139CED3D-2279-F646-B37B-C9A06B5D1BBD}" srcOrd="0" destOrd="0" presId="urn:microsoft.com/office/officeart/2005/8/layout/vList3"/>
    <dgm:cxn modelId="{E2680F85-E1F0-2E41-A411-BAB3AEF95E04}" type="presParOf" srcId="{9C8ACAAD-5F61-9042-A65B-8EC1F1B5F370}" destId="{3AB567F1-D794-D745-8850-83A4C8C9090B}" srcOrd="1" destOrd="0" presId="urn:microsoft.com/office/officeart/2005/8/layout/vList3"/>
    <dgm:cxn modelId="{314374F3-03A7-FA40-A52E-789B3B706CC6}" type="presParOf" srcId="{5A0CC30A-13B1-484E-AC4C-5CB484154806}" destId="{E7966F97-0DC0-FB40-8C17-286F85D5BA3E}" srcOrd="3" destOrd="0" presId="urn:microsoft.com/office/officeart/2005/8/layout/vList3"/>
    <dgm:cxn modelId="{6B0FC27E-116B-2A4A-986F-6DF8FE82F1D5}" type="presParOf" srcId="{5A0CC30A-13B1-484E-AC4C-5CB484154806}" destId="{42D616A6-6681-3648-9B06-5E07AE201630}" srcOrd="4" destOrd="0" presId="urn:microsoft.com/office/officeart/2005/8/layout/vList3"/>
    <dgm:cxn modelId="{9AECBC19-AF1A-ED4B-A630-A4359D20C1EB}" type="presParOf" srcId="{42D616A6-6681-3648-9B06-5E07AE201630}" destId="{90A67324-BEE7-4645-8354-966D60DE64A8}" srcOrd="0" destOrd="0" presId="urn:microsoft.com/office/officeart/2005/8/layout/vList3"/>
    <dgm:cxn modelId="{360EB78E-0A21-2241-BA49-875B8948E372}" type="presParOf" srcId="{42D616A6-6681-3648-9B06-5E07AE201630}" destId="{E647FB51-45A3-D843-B9AF-C01EFF0CC56F}" srcOrd="1" destOrd="0" presId="urn:microsoft.com/office/officeart/2005/8/layout/vList3"/>
    <dgm:cxn modelId="{E1117A5C-3572-2540-9A77-5E9285D74D41}" type="presParOf" srcId="{5A0CC30A-13B1-484E-AC4C-5CB484154806}" destId="{D4FBAF57-8EA4-5A4E-B5ED-F740C02D41E0}" srcOrd="5" destOrd="0" presId="urn:microsoft.com/office/officeart/2005/8/layout/vList3"/>
    <dgm:cxn modelId="{1B0A6535-BDFC-6240-990C-5648E035DEA3}" type="presParOf" srcId="{5A0CC30A-13B1-484E-AC4C-5CB484154806}" destId="{6E2DF7F2-24CC-F841-91BF-7A87A093B1ED}" srcOrd="6" destOrd="0" presId="urn:microsoft.com/office/officeart/2005/8/layout/vList3"/>
    <dgm:cxn modelId="{031AEAB7-EFFC-1B4C-89A6-44827E43E115}" type="presParOf" srcId="{6E2DF7F2-24CC-F841-91BF-7A87A093B1ED}" destId="{656CD0E5-EE88-754B-8FD8-1BB0730A56D0}" srcOrd="0" destOrd="0" presId="urn:microsoft.com/office/officeart/2005/8/layout/vList3"/>
    <dgm:cxn modelId="{8C9A31C8-42A0-7041-953A-BBE719462162}" type="presParOf" srcId="{6E2DF7F2-24CC-F841-91BF-7A87A093B1ED}" destId="{26732275-97BB-9646-9367-2198961841BB}"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5213E5-198F-4C21-9230-4DE19BF1661C}" type="doc">
      <dgm:prSet loTypeId="urn:microsoft.com/office/officeart/2005/8/layout/target3" loCatId="cycle" qsTypeId="urn:microsoft.com/office/officeart/2005/8/quickstyle/simple2" qsCatId="simple" csTypeId="urn:microsoft.com/office/officeart/2005/8/colors/accent2_1" csCatId="accent2" phldr="1"/>
      <dgm:spPr/>
      <dgm:t>
        <a:bodyPr/>
        <a:lstStyle/>
        <a:p>
          <a:endParaRPr lang="tr-TR"/>
        </a:p>
      </dgm:t>
    </dgm:pt>
    <dgm:pt modelId="{38404952-721B-4A0B-AB13-314A1DC1B0C4}">
      <dgm:prSet phldrT="[Metin]" custT="1"/>
      <dgm:spPr/>
      <dgm:t>
        <a:bodyPr/>
        <a:lstStyle/>
        <a:p>
          <a:r>
            <a:rPr lang="tr-TR" sz="3000" dirty="0">
              <a:latin typeface="Comic Sans MS" panose="030F0702030302020204" pitchFamily="66" charset="0"/>
            </a:rPr>
            <a:t>Davranış nedenlerinin, </a:t>
          </a:r>
        </a:p>
      </dgm:t>
    </dgm:pt>
    <dgm:pt modelId="{FA7FF981-26C7-4E39-A3C3-67A2CD423092}" type="parTrans" cxnId="{CAEE2091-1E99-4AC2-9531-DFE948F8948E}">
      <dgm:prSet/>
      <dgm:spPr/>
      <dgm:t>
        <a:bodyPr/>
        <a:lstStyle/>
        <a:p>
          <a:endParaRPr lang="tr-TR" sz="2800">
            <a:latin typeface="Comic Sans MS" panose="030F0702030302020204" pitchFamily="66" charset="0"/>
          </a:endParaRPr>
        </a:p>
      </dgm:t>
    </dgm:pt>
    <dgm:pt modelId="{A1AB7798-9B6A-40AD-A693-ED1E112363A9}" type="sibTrans" cxnId="{CAEE2091-1E99-4AC2-9531-DFE948F8948E}">
      <dgm:prSet/>
      <dgm:spPr/>
      <dgm:t>
        <a:bodyPr/>
        <a:lstStyle/>
        <a:p>
          <a:endParaRPr lang="tr-TR" sz="2800">
            <a:latin typeface="Comic Sans MS" panose="030F0702030302020204" pitchFamily="66" charset="0"/>
          </a:endParaRPr>
        </a:p>
      </dgm:t>
    </dgm:pt>
    <dgm:pt modelId="{783A6711-7150-4342-8734-1904D6A2B1E1}">
      <dgm:prSet custT="1"/>
      <dgm:spPr/>
      <dgm:t>
        <a:bodyPr/>
        <a:lstStyle/>
        <a:p>
          <a:r>
            <a:rPr lang="tr-TR" sz="3000" dirty="0">
              <a:latin typeface="Comic Sans MS" panose="030F0702030302020204" pitchFamily="66" charset="0"/>
            </a:rPr>
            <a:t>Hangi ortamlarda ortaya çıktığının, </a:t>
          </a:r>
        </a:p>
      </dgm:t>
    </dgm:pt>
    <dgm:pt modelId="{FA3ABC58-5552-7941-900E-B0C67521B32A}" type="parTrans" cxnId="{7F5555A1-FCB1-374F-92FE-30371E18B42F}">
      <dgm:prSet/>
      <dgm:spPr/>
      <dgm:t>
        <a:bodyPr/>
        <a:lstStyle/>
        <a:p>
          <a:endParaRPr lang="tr-TR"/>
        </a:p>
      </dgm:t>
    </dgm:pt>
    <dgm:pt modelId="{F4D4EDF7-7FE6-5C4A-B942-5AAEE3E3CE9E}" type="sibTrans" cxnId="{7F5555A1-FCB1-374F-92FE-30371E18B42F}">
      <dgm:prSet/>
      <dgm:spPr/>
      <dgm:t>
        <a:bodyPr/>
        <a:lstStyle/>
        <a:p>
          <a:endParaRPr lang="tr-TR"/>
        </a:p>
      </dgm:t>
    </dgm:pt>
    <dgm:pt modelId="{FC7C5DA0-FA5A-154B-99E6-1BAA965E4A2F}">
      <dgm:prSet custT="1"/>
      <dgm:spPr/>
      <dgm:t>
        <a:bodyPr/>
        <a:lstStyle/>
        <a:p>
          <a:r>
            <a:rPr lang="tr-TR" sz="3000" dirty="0">
              <a:latin typeface="Comic Sans MS" panose="030F0702030302020204" pitchFamily="66" charset="0"/>
            </a:rPr>
            <a:t>Çocuğun davranış sonucunda elde ettiklerinin neler olduğunun, </a:t>
          </a:r>
        </a:p>
      </dgm:t>
    </dgm:pt>
    <dgm:pt modelId="{5DB54BDF-0BDB-1641-B678-B9EA38E8F95C}" type="parTrans" cxnId="{140684FD-747C-174D-BF97-C49470A8176B}">
      <dgm:prSet/>
      <dgm:spPr/>
      <dgm:t>
        <a:bodyPr/>
        <a:lstStyle/>
        <a:p>
          <a:endParaRPr lang="tr-TR"/>
        </a:p>
      </dgm:t>
    </dgm:pt>
    <dgm:pt modelId="{84E5C79E-7574-7740-A0AB-807731A007A9}" type="sibTrans" cxnId="{140684FD-747C-174D-BF97-C49470A8176B}">
      <dgm:prSet/>
      <dgm:spPr/>
      <dgm:t>
        <a:bodyPr/>
        <a:lstStyle/>
        <a:p>
          <a:endParaRPr lang="tr-TR"/>
        </a:p>
      </dgm:t>
    </dgm:pt>
    <dgm:pt modelId="{42832AC4-2947-1349-8601-115464AA1A91}">
      <dgm:prSet custT="1"/>
      <dgm:spPr/>
      <dgm:t>
        <a:bodyPr/>
        <a:lstStyle/>
        <a:p>
          <a:r>
            <a:rPr lang="tr-TR" sz="3000" dirty="0">
              <a:latin typeface="Comic Sans MS" panose="030F0702030302020204" pitchFamily="66" charset="0"/>
            </a:rPr>
            <a:t>Bu davranışın çocuk için anlamının ne olduğunun</a:t>
          </a:r>
        </a:p>
      </dgm:t>
    </dgm:pt>
    <dgm:pt modelId="{2649FD86-7252-8347-9AAB-A4115E3826C6}" type="parTrans" cxnId="{FB633B4E-AD89-6D4C-BE12-4390397F5B92}">
      <dgm:prSet/>
      <dgm:spPr/>
      <dgm:t>
        <a:bodyPr/>
        <a:lstStyle/>
        <a:p>
          <a:endParaRPr lang="tr-TR"/>
        </a:p>
      </dgm:t>
    </dgm:pt>
    <dgm:pt modelId="{CE875693-5086-DB4F-AD7E-95B78CD7CE62}" type="sibTrans" cxnId="{FB633B4E-AD89-6D4C-BE12-4390397F5B92}">
      <dgm:prSet/>
      <dgm:spPr/>
      <dgm:t>
        <a:bodyPr/>
        <a:lstStyle/>
        <a:p>
          <a:endParaRPr lang="tr-TR"/>
        </a:p>
      </dgm:t>
    </dgm:pt>
    <dgm:pt modelId="{E8D5B6B5-7B30-FB47-BA55-6C414B0C0DAA}" type="pres">
      <dgm:prSet presAssocID="{565213E5-198F-4C21-9230-4DE19BF1661C}" presName="Name0" presStyleCnt="0">
        <dgm:presLayoutVars>
          <dgm:chMax val="7"/>
          <dgm:dir/>
          <dgm:animLvl val="lvl"/>
          <dgm:resizeHandles val="exact"/>
        </dgm:presLayoutVars>
      </dgm:prSet>
      <dgm:spPr/>
    </dgm:pt>
    <dgm:pt modelId="{1970EBB8-A262-5E41-8B4A-461045AF898B}" type="pres">
      <dgm:prSet presAssocID="{38404952-721B-4A0B-AB13-314A1DC1B0C4}" presName="circle1" presStyleLbl="node1" presStyleIdx="0" presStyleCnt="4"/>
      <dgm:spPr/>
    </dgm:pt>
    <dgm:pt modelId="{BA5722F2-A805-B149-95F9-C552B17A9FC9}" type="pres">
      <dgm:prSet presAssocID="{38404952-721B-4A0B-AB13-314A1DC1B0C4}" presName="space" presStyleCnt="0"/>
      <dgm:spPr/>
    </dgm:pt>
    <dgm:pt modelId="{E4EED0ED-A9BC-B447-88EB-DF58A926BAC8}" type="pres">
      <dgm:prSet presAssocID="{38404952-721B-4A0B-AB13-314A1DC1B0C4}" presName="rect1" presStyleLbl="alignAcc1" presStyleIdx="0" presStyleCnt="4"/>
      <dgm:spPr/>
    </dgm:pt>
    <dgm:pt modelId="{7AFB8313-9975-AA4C-9E04-42C15942B8C9}" type="pres">
      <dgm:prSet presAssocID="{783A6711-7150-4342-8734-1904D6A2B1E1}" presName="vertSpace2" presStyleLbl="node1" presStyleIdx="0" presStyleCnt="4"/>
      <dgm:spPr/>
    </dgm:pt>
    <dgm:pt modelId="{5C47D2EE-DA91-BB42-B81D-CB0D8972488E}" type="pres">
      <dgm:prSet presAssocID="{783A6711-7150-4342-8734-1904D6A2B1E1}" presName="circle2" presStyleLbl="node1" presStyleIdx="1" presStyleCnt="4"/>
      <dgm:spPr/>
    </dgm:pt>
    <dgm:pt modelId="{A38F7B39-2D08-FF4F-9CA7-5310EF5E3B88}" type="pres">
      <dgm:prSet presAssocID="{783A6711-7150-4342-8734-1904D6A2B1E1}" presName="rect2" presStyleLbl="alignAcc1" presStyleIdx="1" presStyleCnt="4"/>
      <dgm:spPr/>
    </dgm:pt>
    <dgm:pt modelId="{5FFE1621-9C3E-4446-A7AE-7AE14E242ED0}" type="pres">
      <dgm:prSet presAssocID="{FC7C5DA0-FA5A-154B-99E6-1BAA965E4A2F}" presName="vertSpace3" presStyleLbl="node1" presStyleIdx="1" presStyleCnt="4"/>
      <dgm:spPr/>
    </dgm:pt>
    <dgm:pt modelId="{6EFB2436-D1B0-0A40-97B2-93668AA541EE}" type="pres">
      <dgm:prSet presAssocID="{FC7C5DA0-FA5A-154B-99E6-1BAA965E4A2F}" presName="circle3" presStyleLbl="node1" presStyleIdx="2" presStyleCnt="4"/>
      <dgm:spPr/>
    </dgm:pt>
    <dgm:pt modelId="{6C8F53F0-E1B1-D04D-A57B-5EF4F735C6E0}" type="pres">
      <dgm:prSet presAssocID="{FC7C5DA0-FA5A-154B-99E6-1BAA965E4A2F}" presName="rect3" presStyleLbl="alignAcc1" presStyleIdx="2" presStyleCnt="4"/>
      <dgm:spPr/>
    </dgm:pt>
    <dgm:pt modelId="{7CCF20E0-B0CD-8842-ABA3-677F524F98FF}" type="pres">
      <dgm:prSet presAssocID="{42832AC4-2947-1349-8601-115464AA1A91}" presName="vertSpace4" presStyleLbl="node1" presStyleIdx="2" presStyleCnt="4"/>
      <dgm:spPr/>
    </dgm:pt>
    <dgm:pt modelId="{8E265FD3-CA3E-8348-8E08-4874FD3A4E98}" type="pres">
      <dgm:prSet presAssocID="{42832AC4-2947-1349-8601-115464AA1A91}" presName="circle4" presStyleLbl="node1" presStyleIdx="3" presStyleCnt="4"/>
      <dgm:spPr/>
    </dgm:pt>
    <dgm:pt modelId="{95B4BD95-6176-AF43-9B10-C94B8652B28B}" type="pres">
      <dgm:prSet presAssocID="{42832AC4-2947-1349-8601-115464AA1A91}" presName="rect4" presStyleLbl="alignAcc1" presStyleIdx="3" presStyleCnt="4"/>
      <dgm:spPr/>
    </dgm:pt>
    <dgm:pt modelId="{1D8721DA-A01A-2C4D-8AA7-186CAF86BCE5}" type="pres">
      <dgm:prSet presAssocID="{38404952-721B-4A0B-AB13-314A1DC1B0C4}" presName="rect1ParTxNoCh" presStyleLbl="alignAcc1" presStyleIdx="3" presStyleCnt="4">
        <dgm:presLayoutVars>
          <dgm:chMax val="1"/>
          <dgm:bulletEnabled val="1"/>
        </dgm:presLayoutVars>
      </dgm:prSet>
      <dgm:spPr/>
    </dgm:pt>
    <dgm:pt modelId="{56BFB773-2DDC-5543-B379-938776B2D690}" type="pres">
      <dgm:prSet presAssocID="{783A6711-7150-4342-8734-1904D6A2B1E1}" presName="rect2ParTxNoCh" presStyleLbl="alignAcc1" presStyleIdx="3" presStyleCnt="4">
        <dgm:presLayoutVars>
          <dgm:chMax val="1"/>
          <dgm:bulletEnabled val="1"/>
        </dgm:presLayoutVars>
      </dgm:prSet>
      <dgm:spPr/>
    </dgm:pt>
    <dgm:pt modelId="{CC3DA552-7DED-6C4B-A08E-7AB436ECF90C}" type="pres">
      <dgm:prSet presAssocID="{FC7C5DA0-FA5A-154B-99E6-1BAA965E4A2F}" presName="rect3ParTxNoCh" presStyleLbl="alignAcc1" presStyleIdx="3" presStyleCnt="4">
        <dgm:presLayoutVars>
          <dgm:chMax val="1"/>
          <dgm:bulletEnabled val="1"/>
        </dgm:presLayoutVars>
      </dgm:prSet>
      <dgm:spPr/>
    </dgm:pt>
    <dgm:pt modelId="{DCEA17FD-C1C0-F64C-9A68-45D9E4ECCF18}" type="pres">
      <dgm:prSet presAssocID="{42832AC4-2947-1349-8601-115464AA1A91}" presName="rect4ParTxNoCh" presStyleLbl="alignAcc1" presStyleIdx="3" presStyleCnt="4">
        <dgm:presLayoutVars>
          <dgm:chMax val="1"/>
          <dgm:bulletEnabled val="1"/>
        </dgm:presLayoutVars>
      </dgm:prSet>
      <dgm:spPr/>
    </dgm:pt>
  </dgm:ptLst>
  <dgm:cxnLst>
    <dgm:cxn modelId="{FB633B4E-AD89-6D4C-BE12-4390397F5B92}" srcId="{565213E5-198F-4C21-9230-4DE19BF1661C}" destId="{42832AC4-2947-1349-8601-115464AA1A91}" srcOrd="3" destOrd="0" parTransId="{2649FD86-7252-8347-9AAB-A4115E3826C6}" sibTransId="{CE875693-5086-DB4F-AD7E-95B78CD7CE62}"/>
    <dgm:cxn modelId="{7ECB3478-DCEB-634F-A9D2-8ACB2E08CE8C}" type="presOf" srcId="{565213E5-198F-4C21-9230-4DE19BF1661C}" destId="{E8D5B6B5-7B30-FB47-BA55-6C414B0C0DAA}" srcOrd="0" destOrd="0" presId="urn:microsoft.com/office/officeart/2005/8/layout/target3"/>
    <dgm:cxn modelId="{CAEE2091-1E99-4AC2-9531-DFE948F8948E}" srcId="{565213E5-198F-4C21-9230-4DE19BF1661C}" destId="{38404952-721B-4A0B-AB13-314A1DC1B0C4}" srcOrd="0" destOrd="0" parTransId="{FA7FF981-26C7-4E39-A3C3-67A2CD423092}" sibTransId="{A1AB7798-9B6A-40AD-A693-ED1E112363A9}"/>
    <dgm:cxn modelId="{7F5555A1-FCB1-374F-92FE-30371E18B42F}" srcId="{565213E5-198F-4C21-9230-4DE19BF1661C}" destId="{783A6711-7150-4342-8734-1904D6A2B1E1}" srcOrd="1" destOrd="0" parTransId="{FA3ABC58-5552-7941-900E-B0C67521B32A}" sibTransId="{F4D4EDF7-7FE6-5C4A-B942-5AAEE3E3CE9E}"/>
    <dgm:cxn modelId="{500493A7-64AB-AF4B-B465-C7744B64F7FD}" type="presOf" srcId="{FC7C5DA0-FA5A-154B-99E6-1BAA965E4A2F}" destId="{CC3DA552-7DED-6C4B-A08E-7AB436ECF90C}" srcOrd="1" destOrd="0" presId="urn:microsoft.com/office/officeart/2005/8/layout/target3"/>
    <dgm:cxn modelId="{634605AD-6AAA-014D-8884-8250DA75AEEB}" type="presOf" srcId="{38404952-721B-4A0B-AB13-314A1DC1B0C4}" destId="{E4EED0ED-A9BC-B447-88EB-DF58A926BAC8}" srcOrd="0" destOrd="0" presId="urn:microsoft.com/office/officeart/2005/8/layout/target3"/>
    <dgm:cxn modelId="{9B1877AD-06CD-344F-932D-22867555AE99}" type="presOf" srcId="{38404952-721B-4A0B-AB13-314A1DC1B0C4}" destId="{1D8721DA-A01A-2C4D-8AA7-186CAF86BCE5}" srcOrd="1" destOrd="0" presId="urn:microsoft.com/office/officeart/2005/8/layout/target3"/>
    <dgm:cxn modelId="{5D03BEB2-F471-C345-A3BA-4F0A7CCD04B5}" type="presOf" srcId="{783A6711-7150-4342-8734-1904D6A2B1E1}" destId="{A38F7B39-2D08-FF4F-9CA7-5310EF5E3B88}" srcOrd="0" destOrd="0" presId="urn:microsoft.com/office/officeart/2005/8/layout/target3"/>
    <dgm:cxn modelId="{2E7CE4B2-73FF-BB49-9C80-DAF378C89646}" type="presOf" srcId="{783A6711-7150-4342-8734-1904D6A2B1E1}" destId="{56BFB773-2DDC-5543-B379-938776B2D690}" srcOrd="1" destOrd="0" presId="urn:microsoft.com/office/officeart/2005/8/layout/target3"/>
    <dgm:cxn modelId="{5BA3BBE0-BAD5-3144-A4F6-F15E43B2F18C}" type="presOf" srcId="{FC7C5DA0-FA5A-154B-99E6-1BAA965E4A2F}" destId="{6C8F53F0-E1B1-D04D-A57B-5EF4F735C6E0}" srcOrd="0" destOrd="0" presId="urn:microsoft.com/office/officeart/2005/8/layout/target3"/>
    <dgm:cxn modelId="{404B88ED-0113-A343-8F77-565166551DDA}" type="presOf" srcId="{42832AC4-2947-1349-8601-115464AA1A91}" destId="{DCEA17FD-C1C0-F64C-9A68-45D9E4ECCF18}" srcOrd="1" destOrd="0" presId="urn:microsoft.com/office/officeart/2005/8/layout/target3"/>
    <dgm:cxn modelId="{4769FDFA-6840-544F-896D-85CE26A4B48E}" type="presOf" srcId="{42832AC4-2947-1349-8601-115464AA1A91}" destId="{95B4BD95-6176-AF43-9B10-C94B8652B28B}" srcOrd="0" destOrd="0" presId="urn:microsoft.com/office/officeart/2005/8/layout/target3"/>
    <dgm:cxn modelId="{140684FD-747C-174D-BF97-C49470A8176B}" srcId="{565213E5-198F-4C21-9230-4DE19BF1661C}" destId="{FC7C5DA0-FA5A-154B-99E6-1BAA965E4A2F}" srcOrd="2" destOrd="0" parTransId="{5DB54BDF-0BDB-1641-B678-B9EA38E8F95C}" sibTransId="{84E5C79E-7574-7740-A0AB-807731A007A9}"/>
    <dgm:cxn modelId="{571B29A3-52F8-6B41-B9D3-8F6122DC7B0A}" type="presParOf" srcId="{E8D5B6B5-7B30-FB47-BA55-6C414B0C0DAA}" destId="{1970EBB8-A262-5E41-8B4A-461045AF898B}" srcOrd="0" destOrd="0" presId="urn:microsoft.com/office/officeart/2005/8/layout/target3"/>
    <dgm:cxn modelId="{4BA44E2C-9245-AF44-839F-6A7309C41FC3}" type="presParOf" srcId="{E8D5B6B5-7B30-FB47-BA55-6C414B0C0DAA}" destId="{BA5722F2-A805-B149-95F9-C552B17A9FC9}" srcOrd="1" destOrd="0" presId="urn:microsoft.com/office/officeart/2005/8/layout/target3"/>
    <dgm:cxn modelId="{5CD1BE0D-F8B9-7448-85B4-9B68B21E974B}" type="presParOf" srcId="{E8D5B6B5-7B30-FB47-BA55-6C414B0C0DAA}" destId="{E4EED0ED-A9BC-B447-88EB-DF58A926BAC8}" srcOrd="2" destOrd="0" presId="urn:microsoft.com/office/officeart/2005/8/layout/target3"/>
    <dgm:cxn modelId="{DED9730E-3996-1D45-8668-B3C8A8600BBB}" type="presParOf" srcId="{E8D5B6B5-7B30-FB47-BA55-6C414B0C0DAA}" destId="{7AFB8313-9975-AA4C-9E04-42C15942B8C9}" srcOrd="3" destOrd="0" presId="urn:microsoft.com/office/officeart/2005/8/layout/target3"/>
    <dgm:cxn modelId="{B7836E40-0EE6-0D4A-96B1-B17BA0ECC90B}" type="presParOf" srcId="{E8D5B6B5-7B30-FB47-BA55-6C414B0C0DAA}" destId="{5C47D2EE-DA91-BB42-B81D-CB0D8972488E}" srcOrd="4" destOrd="0" presId="urn:microsoft.com/office/officeart/2005/8/layout/target3"/>
    <dgm:cxn modelId="{FA4ECC75-1032-2E46-82AA-D98AD03B57C5}" type="presParOf" srcId="{E8D5B6B5-7B30-FB47-BA55-6C414B0C0DAA}" destId="{A38F7B39-2D08-FF4F-9CA7-5310EF5E3B88}" srcOrd="5" destOrd="0" presId="urn:microsoft.com/office/officeart/2005/8/layout/target3"/>
    <dgm:cxn modelId="{D8BB19AE-2062-4E46-A29F-5905780EEEA9}" type="presParOf" srcId="{E8D5B6B5-7B30-FB47-BA55-6C414B0C0DAA}" destId="{5FFE1621-9C3E-4446-A7AE-7AE14E242ED0}" srcOrd="6" destOrd="0" presId="urn:microsoft.com/office/officeart/2005/8/layout/target3"/>
    <dgm:cxn modelId="{D1D1009A-9F7E-4444-AD7B-23C5EFE2D828}" type="presParOf" srcId="{E8D5B6B5-7B30-FB47-BA55-6C414B0C0DAA}" destId="{6EFB2436-D1B0-0A40-97B2-93668AA541EE}" srcOrd="7" destOrd="0" presId="urn:microsoft.com/office/officeart/2005/8/layout/target3"/>
    <dgm:cxn modelId="{AD9468C4-47B8-9B4B-B4C0-08D59E3F0643}" type="presParOf" srcId="{E8D5B6B5-7B30-FB47-BA55-6C414B0C0DAA}" destId="{6C8F53F0-E1B1-D04D-A57B-5EF4F735C6E0}" srcOrd="8" destOrd="0" presId="urn:microsoft.com/office/officeart/2005/8/layout/target3"/>
    <dgm:cxn modelId="{D9DE8488-BF2E-D041-8D4D-1FD220C5F233}" type="presParOf" srcId="{E8D5B6B5-7B30-FB47-BA55-6C414B0C0DAA}" destId="{7CCF20E0-B0CD-8842-ABA3-677F524F98FF}" srcOrd="9" destOrd="0" presId="urn:microsoft.com/office/officeart/2005/8/layout/target3"/>
    <dgm:cxn modelId="{DDD0F047-CDC9-0F49-BDC9-3F0961A4AAB6}" type="presParOf" srcId="{E8D5B6B5-7B30-FB47-BA55-6C414B0C0DAA}" destId="{8E265FD3-CA3E-8348-8E08-4874FD3A4E98}" srcOrd="10" destOrd="0" presId="urn:microsoft.com/office/officeart/2005/8/layout/target3"/>
    <dgm:cxn modelId="{79CBCAA4-F0D3-AD47-8966-BC5E3E8ACC60}" type="presParOf" srcId="{E8D5B6B5-7B30-FB47-BA55-6C414B0C0DAA}" destId="{95B4BD95-6176-AF43-9B10-C94B8652B28B}" srcOrd="11" destOrd="0" presId="urn:microsoft.com/office/officeart/2005/8/layout/target3"/>
    <dgm:cxn modelId="{F2409BE7-8040-514D-A0F7-DFF63399739F}" type="presParOf" srcId="{E8D5B6B5-7B30-FB47-BA55-6C414B0C0DAA}" destId="{1D8721DA-A01A-2C4D-8AA7-186CAF86BCE5}" srcOrd="12" destOrd="0" presId="urn:microsoft.com/office/officeart/2005/8/layout/target3"/>
    <dgm:cxn modelId="{0318F6EC-ABD9-4147-9A4D-E57844AAB2A2}" type="presParOf" srcId="{E8D5B6B5-7B30-FB47-BA55-6C414B0C0DAA}" destId="{56BFB773-2DDC-5543-B379-938776B2D690}" srcOrd="13" destOrd="0" presId="urn:microsoft.com/office/officeart/2005/8/layout/target3"/>
    <dgm:cxn modelId="{FDB267A5-D692-E94A-90EA-51C49879011E}" type="presParOf" srcId="{E8D5B6B5-7B30-FB47-BA55-6C414B0C0DAA}" destId="{CC3DA552-7DED-6C4B-A08E-7AB436ECF90C}" srcOrd="14" destOrd="0" presId="urn:microsoft.com/office/officeart/2005/8/layout/target3"/>
    <dgm:cxn modelId="{91E01F90-1664-7E46-9AC2-2EE74A49023B}" type="presParOf" srcId="{E8D5B6B5-7B30-FB47-BA55-6C414B0C0DAA}" destId="{DCEA17FD-C1C0-F64C-9A68-45D9E4ECCF18}"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234BAB8-2BA4-43C2-958E-626EEDA9C6A2}" type="doc">
      <dgm:prSet loTypeId="urn:microsoft.com/office/officeart/2005/8/layout/chevron2" loCatId="list" qsTypeId="urn:microsoft.com/office/officeart/2005/8/quickstyle/simple1" qsCatId="simple" csTypeId="urn:microsoft.com/office/officeart/2005/8/colors/accent2_1" csCatId="accent2" phldr="1"/>
      <dgm:spPr/>
      <dgm:t>
        <a:bodyPr/>
        <a:lstStyle/>
        <a:p>
          <a:endParaRPr lang="tr-TR"/>
        </a:p>
      </dgm:t>
    </dgm:pt>
    <dgm:pt modelId="{4F12D78A-6CF9-4C8E-B195-46536F11742E}">
      <dgm:prSet phldrT="[Metin]" phldr="1" custT="1"/>
      <dgm:spPr/>
      <dgm:t>
        <a:bodyPr/>
        <a:lstStyle/>
        <a:p>
          <a:endParaRPr lang="tr-TR" sz="1600" dirty="0">
            <a:latin typeface="Comic Sans MS" panose="030F0702030302020204" pitchFamily="66" charset="0"/>
          </a:endParaRPr>
        </a:p>
      </dgm:t>
    </dgm:pt>
    <dgm:pt modelId="{DCCB1F9C-4D31-4206-89E4-0BBD8F8C5C44}" type="parTrans" cxnId="{5FE5F728-810C-4DE8-BE21-B1BB766175EF}">
      <dgm:prSet/>
      <dgm:spPr/>
      <dgm:t>
        <a:bodyPr/>
        <a:lstStyle/>
        <a:p>
          <a:endParaRPr lang="tr-TR" sz="2800">
            <a:latin typeface="Comic Sans MS" panose="030F0702030302020204" pitchFamily="66" charset="0"/>
          </a:endParaRPr>
        </a:p>
      </dgm:t>
    </dgm:pt>
    <dgm:pt modelId="{0099503C-8714-4BF1-93A7-D465C5C58811}" type="sibTrans" cxnId="{5FE5F728-810C-4DE8-BE21-B1BB766175EF}">
      <dgm:prSet/>
      <dgm:spPr/>
      <dgm:t>
        <a:bodyPr/>
        <a:lstStyle/>
        <a:p>
          <a:endParaRPr lang="tr-TR" sz="2800">
            <a:latin typeface="Comic Sans MS" panose="030F0702030302020204" pitchFamily="66" charset="0"/>
          </a:endParaRPr>
        </a:p>
      </dgm:t>
    </dgm:pt>
    <dgm:pt modelId="{499BE6A0-BF54-43F8-9316-4FCAAFF488A1}">
      <dgm:prSet phldrT="[Metin]" custT="1"/>
      <dgm:spPr/>
      <dgm:t>
        <a:bodyPr/>
        <a:lstStyle/>
        <a:p>
          <a:pPr algn="just"/>
          <a:r>
            <a:rPr lang="tr-TR" sz="2800" dirty="0">
              <a:latin typeface="Comic Sans MS" panose="030F0702030302020204" pitchFamily="66" charset="0"/>
            </a:rPr>
            <a:t>Öğretim ortamları çocukları motive edecek, onları öğrenmeye özendirecek şekilde düzenlenmelidir. </a:t>
          </a:r>
        </a:p>
      </dgm:t>
    </dgm:pt>
    <dgm:pt modelId="{A46305AF-D08A-49A7-91C3-136A2A15EB1C}" type="parTrans" cxnId="{8F8D37EB-395E-4B2A-B51D-159748B1F571}">
      <dgm:prSet/>
      <dgm:spPr/>
      <dgm:t>
        <a:bodyPr/>
        <a:lstStyle/>
        <a:p>
          <a:endParaRPr lang="tr-TR" sz="2800">
            <a:latin typeface="Comic Sans MS" panose="030F0702030302020204" pitchFamily="66" charset="0"/>
          </a:endParaRPr>
        </a:p>
      </dgm:t>
    </dgm:pt>
    <dgm:pt modelId="{F10DF0EC-16D0-4E5D-8929-B4CC925E2768}" type="sibTrans" cxnId="{8F8D37EB-395E-4B2A-B51D-159748B1F571}">
      <dgm:prSet/>
      <dgm:spPr/>
      <dgm:t>
        <a:bodyPr/>
        <a:lstStyle/>
        <a:p>
          <a:endParaRPr lang="tr-TR" sz="2800">
            <a:latin typeface="Comic Sans MS" panose="030F0702030302020204" pitchFamily="66" charset="0"/>
          </a:endParaRPr>
        </a:p>
      </dgm:t>
    </dgm:pt>
    <dgm:pt modelId="{6518323C-B6A0-4729-A77E-C75F1081F472}">
      <dgm:prSet phldrT="[Metin]" phldr="1" custT="1"/>
      <dgm:spPr/>
      <dgm:t>
        <a:bodyPr/>
        <a:lstStyle/>
        <a:p>
          <a:endParaRPr lang="tr-TR" sz="1600" dirty="0">
            <a:latin typeface="Comic Sans MS" panose="030F0702030302020204" pitchFamily="66" charset="0"/>
          </a:endParaRPr>
        </a:p>
      </dgm:t>
    </dgm:pt>
    <dgm:pt modelId="{CB6099EC-5C44-4D51-AE4A-3072307119EF}" type="parTrans" cxnId="{7C485B4F-7E47-46B0-B254-5AFCD4F4F5C3}">
      <dgm:prSet/>
      <dgm:spPr/>
      <dgm:t>
        <a:bodyPr/>
        <a:lstStyle/>
        <a:p>
          <a:endParaRPr lang="tr-TR" sz="2800">
            <a:latin typeface="Comic Sans MS" panose="030F0702030302020204" pitchFamily="66" charset="0"/>
          </a:endParaRPr>
        </a:p>
      </dgm:t>
    </dgm:pt>
    <dgm:pt modelId="{F5A12210-3280-4693-9D13-B8885C61D75B}" type="sibTrans" cxnId="{7C485B4F-7E47-46B0-B254-5AFCD4F4F5C3}">
      <dgm:prSet/>
      <dgm:spPr/>
      <dgm:t>
        <a:bodyPr/>
        <a:lstStyle/>
        <a:p>
          <a:endParaRPr lang="tr-TR" sz="2800">
            <a:latin typeface="Comic Sans MS" panose="030F0702030302020204" pitchFamily="66" charset="0"/>
          </a:endParaRPr>
        </a:p>
      </dgm:t>
    </dgm:pt>
    <dgm:pt modelId="{11E0E22A-105D-45C6-8142-F5539944F7BB}">
      <dgm:prSet phldrT="[Metin]" custT="1"/>
      <dgm:spPr/>
      <dgm:t>
        <a:bodyPr/>
        <a:lstStyle/>
        <a:p>
          <a:pPr algn="just"/>
          <a:r>
            <a:rPr lang="tr-TR" sz="2800" dirty="0">
              <a:latin typeface="Comic Sans MS" panose="030F0702030302020204" pitchFamily="66" charset="0"/>
            </a:rPr>
            <a:t>Sınıf içinde iletişim ve etkileşim sürekli ve etkili olmalıdır.</a:t>
          </a:r>
        </a:p>
      </dgm:t>
    </dgm:pt>
    <dgm:pt modelId="{831ECC2F-7FDF-4DD7-A220-E6059F8B5125}" type="parTrans" cxnId="{5C2DE6EE-D02D-46C8-9540-4904027E1494}">
      <dgm:prSet/>
      <dgm:spPr/>
      <dgm:t>
        <a:bodyPr/>
        <a:lstStyle/>
        <a:p>
          <a:endParaRPr lang="tr-TR" sz="2800">
            <a:latin typeface="Comic Sans MS" panose="030F0702030302020204" pitchFamily="66" charset="0"/>
          </a:endParaRPr>
        </a:p>
      </dgm:t>
    </dgm:pt>
    <dgm:pt modelId="{8C685145-4AF8-4A53-82F5-C42706174488}" type="sibTrans" cxnId="{5C2DE6EE-D02D-46C8-9540-4904027E1494}">
      <dgm:prSet/>
      <dgm:spPr/>
      <dgm:t>
        <a:bodyPr/>
        <a:lstStyle/>
        <a:p>
          <a:endParaRPr lang="tr-TR" sz="2800">
            <a:latin typeface="Comic Sans MS" panose="030F0702030302020204" pitchFamily="66" charset="0"/>
          </a:endParaRPr>
        </a:p>
      </dgm:t>
    </dgm:pt>
    <dgm:pt modelId="{1CED0EAF-0BAB-4F7E-B7E3-CF85C29E4D51}">
      <dgm:prSet phldrT="[Metin]" phldr="1" custT="1"/>
      <dgm:spPr/>
      <dgm:t>
        <a:bodyPr/>
        <a:lstStyle/>
        <a:p>
          <a:endParaRPr lang="tr-TR" sz="1600" dirty="0">
            <a:latin typeface="Comic Sans MS" panose="030F0702030302020204" pitchFamily="66" charset="0"/>
          </a:endParaRPr>
        </a:p>
      </dgm:t>
    </dgm:pt>
    <dgm:pt modelId="{82D34A89-3E29-4A80-BB8E-7174F2729F78}" type="parTrans" cxnId="{F88F115F-23EC-4382-B097-D09F2420C13A}">
      <dgm:prSet/>
      <dgm:spPr/>
      <dgm:t>
        <a:bodyPr/>
        <a:lstStyle/>
        <a:p>
          <a:endParaRPr lang="tr-TR" sz="2800">
            <a:latin typeface="Comic Sans MS" panose="030F0702030302020204" pitchFamily="66" charset="0"/>
          </a:endParaRPr>
        </a:p>
      </dgm:t>
    </dgm:pt>
    <dgm:pt modelId="{FA9DD296-DF5F-4900-B35D-871B04C3D47D}" type="sibTrans" cxnId="{F88F115F-23EC-4382-B097-D09F2420C13A}">
      <dgm:prSet/>
      <dgm:spPr/>
      <dgm:t>
        <a:bodyPr/>
        <a:lstStyle/>
        <a:p>
          <a:endParaRPr lang="tr-TR" sz="2800">
            <a:latin typeface="Comic Sans MS" panose="030F0702030302020204" pitchFamily="66" charset="0"/>
          </a:endParaRPr>
        </a:p>
      </dgm:t>
    </dgm:pt>
    <dgm:pt modelId="{240C331E-ED1E-42F1-BEDD-91CA762438F9}">
      <dgm:prSet phldrT="[Metin]" custT="1"/>
      <dgm:spPr/>
      <dgm:t>
        <a:bodyPr/>
        <a:lstStyle/>
        <a:p>
          <a:pPr algn="just"/>
          <a:r>
            <a:rPr lang="tr-TR" sz="2800" dirty="0">
              <a:latin typeface="Comic Sans MS" panose="030F0702030302020204" pitchFamily="66" charset="0"/>
            </a:rPr>
            <a:t>Etkili öğretim yöntemlerine ağırlık verilmelidir.</a:t>
          </a:r>
        </a:p>
      </dgm:t>
    </dgm:pt>
    <dgm:pt modelId="{C89122D2-2A04-4A09-A595-305F90A0F391}" type="parTrans" cxnId="{9090E836-AB9B-4E89-8446-94ED9AD448EE}">
      <dgm:prSet/>
      <dgm:spPr/>
      <dgm:t>
        <a:bodyPr/>
        <a:lstStyle/>
        <a:p>
          <a:endParaRPr lang="tr-TR" sz="2800">
            <a:latin typeface="Comic Sans MS" panose="030F0702030302020204" pitchFamily="66" charset="0"/>
          </a:endParaRPr>
        </a:p>
      </dgm:t>
    </dgm:pt>
    <dgm:pt modelId="{F521961C-CB52-4017-BC78-557E98F67625}" type="sibTrans" cxnId="{9090E836-AB9B-4E89-8446-94ED9AD448EE}">
      <dgm:prSet/>
      <dgm:spPr/>
      <dgm:t>
        <a:bodyPr/>
        <a:lstStyle/>
        <a:p>
          <a:endParaRPr lang="tr-TR" sz="2800">
            <a:latin typeface="Comic Sans MS" panose="030F0702030302020204" pitchFamily="66" charset="0"/>
          </a:endParaRPr>
        </a:p>
      </dgm:t>
    </dgm:pt>
    <dgm:pt modelId="{E0C5EE1D-B807-4E61-A851-6E558D8481E3}">
      <dgm:prSet custT="1"/>
      <dgm:spPr/>
      <dgm:t>
        <a:bodyPr/>
        <a:lstStyle/>
        <a:p>
          <a:endParaRPr lang="tr-TR" sz="2800">
            <a:latin typeface="Comic Sans MS" panose="030F0702030302020204" pitchFamily="66" charset="0"/>
          </a:endParaRPr>
        </a:p>
      </dgm:t>
    </dgm:pt>
    <dgm:pt modelId="{D234A511-5E22-474F-8F6D-74D93FFD8E46}" type="parTrans" cxnId="{72B82E35-088B-4CF2-B1CB-479FFF38AB90}">
      <dgm:prSet/>
      <dgm:spPr/>
      <dgm:t>
        <a:bodyPr/>
        <a:lstStyle/>
        <a:p>
          <a:endParaRPr lang="tr-TR" sz="2800">
            <a:latin typeface="Comic Sans MS" panose="030F0702030302020204" pitchFamily="66" charset="0"/>
          </a:endParaRPr>
        </a:p>
      </dgm:t>
    </dgm:pt>
    <dgm:pt modelId="{60372E12-8327-469D-9285-E07D5A5C5533}" type="sibTrans" cxnId="{72B82E35-088B-4CF2-B1CB-479FFF38AB90}">
      <dgm:prSet/>
      <dgm:spPr/>
      <dgm:t>
        <a:bodyPr/>
        <a:lstStyle/>
        <a:p>
          <a:endParaRPr lang="tr-TR" sz="2800">
            <a:latin typeface="Comic Sans MS" panose="030F0702030302020204" pitchFamily="66" charset="0"/>
          </a:endParaRPr>
        </a:p>
      </dgm:t>
    </dgm:pt>
    <dgm:pt modelId="{E2DA73CC-7C2C-4EA8-BB24-14756DC68B68}">
      <dgm:prSet custT="1"/>
      <dgm:spPr/>
      <dgm:t>
        <a:bodyPr/>
        <a:lstStyle/>
        <a:p>
          <a:pPr algn="just"/>
          <a:r>
            <a:rPr lang="tr-TR" sz="2800" dirty="0">
              <a:latin typeface="Comic Sans MS" panose="030F0702030302020204" pitchFamily="66" charset="0"/>
            </a:rPr>
            <a:t>Konulan kurallar sadece sınıfta değil, okulun tüm mekanlarında kullanılmalıdır.</a:t>
          </a:r>
        </a:p>
      </dgm:t>
    </dgm:pt>
    <dgm:pt modelId="{935E7CAF-9301-4D34-8A73-1DC46320FB1A}" type="parTrans" cxnId="{0E9BE999-ACFF-4D5A-9C45-89B5F00376B5}">
      <dgm:prSet/>
      <dgm:spPr/>
      <dgm:t>
        <a:bodyPr/>
        <a:lstStyle/>
        <a:p>
          <a:endParaRPr lang="tr-TR" sz="2800">
            <a:latin typeface="Comic Sans MS" panose="030F0702030302020204" pitchFamily="66" charset="0"/>
          </a:endParaRPr>
        </a:p>
      </dgm:t>
    </dgm:pt>
    <dgm:pt modelId="{265FC509-675F-4957-A0BE-74CB8E2C5022}" type="sibTrans" cxnId="{0E9BE999-ACFF-4D5A-9C45-89B5F00376B5}">
      <dgm:prSet/>
      <dgm:spPr/>
      <dgm:t>
        <a:bodyPr/>
        <a:lstStyle/>
        <a:p>
          <a:endParaRPr lang="tr-TR" sz="2800">
            <a:latin typeface="Comic Sans MS" panose="030F0702030302020204" pitchFamily="66" charset="0"/>
          </a:endParaRPr>
        </a:p>
      </dgm:t>
    </dgm:pt>
    <dgm:pt modelId="{ED011221-BD1B-402F-8C96-BEFBA2E45839}" type="pres">
      <dgm:prSet presAssocID="{8234BAB8-2BA4-43C2-958E-626EEDA9C6A2}" presName="linearFlow" presStyleCnt="0">
        <dgm:presLayoutVars>
          <dgm:dir/>
          <dgm:animLvl val="lvl"/>
          <dgm:resizeHandles val="exact"/>
        </dgm:presLayoutVars>
      </dgm:prSet>
      <dgm:spPr/>
    </dgm:pt>
    <dgm:pt modelId="{A8F5E506-8523-4BAD-9517-B7001D9E1E9E}" type="pres">
      <dgm:prSet presAssocID="{4F12D78A-6CF9-4C8E-B195-46536F11742E}" presName="composite" presStyleCnt="0"/>
      <dgm:spPr/>
    </dgm:pt>
    <dgm:pt modelId="{561657F4-8BB7-4F2F-BEE6-6549E1344878}" type="pres">
      <dgm:prSet presAssocID="{4F12D78A-6CF9-4C8E-B195-46536F11742E}" presName="parentText" presStyleLbl="alignNode1" presStyleIdx="0" presStyleCnt="4">
        <dgm:presLayoutVars>
          <dgm:chMax val="1"/>
          <dgm:bulletEnabled val="1"/>
        </dgm:presLayoutVars>
      </dgm:prSet>
      <dgm:spPr/>
    </dgm:pt>
    <dgm:pt modelId="{865AE295-792F-48A8-9B9A-C00A6584A12D}" type="pres">
      <dgm:prSet presAssocID="{4F12D78A-6CF9-4C8E-B195-46536F11742E}" presName="descendantText" presStyleLbl="alignAcc1" presStyleIdx="0" presStyleCnt="4">
        <dgm:presLayoutVars>
          <dgm:bulletEnabled val="1"/>
        </dgm:presLayoutVars>
      </dgm:prSet>
      <dgm:spPr/>
    </dgm:pt>
    <dgm:pt modelId="{5177C98C-6F61-474C-AB71-40D47917C85F}" type="pres">
      <dgm:prSet presAssocID="{0099503C-8714-4BF1-93A7-D465C5C58811}" presName="sp" presStyleCnt="0"/>
      <dgm:spPr/>
    </dgm:pt>
    <dgm:pt modelId="{0D325BE8-475F-4B98-9025-8F14A93FDCF7}" type="pres">
      <dgm:prSet presAssocID="{6518323C-B6A0-4729-A77E-C75F1081F472}" presName="composite" presStyleCnt="0"/>
      <dgm:spPr/>
    </dgm:pt>
    <dgm:pt modelId="{0E52807F-E26E-4A9C-B6C5-776394E78AA2}" type="pres">
      <dgm:prSet presAssocID="{6518323C-B6A0-4729-A77E-C75F1081F472}" presName="parentText" presStyleLbl="alignNode1" presStyleIdx="1" presStyleCnt="4">
        <dgm:presLayoutVars>
          <dgm:chMax val="1"/>
          <dgm:bulletEnabled val="1"/>
        </dgm:presLayoutVars>
      </dgm:prSet>
      <dgm:spPr/>
    </dgm:pt>
    <dgm:pt modelId="{40779E95-5AFD-4996-8916-0E02443B2A09}" type="pres">
      <dgm:prSet presAssocID="{6518323C-B6A0-4729-A77E-C75F1081F472}" presName="descendantText" presStyleLbl="alignAcc1" presStyleIdx="1" presStyleCnt="4">
        <dgm:presLayoutVars>
          <dgm:bulletEnabled val="1"/>
        </dgm:presLayoutVars>
      </dgm:prSet>
      <dgm:spPr/>
    </dgm:pt>
    <dgm:pt modelId="{5E4A1E3D-EEB6-4586-BE60-01AA4E88F633}" type="pres">
      <dgm:prSet presAssocID="{F5A12210-3280-4693-9D13-B8885C61D75B}" presName="sp" presStyleCnt="0"/>
      <dgm:spPr/>
    </dgm:pt>
    <dgm:pt modelId="{A426051F-73C0-468A-A0BD-96A9599CDB16}" type="pres">
      <dgm:prSet presAssocID="{1CED0EAF-0BAB-4F7E-B7E3-CF85C29E4D51}" presName="composite" presStyleCnt="0"/>
      <dgm:spPr/>
    </dgm:pt>
    <dgm:pt modelId="{92EC6445-F2A5-4D1A-B21A-05B1DD54F520}" type="pres">
      <dgm:prSet presAssocID="{1CED0EAF-0BAB-4F7E-B7E3-CF85C29E4D51}" presName="parentText" presStyleLbl="alignNode1" presStyleIdx="2" presStyleCnt="4">
        <dgm:presLayoutVars>
          <dgm:chMax val="1"/>
          <dgm:bulletEnabled val="1"/>
        </dgm:presLayoutVars>
      </dgm:prSet>
      <dgm:spPr/>
    </dgm:pt>
    <dgm:pt modelId="{1F52D3EF-A894-4B43-80F2-8DCBA5F9B031}" type="pres">
      <dgm:prSet presAssocID="{1CED0EAF-0BAB-4F7E-B7E3-CF85C29E4D51}" presName="descendantText" presStyleLbl="alignAcc1" presStyleIdx="2" presStyleCnt="4">
        <dgm:presLayoutVars>
          <dgm:bulletEnabled val="1"/>
        </dgm:presLayoutVars>
      </dgm:prSet>
      <dgm:spPr/>
    </dgm:pt>
    <dgm:pt modelId="{C3AE6615-C995-4F3D-B643-8CFC5A78982C}" type="pres">
      <dgm:prSet presAssocID="{FA9DD296-DF5F-4900-B35D-871B04C3D47D}" presName="sp" presStyleCnt="0"/>
      <dgm:spPr/>
    </dgm:pt>
    <dgm:pt modelId="{6AFD5F8B-3F04-42FE-849B-E6815729A820}" type="pres">
      <dgm:prSet presAssocID="{E0C5EE1D-B807-4E61-A851-6E558D8481E3}" presName="composite" presStyleCnt="0"/>
      <dgm:spPr/>
    </dgm:pt>
    <dgm:pt modelId="{77305A9F-C547-4553-9B85-5F90FE9FAB7A}" type="pres">
      <dgm:prSet presAssocID="{E0C5EE1D-B807-4E61-A851-6E558D8481E3}" presName="parentText" presStyleLbl="alignNode1" presStyleIdx="3" presStyleCnt="4">
        <dgm:presLayoutVars>
          <dgm:chMax val="1"/>
          <dgm:bulletEnabled val="1"/>
        </dgm:presLayoutVars>
      </dgm:prSet>
      <dgm:spPr/>
    </dgm:pt>
    <dgm:pt modelId="{3A432F39-439D-42C6-AA2A-26454D9BFAE9}" type="pres">
      <dgm:prSet presAssocID="{E0C5EE1D-B807-4E61-A851-6E558D8481E3}" presName="descendantText" presStyleLbl="alignAcc1" presStyleIdx="3" presStyleCnt="4">
        <dgm:presLayoutVars>
          <dgm:bulletEnabled val="1"/>
        </dgm:presLayoutVars>
      </dgm:prSet>
      <dgm:spPr/>
    </dgm:pt>
  </dgm:ptLst>
  <dgm:cxnLst>
    <dgm:cxn modelId="{D9D7B506-3BEA-4165-9986-D3CCAFE579C2}" type="presOf" srcId="{240C331E-ED1E-42F1-BEDD-91CA762438F9}" destId="{1F52D3EF-A894-4B43-80F2-8DCBA5F9B031}" srcOrd="0" destOrd="0" presId="urn:microsoft.com/office/officeart/2005/8/layout/chevron2"/>
    <dgm:cxn modelId="{111DFA12-750B-403E-B1DB-2D72510C940E}" type="presOf" srcId="{E2DA73CC-7C2C-4EA8-BB24-14756DC68B68}" destId="{3A432F39-439D-42C6-AA2A-26454D9BFAE9}" srcOrd="0" destOrd="0" presId="urn:microsoft.com/office/officeart/2005/8/layout/chevron2"/>
    <dgm:cxn modelId="{5FE5F728-810C-4DE8-BE21-B1BB766175EF}" srcId="{8234BAB8-2BA4-43C2-958E-626EEDA9C6A2}" destId="{4F12D78A-6CF9-4C8E-B195-46536F11742E}" srcOrd="0" destOrd="0" parTransId="{DCCB1F9C-4D31-4206-89E4-0BBD8F8C5C44}" sibTransId="{0099503C-8714-4BF1-93A7-D465C5C58811}"/>
    <dgm:cxn modelId="{72B82E35-088B-4CF2-B1CB-479FFF38AB90}" srcId="{8234BAB8-2BA4-43C2-958E-626EEDA9C6A2}" destId="{E0C5EE1D-B807-4E61-A851-6E558D8481E3}" srcOrd="3" destOrd="0" parTransId="{D234A511-5E22-474F-8F6D-74D93FFD8E46}" sibTransId="{60372E12-8327-469D-9285-E07D5A5C5533}"/>
    <dgm:cxn modelId="{9090E836-AB9B-4E89-8446-94ED9AD448EE}" srcId="{1CED0EAF-0BAB-4F7E-B7E3-CF85C29E4D51}" destId="{240C331E-ED1E-42F1-BEDD-91CA762438F9}" srcOrd="0" destOrd="0" parTransId="{C89122D2-2A04-4A09-A595-305F90A0F391}" sibTransId="{F521961C-CB52-4017-BC78-557E98F67625}"/>
    <dgm:cxn modelId="{C3603A38-7D2D-48B1-8040-641693800398}" type="presOf" srcId="{4F12D78A-6CF9-4C8E-B195-46536F11742E}" destId="{561657F4-8BB7-4F2F-BEE6-6549E1344878}" srcOrd="0" destOrd="0" presId="urn:microsoft.com/office/officeart/2005/8/layout/chevron2"/>
    <dgm:cxn modelId="{1BB6A83E-29FB-42F4-A8C9-748B344D28A3}" type="presOf" srcId="{E0C5EE1D-B807-4E61-A851-6E558D8481E3}" destId="{77305A9F-C547-4553-9B85-5F90FE9FAB7A}" srcOrd="0" destOrd="0" presId="urn:microsoft.com/office/officeart/2005/8/layout/chevron2"/>
    <dgm:cxn modelId="{7C485B4F-7E47-46B0-B254-5AFCD4F4F5C3}" srcId="{8234BAB8-2BA4-43C2-958E-626EEDA9C6A2}" destId="{6518323C-B6A0-4729-A77E-C75F1081F472}" srcOrd="1" destOrd="0" parTransId="{CB6099EC-5C44-4D51-AE4A-3072307119EF}" sibTransId="{F5A12210-3280-4693-9D13-B8885C61D75B}"/>
    <dgm:cxn modelId="{F88F115F-23EC-4382-B097-D09F2420C13A}" srcId="{8234BAB8-2BA4-43C2-958E-626EEDA9C6A2}" destId="{1CED0EAF-0BAB-4F7E-B7E3-CF85C29E4D51}" srcOrd="2" destOrd="0" parTransId="{82D34A89-3E29-4A80-BB8E-7174F2729F78}" sibTransId="{FA9DD296-DF5F-4900-B35D-871B04C3D47D}"/>
    <dgm:cxn modelId="{32FFDD73-177B-45D7-89B4-8209C9101E49}" type="presOf" srcId="{8234BAB8-2BA4-43C2-958E-626EEDA9C6A2}" destId="{ED011221-BD1B-402F-8C96-BEFBA2E45839}" srcOrd="0" destOrd="0" presId="urn:microsoft.com/office/officeart/2005/8/layout/chevron2"/>
    <dgm:cxn modelId="{0E9BE999-ACFF-4D5A-9C45-89B5F00376B5}" srcId="{E0C5EE1D-B807-4E61-A851-6E558D8481E3}" destId="{E2DA73CC-7C2C-4EA8-BB24-14756DC68B68}" srcOrd="0" destOrd="0" parTransId="{935E7CAF-9301-4D34-8A73-1DC46320FB1A}" sibTransId="{265FC509-675F-4957-A0BE-74CB8E2C5022}"/>
    <dgm:cxn modelId="{DF8148A8-0528-4C32-8A11-D2C915E082C9}" type="presOf" srcId="{11E0E22A-105D-45C6-8142-F5539944F7BB}" destId="{40779E95-5AFD-4996-8916-0E02443B2A09}" srcOrd="0" destOrd="0" presId="urn:microsoft.com/office/officeart/2005/8/layout/chevron2"/>
    <dgm:cxn modelId="{86954FAB-33EE-419B-8999-0FBCB5E81441}" type="presOf" srcId="{1CED0EAF-0BAB-4F7E-B7E3-CF85C29E4D51}" destId="{92EC6445-F2A5-4D1A-B21A-05B1DD54F520}" srcOrd="0" destOrd="0" presId="urn:microsoft.com/office/officeart/2005/8/layout/chevron2"/>
    <dgm:cxn modelId="{DE05ECDE-4367-4A43-AA29-A95F85CA4946}" type="presOf" srcId="{499BE6A0-BF54-43F8-9316-4FCAAFF488A1}" destId="{865AE295-792F-48A8-9B9A-C00A6584A12D}" srcOrd="0" destOrd="0" presId="urn:microsoft.com/office/officeart/2005/8/layout/chevron2"/>
    <dgm:cxn modelId="{F152FAE6-5986-4126-AA96-B6E674972BFD}" type="presOf" srcId="{6518323C-B6A0-4729-A77E-C75F1081F472}" destId="{0E52807F-E26E-4A9C-B6C5-776394E78AA2}" srcOrd="0" destOrd="0" presId="urn:microsoft.com/office/officeart/2005/8/layout/chevron2"/>
    <dgm:cxn modelId="{8F8D37EB-395E-4B2A-B51D-159748B1F571}" srcId="{4F12D78A-6CF9-4C8E-B195-46536F11742E}" destId="{499BE6A0-BF54-43F8-9316-4FCAAFF488A1}" srcOrd="0" destOrd="0" parTransId="{A46305AF-D08A-49A7-91C3-136A2A15EB1C}" sibTransId="{F10DF0EC-16D0-4E5D-8929-B4CC925E2768}"/>
    <dgm:cxn modelId="{5C2DE6EE-D02D-46C8-9540-4904027E1494}" srcId="{6518323C-B6A0-4729-A77E-C75F1081F472}" destId="{11E0E22A-105D-45C6-8142-F5539944F7BB}" srcOrd="0" destOrd="0" parTransId="{831ECC2F-7FDF-4DD7-A220-E6059F8B5125}" sibTransId="{8C685145-4AF8-4A53-82F5-C42706174488}"/>
    <dgm:cxn modelId="{ADBD2A56-9880-4DAC-A127-53B417DF6B4B}" type="presParOf" srcId="{ED011221-BD1B-402F-8C96-BEFBA2E45839}" destId="{A8F5E506-8523-4BAD-9517-B7001D9E1E9E}" srcOrd="0" destOrd="0" presId="urn:microsoft.com/office/officeart/2005/8/layout/chevron2"/>
    <dgm:cxn modelId="{1F2CE49F-E1B9-48F3-AF1A-097D2BFF755D}" type="presParOf" srcId="{A8F5E506-8523-4BAD-9517-B7001D9E1E9E}" destId="{561657F4-8BB7-4F2F-BEE6-6549E1344878}" srcOrd="0" destOrd="0" presId="urn:microsoft.com/office/officeart/2005/8/layout/chevron2"/>
    <dgm:cxn modelId="{600E05A4-4A11-41E8-98D0-94E6599677BA}" type="presParOf" srcId="{A8F5E506-8523-4BAD-9517-B7001D9E1E9E}" destId="{865AE295-792F-48A8-9B9A-C00A6584A12D}" srcOrd="1" destOrd="0" presId="urn:microsoft.com/office/officeart/2005/8/layout/chevron2"/>
    <dgm:cxn modelId="{6F3AA35F-58F5-4D5D-B2BF-F0AC2F34C489}" type="presParOf" srcId="{ED011221-BD1B-402F-8C96-BEFBA2E45839}" destId="{5177C98C-6F61-474C-AB71-40D47917C85F}" srcOrd="1" destOrd="0" presId="urn:microsoft.com/office/officeart/2005/8/layout/chevron2"/>
    <dgm:cxn modelId="{E13B72F1-28B2-40B6-B011-3D8FCB232C88}" type="presParOf" srcId="{ED011221-BD1B-402F-8C96-BEFBA2E45839}" destId="{0D325BE8-475F-4B98-9025-8F14A93FDCF7}" srcOrd="2" destOrd="0" presId="urn:microsoft.com/office/officeart/2005/8/layout/chevron2"/>
    <dgm:cxn modelId="{7A89B02C-636D-426F-B6A4-D33380069E9B}" type="presParOf" srcId="{0D325BE8-475F-4B98-9025-8F14A93FDCF7}" destId="{0E52807F-E26E-4A9C-B6C5-776394E78AA2}" srcOrd="0" destOrd="0" presId="urn:microsoft.com/office/officeart/2005/8/layout/chevron2"/>
    <dgm:cxn modelId="{6B1422E2-3C9F-4556-96EB-6B3970CD82DC}" type="presParOf" srcId="{0D325BE8-475F-4B98-9025-8F14A93FDCF7}" destId="{40779E95-5AFD-4996-8916-0E02443B2A09}" srcOrd="1" destOrd="0" presId="urn:microsoft.com/office/officeart/2005/8/layout/chevron2"/>
    <dgm:cxn modelId="{6AEA6E9B-909C-418D-BE90-641EBA8146C4}" type="presParOf" srcId="{ED011221-BD1B-402F-8C96-BEFBA2E45839}" destId="{5E4A1E3D-EEB6-4586-BE60-01AA4E88F633}" srcOrd="3" destOrd="0" presId="urn:microsoft.com/office/officeart/2005/8/layout/chevron2"/>
    <dgm:cxn modelId="{9D22DCF0-70FD-46A8-8E3F-3575B2B1B1E6}" type="presParOf" srcId="{ED011221-BD1B-402F-8C96-BEFBA2E45839}" destId="{A426051F-73C0-468A-A0BD-96A9599CDB16}" srcOrd="4" destOrd="0" presId="urn:microsoft.com/office/officeart/2005/8/layout/chevron2"/>
    <dgm:cxn modelId="{19239F2B-EECE-4F86-928F-A1C51D030FCF}" type="presParOf" srcId="{A426051F-73C0-468A-A0BD-96A9599CDB16}" destId="{92EC6445-F2A5-4D1A-B21A-05B1DD54F520}" srcOrd="0" destOrd="0" presId="urn:microsoft.com/office/officeart/2005/8/layout/chevron2"/>
    <dgm:cxn modelId="{05345125-2074-40E5-97C5-38069C2E1380}" type="presParOf" srcId="{A426051F-73C0-468A-A0BD-96A9599CDB16}" destId="{1F52D3EF-A894-4B43-80F2-8DCBA5F9B031}" srcOrd="1" destOrd="0" presId="urn:microsoft.com/office/officeart/2005/8/layout/chevron2"/>
    <dgm:cxn modelId="{E5701D38-879D-41A1-8DB7-6ECBA9D7CB35}" type="presParOf" srcId="{ED011221-BD1B-402F-8C96-BEFBA2E45839}" destId="{C3AE6615-C995-4F3D-B643-8CFC5A78982C}" srcOrd="5" destOrd="0" presId="urn:microsoft.com/office/officeart/2005/8/layout/chevron2"/>
    <dgm:cxn modelId="{D0788164-BFC1-4359-9815-8327A8E2648B}" type="presParOf" srcId="{ED011221-BD1B-402F-8C96-BEFBA2E45839}" destId="{6AFD5F8B-3F04-42FE-849B-E6815729A820}" srcOrd="6" destOrd="0" presId="urn:microsoft.com/office/officeart/2005/8/layout/chevron2"/>
    <dgm:cxn modelId="{553D28D7-A9D6-48EA-9208-829F2D6BADD8}" type="presParOf" srcId="{6AFD5F8B-3F04-42FE-849B-E6815729A820}" destId="{77305A9F-C547-4553-9B85-5F90FE9FAB7A}" srcOrd="0" destOrd="0" presId="urn:microsoft.com/office/officeart/2005/8/layout/chevron2"/>
    <dgm:cxn modelId="{7C6AD689-494E-4429-86B9-2FE16E9190E0}" type="presParOf" srcId="{6AFD5F8B-3F04-42FE-849B-E6815729A820}" destId="{3A432F39-439D-42C6-AA2A-26454D9BFAE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565FD1-58E9-461B-89CB-2DFA273E7577}" type="doc">
      <dgm:prSet loTypeId="urn:microsoft.com/office/officeart/2005/8/layout/default" loCatId="list" qsTypeId="urn:microsoft.com/office/officeart/2005/8/quickstyle/simple1" qsCatId="simple" csTypeId="urn:microsoft.com/office/officeart/2005/8/colors/accent2_1" csCatId="accent2" phldr="1"/>
      <dgm:spPr/>
      <dgm:t>
        <a:bodyPr/>
        <a:lstStyle/>
        <a:p>
          <a:endParaRPr lang="tr-TR"/>
        </a:p>
      </dgm:t>
    </dgm:pt>
    <dgm:pt modelId="{6CCD8347-2049-40D3-905C-709AF544117D}">
      <dgm:prSet/>
      <dgm:spPr>
        <a:solidFill>
          <a:schemeClr val="accent6">
            <a:lumMod val="20000"/>
            <a:lumOff val="80000"/>
          </a:schemeClr>
        </a:solidFill>
      </dgm:spPr>
      <dgm:t>
        <a:bodyPr/>
        <a:lstStyle/>
        <a:p>
          <a:r>
            <a:rPr lang="tr-TR" dirty="0">
              <a:latin typeface="Comic Sans MS" panose="030F0702030302020204" pitchFamily="66" charset="0"/>
            </a:rPr>
            <a:t>Çocukların gösterdiği problem davranışın işlevsel değerlendirme gerektirip gerektirmediğine karar verilmelidir.</a:t>
          </a:r>
        </a:p>
      </dgm:t>
    </dgm:pt>
    <dgm:pt modelId="{BCE4D565-3328-45A2-BC24-89AA3CBEA508}" type="parTrans" cxnId="{D8235BCC-B1A7-4EF5-924B-5AD6B1CD427A}">
      <dgm:prSet/>
      <dgm:spPr/>
      <dgm:t>
        <a:bodyPr/>
        <a:lstStyle/>
        <a:p>
          <a:endParaRPr lang="tr-TR">
            <a:solidFill>
              <a:schemeClr val="tx1"/>
            </a:solidFill>
            <a:latin typeface="Comic Sans MS" panose="030F0702030302020204" pitchFamily="66" charset="0"/>
          </a:endParaRPr>
        </a:p>
      </dgm:t>
    </dgm:pt>
    <dgm:pt modelId="{DCC68C6A-F6E0-402B-A8CD-FF1E3D50D489}" type="sibTrans" cxnId="{D8235BCC-B1A7-4EF5-924B-5AD6B1CD427A}">
      <dgm:prSet/>
      <dgm:spPr/>
      <dgm:t>
        <a:bodyPr/>
        <a:lstStyle/>
        <a:p>
          <a:endParaRPr lang="tr-TR">
            <a:solidFill>
              <a:schemeClr val="tx1"/>
            </a:solidFill>
            <a:latin typeface="Comic Sans MS" panose="030F0702030302020204" pitchFamily="66" charset="0"/>
          </a:endParaRPr>
        </a:p>
      </dgm:t>
    </dgm:pt>
    <dgm:pt modelId="{FC1E5EC2-3B6E-480B-9FA7-BFA734320F21}">
      <dgm:prSet custT="1"/>
      <dgm:spPr>
        <a:solidFill>
          <a:schemeClr val="accent1">
            <a:lumMod val="20000"/>
            <a:lumOff val="80000"/>
          </a:schemeClr>
        </a:solidFill>
      </dgm:spPr>
      <dgm:t>
        <a:bodyPr/>
        <a:lstStyle/>
        <a:p>
          <a:r>
            <a:rPr lang="tr-TR" sz="2400" dirty="0">
              <a:latin typeface="Comic Sans MS" panose="030F0702030302020204" pitchFamily="66" charset="0"/>
            </a:rPr>
            <a:t>Problem davranış açıkça ifade edilmelidir. Davranış gözlenebilen ve ölçülebilen biçimde ifade edilmelidir. Örneğin, arkadaşlarına zarar verir. Sürekli bilerek oyuncakları kırar. Yerinde hiç oturmaz.</a:t>
          </a:r>
        </a:p>
      </dgm:t>
    </dgm:pt>
    <dgm:pt modelId="{74A076EC-35F6-4BFE-A1D8-C5CBBC065586}" type="parTrans" cxnId="{C5A139FB-1F55-4FFA-A406-2D6F075BE04B}">
      <dgm:prSet/>
      <dgm:spPr/>
      <dgm:t>
        <a:bodyPr/>
        <a:lstStyle/>
        <a:p>
          <a:endParaRPr lang="tr-TR">
            <a:solidFill>
              <a:schemeClr val="tx1"/>
            </a:solidFill>
            <a:latin typeface="Comic Sans MS" panose="030F0702030302020204" pitchFamily="66" charset="0"/>
          </a:endParaRPr>
        </a:p>
      </dgm:t>
    </dgm:pt>
    <dgm:pt modelId="{91B7EE9B-035D-48D2-A354-3C3DC79C9199}" type="sibTrans" cxnId="{C5A139FB-1F55-4FFA-A406-2D6F075BE04B}">
      <dgm:prSet/>
      <dgm:spPr/>
      <dgm:t>
        <a:bodyPr/>
        <a:lstStyle/>
        <a:p>
          <a:endParaRPr lang="tr-TR">
            <a:solidFill>
              <a:schemeClr val="tx1"/>
            </a:solidFill>
            <a:latin typeface="Comic Sans MS" panose="030F0702030302020204" pitchFamily="66" charset="0"/>
          </a:endParaRPr>
        </a:p>
      </dgm:t>
    </dgm:pt>
    <dgm:pt modelId="{F27BCC16-6EB4-454A-B15B-9922E84AAA55}">
      <dgm:prSet custT="1"/>
      <dgm:spPr>
        <a:solidFill>
          <a:schemeClr val="accent1">
            <a:lumMod val="20000"/>
            <a:lumOff val="80000"/>
          </a:schemeClr>
        </a:solidFill>
      </dgm:spPr>
      <dgm:t>
        <a:bodyPr/>
        <a:lstStyle/>
        <a:p>
          <a:r>
            <a:rPr lang="tr-TR" sz="2400" dirty="0">
              <a:latin typeface="Comic Sans MS" panose="030F0702030302020204" pitchFamily="66" charset="0"/>
            </a:rPr>
            <a:t>Belirlenen problem davranış kaydedilir. Davranışın nasıl, ne zaman ve hangi ortamda ortaya çıktığı belirlenir. </a:t>
          </a:r>
        </a:p>
      </dgm:t>
    </dgm:pt>
    <dgm:pt modelId="{4009CB58-A025-46B7-BFB0-E85B25AA7B95}" type="parTrans" cxnId="{CBAA6EF8-4164-41D1-8A6F-431727A8AE6C}">
      <dgm:prSet/>
      <dgm:spPr/>
      <dgm:t>
        <a:bodyPr/>
        <a:lstStyle/>
        <a:p>
          <a:endParaRPr lang="tr-TR">
            <a:solidFill>
              <a:schemeClr val="tx1"/>
            </a:solidFill>
            <a:latin typeface="Comic Sans MS" panose="030F0702030302020204" pitchFamily="66" charset="0"/>
          </a:endParaRPr>
        </a:p>
      </dgm:t>
    </dgm:pt>
    <dgm:pt modelId="{389DF011-8785-4B28-AC50-90AB3555B4FA}" type="sibTrans" cxnId="{CBAA6EF8-4164-41D1-8A6F-431727A8AE6C}">
      <dgm:prSet/>
      <dgm:spPr/>
      <dgm:t>
        <a:bodyPr/>
        <a:lstStyle/>
        <a:p>
          <a:endParaRPr lang="tr-TR">
            <a:solidFill>
              <a:schemeClr val="tx1"/>
            </a:solidFill>
            <a:latin typeface="Comic Sans MS" panose="030F0702030302020204" pitchFamily="66" charset="0"/>
          </a:endParaRPr>
        </a:p>
      </dgm:t>
    </dgm:pt>
    <dgm:pt modelId="{8E56BD9B-C4A7-4124-A100-BE7424772D07}">
      <dgm:prSet custT="1"/>
      <dgm:spPr>
        <a:solidFill>
          <a:schemeClr val="accent6">
            <a:lumMod val="20000"/>
            <a:lumOff val="80000"/>
          </a:schemeClr>
        </a:solidFill>
      </dgm:spPr>
      <dgm:t>
        <a:bodyPr/>
        <a:lstStyle/>
        <a:p>
          <a:r>
            <a:rPr lang="tr-TR" sz="2400">
              <a:latin typeface="Comic Sans MS" panose="030F0702030302020204" pitchFamily="66" charset="0"/>
            </a:rPr>
            <a:t>Toplanan bilgiler analiz edilir. Problem davranışı ortaya çıkan durumları en iyi şekilde açıklayabilecek denence geliştirir.</a:t>
          </a:r>
          <a:endParaRPr lang="tr-TR" sz="2400" dirty="0">
            <a:latin typeface="Comic Sans MS" panose="030F0702030302020204" pitchFamily="66" charset="0"/>
          </a:endParaRPr>
        </a:p>
      </dgm:t>
    </dgm:pt>
    <dgm:pt modelId="{A4AF7C14-16ED-4AC2-943D-CF7F0BDC8312}" type="parTrans" cxnId="{8B61E034-A5B1-4C04-87D9-3356DF1F8F5E}">
      <dgm:prSet/>
      <dgm:spPr/>
      <dgm:t>
        <a:bodyPr/>
        <a:lstStyle/>
        <a:p>
          <a:endParaRPr lang="tr-TR">
            <a:solidFill>
              <a:schemeClr val="tx1"/>
            </a:solidFill>
            <a:latin typeface="Comic Sans MS" panose="030F0702030302020204" pitchFamily="66" charset="0"/>
          </a:endParaRPr>
        </a:p>
      </dgm:t>
    </dgm:pt>
    <dgm:pt modelId="{CA930191-76A8-4CE6-8AA6-A1139FF038A4}" type="sibTrans" cxnId="{8B61E034-A5B1-4C04-87D9-3356DF1F8F5E}">
      <dgm:prSet/>
      <dgm:spPr/>
      <dgm:t>
        <a:bodyPr/>
        <a:lstStyle/>
        <a:p>
          <a:endParaRPr lang="tr-TR">
            <a:solidFill>
              <a:schemeClr val="tx1"/>
            </a:solidFill>
            <a:latin typeface="Comic Sans MS" panose="030F0702030302020204" pitchFamily="66" charset="0"/>
          </a:endParaRPr>
        </a:p>
      </dgm:t>
    </dgm:pt>
    <dgm:pt modelId="{30A5C929-E220-4894-ABAA-E4FFC273D247}" type="pres">
      <dgm:prSet presAssocID="{13565FD1-58E9-461B-89CB-2DFA273E7577}" presName="diagram" presStyleCnt="0">
        <dgm:presLayoutVars>
          <dgm:dir/>
          <dgm:resizeHandles val="exact"/>
        </dgm:presLayoutVars>
      </dgm:prSet>
      <dgm:spPr/>
    </dgm:pt>
    <dgm:pt modelId="{C7E2C88F-2901-43CC-8372-C6672E6531B7}" type="pres">
      <dgm:prSet presAssocID="{6CCD8347-2049-40D3-905C-709AF544117D}" presName="node" presStyleLbl="node1" presStyleIdx="0" presStyleCnt="4" custScaleX="115640" custLinFactNeighborX="6452" custLinFactNeighborY="6507">
        <dgm:presLayoutVars>
          <dgm:bulletEnabled val="1"/>
        </dgm:presLayoutVars>
      </dgm:prSet>
      <dgm:spPr/>
    </dgm:pt>
    <dgm:pt modelId="{0F63807A-78B0-441B-A5F4-F75792CD52AB}" type="pres">
      <dgm:prSet presAssocID="{DCC68C6A-F6E0-402B-A8CD-FF1E3D50D489}" presName="sibTrans" presStyleCnt="0"/>
      <dgm:spPr/>
    </dgm:pt>
    <dgm:pt modelId="{DC07D99C-03C6-45F3-8A69-48C781A16123}" type="pres">
      <dgm:prSet presAssocID="{FC1E5EC2-3B6E-480B-9FA7-BFA734320F21}" presName="node" presStyleLbl="node1" presStyleIdx="1" presStyleCnt="4" custScaleX="178634" custLinFactNeighborX="19684" custLinFactNeighborY="-1087">
        <dgm:presLayoutVars>
          <dgm:bulletEnabled val="1"/>
        </dgm:presLayoutVars>
      </dgm:prSet>
      <dgm:spPr/>
    </dgm:pt>
    <dgm:pt modelId="{27206EC6-9338-4996-8C9B-1A71D6151BF5}" type="pres">
      <dgm:prSet presAssocID="{91B7EE9B-035D-48D2-A354-3C3DC79C9199}" presName="sibTrans" presStyleCnt="0"/>
      <dgm:spPr/>
    </dgm:pt>
    <dgm:pt modelId="{EA3F98CC-73BC-406B-8448-7BF6533E42CA}" type="pres">
      <dgm:prSet presAssocID="{F27BCC16-6EB4-454A-B15B-9922E84AAA55}" presName="node" presStyleLbl="node1" presStyleIdx="2" presStyleCnt="4" custScaleX="146464" custLinFactNeighborX="-99" custLinFactNeighborY="-620">
        <dgm:presLayoutVars>
          <dgm:bulletEnabled val="1"/>
        </dgm:presLayoutVars>
      </dgm:prSet>
      <dgm:spPr/>
    </dgm:pt>
    <dgm:pt modelId="{DEDAF7F9-566E-42D6-A5F4-C37D4A561B6D}" type="pres">
      <dgm:prSet presAssocID="{389DF011-8785-4B28-AC50-90AB3555B4FA}" presName="sibTrans" presStyleCnt="0"/>
      <dgm:spPr/>
    </dgm:pt>
    <dgm:pt modelId="{FB28D46A-CA72-450A-BCF4-A4CA4DC388BB}" type="pres">
      <dgm:prSet presAssocID="{8E56BD9B-C4A7-4124-A100-BE7424772D07}" presName="node" presStyleLbl="node1" presStyleIdx="3" presStyleCnt="4" custScaleX="146464" custLinFactNeighborX="31300" custLinFactNeighborY="2607">
        <dgm:presLayoutVars>
          <dgm:bulletEnabled val="1"/>
        </dgm:presLayoutVars>
      </dgm:prSet>
      <dgm:spPr/>
    </dgm:pt>
  </dgm:ptLst>
  <dgm:cxnLst>
    <dgm:cxn modelId="{F7E8941A-A8AD-4291-8396-0CDF0B226527}" type="presOf" srcId="{8E56BD9B-C4A7-4124-A100-BE7424772D07}" destId="{FB28D46A-CA72-450A-BCF4-A4CA4DC388BB}" srcOrd="0" destOrd="0" presId="urn:microsoft.com/office/officeart/2005/8/layout/default"/>
    <dgm:cxn modelId="{8B61E034-A5B1-4C04-87D9-3356DF1F8F5E}" srcId="{13565FD1-58E9-461B-89CB-2DFA273E7577}" destId="{8E56BD9B-C4A7-4124-A100-BE7424772D07}" srcOrd="3" destOrd="0" parTransId="{A4AF7C14-16ED-4AC2-943D-CF7F0BDC8312}" sibTransId="{CA930191-76A8-4CE6-8AA6-A1139FF038A4}"/>
    <dgm:cxn modelId="{E34FF948-916B-4212-9605-652885C2FC23}" type="presOf" srcId="{6CCD8347-2049-40D3-905C-709AF544117D}" destId="{C7E2C88F-2901-43CC-8372-C6672E6531B7}" srcOrd="0" destOrd="0" presId="urn:microsoft.com/office/officeart/2005/8/layout/default"/>
    <dgm:cxn modelId="{18BD8FBE-D4FD-4019-B0C1-C3CAB94F466F}" type="presOf" srcId="{FC1E5EC2-3B6E-480B-9FA7-BFA734320F21}" destId="{DC07D99C-03C6-45F3-8A69-48C781A16123}" srcOrd="0" destOrd="0" presId="urn:microsoft.com/office/officeart/2005/8/layout/default"/>
    <dgm:cxn modelId="{D8235BCC-B1A7-4EF5-924B-5AD6B1CD427A}" srcId="{13565FD1-58E9-461B-89CB-2DFA273E7577}" destId="{6CCD8347-2049-40D3-905C-709AF544117D}" srcOrd="0" destOrd="0" parTransId="{BCE4D565-3328-45A2-BC24-89AA3CBEA508}" sibTransId="{DCC68C6A-F6E0-402B-A8CD-FF1E3D50D489}"/>
    <dgm:cxn modelId="{7667D9D9-AED5-4B05-A964-5782C866114E}" type="presOf" srcId="{F27BCC16-6EB4-454A-B15B-9922E84AAA55}" destId="{EA3F98CC-73BC-406B-8448-7BF6533E42CA}" srcOrd="0" destOrd="0" presId="urn:microsoft.com/office/officeart/2005/8/layout/default"/>
    <dgm:cxn modelId="{AF6619E8-2C67-4ECB-98ED-E2B6CD38E66D}" type="presOf" srcId="{13565FD1-58E9-461B-89CB-2DFA273E7577}" destId="{30A5C929-E220-4894-ABAA-E4FFC273D247}" srcOrd="0" destOrd="0" presId="urn:microsoft.com/office/officeart/2005/8/layout/default"/>
    <dgm:cxn modelId="{CBAA6EF8-4164-41D1-8A6F-431727A8AE6C}" srcId="{13565FD1-58E9-461B-89CB-2DFA273E7577}" destId="{F27BCC16-6EB4-454A-B15B-9922E84AAA55}" srcOrd="2" destOrd="0" parTransId="{4009CB58-A025-46B7-BFB0-E85B25AA7B95}" sibTransId="{389DF011-8785-4B28-AC50-90AB3555B4FA}"/>
    <dgm:cxn modelId="{C5A139FB-1F55-4FFA-A406-2D6F075BE04B}" srcId="{13565FD1-58E9-461B-89CB-2DFA273E7577}" destId="{FC1E5EC2-3B6E-480B-9FA7-BFA734320F21}" srcOrd="1" destOrd="0" parTransId="{74A076EC-35F6-4BFE-A1D8-C5CBBC065586}" sibTransId="{91B7EE9B-035D-48D2-A354-3C3DC79C9199}"/>
    <dgm:cxn modelId="{60C64C9C-7214-4788-A798-0C7A68AB10C5}" type="presParOf" srcId="{30A5C929-E220-4894-ABAA-E4FFC273D247}" destId="{C7E2C88F-2901-43CC-8372-C6672E6531B7}" srcOrd="0" destOrd="0" presId="urn:microsoft.com/office/officeart/2005/8/layout/default"/>
    <dgm:cxn modelId="{BD157596-E422-4D22-B58A-F8BB767E7019}" type="presParOf" srcId="{30A5C929-E220-4894-ABAA-E4FFC273D247}" destId="{0F63807A-78B0-441B-A5F4-F75792CD52AB}" srcOrd="1" destOrd="0" presId="urn:microsoft.com/office/officeart/2005/8/layout/default"/>
    <dgm:cxn modelId="{1F7E4761-6127-45C9-9A76-BABF8F725CF9}" type="presParOf" srcId="{30A5C929-E220-4894-ABAA-E4FFC273D247}" destId="{DC07D99C-03C6-45F3-8A69-48C781A16123}" srcOrd="2" destOrd="0" presId="urn:microsoft.com/office/officeart/2005/8/layout/default"/>
    <dgm:cxn modelId="{CFEE1609-9313-452E-9E06-44F900394A74}" type="presParOf" srcId="{30A5C929-E220-4894-ABAA-E4FFC273D247}" destId="{27206EC6-9338-4996-8C9B-1A71D6151BF5}" srcOrd="3" destOrd="0" presId="urn:microsoft.com/office/officeart/2005/8/layout/default"/>
    <dgm:cxn modelId="{EF568ADC-C9F8-415B-83B4-3D434C9CF547}" type="presParOf" srcId="{30A5C929-E220-4894-ABAA-E4FFC273D247}" destId="{EA3F98CC-73BC-406B-8448-7BF6533E42CA}" srcOrd="4" destOrd="0" presId="urn:microsoft.com/office/officeart/2005/8/layout/default"/>
    <dgm:cxn modelId="{27D999C8-0A7A-4F7A-9189-82B5B5D24AAE}" type="presParOf" srcId="{30A5C929-E220-4894-ABAA-E4FFC273D247}" destId="{DEDAF7F9-566E-42D6-A5F4-C37D4A561B6D}" srcOrd="5" destOrd="0" presId="urn:microsoft.com/office/officeart/2005/8/layout/default"/>
    <dgm:cxn modelId="{81B9F1F1-D00B-48A7-A3E0-FA868906D1F6}" type="presParOf" srcId="{30A5C929-E220-4894-ABAA-E4FFC273D247}" destId="{FB28D46A-CA72-450A-BCF4-A4CA4DC388B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7AF27D-65A4-4F21-A355-DA68B088172C}"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tr-TR"/>
        </a:p>
      </dgm:t>
    </dgm:pt>
    <dgm:pt modelId="{DF2CCF54-1715-4ACB-9DA7-5848A91E4C83}">
      <dgm:prSet phldrT="[Metin]" custT="1"/>
      <dgm:spPr/>
      <dgm:t>
        <a:bodyPr/>
        <a:lstStyle/>
        <a:p>
          <a:pPr algn="ctr"/>
          <a:r>
            <a:rPr lang="tr-TR" sz="2800" dirty="0">
              <a:latin typeface="Comic Sans MS" panose="030F0702030302020204" pitchFamily="66" charset="0"/>
            </a:rPr>
            <a:t>Hazırlanan plan uygulanır. Öğretmen çocuğun durumuna göre planda değişiklik yapabilir. Hazırlanan uygulama planının işlevselliğini değerlendirmek gerekir. </a:t>
          </a:r>
        </a:p>
      </dgm:t>
    </dgm:pt>
    <dgm:pt modelId="{885E2AF7-3E7F-42A6-830B-9D8A42C735CA}" type="parTrans" cxnId="{F169A3A4-9565-44AA-AE68-FF854C2C779C}">
      <dgm:prSet/>
      <dgm:spPr/>
      <dgm:t>
        <a:bodyPr/>
        <a:lstStyle/>
        <a:p>
          <a:endParaRPr lang="tr-TR">
            <a:latin typeface="Comic Sans MS" panose="030F0702030302020204" pitchFamily="66" charset="0"/>
          </a:endParaRPr>
        </a:p>
      </dgm:t>
    </dgm:pt>
    <dgm:pt modelId="{195937DF-4CDD-49AE-BECA-190C8CBCA44D}" type="sibTrans" cxnId="{F169A3A4-9565-44AA-AE68-FF854C2C779C}">
      <dgm:prSet/>
      <dgm:spPr/>
      <dgm:t>
        <a:bodyPr/>
        <a:lstStyle/>
        <a:p>
          <a:endParaRPr lang="tr-TR">
            <a:latin typeface="Comic Sans MS" panose="030F0702030302020204" pitchFamily="66" charset="0"/>
          </a:endParaRPr>
        </a:p>
      </dgm:t>
    </dgm:pt>
    <dgm:pt modelId="{5D6C7AE4-4C74-4B71-939A-9187A746CAAD}">
      <dgm:prSet phldrT="[Metin]" custT="1"/>
      <dgm:spPr/>
      <dgm:t>
        <a:bodyPr/>
        <a:lstStyle/>
        <a:p>
          <a:r>
            <a:rPr lang="tr-TR" sz="2800" dirty="0">
              <a:latin typeface="Comic Sans MS" panose="030F0702030302020204" pitchFamily="66" charset="0"/>
            </a:rPr>
            <a:t>Eğer hazırlanan plan problem davranışı azaltmıyor, tam tersi fazlalaştırıyorsa, alternatif plan geliştirilir.</a:t>
          </a:r>
        </a:p>
      </dgm:t>
    </dgm:pt>
    <dgm:pt modelId="{E3544E96-3B7A-4C34-B990-D1CFE4AEA63C}" type="parTrans" cxnId="{034B43AD-0726-4306-8DA4-DA0F5F54E049}">
      <dgm:prSet/>
      <dgm:spPr/>
      <dgm:t>
        <a:bodyPr/>
        <a:lstStyle/>
        <a:p>
          <a:endParaRPr lang="tr-TR">
            <a:latin typeface="Comic Sans MS" panose="030F0702030302020204" pitchFamily="66" charset="0"/>
          </a:endParaRPr>
        </a:p>
      </dgm:t>
    </dgm:pt>
    <dgm:pt modelId="{05382011-7B47-46F7-A1FB-25CD6612D594}" type="sibTrans" cxnId="{034B43AD-0726-4306-8DA4-DA0F5F54E049}">
      <dgm:prSet/>
      <dgm:spPr/>
      <dgm:t>
        <a:bodyPr/>
        <a:lstStyle/>
        <a:p>
          <a:endParaRPr lang="tr-TR">
            <a:latin typeface="Comic Sans MS" panose="030F0702030302020204" pitchFamily="66" charset="0"/>
          </a:endParaRPr>
        </a:p>
      </dgm:t>
    </dgm:pt>
    <dgm:pt modelId="{25BAF5E9-5AD9-4F93-887D-623DE1C043A9}">
      <dgm:prSet/>
      <dgm:spPr/>
      <dgm:t>
        <a:bodyPr/>
        <a:lstStyle/>
        <a:p>
          <a:endParaRPr lang="tr-TR" dirty="0">
            <a:latin typeface="Comic Sans MS" panose="030F0702030302020204" pitchFamily="66" charset="0"/>
          </a:endParaRPr>
        </a:p>
      </dgm:t>
    </dgm:pt>
    <dgm:pt modelId="{303A43F0-DD9A-4CB3-B58D-66E36368A941}" type="parTrans" cxnId="{9E2BF78A-FCE9-4D29-B3EB-9020DCE8E437}">
      <dgm:prSet/>
      <dgm:spPr/>
      <dgm:t>
        <a:bodyPr/>
        <a:lstStyle/>
        <a:p>
          <a:endParaRPr lang="tr-TR">
            <a:latin typeface="Comic Sans MS" panose="030F0702030302020204" pitchFamily="66" charset="0"/>
          </a:endParaRPr>
        </a:p>
      </dgm:t>
    </dgm:pt>
    <dgm:pt modelId="{B25C5F6E-FC73-4F6D-A54B-62FA0CBEBAD1}" type="sibTrans" cxnId="{9E2BF78A-FCE9-4D29-B3EB-9020DCE8E437}">
      <dgm:prSet/>
      <dgm:spPr/>
      <dgm:t>
        <a:bodyPr/>
        <a:lstStyle/>
        <a:p>
          <a:endParaRPr lang="tr-TR">
            <a:latin typeface="Comic Sans MS" panose="030F0702030302020204" pitchFamily="66" charset="0"/>
          </a:endParaRPr>
        </a:p>
      </dgm:t>
    </dgm:pt>
    <dgm:pt modelId="{0DC58F1C-F193-4372-A100-AB9647035B4D}" type="pres">
      <dgm:prSet presAssocID="{447AF27D-65A4-4F21-A355-DA68B088172C}" presName="Name0" presStyleCnt="0">
        <dgm:presLayoutVars>
          <dgm:chMax val="2"/>
          <dgm:chPref val="2"/>
          <dgm:animLvl val="lvl"/>
        </dgm:presLayoutVars>
      </dgm:prSet>
      <dgm:spPr/>
    </dgm:pt>
    <dgm:pt modelId="{479FD554-B3D2-4EA6-821C-CCD863A9B80E}" type="pres">
      <dgm:prSet presAssocID="{447AF27D-65A4-4F21-A355-DA68B088172C}" presName="LeftText" presStyleLbl="revTx" presStyleIdx="0" presStyleCnt="0">
        <dgm:presLayoutVars>
          <dgm:bulletEnabled val="1"/>
        </dgm:presLayoutVars>
      </dgm:prSet>
      <dgm:spPr/>
    </dgm:pt>
    <dgm:pt modelId="{ABB201CA-CE5A-45A5-BCC5-3902B979D80B}" type="pres">
      <dgm:prSet presAssocID="{447AF27D-65A4-4F21-A355-DA68B088172C}" presName="LeftNode" presStyleLbl="bgImgPlace1" presStyleIdx="0" presStyleCnt="2" custScaleX="227258" custLinFactNeighborX="-95936" custLinFactNeighborY="-2881">
        <dgm:presLayoutVars>
          <dgm:chMax val="2"/>
          <dgm:chPref val="2"/>
        </dgm:presLayoutVars>
      </dgm:prSet>
      <dgm:spPr/>
    </dgm:pt>
    <dgm:pt modelId="{C92C090D-BE48-475A-AC87-8D9103C2A318}" type="pres">
      <dgm:prSet presAssocID="{447AF27D-65A4-4F21-A355-DA68B088172C}" presName="RightText" presStyleLbl="revTx" presStyleIdx="0" presStyleCnt="0">
        <dgm:presLayoutVars>
          <dgm:bulletEnabled val="1"/>
        </dgm:presLayoutVars>
      </dgm:prSet>
      <dgm:spPr/>
    </dgm:pt>
    <dgm:pt modelId="{64A19927-F665-4BE7-9300-43900B4F274A}" type="pres">
      <dgm:prSet presAssocID="{447AF27D-65A4-4F21-A355-DA68B088172C}" presName="RightNode" presStyleLbl="bgImgPlace1" presStyleIdx="1" presStyleCnt="2" custScaleX="234594" custLinFactNeighborX="51980" custLinFactNeighborY="-1377">
        <dgm:presLayoutVars>
          <dgm:chMax val="0"/>
          <dgm:chPref val="0"/>
        </dgm:presLayoutVars>
      </dgm:prSet>
      <dgm:spPr/>
    </dgm:pt>
    <dgm:pt modelId="{48BA07C4-0B79-43CC-B62C-3C7DCFDA2AD0}" type="pres">
      <dgm:prSet presAssocID="{447AF27D-65A4-4F21-A355-DA68B088172C}" presName="TopArrow" presStyleLbl="node1" presStyleIdx="0" presStyleCnt="2" custLinFactNeighborX="-23340"/>
      <dgm:spPr/>
    </dgm:pt>
    <dgm:pt modelId="{E1421BC3-2F09-475D-879A-DEB511D7B3C3}" type="pres">
      <dgm:prSet presAssocID="{447AF27D-65A4-4F21-A355-DA68B088172C}" presName="BottomArrow" presStyleLbl="node1" presStyleIdx="1" presStyleCnt="2" custLinFactNeighborX="-21555" custLinFactNeighborY="590"/>
      <dgm:spPr/>
    </dgm:pt>
  </dgm:ptLst>
  <dgm:cxnLst>
    <dgm:cxn modelId="{3A346903-4BB2-43BE-9AE9-64EB2652B40A}" type="presOf" srcId="{5D6C7AE4-4C74-4B71-939A-9187A746CAAD}" destId="{C92C090D-BE48-475A-AC87-8D9103C2A318}" srcOrd="0" destOrd="0" presId="urn:microsoft.com/office/officeart/2009/layout/ReverseList"/>
    <dgm:cxn modelId="{1E4F9231-6350-4563-AD7F-7029CCADE45E}" type="presOf" srcId="{DF2CCF54-1715-4ACB-9DA7-5848A91E4C83}" destId="{ABB201CA-CE5A-45A5-BCC5-3902B979D80B}" srcOrd="1" destOrd="0" presId="urn:microsoft.com/office/officeart/2009/layout/ReverseList"/>
    <dgm:cxn modelId="{1D21C476-8504-4FB2-8834-F948F823225D}" type="presOf" srcId="{447AF27D-65A4-4F21-A355-DA68B088172C}" destId="{0DC58F1C-F193-4372-A100-AB9647035B4D}" srcOrd="0" destOrd="0" presId="urn:microsoft.com/office/officeart/2009/layout/ReverseList"/>
    <dgm:cxn modelId="{9E2BF78A-FCE9-4D29-B3EB-9020DCE8E437}" srcId="{447AF27D-65A4-4F21-A355-DA68B088172C}" destId="{25BAF5E9-5AD9-4F93-887D-623DE1C043A9}" srcOrd="2" destOrd="0" parTransId="{303A43F0-DD9A-4CB3-B58D-66E36368A941}" sibTransId="{B25C5F6E-FC73-4F6D-A54B-62FA0CBEBAD1}"/>
    <dgm:cxn modelId="{232D459F-47EE-423A-9D2D-81F28FEE7B36}" type="presOf" srcId="{DF2CCF54-1715-4ACB-9DA7-5848A91E4C83}" destId="{479FD554-B3D2-4EA6-821C-CCD863A9B80E}" srcOrd="0" destOrd="0" presId="urn:microsoft.com/office/officeart/2009/layout/ReverseList"/>
    <dgm:cxn modelId="{F169A3A4-9565-44AA-AE68-FF854C2C779C}" srcId="{447AF27D-65A4-4F21-A355-DA68B088172C}" destId="{DF2CCF54-1715-4ACB-9DA7-5848A91E4C83}" srcOrd="0" destOrd="0" parTransId="{885E2AF7-3E7F-42A6-830B-9D8A42C735CA}" sibTransId="{195937DF-4CDD-49AE-BECA-190C8CBCA44D}"/>
    <dgm:cxn modelId="{034B43AD-0726-4306-8DA4-DA0F5F54E049}" srcId="{447AF27D-65A4-4F21-A355-DA68B088172C}" destId="{5D6C7AE4-4C74-4B71-939A-9187A746CAAD}" srcOrd="1" destOrd="0" parTransId="{E3544E96-3B7A-4C34-B990-D1CFE4AEA63C}" sibTransId="{05382011-7B47-46F7-A1FB-25CD6612D594}"/>
    <dgm:cxn modelId="{DCD82BC6-5712-4ACD-8224-69D2EA02FFE8}" type="presOf" srcId="{5D6C7AE4-4C74-4B71-939A-9187A746CAAD}" destId="{64A19927-F665-4BE7-9300-43900B4F274A}" srcOrd="1" destOrd="0" presId="urn:microsoft.com/office/officeart/2009/layout/ReverseList"/>
    <dgm:cxn modelId="{9AA6D792-486B-438B-94F5-D626069B525A}" type="presParOf" srcId="{0DC58F1C-F193-4372-A100-AB9647035B4D}" destId="{479FD554-B3D2-4EA6-821C-CCD863A9B80E}" srcOrd="0" destOrd="0" presId="urn:microsoft.com/office/officeart/2009/layout/ReverseList"/>
    <dgm:cxn modelId="{D9CBBB9C-5272-448D-A2A4-3ABEBE1A07A9}" type="presParOf" srcId="{0DC58F1C-F193-4372-A100-AB9647035B4D}" destId="{ABB201CA-CE5A-45A5-BCC5-3902B979D80B}" srcOrd="1" destOrd="0" presId="urn:microsoft.com/office/officeart/2009/layout/ReverseList"/>
    <dgm:cxn modelId="{32433427-5AE2-4E70-92A4-F80647F61E76}" type="presParOf" srcId="{0DC58F1C-F193-4372-A100-AB9647035B4D}" destId="{C92C090D-BE48-475A-AC87-8D9103C2A318}" srcOrd="2" destOrd="0" presId="urn:microsoft.com/office/officeart/2009/layout/ReverseList"/>
    <dgm:cxn modelId="{415B012A-A9AA-48F7-B3AC-8B5C095845B1}" type="presParOf" srcId="{0DC58F1C-F193-4372-A100-AB9647035B4D}" destId="{64A19927-F665-4BE7-9300-43900B4F274A}" srcOrd="3" destOrd="0" presId="urn:microsoft.com/office/officeart/2009/layout/ReverseList"/>
    <dgm:cxn modelId="{D018195F-FE22-4435-9985-8DADADF64EC5}" type="presParOf" srcId="{0DC58F1C-F193-4372-A100-AB9647035B4D}" destId="{48BA07C4-0B79-43CC-B62C-3C7DCFDA2AD0}" srcOrd="4" destOrd="0" presId="urn:microsoft.com/office/officeart/2009/layout/ReverseList"/>
    <dgm:cxn modelId="{CD3B7CFF-A618-44F6-A200-0A11B4FC2F7C}" type="presParOf" srcId="{0DC58F1C-F193-4372-A100-AB9647035B4D}" destId="{E1421BC3-2F09-475D-879A-DEB511D7B3C3}"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901532-AFC1-1C4A-9C73-A695EABB2885}">
      <dsp:nvSpPr>
        <dsp:cNvPr id="0" name=""/>
        <dsp:cNvSpPr/>
      </dsp:nvSpPr>
      <dsp:spPr>
        <a:xfrm rot="10800000">
          <a:off x="693009" y="601092"/>
          <a:ext cx="10081865" cy="3531971"/>
        </a:xfrm>
        <a:prstGeom prst="homePlat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95970" tIns="121920" rIns="227584" bIns="121920" numCol="1" spcCol="1270" anchor="ctr" anchorCtr="0">
          <a:noAutofit/>
        </a:bodyPr>
        <a:lstStyle/>
        <a:p>
          <a:pPr marL="0" lvl="0" indent="0" algn="l" defTabSz="1422400">
            <a:lnSpc>
              <a:spcPct val="90000"/>
            </a:lnSpc>
            <a:spcBef>
              <a:spcPct val="0"/>
            </a:spcBef>
            <a:spcAft>
              <a:spcPct val="35000"/>
            </a:spcAft>
            <a:buNone/>
          </a:pPr>
          <a:r>
            <a:rPr lang="tr-TR" sz="3200" kern="1200" dirty="0">
              <a:latin typeface="Comic Sans MS" panose="030F0902030302020204" pitchFamily="66" charset="0"/>
            </a:rPr>
            <a:t>Kaynaştırma uygulamalarının başarılı olması, olumlu bir sınıf atmosferinin oluşturulabilmesi için eğitimciler davranış yönetimi konusunda çocuklara rehberlik yapmalıdır. </a:t>
          </a:r>
        </a:p>
      </dsp:txBody>
      <dsp:txXfrm rot="10800000">
        <a:off x="1576002" y="601092"/>
        <a:ext cx="9198872" cy="3531971"/>
      </dsp:txXfrm>
    </dsp:sp>
    <dsp:sp modelId="{BA238A10-1B84-874E-ADB0-B52A89C0617B}">
      <dsp:nvSpPr>
        <dsp:cNvPr id="0" name=""/>
        <dsp:cNvSpPr/>
      </dsp:nvSpPr>
      <dsp:spPr>
        <a:xfrm>
          <a:off x="0" y="892701"/>
          <a:ext cx="1702043" cy="2540989"/>
        </a:xfrm>
        <a:prstGeom prst="ellipse">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16B590-4BC1-4D42-8EDC-7A57E07BF04A}">
      <dsp:nvSpPr>
        <dsp:cNvPr id="0" name=""/>
        <dsp:cNvSpPr/>
      </dsp:nvSpPr>
      <dsp:spPr>
        <a:xfrm rot="10800000">
          <a:off x="3958394" y="35130"/>
          <a:ext cx="7932550" cy="949268"/>
        </a:xfrm>
        <a:prstGeom prst="homePlat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8601"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902030302020204" pitchFamily="66" charset="0"/>
            </a:rPr>
            <a:t>P</a:t>
          </a:r>
          <a:r>
            <a:rPr lang="tr-TR" sz="2400" b="1" kern="1200" dirty="0">
              <a:latin typeface="Comic Sans MS" panose="030F0902030302020204" pitchFamily="66" charset="0"/>
            </a:rPr>
            <a:t>roblem davranışı tanımlamalı ve  belirlemelidir.</a:t>
          </a:r>
          <a:endParaRPr lang="tr-TR" sz="2400" b="1" kern="1200" dirty="0">
            <a:latin typeface="Comic Sans MS" panose="030F0702030302020204" pitchFamily="66" charset="0"/>
          </a:endParaRPr>
        </a:p>
      </dsp:txBody>
      <dsp:txXfrm rot="10800000">
        <a:off x="4195711" y="35130"/>
        <a:ext cx="7695233" cy="949268"/>
      </dsp:txXfrm>
    </dsp:sp>
    <dsp:sp modelId="{2FA44BD0-D982-A945-B885-C3E436DAEF21}">
      <dsp:nvSpPr>
        <dsp:cNvPr id="0" name=""/>
        <dsp:cNvSpPr/>
      </dsp:nvSpPr>
      <dsp:spPr>
        <a:xfrm>
          <a:off x="3793987" y="0"/>
          <a:ext cx="949268" cy="949268"/>
        </a:xfrm>
        <a:prstGeom prst="ellipse">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3AB567F1-D794-D745-8850-83A4C8C9090B}">
      <dsp:nvSpPr>
        <dsp:cNvPr id="0" name=""/>
        <dsp:cNvSpPr/>
      </dsp:nvSpPr>
      <dsp:spPr>
        <a:xfrm rot="10800000">
          <a:off x="469564" y="1302329"/>
          <a:ext cx="10989518" cy="795771"/>
        </a:xfrm>
        <a:prstGeom prst="homePlat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8601"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b="1" kern="1200" dirty="0">
              <a:latin typeface="Comic Sans MS" panose="030F0902030302020204" pitchFamily="66" charset="0"/>
            </a:rPr>
            <a:t>Problem davranışı gözleyerek sistemli bir şekilde kayıt altına almalıdır</a:t>
          </a:r>
          <a:endParaRPr lang="tr-TR" sz="2400" b="1" kern="1200" dirty="0"/>
        </a:p>
      </dsp:txBody>
      <dsp:txXfrm rot="10800000">
        <a:off x="668507" y="1302329"/>
        <a:ext cx="10790575" cy="795771"/>
      </dsp:txXfrm>
    </dsp:sp>
    <dsp:sp modelId="{139CED3D-2279-F646-B37B-C9A06B5D1BBD}">
      <dsp:nvSpPr>
        <dsp:cNvPr id="0" name=""/>
        <dsp:cNvSpPr/>
      </dsp:nvSpPr>
      <dsp:spPr>
        <a:xfrm>
          <a:off x="24339" y="1274079"/>
          <a:ext cx="949268" cy="949268"/>
        </a:xfrm>
        <a:prstGeom prst="ellipse">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E647FB51-45A3-D843-B9AF-C01EFF0CC56F}">
      <dsp:nvSpPr>
        <dsp:cNvPr id="0" name=""/>
        <dsp:cNvSpPr/>
      </dsp:nvSpPr>
      <dsp:spPr>
        <a:xfrm rot="10800000">
          <a:off x="3494638" y="2437913"/>
          <a:ext cx="8233591" cy="961295"/>
        </a:xfrm>
        <a:prstGeom prst="homePlat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8601" tIns="91440" rIns="170688" bIns="91440" numCol="1" spcCol="1270" anchor="ctr" anchorCtr="0">
          <a:noAutofit/>
        </a:bodyPr>
        <a:lstStyle/>
        <a:p>
          <a:pPr marL="0" lvl="0" indent="0" algn="ctr" defTabSz="1066800">
            <a:lnSpc>
              <a:spcPct val="100000"/>
            </a:lnSpc>
            <a:spcBef>
              <a:spcPct val="0"/>
            </a:spcBef>
            <a:spcAft>
              <a:spcPct val="35000"/>
            </a:spcAft>
            <a:buNone/>
          </a:pPr>
          <a:r>
            <a:rPr lang="tr-TR" sz="2400" b="1" kern="1200" dirty="0">
              <a:latin typeface="Comic Sans MS" panose="030F0902030302020204" pitchFamily="66" charset="0"/>
            </a:rPr>
            <a:t>Problem davranış kontrol edilebilmelidir</a:t>
          </a:r>
          <a:endParaRPr lang="tr-TR" sz="2400" b="1" kern="1200" dirty="0"/>
        </a:p>
      </dsp:txBody>
      <dsp:txXfrm rot="10800000">
        <a:off x="3734962" y="2437913"/>
        <a:ext cx="7993267" cy="961295"/>
      </dsp:txXfrm>
    </dsp:sp>
    <dsp:sp modelId="{90A67324-BEE7-4645-8354-966D60DE64A8}">
      <dsp:nvSpPr>
        <dsp:cNvPr id="0" name=""/>
        <dsp:cNvSpPr/>
      </dsp:nvSpPr>
      <dsp:spPr>
        <a:xfrm>
          <a:off x="3299018" y="2420328"/>
          <a:ext cx="949268" cy="949268"/>
        </a:xfrm>
        <a:prstGeom prst="ellipse">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26732275-97BB-9646-9367-2198961841BB}">
      <dsp:nvSpPr>
        <dsp:cNvPr id="0" name=""/>
        <dsp:cNvSpPr/>
      </dsp:nvSpPr>
      <dsp:spPr>
        <a:xfrm rot="10800000">
          <a:off x="479361" y="3793916"/>
          <a:ext cx="10969924" cy="735265"/>
        </a:xfrm>
        <a:prstGeom prst="homePlat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8601"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b="1" kern="1200" dirty="0">
              <a:latin typeface="Comic Sans MS" panose="030F0902030302020204" pitchFamily="66" charset="0"/>
            </a:rPr>
            <a:t>Seçilen yöntemin belirlenmesi ve sonucunun değerlendirilmesi</a:t>
          </a:r>
        </a:p>
      </dsp:txBody>
      <dsp:txXfrm rot="10800000">
        <a:off x="663177" y="3793916"/>
        <a:ext cx="10786108" cy="735265"/>
      </dsp:txXfrm>
    </dsp:sp>
    <dsp:sp modelId="{656CD0E5-EE88-754B-8FD8-1BB0730A56D0}">
      <dsp:nvSpPr>
        <dsp:cNvPr id="0" name=""/>
        <dsp:cNvSpPr/>
      </dsp:nvSpPr>
      <dsp:spPr>
        <a:xfrm>
          <a:off x="349634" y="3659756"/>
          <a:ext cx="949268" cy="949268"/>
        </a:xfrm>
        <a:prstGeom prst="ellipse">
          <a:avLst/>
        </a:prstGeom>
        <a:solidFill>
          <a:schemeClr val="accent2">
            <a:tint val="40000"/>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70EBB8-A262-5E41-8B4A-461045AF898B}">
      <dsp:nvSpPr>
        <dsp:cNvPr id="0" name=""/>
        <dsp:cNvSpPr/>
      </dsp:nvSpPr>
      <dsp:spPr>
        <a:xfrm>
          <a:off x="0" y="0"/>
          <a:ext cx="3845024" cy="3845024"/>
        </a:xfrm>
        <a:prstGeom prst="pie">
          <a:avLst>
            <a:gd name="adj1" fmla="val 5400000"/>
            <a:gd name="adj2" fmla="val 1620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4EED0ED-A9BC-B447-88EB-DF58A926BAC8}">
      <dsp:nvSpPr>
        <dsp:cNvPr id="0" name=""/>
        <dsp:cNvSpPr/>
      </dsp:nvSpPr>
      <dsp:spPr>
        <a:xfrm>
          <a:off x="1922512" y="0"/>
          <a:ext cx="9598768" cy="3845024"/>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702030302020204" pitchFamily="66" charset="0"/>
            </a:rPr>
            <a:t>Davranış nedenlerinin, </a:t>
          </a:r>
        </a:p>
      </dsp:txBody>
      <dsp:txXfrm>
        <a:off x="1922512" y="0"/>
        <a:ext cx="9598768" cy="817067"/>
      </dsp:txXfrm>
    </dsp:sp>
    <dsp:sp modelId="{5C47D2EE-DA91-BB42-B81D-CB0D8972488E}">
      <dsp:nvSpPr>
        <dsp:cNvPr id="0" name=""/>
        <dsp:cNvSpPr/>
      </dsp:nvSpPr>
      <dsp:spPr>
        <a:xfrm>
          <a:off x="504659" y="817067"/>
          <a:ext cx="2835705" cy="2835705"/>
        </a:xfrm>
        <a:prstGeom prst="pie">
          <a:avLst>
            <a:gd name="adj1" fmla="val 5400000"/>
            <a:gd name="adj2" fmla="val 1620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38F7B39-2D08-FF4F-9CA7-5310EF5E3B88}">
      <dsp:nvSpPr>
        <dsp:cNvPr id="0" name=""/>
        <dsp:cNvSpPr/>
      </dsp:nvSpPr>
      <dsp:spPr>
        <a:xfrm>
          <a:off x="1922512" y="817067"/>
          <a:ext cx="9598768" cy="2835705"/>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702030302020204" pitchFamily="66" charset="0"/>
            </a:rPr>
            <a:t>Hangi ortamlarda ortaya çıktığının, </a:t>
          </a:r>
        </a:p>
      </dsp:txBody>
      <dsp:txXfrm>
        <a:off x="1922512" y="817067"/>
        <a:ext cx="9598768" cy="817067"/>
      </dsp:txXfrm>
    </dsp:sp>
    <dsp:sp modelId="{6EFB2436-D1B0-0A40-97B2-93668AA541EE}">
      <dsp:nvSpPr>
        <dsp:cNvPr id="0" name=""/>
        <dsp:cNvSpPr/>
      </dsp:nvSpPr>
      <dsp:spPr>
        <a:xfrm>
          <a:off x="1009318" y="1634135"/>
          <a:ext cx="1826386" cy="1826386"/>
        </a:xfrm>
        <a:prstGeom prst="pie">
          <a:avLst>
            <a:gd name="adj1" fmla="val 5400000"/>
            <a:gd name="adj2" fmla="val 1620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6C8F53F0-E1B1-D04D-A57B-5EF4F735C6E0}">
      <dsp:nvSpPr>
        <dsp:cNvPr id="0" name=""/>
        <dsp:cNvSpPr/>
      </dsp:nvSpPr>
      <dsp:spPr>
        <a:xfrm>
          <a:off x="1922512" y="1634135"/>
          <a:ext cx="9598768" cy="1826386"/>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702030302020204" pitchFamily="66" charset="0"/>
            </a:rPr>
            <a:t>Çocuğun davranış sonucunda elde ettiklerinin neler olduğunun, </a:t>
          </a:r>
        </a:p>
      </dsp:txBody>
      <dsp:txXfrm>
        <a:off x="1922512" y="1634135"/>
        <a:ext cx="9598768" cy="817067"/>
      </dsp:txXfrm>
    </dsp:sp>
    <dsp:sp modelId="{8E265FD3-CA3E-8348-8E08-4874FD3A4E98}">
      <dsp:nvSpPr>
        <dsp:cNvPr id="0" name=""/>
        <dsp:cNvSpPr/>
      </dsp:nvSpPr>
      <dsp:spPr>
        <a:xfrm>
          <a:off x="1513978" y="2451202"/>
          <a:ext cx="817067" cy="817067"/>
        </a:xfrm>
        <a:prstGeom prst="pie">
          <a:avLst>
            <a:gd name="adj1" fmla="val 5400000"/>
            <a:gd name="adj2" fmla="val 16200000"/>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5B4BD95-6176-AF43-9B10-C94B8652B28B}">
      <dsp:nvSpPr>
        <dsp:cNvPr id="0" name=""/>
        <dsp:cNvSpPr/>
      </dsp:nvSpPr>
      <dsp:spPr>
        <a:xfrm>
          <a:off x="1922512" y="2451202"/>
          <a:ext cx="9598768" cy="817067"/>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702030302020204" pitchFamily="66" charset="0"/>
            </a:rPr>
            <a:t>Bu davranışın çocuk için anlamının ne olduğunun</a:t>
          </a:r>
        </a:p>
      </dsp:txBody>
      <dsp:txXfrm>
        <a:off x="1922512" y="2451202"/>
        <a:ext cx="9598768" cy="8170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657F4-8BB7-4F2F-BEE6-6549E1344878}">
      <dsp:nvSpPr>
        <dsp:cNvPr id="0" name=""/>
        <dsp:cNvSpPr/>
      </dsp:nvSpPr>
      <dsp:spPr>
        <a:xfrm rot="5400000">
          <a:off x="-192089" y="198146"/>
          <a:ext cx="1280598" cy="896418"/>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tr-TR" sz="1600" kern="1200" dirty="0">
            <a:latin typeface="Comic Sans MS" panose="030F0702030302020204" pitchFamily="66" charset="0"/>
          </a:endParaRPr>
        </a:p>
      </dsp:txBody>
      <dsp:txXfrm rot="-5400000">
        <a:off x="1" y="454265"/>
        <a:ext cx="896418" cy="384180"/>
      </dsp:txXfrm>
    </dsp:sp>
    <dsp:sp modelId="{865AE295-792F-48A8-9B9A-C00A6584A12D}">
      <dsp:nvSpPr>
        <dsp:cNvPr id="0" name=""/>
        <dsp:cNvSpPr/>
      </dsp:nvSpPr>
      <dsp:spPr>
        <a:xfrm rot="5400000">
          <a:off x="5792654" y="-4890179"/>
          <a:ext cx="832389" cy="10624861"/>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702030302020204" pitchFamily="66" charset="0"/>
            </a:rPr>
            <a:t>Öğretim ortamları çocukları motive edecek, onları öğrenmeye özendirecek şekilde düzenlenmelidir. </a:t>
          </a:r>
        </a:p>
      </dsp:txBody>
      <dsp:txXfrm rot="-5400000">
        <a:off x="896418" y="46691"/>
        <a:ext cx="10584227" cy="751121"/>
      </dsp:txXfrm>
    </dsp:sp>
    <dsp:sp modelId="{0E52807F-E26E-4A9C-B6C5-776394E78AA2}">
      <dsp:nvSpPr>
        <dsp:cNvPr id="0" name=""/>
        <dsp:cNvSpPr/>
      </dsp:nvSpPr>
      <dsp:spPr>
        <a:xfrm rot="5400000">
          <a:off x="-192089" y="1332674"/>
          <a:ext cx="1280598" cy="896418"/>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tr-TR" sz="1600" kern="1200" dirty="0">
            <a:latin typeface="Comic Sans MS" panose="030F0702030302020204" pitchFamily="66" charset="0"/>
          </a:endParaRPr>
        </a:p>
      </dsp:txBody>
      <dsp:txXfrm rot="-5400000">
        <a:off x="1" y="1588793"/>
        <a:ext cx="896418" cy="384180"/>
      </dsp:txXfrm>
    </dsp:sp>
    <dsp:sp modelId="{40779E95-5AFD-4996-8916-0E02443B2A09}">
      <dsp:nvSpPr>
        <dsp:cNvPr id="0" name=""/>
        <dsp:cNvSpPr/>
      </dsp:nvSpPr>
      <dsp:spPr>
        <a:xfrm rot="5400000">
          <a:off x="5792654" y="-3755651"/>
          <a:ext cx="832389" cy="10624861"/>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702030302020204" pitchFamily="66" charset="0"/>
            </a:rPr>
            <a:t>Sınıf içinde iletişim ve etkileşim sürekli ve etkili olmalıdır.</a:t>
          </a:r>
        </a:p>
      </dsp:txBody>
      <dsp:txXfrm rot="-5400000">
        <a:off x="896418" y="1181219"/>
        <a:ext cx="10584227" cy="751121"/>
      </dsp:txXfrm>
    </dsp:sp>
    <dsp:sp modelId="{92EC6445-F2A5-4D1A-B21A-05B1DD54F520}">
      <dsp:nvSpPr>
        <dsp:cNvPr id="0" name=""/>
        <dsp:cNvSpPr/>
      </dsp:nvSpPr>
      <dsp:spPr>
        <a:xfrm rot="5400000">
          <a:off x="-192089" y="2467202"/>
          <a:ext cx="1280598" cy="896418"/>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tr-TR" sz="1600" kern="1200" dirty="0">
            <a:latin typeface="Comic Sans MS" panose="030F0702030302020204" pitchFamily="66" charset="0"/>
          </a:endParaRPr>
        </a:p>
      </dsp:txBody>
      <dsp:txXfrm rot="-5400000">
        <a:off x="1" y="2723321"/>
        <a:ext cx="896418" cy="384180"/>
      </dsp:txXfrm>
    </dsp:sp>
    <dsp:sp modelId="{1F52D3EF-A894-4B43-80F2-8DCBA5F9B031}">
      <dsp:nvSpPr>
        <dsp:cNvPr id="0" name=""/>
        <dsp:cNvSpPr/>
      </dsp:nvSpPr>
      <dsp:spPr>
        <a:xfrm rot="5400000">
          <a:off x="5792654" y="-2621123"/>
          <a:ext cx="832389" cy="10624861"/>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702030302020204" pitchFamily="66" charset="0"/>
            </a:rPr>
            <a:t>Etkili öğretim yöntemlerine ağırlık verilmelidir.</a:t>
          </a:r>
        </a:p>
      </dsp:txBody>
      <dsp:txXfrm rot="-5400000">
        <a:off x="896418" y="2315747"/>
        <a:ext cx="10584227" cy="751121"/>
      </dsp:txXfrm>
    </dsp:sp>
    <dsp:sp modelId="{77305A9F-C547-4553-9B85-5F90FE9FAB7A}">
      <dsp:nvSpPr>
        <dsp:cNvPr id="0" name=""/>
        <dsp:cNvSpPr/>
      </dsp:nvSpPr>
      <dsp:spPr>
        <a:xfrm rot="5400000">
          <a:off x="-192089" y="3601730"/>
          <a:ext cx="1280598" cy="896418"/>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tr-TR" sz="2800" kern="1200">
            <a:latin typeface="Comic Sans MS" panose="030F0702030302020204" pitchFamily="66" charset="0"/>
          </a:endParaRPr>
        </a:p>
      </dsp:txBody>
      <dsp:txXfrm rot="-5400000">
        <a:off x="1" y="3857849"/>
        <a:ext cx="896418" cy="384180"/>
      </dsp:txXfrm>
    </dsp:sp>
    <dsp:sp modelId="{3A432F39-439D-42C6-AA2A-26454D9BFAE9}">
      <dsp:nvSpPr>
        <dsp:cNvPr id="0" name=""/>
        <dsp:cNvSpPr/>
      </dsp:nvSpPr>
      <dsp:spPr>
        <a:xfrm rot="5400000">
          <a:off x="5792654" y="-1486595"/>
          <a:ext cx="832389" cy="10624861"/>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702030302020204" pitchFamily="66" charset="0"/>
            </a:rPr>
            <a:t>Konulan kurallar sadece sınıfta değil, okulun tüm mekanlarında kullanılmalıdır.</a:t>
          </a:r>
        </a:p>
      </dsp:txBody>
      <dsp:txXfrm rot="-5400000">
        <a:off x="896418" y="3450275"/>
        <a:ext cx="10584227" cy="7511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2C88F-2901-43CC-8372-C6672E6531B7}">
      <dsp:nvSpPr>
        <dsp:cNvPr id="0" name=""/>
        <dsp:cNvSpPr/>
      </dsp:nvSpPr>
      <dsp:spPr>
        <a:xfrm>
          <a:off x="484796" y="146895"/>
          <a:ext cx="4287818" cy="2224741"/>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kern="1200" dirty="0">
              <a:latin typeface="Comic Sans MS" panose="030F0702030302020204" pitchFamily="66" charset="0"/>
            </a:rPr>
            <a:t>Çocukların gösterdiği problem davranışın işlevsel değerlendirme gerektirip gerektirmediğine karar verilmelidir.</a:t>
          </a:r>
        </a:p>
      </dsp:txBody>
      <dsp:txXfrm>
        <a:off x="484796" y="146895"/>
        <a:ext cx="4287818" cy="2224741"/>
      </dsp:txXfrm>
    </dsp:sp>
    <dsp:sp modelId="{DC07D99C-03C6-45F3-8A69-48C781A16123}">
      <dsp:nvSpPr>
        <dsp:cNvPr id="0" name=""/>
        <dsp:cNvSpPr/>
      </dsp:nvSpPr>
      <dsp:spPr>
        <a:xfrm>
          <a:off x="5149734" y="0"/>
          <a:ext cx="6623573" cy="2224741"/>
        </a:xfrm>
        <a:prstGeom prst="rect">
          <a:avLst/>
        </a:prstGeom>
        <a:solidFill>
          <a:schemeClr val="accent1">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Problem davranış açıkça ifade edilmelidir. Davranış gözlenebilen ve ölçülebilen biçimde ifade edilmelidir. Örneğin, arkadaşlarına zarar verir. Sürekli bilerek oyuncakları kırar. Yerinde hiç oturmaz.</a:t>
          </a:r>
        </a:p>
      </dsp:txBody>
      <dsp:txXfrm>
        <a:off x="5149734" y="0"/>
        <a:ext cx="6623573" cy="2224741"/>
      </dsp:txXfrm>
    </dsp:sp>
    <dsp:sp modelId="{EA3F98CC-73BC-406B-8448-7BF6533E42CA}">
      <dsp:nvSpPr>
        <dsp:cNvPr id="0" name=""/>
        <dsp:cNvSpPr/>
      </dsp:nvSpPr>
      <dsp:spPr>
        <a:xfrm>
          <a:off x="266846" y="2583869"/>
          <a:ext cx="5430741" cy="2224741"/>
        </a:xfrm>
        <a:prstGeom prst="rect">
          <a:avLst/>
        </a:prstGeom>
        <a:solidFill>
          <a:schemeClr val="accent1">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702030302020204" pitchFamily="66" charset="0"/>
            </a:rPr>
            <a:t>Belirlenen problem davranış kaydedilir. Davranışın nasıl, ne zaman ve hangi ortamda ortaya çıktığı belirlenir. </a:t>
          </a:r>
        </a:p>
      </dsp:txBody>
      <dsp:txXfrm>
        <a:off x="266846" y="2583869"/>
        <a:ext cx="5430741" cy="2224741"/>
      </dsp:txXfrm>
    </dsp:sp>
    <dsp:sp modelId="{FB28D46A-CA72-450A-BCF4-A4CA4DC388BB}">
      <dsp:nvSpPr>
        <dsp:cNvPr id="0" name=""/>
        <dsp:cNvSpPr/>
      </dsp:nvSpPr>
      <dsp:spPr>
        <a:xfrm>
          <a:off x="6342566" y="2599794"/>
          <a:ext cx="5430741" cy="2224741"/>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a:latin typeface="Comic Sans MS" panose="030F0702030302020204" pitchFamily="66" charset="0"/>
            </a:rPr>
            <a:t>Toplanan bilgiler analiz edilir. Problem davranışı ortaya çıkan durumları en iyi şekilde açıklayabilecek denence geliştirir.</a:t>
          </a:r>
          <a:endParaRPr lang="tr-TR" sz="2400" kern="1200" dirty="0">
            <a:latin typeface="Comic Sans MS" panose="030F0702030302020204" pitchFamily="66" charset="0"/>
          </a:endParaRPr>
        </a:p>
      </dsp:txBody>
      <dsp:txXfrm>
        <a:off x="6342566" y="2599794"/>
        <a:ext cx="5430741" cy="22247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B201CA-CE5A-45A5-BCC5-3902B979D80B}">
      <dsp:nvSpPr>
        <dsp:cNvPr id="0" name=""/>
        <dsp:cNvSpPr/>
      </dsp:nvSpPr>
      <dsp:spPr>
        <a:xfrm rot="16200000">
          <a:off x="1619808" y="192863"/>
          <a:ext cx="3532293" cy="4905603"/>
        </a:xfrm>
        <a:prstGeom prst="round2SameRect">
          <a:avLst>
            <a:gd name="adj1" fmla="val 16670"/>
            <a:gd name="adj2" fmla="val 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77800" rIns="160020" bIns="177800" numCol="1" spcCol="1270" anchor="t" anchorCtr="0">
          <a:noAutofit/>
        </a:bodyPr>
        <a:lstStyle/>
        <a:p>
          <a:pPr marL="0" lvl="0" indent="0" algn="ctr" defTabSz="1244600">
            <a:lnSpc>
              <a:spcPct val="90000"/>
            </a:lnSpc>
            <a:spcBef>
              <a:spcPct val="0"/>
            </a:spcBef>
            <a:spcAft>
              <a:spcPct val="35000"/>
            </a:spcAft>
            <a:buNone/>
          </a:pPr>
          <a:r>
            <a:rPr lang="tr-TR" sz="2800" kern="1200" dirty="0">
              <a:latin typeface="Comic Sans MS" panose="030F0702030302020204" pitchFamily="66" charset="0"/>
            </a:rPr>
            <a:t>Hazırlanan plan uygulanır. Öğretmen çocuğun durumuna göre planda değişiklik yapabilir. Hazırlanan uygulama planının işlevselliğini değerlendirmek gerekir. </a:t>
          </a:r>
        </a:p>
      </dsp:txBody>
      <dsp:txXfrm rot="5400000">
        <a:off x="1105617" y="1051980"/>
        <a:ext cx="4733140" cy="3187367"/>
      </dsp:txXfrm>
    </dsp:sp>
    <dsp:sp modelId="{64A19927-F665-4BE7-9300-43900B4F274A}">
      <dsp:nvSpPr>
        <dsp:cNvPr id="0" name=""/>
        <dsp:cNvSpPr/>
      </dsp:nvSpPr>
      <dsp:spPr>
        <a:xfrm rot="5400000">
          <a:off x="7069355" y="166811"/>
          <a:ext cx="3532293" cy="5063959"/>
        </a:xfrm>
        <a:prstGeom prst="round2SameRect">
          <a:avLst>
            <a:gd name="adj1" fmla="val 16670"/>
            <a:gd name="adj2" fmla="val 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77800" rIns="106680" bIns="177800" numCol="1" spcCol="1270" anchor="t" anchorCtr="0">
          <a:noAutofit/>
        </a:bodyPr>
        <a:lstStyle/>
        <a:p>
          <a:pPr marL="0" lvl="0" indent="0" algn="l" defTabSz="1244600">
            <a:lnSpc>
              <a:spcPct val="90000"/>
            </a:lnSpc>
            <a:spcBef>
              <a:spcPct val="0"/>
            </a:spcBef>
            <a:spcAft>
              <a:spcPct val="35000"/>
            </a:spcAft>
            <a:buNone/>
          </a:pPr>
          <a:r>
            <a:rPr lang="tr-TR" sz="2800" kern="1200" dirty="0">
              <a:latin typeface="Comic Sans MS" panose="030F0702030302020204" pitchFamily="66" charset="0"/>
            </a:rPr>
            <a:t>Eğer hazırlanan plan problem davranışı azaltmıyor, tam tersi fazlalaştırıyorsa, alternatif plan geliştirilir.</a:t>
          </a:r>
        </a:p>
      </dsp:txBody>
      <dsp:txXfrm rot="-5400000">
        <a:off x="6303523" y="1105107"/>
        <a:ext cx="4891496" cy="3187367"/>
      </dsp:txXfrm>
    </dsp:sp>
    <dsp:sp modelId="{48BA07C4-0B79-43CC-B62C-3C7DCFDA2AD0}">
      <dsp:nvSpPr>
        <dsp:cNvPr id="0" name=""/>
        <dsp:cNvSpPr/>
      </dsp:nvSpPr>
      <dsp:spPr>
        <a:xfrm>
          <a:off x="4929918" y="0"/>
          <a:ext cx="2256623" cy="2256513"/>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421BC3-2F09-475D-879A-DEB511D7B3C3}">
      <dsp:nvSpPr>
        <dsp:cNvPr id="0" name=""/>
        <dsp:cNvSpPr/>
      </dsp:nvSpPr>
      <dsp:spPr>
        <a:xfrm rot="10800000">
          <a:off x="4970199" y="3251111"/>
          <a:ext cx="2256623" cy="2256513"/>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7.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C1BEFF-B97C-45B2-AC60-77235AF3A23C}" type="datetimeFigureOut">
              <a:rPr lang="tr-TR" smtClean="0"/>
              <a:t>6.12.2020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2D885C-6B2B-42FC-8B87-8415351E8DB1}" type="slidenum">
              <a:rPr lang="tr-TR" smtClean="0"/>
              <a:t>‹#›</a:t>
            </a:fld>
            <a:endParaRPr lang="tr-TR"/>
          </a:p>
        </p:txBody>
      </p:sp>
    </p:spTree>
    <p:extLst>
      <p:ext uri="{BB962C8B-B14F-4D97-AF65-F5344CB8AC3E}">
        <p14:creationId xmlns:p14="http://schemas.microsoft.com/office/powerpoint/2010/main" val="865468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7B233-0E0B-4319-8872-C8CAB791C4E2}"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AB336-8A78-45FB-8939-48190799F3CF}" type="slidenum">
              <a:rPr lang="tr-TR" smtClean="0"/>
              <a:t>‹#›</a:t>
            </a:fld>
            <a:endParaRPr lang="tr-TR"/>
          </a:p>
        </p:txBody>
      </p:sp>
    </p:spTree>
    <p:extLst>
      <p:ext uri="{BB962C8B-B14F-4D97-AF65-F5344CB8AC3E}">
        <p14:creationId xmlns:p14="http://schemas.microsoft.com/office/powerpoint/2010/main" val="4284636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F43EEB4D-CB77-4D46-AB64-99EC1D39BDFC}"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48D0D64-7CC3-2C40-88F5-3E72F43D482F}"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33AD66D-006E-044F-9FB3-9C9526A8A998}"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5FC1175-C85F-3243-BD0B-8708E0F8C4F3}"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E5404BF9-2250-C64F-808C-C4F1293B0626}"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76CA7DB0-548A-514F-8CC3-02CD35E0EF29}"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642EBD13-8EEB-CB4B-8126-B819067446D2}"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83A2A28E-A746-B545-96FB-80585DAFE5E2}"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063AEC5-A3C9-A745-B435-4FF6B3A50D60}"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A195C38-77D4-AA44-A664-FFBE2E4F9CCF}"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207E96F3-98A6-7043-A5A2-0FA5CD6B3E89}"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10B20-1EC9-3044-86CB-973EB227BC77}"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10026" y="1738802"/>
            <a:ext cx="10363200" cy="1470025"/>
          </a:xfrm>
          <a:solidFill>
            <a:schemeClr val="accent6">
              <a:lumMod val="40000"/>
              <a:lumOff val="60000"/>
            </a:schemeClr>
          </a:solidFill>
        </p:spPr>
        <p:txBody>
          <a:bodyPr>
            <a:normAutofit fontScale="90000"/>
          </a:bodyPr>
          <a:lstStyle/>
          <a:p>
            <a:r>
              <a:rPr lang="tr-TR" b="1" cap="none" dirty="0">
                <a:solidFill>
                  <a:schemeClr val="tx1"/>
                </a:solidFill>
                <a:latin typeface="Comic Sans MS" panose="030F0902030302020204" pitchFamily="66" charset="0"/>
                <a:cs typeface="Arial" charset="0"/>
              </a:rPr>
              <a:t>KAYNAŞTIRMA UYGULAMALARINDA DAVRANIŞ YÖNETİMİ</a:t>
            </a:r>
            <a:endParaRPr lang="tr-TR" dirty="0">
              <a:latin typeface="Comic Sans MS" panose="030F0902030302020204" pitchFamily="66" charset="0"/>
            </a:endParaRPr>
          </a:p>
        </p:txBody>
      </p:sp>
      <p:sp>
        <p:nvSpPr>
          <p:cNvPr id="3" name="2 Alt Başlık"/>
          <p:cNvSpPr>
            <a:spLocks noGrp="1"/>
          </p:cNvSpPr>
          <p:nvPr>
            <p:ph type="subTitle" idx="1"/>
          </p:nvPr>
        </p:nvSpPr>
        <p:spPr>
          <a:xfrm>
            <a:off x="2999656" y="3886200"/>
            <a:ext cx="6624736" cy="1752600"/>
          </a:xfrm>
          <a:solidFill>
            <a:schemeClr val="accent6">
              <a:lumMod val="40000"/>
              <a:lumOff val="60000"/>
            </a:schemeClr>
          </a:solidFill>
        </p:spPr>
        <p:txBody>
          <a:bodyPr/>
          <a:lstStyle/>
          <a:p>
            <a:r>
              <a:rPr lang="tr-TR" dirty="0">
                <a:solidFill>
                  <a:schemeClr val="tx1"/>
                </a:solidFill>
                <a:latin typeface="Comic Sans MS" panose="030F0902030302020204" pitchFamily="66" charset="0"/>
              </a:rPr>
              <a:t>Prof. Dr. Neriman ARAL</a:t>
            </a:r>
          </a:p>
          <a:p>
            <a:r>
              <a:rPr lang="tr-TR" dirty="0">
                <a:solidFill>
                  <a:schemeClr val="tx1"/>
                </a:solidFill>
                <a:latin typeface="Comic Sans MS" panose="030F0902030302020204" pitchFamily="66" charset="0"/>
              </a:rPr>
              <a:t>Sağlık Bilimleri Fakültesi</a:t>
            </a:r>
          </a:p>
          <a:p>
            <a:r>
              <a:rPr lang="tr-TR" dirty="0">
                <a:solidFill>
                  <a:schemeClr val="tx1"/>
                </a:solidFill>
                <a:latin typeface="Comic Sans MS" panose="030F0902030302020204" pitchFamily="66" charset="0"/>
              </a:rPr>
              <a:t>Çocuk Gelişimi Bölümü</a:t>
            </a:r>
          </a:p>
          <a:p>
            <a:endParaRPr lang="tr-TR" dirty="0">
              <a:solidFill>
                <a:schemeClr val="tx1"/>
              </a:solidFill>
              <a:latin typeface="Comic Sans MS" panose="030F09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12" y="70509"/>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7100" y="70509"/>
            <a:ext cx="292100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i="1" dirty="0">
                <a:latin typeface="Comic Sans MS" panose="030F0702030302020204" pitchFamily="66" charset="0"/>
              </a:rPr>
              <a:t>Problem Davranışın Belirlenmesinde;</a:t>
            </a:r>
            <a:endParaRPr lang="tr-TR" i="1"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ARAL-Kaynaştırma Uygulamaları</a:t>
            </a:r>
          </a:p>
        </p:txBody>
      </p:sp>
      <p:graphicFrame>
        <p:nvGraphicFramePr>
          <p:cNvPr id="6" name="İçerik Yer Tutucusu 4">
            <a:extLst>
              <a:ext uri="{FF2B5EF4-FFF2-40B4-BE49-F238E27FC236}">
                <a16:creationId xmlns:a16="http://schemas.microsoft.com/office/drawing/2014/main" id="{1C40E593-CDBD-0F4A-B7BD-9FCAF6B99F06}"/>
              </a:ext>
            </a:extLst>
          </p:cNvPr>
          <p:cNvGraphicFramePr>
            <a:graphicFrameLocks noGrp="1"/>
          </p:cNvGraphicFramePr>
          <p:nvPr>
            <p:ph idx="1"/>
            <p:extLst>
              <p:ext uri="{D42A27DB-BD31-4B8C-83A1-F6EECF244321}">
                <p14:modId xmlns:p14="http://schemas.microsoft.com/office/powerpoint/2010/main" val="4143645436"/>
              </p:ext>
            </p:extLst>
          </p:nvPr>
        </p:nvGraphicFramePr>
        <p:xfrm>
          <a:off x="335360" y="1600200"/>
          <a:ext cx="11521280" cy="3845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Dikdörtgen 6">
            <a:extLst>
              <a:ext uri="{FF2B5EF4-FFF2-40B4-BE49-F238E27FC236}">
                <a16:creationId xmlns:a16="http://schemas.microsoft.com/office/drawing/2014/main" id="{64FA9F33-ECB7-5545-955B-B71AAB60238E}"/>
              </a:ext>
            </a:extLst>
          </p:cNvPr>
          <p:cNvSpPr/>
          <p:nvPr/>
        </p:nvSpPr>
        <p:spPr>
          <a:xfrm rot="20878167">
            <a:off x="5632063" y="5323182"/>
            <a:ext cx="6408712" cy="369332"/>
          </a:xfrm>
          <a:prstGeom prst="rect">
            <a:avLst/>
          </a:prstGeom>
          <a:solidFill>
            <a:schemeClr val="accent6">
              <a:lumMod val="60000"/>
              <a:lumOff val="40000"/>
            </a:schemeClr>
          </a:solidFill>
        </p:spPr>
        <p:txBody>
          <a:bodyPr wrap="square">
            <a:spAutoFit/>
          </a:bodyPr>
          <a:lstStyle/>
          <a:p>
            <a:pPr lvl="0"/>
            <a:r>
              <a:rPr lang="tr-TR" dirty="0">
                <a:latin typeface="Comic Sans MS" panose="030F0702030302020204" pitchFamily="66" charset="0"/>
              </a:rPr>
              <a:t>belirlenmesi gerekmektedir (Batu, 2007; Sucuoğlu, 2006).</a:t>
            </a:r>
            <a:endParaRPr lang="tr-TR" dirty="0"/>
          </a:p>
        </p:txBody>
      </p:sp>
    </p:spTree>
    <p:extLst>
      <p:ext uri="{BB962C8B-B14F-4D97-AF65-F5344CB8AC3E}">
        <p14:creationId xmlns:p14="http://schemas.microsoft.com/office/powerpoint/2010/main" val="3509730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style>
          <a:lnRef idx="2">
            <a:schemeClr val="accent1"/>
          </a:lnRef>
          <a:fillRef idx="1">
            <a:schemeClr val="lt1"/>
          </a:fillRef>
          <a:effectRef idx="0">
            <a:schemeClr val="accent1"/>
          </a:effectRef>
          <a:fontRef idx="minor">
            <a:schemeClr val="dk1"/>
          </a:fontRef>
        </p:style>
        <p:txBody>
          <a:bodyPr>
            <a:noAutofit/>
          </a:bodyPr>
          <a:lstStyle/>
          <a:p>
            <a:r>
              <a:rPr lang="tr-TR" sz="3600" b="1" i="1" dirty="0">
                <a:latin typeface="Comic Sans MS" panose="030F0702030302020204" pitchFamily="66" charset="0"/>
              </a:rPr>
              <a:t>Problem Davranışların Gözlenerek Kayıt Edilmesi</a:t>
            </a:r>
            <a:endParaRPr lang="tr-TR" sz="3600" i="1"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Dikdörtgen 4"/>
          <p:cNvSpPr/>
          <p:nvPr/>
        </p:nvSpPr>
        <p:spPr>
          <a:xfrm>
            <a:off x="609600" y="1772816"/>
            <a:ext cx="10972800" cy="4104456"/>
          </a:xfrm>
          <a:prstGeom prst="rect">
            <a:avLst/>
          </a:prstGeom>
          <a:solidFill>
            <a:schemeClr val="accent6">
              <a:lumMod val="20000"/>
              <a:lumOff val="80000"/>
            </a:schemeClr>
          </a:solidFill>
        </p:spPr>
        <p:style>
          <a:lnRef idx="3">
            <a:schemeClr val="lt1"/>
          </a:lnRef>
          <a:fillRef idx="1">
            <a:schemeClr val="dk1"/>
          </a:fillRef>
          <a:effectRef idx="1">
            <a:schemeClr val="dk1"/>
          </a:effectRef>
          <a:fontRef idx="minor">
            <a:schemeClr val="lt1"/>
          </a:fontRef>
        </p:style>
        <p:txBody>
          <a:bodyPr rtlCol="0" anchor="ctr"/>
          <a:lstStyle/>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Problem davranışlara en etkili müdahalenin yapılabilmesi, müdahalenin etkisinin belirlenmesi için davranış hakkında bilgi toplamak gerekir</a:t>
            </a:r>
          </a:p>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Davranış yönetimini sağlamada;</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Problem davranışların gözlenmesi, </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Bu gözlemin yapılacağı uygun tekniğin belirlenmesi, </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Problem davranışın </a:t>
            </a:r>
            <a:r>
              <a:rPr lang="tr-TR" sz="2800" dirty="0">
                <a:solidFill>
                  <a:srgbClr val="FF0000"/>
                </a:solidFill>
                <a:latin typeface="Comic Sans MS" panose="030F0902030302020204" pitchFamily="66" charset="0"/>
              </a:rPr>
              <a:t>görülme sıklığı, sayısı ve süresi</a:t>
            </a:r>
            <a:r>
              <a:rPr lang="tr-TR" sz="2800" dirty="0">
                <a:solidFill>
                  <a:schemeClr val="tx1"/>
                </a:solidFill>
                <a:latin typeface="Comic Sans MS" panose="030F0902030302020204" pitchFamily="66" charset="0"/>
              </a:rPr>
              <a:t> açısından incelenmesi önemlidir. </a:t>
            </a:r>
          </a:p>
        </p:txBody>
      </p:sp>
    </p:spTree>
    <p:extLst>
      <p:ext uri="{BB962C8B-B14F-4D97-AF65-F5344CB8AC3E}">
        <p14:creationId xmlns:p14="http://schemas.microsoft.com/office/powerpoint/2010/main" val="2077741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609600" y="1772816"/>
            <a:ext cx="11175032" cy="3960440"/>
          </a:xfrm>
          <a:prstGeom prst="rect">
            <a:avLst/>
          </a:prstGeom>
          <a:solidFill>
            <a:schemeClr val="accent6">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Problem davranışların </a:t>
            </a:r>
            <a:r>
              <a:rPr lang="tr-TR" sz="3000" dirty="0">
                <a:solidFill>
                  <a:srgbClr val="FF0000"/>
                </a:solidFill>
                <a:latin typeface="Comic Sans MS" panose="030F0702030302020204" pitchFamily="66" charset="0"/>
              </a:rPr>
              <a:t>ne kadar sürede ve hangi aralıklarla ortaya çıktığı,</a:t>
            </a:r>
            <a:r>
              <a:rPr lang="tr-TR" sz="3000" dirty="0">
                <a:latin typeface="Comic Sans MS" panose="030F0702030302020204" pitchFamily="66" charset="0"/>
              </a:rPr>
              <a:t> </a:t>
            </a:r>
          </a:p>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Problem davranışların </a:t>
            </a:r>
            <a:r>
              <a:rPr lang="tr-TR" sz="3000" dirty="0">
                <a:solidFill>
                  <a:srgbClr val="FF0000"/>
                </a:solidFill>
                <a:latin typeface="Comic Sans MS" panose="030F0702030302020204" pitchFamily="66" charset="0"/>
              </a:rPr>
              <a:t>şiddeti ve davranış ortaya çıktığında içinde bulunulan durum </a:t>
            </a:r>
            <a:r>
              <a:rPr lang="tr-TR" sz="3000" dirty="0">
                <a:latin typeface="Comic Sans MS" panose="030F0702030302020204" pitchFamily="66" charset="0"/>
              </a:rPr>
              <a:t>kaydedilmelidir. </a:t>
            </a:r>
          </a:p>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Problem davranışta ortam önemli bir etken olabileceğinden </a:t>
            </a:r>
            <a:r>
              <a:rPr lang="tr-TR" sz="3000" dirty="0">
                <a:solidFill>
                  <a:srgbClr val="FF0000"/>
                </a:solidFill>
                <a:latin typeface="Comic Sans MS" panose="030F0702030302020204" pitchFamily="66" charset="0"/>
              </a:rPr>
              <a:t>çevresel değişkenler </a:t>
            </a:r>
            <a:r>
              <a:rPr lang="tr-TR" sz="3000" dirty="0">
                <a:latin typeface="Comic Sans MS" panose="030F0702030302020204" pitchFamily="66" charset="0"/>
              </a:rPr>
              <a:t>mutlaka belirlenmelidir (Aral, 2011; Batu, 2007; Sucuoğlu, 2006). </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11430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a:latin typeface="Comic Sans MS" panose="030F0702030302020204" pitchFamily="66" charset="0"/>
              </a:rPr>
              <a:t>Problem Davranışların Gözlenerek Kayıt Edilmesi</a:t>
            </a:r>
            <a:endParaRPr lang="tr-TR" sz="3600" i="1" dirty="0">
              <a:latin typeface="Comic Sans MS" panose="030F0702030302020204" pitchFamily="66" charset="0"/>
            </a:endParaRPr>
          </a:p>
        </p:txBody>
      </p:sp>
    </p:spTree>
    <p:extLst>
      <p:ext uri="{BB962C8B-B14F-4D97-AF65-F5344CB8AC3E}">
        <p14:creationId xmlns:p14="http://schemas.microsoft.com/office/powerpoint/2010/main" val="1804075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609600" y="1392385"/>
            <a:ext cx="11175032" cy="2617641"/>
          </a:xfrm>
          <a:prstGeom prst="rect">
            <a:avLst/>
          </a:prstGeom>
          <a:solidFill>
            <a:schemeClr val="accent6">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lvl="1">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Ölçülebilir gözlenebilir davranışlar kayıt edilir.</a:t>
            </a:r>
          </a:p>
          <a:p>
            <a:pPr lvl="1">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Çok sık çıkan davranışları kayıt etmek güç olabilir.</a:t>
            </a:r>
          </a:p>
          <a:p>
            <a:pPr lvl="1">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Davranışın süresi farklılaşıyorsa süre de ölçülebilir.</a:t>
            </a:r>
          </a:p>
          <a:p>
            <a:pPr lvl="1">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Davranış kaç kez ortaya çıktı kayıt edilmelidir.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76971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  </a:t>
            </a:r>
            <a:r>
              <a:rPr lang="tr-TR" sz="3600" dirty="0">
                <a:solidFill>
                  <a:srgbClr val="C00000"/>
                </a:solidFill>
                <a:latin typeface="Comic Sans MS" panose="030F0902030302020204" pitchFamily="66" charset="0"/>
              </a:rPr>
              <a:t>Sıklık/Olay Kaydı</a:t>
            </a:r>
          </a:p>
        </p:txBody>
      </p:sp>
      <p:graphicFrame>
        <p:nvGraphicFramePr>
          <p:cNvPr id="5" name="Tablo 4">
            <a:extLst>
              <a:ext uri="{FF2B5EF4-FFF2-40B4-BE49-F238E27FC236}">
                <a16:creationId xmlns:a16="http://schemas.microsoft.com/office/drawing/2014/main" id="{ECDCF939-037D-A04D-BAD1-821F30AA246A}"/>
              </a:ext>
            </a:extLst>
          </p:cNvPr>
          <p:cNvGraphicFramePr>
            <a:graphicFrameLocks noGrp="1"/>
          </p:cNvGraphicFramePr>
          <p:nvPr>
            <p:extLst>
              <p:ext uri="{D42A27DB-BD31-4B8C-83A1-F6EECF244321}">
                <p14:modId xmlns:p14="http://schemas.microsoft.com/office/powerpoint/2010/main" val="4118468702"/>
              </p:ext>
            </p:extLst>
          </p:nvPr>
        </p:nvGraphicFramePr>
        <p:xfrm>
          <a:off x="1061120" y="4223050"/>
          <a:ext cx="10374560" cy="1981200"/>
        </p:xfrm>
        <a:graphic>
          <a:graphicData uri="http://schemas.openxmlformats.org/drawingml/2006/table">
            <a:tbl>
              <a:tblPr firstRow="1" bandRow="1">
                <a:tableStyleId>{5C22544A-7EE6-4342-B048-85BDC9FD1C3A}</a:tableStyleId>
              </a:tblPr>
              <a:tblGrid>
                <a:gridCol w="2593640">
                  <a:extLst>
                    <a:ext uri="{9D8B030D-6E8A-4147-A177-3AD203B41FA5}">
                      <a16:colId xmlns:a16="http://schemas.microsoft.com/office/drawing/2014/main" val="1392274513"/>
                    </a:ext>
                  </a:extLst>
                </a:gridCol>
                <a:gridCol w="2593640">
                  <a:extLst>
                    <a:ext uri="{9D8B030D-6E8A-4147-A177-3AD203B41FA5}">
                      <a16:colId xmlns:a16="http://schemas.microsoft.com/office/drawing/2014/main" val="3077985315"/>
                    </a:ext>
                  </a:extLst>
                </a:gridCol>
                <a:gridCol w="2593640">
                  <a:extLst>
                    <a:ext uri="{9D8B030D-6E8A-4147-A177-3AD203B41FA5}">
                      <a16:colId xmlns:a16="http://schemas.microsoft.com/office/drawing/2014/main" val="542213613"/>
                    </a:ext>
                  </a:extLst>
                </a:gridCol>
                <a:gridCol w="2593640">
                  <a:extLst>
                    <a:ext uri="{9D8B030D-6E8A-4147-A177-3AD203B41FA5}">
                      <a16:colId xmlns:a16="http://schemas.microsoft.com/office/drawing/2014/main" val="3296958735"/>
                    </a:ext>
                  </a:extLst>
                </a:gridCol>
              </a:tblGrid>
              <a:tr h="338916">
                <a:tc>
                  <a:txBody>
                    <a:bodyPr/>
                    <a:lstStyle/>
                    <a:p>
                      <a:r>
                        <a:rPr lang="tr-TR" sz="2000" dirty="0">
                          <a:solidFill>
                            <a:schemeClr val="tx1"/>
                          </a:solidFill>
                          <a:latin typeface="Comic Sans MS" panose="030F0902030302020204" pitchFamily="66" charset="0"/>
                        </a:rPr>
                        <a:t>Gözlem </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Gözlem süresi</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Davranış sıklığı</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Sonuç </a:t>
                      </a:r>
                    </a:p>
                  </a:txBody>
                  <a:tcPr>
                    <a:solidFill>
                      <a:schemeClr val="accent3">
                        <a:lumMod val="20000"/>
                        <a:lumOff val="80000"/>
                      </a:schemeClr>
                    </a:solidFill>
                  </a:tcPr>
                </a:tc>
                <a:extLst>
                  <a:ext uri="{0D108BD9-81ED-4DB2-BD59-A6C34878D82A}">
                    <a16:rowId xmlns:a16="http://schemas.microsoft.com/office/drawing/2014/main" val="1692965767"/>
                  </a:ext>
                </a:extLst>
              </a:tr>
              <a:tr h="338916">
                <a:tc>
                  <a:txBody>
                    <a:bodyPr/>
                    <a:lstStyle/>
                    <a:p>
                      <a:r>
                        <a:rPr lang="tr-TR" sz="2000" dirty="0">
                          <a:solidFill>
                            <a:schemeClr val="tx1"/>
                          </a:solidFill>
                          <a:latin typeface="Comic Sans MS" panose="030F0902030302020204" pitchFamily="66" charset="0"/>
                        </a:rPr>
                        <a:t>Birinci gözlem</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40 dakika</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7</a:t>
                      </a:r>
                    </a:p>
                  </a:txBody>
                  <a:tcPr>
                    <a:solidFill>
                      <a:schemeClr val="accent3">
                        <a:lumMod val="20000"/>
                        <a:lumOff val="80000"/>
                      </a:schemeClr>
                    </a:solidFill>
                  </a:tcPr>
                </a:tc>
                <a:extLst>
                  <a:ext uri="{0D108BD9-81ED-4DB2-BD59-A6C34878D82A}">
                    <a16:rowId xmlns:a16="http://schemas.microsoft.com/office/drawing/2014/main" val="468898828"/>
                  </a:ext>
                </a:extLst>
              </a:tr>
              <a:tr h="338916">
                <a:tc>
                  <a:txBody>
                    <a:bodyPr/>
                    <a:lstStyle/>
                    <a:p>
                      <a:r>
                        <a:rPr lang="tr-TR" sz="2000" dirty="0">
                          <a:solidFill>
                            <a:schemeClr val="tx1"/>
                          </a:solidFill>
                          <a:latin typeface="Comic Sans MS" panose="030F0902030302020204" pitchFamily="66" charset="0"/>
                        </a:rPr>
                        <a:t>İkinci</a:t>
                      </a:r>
                      <a:r>
                        <a:rPr lang="tr-TR" sz="2000" baseline="0" dirty="0">
                          <a:solidFill>
                            <a:schemeClr val="tx1"/>
                          </a:solidFill>
                          <a:latin typeface="Comic Sans MS" panose="030F0902030302020204" pitchFamily="66" charset="0"/>
                        </a:rPr>
                        <a:t> gözlem</a:t>
                      </a:r>
                      <a:endParaRPr lang="tr-TR" sz="2000" dirty="0">
                        <a:solidFill>
                          <a:schemeClr val="tx1"/>
                        </a:solidFill>
                        <a:latin typeface="Comic Sans MS" panose="030F0902030302020204" pitchFamily="66" charset="0"/>
                      </a:endParaRP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40 dakika</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3</a:t>
                      </a:r>
                    </a:p>
                  </a:txBody>
                  <a:tcPr>
                    <a:solidFill>
                      <a:schemeClr val="accent3">
                        <a:lumMod val="20000"/>
                        <a:lumOff val="80000"/>
                      </a:schemeClr>
                    </a:solidFill>
                  </a:tcPr>
                </a:tc>
                <a:extLst>
                  <a:ext uri="{0D108BD9-81ED-4DB2-BD59-A6C34878D82A}">
                    <a16:rowId xmlns:a16="http://schemas.microsoft.com/office/drawing/2014/main" val="1860342184"/>
                  </a:ext>
                </a:extLst>
              </a:tr>
              <a:tr h="338916">
                <a:tc>
                  <a:txBody>
                    <a:bodyPr/>
                    <a:lstStyle/>
                    <a:p>
                      <a:r>
                        <a:rPr lang="tr-TR" sz="2000" dirty="0">
                          <a:solidFill>
                            <a:schemeClr val="tx1"/>
                          </a:solidFill>
                          <a:latin typeface="Comic Sans MS" panose="030F0902030302020204" pitchFamily="66" charset="0"/>
                        </a:rPr>
                        <a:t>Üçüncü gözlem</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40 dakika</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5</a:t>
                      </a:r>
                    </a:p>
                  </a:txBody>
                  <a:tcPr>
                    <a:solidFill>
                      <a:schemeClr val="accent3">
                        <a:lumMod val="20000"/>
                        <a:lumOff val="80000"/>
                      </a:schemeClr>
                    </a:solidFill>
                  </a:tcPr>
                </a:tc>
                <a:extLst>
                  <a:ext uri="{0D108BD9-81ED-4DB2-BD59-A6C34878D82A}">
                    <a16:rowId xmlns:a16="http://schemas.microsoft.com/office/drawing/2014/main" val="492237420"/>
                  </a:ext>
                </a:extLst>
              </a:tr>
              <a:tr h="338916">
                <a:tc>
                  <a:txBody>
                    <a:bodyPr/>
                    <a:lstStyle/>
                    <a:p>
                      <a:endParaRPr lang="tr-TR" sz="2000">
                        <a:solidFill>
                          <a:schemeClr val="tx1"/>
                        </a:solidFill>
                        <a:latin typeface="Comic Sans MS" panose="030F0902030302020204" pitchFamily="66" charset="0"/>
                      </a:endParaRPr>
                    </a:p>
                  </a:txBody>
                  <a:tcPr>
                    <a:solidFill>
                      <a:schemeClr val="accent3">
                        <a:lumMod val="20000"/>
                        <a:lumOff val="80000"/>
                      </a:schemeClr>
                    </a:solidFill>
                  </a:tcPr>
                </a:tc>
                <a:tc>
                  <a:txBody>
                    <a:bodyPr/>
                    <a:lstStyle/>
                    <a:p>
                      <a:endParaRPr lang="tr-TR" sz="2000">
                        <a:solidFill>
                          <a:schemeClr val="tx1"/>
                        </a:solidFill>
                        <a:latin typeface="Comic Sans MS" panose="030F0902030302020204" pitchFamily="66" charset="0"/>
                      </a:endParaRP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Toplam</a:t>
                      </a:r>
                    </a:p>
                  </a:txBody>
                  <a:tcPr>
                    <a:solidFill>
                      <a:schemeClr val="accent3">
                        <a:lumMod val="20000"/>
                        <a:lumOff val="80000"/>
                      </a:schemeClr>
                    </a:solidFill>
                  </a:tcPr>
                </a:tc>
                <a:tc>
                  <a:txBody>
                    <a:bodyPr/>
                    <a:lstStyle/>
                    <a:p>
                      <a:r>
                        <a:rPr lang="tr-TR" sz="2000" dirty="0">
                          <a:solidFill>
                            <a:schemeClr val="tx1"/>
                          </a:solidFill>
                          <a:latin typeface="Comic Sans MS" panose="030F0902030302020204" pitchFamily="66" charset="0"/>
                        </a:rPr>
                        <a:t>15</a:t>
                      </a:r>
                    </a:p>
                  </a:txBody>
                  <a:tcPr>
                    <a:solidFill>
                      <a:schemeClr val="accent3">
                        <a:lumMod val="20000"/>
                        <a:lumOff val="80000"/>
                      </a:schemeClr>
                    </a:solidFill>
                  </a:tcPr>
                </a:tc>
                <a:extLst>
                  <a:ext uri="{0D108BD9-81ED-4DB2-BD59-A6C34878D82A}">
                    <a16:rowId xmlns:a16="http://schemas.microsoft.com/office/drawing/2014/main" val="299967970"/>
                  </a:ext>
                </a:extLst>
              </a:tr>
            </a:tbl>
          </a:graphicData>
        </a:graphic>
      </p:graphicFrame>
    </p:spTree>
    <p:extLst>
      <p:ext uri="{BB962C8B-B14F-4D97-AF65-F5344CB8AC3E}">
        <p14:creationId xmlns:p14="http://schemas.microsoft.com/office/powerpoint/2010/main" val="207147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609600" y="1772815"/>
            <a:ext cx="11175032" cy="1656185"/>
          </a:xfrm>
          <a:prstGeom prst="rect">
            <a:avLst/>
          </a:prstGeom>
          <a:solidFill>
            <a:schemeClr val="accent6">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Sürekliliği olan davranışlar için kullanılır.</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Süreyle birlikte sıkılığın değerlendirilmesine de olanak verir.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11430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  </a:t>
            </a:r>
            <a:r>
              <a:rPr lang="tr-TR" sz="3600" dirty="0">
                <a:solidFill>
                  <a:srgbClr val="C00000"/>
                </a:solidFill>
                <a:latin typeface="Comic Sans MS" panose="030F0902030302020204" pitchFamily="66" charset="0"/>
              </a:rPr>
              <a:t>Süre Kaydı</a:t>
            </a:r>
          </a:p>
        </p:txBody>
      </p:sp>
      <p:graphicFrame>
        <p:nvGraphicFramePr>
          <p:cNvPr id="6" name="Tablo 5">
            <a:extLst>
              <a:ext uri="{FF2B5EF4-FFF2-40B4-BE49-F238E27FC236}">
                <a16:creationId xmlns:a16="http://schemas.microsoft.com/office/drawing/2014/main" id="{E9F1C42C-020E-EB45-AE86-4D6466C95051}"/>
              </a:ext>
            </a:extLst>
          </p:cNvPr>
          <p:cNvGraphicFramePr>
            <a:graphicFrameLocks noGrp="1"/>
          </p:cNvGraphicFramePr>
          <p:nvPr>
            <p:extLst>
              <p:ext uri="{D42A27DB-BD31-4B8C-83A1-F6EECF244321}">
                <p14:modId xmlns:p14="http://schemas.microsoft.com/office/powerpoint/2010/main" val="3241839121"/>
              </p:ext>
            </p:extLst>
          </p:nvPr>
        </p:nvGraphicFramePr>
        <p:xfrm>
          <a:off x="2133116" y="3631777"/>
          <a:ext cx="8127999" cy="25654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023408445"/>
                    </a:ext>
                  </a:extLst>
                </a:gridCol>
                <a:gridCol w="2709333">
                  <a:extLst>
                    <a:ext uri="{9D8B030D-6E8A-4147-A177-3AD203B41FA5}">
                      <a16:colId xmlns:a16="http://schemas.microsoft.com/office/drawing/2014/main" val="965784555"/>
                    </a:ext>
                  </a:extLst>
                </a:gridCol>
                <a:gridCol w="2709333">
                  <a:extLst>
                    <a:ext uri="{9D8B030D-6E8A-4147-A177-3AD203B41FA5}">
                      <a16:colId xmlns:a16="http://schemas.microsoft.com/office/drawing/2014/main" val="2525630994"/>
                    </a:ext>
                  </a:extLst>
                </a:gridCol>
              </a:tblGrid>
              <a:tr h="370840">
                <a:tc>
                  <a:txBody>
                    <a:bodyPr/>
                    <a:lstStyle/>
                    <a:p>
                      <a:r>
                        <a:rPr lang="tr-TR" dirty="0">
                          <a:solidFill>
                            <a:schemeClr val="tx1"/>
                          </a:solidFill>
                        </a:rPr>
                        <a:t>Gözlemler</a:t>
                      </a:r>
                    </a:p>
                  </a:txBody>
                  <a:tcPr>
                    <a:solidFill>
                      <a:schemeClr val="accent3">
                        <a:lumMod val="20000"/>
                        <a:lumOff val="80000"/>
                      </a:schemeClr>
                    </a:solidFill>
                  </a:tcPr>
                </a:tc>
                <a:tc>
                  <a:txBody>
                    <a:bodyPr/>
                    <a:lstStyle/>
                    <a:p>
                      <a:r>
                        <a:rPr lang="tr-TR" dirty="0">
                          <a:solidFill>
                            <a:schemeClr val="tx1"/>
                          </a:solidFill>
                        </a:rPr>
                        <a:t>Davranışın sıklığı</a:t>
                      </a:r>
                    </a:p>
                  </a:txBody>
                  <a:tcPr>
                    <a:solidFill>
                      <a:schemeClr val="accent3">
                        <a:lumMod val="20000"/>
                        <a:lumOff val="80000"/>
                      </a:schemeClr>
                    </a:solidFill>
                  </a:tcPr>
                </a:tc>
                <a:tc>
                  <a:txBody>
                    <a:bodyPr/>
                    <a:lstStyle/>
                    <a:p>
                      <a:r>
                        <a:rPr lang="tr-TR" dirty="0">
                          <a:solidFill>
                            <a:schemeClr val="tx1"/>
                          </a:solidFill>
                        </a:rPr>
                        <a:t>Süresi </a:t>
                      </a:r>
                    </a:p>
                  </a:txBody>
                  <a:tcPr>
                    <a:solidFill>
                      <a:schemeClr val="accent3">
                        <a:lumMod val="20000"/>
                        <a:lumOff val="80000"/>
                      </a:schemeClr>
                    </a:solidFill>
                  </a:tcPr>
                </a:tc>
                <a:extLst>
                  <a:ext uri="{0D108BD9-81ED-4DB2-BD59-A6C34878D82A}">
                    <a16:rowId xmlns:a16="http://schemas.microsoft.com/office/drawing/2014/main" val="1350638098"/>
                  </a:ext>
                </a:extLst>
              </a:tr>
              <a:tr h="370840">
                <a:tc>
                  <a:txBody>
                    <a:bodyPr/>
                    <a:lstStyle/>
                    <a:p>
                      <a:r>
                        <a:rPr lang="tr-TR" dirty="0">
                          <a:solidFill>
                            <a:schemeClr val="tx1"/>
                          </a:solidFill>
                        </a:rPr>
                        <a:t>21 Ekim 2020</a:t>
                      </a:r>
                    </a:p>
                  </a:txBody>
                  <a:tcPr>
                    <a:solidFill>
                      <a:schemeClr val="accent3">
                        <a:lumMod val="20000"/>
                        <a:lumOff val="80000"/>
                      </a:schemeClr>
                    </a:solidFill>
                  </a:tcPr>
                </a:tc>
                <a:tc>
                  <a:txBody>
                    <a:bodyPr/>
                    <a:lstStyle/>
                    <a:p>
                      <a:r>
                        <a:rPr lang="tr-TR" dirty="0">
                          <a:solidFill>
                            <a:schemeClr val="tx1"/>
                          </a:solidFill>
                        </a:rPr>
                        <a:t>10.00-10.03</a:t>
                      </a:r>
                    </a:p>
                    <a:p>
                      <a:r>
                        <a:rPr lang="tr-TR" dirty="0">
                          <a:solidFill>
                            <a:schemeClr val="tx1"/>
                          </a:solidFill>
                        </a:rPr>
                        <a:t>10.20- 10.25</a:t>
                      </a:r>
                    </a:p>
                  </a:txBody>
                  <a:tcPr>
                    <a:solidFill>
                      <a:schemeClr val="accent3">
                        <a:lumMod val="20000"/>
                        <a:lumOff val="80000"/>
                      </a:schemeClr>
                    </a:solidFill>
                  </a:tcPr>
                </a:tc>
                <a:tc>
                  <a:txBody>
                    <a:bodyPr/>
                    <a:lstStyle/>
                    <a:p>
                      <a:r>
                        <a:rPr lang="tr-TR" dirty="0">
                          <a:solidFill>
                            <a:schemeClr val="tx1"/>
                          </a:solidFill>
                        </a:rPr>
                        <a:t>3 dakika</a:t>
                      </a:r>
                    </a:p>
                    <a:p>
                      <a:r>
                        <a:rPr lang="tr-TR" dirty="0">
                          <a:solidFill>
                            <a:schemeClr val="tx1"/>
                          </a:solidFill>
                        </a:rPr>
                        <a:t>5 dakika</a:t>
                      </a:r>
                    </a:p>
                  </a:txBody>
                  <a:tcPr>
                    <a:solidFill>
                      <a:schemeClr val="accent3">
                        <a:lumMod val="20000"/>
                        <a:lumOff val="80000"/>
                      </a:schemeClr>
                    </a:solidFill>
                  </a:tcPr>
                </a:tc>
                <a:extLst>
                  <a:ext uri="{0D108BD9-81ED-4DB2-BD59-A6C34878D82A}">
                    <a16:rowId xmlns:a16="http://schemas.microsoft.com/office/drawing/2014/main" val="248294665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dirty="0">
                          <a:solidFill>
                            <a:schemeClr val="tx1"/>
                          </a:solidFill>
                        </a:rPr>
                        <a:t>21 Ekim 2020</a:t>
                      </a:r>
                    </a:p>
                    <a:p>
                      <a:endParaRPr lang="tr-TR" dirty="0">
                        <a:solidFill>
                          <a:schemeClr val="tx1"/>
                        </a:solidFill>
                      </a:endParaRPr>
                    </a:p>
                  </a:txBody>
                  <a:tcPr>
                    <a:solidFill>
                      <a:schemeClr val="accent3">
                        <a:lumMod val="20000"/>
                        <a:lumOff val="80000"/>
                      </a:schemeClr>
                    </a:solidFill>
                  </a:tcPr>
                </a:tc>
                <a:tc>
                  <a:txBody>
                    <a:bodyPr/>
                    <a:lstStyle/>
                    <a:p>
                      <a:r>
                        <a:rPr lang="tr-TR" dirty="0">
                          <a:solidFill>
                            <a:schemeClr val="tx1"/>
                          </a:solidFill>
                        </a:rPr>
                        <a:t>11.15- 11.17</a:t>
                      </a:r>
                    </a:p>
                    <a:p>
                      <a:r>
                        <a:rPr lang="tr-TR" dirty="0">
                          <a:solidFill>
                            <a:schemeClr val="tx1"/>
                          </a:solidFill>
                        </a:rPr>
                        <a:t>11.20- 11.21</a:t>
                      </a:r>
                    </a:p>
                    <a:p>
                      <a:r>
                        <a:rPr lang="tr-TR" dirty="0">
                          <a:solidFill>
                            <a:schemeClr val="tx1"/>
                          </a:solidFill>
                        </a:rPr>
                        <a:t>11.30- 11.33</a:t>
                      </a:r>
                    </a:p>
                  </a:txBody>
                  <a:tcPr>
                    <a:solidFill>
                      <a:schemeClr val="accent3">
                        <a:lumMod val="20000"/>
                        <a:lumOff val="80000"/>
                      </a:schemeClr>
                    </a:solidFill>
                  </a:tcPr>
                </a:tc>
                <a:tc>
                  <a:txBody>
                    <a:bodyPr/>
                    <a:lstStyle/>
                    <a:p>
                      <a:r>
                        <a:rPr lang="tr-TR" dirty="0">
                          <a:solidFill>
                            <a:schemeClr val="tx1"/>
                          </a:solidFill>
                        </a:rPr>
                        <a:t>2 dk.</a:t>
                      </a:r>
                    </a:p>
                    <a:p>
                      <a:r>
                        <a:rPr lang="tr-TR" dirty="0">
                          <a:solidFill>
                            <a:schemeClr val="tx1"/>
                          </a:solidFill>
                        </a:rPr>
                        <a:t>1 dk.</a:t>
                      </a:r>
                    </a:p>
                    <a:p>
                      <a:r>
                        <a:rPr lang="tr-TR" dirty="0">
                          <a:solidFill>
                            <a:schemeClr val="tx1"/>
                          </a:solidFill>
                        </a:rPr>
                        <a:t>3 dk.</a:t>
                      </a:r>
                    </a:p>
                  </a:txBody>
                  <a:tcPr>
                    <a:solidFill>
                      <a:schemeClr val="accent3">
                        <a:lumMod val="20000"/>
                        <a:lumOff val="80000"/>
                      </a:schemeClr>
                    </a:solidFill>
                  </a:tcPr>
                </a:tc>
                <a:extLst>
                  <a:ext uri="{0D108BD9-81ED-4DB2-BD59-A6C34878D82A}">
                    <a16:rowId xmlns:a16="http://schemas.microsoft.com/office/drawing/2014/main" val="83551651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dirty="0">
                          <a:solidFill>
                            <a:schemeClr val="tx1"/>
                          </a:solidFill>
                        </a:rPr>
                        <a:t>21 Ekim 2020</a:t>
                      </a:r>
                    </a:p>
                    <a:p>
                      <a:pPr marL="0" marR="0" lvl="0" indent="0" algn="l" defTabSz="457200" rtl="0" eaLnBrk="1" fontAlgn="auto" latinLnBrk="0" hangingPunct="1">
                        <a:lnSpc>
                          <a:spcPct val="100000"/>
                        </a:lnSpc>
                        <a:spcBef>
                          <a:spcPts val="0"/>
                        </a:spcBef>
                        <a:spcAft>
                          <a:spcPts val="0"/>
                        </a:spcAft>
                        <a:buClrTx/>
                        <a:buSzTx/>
                        <a:buFontTx/>
                        <a:buNone/>
                        <a:tabLst/>
                        <a:defRPr/>
                      </a:pPr>
                      <a:endParaRPr lang="tr-TR" dirty="0">
                        <a:solidFill>
                          <a:schemeClr val="tx1"/>
                        </a:solidFill>
                      </a:endParaRPr>
                    </a:p>
                  </a:txBody>
                  <a:tcPr>
                    <a:solidFill>
                      <a:schemeClr val="accent3">
                        <a:lumMod val="20000"/>
                        <a:lumOff val="80000"/>
                      </a:schemeClr>
                    </a:solidFill>
                  </a:tcPr>
                </a:tc>
                <a:tc>
                  <a:txBody>
                    <a:bodyPr/>
                    <a:lstStyle/>
                    <a:p>
                      <a:r>
                        <a:rPr lang="tr-TR" dirty="0">
                          <a:solidFill>
                            <a:schemeClr val="tx1"/>
                          </a:solidFill>
                        </a:rPr>
                        <a:t>13.10- 13.13</a:t>
                      </a:r>
                    </a:p>
                    <a:p>
                      <a:r>
                        <a:rPr lang="tr-TR" dirty="0">
                          <a:solidFill>
                            <a:schemeClr val="tx1"/>
                          </a:solidFill>
                        </a:rPr>
                        <a:t>13.20- 13.24</a:t>
                      </a:r>
                    </a:p>
                  </a:txBody>
                  <a:tcPr>
                    <a:solidFill>
                      <a:schemeClr val="accent3">
                        <a:lumMod val="20000"/>
                        <a:lumOff val="80000"/>
                      </a:schemeClr>
                    </a:solidFill>
                  </a:tcPr>
                </a:tc>
                <a:tc>
                  <a:txBody>
                    <a:bodyPr/>
                    <a:lstStyle/>
                    <a:p>
                      <a:r>
                        <a:rPr lang="tr-TR" dirty="0">
                          <a:solidFill>
                            <a:schemeClr val="tx1"/>
                          </a:solidFill>
                        </a:rPr>
                        <a:t>3 dk.</a:t>
                      </a:r>
                    </a:p>
                    <a:p>
                      <a:r>
                        <a:rPr lang="tr-TR" dirty="0">
                          <a:solidFill>
                            <a:schemeClr val="tx1"/>
                          </a:solidFill>
                        </a:rPr>
                        <a:t>4 dk.</a:t>
                      </a:r>
                    </a:p>
                  </a:txBody>
                  <a:tcPr>
                    <a:solidFill>
                      <a:schemeClr val="accent3">
                        <a:lumMod val="20000"/>
                        <a:lumOff val="80000"/>
                      </a:schemeClr>
                    </a:solidFill>
                  </a:tcPr>
                </a:tc>
                <a:extLst>
                  <a:ext uri="{0D108BD9-81ED-4DB2-BD59-A6C34878D82A}">
                    <a16:rowId xmlns:a16="http://schemas.microsoft.com/office/drawing/2014/main" val="4245366499"/>
                  </a:ext>
                </a:extLst>
              </a:tr>
            </a:tbl>
          </a:graphicData>
        </a:graphic>
      </p:graphicFrame>
    </p:spTree>
    <p:extLst>
      <p:ext uri="{BB962C8B-B14F-4D97-AF65-F5344CB8AC3E}">
        <p14:creationId xmlns:p14="http://schemas.microsoft.com/office/powerpoint/2010/main" val="4199267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609600" y="1772815"/>
            <a:ext cx="11175032" cy="2808313"/>
          </a:xfrm>
          <a:prstGeom prst="rect">
            <a:avLst/>
          </a:prstGeom>
          <a:solidFill>
            <a:schemeClr val="accent6">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Bir çocuğun bir davranışı yapması istendikten ne kadar sonra o davranışı yapmaya başladığının ölçülmesidir</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Sıkılık, süre ve bekleme süresi kaydı kesin kayıt teknikleridir.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11430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  </a:t>
            </a:r>
            <a:r>
              <a:rPr lang="tr-TR" sz="3600" dirty="0">
                <a:solidFill>
                  <a:srgbClr val="C00000"/>
                </a:solidFill>
                <a:latin typeface="Comic Sans MS" panose="030F0902030302020204" pitchFamily="66" charset="0"/>
              </a:rPr>
              <a:t>Bekleme Süresi Kaydı</a:t>
            </a:r>
          </a:p>
        </p:txBody>
      </p:sp>
    </p:spTree>
    <p:extLst>
      <p:ext uri="{BB962C8B-B14F-4D97-AF65-F5344CB8AC3E}">
        <p14:creationId xmlns:p14="http://schemas.microsoft.com/office/powerpoint/2010/main" val="4078305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523764" y="2132856"/>
            <a:ext cx="11449272" cy="22707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Problem davranışın gözleneceği zaman aralığı belirlenip gözlem süresi eşit aralıklara bölünür.</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Eşit aralıklara bölünen süre 30 </a:t>
            </a:r>
            <a:r>
              <a:rPr lang="tr-TR" sz="2800" dirty="0" err="1">
                <a:solidFill>
                  <a:schemeClr val="tx1"/>
                </a:solidFill>
                <a:latin typeface="Comic Sans MS" panose="030F0902030302020204" pitchFamily="66" charset="0"/>
              </a:rPr>
              <a:t>sn</a:t>
            </a:r>
            <a:r>
              <a:rPr lang="tr-TR" sz="2800" dirty="0">
                <a:solidFill>
                  <a:schemeClr val="tx1"/>
                </a:solidFill>
                <a:latin typeface="Comic Sans MS" panose="030F0902030302020204" pitchFamily="66" charset="0"/>
              </a:rPr>
              <a:t>.’</a:t>
            </a:r>
            <a:r>
              <a:rPr lang="tr-TR" sz="2800" dirty="0" err="1">
                <a:solidFill>
                  <a:schemeClr val="tx1"/>
                </a:solidFill>
                <a:latin typeface="Comic Sans MS" panose="030F0902030302020204" pitchFamily="66" charset="0"/>
              </a:rPr>
              <a:t>yi</a:t>
            </a:r>
            <a:r>
              <a:rPr lang="tr-TR" sz="2800" dirty="0">
                <a:solidFill>
                  <a:schemeClr val="tx1"/>
                </a:solidFill>
                <a:latin typeface="Comic Sans MS" panose="030F0902030302020204" pitchFamily="66" charset="0"/>
              </a:rPr>
              <a:t> geçmemelidir.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98065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  </a:t>
            </a:r>
            <a:r>
              <a:rPr lang="tr-TR" sz="3600" dirty="0">
                <a:solidFill>
                  <a:srgbClr val="C00000"/>
                </a:solidFill>
                <a:latin typeface="Comic Sans MS" panose="030F0902030302020204" pitchFamily="66" charset="0"/>
              </a:rPr>
              <a:t>Aralık Kaydı</a:t>
            </a:r>
          </a:p>
        </p:txBody>
      </p:sp>
    </p:spTree>
    <p:extLst>
      <p:ext uri="{BB962C8B-B14F-4D97-AF65-F5344CB8AC3E}">
        <p14:creationId xmlns:p14="http://schemas.microsoft.com/office/powerpoint/2010/main" val="1643898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371364" y="1590252"/>
            <a:ext cx="11449272" cy="284686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Sık çıkan ve uzun süren davranışlar için kullanılır.</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Gözlem süresi önceden belirlenmiş eşit aralıklara bölünür.</a:t>
            </a:r>
          </a:p>
          <a:p>
            <a:pPr marL="914400" lvl="1"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Aralık kaydından farkı, aralıklar saniye ile değil dakika ile belirlenir.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98065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a:t>
            </a:r>
            <a:r>
              <a:rPr lang="tr-TR" sz="3600" b="1" i="1" dirty="0">
                <a:solidFill>
                  <a:srgbClr val="C00000"/>
                </a:solidFill>
                <a:latin typeface="Comic Sans MS" panose="030F0902030302020204" pitchFamily="66" charset="0"/>
              </a:rPr>
              <a:t>  </a:t>
            </a:r>
            <a:r>
              <a:rPr lang="tr-TR" sz="3600" dirty="0">
                <a:solidFill>
                  <a:srgbClr val="C00000"/>
                </a:solidFill>
                <a:latin typeface="Comic Sans MS" panose="030F0902030302020204" pitchFamily="66" charset="0"/>
              </a:rPr>
              <a:t>Zaman Örneklemesi</a:t>
            </a:r>
          </a:p>
        </p:txBody>
      </p:sp>
      <p:sp>
        <p:nvSpPr>
          <p:cNvPr id="2" name="Dikdörtgen 1">
            <a:extLst>
              <a:ext uri="{FF2B5EF4-FFF2-40B4-BE49-F238E27FC236}">
                <a16:creationId xmlns:a16="http://schemas.microsoft.com/office/drawing/2014/main" id="{CEA396D4-A959-B443-96C9-6A6B35256A72}"/>
              </a:ext>
            </a:extLst>
          </p:cNvPr>
          <p:cNvSpPr/>
          <p:nvPr/>
        </p:nvSpPr>
        <p:spPr>
          <a:xfrm>
            <a:off x="514132" y="5036915"/>
            <a:ext cx="11363436" cy="461665"/>
          </a:xfrm>
          <a:prstGeom prst="rect">
            <a:avLst/>
          </a:prstGeom>
          <a:solidFill>
            <a:schemeClr val="accent3">
              <a:lumMod val="20000"/>
              <a:lumOff val="80000"/>
            </a:schemeClr>
          </a:solidFill>
          <a:ln>
            <a:solidFill>
              <a:schemeClr val="accent1"/>
            </a:solidFill>
          </a:ln>
        </p:spPr>
        <p:txBody>
          <a:bodyPr wrap="square">
            <a:spAutoFit/>
          </a:bodyPr>
          <a:lstStyle/>
          <a:p>
            <a:pPr algn="ctr"/>
            <a:r>
              <a:rPr lang="tr-TR" sz="2400" dirty="0">
                <a:latin typeface="Comic Sans MS" panose="030F0902030302020204" pitchFamily="66" charset="0"/>
              </a:rPr>
              <a:t>Aralık kaydı ve zaman örneklemesi yaklaşık kayıt tekniklerindendir.</a:t>
            </a:r>
          </a:p>
        </p:txBody>
      </p:sp>
    </p:spTree>
    <p:extLst>
      <p:ext uri="{BB962C8B-B14F-4D97-AF65-F5344CB8AC3E}">
        <p14:creationId xmlns:p14="http://schemas.microsoft.com/office/powerpoint/2010/main" val="1306057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7" name="Dikdörtgen 6"/>
          <p:cNvSpPr/>
          <p:nvPr/>
        </p:nvSpPr>
        <p:spPr>
          <a:xfrm>
            <a:off x="609600" y="1916831"/>
            <a:ext cx="11175032" cy="331236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914400" lvl="1" indent="-457200">
              <a:spcBef>
                <a:spcPts val="600"/>
              </a:spcBef>
              <a:spcAft>
                <a:spcPts val="600"/>
              </a:spcAft>
              <a:buFont typeface="Arial" panose="020B0604020202020204" pitchFamily="34" charset="0"/>
              <a:buChar char="•"/>
            </a:pPr>
            <a:r>
              <a:rPr lang="tr-TR" sz="2800" dirty="0">
                <a:latin typeface="Comic Sans MS" panose="030F0902030302020204" pitchFamily="66" charset="0"/>
              </a:rPr>
              <a:t>Amaç öğretim sırasında ortamda sergilenen problem davranışın tanımı ve özelliklerinin ayrıntılı olarak açıklanmasıdır.</a:t>
            </a:r>
          </a:p>
          <a:p>
            <a:pPr marL="914400" lvl="1" indent="-457200">
              <a:spcBef>
                <a:spcPts val="600"/>
              </a:spcBef>
              <a:spcAft>
                <a:spcPts val="600"/>
              </a:spcAft>
              <a:buFont typeface="Arial" panose="020B0604020202020204" pitchFamily="34" charset="0"/>
              <a:buChar char="•"/>
            </a:pPr>
            <a:r>
              <a:rPr lang="tr-TR" sz="2800" dirty="0">
                <a:latin typeface="Comic Sans MS" panose="030F0902030302020204" pitchFamily="66" charset="0"/>
              </a:rPr>
              <a:t>Önceden belirlenen gözlem süresinde, ortamda geçen her türlü olayın kayıt edilmesi </a:t>
            </a:r>
          </a:p>
          <a:p>
            <a:pPr marL="914400" lvl="1" indent="-457200">
              <a:spcBef>
                <a:spcPts val="600"/>
              </a:spcBef>
              <a:spcAft>
                <a:spcPts val="600"/>
              </a:spcAft>
              <a:buFont typeface="Arial" panose="020B0604020202020204" pitchFamily="34" charset="0"/>
              <a:buChar char="•"/>
            </a:pPr>
            <a:r>
              <a:rPr lang="tr-TR" sz="2800" dirty="0">
                <a:latin typeface="Comic Sans MS" panose="030F0902030302020204" pitchFamily="66" charset="0"/>
              </a:rPr>
              <a:t>Problem davranışın sebebinin belirlenmesinde kullanılır.</a:t>
            </a:r>
          </a:p>
        </p:txBody>
      </p:sp>
      <p:sp>
        <p:nvSpPr>
          <p:cNvPr id="8" name="Başlık 1">
            <a:extLst>
              <a:ext uri="{FF2B5EF4-FFF2-40B4-BE49-F238E27FC236}">
                <a16:creationId xmlns:a16="http://schemas.microsoft.com/office/drawing/2014/main" id="{75FC54B3-D8FA-7649-AF85-F0B731682D48}"/>
              </a:ext>
            </a:extLst>
          </p:cNvPr>
          <p:cNvSpPr txBox="1">
            <a:spLocks/>
          </p:cNvSpPr>
          <p:nvPr/>
        </p:nvSpPr>
        <p:spPr>
          <a:xfrm>
            <a:off x="762000" y="427038"/>
            <a:ext cx="10972800" cy="11430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i="1" dirty="0">
                <a:latin typeface="Comic Sans MS" panose="030F0702030302020204" pitchFamily="66" charset="0"/>
              </a:rPr>
              <a:t>Gözlem Kayıt Teknikleri </a:t>
            </a:r>
            <a:r>
              <a:rPr lang="tr-TR" sz="3600" dirty="0">
                <a:solidFill>
                  <a:srgbClr val="C00000"/>
                </a:solidFill>
                <a:latin typeface="Comic Sans MS" panose="030F0902030302020204" pitchFamily="66" charset="0"/>
              </a:rPr>
              <a:t>Anektod Kaydı</a:t>
            </a:r>
          </a:p>
        </p:txBody>
      </p:sp>
    </p:spTree>
    <p:extLst>
      <p:ext uri="{BB962C8B-B14F-4D97-AF65-F5344CB8AC3E}">
        <p14:creationId xmlns:p14="http://schemas.microsoft.com/office/powerpoint/2010/main" val="1636644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i="1" dirty="0">
                <a:latin typeface="Comic Sans MS" panose="030F0702030302020204" pitchFamily="66" charset="0"/>
              </a:rPr>
              <a:t>Problem Davranışların Kontrol Edilmesi</a:t>
            </a:r>
            <a:endParaRPr lang="tr-TR" i="1"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Yuvarlatılmış Dikdörtgen 4"/>
          <p:cNvSpPr/>
          <p:nvPr/>
        </p:nvSpPr>
        <p:spPr>
          <a:xfrm>
            <a:off x="839416" y="1988840"/>
            <a:ext cx="10441160" cy="3384376"/>
          </a:xfrm>
          <a:prstGeom prst="round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3200" dirty="0">
                <a:solidFill>
                  <a:schemeClr val="tx1"/>
                </a:solidFill>
                <a:latin typeface="Comic Sans MS" panose="030F0902030302020204" pitchFamily="66" charset="0"/>
              </a:rPr>
              <a:t>Problem davranışların kontrol edilmesinde;</a:t>
            </a:r>
          </a:p>
          <a:p>
            <a:pPr marL="457200" indent="-457200" algn="ctr">
              <a:spcBef>
                <a:spcPts val="600"/>
              </a:spcBef>
              <a:spcAft>
                <a:spcPts val="600"/>
              </a:spcAft>
              <a:buFont typeface="Arial" panose="020B0604020202020204" pitchFamily="34" charset="0"/>
              <a:buChar char="•"/>
            </a:pPr>
            <a:r>
              <a:rPr lang="tr-TR" sz="3200" dirty="0">
                <a:solidFill>
                  <a:schemeClr val="tx1"/>
                </a:solidFill>
                <a:latin typeface="Comic Sans MS" panose="030F0902030302020204" pitchFamily="66" charset="0"/>
              </a:rPr>
              <a:t> Davranışın ortaya çıkmadan önlenmesi önemlidir. </a:t>
            </a:r>
          </a:p>
          <a:p>
            <a:pPr marL="457200" indent="-457200" algn="ctr">
              <a:spcBef>
                <a:spcPts val="600"/>
              </a:spcBef>
              <a:spcAft>
                <a:spcPts val="600"/>
              </a:spcAft>
              <a:buFont typeface="Arial" panose="020B0604020202020204" pitchFamily="34" charset="0"/>
              <a:buChar char="•"/>
            </a:pPr>
            <a:r>
              <a:rPr lang="tr-TR" sz="3200" dirty="0">
                <a:solidFill>
                  <a:schemeClr val="tx1"/>
                </a:solidFill>
                <a:latin typeface="Comic Sans MS" panose="030F0902030302020204" pitchFamily="66" charset="0"/>
              </a:rPr>
              <a:t>Ancak problem davranışın varlığında da davranış problemini  azaltmaya yönelik birtakım tekniklerin kullanılması gereklidir.</a:t>
            </a:r>
          </a:p>
        </p:txBody>
      </p:sp>
    </p:spTree>
    <p:extLst>
      <p:ext uri="{BB962C8B-B14F-4D97-AF65-F5344CB8AC3E}">
        <p14:creationId xmlns:p14="http://schemas.microsoft.com/office/powerpoint/2010/main" val="1687929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1559496" y="2292355"/>
            <a:ext cx="9552930" cy="2273289"/>
          </a:xfrm>
          <a:solidFill>
            <a:schemeClr val="accent4">
              <a:lumMod val="20000"/>
              <a:lumOff val="80000"/>
            </a:schemeClr>
          </a:solidFill>
        </p:spPr>
        <p:txBody>
          <a:bodyPr>
            <a:noAutofit/>
          </a:bodyPr>
          <a:lstStyle/>
          <a:p>
            <a:pPr marL="800100" lvl="1" indent="-457200" algn="just">
              <a:lnSpc>
                <a:spcPct val="150000"/>
              </a:lnSpc>
              <a:buFont typeface="Arial" panose="020B0604020202020204" pitchFamily="34" charset="0"/>
              <a:buChar char="•"/>
            </a:pPr>
            <a:r>
              <a:rPr lang="tr-TR" sz="3200" b="1" dirty="0">
                <a:latin typeface="Comic Sans MS" panose="030F0702030302020204" pitchFamily="66" charset="0"/>
                <a:cs typeface="Arial" charset="0"/>
              </a:rPr>
              <a:t>DAVRANIŞ YÖNETİMİ</a:t>
            </a:r>
          </a:p>
          <a:p>
            <a:pPr marL="800100" lvl="1" indent="-457200" algn="just">
              <a:lnSpc>
                <a:spcPct val="150000"/>
              </a:lnSpc>
              <a:buFont typeface="Arial" panose="020B0604020202020204" pitchFamily="34" charset="0"/>
              <a:buChar char="•"/>
            </a:pPr>
            <a:r>
              <a:rPr lang="tr-TR" sz="3200" b="1" dirty="0">
                <a:latin typeface="Comic Sans MS" panose="030F0702030302020204" pitchFamily="66" charset="0"/>
                <a:cs typeface="Arial" charset="0"/>
              </a:rPr>
              <a:t>DAVRANIŞ YÖNETİMİNİN SAĞLANMASI</a:t>
            </a:r>
            <a:endParaRPr lang="tr-TR" sz="3200" b="1" dirty="0">
              <a:latin typeface="Comic Sans MS" panose="030F0702030302020204" pitchFamily="66" charset="0"/>
            </a:endParaRPr>
          </a:p>
          <a:p>
            <a:pPr>
              <a:lnSpc>
                <a:spcPct val="150000"/>
              </a:lnSpc>
            </a:pPr>
            <a:endParaRPr lang="tr-TR" b="1" dirty="0">
              <a:latin typeface="Comic Sans MS" panose="030F0702030302020204" pitchFamily="66" charset="0"/>
            </a:endParaRPr>
          </a:p>
          <a:p>
            <a:pPr>
              <a:lnSpc>
                <a:spcPct val="150000"/>
              </a:lnSpc>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Dikdörtgen 4"/>
          <p:cNvSpPr/>
          <p:nvPr/>
        </p:nvSpPr>
        <p:spPr>
          <a:xfrm>
            <a:off x="443371" y="1928314"/>
            <a:ext cx="11305256" cy="393954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Kaynaştırma uygulamalarında en sık karşılaşılan problemlerden biri, davranış problemlerinin oluşması ve bu sorunlarla sınıf yönetiminin kaybedilmesidir. </a:t>
            </a:r>
          </a:p>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Bu tip bir durumun ortaya çıkmaması için öğretmenin sınıf kurallarını en başta belirlemesi, bu kuralların belirlenmesinde çocukların istek ve ihtiyaçlarını dikkate alması, kuralları çocuklara açıklaması ve anladıklarından emin olması gerekmektedir. </a:t>
            </a:r>
          </a:p>
        </p:txBody>
      </p:sp>
      <p:sp>
        <p:nvSpPr>
          <p:cNvPr id="2" name="Dikdörtgen 1">
            <a:extLst>
              <a:ext uri="{FF2B5EF4-FFF2-40B4-BE49-F238E27FC236}">
                <a16:creationId xmlns:a16="http://schemas.microsoft.com/office/drawing/2014/main" id="{D4D76426-38F0-FD47-88D6-2D379F53BE28}"/>
              </a:ext>
            </a:extLst>
          </p:cNvPr>
          <p:cNvSpPr/>
          <p:nvPr/>
        </p:nvSpPr>
        <p:spPr>
          <a:xfrm>
            <a:off x="1770136" y="608822"/>
            <a:ext cx="8651727" cy="584775"/>
          </a:xfrm>
          <a:prstGeom prst="rect">
            <a:avLst/>
          </a:prstGeom>
          <a:ln>
            <a:solidFill>
              <a:schemeClr val="accent1"/>
            </a:solidFill>
          </a:ln>
        </p:spPr>
        <p:txBody>
          <a:bodyPr wrap="none">
            <a:spAutoFit/>
          </a:bodyPr>
          <a:lstStyle/>
          <a:p>
            <a:r>
              <a:rPr lang="tr-TR" sz="3200" b="1" i="1" dirty="0">
                <a:latin typeface="Comic Sans MS" panose="030F0702030302020204" pitchFamily="66" charset="0"/>
              </a:rPr>
              <a:t>Problem Davranış Ortaya Çıkmadan Önleme</a:t>
            </a:r>
            <a:endParaRPr lang="tr-TR" sz="3200" i="1" dirty="0"/>
          </a:p>
        </p:txBody>
      </p:sp>
    </p:spTree>
    <p:extLst>
      <p:ext uri="{BB962C8B-B14F-4D97-AF65-F5344CB8AC3E}">
        <p14:creationId xmlns:p14="http://schemas.microsoft.com/office/powerpoint/2010/main" val="2561058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Dikdörtgen 4"/>
          <p:cNvSpPr/>
          <p:nvPr/>
        </p:nvSpPr>
        <p:spPr>
          <a:xfrm>
            <a:off x="443371" y="1751617"/>
            <a:ext cx="11305256" cy="40010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Sınıf kurallarını belirlemenin yanında öğretmenin sınıf ortamını düzenlemesi ve olumlu yönde davranış sergileyen çocukları ödüllendirmesi de oldukça önemlidir (Batu, 2007; Girmen vd., 2006; Sucuoğlu, 2006). </a:t>
            </a:r>
          </a:p>
          <a:p>
            <a:pPr marL="457200" indent="-457200">
              <a:spcBef>
                <a:spcPts val="600"/>
              </a:spcBef>
              <a:spcAft>
                <a:spcPts val="600"/>
              </a:spcAft>
              <a:buFont typeface="Arial" panose="020B0604020202020204" pitchFamily="34" charset="0"/>
              <a:buChar char="•"/>
            </a:pPr>
            <a:r>
              <a:rPr lang="tr-TR" sz="3000" dirty="0">
                <a:latin typeface="Comic Sans MS" panose="030F0702030302020204" pitchFamily="66" charset="0"/>
              </a:rPr>
              <a:t>Sınıf kurallarının çocuklara açıklanmasında kesin, gözlenebilir, ölçülebilir, net ifadelerin kullanılması oldukça önemlidir.</a:t>
            </a:r>
          </a:p>
          <a:p>
            <a:pPr marL="457200" indent="-457200">
              <a:spcBef>
                <a:spcPts val="600"/>
              </a:spcBef>
              <a:spcAft>
                <a:spcPts val="600"/>
              </a:spcAft>
              <a:buFont typeface="Arial" panose="020B0604020202020204" pitchFamily="34" charset="0"/>
              <a:buChar char="•"/>
            </a:pPr>
            <a:endParaRPr lang="tr-TR" sz="2400" dirty="0">
              <a:latin typeface="Comic Sans MS" panose="030F0702030302020204" pitchFamily="66" charset="0"/>
            </a:endParaRPr>
          </a:p>
        </p:txBody>
      </p:sp>
      <p:sp>
        <p:nvSpPr>
          <p:cNvPr id="2" name="Dikdörtgen 1">
            <a:extLst>
              <a:ext uri="{FF2B5EF4-FFF2-40B4-BE49-F238E27FC236}">
                <a16:creationId xmlns:a16="http://schemas.microsoft.com/office/drawing/2014/main" id="{D4D76426-38F0-FD47-88D6-2D379F53BE28}"/>
              </a:ext>
            </a:extLst>
          </p:cNvPr>
          <p:cNvSpPr/>
          <p:nvPr/>
        </p:nvSpPr>
        <p:spPr>
          <a:xfrm>
            <a:off x="1770136" y="608822"/>
            <a:ext cx="8651727" cy="584775"/>
          </a:xfrm>
          <a:prstGeom prst="rect">
            <a:avLst/>
          </a:prstGeom>
          <a:ln>
            <a:solidFill>
              <a:schemeClr val="accent1"/>
            </a:solidFill>
          </a:ln>
        </p:spPr>
        <p:txBody>
          <a:bodyPr wrap="none">
            <a:spAutoFit/>
          </a:bodyPr>
          <a:lstStyle/>
          <a:p>
            <a:r>
              <a:rPr lang="tr-TR" sz="3200" b="1" i="1" dirty="0">
                <a:latin typeface="Comic Sans MS" panose="030F0702030302020204" pitchFamily="66" charset="0"/>
              </a:rPr>
              <a:t>Problem Davranış Ortaya Çıkmadan Önleme</a:t>
            </a:r>
            <a:endParaRPr lang="tr-TR" sz="3200" i="1" dirty="0"/>
          </a:p>
        </p:txBody>
      </p:sp>
    </p:spTree>
    <p:extLst>
      <p:ext uri="{BB962C8B-B14F-4D97-AF65-F5344CB8AC3E}">
        <p14:creationId xmlns:p14="http://schemas.microsoft.com/office/powerpoint/2010/main" val="3205131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4" name="Dikdörtgen 3"/>
          <p:cNvSpPr/>
          <p:nvPr/>
        </p:nvSpPr>
        <p:spPr>
          <a:xfrm>
            <a:off x="983432" y="1413002"/>
            <a:ext cx="10585176" cy="2016224"/>
          </a:xfrm>
          <a:prstGeom prst="rect">
            <a:avLst/>
          </a:prstGeom>
          <a:solidFill>
            <a:schemeClr val="bg1"/>
          </a:solidFill>
          <a:ln>
            <a:solidFill>
              <a:schemeClr val="accent1"/>
            </a:solidFill>
          </a:ln>
        </p:spPr>
        <p:style>
          <a:lnRef idx="3">
            <a:schemeClr val="lt1"/>
          </a:lnRef>
          <a:fillRef idx="1">
            <a:schemeClr val="accent2"/>
          </a:fillRef>
          <a:effectRef idx="1">
            <a:schemeClr val="accent2"/>
          </a:effectRef>
          <a:fontRef idx="minor">
            <a:schemeClr val="lt1"/>
          </a:fontRef>
        </p:style>
        <p:txBody>
          <a:bodyPr rtlCol="0" anchor="ctr"/>
          <a:lstStyle/>
          <a:p>
            <a:pPr marL="457200" indent="-457200">
              <a:buFont typeface="Arial" panose="020B0604020202020204" pitchFamily="34" charset="0"/>
              <a:buChar char="•"/>
            </a:pPr>
            <a:r>
              <a:rPr lang="tr-TR" sz="3000" dirty="0">
                <a:solidFill>
                  <a:schemeClr val="tx1"/>
                </a:solidFill>
                <a:latin typeface="Comic Sans MS" panose="030F0702030302020204" pitchFamily="66" charset="0"/>
              </a:rPr>
              <a:t>Etkinlikler arasında geçişler bir anda olmamalı, çocukların etkinliği tamamlayıp, diğer etkinliğe kendilerini hazırlayabilmeleri açısından yumuşak geçişler tercih edilmelidir</a:t>
            </a:r>
          </a:p>
        </p:txBody>
      </p:sp>
      <p:sp>
        <p:nvSpPr>
          <p:cNvPr id="5" name="Dikdörtgen 4"/>
          <p:cNvSpPr/>
          <p:nvPr/>
        </p:nvSpPr>
        <p:spPr>
          <a:xfrm>
            <a:off x="1091442" y="3860822"/>
            <a:ext cx="10477165" cy="1584176"/>
          </a:xfrm>
          <a:prstGeom prst="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rtlCol="0" anchor="ctr"/>
          <a:lstStyle/>
          <a:p>
            <a:pPr marL="457200" indent="-457200">
              <a:buFont typeface="Arial" panose="020B0604020202020204" pitchFamily="34" charset="0"/>
              <a:buChar char="•"/>
            </a:pPr>
            <a:r>
              <a:rPr lang="tr-TR" sz="3000" dirty="0">
                <a:solidFill>
                  <a:schemeClr val="tx1"/>
                </a:solidFill>
                <a:latin typeface="Comic Sans MS" panose="030F0702030302020204" pitchFamily="66" charset="0"/>
              </a:rPr>
              <a:t>Tüm bunların yanında şunlara da dikkat etmek gerekir (Aral, 2011; Batu, 2007; </a:t>
            </a:r>
            <a:r>
              <a:rPr lang="tr-TR" sz="3000" dirty="0" err="1">
                <a:solidFill>
                  <a:schemeClr val="tx1"/>
                </a:solidFill>
                <a:latin typeface="Comic Sans MS" panose="030F0702030302020204" pitchFamily="66" charset="0"/>
              </a:rPr>
              <a:t>Girli</a:t>
            </a:r>
            <a:r>
              <a:rPr lang="tr-TR" sz="3000" dirty="0">
                <a:solidFill>
                  <a:schemeClr val="tx1"/>
                </a:solidFill>
                <a:latin typeface="Comic Sans MS" panose="030F0702030302020204" pitchFamily="66" charset="0"/>
              </a:rPr>
              <a:t>, 2004; Sucuoğlu, 2006):</a:t>
            </a:r>
          </a:p>
        </p:txBody>
      </p:sp>
      <p:sp>
        <p:nvSpPr>
          <p:cNvPr id="6" name="Dikdörtgen 5">
            <a:extLst>
              <a:ext uri="{FF2B5EF4-FFF2-40B4-BE49-F238E27FC236}">
                <a16:creationId xmlns:a16="http://schemas.microsoft.com/office/drawing/2014/main" id="{3B236432-095F-BD4E-B838-789FFC0E151B}"/>
              </a:ext>
            </a:extLst>
          </p:cNvPr>
          <p:cNvSpPr/>
          <p:nvPr/>
        </p:nvSpPr>
        <p:spPr>
          <a:xfrm>
            <a:off x="1770136" y="608822"/>
            <a:ext cx="8651727" cy="584775"/>
          </a:xfrm>
          <a:prstGeom prst="rect">
            <a:avLst/>
          </a:prstGeom>
          <a:ln>
            <a:solidFill>
              <a:schemeClr val="accent1"/>
            </a:solidFill>
          </a:ln>
        </p:spPr>
        <p:txBody>
          <a:bodyPr wrap="none">
            <a:spAutoFit/>
          </a:bodyPr>
          <a:lstStyle/>
          <a:p>
            <a:r>
              <a:rPr lang="tr-TR" sz="3200" b="1" i="1" dirty="0">
                <a:latin typeface="Comic Sans MS" panose="030F0702030302020204" pitchFamily="66" charset="0"/>
              </a:rPr>
              <a:t>Problem Davranış Ortaya Çıkmadan Önleme</a:t>
            </a:r>
            <a:endParaRPr lang="tr-TR" sz="3200" i="1" dirty="0"/>
          </a:p>
        </p:txBody>
      </p:sp>
    </p:spTree>
    <p:extLst>
      <p:ext uri="{BB962C8B-B14F-4D97-AF65-F5344CB8AC3E}">
        <p14:creationId xmlns:p14="http://schemas.microsoft.com/office/powerpoint/2010/main" val="2419087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3" name="Diyagram 2"/>
          <p:cNvGraphicFramePr/>
          <p:nvPr>
            <p:extLst>
              <p:ext uri="{D42A27DB-BD31-4B8C-83A1-F6EECF244321}">
                <p14:modId xmlns:p14="http://schemas.microsoft.com/office/powerpoint/2010/main" val="517237287"/>
              </p:ext>
            </p:extLst>
          </p:nvPr>
        </p:nvGraphicFramePr>
        <p:xfrm>
          <a:off x="335360" y="1842617"/>
          <a:ext cx="11521280"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A865CE26-AC90-114D-A63F-D1B4EC6C862E}"/>
              </a:ext>
            </a:extLst>
          </p:cNvPr>
          <p:cNvSpPr/>
          <p:nvPr/>
        </p:nvSpPr>
        <p:spPr>
          <a:xfrm>
            <a:off x="479376" y="356090"/>
            <a:ext cx="11521280" cy="1077218"/>
          </a:xfrm>
          <a:prstGeom prst="rect">
            <a:avLst/>
          </a:prstGeom>
          <a:ln>
            <a:solidFill>
              <a:schemeClr val="accent1"/>
            </a:solidFill>
          </a:ln>
        </p:spPr>
        <p:txBody>
          <a:bodyPr wrap="square">
            <a:spAutoFit/>
          </a:bodyPr>
          <a:lstStyle/>
          <a:p>
            <a:pPr algn="ctr"/>
            <a:r>
              <a:rPr lang="tr-TR" sz="3200" b="1" i="1" dirty="0">
                <a:latin typeface="Comic Sans MS" panose="030F0702030302020204" pitchFamily="66" charset="0"/>
              </a:rPr>
              <a:t>Problem Davranış Ortaya Çıkmadan Önlemede </a:t>
            </a:r>
          </a:p>
          <a:p>
            <a:pPr algn="ctr"/>
            <a:r>
              <a:rPr lang="tr-TR" sz="3200" b="1" i="1" dirty="0">
                <a:latin typeface="Comic Sans MS" panose="030F0702030302020204" pitchFamily="66" charset="0"/>
              </a:rPr>
              <a:t>Dikkat Edilmesi Gerekenler</a:t>
            </a:r>
            <a:endParaRPr lang="tr-TR" sz="3200" i="1" dirty="0"/>
          </a:p>
        </p:txBody>
      </p:sp>
    </p:spTree>
    <p:extLst>
      <p:ext uri="{BB962C8B-B14F-4D97-AF65-F5344CB8AC3E}">
        <p14:creationId xmlns:p14="http://schemas.microsoft.com/office/powerpoint/2010/main" val="3384089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767408" y="1988840"/>
            <a:ext cx="11017224" cy="364715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lnSpc>
                <a:spcPct val="150000"/>
              </a:lnSpc>
            </a:pPr>
            <a:r>
              <a:rPr lang="tr-TR" sz="3200" dirty="0">
                <a:latin typeface="Comic Sans MS" panose="030F0702030302020204" pitchFamily="66" charset="0"/>
              </a:rPr>
              <a:t>Problem davranışların azaltılmasında, </a:t>
            </a:r>
          </a:p>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Özel </a:t>
            </a:r>
            <a:r>
              <a:rPr lang="tr-TR" sz="2800" dirty="0" err="1">
                <a:latin typeface="Comic Sans MS" panose="030F0702030302020204" pitchFamily="66" charset="0"/>
              </a:rPr>
              <a:t>gereksinimli</a:t>
            </a:r>
            <a:r>
              <a:rPr lang="tr-TR" sz="2800" dirty="0">
                <a:latin typeface="Comic Sans MS" panose="030F0702030302020204" pitchFamily="66" charset="0"/>
              </a:rPr>
              <a:t> çocukların gelişimsel özellikleri dikkate alınarak hangi davranışların düzeltilmesi gerektiğine karar verilmelidir. </a:t>
            </a:r>
          </a:p>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Problem davranış çocuk yeni bir sosyal beceri öğrendiğinde ya da çocuğun gelişiminde yaşanan bir durumda ortaya çıkıyorsa hoş görülebilir. </a:t>
            </a:r>
          </a:p>
        </p:txBody>
      </p:sp>
      <p:sp>
        <p:nvSpPr>
          <p:cNvPr id="4" name="Dikdörtgen 3">
            <a:extLst>
              <a:ext uri="{FF2B5EF4-FFF2-40B4-BE49-F238E27FC236}">
                <a16:creationId xmlns:a16="http://schemas.microsoft.com/office/drawing/2014/main" id="{B2E57C90-DC40-CA41-806D-8AC416600EF3}"/>
              </a:ext>
            </a:extLst>
          </p:cNvPr>
          <p:cNvSpPr/>
          <p:nvPr/>
        </p:nvSpPr>
        <p:spPr>
          <a:xfrm>
            <a:off x="767408" y="667689"/>
            <a:ext cx="11017224" cy="584775"/>
          </a:xfrm>
          <a:prstGeom prst="rect">
            <a:avLst/>
          </a:prstGeom>
          <a:ln>
            <a:solidFill>
              <a:schemeClr val="accent1"/>
            </a:solidFill>
          </a:ln>
        </p:spPr>
        <p:txBody>
          <a:bodyPr wrap="square">
            <a:spAutoFit/>
          </a:bodyPr>
          <a:lstStyle/>
          <a:p>
            <a:pPr algn="ctr"/>
            <a:r>
              <a:rPr lang="tr-TR" sz="3200" b="1" i="1" dirty="0">
                <a:latin typeface="Comic Sans MS" panose="030F0702030302020204" pitchFamily="66" charset="0"/>
              </a:rPr>
              <a:t>Problem Davranışları Azaltmaya Yönelik Teknikler</a:t>
            </a:r>
            <a:endParaRPr lang="tr-TR" sz="3200" i="1" dirty="0"/>
          </a:p>
        </p:txBody>
      </p:sp>
    </p:spTree>
    <p:extLst>
      <p:ext uri="{BB962C8B-B14F-4D97-AF65-F5344CB8AC3E}">
        <p14:creationId xmlns:p14="http://schemas.microsoft.com/office/powerpoint/2010/main" val="900411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748458" y="1268380"/>
            <a:ext cx="11017224" cy="4893647"/>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wrap="square">
            <a:spAutoFit/>
          </a:bodyPr>
          <a:lstStyle/>
          <a:p>
            <a:pPr marL="457200" indent="-457200" algn="just">
              <a:buFont typeface="Arial" panose="020B0604020202020204" pitchFamily="34" charset="0"/>
              <a:buChar char="•"/>
            </a:pPr>
            <a:r>
              <a:rPr lang="tr-TR" sz="2800" dirty="0">
                <a:latin typeface="Comic Sans MS" panose="030F0702030302020204" pitchFamily="66" charset="0"/>
              </a:rPr>
              <a:t>Problem davranışların ortadan kaldırılmasında birtakım teknikler kullanılmaktadır(Aral, 2011; Batu, 2007; Batu ve Kırcaali- İftar, 2005). Bunlar</a:t>
            </a:r>
          </a:p>
          <a:p>
            <a:pPr marL="1828800" lvl="3" indent="-457200">
              <a:buFont typeface="Arial" panose="020B0604020202020204" pitchFamily="34" charset="0"/>
              <a:buChar char="•"/>
            </a:pPr>
            <a:r>
              <a:rPr lang="tr-TR" sz="2400" i="1" dirty="0">
                <a:latin typeface="Comic Sans MS" panose="030F0702030302020204" pitchFamily="66" charset="0"/>
              </a:rPr>
              <a:t>İşlevsel Değerlendirme </a:t>
            </a:r>
            <a:endParaRPr lang="tr-TR" sz="2400" dirty="0">
              <a:latin typeface="Comic Sans MS" panose="030F0702030302020204" pitchFamily="66" charset="0"/>
            </a:endParaRPr>
          </a:p>
          <a:p>
            <a:pPr marL="1828800" lvl="3" indent="-457200">
              <a:buFont typeface="Arial" panose="020B0604020202020204" pitchFamily="34" charset="0"/>
              <a:buChar char="•"/>
            </a:pPr>
            <a:r>
              <a:rPr lang="tr-TR" sz="2400" i="1" dirty="0">
                <a:latin typeface="Comic Sans MS" panose="030F0702030302020204" pitchFamily="66" charset="0"/>
              </a:rPr>
              <a:t>Pekiştirme</a:t>
            </a:r>
          </a:p>
          <a:p>
            <a:pPr marL="1828800" lvl="3" indent="-457200">
              <a:buFont typeface="Arial" panose="020B0604020202020204" pitchFamily="34" charset="0"/>
              <a:buChar char="•"/>
            </a:pPr>
            <a:r>
              <a:rPr lang="tr-TR" sz="2400" i="1" dirty="0">
                <a:latin typeface="Comic Sans MS" panose="030F0702030302020204" pitchFamily="66" charset="0"/>
              </a:rPr>
              <a:t>Sönme</a:t>
            </a:r>
          </a:p>
          <a:p>
            <a:pPr marL="1828800" lvl="3" indent="-457200">
              <a:buFont typeface="Arial" panose="020B0604020202020204" pitchFamily="34" charset="0"/>
              <a:buChar char="•"/>
            </a:pPr>
            <a:r>
              <a:rPr lang="tr-TR" sz="2400" i="1" dirty="0">
                <a:latin typeface="Comic Sans MS" panose="030F0702030302020204" pitchFamily="66" charset="0"/>
              </a:rPr>
              <a:t>Ayrımlı Pekiştirme</a:t>
            </a:r>
          </a:p>
          <a:p>
            <a:pPr marL="1828800" lvl="3" indent="-457200">
              <a:buFont typeface="Arial" panose="020B0604020202020204" pitchFamily="34" charset="0"/>
              <a:buChar char="•"/>
            </a:pPr>
            <a:r>
              <a:rPr lang="tr-TR" sz="2400" i="1" dirty="0">
                <a:latin typeface="Comic Sans MS" panose="030F0702030302020204" pitchFamily="66" charset="0"/>
              </a:rPr>
              <a:t>Dönüştürülebilir Sembol Pekiştirme</a:t>
            </a:r>
          </a:p>
          <a:p>
            <a:pPr marL="1828800" lvl="3" indent="-457200">
              <a:buFont typeface="Arial" panose="020B0604020202020204" pitchFamily="34" charset="0"/>
              <a:buChar char="•"/>
            </a:pPr>
            <a:r>
              <a:rPr lang="tr-TR" sz="2400" i="1" dirty="0">
                <a:latin typeface="Comic Sans MS" panose="030F0702030302020204" pitchFamily="66" charset="0"/>
              </a:rPr>
              <a:t>Tepkinin Bedeli</a:t>
            </a:r>
          </a:p>
          <a:p>
            <a:pPr marL="1828800" lvl="3" indent="-457200">
              <a:buFont typeface="Arial" panose="020B0604020202020204" pitchFamily="34" charset="0"/>
              <a:buChar char="•"/>
            </a:pPr>
            <a:r>
              <a:rPr lang="tr-TR" sz="2400" i="1" dirty="0">
                <a:latin typeface="Comic Sans MS" panose="030F0702030302020204" pitchFamily="66" charset="0"/>
              </a:rPr>
              <a:t>Mola</a:t>
            </a:r>
          </a:p>
          <a:p>
            <a:pPr marL="1828800" lvl="3" indent="-457200">
              <a:buFont typeface="Arial" panose="020B0604020202020204" pitchFamily="34" charset="0"/>
              <a:buChar char="•"/>
            </a:pPr>
            <a:r>
              <a:rPr lang="tr-TR" sz="2400" i="1" dirty="0">
                <a:latin typeface="Comic Sans MS" panose="030F0702030302020204" pitchFamily="66" charset="0"/>
              </a:rPr>
              <a:t>Davranış Sözleşmesi</a:t>
            </a:r>
          </a:p>
          <a:p>
            <a:pPr marL="1828800" lvl="3" indent="-457200">
              <a:buFont typeface="Arial" panose="020B0604020202020204" pitchFamily="34" charset="0"/>
              <a:buChar char="•"/>
            </a:pPr>
            <a:r>
              <a:rPr lang="tr-TR" sz="2400" i="1" dirty="0">
                <a:latin typeface="Comic Sans MS" panose="030F0702030302020204" pitchFamily="66" charset="0"/>
              </a:rPr>
              <a:t>Ceza</a:t>
            </a:r>
            <a:endParaRPr lang="tr-TR" sz="2400" dirty="0">
              <a:latin typeface="Comic Sans MS" panose="030F0702030302020204" pitchFamily="66" charset="0"/>
            </a:endParaRPr>
          </a:p>
        </p:txBody>
      </p:sp>
      <p:sp>
        <p:nvSpPr>
          <p:cNvPr id="4" name="Dikdörtgen 3">
            <a:extLst>
              <a:ext uri="{FF2B5EF4-FFF2-40B4-BE49-F238E27FC236}">
                <a16:creationId xmlns:a16="http://schemas.microsoft.com/office/drawing/2014/main" id="{B2E57C90-DC40-CA41-806D-8AC416600EF3}"/>
              </a:ext>
            </a:extLst>
          </p:cNvPr>
          <p:cNvSpPr/>
          <p:nvPr/>
        </p:nvSpPr>
        <p:spPr>
          <a:xfrm>
            <a:off x="748458" y="437433"/>
            <a:ext cx="11017224" cy="584775"/>
          </a:xfrm>
          <a:prstGeom prst="rect">
            <a:avLst/>
          </a:prstGeom>
          <a:ln>
            <a:solidFill>
              <a:schemeClr val="accent1"/>
            </a:solidFill>
          </a:ln>
        </p:spPr>
        <p:txBody>
          <a:bodyPr wrap="square">
            <a:spAutoFit/>
          </a:bodyPr>
          <a:lstStyle/>
          <a:p>
            <a:pPr algn="ctr"/>
            <a:r>
              <a:rPr lang="tr-TR" sz="3200" b="1" i="1" dirty="0">
                <a:latin typeface="Comic Sans MS" panose="030F0702030302020204" pitchFamily="66" charset="0"/>
              </a:rPr>
              <a:t>Problem Davranışları Azaltmaya Yönelik Teknikler</a:t>
            </a:r>
            <a:endParaRPr lang="tr-TR" sz="3200" i="1" dirty="0"/>
          </a:p>
        </p:txBody>
      </p:sp>
    </p:spTree>
    <p:extLst>
      <p:ext uri="{BB962C8B-B14F-4D97-AF65-F5344CB8AC3E}">
        <p14:creationId xmlns:p14="http://schemas.microsoft.com/office/powerpoint/2010/main" val="34703916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Oval 2"/>
          <p:cNvSpPr/>
          <p:nvPr/>
        </p:nvSpPr>
        <p:spPr>
          <a:xfrm>
            <a:off x="155340" y="18864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İşlevsel Değerlendirme </a:t>
            </a:r>
            <a:endParaRPr lang="tr-TR" sz="2800" dirty="0">
              <a:latin typeface="Comic Sans MS" panose="030F0702030302020204" pitchFamily="66" charset="0"/>
            </a:endParaRPr>
          </a:p>
        </p:txBody>
      </p:sp>
      <p:sp>
        <p:nvSpPr>
          <p:cNvPr id="6" name="Dikdörtgen 5"/>
          <p:cNvSpPr/>
          <p:nvPr/>
        </p:nvSpPr>
        <p:spPr>
          <a:xfrm>
            <a:off x="460382" y="1196752"/>
            <a:ext cx="5391962" cy="2016224"/>
          </a:xfrm>
          <a:prstGeom prst="rect">
            <a:avLst/>
          </a:prstGeom>
          <a:solidFill>
            <a:schemeClr val="accent6">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Bu teknikle amaçlanan çocukların haklarını koruma, okulda güven ve disiplin sağlamaktır.</a:t>
            </a:r>
          </a:p>
        </p:txBody>
      </p:sp>
      <p:sp>
        <p:nvSpPr>
          <p:cNvPr id="7" name="Dikdörtgen 6"/>
          <p:cNvSpPr/>
          <p:nvPr/>
        </p:nvSpPr>
        <p:spPr>
          <a:xfrm>
            <a:off x="6339656" y="476672"/>
            <a:ext cx="5391962" cy="2952328"/>
          </a:xfrm>
          <a:prstGeom prst="rect">
            <a:avLst/>
          </a:prstGeom>
          <a:solidFill>
            <a:schemeClr val="accent4">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Öğretmen uygun olmayan davranışın ne olduğunu nerede, nasıl, ne zaman meydana geldiğini, bu davranışı yapmakla çocuğun neleri kazandığını anlar.</a:t>
            </a:r>
          </a:p>
        </p:txBody>
      </p:sp>
      <p:sp>
        <p:nvSpPr>
          <p:cNvPr id="8" name="Dikdörtgen 7"/>
          <p:cNvSpPr/>
          <p:nvPr/>
        </p:nvSpPr>
        <p:spPr>
          <a:xfrm>
            <a:off x="460382" y="3626637"/>
            <a:ext cx="5391962" cy="2513689"/>
          </a:xfrm>
          <a:prstGeom prst="rect">
            <a:avLst/>
          </a:prstGeom>
          <a:solidFill>
            <a:schemeClr val="accent4">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Bu teknik ciddi davranış sorunları yaşayan ya da özel gereksinime sahip olan tüm çocuklar için kullanılabilen bir tekniktir. </a:t>
            </a:r>
          </a:p>
        </p:txBody>
      </p:sp>
      <p:sp>
        <p:nvSpPr>
          <p:cNvPr id="9" name="Dikdörtgen 8"/>
          <p:cNvSpPr/>
          <p:nvPr/>
        </p:nvSpPr>
        <p:spPr>
          <a:xfrm>
            <a:off x="6339656" y="3926465"/>
            <a:ext cx="5391962" cy="2016224"/>
          </a:xfrm>
          <a:prstGeom prst="rect">
            <a:avLst/>
          </a:prstGeom>
          <a:solidFill>
            <a:schemeClr val="accent6">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İşlevsel değerlendirme birtakım aşamalardan oluşmaktadır.</a:t>
            </a:r>
          </a:p>
        </p:txBody>
      </p:sp>
    </p:spTree>
    <p:extLst>
      <p:ext uri="{BB962C8B-B14F-4D97-AF65-F5344CB8AC3E}">
        <p14:creationId xmlns:p14="http://schemas.microsoft.com/office/powerpoint/2010/main" val="1323178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12" name="Diyagram 11"/>
          <p:cNvGraphicFramePr/>
          <p:nvPr>
            <p:extLst>
              <p:ext uri="{D42A27DB-BD31-4B8C-83A1-F6EECF244321}">
                <p14:modId xmlns:p14="http://schemas.microsoft.com/office/powerpoint/2010/main" val="2798180009"/>
              </p:ext>
            </p:extLst>
          </p:nvPr>
        </p:nvGraphicFramePr>
        <p:xfrm>
          <a:off x="155340" y="1268760"/>
          <a:ext cx="11773308"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 3">
            <a:extLst>
              <a:ext uri="{FF2B5EF4-FFF2-40B4-BE49-F238E27FC236}">
                <a16:creationId xmlns:a16="http://schemas.microsoft.com/office/drawing/2014/main" id="{7AC1F2E5-B680-8849-84DE-769B1CE058BC}"/>
              </a:ext>
            </a:extLst>
          </p:cNvPr>
          <p:cNvSpPr/>
          <p:nvPr/>
        </p:nvSpPr>
        <p:spPr>
          <a:xfrm>
            <a:off x="155340" y="18864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İşlevsel Değerlendirme </a:t>
            </a:r>
            <a:endParaRPr lang="tr-TR" sz="2800" dirty="0">
              <a:latin typeface="Comic Sans MS" panose="030F0702030302020204" pitchFamily="66" charset="0"/>
            </a:endParaRPr>
          </a:p>
        </p:txBody>
      </p:sp>
    </p:spTree>
    <p:extLst>
      <p:ext uri="{BB962C8B-B14F-4D97-AF65-F5344CB8AC3E}">
        <p14:creationId xmlns:p14="http://schemas.microsoft.com/office/powerpoint/2010/main" val="35608924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551384" y="2132856"/>
            <a:ext cx="11089232" cy="2592288"/>
          </a:xfrm>
          <a:prstGeom prst="rect">
            <a:avLst/>
          </a:prstGeom>
          <a:solidFill>
            <a:schemeClr val="accent6">
              <a:lumMod val="20000"/>
              <a:lumOff val="8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Denence geliştirildikten sonra uygun davranışları geliştirerek problem davranışları ortadan kaldırmak için, davranışa zemin hazırlayan, davranış sonrası uyaranları düzenleyen, değiştiren ya da ortadan kalkmasına yardımcı olan davranış değiştirme planı oluşturulur.</a:t>
            </a:r>
          </a:p>
        </p:txBody>
      </p:sp>
      <p:sp>
        <p:nvSpPr>
          <p:cNvPr id="5" name="Oval 4">
            <a:extLst>
              <a:ext uri="{FF2B5EF4-FFF2-40B4-BE49-F238E27FC236}">
                <a16:creationId xmlns:a16="http://schemas.microsoft.com/office/drawing/2014/main" id="{C36F4208-3EDF-8E46-BB5A-C09B0A15A2B6}"/>
              </a:ext>
            </a:extLst>
          </p:cNvPr>
          <p:cNvSpPr/>
          <p:nvPr/>
        </p:nvSpPr>
        <p:spPr>
          <a:xfrm>
            <a:off x="371056" y="860053"/>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İşlevsel Değerlendirme </a:t>
            </a:r>
            <a:endParaRPr lang="tr-TR" sz="2800" dirty="0">
              <a:latin typeface="Comic Sans MS" panose="030F0702030302020204" pitchFamily="66" charset="0"/>
            </a:endParaRPr>
          </a:p>
        </p:txBody>
      </p:sp>
    </p:spTree>
    <p:extLst>
      <p:ext uri="{BB962C8B-B14F-4D97-AF65-F5344CB8AC3E}">
        <p14:creationId xmlns:p14="http://schemas.microsoft.com/office/powerpoint/2010/main" val="1504997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4" name="Dikdörtgen 3"/>
          <p:cNvSpPr/>
          <p:nvPr/>
        </p:nvSpPr>
        <p:spPr>
          <a:xfrm>
            <a:off x="551384" y="1844824"/>
            <a:ext cx="11089232" cy="3257393"/>
          </a:xfrm>
          <a:prstGeom prst="rect">
            <a:avLst/>
          </a:prstGeom>
          <a:solidFill>
            <a:schemeClr val="accent5">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lvl="0" algn="ctr"/>
            <a:r>
              <a:rPr lang="tr-TR" sz="2800" dirty="0">
                <a:solidFill>
                  <a:schemeClr val="tx1"/>
                </a:solidFill>
                <a:latin typeface="Comic Sans MS" panose="030F0702030302020204" pitchFamily="66" charset="0"/>
              </a:rPr>
              <a:t> Davranışsal değiştirme planı işlevsel değerlendirme sonuçlarına bağlı olarak, uygun ve problem davranış yerine konulacak alternatif davranışların öğretilmeye, davranışa neden olan uyaran ya da bu uyaranların öncüllerini önlemeye, problem davranışların ortaya çıkmasına neden olan çevresel düzenlemelerin yapılmasına yönelik olarak hazırlanır. </a:t>
            </a:r>
          </a:p>
        </p:txBody>
      </p:sp>
      <p:sp>
        <p:nvSpPr>
          <p:cNvPr id="5" name="Oval 4">
            <a:extLst>
              <a:ext uri="{FF2B5EF4-FFF2-40B4-BE49-F238E27FC236}">
                <a16:creationId xmlns:a16="http://schemas.microsoft.com/office/drawing/2014/main" id="{C36F4208-3EDF-8E46-BB5A-C09B0A15A2B6}"/>
              </a:ext>
            </a:extLst>
          </p:cNvPr>
          <p:cNvSpPr/>
          <p:nvPr/>
        </p:nvSpPr>
        <p:spPr>
          <a:xfrm>
            <a:off x="155340" y="18864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İşlevsel Değerlendirme </a:t>
            </a:r>
            <a:endParaRPr lang="tr-TR" sz="2800" dirty="0">
              <a:latin typeface="Comic Sans MS" panose="030F0702030302020204" pitchFamily="66" charset="0"/>
            </a:endParaRPr>
          </a:p>
        </p:txBody>
      </p:sp>
    </p:spTree>
    <p:extLst>
      <p:ext uri="{BB962C8B-B14F-4D97-AF65-F5344CB8AC3E}">
        <p14:creationId xmlns:p14="http://schemas.microsoft.com/office/powerpoint/2010/main" val="404675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983432" y="1731600"/>
            <a:ext cx="10729192" cy="3209568"/>
          </a:xfrm>
          <a:solidFill>
            <a:schemeClr val="accent4">
              <a:lumMod val="20000"/>
              <a:lumOff val="80000"/>
            </a:schemeClr>
          </a:solidFill>
        </p:spPr>
        <p:txBody>
          <a:bodyPr>
            <a:normAutofit fontScale="70000" lnSpcReduction="20000"/>
          </a:bodyPr>
          <a:lstStyle/>
          <a:p>
            <a:pPr fontAlgn="base">
              <a:lnSpc>
                <a:spcPct val="160000"/>
              </a:lnSpc>
              <a:spcAft>
                <a:spcPct val="0"/>
              </a:spcAft>
            </a:pPr>
            <a:r>
              <a:rPr lang="tr-TR" sz="4350" dirty="0">
                <a:latin typeface="Comic Sans MS" panose="030F0702030302020204" pitchFamily="66" charset="0"/>
                <a:cs typeface="Arial" charset="0"/>
              </a:rPr>
              <a:t>Davranış yönetiminin önemini açıklar.</a:t>
            </a:r>
          </a:p>
          <a:p>
            <a:pPr fontAlgn="base">
              <a:lnSpc>
                <a:spcPct val="160000"/>
              </a:lnSpc>
              <a:spcAft>
                <a:spcPct val="0"/>
              </a:spcAft>
            </a:pPr>
            <a:r>
              <a:rPr lang="tr-TR" sz="4350" dirty="0">
                <a:latin typeface="Comic Sans MS" panose="030F0702030302020204" pitchFamily="66" charset="0"/>
                <a:cs typeface="Arial" charset="0"/>
              </a:rPr>
              <a:t>Davranış yönetiminin aşamalarını sıralar.</a:t>
            </a:r>
          </a:p>
          <a:p>
            <a:pPr fontAlgn="base">
              <a:lnSpc>
                <a:spcPct val="160000"/>
              </a:lnSpc>
              <a:spcAft>
                <a:spcPct val="0"/>
              </a:spcAft>
            </a:pPr>
            <a:r>
              <a:rPr lang="tr-TR" sz="4350" dirty="0">
                <a:latin typeface="Comic Sans MS" panose="030F0702030302020204" pitchFamily="66" charset="0"/>
                <a:cs typeface="Arial" charset="0"/>
              </a:rPr>
              <a:t>İşlevsel değerlendirmeyi analiz eder.</a:t>
            </a:r>
          </a:p>
          <a:p>
            <a:pPr fontAlgn="base">
              <a:lnSpc>
                <a:spcPct val="160000"/>
              </a:lnSpc>
              <a:spcAft>
                <a:spcPct val="0"/>
              </a:spcAft>
            </a:pPr>
            <a:r>
              <a:rPr lang="tr-TR" sz="4350" dirty="0">
                <a:latin typeface="Comic Sans MS" panose="030F0702030302020204" pitchFamily="66" charset="0"/>
                <a:cs typeface="Arial" charset="0"/>
              </a:rPr>
              <a:t>İşlevsel değerlendirmeye yönelik uygulamayı tartışır.</a:t>
            </a: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093764" y="877552"/>
            <a:ext cx="7936706" cy="600164"/>
          </a:xfrm>
          <a:prstGeom prst="rect">
            <a:avLst/>
          </a:prstGeom>
          <a:noFill/>
        </p:spPr>
        <p:txBody>
          <a:bodyPr wrap="square">
            <a:spAutoFit/>
          </a:bodyPr>
          <a:lstStyle/>
          <a:p>
            <a:pPr algn="ctr"/>
            <a:r>
              <a:rPr lang="tr-TR" sz="3300" b="1" dirty="0">
                <a:latin typeface="Comic Sans MS" panose="030F0702030302020204" pitchFamily="66" charset="0"/>
              </a:rPr>
              <a:t>Kazanımlar</a:t>
            </a:r>
            <a:endParaRPr lang="tr-TR" sz="33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3" name="Diyagram 2"/>
          <p:cNvGraphicFramePr/>
          <p:nvPr>
            <p:extLst>
              <p:ext uri="{D42A27DB-BD31-4B8C-83A1-F6EECF244321}">
                <p14:modId xmlns:p14="http://schemas.microsoft.com/office/powerpoint/2010/main" val="2062364285"/>
              </p:ext>
            </p:extLst>
          </p:nvPr>
        </p:nvGraphicFramePr>
        <p:xfrm>
          <a:off x="0" y="1103040"/>
          <a:ext cx="13249472" cy="5494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 3">
            <a:extLst>
              <a:ext uri="{FF2B5EF4-FFF2-40B4-BE49-F238E27FC236}">
                <a16:creationId xmlns:a16="http://schemas.microsoft.com/office/drawing/2014/main" id="{E970E159-B32A-5E4B-A4EA-93A6447916CE}"/>
              </a:ext>
            </a:extLst>
          </p:cNvPr>
          <p:cNvSpPr/>
          <p:nvPr/>
        </p:nvSpPr>
        <p:spPr>
          <a:xfrm>
            <a:off x="155340" y="18864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İşlevsel Değerlendirme </a:t>
            </a:r>
            <a:endParaRPr lang="tr-TR" sz="2800" dirty="0">
              <a:latin typeface="Comic Sans MS" panose="030F0702030302020204" pitchFamily="66" charset="0"/>
            </a:endParaRPr>
          </a:p>
        </p:txBody>
      </p:sp>
    </p:spTree>
    <p:extLst>
      <p:ext uri="{BB962C8B-B14F-4D97-AF65-F5344CB8AC3E}">
        <p14:creationId xmlns:p14="http://schemas.microsoft.com/office/powerpoint/2010/main" val="641102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latin typeface="Comic Sans MS" panose="030F0702030302020204" pitchFamily="66" charset="0"/>
              </a:rPr>
              <a:t>Prof. Dr. Neriman ARAL-Kaynaştırma Uygulamaları</a:t>
            </a:r>
            <a:endParaRPr lang="tr-TR" dirty="0">
              <a:latin typeface="Comic Sans MS" panose="030F0702030302020204" pitchFamily="66" charset="0"/>
            </a:endParaRPr>
          </a:p>
        </p:txBody>
      </p:sp>
      <p:sp>
        <p:nvSpPr>
          <p:cNvPr id="4" name="Dolu Çerçeve 3"/>
          <p:cNvSpPr/>
          <p:nvPr/>
        </p:nvSpPr>
        <p:spPr>
          <a:xfrm>
            <a:off x="696882" y="950532"/>
            <a:ext cx="10798236" cy="2179409"/>
          </a:xfrm>
          <a:prstGeom prst="bevel">
            <a:avLst/>
          </a:prstGeom>
          <a:solidFill>
            <a:schemeClr val="accent5">
              <a:lumMod val="20000"/>
              <a:lumOff val="8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Pekiştirme, olumlu davranışın kazanılma sürecinde oldukça önemlidir. </a:t>
            </a:r>
          </a:p>
          <a:p>
            <a:pPr algn="ctr"/>
            <a:r>
              <a:rPr lang="tr-TR" sz="2800" dirty="0">
                <a:solidFill>
                  <a:schemeClr val="tx1"/>
                </a:solidFill>
                <a:latin typeface="Comic Sans MS" panose="030F0702030302020204" pitchFamily="66" charset="0"/>
              </a:rPr>
              <a:t>Olumlu ve olumsuz pekiştirme olarak ikiye ayrılmaktadır.</a:t>
            </a:r>
          </a:p>
        </p:txBody>
      </p:sp>
      <p:sp>
        <p:nvSpPr>
          <p:cNvPr id="5" name="Gözyaşı Damlası 4"/>
          <p:cNvSpPr/>
          <p:nvPr/>
        </p:nvSpPr>
        <p:spPr>
          <a:xfrm>
            <a:off x="463254" y="3590968"/>
            <a:ext cx="4261727" cy="2376264"/>
          </a:xfrm>
          <a:prstGeom prst="teardrop">
            <a:avLst/>
          </a:prstGeom>
          <a:solidFill>
            <a:schemeClr val="accent6">
              <a:lumMod val="20000"/>
              <a:lumOff val="80000"/>
            </a:schemeClr>
          </a:solidFill>
          <a:ln>
            <a:solidFill>
              <a:schemeClr val="accent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Olumlu pekiştirmede, ortama hoşa giden bir uyarıcı eklenmektedir.</a:t>
            </a:r>
          </a:p>
        </p:txBody>
      </p:sp>
      <p:sp>
        <p:nvSpPr>
          <p:cNvPr id="7" name="Dikdörtgen 6"/>
          <p:cNvSpPr/>
          <p:nvPr/>
        </p:nvSpPr>
        <p:spPr>
          <a:xfrm>
            <a:off x="6465602" y="3519061"/>
            <a:ext cx="5263144" cy="2179408"/>
          </a:xfrm>
          <a:prstGeom prst="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Verilen bu ödül ya da ortama eklenen ve hoşa giden uyarıcı </a:t>
            </a:r>
            <a:r>
              <a:rPr lang="tr-TR" sz="2800" b="1" dirty="0" err="1">
                <a:solidFill>
                  <a:srgbClr val="C00000"/>
                </a:solidFill>
                <a:latin typeface="Comic Sans MS" panose="030F0702030302020204" pitchFamily="66" charset="0"/>
              </a:rPr>
              <a:t>pekiştireç</a:t>
            </a:r>
            <a:r>
              <a:rPr lang="tr-TR" sz="2800" dirty="0">
                <a:solidFill>
                  <a:schemeClr val="tx1"/>
                </a:solidFill>
                <a:latin typeface="Comic Sans MS" panose="030F0702030302020204" pitchFamily="66" charset="0"/>
              </a:rPr>
              <a:t> olarak isimlendirilmektedir</a:t>
            </a:r>
          </a:p>
        </p:txBody>
      </p:sp>
      <p:sp>
        <p:nvSpPr>
          <p:cNvPr id="12" name="Sağ Ok 11"/>
          <p:cNvSpPr/>
          <p:nvPr/>
        </p:nvSpPr>
        <p:spPr>
          <a:xfrm>
            <a:off x="5375920" y="4302939"/>
            <a:ext cx="864096" cy="648072"/>
          </a:xfrm>
          <a:prstGeom prst="rightArrow">
            <a:avLst/>
          </a:pr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Oval 12">
            <a:extLst>
              <a:ext uri="{FF2B5EF4-FFF2-40B4-BE49-F238E27FC236}">
                <a16:creationId xmlns:a16="http://schemas.microsoft.com/office/drawing/2014/main" id="{7408E9F7-4B97-D141-AD39-F0F68E332554}"/>
              </a:ext>
            </a:extLst>
          </p:cNvPr>
          <p:cNvSpPr/>
          <p:nvPr/>
        </p:nvSpPr>
        <p:spPr>
          <a:xfrm>
            <a:off x="6465602" y="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Pekiştirme</a:t>
            </a:r>
            <a:endParaRPr lang="tr-TR" sz="2800" dirty="0">
              <a:latin typeface="Comic Sans MS" panose="030F0702030302020204" pitchFamily="66" charset="0"/>
            </a:endParaRPr>
          </a:p>
        </p:txBody>
      </p:sp>
    </p:spTree>
    <p:extLst>
      <p:ext uri="{BB962C8B-B14F-4D97-AF65-F5344CB8AC3E}">
        <p14:creationId xmlns:p14="http://schemas.microsoft.com/office/powerpoint/2010/main" val="460975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latin typeface="Comic Sans MS" panose="030F0702030302020204" pitchFamily="66" charset="0"/>
              </a:rPr>
              <a:t>Prof. Dr. Neriman ARAL-Kaynaştırma Uygulamaları</a:t>
            </a:r>
            <a:endParaRPr lang="tr-TR" dirty="0">
              <a:latin typeface="Comic Sans MS" panose="030F0702030302020204" pitchFamily="66" charset="0"/>
            </a:endParaRPr>
          </a:p>
        </p:txBody>
      </p:sp>
      <p:sp>
        <p:nvSpPr>
          <p:cNvPr id="9" name="Dikdörtgen 8"/>
          <p:cNvSpPr/>
          <p:nvPr/>
        </p:nvSpPr>
        <p:spPr>
          <a:xfrm>
            <a:off x="549844" y="895191"/>
            <a:ext cx="4248472" cy="4968552"/>
          </a:xfrm>
          <a:prstGeom prst="rect">
            <a:avLst/>
          </a:prstGeom>
          <a:solidFill>
            <a:schemeClr val="accent6">
              <a:lumMod val="40000"/>
              <a:lumOff val="60000"/>
            </a:schemeClr>
          </a:solidFill>
          <a:ln>
            <a:solidFill>
              <a:schemeClr val="accent1"/>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 Olumsuz pekiştirmede ise, davranış yapıldıktan sonra çocuğu rahatsız eden uyaranın ortadan kaldırması ya da bu durumun ortaya çıkmasına neden olan uyaranların ortadan kaldırılmasıdır</a:t>
            </a:r>
          </a:p>
        </p:txBody>
      </p:sp>
      <p:sp>
        <p:nvSpPr>
          <p:cNvPr id="11" name="Tek Köşesi Kesik ve Yuvarlatılmış Dikdörtgen 10"/>
          <p:cNvSpPr/>
          <p:nvPr/>
        </p:nvSpPr>
        <p:spPr>
          <a:xfrm>
            <a:off x="6532188" y="1556791"/>
            <a:ext cx="5252443" cy="4104457"/>
          </a:xfrm>
          <a:prstGeom prst="snip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tr-TR" sz="2800" dirty="0">
                <a:latin typeface="Comic Sans MS" panose="030F0702030302020204" pitchFamily="66" charset="0"/>
              </a:rPr>
              <a:t>Burada ortamdan çekilen </a:t>
            </a:r>
            <a:r>
              <a:rPr lang="tr-TR" sz="2800" dirty="0" err="1">
                <a:latin typeface="Comic Sans MS" panose="030F0702030302020204" pitchFamily="66" charset="0"/>
              </a:rPr>
              <a:t>pekiştireç</a:t>
            </a:r>
            <a:r>
              <a:rPr lang="tr-TR" sz="2800" dirty="0">
                <a:latin typeface="Comic Sans MS" panose="030F0702030302020204" pitchFamily="66" charset="0"/>
              </a:rPr>
              <a:t> </a:t>
            </a:r>
            <a:r>
              <a:rPr lang="tr-TR" sz="2800" b="1" dirty="0">
                <a:solidFill>
                  <a:srgbClr val="C00000"/>
                </a:solidFill>
                <a:latin typeface="Comic Sans MS" panose="030F0702030302020204" pitchFamily="66" charset="0"/>
              </a:rPr>
              <a:t>itici uyaran </a:t>
            </a:r>
            <a:r>
              <a:rPr lang="tr-TR" sz="2800" dirty="0">
                <a:latin typeface="Comic Sans MS" panose="030F0702030302020204" pitchFamily="66" charset="0"/>
              </a:rPr>
              <a:t>olarak adlandırılır.</a:t>
            </a:r>
          </a:p>
          <a:p>
            <a:pPr lvl="0" algn="ctr">
              <a:spcBef>
                <a:spcPts val="600"/>
              </a:spcBef>
              <a:spcAft>
                <a:spcPts val="600"/>
              </a:spcAft>
            </a:pPr>
            <a:r>
              <a:rPr lang="tr-TR" sz="2800" dirty="0">
                <a:latin typeface="Comic Sans MS" panose="030F0702030302020204" pitchFamily="66" charset="0"/>
              </a:rPr>
              <a:t> İtici uyaranın ortaya çıkmasını önleyen davranışlar ise </a:t>
            </a:r>
            <a:r>
              <a:rPr lang="tr-TR" sz="2800" b="1" dirty="0">
                <a:solidFill>
                  <a:srgbClr val="C00000"/>
                </a:solidFill>
                <a:latin typeface="Comic Sans MS" panose="030F0702030302020204" pitchFamily="66" charset="0"/>
              </a:rPr>
              <a:t>kaçınma davranışı </a:t>
            </a:r>
            <a:r>
              <a:rPr lang="tr-TR" sz="2800" dirty="0">
                <a:latin typeface="Comic Sans MS" panose="030F0702030302020204" pitchFamily="66" charset="0"/>
              </a:rPr>
              <a:t>olarak ifade edilmektedir.</a:t>
            </a:r>
          </a:p>
        </p:txBody>
      </p:sp>
      <p:sp>
        <p:nvSpPr>
          <p:cNvPr id="12" name="Sağ Ok 11"/>
          <p:cNvSpPr/>
          <p:nvPr/>
        </p:nvSpPr>
        <p:spPr>
          <a:xfrm>
            <a:off x="5233204" y="3206808"/>
            <a:ext cx="864096" cy="648072"/>
          </a:xfrm>
          <a:prstGeom prst="rightArrow">
            <a:avLst/>
          </a:prstGeom>
          <a:solidFill>
            <a:schemeClr val="accent6">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Oval 12">
            <a:extLst>
              <a:ext uri="{FF2B5EF4-FFF2-40B4-BE49-F238E27FC236}">
                <a16:creationId xmlns:a16="http://schemas.microsoft.com/office/drawing/2014/main" id="{4C8F99F7-862E-D540-AF72-7F0B681AC530}"/>
              </a:ext>
            </a:extLst>
          </p:cNvPr>
          <p:cNvSpPr/>
          <p:nvPr/>
        </p:nvSpPr>
        <p:spPr>
          <a:xfrm>
            <a:off x="6465602" y="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Pekiştirme</a:t>
            </a:r>
            <a:endParaRPr lang="tr-TR" sz="2800" dirty="0">
              <a:latin typeface="Comic Sans MS" panose="030F0702030302020204" pitchFamily="66" charset="0"/>
            </a:endParaRPr>
          </a:p>
        </p:txBody>
      </p:sp>
    </p:spTree>
    <p:extLst>
      <p:ext uri="{BB962C8B-B14F-4D97-AF65-F5344CB8AC3E}">
        <p14:creationId xmlns:p14="http://schemas.microsoft.com/office/powerpoint/2010/main" val="8401755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443372" y="2132856"/>
            <a:ext cx="11305256" cy="3168352"/>
          </a:xfrm>
          <a:prstGeom prst="rect">
            <a:avLst/>
          </a:prstGeom>
          <a:solidFill>
            <a:schemeClr val="accent3">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spcBef>
                <a:spcPts val="600"/>
              </a:spcBef>
              <a:spcAft>
                <a:spcPts val="600"/>
              </a:spcAft>
            </a:pPr>
            <a:r>
              <a:rPr lang="tr-TR" sz="2800" dirty="0">
                <a:solidFill>
                  <a:schemeClr val="tx1"/>
                </a:solidFill>
                <a:latin typeface="Comic Sans MS" panose="030F0702030302020204" pitchFamily="66" charset="0"/>
              </a:rPr>
              <a:t>Çocuğun kendine ya da başkasına zarar verme durumunun olmadığı zamanlarda bu teknik kullanılır. </a:t>
            </a:r>
          </a:p>
          <a:p>
            <a:pPr lvl="0" algn="ctr">
              <a:spcBef>
                <a:spcPts val="600"/>
              </a:spcBef>
              <a:spcAft>
                <a:spcPts val="600"/>
              </a:spcAft>
            </a:pPr>
            <a:r>
              <a:rPr lang="tr-TR" sz="2800" dirty="0">
                <a:solidFill>
                  <a:schemeClr val="tx1"/>
                </a:solidFill>
                <a:latin typeface="Comic Sans MS" panose="030F0702030302020204" pitchFamily="66" charset="0"/>
              </a:rPr>
              <a:t>Bu teknikte olumsuz davranış görmezden gelinir. </a:t>
            </a:r>
          </a:p>
          <a:p>
            <a:pPr lvl="0" algn="ctr">
              <a:spcBef>
                <a:spcPts val="600"/>
              </a:spcBef>
              <a:spcAft>
                <a:spcPts val="600"/>
              </a:spcAft>
            </a:pPr>
            <a:r>
              <a:rPr lang="tr-TR" sz="2800" dirty="0">
                <a:solidFill>
                  <a:schemeClr val="tx1"/>
                </a:solidFill>
                <a:latin typeface="Comic Sans MS" panose="030F0702030302020204" pitchFamily="66" charset="0"/>
              </a:rPr>
              <a:t>Böylece ilk başta artan olumsuz davranışla ilgilenilmediği için zamanla azalarak kaybolur.</a:t>
            </a:r>
          </a:p>
        </p:txBody>
      </p:sp>
      <p:sp>
        <p:nvSpPr>
          <p:cNvPr id="6" name="Oval 5">
            <a:extLst>
              <a:ext uri="{FF2B5EF4-FFF2-40B4-BE49-F238E27FC236}">
                <a16:creationId xmlns:a16="http://schemas.microsoft.com/office/drawing/2014/main" id="{B66AF469-F254-B944-A609-111776523A02}"/>
              </a:ext>
            </a:extLst>
          </p:cNvPr>
          <p:cNvSpPr/>
          <p:nvPr/>
        </p:nvSpPr>
        <p:spPr>
          <a:xfrm>
            <a:off x="398996" y="836712"/>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Sönme</a:t>
            </a:r>
            <a:endParaRPr lang="tr-TR" sz="2800" dirty="0">
              <a:latin typeface="Comic Sans MS" panose="030F0702030302020204" pitchFamily="66" charset="0"/>
            </a:endParaRPr>
          </a:p>
        </p:txBody>
      </p:sp>
    </p:spTree>
    <p:extLst>
      <p:ext uri="{BB962C8B-B14F-4D97-AF65-F5344CB8AC3E}">
        <p14:creationId xmlns:p14="http://schemas.microsoft.com/office/powerpoint/2010/main" val="32179708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4" name="Çerçeve 3"/>
          <p:cNvSpPr/>
          <p:nvPr/>
        </p:nvSpPr>
        <p:spPr>
          <a:xfrm>
            <a:off x="510492" y="2257998"/>
            <a:ext cx="10986107" cy="3043210"/>
          </a:xfrm>
          <a:prstGeom prst="frame">
            <a:avLst/>
          </a:prstGeom>
        </p:spPr>
        <p:style>
          <a:lnRef idx="2">
            <a:schemeClr val="accent6"/>
          </a:lnRef>
          <a:fillRef idx="1">
            <a:schemeClr val="lt1"/>
          </a:fillRef>
          <a:effectRef idx="0">
            <a:schemeClr val="accent6"/>
          </a:effectRef>
          <a:fontRef idx="minor">
            <a:schemeClr val="dk1"/>
          </a:fontRef>
        </p:style>
        <p:txBody>
          <a:bodyPr rtlCol="0" anchor="ctr"/>
          <a:lstStyle/>
          <a:p>
            <a:pPr algn="ctr">
              <a:spcBef>
                <a:spcPts val="600"/>
              </a:spcBef>
              <a:spcAft>
                <a:spcPts val="600"/>
              </a:spcAft>
            </a:pPr>
            <a:endParaRPr lang="tr-TR" dirty="0">
              <a:solidFill>
                <a:schemeClr val="tx1"/>
              </a:solidFill>
            </a:endParaRPr>
          </a:p>
        </p:txBody>
      </p:sp>
      <p:sp>
        <p:nvSpPr>
          <p:cNvPr id="5" name="Dikdörtgen 4"/>
          <p:cNvSpPr/>
          <p:nvPr/>
        </p:nvSpPr>
        <p:spPr>
          <a:xfrm>
            <a:off x="855971" y="2599734"/>
            <a:ext cx="10208581" cy="2554545"/>
          </a:xfrm>
          <a:prstGeom prst="rect">
            <a:avLst/>
          </a:prstGeom>
          <a:solidFill>
            <a:schemeClr val="accent4">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lvl="0" algn="ctr">
              <a:spcBef>
                <a:spcPts val="600"/>
              </a:spcBef>
              <a:spcAft>
                <a:spcPts val="600"/>
              </a:spcAft>
            </a:pPr>
            <a:r>
              <a:rPr lang="tr-TR" sz="2800" dirty="0">
                <a:solidFill>
                  <a:schemeClr val="tx1"/>
                </a:solidFill>
                <a:latin typeface="Comic Sans MS" panose="030F0702030302020204" pitchFamily="66" charset="0"/>
              </a:rPr>
              <a:t>Burada olumlu davranışın artmasına yardımcı olacak bir uyaran verilir. </a:t>
            </a:r>
          </a:p>
          <a:p>
            <a:pPr lvl="0" algn="ctr">
              <a:spcBef>
                <a:spcPts val="600"/>
              </a:spcBef>
              <a:spcAft>
                <a:spcPts val="600"/>
              </a:spcAft>
            </a:pPr>
            <a:r>
              <a:rPr lang="tr-TR" sz="2800" dirty="0">
                <a:solidFill>
                  <a:schemeClr val="tx1"/>
                </a:solidFill>
                <a:latin typeface="Comic Sans MS" panose="030F0702030302020204" pitchFamily="66" charset="0"/>
              </a:rPr>
              <a:t>Ancak aynı zamanda istenmeyen davranış görmezden gelinir. </a:t>
            </a:r>
          </a:p>
          <a:p>
            <a:pPr lvl="0" algn="ctr">
              <a:spcBef>
                <a:spcPts val="600"/>
              </a:spcBef>
              <a:spcAft>
                <a:spcPts val="600"/>
              </a:spcAft>
            </a:pPr>
            <a:r>
              <a:rPr lang="tr-TR" sz="2800" dirty="0">
                <a:solidFill>
                  <a:schemeClr val="tx1"/>
                </a:solidFill>
                <a:latin typeface="Comic Sans MS" panose="030F0702030302020204" pitchFamily="66" charset="0"/>
              </a:rPr>
              <a:t>Böylece pekiştirme ve sönme birlikte ve dönüşümlü olarak kullanılarak problem davranış önlenmiş olur.</a:t>
            </a:r>
          </a:p>
        </p:txBody>
      </p:sp>
      <p:sp>
        <p:nvSpPr>
          <p:cNvPr id="7" name="Oval 6">
            <a:extLst>
              <a:ext uri="{FF2B5EF4-FFF2-40B4-BE49-F238E27FC236}">
                <a16:creationId xmlns:a16="http://schemas.microsoft.com/office/drawing/2014/main" id="{619E0E61-0CBA-5146-BBBB-F54970C8610F}"/>
              </a:ext>
            </a:extLst>
          </p:cNvPr>
          <p:cNvSpPr/>
          <p:nvPr/>
        </p:nvSpPr>
        <p:spPr>
          <a:xfrm>
            <a:off x="6098115" y="877220"/>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Ayrımlı Pekiştirme</a:t>
            </a:r>
            <a:endParaRPr lang="tr-TR" sz="2800" dirty="0">
              <a:latin typeface="Comic Sans MS" panose="030F0702030302020204" pitchFamily="66" charset="0"/>
            </a:endParaRPr>
          </a:p>
        </p:txBody>
      </p:sp>
    </p:spTree>
    <p:extLst>
      <p:ext uri="{BB962C8B-B14F-4D97-AF65-F5344CB8AC3E}">
        <p14:creationId xmlns:p14="http://schemas.microsoft.com/office/powerpoint/2010/main" val="2768105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489094" y="1243053"/>
            <a:ext cx="11295538" cy="504753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just">
              <a:spcBef>
                <a:spcPts val="600"/>
              </a:spcBef>
              <a:spcAft>
                <a:spcPts val="600"/>
              </a:spcAft>
            </a:pPr>
            <a:r>
              <a:rPr lang="tr-TR" sz="2800" dirty="0">
                <a:solidFill>
                  <a:schemeClr val="tx1"/>
                </a:solidFill>
                <a:latin typeface="Comic Sans MS" panose="030F0702030302020204" pitchFamily="66" charset="0"/>
              </a:rPr>
              <a:t>İstenmeyen davranışların önlenmesinde sınıfta da kullanılabilen bu teknik bireysel ya da grup olarak kullanılabilir. </a:t>
            </a:r>
          </a:p>
          <a:p>
            <a:pPr lvl="0" algn="just">
              <a:spcBef>
                <a:spcPts val="600"/>
              </a:spcBef>
              <a:spcAft>
                <a:spcPts val="600"/>
              </a:spcAft>
            </a:pPr>
            <a:r>
              <a:rPr lang="tr-TR" sz="2800" dirty="0">
                <a:solidFill>
                  <a:schemeClr val="tx1"/>
                </a:solidFill>
                <a:latin typeface="Comic Sans MS" panose="030F0702030302020204" pitchFamily="66" charset="0"/>
              </a:rPr>
              <a:t>Bu teknikte eğitimci;</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Hangi davranışlara ödül verileceğini, </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Ödülde kullanılacak sembolleri, </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Hangi davranışlar karşısında kaç sembolün kazanılabileceğini, </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Değiştirmede hangi ödüllerin kullanılacağını, </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Hangi ödüle kaç puan verilebileceğini ve </a:t>
            </a:r>
          </a:p>
          <a:p>
            <a:pPr marL="800100" lvl="1" indent="-342900" algn="just">
              <a:spcBef>
                <a:spcPts val="600"/>
              </a:spcBef>
              <a:spcAft>
                <a:spcPts val="600"/>
              </a:spcAft>
              <a:buFont typeface="Arial" panose="020B0604020202020204" pitchFamily="34" charset="0"/>
              <a:buChar char="•"/>
            </a:pPr>
            <a:r>
              <a:rPr lang="tr-TR" sz="2400" dirty="0">
                <a:solidFill>
                  <a:schemeClr val="tx1"/>
                </a:solidFill>
                <a:latin typeface="Comic Sans MS" panose="030F0702030302020204" pitchFamily="66" charset="0"/>
              </a:rPr>
              <a:t>Dönüşümün ne zaman yapılabileceğini belirleyerek çocuklara bilgi verilmelidir.</a:t>
            </a:r>
          </a:p>
        </p:txBody>
      </p:sp>
      <p:sp>
        <p:nvSpPr>
          <p:cNvPr id="5" name="Oval 4">
            <a:extLst>
              <a:ext uri="{FF2B5EF4-FFF2-40B4-BE49-F238E27FC236}">
                <a16:creationId xmlns:a16="http://schemas.microsoft.com/office/drawing/2014/main" id="{B75E5992-F6CF-E345-95A2-C5F5EE4A6F97}"/>
              </a:ext>
            </a:extLst>
          </p:cNvPr>
          <p:cNvSpPr/>
          <p:nvPr/>
        </p:nvSpPr>
        <p:spPr>
          <a:xfrm>
            <a:off x="489094" y="203813"/>
            <a:ext cx="9351322"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 Dönüştürülebilir Sembol Pekiştirme</a:t>
            </a:r>
            <a:endParaRPr lang="tr-TR" sz="2800" dirty="0">
              <a:latin typeface="Comic Sans MS" panose="030F0702030302020204" pitchFamily="66" charset="0"/>
            </a:endParaRPr>
          </a:p>
        </p:txBody>
      </p:sp>
    </p:spTree>
    <p:extLst>
      <p:ext uri="{BB962C8B-B14F-4D97-AF65-F5344CB8AC3E}">
        <p14:creationId xmlns:p14="http://schemas.microsoft.com/office/powerpoint/2010/main" val="28031251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Akış Çizelgesi: Delikli Teyp 2"/>
          <p:cNvSpPr/>
          <p:nvPr/>
        </p:nvSpPr>
        <p:spPr>
          <a:xfrm>
            <a:off x="839416" y="1749526"/>
            <a:ext cx="10513168" cy="3767706"/>
          </a:xfrm>
          <a:prstGeom prst="flowChartPunchedTape">
            <a:avLst/>
          </a:prstGeom>
          <a:solidFill>
            <a:schemeClr val="accent4">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Çocuğun daha önce kazanmış olduğu sembol ya da ödüllerin olumsuz davranışta bulunduğunda elinden alınmasıdır. </a:t>
            </a:r>
          </a:p>
          <a:p>
            <a:pPr lvl="0" algn="ctr">
              <a:spcBef>
                <a:spcPts val="600"/>
              </a:spcBef>
              <a:spcAft>
                <a:spcPts val="600"/>
              </a:spcAft>
            </a:pPr>
            <a:r>
              <a:rPr lang="tr-TR" sz="2800" dirty="0">
                <a:solidFill>
                  <a:schemeClr val="tx1"/>
                </a:solidFill>
                <a:latin typeface="Comic Sans MS" panose="030F0702030302020204" pitchFamily="66" charset="0"/>
              </a:rPr>
              <a:t>Bu teknik, pekiştirmenin kullanılmasını gerektirmektedir.</a:t>
            </a:r>
          </a:p>
        </p:txBody>
      </p:sp>
      <p:sp>
        <p:nvSpPr>
          <p:cNvPr id="5" name="Oval 4">
            <a:extLst>
              <a:ext uri="{FF2B5EF4-FFF2-40B4-BE49-F238E27FC236}">
                <a16:creationId xmlns:a16="http://schemas.microsoft.com/office/drawing/2014/main" id="{71616A83-566F-8449-8EF1-09FF21D565BD}"/>
              </a:ext>
            </a:extLst>
          </p:cNvPr>
          <p:cNvSpPr/>
          <p:nvPr/>
        </p:nvSpPr>
        <p:spPr>
          <a:xfrm>
            <a:off x="6494996" y="379789"/>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Tepkinin Bedeli</a:t>
            </a:r>
            <a:endParaRPr lang="tr-TR" sz="2800" dirty="0">
              <a:latin typeface="Comic Sans MS" panose="030F0702030302020204" pitchFamily="66" charset="0"/>
            </a:endParaRPr>
          </a:p>
        </p:txBody>
      </p:sp>
    </p:spTree>
    <p:extLst>
      <p:ext uri="{BB962C8B-B14F-4D97-AF65-F5344CB8AC3E}">
        <p14:creationId xmlns:p14="http://schemas.microsoft.com/office/powerpoint/2010/main" val="5889177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4" name="Akış Çizelgesi: Çok Sayıda Belge 3"/>
          <p:cNvSpPr/>
          <p:nvPr/>
        </p:nvSpPr>
        <p:spPr>
          <a:xfrm>
            <a:off x="646308" y="1795742"/>
            <a:ext cx="10994308" cy="3888432"/>
          </a:xfrm>
          <a:prstGeom prst="flowChartMultidocumen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Çocuğun problem davranışları sonucunda, ayrı bir yerde bulundurulmasıdır. </a:t>
            </a:r>
          </a:p>
          <a:p>
            <a:pPr lvl="0" algn="ctr">
              <a:spcBef>
                <a:spcPts val="600"/>
              </a:spcBef>
              <a:spcAft>
                <a:spcPts val="600"/>
              </a:spcAft>
            </a:pPr>
            <a:r>
              <a:rPr lang="tr-TR" sz="2800" dirty="0">
                <a:solidFill>
                  <a:schemeClr val="tx1"/>
                </a:solidFill>
                <a:latin typeface="Comic Sans MS" panose="030F0702030302020204" pitchFamily="66" charset="0"/>
              </a:rPr>
              <a:t>Mola yöntemini uygularken çocuğun gruptan ayrıldığında vereceği tepki, yaşı, gelişim özellikleri dikkate alınmalı, mola süresi ve yerine bu kriterlere göre karar verilmelidir.</a:t>
            </a:r>
          </a:p>
        </p:txBody>
      </p:sp>
      <p:sp>
        <p:nvSpPr>
          <p:cNvPr id="6" name="Oval 5">
            <a:extLst>
              <a:ext uri="{FF2B5EF4-FFF2-40B4-BE49-F238E27FC236}">
                <a16:creationId xmlns:a16="http://schemas.microsoft.com/office/drawing/2014/main" id="{AFAF865F-1067-AA40-BB0A-4D652D34F680}"/>
              </a:ext>
            </a:extLst>
          </p:cNvPr>
          <p:cNvSpPr/>
          <p:nvPr/>
        </p:nvSpPr>
        <p:spPr>
          <a:xfrm>
            <a:off x="623392" y="620688"/>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Mola</a:t>
            </a:r>
            <a:endParaRPr lang="tr-TR" sz="2800" dirty="0">
              <a:latin typeface="Comic Sans MS" panose="030F0702030302020204" pitchFamily="66" charset="0"/>
            </a:endParaRPr>
          </a:p>
        </p:txBody>
      </p:sp>
    </p:spTree>
    <p:extLst>
      <p:ext uri="{BB962C8B-B14F-4D97-AF65-F5344CB8AC3E}">
        <p14:creationId xmlns:p14="http://schemas.microsoft.com/office/powerpoint/2010/main" val="3197941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4" name="Dikey Kaydırma 3"/>
          <p:cNvSpPr/>
          <p:nvPr/>
        </p:nvSpPr>
        <p:spPr>
          <a:xfrm>
            <a:off x="478110" y="1423734"/>
            <a:ext cx="11535490" cy="3517434"/>
          </a:xfrm>
          <a:prstGeom prst="verticalScroll">
            <a:avLst/>
          </a:prstGeom>
          <a:solidFill>
            <a:schemeClr val="accent5">
              <a:lumMod val="20000"/>
              <a:lumOff val="80000"/>
            </a:schemeClr>
          </a:solidFill>
        </p:spPr>
        <p:style>
          <a:lnRef idx="1">
            <a:schemeClr val="dk1"/>
          </a:lnRef>
          <a:fillRef idx="3">
            <a:schemeClr val="dk1"/>
          </a:fillRef>
          <a:effectRef idx="2">
            <a:schemeClr val="dk1"/>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Bu teknik okuma- yazma bilen çocuklarda öğretmen- çocuk arasında imzalanarak uygulanan, hem çocuğun hem de öğretmenin isteklerini göz önüne alan bir tekniktir. </a:t>
            </a:r>
          </a:p>
          <a:p>
            <a:pPr lvl="0" algn="ctr"/>
            <a:r>
              <a:rPr lang="tr-TR" sz="2800" dirty="0">
                <a:solidFill>
                  <a:schemeClr val="tx1"/>
                </a:solidFill>
                <a:latin typeface="Comic Sans MS" panose="030F0702030302020204" pitchFamily="66" charset="0"/>
              </a:rPr>
              <a:t>Çocuk sözleşmeye uygun davrandıkça sözleşmede değişiklikler yapılabilmektedir.</a:t>
            </a:r>
          </a:p>
        </p:txBody>
      </p:sp>
      <p:sp>
        <p:nvSpPr>
          <p:cNvPr id="6" name="Oval 5">
            <a:extLst>
              <a:ext uri="{FF2B5EF4-FFF2-40B4-BE49-F238E27FC236}">
                <a16:creationId xmlns:a16="http://schemas.microsoft.com/office/drawing/2014/main" id="{0FC0F8A5-9B20-B14B-8035-1549C0014EDC}"/>
              </a:ext>
            </a:extLst>
          </p:cNvPr>
          <p:cNvSpPr/>
          <p:nvPr/>
        </p:nvSpPr>
        <p:spPr>
          <a:xfrm>
            <a:off x="6245855" y="222732"/>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Davranış Sözleşmesi</a:t>
            </a:r>
            <a:endParaRPr lang="tr-TR" sz="2800" dirty="0">
              <a:latin typeface="Comic Sans MS" panose="030F0702030302020204" pitchFamily="66" charset="0"/>
            </a:endParaRPr>
          </a:p>
        </p:txBody>
      </p:sp>
    </p:spTree>
    <p:extLst>
      <p:ext uri="{BB962C8B-B14F-4D97-AF65-F5344CB8AC3E}">
        <p14:creationId xmlns:p14="http://schemas.microsoft.com/office/powerpoint/2010/main" val="16366216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5" name="Bulut Belirtme Çizgisi 4"/>
          <p:cNvSpPr/>
          <p:nvPr/>
        </p:nvSpPr>
        <p:spPr>
          <a:xfrm>
            <a:off x="983432" y="2204864"/>
            <a:ext cx="10441160" cy="3312368"/>
          </a:xfrm>
          <a:prstGeom prst="cloudCallout">
            <a:avLst/>
          </a:prstGeom>
          <a:solidFill>
            <a:schemeClr val="accent4">
              <a:lumMod val="20000"/>
              <a:lumOff val="80000"/>
            </a:schemeClr>
          </a:solidFill>
        </p:spPr>
        <p:style>
          <a:lnRef idx="1">
            <a:schemeClr val="accent2"/>
          </a:lnRef>
          <a:fillRef idx="3">
            <a:schemeClr val="accent2"/>
          </a:fillRef>
          <a:effectRef idx="2">
            <a:schemeClr val="accent2"/>
          </a:effectRef>
          <a:fontRef idx="minor">
            <a:schemeClr val="lt1"/>
          </a:fontRef>
        </p:style>
        <p:txBody>
          <a:bodyPr rtlCol="0" anchor="ctr"/>
          <a:lstStyle/>
          <a:p>
            <a:pPr lvl="0" algn="ctr"/>
            <a:r>
              <a:rPr lang="tr-TR" sz="2800" dirty="0">
                <a:solidFill>
                  <a:schemeClr val="tx1"/>
                </a:solidFill>
                <a:latin typeface="Comic Sans MS" panose="030F0702030302020204" pitchFamily="66" charset="0"/>
              </a:rPr>
              <a:t>Bu teknik çok fazla önerilen bir teknik olmamakla birlikte, problem davranışları o anda ortadan kaldırmaktadır.</a:t>
            </a:r>
          </a:p>
        </p:txBody>
      </p:sp>
      <p:sp>
        <p:nvSpPr>
          <p:cNvPr id="7" name="Oval 6">
            <a:extLst>
              <a:ext uri="{FF2B5EF4-FFF2-40B4-BE49-F238E27FC236}">
                <a16:creationId xmlns:a16="http://schemas.microsoft.com/office/drawing/2014/main" id="{07E03D3F-D81F-9941-BD07-FA8EE37933D1}"/>
              </a:ext>
            </a:extLst>
          </p:cNvPr>
          <p:cNvSpPr/>
          <p:nvPr/>
        </p:nvSpPr>
        <p:spPr>
          <a:xfrm>
            <a:off x="543012" y="908545"/>
            <a:ext cx="5697004" cy="914400"/>
          </a:xfrm>
          <a:prstGeom prst="ellipse">
            <a:avLst/>
          </a:prstGeom>
          <a:solidFill>
            <a:schemeClr val="accent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800" b="1" i="1" dirty="0">
                <a:latin typeface="Comic Sans MS" panose="030F0702030302020204" pitchFamily="66" charset="0"/>
              </a:rPr>
              <a:t>Ceza</a:t>
            </a:r>
            <a:endParaRPr lang="tr-TR" sz="2800" dirty="0">
              <a:latin typeface="Comic Sans MS" panose="030F0702030302020204" pitchFamily="66" charset="0"/>
            </a:endParaRPr>
          </a:p>
        </p:txBody>
      </p:sp>
    </p:spTree>
    <p:extLst>
      <p:ext uri="{BB962C8B-B14F-4D97-AF65-F5344CB8AC3E}">
        <p14:creationId xmlns:p14="http://schemas.microsoft.com/office/powerpoint/2010/main" val="2044426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cs typeface="Arial" pitchFamily="34" charset="0"/>
              </a:rPr>
              <a:t>DAVRANIŞ YÖNETİMİ</a:t>
            </a:r>
          </a:p>
        </p:txBody>
      </p:sp>
      <p:sp>
        <p:nvSpPr>
          <p:cNvPr id="3" name="İçerik Yer Tutucusu 2">
            <a:extLst>
              <a:ext uri="{FF2B5EF4-FFF2-40B4-BE49-F238E27FC236}">
                <a16:creationId xmlns:a16="http://schemas.microsoft.com/office/drawing/2014/main" id="{DEDE3D27-A2C1-AC44-8E20-D4BB8DC06F3C}"/>
              </a:ext>
            </a:extLst>
          </p:cNvPr>
          <p:cNvSpPr>
            <a:spLocks noGrp="1"/>
          </p:cNvSpPr>
          <p:nvPr>
            <p:ph idx="1"/>
          </p:nvPr>
        </p:nvSpPr>
        <p:spPr>
          <a:ln>
            <a:solidFill>
              <a:srgbClr val="FF0000"/>
            </a:solidFill>
          </a:ln>
        </p:spPr>
        <p:txBody>
          <a:bodyPr>
            <a:noAutofit/>
          </a:bodyPr>
          <a:lstStyle/>
          <a:p>
            <a:pPr>
              <a:spcBef>
                <a:spcPts val="600"/>
              </a:spcBef>
              <a:spcAft>
                <a:spcPts val="600"/>
              </a:spcAft>
            </a:pPr>
            <a:r>
              <a:rPr lang="tr-TR" sz="2800" dirty="0">
                <a:latin typeface="Comic Sans MS" panose="030F0902030302020204" pitchFamily="66" charset="0"/>
              </a:rPr>
              <a:t>Davranış yönetimi, güvenli davranış geliştirme ve uygulama, sosyal beceri geliştirme, sosyal kurallara uyum, nezaket, görgü kuralları, problem çözme, öfke ve çatışma yönetimi, empati, iletişim, motivasyon, duygusal zekayı geliştirme, öz bakım becerileri gibi pek çok bileşenden oluşmaktadır. </a:t>
            </a:r>
          </a:p>
          <a:p>
            <a:pPr>
              <a:spcBef>
                <a:spcPts val="600"/>
              </a:spcBef>
              <a:spcAft>
                <a:spcPts val="600"/>
              </a:spcAft>
            </a:pPr>
            <a:r>
              <a:rPr lang="tr-TR" sz="2800" dirty="0">
                <a:latin typeface="Comic Sans MS" panose="030F0902030302020204" pitchFamily="66" charset="0"/>
              </a:rPr>
              <a:t>Bu bileşenlerin birbiriyle uyum içerisinde olması ve yürütülmesi toplumsal yaşama uyumda etkili  olmaktadır. </a:t>
            </a:r>
          </a:p>
          <a:p>
            <a:pPr>
              <a:spcBef>
                <a:spcPts val="600"/>
              </a:spcBef>
              <a:spcAft>
                <a:spcPts val="600"/>
              </a:spcAft>
            </a:pPr>
            <a:r>
              <a:rPr lang="tr-TR" sz="2800" dirty="0">
                <a:latin typeface="Comic Sans MS" panose="030F0902030302020204" pitchFamily="66" charset="0"/>
              </a:rPr>
              <a:t>Bu becerilerin ise çok erken yaşlarda kazandırılması gerekmektedir. </a:t>
            </a:r>
          </a:p>
        </p:txBody>
      </p:sp>
    </p:spTree>
    <p:extLst>
      <p:ext uri="{BB962C8B-B14F-4D97-AF65-F5344CB8AC3E}">
        <p14:creationId xmlns:p14="http://schemas.microsoft.com/office/powerpoint/2010/main" val="4434270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199456" y="2551838"/>
            <a:ext cx="10009112" cy="1815882"/>
          </a:xfrm>
          <a:prstGeom prst="rect">
            <a:avLst/>
          </a:prstGeom>
          <a:solidFill>
            <a:schemeClr val="bg2"/>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tr-TR" sz="2800" dirty="0">
                <a:solidFill>
                  <a:schemeClr val="tx1"/>
                </a:solidFill>
                <a:latin typeface="Comic Sans MS" panose="030F0702030302020204" pitchFamily="66" charset="0"/>
              </a:rPr>
              <a:t>Eğitimci uygulamış olduğu programı değerlendirmeli, hangi yöntemlerle problemin çözülebileceğini, hangi tekniğin etkili olduğunu ya da nerede başarısız olunduğunu değerlendirmelidir (Sucuoğlu, 2006). </a:t>
            </a:r>
          </a:p>
        </p:txBody>
      </p:sp>
      <p:sp>
        <p:nvSpPr>
          <p:cNvPr id="4" name="Dikdörtgen 3">
            <a:extLst>
              <a:ext uri="{FF2B5EF4-FFF2-40B4-BE49-F238E27FC236}">
                <a16:creationId xmlns:a16="http://schemas.microsoft.com/office/drawing/2014/main" id="{C38FDA9B-FB76-A549-8A78-20A5D5DDE0AC}"/>
              </a:ext>
            </a:extLst>
          </p:cNvPr>
          <p:cNvSpPr/>
          <p:nvPr/>
        </p:nvSpPr>
        <p:spPr>
          <a:xfrm>
            <a:off x="2711624" y="849637"/>
            <a:ext cx="7891904" cy="707886"/>
          </a:xfrm>
          <a:prstGeom prst="rect">
            <a:avLst/>
          </a:prstGeom>
          <a:solidFill>
            <a:schemeClr val="bg2">
              <a:lumMod val="90000"/>
            </a:schemeClr>
          </a:solidFill>
        </p:spPr>
        <p:txBody>
          <a:bodyPr wrap="none">
            <a:spAutoFit/>
          </a:bodyPr>
          <a:lstStyle/>
          <a:p>
            <a:r>
              <a:rPr lang="tr-TR" sz="4000" b="1" dirty="0">
                <a:latin typeface="Comic Sans MS" panose="030F0702030302020204" pitchFamily="66" charset="0"/>
              </a:rPr>
              <a:t>Uygulanan Programın İzlenmesi </a:t>
            </a:r>
            <a:endParaRPr lang="tr-TR" sz="4000" dirty="0"/>
          </a:p>
        </p:txBody>
      </p:sp>
    </p:spTree>
    <p:extLst>
      <p:ext uri="{BB962C8B-B14F-4D97-AF65-F5344CB8AC3E}">
        <p14:creationId xmlns:p14="http://schemas.microsoft.com/office/powerpoint/2010/main" val="614053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695400" y="1988840"/>
            <a:ext cx="10657184" cy="3631763"/>
          </a:xfrm>
          <a:prstGeom prst="rect">
            <a:avLst/>
          </a:prstGeom>
        </p:spPr>
        <p:txBody>
          <a:bodyPr wrap="square">
            <a:spAutoFit/>
          </a:bodyPr>
          <a:lstStyle/>
          <a:p>
            <a:pPr algn="just">
              <a:spcBef>
                <a:spcPts val="600"/>
              </a:spcBef>
              <a:spcAft>
                <a:spcPts val="600"/>
              </a:spcAft>
            </a:pPr>
            <a:r>
              <a:rPr lang="tr-TR" dirty="0">
                <a:latin typeface="Comic Sans MS" panose="030F0702030302020204" pitchFamily="66" charset="0"/>
              </a:rPr>
              <a:t>Aral, N. (2011). </a:t>
            </a:r>
            <a:r>
              <a:rPr lang="tr-TR" i="1" dirty="0">
                <a:latin typeface="Comic Sans MS" panose="030F0702030302020204" pitchFamily="66" charset="0"/>
              </a:rPr>
              <a:t>Okul öncesi eğitimde kaynaştırma. </a:t>
            </a:r>
            <a:r>
              <a:rPr lang="tr-TR" dirty="0">
                <a:latin typeface="Comic Sans MS" panose="030F0702030302020204" pitchFamily="66" charset="0"/>
              </a:rPr>
              <a:t>İstanbul: </a:t>
            </a:r>
            <a:r>
              <a:rPr lang="tr-TR" dirty="0" err="1">
                <a:latin typeface="Comic Sans MS" panose="030F0702030302020204" pitchFamily="66" charset="0"/>
              </a:rPr>
              <a:t>Morpa</a:t>
            </a:r>
            <a:r>
              <a:rPr lang="tr-TR" dirty="0">
                <a:latin typeface="Comic Sans MS" panose="030F0702030302020204" pitchFamily="66" charset="0"/>
              </a:rPr>
              <a:t> Yayınları. </a:t>
            </a:r>
          </a:p>
          <a:p>
            <a:pPr algn="just">
              <a:spcBef>
                <a:spcPts val="600"/>
              </a:spcBef>
              <a:spcAft>
                <a:spcPts val="600"/>
              </a:spcAft>
            </a:pPr>
            <a:r>
              <a:rPr lang="tr-TR" dirty="0">
                <a:latin typeface="Comic Sans MS" panose="030F0702030302020204" pitchFamily="66" charset="0"/>
              </a:rPr>
              <a:t>Batu, S. (2007). Kaynaştırma uygulamalarında davranış yönetimi. S. </a:t>
            </a:r>
            <a:r>
              <a:rPr lang="tr-TR" dirty="0" err="1">
                <a:latin typeface="Comic Sans MS" panose="030F0702030302020204" pitchFamily="66" charset="0"/>
              </a:rPr>
              <a:t>Eripek</a:t>
            </a:r>
            <a:r>
              <a:rPr lang="tr-TR" dirty="0">
                <a:latin typeface="Comic Sans MS" panose="030F0702030302020204" pitchFamily="66" charset="0"/>
              </a:rPr>
              <a:t> (Ed.). </a:t>
            </a:r>
            <a:r>
              <a:rPr lang="tr-TR" i="1" dirty="0">
                <a:latin typeface="Comic Sans MS" panose="030F0702030302020204" pitchFamily="66" charset="0"/>
              </a:rPr>
              <a:t>İlköğretimde kaynaştırma. </a:t>
            </a:r>
            <a:r>
              <a:rPr lang="tr-TR" dirty="0">
                <a:latin typeface="Comic Sans MS" panose="030F0702030302020204" pitchFamily="66" charset="0"/>
              </a:rPr>
              <a:t>İçinde (s. 201-220). Eskişehir: Anadolu Üniversitesi Yayınları. </a:t>
            </a:r>
          </a:p>
          <a:p>
            <a:pPr algn="just">
              <a:spcBef>
                <a:spcPts val="600"/>
              </a:spcBef>
              <a:spcAft>
                <a:spcPts val="600"/>
              </a:spcAft>
            </a:pPr>
            <a:r>
              <a:rPr lang="tr-TR" dirty="0">
                <a:latin typeface="Comic Sans MS" panose="030F0702030302020204" pitchFamily="66" charset="0"/>
              </a:rPr>
              <a:t>Batu, S. ve Kırcaali- İftar, G. (2005). </a:t>
            </a:r>
            <a:r>
              <a:rPr lang="tr-TR" i="1" dirty="0">
                <a:latin typeface="Comic Sans MS" panose="030F0702030302020204" pitchFamily="66" charset="0"/>
              </a:rPr>
              <a:t>Kaynaştırma. </a:t>
            </a:r>
            <a:r>
              <a:rPr lang="tr-TR" dirty="0">
                <a:latin typeface="Comic Sans MS" panose="030F0702030302020204" pitchFamily="66" charset="0"/>
              </a:rPr>
              <a:t>Ankara: Kök Yayınları. </a:t>
            </a:r>
          </a:p>
          <a:p>
            <a:pPr algn="just">
              <a:spcBef>
                <a:spcPts val="600"/>
              </a:spcBef>
              <a:spcAft>
                <a:spcPts val="600"/>
              </a:spcAft>
            </a:pPr>
            <a:r>
              <a:rPr lang="tr-TR" dirty="0" err="1">
                <a:latin typeface="Comic Sans MS" panose="030F0702030302020204" pitchFamily="66" charset="0"/>
              </a:rPr>
              <a:t>Girli</a:t>
            </a:r>
            <a:r>
              <a:rPr lang="tr-TR" dirty="0">
                <a:latin typeface="Comic Sans MS" panose="030F0702030302020204" pitchFamily="66" charset="0"/>
              </a:rPr>
              <a:t>, A. (2004). </a:t>
            </a:r>
            <a:r>
              <a:rPr lang="tr-TR" i="1" dirty="0">
                <a:latin typeface="Comic Sans MS" panose="030F0702030302020204" pitchFamily="66" charset="0"/>
              </a:rPr>
              <a:t>Otizm ve kaynaştırma eğitimi, öğretmenler ve aileler için rehber. </a:t>
            </a:r>
            <a:r>
              <a:rPr lang="tr-TR" dirty="0">
                <a:latin typeface="Comic Sans MS" panose="030F0702030302020204" pitchFamily="66" charset="0"/>
              </a:rPr>
              <a:t>İzmir: Işık Özel Eğitim Yayınları. </a:t>
            </a:r>
          </a:p>
          <a:p>
            <a:pPr algn="just">
              <a:spcBef>
                <a:spcPts val="600"/>
              </a:spcBef>
              <a:spcAft>
                <a:spcPts val="600"/>
              </a:spcAft>
            </a:pPr>
            <a:r>
              <a:rPr lang="tr-TR" dirty="0">
                <a:latin typeface="Comic Sans MS" panose="030F0702030302020204" pitchFamily="66" charset="0"/>
              </a:rPr>
              <a:t>Girmen, P., Anılan, H., Şentürk, İ. ve Öztürk A: (2006). Sınıf öğretmenlerinin istenmeyen öğrenci davranışlarına gösterdikleri tepkiler. </a:t>
            </a:r>
            <a:r>
              <a:rPr lang="tr-TR" i="1" dirty="0">
                <a:latin typeface="Comic Sans MS" panose="030F0702030302020204" pitchFamily="66" charset="0"/>
              </a:rPr>
              <a:t>Sosyal Bilimler Dergisi, 15, </a:t>
            </a:r>
            <a:r>
              <a:rPr lang="tr-TR" dirty="0">
                <a:latin typeface="Comic Sans MS" panose="030F0702030302020204" pitchFamily="66" charset="0"/>
              </a:rPr>
              <a:t>235-241. </a:t>
            </a:r>
          </a:p>
          <a:p>
            <a:pPr algn="just">
              <a:spcBef>
                <a:spcPts val="600"/>
              </a:spcBef>
              <a:spcAft>
                <a:spcPts val="600"/>
              </a:spcAft>
            </a:pPr>
            <a:r>
              <a:rPr lang="tr-TR" dirty="0">
                <a:latin typeface="Comic Sans MS" panose="030F0702030302020204" pitchFamily="66" charset="0"/>
              </a:rPr>
              <a:t>Sucuoğlu, B. (2006). Sınıfta davranış kontrolü. B. Sucuoğlu ve T. Kargın (</a:t>
            </a:r>
            <a:r>
              <a:rPr lang="tr-TR" dirty="0" err="1">
                <a:latin typeface="Comic Sans MS" panose="030F0702030302020204" pitchFamily="66" charset="0"/>
              </a:rPr>
              <a:t>Eds</a:t>
            </a:r>
            <a:r>
              <a:rPr lang="tr-TR" dirty="0">
                <a:latin typeface="Comic Sans MS" panose="030F0702030302020204" pitchFamily="66" charset="0"/>
              </a:rPr>
              <a:t>.). </a:t>
            </a:r>
            <a:r>
              <a:rPr lang="tr-TR" i="1" dirty="0">
                <a:latin typeface="Comic Sans MS" panose="030F0702030302020204" pitchFamily="66" charset="0"/>
              </a:rPr>
              <a:t>İlköğretimde kaynaştırma uygulamaları. </a:t>
            </a:r>
            <a:r>
              <a:rPr lang="tr-TR" dirty="0">
                <a:latin typeface="Comic Sans MS" panose="030F0702030302020204" pitchFamily="66" charset="0"/>
              </a:rPr>
              <a:t>İçinde (s. 339-364). İstanbul: </a:t>
            </a:r>
            <a:r>
              <a:rPr lang="tr-TR" dirty="0" err="1">
                <a:latin typeface="Comic Sans MS" panose="030F0702030302020204" pitchFamily="66" charset="0"/>
              </a:rPr>
              <a:t>Morpa</a:t>
            </a:r>
            <a:r>
              <a:rPr lang="tr-TR" dirty="0">
                <a:latin typeface="Comic Sans MS" panose="030F0702030302020204" pitchFamily="66" charset="0"/>
              </a:rPr>
              <a:t> Yayınları. </a:t>
            </a:r>
          </a:p>
        </p:txBody>
      </p:sp>
      <p:sp>
        <p:nvSpPr>
          <p:cNvPr id="4" name="Dikdörtgen 3">
            <a:extLst>
              <a:ext uri="{FF2B5EF4-FFF2-40B4-BE49-F238E27FC236}">
                <a16:creationId xmlns:a16="http://schemas.microsoft.com/office/drawing/2014/main" id="{F0D357D3-1F6A-7340-A4D0-A86655BAEEF6}"/>
              </a:ext>
            </a:extLst>
          </p:cNvPr>
          <p:cNvSpPr/>
          <p:nvPr/>
        </p:nvSpPr>
        <p:spPr>
          <a:xfrm>
            <a:off x="4708735" y="975797"/>
            <a:ext cx="2714205" cy="769441"/>
          </a:xfrm>
          <a:prstGeom prst="rect">
            <a:avLst/>
          </a:prstGeom>
        </p:spPr>
        <p:txBody>
          <a:bodyPr wrap="none">
            <a:spAutoFit/>
          </a:bodyPr>
          <a:lstStyle/>
          <a:p>
            <a:pPr algn="just"/>
            <a:r>
              <a:rPr lang="tr-TR" sz="4400" b="1" dirty="0">
                <a:latin typeface="Comic Sans MS" panose="030F0702030302020204" pitchFamily="66" charset="0"/>
              </a:rPr>
              <a:t>Kaynaklar</a:t>
            </a:r>
          </a:p>
        </p:txBody>
      </p:sp>
    </p:spTree>
    <p:extLst>
      <p:ext uri="{BB962C8B-B14F-4D97-AF65-F5344CB8AC3E}">
        <p14:creationId xmlns:p14="http://schemas.microsoft.com/office/powerpoint/2010/main" val="2447434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Dikdörtgen 4"/>
          <p:cNvSpPr/>
          <p:nvPr/>
        </p:nvSpPr>
        <p:spPr>
          <a:xfrm>
            <a:off x="479376" y="1484784"/>
            <a:ext cx="11305256" cy="295232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tr-TR" sz="3000" dirty="0">
                <a:latin typeface="Comic Sans MS" panose="030F0702030302020204" pitchFamily="66" charset="0"/>
              </a:rPr>
              <a:t>Davranış yönetiminde önemli bir yer tutan davranış problemleri, çocukların eğitim ortamlarında etkili işlev görmelerine engel olan, kendilerine ya da akranlarına zarar verebilen, yeni beceriler öğrenmesini, var olan becerileri kullanmasını engelleyen, sosyal etkileşimlerini olumsuz etkileyen davranışlardır.</a:t>
            </a:r>
          </a:p>
        </p:txBody>
      </p:sp>
      <p:sp>
        <p:nvSpPr>
          <p:cNvPr id="10" name="Başlık 1">
            <a:extLst>
              <a:ext uri="{FF2B5EF4-FFF2-40B4-BE49-F238E27FC236}">
                <a16:creationId xmlns:a16="http://schemas.microsoft.com/office/drawing/2014/main" id="{33D371CC-D36B-E146-B782-BF033E5CE950}"/>
              </a:ext>
            </a:extLst>
          </p:cNvPr>
          <p:cNvSpPr txBox="1">
            <a:spLocks/>
          </p:cNvSpPr>
          <p:nvPr/>
        </p:nvSpPr>
        <p:spPr>
          <a:xfrm>
            <a:off x="1631504" y="462685"/>
            <a:ext cx="9145016" cy="806075"/>
          </a:xfrm>
          <a:prstGeom prst="rect">
            <a:avLst/>
          </a:prstGeom>
        </p:spPr>
        <p:style>
          <a:lnRef idx="2">
            <a:schemeClr val="accent2"/>
          </a:lnRef>
          <a:fillRef idx="1">
            <a:schemeClr val="lt1"/>
          </a:fillRef>
          <a:effectRef idx="0">
            <a:schemeClr val="accent2"/>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dirty="0">
                <a:latin typeface="Comic Sans MS" panose="030F0702030302020204" pitchFamily="66" charset="0"/>
                <a:cs typeface="Arial" pitchFamily="34" charset="0"/>
              </a:rPr>
              <a:t>DAVRANIŞ PROBLEMLERİ</a:t>
            </a:r>
          </a:p>
        </p:txBody>
      </p:sp>
      <p:sp>
        <p:nvSpPr>
          <p:cNvPr id="11" name="Dikdörtgen 10">
            <a:extLst>
              <a:ext uri="{FF2B5EF4-FFF2-40B4-BE49-F238E27FC236}">
                <a16:creationId xmlns:a16="http://schemas.microsoft.com/office/drawing/2014/main" id="{D5D3E655-DDED-7942-A2FF-7C377552BBB1}"/>
              </a:ext>
            </a:extLst>
          </p:cNvPr>
          <p:cNvSpPr/>
          <p:nvPr/>
        </p:nvSpPr>
        <p:spPr>
          <a:xfrm>
            <a:off x="479376" y="4653136"/>
            <a:ext cx="11305256" cy="161799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3000" dirty="0">
                <a:latin typeface="Comic Sans MS" panose="030F0702030302020204" pitchFamily="66" charset="0"/>
              </a:rPr>
              <a:t>Sınıf ortamında gerçekleşen davranış problemleri uygun olmayan davranış problemleri ile yetersiz çalışma becerileri kapsamında ele alınmaktadır. </a:t>
            </a:r>
          </a:p>
        </p:txBody>
      </p:sp>
    </p:spTree>
    <p:extLst>
      <p:ext uri="{BB962C8B-B14F-4D97-AF65-F5344CB8AC3E}">
        <p14:creationId xmlns:p14="http://schemas.microsoft.com/office/powerpoint/2010/main" val="3825499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8" name="Dikdörtgen 7"/>
          <p:cNvSpPr/>
          <p:nvPr/>
        </p:nvSpPr>
        <p:spPr>
          <a:xfrm>
            <a:off x="479376" y="1484784"/>
            <a:ext cx="6408712" cy="4680520"/>
          </a:xfrm>
          <a:prstGeom prst="rect">
            <a:avLst/>
          </a:prstGeo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rtlCol="0" anchor="ctr"/>
          <a:lstStyle/>
          <a:p>
            <a:r>
              <a:rPr lang="tr-TR" sz="3200" dirty="0">
                <a:solidFill>
                  <a:srgbClr val="FF0000"/>
                </a:solidFill>
                <a:latin typeface="Comic Sans MS" panose="030F0702030302020204" pitchFamily="66" charset="0"/>
              </a:rPr>
              <a:t>Sınıfta Uygun Olmayan Davranış Problemlerine;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Sınıfta konuşma,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Kavga etme,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Bağırma,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Tartışma,</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Sıradan kalkarak sınıfta dolaşma,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Küfür etme ve </a:t>
            </a:r>
          </a:p>
          <a:p>
            <a:pPr marL="800100" lvl="1" indent="-342900">
              <a:buFont typeface="Arial" panose="020B0604020202020204" pitchFamily="34" charset="0"/>
              <a:buChar char="•"/>
            </a:pPr>
            <a:r>
              <a:rPr lang="tr-TR" sz="2800" dirty="0">
                <a:solidFill>
                  <a:schemeClr val="tx1"/>
                </a:solidFill>
                <a:latin typeface="Comic Sans MS" panose="030F0702030302020204" pitchFamily="66" charset="0"/>
              </a:rPr>
              <a:t>Utangaç davranışlar</a:t>
            </a:r>
          </a:p>
        </p:txBody>
      </p:sp>
      <p:sp>
        <p:nvSpPr>
          <p:cNvPr id="9" name="Dikdörtgen 8"/>
          <p:cNvSpPr/>
          <p:nvPr/>
        </p:nvSpPr>
        <p:spPr>
          <a:xfrm>
            <a:off x="7104112" y="2276872"/>
            <a:ext cx="4752528" cy="2880320"/>
          </a:xfrm>
          <a:prstGeom prst="rect">
            <a:avLst/>
          </a:prstGeom>
          <a:solidFill>
            <a:schemeClr val="accent6">
              <a:lumMod val="60000"/>
              <a:lumOff val="40000"/>
            </a:schemeClr>
          </a:solidFill>
        </p:spPr>
        <p:style>
          <a:lnRef idx="3">
            <a:schemeClr val="lt1"/>
          </a:lnRef>
          <a:fillRef idx="1">
            <a:schemeClr val="accent3"/>
          </a:fillRef>
          <a:effectRef idx="1">
            <a:schemeClr val="accent3"/>
          </a:effectRef>
          <a:fontRef idx="minor">
            <a:schemeClr val="lt1"/>
          </a:fontRef>
        </p:style>
        <p:txBody>
          <a:bodyPr rtlCol="0" anchor="ctr"/>
          <a:lstStyle/>
          <a:p>
            <a:r>
              <a:rPr lang="tr-TR" sz="3200" dirty="0">
                <a:solidFill>
                  <a:srgbClr val="FF0000"/>
                </a:solidFill>
                <a:latin typeface="Comic Sans MS" panose="030F0702030302020204" pitchFamily="66" charset="0"/>
              </a:rPr>
              <a:t>Sınıfta Yetersiz Çalışma Becerilerine; </a:t>
            </a:r>
          </a:p>
          <a:p>
            <a:pPr marL="800100" lvl="1" indent="-342900">
              <a:buFont typeface="Arial" panose="020B0604020202020204" pitchFamily="34" charset="0"/>
              <a:buChar char="•"/>
            </a:pPr>
            <a:r>
              <a:rPr lang="tr-TR" sz="2400" dirty="0">
                <a:solidFill>
                  <a:schemeClr val="tx1"/>
                </a:solidFill>
                <a:latin typeface="Comic Sans MS" panose="030F0702030302020204" pitchFamily="66" charset="0"/>
              </a:rPr>
              <a:t>Ödevlerini tamamlamama, </a:t>
            </a:r>
          </a:p>
          <a:p>
            <a:pPr marL="800100" lvl="1" indent="-342900">
              <a:buFont typeface="Arial" panose="020B0604020202020204" pitchFamily="34" charset="0"/>
              <a:buChar char="•"/>
            </a:pPr>
            <a:r>
              <a:rPr lang="tr-TR" sz="2400" dirty="0">
                <a:solidFill>
                  <a:schemeClr val="tx1"/>
                </a:solidFill>
                <a:latin typeface="Comic Sans MS" panose="030F0702030302020204" pitchFamily="66" charset="0"/>
              </a:rPr>
              <a:t>Dikkat dağınıklığı, </a:t>
            </a:r>
          </a:p>
          <a:p>
            <a:pPr marL="800100" lvl="1" indent="-342900">
              <a:buFont typeface="Arial" panose="020B0604020202020204" pitchFamily="34" charset="0"/>
              <a:buChar char="•"/>
            </a:pPr>
            <a:r>
              <a:rPr lang="tr-TR" sz="2400" dirty="0">
                <a:solidFill>
                  <a:schemeClr val="tx1"/>
                </a:solidFill>
                <a:latin typeface="Comic Sans MS" panose="030F0702030302020204" pitchFamily="66" charset="0"/>
              </a:rPr>
              <a:t>Yönergelere uymama, </a:t>
            </a:r>
          </a:p>
          <a:p>
            <a:pPr marL="800100" lvl="1" indent="-342900">
              <a:buFont typeface="Arial" panose="020B0604020202020204" pitchFamily="34" charset="0"/>
              <a:buChar char="•"/>
            </a:pPr>
            <a:r>
              <a:rPr lang="tr-TR" sz="2400" dirty="0">
                <a:solidFill>
                  <a:schemeClr val="tx1"/>
                </a:solidFill>
                <a:latin typeface="Comic Sans MS" panose="030F0702030302020204" pitchFamily="66" charset="0"/>
              </a:rPr>
              <a:t>Dersleri dinlememe </a:t>
            </a:r>
          </a:p>
        </p:txBody>
      </p:sp>
      <p:sp>
        <p:nvSpPr>
          <p:cNvPr id="11" name="Başlık 1">
            <a:extLst>
              <a:ext uri="{FF2B5EF4-FFF2-40B4-BE49-F238E27FC236}">
                <a16:creationId xmlns:a16="http://schemas.microsoft.com/office/drawing/2014/main" id="{71DEE218-D0FB-2248-9F08-CD2A244B5A0A}"/>
              </a:ext>
            </a:extLst>
          </p:cNvPr>
          <p:cNvSpPr txBox="1">
            <a:spLocks/>
          </p:cNvSpPr>
          <p:nvPr/>
        </p:nvSpPr>
        <p:spPr>
          <a:xfrm>
            <a:off x="1919536" y="462685"/>
            <a:ext cx="8352928" cy="878083"/>
          </a:xfrm>
          <a:prstGeom prst="rect">
            <a:avLst/>
          </a:prstGeom>
        </p:spPr>
        <p:style>
          <a:lnRef idx="2">
            <a:schemeClr val="accent2"/>
          </a:lnRef>
          <a:fillRef idx="1">
            <a:schemeClr val="lt1"/>
          </a:fillRef>
          <a:effectRef idx="0">
            <a:schemeClr val="accent2"/>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dirty="0">
                <a:latin typeface="Comic Sans MS" panose="030F0702030302020204" pitchFamily="66" charset="0"/>
                <a:cs typeface="Arial" pitchFamily="34" charset="0"/>
              </a:rPr>
              <a:t>DAVRANIŞ PROBLEMLERİ</a:t>
            </a:r>
          </a:p>
        </p:txBody>
      </p:sp>
      <p:sp>
        <p:nvSpPr>
          <p:cNvPr id="2" name="Dikdörtgen 1">
            <a:extLst>
              <a:ext uri="{FF2B5EF4-FFF2-40B4-BE49-F238E27FC236}">
                <a16:creationId xmlns:a16="http://schemas.microsoft.com/office/drawing/2014/main" id="{8462FA9B-2D9A-764C-BAE2-DC4DD844F206}"/>
              </a:ext>
            </a:extLst>
          </p:cNvPr>
          <p:cNvSpPr/>
          <p:nvPr/>
        </p:nvSpPr>
        <p:spPr>
          <a:xfrm rot="20044203">
            <a:off x="9057161" y="5579710"/>
            <a:ext cx="2997937" cy="400110"/>
          </a:xfrm>
          <a:prstGeom prst="rect">
            <a:avLst/>
          </a:prstGeom>
          <a:ln>
            <a:solidFill>
              <a:schemeClr val="accent1"/>
            </a:solidFill>
          </a:ln>
        </p:spPr>
        <p:txBody>
          <a:bodyPr wrap="none">
            <a:spAutoFit/>
          </a:bodyPr>
          <a:lstStyle/>
          <a:p>
            <a:r>
              <a:rPr lang="tr-TR" sz="2000" dirty="0">
                <a:latin typeface="Comic Sans MS" panose="030F0702030302020204" pitchFamily="66" charset="0"/>
              </a:rPr>
              <a:t>davranışlar girmektedir</a:t>
            </a:r>
            <a:endParaRPr lang="tr-TR" sz="2000" dirty="0"/>
          </a:p>
        </p:txBody>
      </p:sp>
    </p:spTree>
    <p:extLst>
      <p:ext uri="{BB962C8B-B14F-4D97-AF65-F5344CB8AC3E}">
        <p14:creationId xmlns:p14="http://schemas.microsoft.com/office/powerpoint/2010/main" val="3646148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Tek Köşesi Kesik ve Yuvarlatılmış Dikdörtgen 2"/>
          <p:cNvSpPr/>
          <p:nvPr/>
        </p:nvSpPr>
        <p:spPr>
          <a:xfrm>
            <a:off x="515380" y="1430537"/>
            <a:ext cx="11161240" cy="4680520"/>
          </a:xfrm>
          <a:prstGeom prst="snip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2800" dirty="0">
                <a:latin typeface="Comic Sans MS" panose="030F0902030302020204" pitchFamily="66" charset="0"/>
              </a:rPr>
              <a:t>Problem </a:t>
            </a:r>
            <a:r>
              <a:rPr lang="tr-TR" sz="2800" dirty="0" err="1">
                <a:latin typeface="Comic Sans MS" panose="030F0902030302020204" pitchFamily="66" charset="0"/>
              </a:rPr>
              <a:t>davranışlar;sadece</a:t>
            </a:r>
            <a:r>
              <a:rPr lang="tr-TR" sz="2800" dirty="0">
                <a:latin typeface="Comic Sans MS" panose="030F0902030302020204" pitchFamily="66" charset="0"/>
              </a:rPr>
              <a:t>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çocuklara  özgü değildir, her çocukta görülebilir. Ancak </a:t>
            </a:r>
            <a:r>
              <a:rPr lang="tr-TR" sz="2800" dirty="0">
                <a:latin typeface="Comic Sans MS" panose="030F0702030302020204" pitchFamily="66" charset="0"/>
              </a:rPr>
              <a:t>özel </a:t>
            </a:r>
            <a:r>
              <a:rPr lang="tr-TR" sz="2800" dirty="0" err="1">
                <a:latin typeface="Comic Sans MS" panose="030F0702030302020204" pitchFamily="66" charset="0"/>
              </a:rPr>
              <a:t>gereksinimli</a:t>
            </a:r>
            <a:r>
              <a:rPr lang="tr-TR" sz="2800" dirty="0">
                <a:latin typeface="Comic Sans MS" panose="030F0702030302020204" pitchFamily="66" charset="0"/>
              </a:rPr>
              <a:t> çocuklarda davranış problemleri daha fazla görülebilir. Özel </a:t>
            </a:r>
            <a:r>
              <a:rPr lang="tr-TR" sz="2800" dirty="0" err="1">
                <a:latin typeface="Comic Sans MS" panose="030F0702030302020204" pitchFamily="66" charset="0"/>
              </a:rPr>
              <a:t>gereksinimli</a:t>
            </a:r>
            <a:r>
              <a:rPr lang="tr-TR" sz="2800" dirty="0">
                <a:latin typeface="Comic Sans MS" panose="030F0702030302020204" pitchFamily="66" charset="0"/>
              </a:rPr>
              <a:t> çocuklarda davranış problemlerinin görülmesinin altında yatan  bir çok neden vardır. Bu nedenler; </a:t>
            </a:r>
          </a:p>
          <a:p>
            <a:pPr marL="914400" lvl="1" indent="-457200" algn="just">
              <a:buFont typeface="Arial" panose="020B0604020202020204" pitchFamily="34" charset="0"/>
              <a:buChar char="•"/>
            </a:pPr>
            <a:r>
              <a:rPr lang="tr-TR" sz="2800" dirty="0">
                <a:latin typeface="Comic Sans MS" panose="030F0702030302020204" pitchFamily="66" charset="0"/>
              </a:rPr>
              <a:t>Özel </a:t>
            </a:r>
            <a:r>
              <a:rPr lang="tr-TR" sz="2800" dirty="0" err="1">
                <a:latin typeface="Comic Sans MS" panose="030F0702030302020204" pitchFamily="66" charset="0"/>
              </a:rPr>
              <a:t>Gereksinimli</a:t>
            </a:r>
            <a:r>
              <a:rPr lang="tr-TR" sz="2800" dirty="0">
                <a:latin typeface="Comic Sans MS" panose="030F0702030302020204" pitchFamily="66" charset="0"/>
              </a:rPr>
              <a:t> Çocukların Gelişimsel Özellikleri, </a:t>
            </a:r>
          </a:p>
          <a:p>
            <a:pPr marL="914400" lvl="1" indent="-457200" algn="just">
              <a:buFont typeface="Arial" panose="020B0604020202020204" pitchFamily="34" charset="0"/>
              <a:buChar char="•"/>
            </a:pPr>
            <a:r>
              <a:rPr lang="tr-TR" sz="2800" dirty="0">
                <a:latin typeface="Comic Sans MS" panose="030F0702030302020204" pitchFamily="66" charset="0"/>
              </a:rPr>
              <a:t>Eğitim Programı Ve Materyallerin Uygun Olmaması, </a:t>
            </a:r>
          </a:p>
          <a:p>
            <a:pPr marL="914400" lvl="1" indent="-457200" algn="just">
              <a:buFont typeface="Arial" panose="020B0604020202020204" pitchFamily="34" charset="0"/>
              <a:buChar char="•"/>
            </a:pPr>
            <a:r>
              <a:rPr lang="tr-TR" sz="2800" dirty="0">
                <a:latin typeface="Comic Sans MS" panose="030F0702030302020204" pitchFamily="66" charset="0"/>
              </a:rPr>
              <a:t>Özel </a:t>
            </a:r>
            <a:r>
              <a:rPr lang="tr-TR" sz="2800" dirty="0" err="1">
                <a:latin typeface="Comic Sans MS" panose="030F0702030302020204" pitchFamily="66" charset="0"/>
              </a:rPr>
              <a:t>gereksinimli</a:t>
            </a:r>
            <a:r>
              <a:rPr lang="tr-TR" sz="2800" dirty="0">
                <a:latin typeface="Comic Sans MS" panose="030F0702030302020204" pitchFamily="66" charset="0"/>
              </a:rPr>
              <a:t> çocuklara yönelik olumsuz tutum ve ön yargılı davranışlardır (Aral, 2011; Girmen vd., 2006; Sucuoğlu, 2006).</a:t>
            </a:r>
          </a:p>
        </p:txBody>
      </p:sp>
      <p:sp>
        <p:nvSpPr>
          <p:cNvPr id="4" name="Başlık 1">
            <a:extLst>
              <a:ext uri="{FF2B5EF4-FFF2-40B4-BE49-F238E27FC236}">
                <a16:creationId xmlns:a16="http://schemas.microsoft.com/office/drawing/2014/main" id="{EAA05718-C3A3-0C42-818C-D2A9636DCD99}"/>
              </a:ext>
            </a:extLst>
          </p:cNvPr>
          <p:cNvSpPr txBox="1">
            <a:spLocks/>
          </p:cNvSpPr>
          <p:nvPr/>
        </p:nvSpPr>
        <p:spPr>
          <a:xfrm>
            <a:off x="1919536" y="253654"/>
            <a:ext cx="8352928" cy="878083"/>
          </a:xfrm>
          <a:prstGeom prst="rect">
            <a:avLst/>
          </a:prstGeom>
        </p:spPr>
        <p:style>
          <a:lnRef idx="2">
            <a:schemeClr val="accent2"/>
          </a:lnRef>
          <a:fillRef idx="1">
            <a:schemeClr val="lt1"/>
          </a:fillRef>
          <a:effectRef idx="0">
            <a:schemeClr val="accent2"/>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dirty="0">
                <a:latin typeface="Comic Sans MS" panose="030F0702030302020204" pitchFamily="66" charset="0"/>
                <a:cs typeface="Arial" pitchFamily="34" charset="0"/>
              </a:rPr>
              <a:t>DAVRANIŞ PROBLEMLERİ</a:t>
            </a:r>
          </a:p>
        </p:txBody>
      </p:sp>
    </p:spTree>
    <p:extLst>
      <p:ext uri="{BB962C8B-B14F-4D97-AF65-F5344CB8AC3E}">
        <p14:creationId xmlns:p14="http://schemas.microsoft.com/office/powerpoint/2010/main" val="549536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tr-TR" b="1" dirty="0">
                <a:latin typeface="Comic Sans MS" panose="030F0702030302020204" pitchFamily="66" charset="0"/>
              </a:rPr>
              <a:t>Davranış Yönetiminin Sağlanması</a:t>
            </a:r>
            <a:endParaRPr lang="tr-TR" dirty="0">
              <a:latin typeface="Comic Sans MS" panose="030F0702030302020204" pitchFamily="66"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128263895"/>
              </p:ext>
            </p:extLst>
          </p:nvPr>
        </p:nvGraphicFramePr>
        <p:xfrm>
          <a:off x="335360" y="1600200"/>
          <a:ext cx="12169352" cy="4756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Altbilgi Yer Tutucusu 1"/>
          <p:cNvSpPr>
            <a:spLocks noGrp="1"/>
          </p:cNvSpPr>
          <p:nvPr>
            <p:ph type="ftr" sz="quarter" idx="11"/>
          </p:nvPr>
        </p:nvSpPr>
        <p:spPr/>
        <p:txBody>
          <a:bodyPr/>
          <a:lstStyle/>
          <a:p>
            <a:r>
              <a:rPr lang="tr-TR"/>
              <a:t>Prof. Dr. Neriman ARAL-Kaynaştırma Uygulamaları</a:t>
            </a:r>
          </a:p>
        </p:txBody>
      </p:sp>
    </p:spTree>
    <p:extLst>
      <p:ext uri="{BB962C8B-B14F-4D97-AF65-F5344CB8AC3E}">
        <p14:creationId xmlns:p14="http://schemas.microsoft.com/office/powerpoint/2010/main" val="90463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tr-TR" b="1" dirty="0">
                <a:latin typeface="Comic Sans MS" panose="030F0702030302020204" pitchFamily="66" charset="0"/>
              </a:rPr>
              <a:t>Davranış Yönetiminin Sağlanması</a:t>
            </a:r>
            <a:endParaRPr lang="tr-TR" dirty="0">
              <a:latin typeface="Comic Sans MS" panose="030F0702030302020204" pitchFamily="66" charset="0"/>
            </a:endParaRPr>
          </a:p>
        </p:txBody>
      </p:sp>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19" name="İçerik Yer Tutucusu 4">
            <a:extLst>
              <a:ext uri="{FF2B5EF4-FFF2-40B4-BE49-F238E27FC236}">
                <a16:creationId xmlns:a16="http://schemas.microsoft.com/office/drawing/2014/main" id="{22A8EEE6-E781-474D-B707-FE8ACC2A0FD5}"/>
              </a:ext>
            </a:extLst>
          </p:cNvPr>
          <p:cNvGraphicFramePr>
            <a:graphicFrameLocks noGrp="1"/>
          </p:cNvGraphicFramePr>
          <p:nvPr>
            <p:ph idx="1"/>
            <p:extLst>
              <p:ext uri="{D42A27DB-BD31-4B8C-83A1-F6EECF244321}">
                <p14:modId xmlns:p14="http://schemas.microsoft.com/office/powerpoint/2010/main" val="2489709911"/>
              </p:ext>
            </p:extLst>
          </p:nvPr>
        </p:nvGraphicFramePr>
        <p:xfrm>
          <a:off x="263352" y="1601157"/>
          <a:ext cx="11928648" cy="4637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Dikdörtgen 19">
            <a:extLst>
              <a:ext uri="{FF2B5EF4-FFF2-40B4-BE49-F238E27FC236}">
                <a16:creationId xmlns:a16="http://schemas.microsoft.com/office/drawing/2014/main" id="{00FFF1AD-D236-794B-AA5F-C87C54317673}"/>
              </a:ext>
            </a:extLst>
          </p:cNvPr>
          <p:cNvSpPr/>
          <p:nvPr/>
        </p:nvSpPr>
        <p:spPr>
          <a:xfrm rot="20871730">
            <a:off x="278041" y="1426107"/>
            <a:ext cx="3607078" cy="523220"/>
          </a:xfrm>
          <a:prstGeom prst="rect">
            <a:avLst/>
          </a:prstGeom>
          <a:solidFill>
            <a:schemeClr val="accent6">
              <a:lumMod val="60000"/>
              <a:lumOff val="40000"/>
            </a:schemeClr>
          </a:solidFill>
        </p:spPr>
        <p:txBody>
          <a:bodyPr wrap="none">
            <a:spAutoFit/>
          </a:bodyPr>
          <a:lstStyle/>
          <a:p>
            <a:pPr lvl="0"/>
            <a:r>
              <a:rPr lang="tr-TR" sz="2800" dirty="0">
                <a:latin typeface="Comic Sans MS" panose="030F0902030302020204" pitchFamily="66" charset="0"/>
              </a:rPr>
              <a:t>Bunun İçin Eğitimci; </a:t>
            </a:r>
          </a:p>
        </p:txBody>
      </p:sp>
    </p:spTree>
    <p:extLst>
      <p:ext uri="{BB962C8B-B14F-4D97-AF65-F5344CB8AC3E}">
        <p14:creationId xmlns:p14="http://schemas.microsoft.com/office/powerpoint/2010/main" val="35670183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2157</Words>
  <Application>Microsoft Macintosh PowerPoint</Application>
  <PresentationFormat>Geniş ekran</PresentationFormat>
  <Paragraphs>263</Paragraphs>
  <Slides>42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42</vt:i4>
      </vt:variant>
    </vt:vector>
  </HeadingPairs>
  <TitlesOfParts>
    <vt:vector size="46" baseType="lpstr">
      <vt:lpstr>Arial</vt:lpstr>
      <vt:lpstr>Calibri</vt:lpstr>
      <vt:lpstr>Comic Sans MS</vt:lpstr>
      <vt:lpstr>Ofis Teması</vt:lpstr>
      <vt:lpstr>KAYNAŞTIRMA UYGULAMALARINDA DAVRANIŞ YÖNETİMİ</vt:lpstr>
      <vt:lpstr>SUNU AKIŞI</vt:lpstr>
      <vt:lpstr>PowerPoint Sunusu</vt:lpstr>
      <vt:lpstr>DAVRANIŞ YÖNETİMİ</vt:lpstr>
      <vt:lpstr>PowerPoint Sunusu</vt:lpstr>
      <vt:lpstr>PowerPoint Sunusu</vt:lpstr>
      <vt:lpstr>PowerPoint Sunusu</vt:lpstr>
      <vt:lpstr>Davranış Yönetiminin Sağlanması</vt:lpstr>
      <vt:lpstr>Davranış Yönetiminin Sağlanması</vt:lpstr>
      <vt:lpstr>Problem Davranışın Belirlenmesinde;</vt:lpstr>
      <vt:lpstr>Problem Davranışların Gözlenerek Kayıt Edilmesi</vt:lpstr>
      <vt:lpstr>PowerPoint Sunusu</vt:lpstr>
      <vt:lpstr>PowerPoint Sunusu</vt:lpstr>
      <vt:lpstr>PowerPoint Sunusu</vt:lpstr>
      <vt:lpstr>PowerPoint Sunusu</vt:lpstr>
      <vt:lpstr>PowerPoint Sunusu</vt:lpstr>
      <vt:lpstr>PowerPoint Sunusu</vt:lpstr>
      <vt:lpstr>PowerPoint Sunusu</vt:lpstr>
      <vt:lpstr>Problem Davranışların Kontrol Edilmesi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47</cp:revision>
  <dcterms:created xsi:type="dcterms:W3CDTF">2017-01-09T09:12:44Z</dcterms:created>
  <dcterms:modified xsi:type="dcterms:W3CDTF">2020-12-06T16:33:31Z</dcterms:modified>
</cp:coreProperties>
</file>