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1082" r:id="rId4"/>
    <p:sldId id="1097" r:id="rId5"/>
    <p:sldId id="1098" r:id="rId6"/>
    <p:sldId id="1099" r:id="rId7"/>
    <p:sldId id="1100" r:id="rId8"/>
    <p:sldId id="1101" r:id="rId9"/>
    <p:sldId id="1102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0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63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2/21/2020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</a:t>
            </a:r>
          </a:p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Makroekonomi ve Mikroekonomi Ayrımı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31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Makroekonomide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toplam üretim düzeyi, toplam harcama düzeyi,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ekonomideki fiyatlar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genel düzeyi gibi tüm ekonomiyi ilgilendiren konular analiz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edilmektedir.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ekonomi ve makro ekonomi kıt ve sınırlı kaynakların tahsisi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üzerine odaklanan iki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farklı daldır. Her iki disiplin de belli bazı kaynaklara olan talep ile o kaynakların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arzı konularını inceler.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ekonomi daha çok bireysel çapta ekonomileri inceler. Örneğin bir ailenin 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da firmanın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sınırlı kaynakları paylaştırırken aldıkları kararlar mikro ekonomidir. Başka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 deyişle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mikro ekonomi bireysel pazarları inceleyen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daldır.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Makro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ekonomi ise daha büyük ölçeklidir. Makro ekonomide ülke veya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global ekonomiye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odaklanılır. Makro ekonomi toplam ekonomik hareketliliğin, büyüme,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enflasyon ve işsizliğin incelendiği daldır (Dinler Z., 2016).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2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Mikroekonomi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özel pazarları ve ekonomik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segmentleri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inceleyen bilim dalıdır.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Tüketici davranışları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bireysel iş gücü pazarları ve firmalar teorisi gibi konuları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inceler.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Makro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ekonomi ise bütün bir ekonominin incelendiği bilim dalıdır. Toplumsal arz-talep,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ulusal gider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enflasyon gibi toplu değişkenleri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inceler.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ekonomi aşağıdakilerle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ilgilidir: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Bireysel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özel pazarlardaki arz ve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talep.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Bireysel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tüketici davranışları. Örneğin: tüketici seçim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teorisi.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Bireysel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işgücü pazarları. Örneğin: asgari ücretin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belirlenmesi.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Üretim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tüketim kaynaklı dışsallıklar.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97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330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Makro ekonomi aşağıdakilerle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ilgilidir: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Parasal/mali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politikalar. Örneğin, faiz oranlarının ulusal ekonomi üzerindeki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etkisi nedir?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Enflasyon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işsizliğin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nedenleri.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Ekonomik büyüme.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Uluslararası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ticaret ve küreselleşme.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0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36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Ülkeler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arasındaki yaşam standardı ve ekonomik büyüme farklılıklarının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nedenleri.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Hükumet borçlanması.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ekonomi ile makro ekonomi arasındaki en büyük fark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ölçekleridir.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ekonomi bireysel ekonomi veya firma ekonomisi gibi çok daha küçük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ölçekli iken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makro ekonomi ülkesel ya da global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çaptadır.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ekonomilerdeki değişim makro ekonomileri de etkiler. Bu durumun tam tersi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de geçerlidir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(Dinler Z., 2016)..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1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968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700" b="1" dirty="0">
                <a:latin typeface="Arial" panose="020B0604020202020204" pitchFamily="34" charset="0"/>
                <a:cs typeface="Arial" panose="020B0604020202020204" pitchFamily="34" charset="0"/>
              </a:rPr>
              <a:t>Mikro Ekonomi ile Makro Ekonomi Arasındaki </a:t>
            </a:r>
            <a:r>
              <a:rPr lang="tr-TR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Farklar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ekonomi ile makro ekonomi arasındaki farkları aşağıdaki şekilde </a:t>
            </a: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özetlenebilir: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ekonomi küçük ölçekli ekonomik analizlere odaklanırken, makro </a:t>
            </a: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ekonomi büyük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çapta ekonomilerle </a:t>
            </a: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ilgilenir.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Mikro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ekonomiler pazarın er ya da geç </a:t>
            </a:r>
            <a:r>
              <a:rPr lang="tr-TR" sz="1700" b="1" dirty="0">
                <a:latin typeface="Arial" panose="020B0604020202020204" pitchFamily="34" charset="0"/>
                <a:cs typeface="Arial" panose="020B0604020202020204" pitchFamily="34" charset="0"/>
              </a:rPr>
              <a:t>denge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yaratacağı prensibi üzerine </a:t>
            </a: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çalışır.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Makro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ekonomilerde ise global pazar dengesizlikler (gerileme ya da ani </a:t>
            </a: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patlama) içerisinde olabilir.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Makro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ekonomiler </a:t>
            </a:r>
            <a:r>
              <a:rPr lang="tr-TR" sz="1700" b="1" dirty="0">
                <a:latin typeface="Arial" panose="020B0604020202020204" pitchFamily="34" charset="0"/>
                <a:cs typeface="Arial" panose="020B0604020202020204" pitchFamily="34" charset="0"/>
              </a:rPr>
              <a:t>ampirik ve bilimsel veri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ye çok önem verir ve bunun </a:t>
            </a: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üzerine çalışır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. Mikro ekonomiler ise daha çok </a:t>
            </a:r>
            <a:r>
              <a:rPr lang="tr-TR" sz="1700" b="1" dirty="0">
                <a:latin typeface="Arial" panose="020B0604020202020204" pitchFamily="34" charset="0"/>
                <a:cs typeface="Arial" panose="020B0604020202020204" pitchFamily="34" charset="0"/>
              </a:rPr>
              <a:t>teoriye dayalı 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çalışma eğilimindedirler (</a:t>
            </a:r>
            <a:r>
              <a:rPr lang="tr-T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Dinler Z</a:t>
            </a:r>
            <a:r>
              <a:rPr lang="tr-TR" sz="1700" dirty="0">
                <a:latin typeface="Arial" panose="020B0604020202020204" pitchFamily="34" charset="0"/>
                <a:cs typeface="Arial" panose="020B0604020202020204" pitchFamily="34" charset="0"/>
              </a:rPr>
              <a:t>., 2016).</a:t>
            </a:r>
            <a:endParaRPr lang="tr-TR" sz="17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1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12767</TotalTime>
  <Words>417</Words>
  <Application>Microsoft Office PowerPoint</Application>
  <PresentationFormat>Ekran Gösterisi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833</cp:revision>
  <cp:lastPrinted>2016-10-24T07:53:35Z</cp:lastPrinted>
  <dcterms:created xsi:type="dcterms:W3CDTF">2016-09-18T09:35:24Z</dcterms:created>
  <dcterms:modified xsi:type="dcterms:W3CDTF">2020-02-21T11:44:05Z</dcterms:modified>
</cp:coreProperties>
</file>