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1097" r:id="rId5"/>
    <p:sldId id="1098" r:id="rId6"/>
    <p:sldId id="1099" r:id="rId7"/>
    <p:sldId id="1100" r:id="rId8"/>
    <p:sldId id="1101" r:id="rId9"/>
    <p:sldId id="1102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417</Words>
  <Application>Microsoft Office PowerPoint</Application>
  <PresentationFormat>Ekran Gösterisi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2020-02-21T11:44:05Z</dcterms:modified>
</cp:coreProperties>
</file>