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"/>
  </p:notesMasterIdLst>
  <p:sldIdLst>
    <p:sldId id="604" r:id="rId4"/>
    <p:sldId id="611" r:id="rId5"/>
    <p:sldId id="614" r:id="rId6"/>
    <p:sldId id="615" r:id="rId7"/>
    <p:sldId id="612" r:id="rId8"/>
    <p:sldId id="613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Rehin Hakları ve Tescili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Rehin Hakkı ve Tescili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4234" y="2781840"/>
            <a:ext cx="8366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Rehin hakkı,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hak sahibine, bir alacak yerine getirilmediği takdirde, </a:t>
            </a:r>
            <a:r>
              <a:rPr lang="tr-TR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rehnedileni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(gayrimenkul, menkul eşya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veya bir</a:t>
            </a: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başka hakkı)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paraya çevirterek bundan alacağını tahsil etmek yetkisi veren eşyanın maliki başta olmak üzere herkese karşı ileri sürülebilen bir sınırlı </a:t>
            </a: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ayni haktır.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Rehin Hakkı ve Tescili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4234" y="2564670"/>
            <a:ext cx="8366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Rehin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hakkı kişiye sadece tüketme yetkisi verdiğinden </a:t>
            </a: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sınırlı bir ayni haktır. </a:t>
            </a:r>
            <a:r>
              <a:rPr lang="tr-TR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 hak asıl alacağa bağlı bir hak olduğu için aynı zamanda </a:t>
            </a:r>
            <a:r>
              <a:rPr lang="tr-TR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fer’i</a:t>
            </a:r>
            <a:r>
              <a:rPr lang="tr-TR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bir haktır</a:t>
            </a:r>
            <a:r>
              <a:rPr lang="tr-TR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6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Rehin Hakkı ve Tescili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4234" y="2416080"/>
            <a:ext cx="83666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Medeni Kanunu’na göre taşınmaz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rehni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üçe ayrılmaktadır. İpotek, ipotekli borç senedi ve irat senedi.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9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267286" y="1265736"/>
            <a:ext cx="86375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 descr="F:\ANKARA ÜNİVERSİTESİ\Tescil örnekleri\IMG_20190402_1135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85" y="1265736"/>
            <a:ext cx="8637563" cy="454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546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78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12527</TotalTime>
  <Words>181</Words>
  <Application>Microsoft Office PowerPoint</Application>
  <PresentationFormat>Ekran Gösterisi (4:3)</PresentationFormat>
  <Paragraphs>40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831</cp:revision>
  <cp:lastPrinted>2016-10-24T07:53:35Z</cp:lastPrinted>
  <dcterms:created xsi:type="dcterms:W3CDTF">2016-09-18T09:35:24Z</dcterms:created>
  <dcterms:modified xsi:type="dcterms:W3CDTF">2020-03-02T12:58:21Z</dcterms:modified>
</cp:coreProperties>
</file>