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77" r:id="rId5"/>
    <p:sldId id="283" r:id="rId6"/>
    <p:sldId id="279" r:id="rId7"/>
    <p:sldId id="284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X</a:t>
            </a:r>
            <a:r>
              <a:rPr lang="tr-TR" sz="5400" dirty="0"/>
              <a:t>. Bireysel Başvuru İstatistikleri </a:t>
            </a:r>
            <a:r>
              <a:rPr lang="tr-TR" sz="5400" dirty="0" smtClean="0"/>
              <a:t>«İhlâle Konu Haklar»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HAKLAR</a:t>
            </a:r>
          </a:p>
          <a:p>
            <a:r>
              <a:rPr lang="tr-TR" dirty="0"/>
              <a:t>(</a:t>
            </a:r>
            <a:r>
              <a:rPr lang="tr-TR" b="1" dirty="0"/>
              <a:t>Kaynak:</a:t>
            </a:r>
            <a:r>
              <a:rPr lang="tr-TR" dirty="0"/>
              <a:t> Anayasa Mahkemesi Resmî verileri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721" y="248437"/>
            <a:ext cx="7899336" cy="592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94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892" y="340257"/>
            <a:ext cx="7781876" cy="583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1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1349" y="254452"/>
            <a:ext cx="7977596" cy="589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7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Başvurularda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Haklara Göre Dağılım Sıralaması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6600"/>
                </a:solidFill>
              </a:rPr>
              <a:t>1) Adil Yargılanma Hakkı (%65)</a:t>
            </a:r>
          </a:p>
          <a:p>
            <a:r>
              <a:rPr lang="tr-TR" sz="2800" dirty="0" smtClean="0"/>
              <a:t>2) Mülkiyet Hakkı </a:t>
            </a:r>
          </a:p>
          <a:p>
            <a:r>
              <a:rPr lang="tr-TR" sz="2800" dirty="0" smtClean="0"/>
              <a:t>3) Ayrımcılık Yasağı </a:t>
            </a:r>
          </a:p>
          <a:p>
            <a:r>
              <a:rPr lang="tr-TR" sz="2800" dirty="0" smtClean="0"/>
              <a:t>4) Kişi Hürriyeti ve Güvenliği Hakkı </a:t>
            </a:r>
          </a:p>
          <a:p>
            <a:r>
              <a:rPr lang="tr-TR" sz="2800" dirty="0" smtClean="0"/>
              <a:t>5) Yaşam Hakkı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30935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671" y="153387"/>
            <a:ext cx="8040210" cy="602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1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İhlal Kararlarında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Haklara Göre Dağılım Sıralaması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6600"/>
                </a:solidFill>
              </a:rPr>
              <a:t>1) Adil Yargılanma Hakkı (%78)</a:t>
            </a:r>
          </a:p>
          <a:p>
            <a:r>
              <a:rPr lang="tr-TR" sz="2800" dirty="0" smtClean="0"/>
              <a:t>2) Mülkiyet Hakkı </a:t>
            </a:r>
          </a:p>
          <a:p>
            <a:r>
              <a:rPr lang="tr-TR" sz="2800" dirty="0" smtClean="0"/>
              <a:t>3) Özel Hayatın ve Aile Hayatının Korunması Hakkı </a:t>
            </a:r>
          </a:p>
          <a:p>
            <a:r>
              <a:rPr lang="tr-TR" sz="2800" dirty="0" smtClean="0"/>
              <a:t>4) Kişi Hürriyeti ve Güvenliği Hakkı </a:t>
            </a:r>
          </a:p>
          <a:p>
            <a:r>
              <a:rPr lang="tr-TR" sz="2800" dirty="0" smtClean="0"/>
              <a:t>5) İfade Özgürlüğü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57407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183" y="231377"/>
            <a:ext cx="7921364" cy="593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61831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301</TotalTime>
  <Words>81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X. Bireysel Başvuru İstatistikleri «İhlâle Konu Haklar»</vt:lpstr>
      <vt:lpstr>PowerPoint Sunusu</vt:lpstr>
      <vt:lpstr>PowerPoint Sunusu</vt:lpstr>
      <vt:lpstr>PowerPoint Sunusu</vt:lpstr>
      <vt:lpstr>Başvurularda  Haklara Göre Dağılım Sıralaması </vt:lpstr>
      <vt:lpstr>PowerPoint Sunusu</vt:lpstr>
      <vt:lpstr>İhlal Kararlarında  Haklara Göre Dağılım Sıralaması 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38</cp:revision>
  <dcterms:created xsi:type="dcterms:W3CDTF">2018-02-26T12:01:36Z</dcterms:created>
  <dcterms:modified xsi:type="dcterms:W3CDTF">2018-03-09T19:13:39Z</dcterms:modified>
</cp:coreProperties>
</file>