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60" r:id="rId4"/>
    <p:sldId id="271" r:id="rId5"/>
    <p:sldId id="261" r:id="rId6"/>
    <p:sldId id="262" r:id="rId7"/>
    <p:sldId id="263" r:id="rId8"/>
    <p:sldId id="259" r:id="rId9"/>
    <p:sldId id="268" r:id="rId10"/>
    <p:sldId id="264" r:id="rId11"/>
    <p:sldId id="265" r:id="rId12"/>
    <p:sldId id="266" r:id="rId13"/>
    <p:sldId id="267" r:id="rId14"/>
    <p:sldId id="269" r:id="rId15"/>
    <p:sldId id="270" r:id="rId16"/>
    <p:sldId id="272" r:id="rId17"/>
    <p:sldId id="273" r:id="rId18"/>
    <p:sldId id="274" r:id="rId19"/>
    <p:sldId id="275" r:id="rId20"/>
    <p:sldId id="258" r:id="rId21"/>
    <p:sldId id="276" r:id="rId22"/>
    <p:sldId id="277"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1746"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ata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5.svg"/></Relationships>
</file>

<file path=ppt/diagrams/_rels/data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svg"/><Relationship Id="rId1" Type="http://schemas.openxmlformats.org/officeDocument/2006/relationships/image" Target="../media/image22.png"/><Relationship Id="rId4" Type="http://schemas.openxmlformats.org/officeDocument/2006/relationships/image" Target="../media/image25.svg"/></Relationships>
</file>

<file path=ppt/diagrams/_rels/data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svg"/><Relationship Id="rId1" Type="http://schemas.openxmlformats.org/officeDocument/2006/relationships/image" Target="../media/image35.png"/><Relationship Id="rId4" Type="http://schemas.openxmlformats.org/officeDocument/2006/relationships/image" Target="../media/image38.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5.svg"/></Relationships>
</file>

<file path=ppt/diagrams/_rels/drawing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svg"/><Relationship Id="rId1" Type="http://schemas.openxmlformats.org/officeDocument/2006/relationships/image" Target="../media/image22.png"/><Relationship Id="rId4" Type="http://schemas.openxmlformats.org/officeDocument/2006/relationships/image" Target="../media/image25.svg"/></Relationships>
</file>

<file path=ppt/diagrams/_rels/drawing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svg"/><Relationship Id="rId1" Type="http://schemas.openxmlformats.org/officeDocument/2006/relationships/image" Target="../media/image35.png"/><Relationship Id="rId4" Type="http://schemas.openxmlformats.org/officeDocument/2006/relationships/image" Target="../media/image38.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F3EB04C-AA0D-4E1A-95B5-3D66E59CF184}"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CCC1E6D3-BBCC-4BA1-8098-65F0040B4298}">
      <dgm:prSet/>
      <dgm:spPr/>
      <dgm:t>
        <a:bodyPr/>
        <a:lstStyle/>
        <a:p>
          <a:r>
            <a:rPr lang="tr-TR"/>
            <a:t>Bireysel yaşamdan toplum halinde yaşamaya yönelen eski insanlar, beden dilleriyle iletişimde belli bir aşamaya gelmişler ancak karşılıklı iletişimde, bir eksikliğin olduğunu saptamışlardır</a:t>
          </a:r>
          <a:endParaRPr lang="en-US"/>
        </a:p>
      </dgm:t>
    </dgm:pt>
    <dgm:pt modelId="{2C30B52A-EBF1-4E89-B5B6-81A8A39D731C}" type="parTrans" cxnId="{7DE0E155-1DED-4024-8140-4B35BA3BE21E}">
      <dgm:prSet/>
      <dgm:spPr/>
      <dgm:t>
        <a:bodyPr/>
        <a:lstStyle/>
        <a:p>
          <a:endParaRPr lang="en-US"/>
        </a:p>
      </dgm:t>
    </dgm:pt>
    <dgm:pt modelId="{B5D4196E-37F9-4B5B-A5EA-D6785D379771}" type="sibTrans" cxnId="{7DE0E155-1DED-4024-8140-4B35BA3BE21E}">
      <dgm:prSet/>
      <dgm:spPr/>
      <dgm:t>
        <a:bodyPr/>
        <a:lstStyle/>
        <a:p>
          <a:endParaRPr lang="en-US"/>
        </a:p>
      </dgm:t>
    </dgm:pt>
    <dgm:pt modelId="{A67D7DBE-D30B-40F3-8DCA-8DC06A7E42AF}">
      <dgm:prSet/>
      <dgm:spPr/>
      <dgm:t>
        <a:bodyPr/>
        <a:lstStyle/>
        <a:p>
          <a:r>
            <a:rPr lang="tr-TR"/>
            <a:t>Zaman içinde aynı olgular için aynı sesleri çıkarmaya başlayınca o sözcük, gösterilen nesnenin, olayın, olgunun adı olmuştur</a:t>
          </a:r>
          <a:endParaRPr lang="en-US"/>
        </a:p>
      </dgm:t>
    </dgm:pt>
    <dgm:pt modelId="{D4717782-8E27-4EBF-BF95-F6918A1A77AC}" type="parTrans" cxnId="{1432382B-F199-4173-9E80-D15D9596315B}">
      <dgm:prSet/>
      <dgm:spPr/>
      <dgm:t>
        <a:bodyPr/>
        <a:lstStyle/>
        <a:p>
          <a:endParaRPr lang="en-US"/>
        </a:p>
      </dgm:t>
    </dgm:pt>
    <dgm:pt modelId="{3F8C1756-8C63-4A17-8233-D2E676BB701A}" type="sibTrans" cxnId="{1432382B-F199-4173-9E80-D15D9596315B}">
      <dgm:prSet/>
      <dgm:spPr/>
      <dgm:t>
        <a:bodyPr/>
        <a:lstStyle/>
        <a:p>
          <a:endParaRPr lang="en-US"/>
        </a:p>
      </dgm:t>
    </dgm:pt>
    <dgm:pt modelId="{68CE73C9-F6BB-4122-8659-2A8B5A8C0B47}">
      <dgm:prSet/>
      <dgm:spPr/>
      <dgm:t>
        <a:bodyPr/>
        <a:lstStyle/>
        <a:p>
          <a:r>
            <a:rPr lang="tr-TR"/>
            <a:t>Bu sayede dil olarak tanımlanan iletişim aracı ortaya çımıştır</a:t>
          </a:r>
          <a:endParaRPr lang="en-US"/>
        </a:p>
      </dgm:t>
    </dgm:pt>
    <dgm:pt modelId="{4ABB102E-523E-43A6-B10A-EDA622579434}" type="parTrans" cxnId="{EF53B77D-54B4-4E10-BF1E-4B8BF2A6C798}">
      <dgm:prSet/>
      <dgm:spPr/>
      <dgm:t>
        <a:bodyPr/>
        <a:lstStyle/>
        <a:p>
          <a:endParaRPr lang="en-US"/>
        </a:p>
      </dgm:t>
    </dgm:pt>
    <dgm:pt modelId="{34111FC3-960C-4D5A-8B6A-44BD668C535F}" type="sibTrans" cxnId="{EF53B77D-54B4-4E10-BF1E-4B8BF2A6C798}">
      <dgm:prSet/>
      <dgm:spPr/>
      <dgm:t>
        <a:bodyPr/>
        <a:lstStyle/>
        <a:p>
          <a:endParaRPr lang="en-US"/>
        </a:p>
      </dgm:t>
    </dgm:pt>
    <dgm:pt modelId="{E28F52BB-F1A8-4195-82E5-069152FFA50B}" type="pres">
      <dgm:prSet presAssocID="{DF3EB04C-AA0D-4E1A-95B5-3D66E59CF184}" presName="root" presStyleCnt="0">
        <dgm:presLayoutVars>
          <dgm:dir/>
          <dgm:resizeHandles val="exact"/>
        </dgm:presLayoutVars>
      </dgm:prSet>
      <dgm:spPr/>
    </dgm:pt>
    <dgm:pt modelId="{10043965-617D-47A6-B71A-68E1B8DF1505}" type="pres">
      <dgm:prSet presAssocID="{CCC1E6D3-BBCC-4BA1-8098-65F0040B4298}" presName="compNode" presStyleCnt="0"/>
      <dgm:spPr/>
    </dgm:pt>
    <dgm:pt modelId="{66ADADAE-3F86-41C0-8C82-3E8E592E49E0}" type="pres">
      <dgm:prSet presAssocID="{CCC1E6D3-BBCC-4BA1-8098-65F0040B4298}" presName="bgRect" presStyleLbl="bgShp" presStyleIdx="0" presStyleCnt="3"/>
      <dgm:spPr/>
    </dgm:pt>
    <dgm:pt modelId="{A6854160-6394-457E-81E2-264F195FCF9B}" type="pres">
      <dgm:prSet presAssocID="{CCC1E6D3-BBCC-4BA1-8098-65F0040B4298}"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keleton"/>
        </a:ext>
      </dgm:extLst>
    </dgm:pt>
    <dgm:pt modelId="{06BEC0D0-68D5-45B7-95F3-9D6E3C813D0E}" type="pres">
      <dgm:prSet presAssocID="{CCC1E6D3-BBCC-4BA1-8098-65F0040B4298}" presName="spaceRect" presStyleCnt="0"/>
      <dgm:spPr/>
    </dgm:pt>
    <dgm:pt modelId="{7E2AD0DA-A91C-4D81-BD64-C8D952F92321}" type="pres">
      <dgm:prSet presAssocID="{CCC1E6D3-BBCC-4BA1-8098-65F0040B4298}" presName="parTx" presStyleLbl="revTx" presStyleIdx="0" presStyleCnt="3">
        <dgm:presLayoutVars>
          <dgm:chMax val="0"/>
          <dgm:chPref val="0"/>
        </dgm:presLayoutVars>
      </dgm:prSet>
      <dgm:spPr/>
    </dgm:pt>
    <dgm:pt modelId="{CD9098EB-4240-415F-B337-580D326BDBF1}" type="pres">
      <dgm:prSet presAssocID="{B5D4196E-37F9-4B5B-A5EA-D6785D379771}" presName="sibTrans" presStyleCnt="0"/>
      <dgm:spPr/>
    </dgm:pt>
    <dgm:pt modelId="{1B8FC410-C812-4C92-BCF1-F4076BBC5E6F}" type="pres">
      <dgm:prSet presAssocID="{A67D7DBE-D30B-40F3-8DCA-8DC06A7E42AF}" presName="compNode" presStyleCnt="0"/>
      <dgm:spPr/>
    </dgm:pt>
    <dgm:pt modelId="{0A0132AD-6571-4C9C-8179-1A7A878D88A3}" type="pres">
      <dgm:prSet presAssocID="{A67D7DBE-D30B-40F3-8DCA-8DC06A7E42AF}" presName="bgRect" presStyleLbl="bgShp" presStyleIdx="1" presStyleCnt="3"/>
      <dgm:spPr/>
    </dgm:pt>
    <dgm:pt modelId="{1DE8F5BC-010E-40EC-95E4-7092BF87E06A}" type="pres">
      <dgm:prSet presAssocID="{A67D7DBE-D30B-40F3-8DCA-8DC06A7E42AF}"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Quotes"/>
        </a:ext>
      </dgm:extLst>
    </dgm:pt>
    <dgm:pt modelId="{1D9260DD-9786-479A-A4EB-80EC3B75C8FD}" type="pres">
      <dgm:prSet presAssocID="{A67D7DBE-D30B-40F3-8DCA-8DC06A7E42AF}" presName="spaceRect" presStyleCnt="0"/>
      <dgm:spPr/>
    </dgm:pt>
    <dgm:pt modelId="{E2DF4A2C-E641-4510-9AB3-698764241D74}" type="pres">
      <dgm:prSet presAssocID="{A67D7DBE-D30B-40F3-8DCA-8DC06A7E42AF}" presName="parTx" presStyleLbl="revTx" presStyleIdx="1" presStyleCnt="3">
        <dgm:presLayoutVars>
          <dgm:chMax val="0"/>
          <dgm:chPref val="0"/>
        </dgm:presLayoutVars>
      </dgm:prSet>
      <dgm:spPr/>
    </dgm:pt>
    <dgm:pt modelId="{C2AD4C0B-017F-410E-9592-50F7052873A8}" type="pres">
      <dgm:prSet presAssocID="{3F8C1756-8C63-4A17-8233-D2E676BB701A}" presName="sibTrans" presStyleCnt="0"/>
      <dgm:spPr/>
    </dgm:pt>
    <dgm:pt modelId="{AE053259-C13E-4494-8094-2FC578083C9A}" type="pres">
      <dgm:prSet presAssocID="{68CE73C9-F6BB-4122-8659-2A8B5A8C0B47}" presName="compNode" presStyleCnt="0"/>
      <dgm:spPr/>
    </dgm:pt>
    <dgm:pt modelId="{7699CC92-D746-4778-97EB-FB28CD8284C1}" type="pres">
      <dgm:prSet presAssocID="{68CE73C9-F6BB-4122-8659-2A8B5A8C0B47}" presName="bgRect" presStyleLbl="bgShp" presStyleIdx="2" presStyleCnt="3"/>
      <dgm:spPr/>
    </dgm:pt>
    <dgm:pt modelId="{5F2D8FEC-A0AD-41E9-82E0-0F2DFE69D40B}" type="pres">
      <dgm:prSet presAssocID="{68CE73C9-F6BB-4122-8659-2A8B5A8C0B47}"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at Bubble"/>
        </a:ext>
      </dgm:extLst>
    </dgm:pt>
    <dgm:pt modelId="{ED03DD7B-37FC-4E8B-B7DA-C7B938D533E5}" type="pres">
      <dgm:prSet presAssocID="{68CE73C9-F6BB-4122-8659-2A8B5A8C0B47}" presName="spaceRect" presStyleCnt="0"/>
      <dgm:spPr/>
    </dgm:pt>
    <dgm:pt modelId="{ED5C7EB8-8F6F-4D5E-8AC3-7ABFDBB3F4D6}" type="pres">
      <dgm:prSet presAssocID="{68CE73C9-F6BB-4122-8659-2A8B5A8C0B47}" presName="parTx" presStyleLbl="revTx" presStyleIdx="2" presStyleCnt="3">
        <dgm:presLayoutVars>
          <dgm:chMax val="0"/>
          <dgm:chPref val="0"/>
        </dgm:presLayoutVars>
      </dgm:prSet>
      <dgm:spPr/>
    </dgm:pt>
  </dgm:ptLst>
  <dgm:cxnLst>
    <dgm:cxn modelId="{731F2302-6560-43DD-9AAD-5DE6E9E92E0C}" type="presOf" srcId="{A67D7DBE-D30B-40F3-8DCA-8DC06A7E42AF}" destId="{E2DF4A2C-E641-4510-9AB3-698764241D74}" srcOrd="0" destOrd="0" presId="urn:microsoft.com/office/officeart/2018/2/layout/IconVerticalSolidList"/>
    <dgm:cxn modelId="{65ACAC24-AD81-4E2C-97DA-6639BDEEB98C}" type="presOf" srcId="{DF3EB04C-AA0D-4E1A-95B5-3D66E59CF184}" destId="{E28F52BB-F1A8-4195-82E5-069152FFA50B}" srcOrd="0" destOrd="0" presId="urn:microsoft.com/office/officeart/2018/2/layout/IconVerticalSolidList"/>
    <dgm:cxn modelId="{1432382B-F199-4173-9E80-D15D9596315B}" srcId="{DF3EB04C-AA0D-4E1A-95B5-3D66E59CF184}" destId="{A67D7DBE-D30B-40F3-8DCA-8DC06A7E42AF}" srcOrd="1" destOrd="0" parTransId="{D4717782-8E27-4EBF-BF95-F6918A1A77AC}" sibTransId="{3F8C1756-8C63-4A17-8233-D2E676BB701A}"/>
    <dgm:cxn modelId="{7DE0E155-1DED-4024-8140-4B35BA3BE21E}" srcId="{DF3EB04C-AA0D-4E1A-95B5-3D66E59CF184}" destId="{CCC1E6D3-BBCC-4BA1-8098-65F0040B4298}" srcOrd="0" destOrd="0" parTransId="{2C30B52A-EBF1-4E89-B5B6-81A8A39D731C}" sibTransId="{B5D4196E-37F9-4B5B-A5EA-D6785D379771}"/>
    <dgm:cxn modelId="{EF53B77D-54B4-4E10-BF1E-4B8BF2A6C798}" srcId="{DF3EB04C-AA0D-4E1A-95B5-3D66E59CF184}" destId="{68CE73C9-F6BB-4122-8659-2A8B5A8C0B47}" srcOrd="2" destOrd="0" parTransId="{4ABB102E-523E-43A6-B10A-EDA622579434}" sibTransId="{34111FC3-960C-4D5A-8B6A-44BD668C535F}"/>
    <dgm:cxn modelId="{937E4D8E-7661-43A0-83D0-C400FCE6F542}" type="presOf" srcId="{68CE73C9-F6BB-4122-8659-2A8B5A8C0B47}" destId="{ED5C7EB8-8F6F-4D5E-8AC3-7ABFDBB3F4D6}" srcOrd="0" destOrd="0" presId="urn:microsoft.com/office/officeart/2018/2/layout/IconVerticalSolidList"/>
    <dgm:cxn modelId="{5DB9159D-5B31-4983-9474-EF992C7CC4F1}" type="presOf" srcId="{CCC1E6D3-BBCC-4BA1-8098-65F0040B4298}" destId="{7E2AD0DA-A91C-4D81-BD64-C8D952F92321}" srcOrd="0" destOrd="0" presId="urn:microsoft.com/office/officeart/2018/2/layout/IconVerticalSolidList"/>
    <dgm:cxn modelId="{50D4D747-15FB-4B4A-9FCB-DFC0189FC5EC}" type="presParOf" srcId="{E28F52BB-F1A8-4195-82E5-069152FFA50B}" destId="{10043965-617D-47A6-B71A-68E1B8DF1505}" srcOrd="0" destOrd="0" presId="urn:microsoft.com/office/officeart/2018/2/layout/IconVerticalSolidList"/>
    <dgm:cxn modelId="{29DA8373-4503-4C49-91BF-314D63C417FD}" type="presParOf" srcId="{10043965-617D-47A6-B71A-68E1B8DF1505}" destId="{66ADADAE-3F86-41C0-8C82-3E8E592E49E0}" srcOrd="0" destOrd="0" presId="urn:microsoft.com/office/officeart/2018/2/layout/IconVerticalSolidList"/>
    <dgm:cxn modelId="{BC040015-9D06-4289-8C01-3CE5004D888C}" type="presParOf" srcId="{10043965-617D-47A6-B71A-68E1B8DF1505}" destId="{A6854160-6394-457E-81E2-264F195FCF9B}" srcOrd="1" destOrd="0" presId="urn:microsoft.com/office/officeart/2018/2/layout/IconVerticalSolidList"/>
    <dgm:cxn modelId="{03A9C4AE-B9FD-4EA9-A216-9E61D583FBD9}" type="presParOf" srcId="{10043965-617D-47A6-B71A-68E1B8DF1505}" destId="{06BEC0D0-68D5-45B7-95F3-9D6E3C813D0E}" srcOrd="2" destOrd="0" presId="urn:microsoft.com/office/officeart/2018/2/layout/IconVerticalSolidList"/>
    <dgm:cxn modelId="{70ED5B48-D352-486D-84BB-FC1B497522BE}" type="presParOf" srcId="{10043965-617D-47A6-B71A-68E1B8DF1505}" destId="{7E2AD0DA-A91C-4D81-BD64-C8D952F92321}" srcOrd="3" destOrd="0" presId="urn:microsoft.com/office/officeart/2018/2/layout/IconVerticalSolidList"/>
    <dgm:cxn modelId="{AC71B384-D376-48D9-89C3-391332F63361}" type="presParOf" srcId="{E28F52BB-F1A8-4195-82E5-069152FFA50B}" destId="{CD9098EB-4240-415F-B337-580D326BDBF1}" srcOrd="1" destOrd="0" presId="urn:microsoft.com/office/officeart/2018/2/layout/IconVerticalSolidList"/>
    <dgm:cxn modelId="{6CB08608-B8C5-409D-A3C0-67EA95F1D93E}" type="presParOf" srcId="{E28F52BB-F1A8-4195-82E5-069152FFA50B}" destId="{1B8FC410-C812-4C92-BCF1-F4076BBC5E6F}" srcOrd="2" destOrd="0" presId="urn:microsoft.com/office/officeart/2018/2/layout/IconVerticalSolidList"/>
    <dgm:cxn modelId="{71D33111-7ECD-4F41-8C3B-56823615191E}" type="presParOf" srcId="{1B8FC410-C812-4C92-BCF1-F4076BBC5E6F}" destId="{0A0132AD-6571-4C9C-8179-1A7A878D88A3}" srcOrd="0" destOrd="0" presId="urn:microsoft.com/office/officeart/2018/2/layout/IconVerticalSolidList"/>
    <dgm:cxn modelId="{9948BCCB-8585-432D-B121-DCA3EA6F60DE}" type="presParOf" srcId="{1B8FC410-C812-4C92-BCF1-F4076BBC5E6F}" destId="{1DE8F5BC-010E-40EC-95E4-7092BF87E06A}" srcOrd="1" destOrd="0" presId="urn:microsoft.com/office/officeart/2018/2/layout/IconVerticalSolidList"/>
    <dgm:cxn modelId="{0E2B5823-DFDC-4F68-8CEC-0C70FD988436}" type="presParOf" srcId="{1B8FC410-C812-4C92-BCF1-F4076BBC5E6F}" destId="{1D9260DD-9786-479A-A4EB-80EC3B75C8FD}" srcOrd="2" destOrd="0" presId="urn:microsoft.com/office/officeart/2018/2/layout/IconVerticalSolidList"/>
    <dgm:cxn modelId="{A7E26491-E2FA-4DF5-9437-D795F2EC8310}" type="presParOf" srcId="{1B8FC410-C812-4C92-BCF1-F4076BBC5E6F}" destId="{E2DF4A2C-E641-4510-9AB3-698764241D74}" srcOrd="3" destOrd="0" presId="urn:microsoft.com/office/officeart/2018/2/layout/IconVerticalSolidList"/>
    <dgm:cxn modelId="{D039DE7F-536E-402D-AE26-3269B61D9F50}" type="presParOf" srcId="{E28F52BB-F1A8-4195-82E5-069152FFA50B}" destId="{C2AD4C0B-017F-410E-9592-50F7052873A8}" srcOrd="3" destOrd="0" presId="urn:microsoft.com/office/officeart/2018/2/layout/IconVerticalSolidList"/>
    <dgm:cxn modelId="{32B4D41B-EF2C-43B4-A09B-B8039D6584F0}" type="presParOf" srcId="{E28F52BB-F1A8-4195-82E5-069152FFA50B}" destId="{AE053259-C13E-4494-8094-2FC578083C9A}" srcOrd="4" destOrd="0" presId="urn:microsoft.com/office/officeart/2018/2/layout/IconVerticalSolidList"/>
    <dgm:cxn modelId="{0728235A-BC3E-4CEA-9291-88B0C625A570}" type="presParOf" srcId="{AE053259-C13E-4494-8094-2FC578083C9A}" destId="{7699CC92-D746-4778-97EB-FB28CD8284C1}" srcOrd="0" destOrd="0" presId="urn:microsoft.com/office/officeart/2018/2/layout/IconVerticalSolidList"/>
    <dgm:cxn modelId="{9816EE58-8D18-48C8-863D-FD5B983A30E6}" type="presParOf" srcId="{AE053259-C13E-4494-8094-2FC578083C9A}" destId="{5F2D8FEC-A0AD-41E9-82E0-0F2DFE69D40B}" srcOrd="1" destOrd="0" presId="urn:microsoft.com/office/officeart/2018/2/layout/IconVerticalSolidList"/>
    <dgm:cxn modelId="{63C1A71E-2252-4EF7-AC5B-FAC126108F51}" type="presParOf" srcId="{AE053259-C13E-4494-8094-2FC578083C9A}" destId="{ED03DD7B-37FC-4E8B-B7DA-C7B938D533E5}" srcOrd="2" destOrd="0" presId="urn:microsoft.com/office/officeart/2018/2/layout/IconVerticalSolidList"/>
    <dgm:cxn modelId="{E21EDFC1-1E93-4C42-81DA-60F4BD38677A}" type="presParOf" srcId="{AE053259-C13E-4494-8094-2FC578083C9A}" destId="{ED5C7EB8-8F6F-4D5E-8AC3-7ABFDBB3F4D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892A2D1-036B-4910-968E-1C15646478F9}"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31440FDC-630C-46E9-82FD-AF71C0231B31}">
      <dgm:prSet/>
      <dgm:spPr/>
      <dgm:t>
        <a:bodyPr/>
        <a:lstStyle/>
        <a:p>
          <a:r>
            <a:rPr lang="tr-TR"/>
            <a:t>Yapılan araştırmalara göre iletişimde sözcüklerin etkisinin %7-10, ses tonu ve konuşma biçiminin %30-35, beden dilinin etkisinin %55-60 olduğu saptanmıştır</a:t>
          </a:r>
          <a:endParaRPr lang="en-US"/>
        </a:p>
      </dgm:t>
    </dgm:pt>
    <dgm:pt modelId="{781FAD80-4049-4A7B-B98C-490F3FCAFBE4}" type="parTrans" cxnId="{8796F726-CF73-472B-8C8F-8D957BAF0AC4}">
      <dgm:prSet/>
      <dgm:spPr/>
      <dgm:t>
        <a:bodyPr/>
        <a:lstStyle/>
        <a:p>
          <a:endParaRPr lang="en-US"/>
        </a:p>
      </dgm:t>
    </dgm:pt>
    <dgm:pt modelId="{96C51631-30E7-4204-8087-BDD6A2DB7BF2}" type="sibTrans" cxnId="{8796F726-CF73-472B-8C8F-8D957BAF0AC4}">
      <dgm:prSet/>
      <dgm:spPr/>
      <dgm:t>
        <a:bodyPr/>
        <a:lstStyle/>
        <a:p>
          <a:endParaRPr lang="en-US"/>
        </a:p>
      </dgm:t>
    </dgm:pt>
    <dgm:pt modelId="{D8D72723-8DCE-4983-A00F-538A9B2D0620}">
      <dgm:prSet/>
      <dgm:spPr/>
      <dgm:t>
        <a:bodyPr/>
        <a:lstStyle/>
        <a:p>
          <a:r>
            <a:rPr lang="tr-TR"/>
            <a:t>Gözle alınan mesaj %55-60</a:t>
          </a:r>
          <a:endParaRPr lang="en-US"/>
        </a:p>
      </dgm:t>
    </dgm:pt>
    <dgm:pt modelId="{898E09A9-046E-473E-BB38-D92300C965FA}" type="parTrans" cxnId="{8A9B8726-9E4A-42A2-A192-DD457D09E32A}">
      <dgm:prSet/>
      <dgm:spPr/>
      <dgm:t>
        <a:bodyPr/>
        <a:lstStyle/>
        <a:p>
          <a:endParaRPr lang="en-US"/>
        </a:p>
      </dgm:t>
    </dgm:pt>
    <dgm:pt modelId="{C9C29A31-8AFA-45DF-BDCE-D20B65AA3ED4}" type="sibTrans" cxnId="{8A9B8726-9E4A-42A2-A192-DD457D09E32A}">
      <dgm:prSet/>
      <dgm:spPr/>
      <dgm:t>
        <a:bodyPr/>
        <a:lstStyle/>
        <a:p>
          <a:endParaRPr lang="en-US"/>
        </a:p>
      </dgm:t>
    </dgm:pt>
    <dgm:pt modelId="{EF10584C-CEC3-4262-990C-188D4DE3875F}">
      <dgm:prSet/>
      <dgm:spPr/>
      <dgm:t>
        <a:bodyPr/>
        <a:lstStyle/>
        <a:p>
          <a:r>
            <a:rPr lang="tr-TR"/>
            <a:t>Kulakla (işiterek) alınan mesaj %30-35 olduğu saptanmıştır</a:t>
          </a:r>
          <a:endParaRPr lang="en-US"/>
        </a:p>
      </dgm:t>
    </dgm:pt>
    <dgm:pt modelId="{08533A06-0706-4D62-A6C0-25EE6F814305}" type="parTrans" cxnId="{F75BB8F8-2BB4-4A89-A7F5-3B0468F40817}">
      <dgm:prSet/>
      <dgm:spPr/>
      <dgm:t>
        <a:bodyPr/>
        <a:lstStyle/>
        <a:p>
          <a:endParaRPr lang="en-US"/>
        </a:p>
      </dgm:t>
    </dgm:pt>
    <dgm:pt modelId="{125A0E4F-C2D3-4D3A-B729-C4A85C48058D}" type="sibTrans" cxnId="{F75BB8F8-2BB4-4A89-A7F5-3B0468F40817}">
      <dgm:prSet/>
      <dgm:spPr/>
      <dgm:t>
        <a:bodyPr/>
        <a:lstStyle/>
        <a:p>
          <a:endParaRPr lang="en-US"/>
        </a:p>
      </dgm:t>
    </dgm:pt>
    <dgm:pt modelId="{D0A08932-BE70-467A-B07B-C3A2DB1D8BEF}" type="pres">
      <dgm:prSet presAssocID="{6892A2D1-036B-4910-968E-1C15646478F9}" presName="linear" presStyleCnt="0">
        <dgm:presLayoutVars>
          <dgm:animLvl val="lvl"/>
          <dgm:resizeHandles val="exact"/>
        </dgm:presLayoutVars>
      </dgm:prSet>
      <dgm:spPr/>
    </dgm:pt>
    <dgm:pt modelId="{D53EACA9-F81C-4340-BD4D-2CDB93AD6B0C}" type="pres">
      <dgm:prSet presAssocID="{31440FDC-630C-46E9-82FD-AF71C0231B31}" presName="parentText" presStyleLbl="node1" presStyleIdx="0" presStyleCnt="3">
        <dgm:presLayoutVars>
          <dgm:chMax val="0"/>
          <dgm:bulletEnabled val="1"/>
        </dgm:presLayoutVars>
      </dgm:prSet>
      <dgm:spPr/>
    </dgm:pt>
    <dgm:pt modelId="{5E2AF571-832C-4525-AE9E-4C6075957F2B}" type="pres">
      <dgm:prSet presAssocID="{96C51631-30E7-4204-8087-BDD6A2DB7BF2}" presName="spacer" presStyleCnt="0"/>
      <dgm:spPr/>
    </dgm:pt>
    <dgm:pt modelId="{FC332A14-E497-4EFE-A731-EE269DF39C9C}" type="pres">
      <dgm:prSet presAssocID="{D8D72723-8DCE-4983-A00F-538A9B2D0620}" presName="parentText" presStyleLbl="node1" presStyleIdx="1" presStyleCnt="3">
        <dgm:presLayoutVars>
          <dgm:chMax val="0"/>
          <dgm:bulletEnabled val="1"/>
        </dgm:presLayoutVars>
      </dgm:prSet>
      <dgm:spPr/>
    </dgm:pt>
    <dgm:pt modelId="{A5EC3A35-F4B5-4F5B-9C83-5ED0465AEEA3}" type="pres">
      <dgm:prSet presAssocID="{C9C29A31-8AFA-45DF-BDCE-D20B65AA3ED4}" presName="spacer" presStyleCnt="0"/>
      <dgm:spPr/>
    </dgm:pt>
    <dgm:pt modelId="{7531DB68-C091-4DE3-A6A5-78AFC114E346}" type="pres">
      <dgm:prSet presAssocID="{EF10584C-CEC3-4262-990C-188D4DE3875F}" presName="parentText" presStyleLbl="node1" presStyleIdx="2" presStyleCnt="3">
        <dgm:presLayoutVars>
          <dgm:chMax val="0"/>
          <dgm:bulletEnabled val="1"/>
        </dgm:presLayoutVars>
      </dgm:prSet>
      <dgm:spPr/>
    </dgm:pt>
  </dgm:ptLst>
  <dgm:cxnLst>
    <dgm:cxn modelId="{8A9B8726-9E4A-42A2-A192-DD457D09E32A}" srcId="{6892A2D1-036B-4910-968E-1C15646478F9}" destId="{D8D72723-8DCE-4983-A00F-538A9B2D0620}" srcOrd="1" destOrd="0" parTransId="{898E09A9-046E-473E-BB38-D92300C965FA}" sibTransId="{C9C29A31-8AFA-45DF-BDCE-D20B65AA3ED4}"/>
    <dgm:cxn modelId="{8796F726-CF73-472B-8C8F-8D957BAF0AC4}" srcId="{6892A2D1-036B-4910-968E-1C15646478F9}" destId="{31440FDC-630C-46E9-82FD-AF71C0231B31}" srcOrd="0" destOrd="0" parTransId="{781FAD80-4049-4A7B-B98C-490F3FCAFBE4}" sibTransId="{96C51631-30E7-4204-8087-BDD6A2DB7BF2}"/>
    <dgm:cxn modelId="{5644CE28-0B96-4181-9781-CB470FEAF39B}" type="presOf" srcId="{6892A2D1-036B-4910-968E-1C15646478F9}" destId="{D0A08932-BE70-467A-B07B-C3A2DB1D8BEF}" srcOrd="0" destOrd="0" presId="urn:microsoft.com/office/officeart/2005/8/layout/vList2"/>
    <dgm:cxn modelId="{C2EC0B2D-0905-4779-88DD-6337C8B1DE29}" type="presOf" srcId="{D8D72723-8DCE-4983-A00F-538A9B2D0620}" destId="{FC332A14-E497-4EFE-A731-EE269DF39C9C}" srcOrd="0" destOrd="0" presId="urn:microsoft.com/office/officeart/2005/8/layout/vList2"/>
    <dgm:cxn modelId="{4B038D4C-6D22-42CB-B51B-B598ADE9309F}" type="presOf" srcId="{31440FDC-630C-46E9-82FD-AF71C0231B31}" destId="{D53EACA9-F81C-4340-BD4D-2CDB93AD6B0C}" srcOrd="0" destOrd="0" presId="urn:microsoft.com/office/officeart/2005/8/layout/vList2"/>
    <dgm:cxn modelId="{D604E57D-2808-4C67-837E-D136F2C40B4F}" type="presOf" srcId="{EF10584C-CEC3-4262-990C-188D4DE3875F}" destId="{7531DB68-C091-4DE3-A6A5-78AFC114E346}" srcOrd="0" destOrd="0" presId="urn:microsoft.com/office/officeart/2005/8/layout/vList2"/>
    <dgm:cxn modelId="{F75BB8F8-2BB4-4A89-A7F5-3B0468F40817}" srcId="{6892A2D1-036B-4910-968E-1C15646478F9}" destId="{EF10584C-CEC3-4262-990C-188D4DE3875F}" srcOrd="2" destOrd="0" parTransId="{08533A06-0706-4D62-A6C0-25EE6F814305}" sibTransId="{125A0E4F-C2D3-4D3A-B729-C4A85C48058D}"/>
    <dgm:cxn modelId="{FF10B438-B832-4EB4-8A68-3B64371A8B0B}" type="presParOf" srcId="{D0A08932-BE70-467A-B07B-C3A2DB1D8BEF}" destId="{D53EACA9-F81C-4340-BD4D-2CDB93AD6B0C}" srcOrd="0" destOrd="0" presId="urn:microsoft.com/office/officeart/2005/8/layout/vList2"/>
    <dgm:cxn modelId="{1E6A3B4F-F7B9-4FFD-A2A9-9D71E594F11A}" type="presParOf" srcId="{D0A08932-BE70-467A-B07B-C3A2DB1D8BEF}" destId="{5E2AF571-832C-4525-AE9E-4C6075957F2B}" srcOrd="1" destOrd="0" presId="urn:microsoft.com/office/officeart/2005/8/layout/vList2"/>
    <dgm:cxn modelId="{32928CB5-DA9E-4AC2-9E7C-6FA379105E98}" type="presParOf" srcId="{D0A08932-BE70-467A-B07B-C3A2DB1D8BEF}" destId="{FC332A14-E497-4EFE-A731-EE269DF39C9C}" srcOrd="2" destOrd="0" presId="urn:microsoft.com/office/officeart/2005/8/layout/vList2"/>
    <dgm:cxn modelId="{78D90124-B354-46F9-B0E8-783E9D9C2448}" type="presParOf" srcId="{D0A08932-BE70-467A-B07B-C3A2DB1D8BEF}" destId="{A5EC3A35-F4B5-4F5B-9C83-5ED0465AEEA3}" srcOrd="3" destOrd="0" presId="urn:microsoft.com/office/officeart/2005/8/layout/vList2"/>
    <dgm:cxn modelId="{3E13C9EF-32AA-4687-9CF8-74AF10220794}" type="presParOf" srcId="{D0A08932-BE70-467A-B07B-C3A2DB1D8BEF}" destId="{7531DB68-C091-4DE3-A6A5-78AFC114E346}"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E92051C-EA70-4C17-931B-AF13D592A96E}" type="doc">
      <dgm:prSet loTypeId="urn:microsoft.com/office/officeart/2005/8/layout/process4" loCatId="process" qsTypeId="urn:microsoft.com/office/officeart/2005/8/quickstyle/simple2" qsCatId="simple" csTypeId="urn:microsoft.com/office/officeart/2005/8/colors/colorful1" csCatId="colorful"/>
      <dgm:spPr/>
      <dgm:t>
        <a:bodyPr/>
        <a:lstStyle/>
        <a:p>
          <a:endParaRPr lang="en-US"/>
        </a:p>
      </dgm:t>
    </dgm:pt>
    <dgm:pt modelId="{A58EE028-53E4-4C88-B819-CDE4DA23DC26}">
      <dgm:prSet/>
      <dgm:spPr/>
      <dgm:t>
        <a:bodyPr/>
        <a:lstStyle/>
        <a:p>
          <a:pPr>
            <a:lnSpc>
              <a:spcPct val="100000"/>
            </a:lnSpc>
          </a:pPr>
          <a:r>
            <a:rPr lang="tr-TR" dirty="0"/>
            <a:t>Bedensel mesajların sonucunda üretilen ilk izlenim daha sonra ses tonu ve konuşmaların etkisiyle yerini belirli bir zaman sonra kalıcı izlenime bırakır</a:t>
          </a:r>
          <a:endParaRPr lang="en-US" dirty="0"/>
        </a:p>
      </dgm:t>
    </dgm:pt>
    <dgm:pt modelId="{E3B4E99F-4571-4AD7-A949-9975E48DCE9E}" type="parTrans" cxnId="{556F8BD4-EB60-4A7F-910C-628EFA92A03F}">
      <dgm:prSet/>
      <dgm:spPr/>
      <dgm:t>
        <a:bodyPr/>
        <a:lstStyle/>
        <a:p>
          <a:endParaRPr lang="en-US"/>
        </a:p>
      </dgm:t>
    </dgm:pt>
    <dgm:pt modelId="{34329CC8-C7FB-400D-AEBF-9EC929092E43}" type="sibTrans" cxnId="{556F8BD4-EB60-4A7F-910C-628EFA92A03F}">
      <dgm:prSet/>
      <dgm:spPr/>
      <dgm:t>
        <a:bodyPr/>
        <a:lstStyle/>
        <a:p>
          <a:pPr>
            <a:lnSpc>
              <a:spcPct val="100000"/>
            </a:lnSpc>
          </a:pPr>
          <a:endParaRPr lang="en-US"/>
        </a:p>
      </dgm:t>
    </dgm:pt>
    <dgm:pt modelId="{8795AFBB-F08E-4BBE-AF92-5AEF5FCE9CDA}">
      <dgm:prSet/>
      <dgm:spPr/>
      <dgm:t>
        <a:bodyPr/>
        <a:lstStyle/>
        <a:p>
          <a:pPr>
            <a:lnSpc>
              <a:spcPct val="100000"/>
            </a:lnSpc>
          </a:pPr>
          <a:r>
            <a:rPr lang="tr-TR"/>
            <a:t>Kalıcı izlenimde söz ve ses unsurlarının yüzdesi artar. Gözle algıladığımız mesajın yüzdesi azalır. Bir süre sonra insanların bedensel mesajlarının etkisi ilk andaki yüksek etkisini yitirerek konuşulan konunun yani içeriğin etkisi artar</a:t>
          </a:r>
          <a:endParaRPr lang="en-US"/>
        </a:p>
      </dgm:t>
    </dgm:pt>
    <dgm:pt modelId="{8E78DA37-0F5D-4E5B-957B-6A9FF67A2D4E}" type="parTrans" cxnId="{0745A372-D093-477C-8F94-B43BC7B5F5E6}">
      <dgm:prSet/>
      <dgm:spPr/>
      <dgm:t>
        <a:bodyPr/>
        <a:lstStyle/>
        <a:p>
          <a:endParaRPr lang="en-US"/>
        </a:p>
      </dgm:t>
    </dgm:pt>
    <dgm:pt modelId="{34B8FFCD-C073-496E-A4B0-26FC7751F870}" type="sibTrans" cxnId="{0745A372-D093-477C-8F94-B43BC7B5F5E6}">
      <dgm:prSet/>
      <dgm:spPr/>
      <dgm:t>
        <a:bodyPr/>
        <a:lstStyle/>
        <a:p>
          <a:endParaRPr lang="en-US"/>
        </a:p>
      </dgm:t>
    </dgm:pt>
    <dgm:pt modelId="{AEC1CE9D-4767-4714-B263-A2A3B3F5A558}" type="pres">
      <dgm:prSet presAssocID="{EE92051C-EA70-4C17-931B-AF13D592A96E}" presName="Name0" presStyleCnt="0">
        <dgm:presLayoutVars>
          <dgm:dir/>
          <dgm:animLvl val="lvl"/>
          <dgm:resizeHandles val="exact"/>
        </dgm:presLayoutVars>
      </dgm:prSet>
      <dgm:spPr/>
    </dgm:pt>
    <dgm:pt modelId="{3C2E4384-2AB0-4DAC-9BCB-DBAE077B0491}" type="pres">
      <dgm:prSet presAssocID="{8795AFBB-F08E-4BBE-AF92-5AEF5FCE9CDA}" presName="boxAndChildren" presStyleCnt="0"/>
      <dgm:spPr/>
    </dgm:pt>
    <dgm:pt modelId="{36181874-CAEC-4F3A-B398-71733038C387}" type="pres">
      <dgm:prSet presAssocID="{8795AFBB-F08E-4BBE-AF92-5AEF5FCE9CDA}" presName="parentTextBox" presStyleLbl="node1" presStyleIdx="0" presStyleCnt="2"/>
      <dgm:spPr/>
    </dgm:pt>
    <dgm:pt modelId="{045C0517-4B68-4F76-AFFB-FD3D8CAF865D}" type="pres">
      <dgm:prSet presAssocID="{34329CC8-C7FB-400D-AEBF-9EC929092E43}" presName="sp" presStyleCnt="0"/>
      <dgm:spPr/>
    </dgm:pt>
    <dgm:pt modelId="{F5EB8604-0F10-4A90-B9A0-CEFC02C72602}" type="pres">
      <dgm:prSet presAssocID="{A58EE028-53E4-4C88-B819-CDE4DA23DC26}" presName="arrowAndChildren" presStyleCnt="0"/>
      <dgm:spPr/>
    </dgm:pt>
    <dgm:pt modelId="{16DFDD28-E52B-4B03-94D6-4008C7B4115A}" type="pres">
      <dgm:prSet presAssocID="{A58EE028-53E4-4C88-B819-CDE4DA23DC26}" presName="parentTextArrow" presStyleLbl="node1" presStyleIdx="1" presStyleCnt="2"/>
      <dgm:spPr/>
    </dgm:pt>
  </dgm:ptLst>
  <dgm:cxnLst>
    <dgm:cxn modelId="{7D72F003-EDC9-44C0-8D5C-966AB97A48D1}" type="presOf" srcId="{EE92051C-EA70-4C17-931B-AF13D592A96E}" destId="{AEC1CE9D-4767-4714-B263-A2A3B3F5A558}" srcOrd="0" destOrd="0" presId="urn:microsoft.com/office/officeart/2005/8/layout/process4"/>
    <dgm:cxn modelId="{06689A19-6211-49BA-815E-81ABC0A1C4CD}" type="presOf" srcId="{8795AFBB-F08E-4BBE-AF92-5AEF5FCE9CDA}" destId="{36181874-CAEC-4F3A-B398-71733038C387}" srcOrd="0" destOrd="0" presId="urn:microsoft.com/office/officeart/2005/8/layout/process4"/>
    <dgm:cxn modelId="{45C02449-4CA4-47C3-9A65-08ABE9D14FEB}" type="presOf" srcId="{A58EE028-53E4-4C88-B819-CDE4DA23DC26}" destId="{16DFDD28-E52B-4B03-94D6-4008C7B4115A}" srcOrd="0" destOrd="0" presId="urn:microsoft.com/office/officeart/2005/8/layout/process4"/>
    <dgm:cxn modelId="{0745A372-D093-477C-8F94-B43BC7B5F5E6}" srcId="{EE92051C-EA70-4C17-931B-AF13D592A96E}" destId="{8795AFBB-F08E-4BBE-AF92-5AEF5FCE9CDA}" srcOrd="1" destOrd="0" parTransId="{8E78DA37-0F5D-4E5B-957B-6A9FF67A2D4E}" sibTransId="{34B8FFCD-C073-496E-A4B0-26FC7751F870}"/>
    <dgm:cxn modelId="{556F8BD4-EB60-4A7F-910C-628EFA92A03F}" srcId="{EE92051C-EA70-4C17-931B-AF13D592A96E}" destId="{A58EE028-53E4-4C88-B819-CDE4DA23DC26}" srcOrd="0" destOrd="0" parTransId="{E3B4E99F-4571-4AD7-A949-9975E48DCE9E}" sibTransId="{34329CC8-C7FB-400D-AEBF-9EC929092E43}"/>
    <dgm:cxn modelId="{C172CE80-CDF4-4799-A3A8-EC7324D9607C}" type="presParOf" srcId="{AEC1CE9D-4767-4714-B263-A2A3B3F5A558}" destId="{3C2E4384-2AB0-4DAC-9BCB-DBAE077B0491}" srcOrd="0" destOrd="0" presId="urn:microsoft.com/office/officeart/2005/8/layout/process4"/>
    <dgm:cxn modelId="{D60DE9F5-3169-4127-BF1E-94C5789FB3BD}" type="presParOf" srcId="{3C2E4384-2AB0-4DAC-9BCB-DBAE077B0491}" destId="{36181874-CAEC-4F3A-B398-71733038C387}" srcOrd="0" destOrd="0" presId="urn:microsoft.com/office/officeart/2005/8/layout/process4"/>
    <dgm:cxn modelId="{907FE2F4-E06D-45B4-929A-7C83A6C04954}" type="presParOf" srcId="{AEC1CE9D-4767-4714-B263-A2A3B3F5A558}" destId="{045C0517-4B68-4F76-AFFB-FD3D8CAF865D}" srcOrd="1" destOrd="0" presId="urn:microsoft.com/office/officeart/2005/8/layout/process4"/>
    <dgm:cxn modelId="{D6ACF9C8-9027-40F3-977E-C0E12C98F040}" type="presParOf" srcId="{AEC1CE9D-4767-4714-B263-A2A3B3F5A558}" destId="{F5EB8604-0F10-4A90-B9A0-CEFC02C72602}" srcOrd="2" destOrd="0" presId="urn:microsoft.com/office/officeart/2005/8/layout/process4"/>
    <dgm:cxn modelId="{7EAF5A13-D6FF-43FE-8F9A-7E5D7DE2940A}" type="presParOf" srcId="{F5EB8604-0F10-4A90-B9A0-CEFC02C72602}" destId="{16DFDD28-E52B-4B03-94D6-4008C7B4115A}"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CD026C7-E5CD-4000-B97F-1468B41762CA}"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9BE9496D-9C67-47FD-9FEE-5EE337B375D0}">
      <dgm:prSet/>
      <dgm:spPr/>
      <dgm:t>
        <a:bodyPr/>
        <a:lstStyle/>
        <a:p>
          <a:r>
            <a:rPr lang="tr-TR"/>
            <a:t>İletişimde çok aşırı ve çok hızlı konuşmaktan kaçınmak iyi bir izlenim bırakır</a:t>
          </a:r>
          <a:endParaRPr lang="en-US"/>
        </a:p>
      </dgm:t>
    </dgm:pt>
    <dgm:pt modelId="{5CCBDE29-1993-442A-BD90-AAC2723D5E09}" type="parTrans" cxnId="{0EFC06D4-C3D8-4D31-9854-5029B42EAA45}">
      <dgm:prSet/>
      <dgm:spPr/>
      <dgm:t>
        <a:bodyPr/>
        <a:lstStyle/>
        <a:p>
          <a:endParaRPr lang="en-US"/>
        </a:p>
      </dgm:t>
    </dgm:pt>
    <dgm:pt modelId="{F2A05CD1-7BC9-4C00-957B-96496ED96828}" type="sibTrans" cxnId="{0EFC06D4-C3D8-4D31-9854-5029B42EAA45}">
      <dgm:prSet/>
      <dgm:spPr/>
      <dgm:t>
        <a:bodyPr/>
        <a:lstStyle/>
        <a:p>
          <a:endParaRPr lang="en-US"/>
        </a:p>
      </dgm:t>
    </dgm:pt>
    <dgm:pt modelId="{B337ADEC-7390-4731-AB8D-085F56F45E6A}">
      <dgm:prSet/>
      <dgm:spPr/>
      <dgm:t>
        <a:bodyPr/>
        <a:lstStyle/>
        <a:p>
          <a:r>
            <a:rPr lang="tr-TR"/>
            <a:t>Bir topluluk içinde sesin tonunun, yüksekliğinin, konuşma süresinin, şeklinin içinde bulunulan ortama göre ayarlanması önemli bir beceri gerektirir</a:t>
          </a:r>
          <a:endParaRPr lang="en-US"/>
        </a:p>
      </dgm:t>
    </dgm:pt>
    <dgm:pt modelId="{3E20F749-06CA-4A85-B2D1-3CD78D848250}" type="parTrans" cxnId="{EBCED7B3-1862-4C68-8488-10E9EA6C0097}">
      <dgm:prSet/>
      <dgm:spPr/>
      <dgm:t>
        <a:bodyPr/>
        <a:lstStyle/>
        <a:p>
          <a:endParaRPr lang="en-US"/>
        </a:p>
      </dgm:t>
    </dgm:pt>
    <dgm:pt modelId="{F36D3C60-EB3D-454C-A672-1632116BDAF2}" type="sibTrans" cxnId="{EBCED7B3-1862-4C68-8488-10E9EA6C0097}">
      <dgm:prSet/>
      <dgm:spPr/>
      <dgm:t>
        <a:bodyPr/>
        <a:lstStyle/>
        <a:p>
          <a:endParaRPr lang="en-US"/>
        </a:p>
      </dgm:t>
    </dgm:pt>
    <dgm:pt modelId="{C5512CBE-4272-4DFB-9337-3F3895A036FC}">
      <dgm:prSet/>
      <dgm:spPr/>
      <dgm:t>
        <a:bodyPr/>
        <a:lstStyle/>
        <a:p>
          <a:r>
            <a:rPr lang="tr-TR"/>
            <a:t>Baş, el, kol, ayak ve bedenin diğer bölümleriyle yapılan simge ve hareketlere sözsüz iletişim denilir</a:t>
          </a:r>
          <a:endParaRPr lang="en-US"/>
        </a:p>
      </dgm:t>
    </dgm:pt>
    <dgm:pt modelId="{0CF9D95A-3E53-4221-9F9C-6F05AD28D3DC}" type="parTrans" cxnId="{5A9A7193-7C7A-4FFB-8781-B20AFB774D9E}">
      <dgm:prSet/>
      <dgm:spPr/>
      <dgm:t>
        <a:bodyPr/>
        <a:lstStyle/>
        <a:p>
          <a:endParaRPr lang="en-US"/>
        </a:p>
      </dgm:t>
    </dgm:pt>
    <dgm:pt modelId="{14AF5789-34D5-4108-B04A-78F98D99E61E}" type="sibTrans" cxnId="{5A9A7193-7C7A-4FFB-8781-B20AFB774D9E}">
      <dgm:prSet/>
      <dgm:spPr/>
      <dgm:t>
        <a:bodyPr/>
        <a:lstStyle/>
        <a:p>
          <a:endParaRPr lang="en-US"/>
        </a:p>
      </dgm:t>
    </dgm:pt>
    <dgm:pt modelId="{065A61CC-E209-4A31-B6EA-1BC71AA5BB42}" type="pres">
      <dgm:prSet presAssocID="{6CD026C7-E5CD-4000-B97F-1468B41762CA}" presName="root" presStyleCnt="0">
        <dgm:presLayoutVars>
          <dgm:dir/>
          <dgm:resizeHandles val="exact"/>
        </dgm:presLayoutVars>
      </dgm:prSet>
      <dgm:spPr/>
    </dgm:pt>
    <dgm:pt modelId="{F634D2D7-0191-4E8F-A680-8CCAE6085D04}" type="pres">
      <dgm:prSet presAssocID="{9BE9496D-9C67-47FD-9FEE-5EE337B375D0}" presName="compNode" presStyleCnt="0"/>
      <dgm:spPr/>
    </dgm:pt>
    <dgm:pt modelId="{08F0C7B5-22F0-470A-A0B9-2A63FD55348E}" type="pres">
      <dgm:prSet presAssocID="{9BE9496D-9C67-47FD-9FEE-5EE337B375D0}" presName="bgRect" presStyleLbl="bgShp" presStyleIdx="0" presStyleCnt="3"/>
      <dgm:spPr/>
    </dgm:pt>
    <dgm:pt modelId="{BF0DC21D-8F05-47C7-8035-78E1D231C8F3}" type="pres">
      <dgm:prSet presAssocID="{9BE9496D-9C67-47FD-9FEE-5EE337B375D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peed Bump"/>
        </a:ext>
      </dgm:extLst>
    </dgm:pt>
    <dgm:pt modelId="{FA954F85-72CF-4CAE-9A82-2B7766E6B867}" type="pres">
      <dgm:prSet presAssocID="{9BE9496D-9C67-47FD-9FEE-5EE337B375D0}" presName="spaceRect" presStyleCnt="0"/>
      <dgm:spPr/>
    </dgm:pt>
    <dgm:pt modelId="{2172E0C4-78D1-4948-8C5B-A7A51B66A93A}" type="pres">
      <dgm:prSet presAssocID="{9BE9496D-9C67-47FD-9FEE-5EE337B375D0}" presName="parTx" presStyleLbl="revTx" presStyleIdx="0" presStyleCnt="3">
        <dgm:presLayoutVars>
          <dgm:chMax val="0"/>
          <dgm:chPref val="0"/>
        </dgm:presLayoutVars>
      </dgm:prSet>
      <dgm:spPr/>
    </dgm:pt>
    <dgm:pt modelId="{73F36BD4-C609-4F44-8CBC-FA8365357DE0}" type="pres">
      <dgm:prSet presAssocID="{F2A05CD1-7BC9-4C00-957B-96496ED96828}" presName="sibTrans" presStyleCnt="0"/>
      <dgm:spPr/>
    </dgm:pt>
    <dgm:pt modelId="{EBF4AB46-E253-4E14-A95B-D056EF93B32F}" type="pres">
      <dgm:prSet presAssocID="{B337ADEC-7390-4731-AB8D-085F56F45E6A}" presName="compNode" presStyleCnt="0"/>
      <dgm:spPr/>
    </dgm:pt>
    <dgm:pt modelId="{70DA1666-02E0-4D34-86EE-6E26DC763B67}" type="pres">
      <dgm:prSet presAssocID="{B337ADEC-7390-4731-AB8D-085F56F45E6A}" presName="bgRect" presStyleLbl="bgShp" presStyleIdx="1" presStyleCnt="3"/>
      <dgm:spPr/>
    </dgm:pt>
    <dgm:pt modelId="{1230AFF2-B2C4-43EA-BB89-0E89CD36388E}" type="pres">
      <dgm:prSet presAssocID="{B337ADEC-7390-4731-AB8D-085F56F45E6A}"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keleton"/>
        </a:ext>
      </dgm:extLst>
    </dgm:pt>
    <dgm:pt modelId="{BA8051DC-CF10-4B65-A325-E15A402C26C7}" type="pres">
      <dgm:prSet presAssocID="{B337ADEC-7390-4731-AB8D-085F56F45E6A}" presName="spaceRect" presStyleCnt="0"/>
      <dgm:spPr/>
    </dgm:pt>
    <dgm:pt modelId="{CCC9121D-67C6-440E-9FDE-A0F91211376B}" type="pres">
      <dgm:prSet presAssocID="{B337ADEC-7390-4731-AB8D-085F56F45E6A}" presName="parTx" presStyleLbl="revTx" presStyleIdx="1" presStyleCnt="3">
        <dgm:presLayoutVars>
          <dgm:chMax val="0"/>
          <dgm:chPref val="0"/>
        </dgm:presLayoutVars>
      </dgm:prSet>
      <dgm:spPr/>
    </dgm:pt>
    <dgm:pt modelId="{602A3A90-38E5-47CA-BCFC-C84DC2960FEE}" type="pres">
      <dgm:prSet presAssocID="{F36D3C60-EB3D-454C-A672-1632116BDAF2}" presName="sibTrans" presStyleCnt="0"/>
      <dgm:spPr/>
    </dgm:pt>
    <dgm:pt modelId="{B05E4D92-DB05-4DAF-BF57-215400450A8B}" type="pres">
      <dgm:prSet presAssocID="{C5512CBE-4272-4DFB-9337-3F3895A036FC}" presName="compNode" presStyleCnt="0"/>
      <dgm:spPr/>
    </dgm:pt>
    <dgm:pt modelId="{AAF45E35-8940-4149-B52C-12C5ADF66788}" type="pres">
      <dgm:prSet presAssocID="{C5512CBE-4272-4DFB-9337-3F3895A036FC}" presName="bgRect" presStyleLbl="bgShp" presStyleIdx="2" presStyleCnt="3"/>
      <dgm:spPr/>
    </dgm:pt>
    <dgm:pt modelId="{1302C98F-2FF2-4647-9B8C-DF5EE3736FAD}" type="pres">
      <dgm:prSet presAssocID="{C5512CBE-4272-4DFB-9337-3F3895A036FC}"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oustache Face with Solid Fill"/>
        </a:ext>
      </dgm:extLst>
    </dgm:pt>
    <dgm:pt modelId="{3D79DC71-E4F6-4DF1-9B45-D448EEA1A7F4}" type="pres">
      <dgm:prSet presAssocID="{C5512CBE-4272-4DFB-9337-3F3895A036FC}" presName="spaceRect" presStyleCnt="0"/>
      <dgm:spPr/>
    </dgm:pt>
    <dgm:pt modelId="{46B802A8-1557-43DD-A625-6A0BECFAC8AB}" type="pres">
      <dgm:prSet presAssocID="{C5512CBE-4272-4DFB-9337-3F3895A036FC}" presName="parTx" presStyleLbl="revTx" presStyleIdx="2" presStyleCnt="3">
        <dgm:presLayoutVars>
          <dgm:chMax val="0"/>
          <dgm:chPref val="0"/>
        </dgm:presLayoutVars>
      </dgm:prSet>
      <dgm:spPr/>
    </dgm:pt>
  </dgm:ptLst>
  <dgm:cxnLst>
    <dgm:cxn modelId="{351B5700-8865-44F0-8C49-7875FF3EE189}" type="presOf" srcId="{B337ADEC-7390-4731-AB8D-085F56F45E6A}" destId="{CCC9121D-67C6-440E-9FDE-A0F91211376B}" srcOrd="0" destOrd="0" presId="urn:microsoft.com/office/officeart/2018/2/layout/IconVerticalSolidList"/>
    <dgm:cxn modelId="{10C63C30-A022-4B6F-A16C-263956D0F936}" type="presOf" srcId="{6CD026C7-E5CD-4000-B97F-1468B41762CA}" destId="{065A61CC-E209-4A31-B6EA-1BC71AA5BB42}" srcOrd="0" destOrd="0" presId="urn:microsoft.com/office/officeart/2018/2/layout/IconVerticalSolidList"/>
    <dgm:cxn modelId="{306A5C8A-0CE8-4421-9795-A65C3A47B655}" type="presOf" srcId="{9BE9496D-9C67-47FD-9FEE-5EE337B375D0}" destId="{2172E0C4-78D1-4948-8C5B-A7A51B66A93A}" srcOrd="0" destOrd="0" presId="urn:microsoft.com/office/officeart/2018/2/layout/IconVerticalSolidList"/>
    <dgm:cxn modelId="{59A6A08D-0A07-4234-9D7A-013D3873CC59}" type="presOf" srcId="{C5512CBE-4272-4DFB-9337-3F3895A036FC}" destId="{46B802A8-1557-43DD-A625-6A0BECFAC8AB}" srcOrd="0" destOrd="0" presId="urn:microsoft.com/office/officeart/2018/2/layout/IconVerticalSolidList"/>
    <dgm:cxn modelId="{5A9A7193-7C7A-4FFB-8781-B20AFB774D9E}" srcId="{6CD026C7-E5CD-4000-B97F-1468B41762CA}" destId="{C5512CBE-4272-4DFB-9337-3F3895A036FC}" srcOrd="2" destOrd="0" parTransId="{0CF9D95A-3E53-4221-9F9C-6F05AD28D3DC}" sibTransId="{14AF5789-34D5-4108-B04A-78F98D99E61E}"/>
    <dgm:cxn modelId="{EBCED7B3-1862-4C68-8488-10E9EA6C0097}" srcId="{6CD026C7-E5CD-4000-B97F-1468B41762CA}" destId="{B337ADEC-7390-4731-AB8D-085F56F45E6A}" srcOrd="1" destOrd="0" parTransId="{3E20F749-06CA-4A85-B2D1-3CD78D848250}" sibTransId="{F36D3C60-EB3D-454C-A672-1632116BDAF2}"/>
    <dgm:cxn modelId="{0EFC06D4-C3D8-4D31-9854-5029B42EAA45}" srcId="{6CD026C7-E5CD-4000-B97F-1468B41762CA}" destId="{9BE9496D-9C67-47FD-9FEE-5EE337B375D0}" srcOrd="0" destOrd="0" parTransId="{5CCBDE29-1993-442A-BD90-AAC2723D5E09}" sibTransId="{F2A05CD1-7BC9-4C00-957B-96496ED96828}"/>
    <dgm:cxn modelId="{D5A9DD00-B6CF-47A7-9861-7B5A6D63F503}" type="presParOf" srcId="{065A61CC-E209-4A31-B6EA-1BC71AA5BB42}" destId="{F634D2D7-0191-4E8F-A680-8CCAE6085D04}" srcOrd="0" destOrd="0" presId="urn:microsoft.com/office/officeart/2018/2/layout/IconVerticalSolidList"/>
    <dgm:cxn modelId="{B0CFC972-F317-4980-9745-7DFB56FE606A}" type="presParOf" srcId="{F634D2D7-0191-4E8F-A680-8CCAE6085D04}" destId="{08F0C7B5-22F0-470A-A0B9-2A63FD55348E}" srcOrd="0" destOrd="0" presId="urn:microsoft.com/office/officeart/2018/2/layout/IconVerticalSolidList"/>
    <dgm:cxn modelId="{550A3760-0377-49F2-A2CC-A178294EA3B6}" type="presParOf" srcId="{F634D2D7-0191-4E8F-A680-8CCAE6085D04}" destId="{BF0DC21D-8F05-47C7-8035-78E1D231C8F3}" srcOrd="1" destOrd="0" presId="urn:microsoft.com/office/officeart/2018/2/layout/IconVerticalSolidList"/>
    <dgm:cxn modelId="{0110ACC5-CD2E-4777-AEB0-96ED7FEB2EBA}" type="presParOf" srcId="{F634D2D7-0191-4E8F-A680-8CCAE6085D04}" destId="{FA954F85-72CF-4CAE-9A82-2B7766E6B867}" srcOrd="2" destOrd="0" presId="urn:microsoft.com/office/officeart/2018/2/layout/IconVerticalSolidList"/>
    <dgm:cxn modelId="{9A80441D-126A-4379-9515-97E08F0B7A8F}" type="presParOf" srcId="{F634D2D7-0191-4E8F-A680-8CCAE6085D04}" destId="{2172E0C4-78D1-4948-8C5B-A7A51B66A93A}" srcOrd="3" destOrd="0" presId="urn:microsoft.com/office/officeart/2018/2/layout/IconVerticalSolidList"/>
    <dgm:cxn modelId="{94DC8A47-B95B-41D7-B3D9-EC715B3A7D54}" type="presParOf" srcId="{065A61CC-E209-4A31-B6EA-1BC71AA5BB42}" destId="{73F36BD4-C609-4F44-8CBC-FA8365357DE0}" srcOrd="1" destOrd="0" presId="urn:microsoft.com/office/officeart/2018/2/layout/IconVerticalSolidList"/>
    <dgm:cxn modelId="{2EAF4C75-72D7-483A-84CE-F222A63AACAD}" type="presParOf" srcId="{065A61CC-E209-4A31-B6EA-1BC71AA5BB42}" destId="{EBF4AB46-E253-4E14-A95B-D056EF93B32F}" srcOrd="2" destOrd="0" presId="urn:microsoft.com/office/officeart/2018/2/layout/IconVerticalSolidList"/>
    <dgm:cxn modelId="{E70A1717-308E-438E-9CAE-DA245C417252}" type="presParOf" srcId="{EBF4AB46-E253-4E14-A95B-D056EF93B32F}" destId="{70DA1666-02E0-4D34-86EE-6E26DC763B67}" srcOrd="0" destOrd="0" presId="urn:microsoft.com/office/officeart/2018/2/layout/IconVerticalSolidList"/>
    <dgm:cxn modelId="{46DBD7EF-CF65-4BDD-A707-56B0F987DBC3}" type="presParOf" srcId="{EBF4AB46-E253-4E14-A95B-D056EF93B32F}" destId="{1230AFF2-B2C4-43EA-BB89-0E89CD36388E}" srcOrd="1" destOrd="0" presId="urn:microsoft.com/office/officeart/2018/2/layout/IconVerticalSolidList"/>
    <dgm:cxn modelId="{FEF76B58-2FA1-4B21-9E31-4A1ED9D33054}" type="presParOf" srcId="{EBF4AB46-E253-4E14-A95B-D056EF93B32F}" destId="{BA8051DC-CF10-4B65-A325-E15A402C26C7}" srcOrd="2" destOrd="0" presId="urn:microsoft.com/office/officeart/2018/2/layout/IconVerticalSolidList"/>
    <dgm:cxn modelId="{D4DE7BC5-2804-40C5-9BE9-E6F6A7FF3615}" type="presParOf" srcId="{EBF4AB46-E253-4E14-A95B-D056EF93B32F}" destId="{CCC9121D-67C6-440E-9FDE-A0F91211376B}" srcOrd="3" destOrd="0" presId="urn:microsoft.com/office/officeart/2018/2/layout/IconVerticalSolidList"/>
    <dgm:cxn modelId="{226DFCE0-50F9-4712-8020-1D127FD74E1A}" type="presParOf" srcId="{065A61CC-E209-4A31-B6EA-1BC71AA5BB42}" destId="{602A3A90-38E5-47CA-BCFC-C84DC2960FEE}" srcOrd="3" destOrd="0" presId="urn:microsoft.com/office/officeart/2018/2/layout/IconVerticalSolidList"/>
    <dgm:cxn modelId="{A387D1CC-EFD0-426A-B4A1-2332EABD48F4}" type="presParOf" srcId="{065A61CC-E209-4A31-B6EA-1BC71AA5BB42}" destId="{B05E4D92-DB05-4DAF-BF57-215400450A8B}" srcOrd="4" destOrd="0" presId="urn:microsoft.com/office/officeart/2018/2/layout/IconVerticalSolidList"/>
    <dgm:cxn modelId="{692B3D01-2928-4397-895A-0CBFD35D4AE4}" type="presParOf" srcId="{B05E4D92-DB05-4DAF-BF57-215400450A8B}" destId="{AAF45E35-8940-4149-B52C-12C5ADF66788}" srcOrd="0" destOrd="0" presId="urn:microsoft.com/office/officeart/2018/2/layout/IconVerticalSolidList"/>
    <dgm:cxn modelId="{8D323D83-068B-4A2D-9C80-F231A3A61497}" type="presParOf" srcId="{B05E4D92-DB05-4DAF-BF57-215400450A8B}" destId="{1302C98F-2FF2-4647-9B8C-DF5EE3736FAD}" srcOrd="1" destOrd="0" presId="urn:microsoft.com/office/officeart/2018/2/layout/IconVerticalSolidList"/>
    <dgm:cxn modelId="{2EB8467A-47DE-453D-9631-1BD31128EBA0}" type="presParOf" srcId="{B05E4D92-DB05-4DAF-BF57-215400450A8B}" destId="{3D79DC71-E4F6-4DF1-9B45-D448EEA1A7F4}" srcOrd="2" destOrd="0" presId="urn:microsoft.com/office/officeart/2018/2/layout/IconVerticalSolidList"/>
    <dgm:cxn modelId="{08CD0063-298B-450A-8E4A-D83317B162FB}" type="presParOf" srcId="{B05E4D92-DB05-4DAF-BF57-215400450A8B}" destId="{46B802A8-1557-43DD-A625-6A0BECFAC8A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671B019-07C5-43E5-8EB8-AC18F4B0C077}" type="doc">
      <dgm:prSet loTypeId="urn:microsoft.com/office/officeart/2018/5/layout/IconCircle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C5400C69-2C3F-4FA1-80B6-B793D567F8B6}">
      <dgm:prSet custT="1"/>
      <dgm:spPr/>
      <dgm:t>
        <a:bodyPr/>
        <a:lstStyle/>
        <a:p>
          <a:pPr>
            <a:lnSpc>
              <a:spcPct val="100000"/>
            </a:lnSpc>
            <a:defRPr cap="all"/>
          </a:pPr>
          <a:r>
            <a:rPr lang="tr-TR" sz="1400" b="1" dirty="0"/>
            <a:t>Düşük omuzlar, yere çok bakma, ayakların kilitlenmesi kendine olan güvensizliği belirtir</a:t>
          </a:r>
          <a:endParaRPr lang="en-US" sz="1400" b="1" dirty="0"/>
        </a:p>
      </dgm:t>
    </dgm:pt>
    <dgm:pt modelId="{AD035E0F-B89B-476E-B1BA-B6F6B9F5BFB1}" type="parTrans" cxnId="{B0B77EE0-F82E-4910-A82A-8E65D0EF0FE7}">
      <dgm:prSet/>
      <dgm:spPr/>
      <dgm:t>
        <a:bodyPr/>
        <a:lstStyle/>
        <a:p>
          <a:endParaRPr lang="en-US"/>
        </a:p>
      </dgm:t>
    </dgm:pt>
    <dgm:pt modelId="{576260DA-C052-42D8-B1C6-B6D9562BEDBD}" type="sibTrans" cxnId="{B0B77EE0-F82E-4910-A82A-8E65D0EF0FE7}">
      <dgm:prSet/>
      <dgm:spPr/>
      <dgm:t>
        <a:bodyPr/>
        <a:lstStyle/>
        <a:p>
          <a:endParaRPr lang="en-US"/>
        </a:p>
      </dgm:t>
    </dgm:pt>
    <dgm:pt modelId="{D1B0AC27-D033-441E-A7CC-6DF9D59A8EEC}">
      <dgm:prSet/>
      <dgm:spPr/>
      <dgm:t>
        <a:bodyPr/>
        <a:lstStyle/>
        <a:p>
          <a:pPr>
            <a:lnSpc>
              <a:spcPct val="100000"/>
            </a:lnSpc>
            <a:defRPr cap="all"/>
          </a:pPr>
          <a:r>
            <a:rPr lang="tr-TR" b="1" dirty="0"/>
            <a:t>Gözleri ışıl </a:t>
          </a:r>
          <a:r>
            <a:rPr lang="tr-TR" b="1" dirty="0" err="1"/>
            <a:t>ışıl</a:t>
          </a:r>
          <a:r>
            <a:rPr lang="tr-TR" b="1" dirty="0"/>
            <a:t> parlayan insan mutlu ve dengeli olduğunu gösterir</a:t>
          </a:r>
          <a:endParaRPr lang="en-US" b="1" dirty="0"/>
        </a:p>
      </dgm:t>
    </dgm:pt>
    <dgm:pt modelId="{FDA687B1-84C8-48B5-94F8-F2CA1595D8EA}" type="parTrans" cxnId="{DB7E00F2-2628-4BA7-80E2-88DEFAAB4839}">
      <dgm:prSet/>
      <dgm:spPr/>
      <dgm:t>
        <a:bodyPr/>
        <a:lstStyle/>
        <a:p>
          <a:endParaRPr lang="en-US"/>
        </a:p>
      </dgm:t>
    </dgm:pt>
    <dgm:pt modelId="{3810889C-01B4-4DC3-9412-91F03F3166B6}" type="sibTrans" cxnId="{DB7E00F2-2628-4BA7-80E2-88DEFAAB4839}">
      <dgm:prSet/>
      <dgm:spPr/>
      <dgm:t>
        <a:bodyPr/>
        <a:lstStyle/>
        <a:p>
          <a:endParaRPr lang="en-US"/>
        </a:p>
      </dgm:t>
    </dgm:pt>
    <dgm:pt modelId="{FA69E9AB-1F83-4ADC-A26A-CFEDFD0B2D40}" type="pres">
      <dgm:prSet presAssocID="{D671B019-07C5-43E5-8EB8-AC18F4B0C077}" presName="root" presStyleCnt="0">
        <dgm:presLayoutVars>
          <dgm:dir/>
          <dgm:resizeHandles val="exact"/>
        </dgm:presLayoutVars>
      </dgm:prSet>
      <dgm:spPr/>
    </dgm:pt>
    <dgm:pt modelId="{9E1E1EEF-F0AB-41FF-94F0-125ED6EF1F13}" type="pres">
      <dgm:prSet presAssocID="{C5400C69-2C3F-4FA1-80B6-B793D567F8B6}" presName="compNode" presStyleCnt="0"/>
      <dgm:spPr/>
    </dgm:pt>
    <dgm:pt modelId="{C355BA9F-1DEC-47F1-8360-BEA5848DF4CB}" type="pres">
      <dgm:prSet presAssocID="{C5400C69-2C3F-4FA1-80B6-B793D567F8B6}" presName="iconBgRect" presStyleLbl="bgShp" presStyleIdx="0" presStyleCnt="2"/>
      <dgm:spPr/>
    </dgm:pt>
    <dgm:pt modelId="{45742A56-0EE2-4EC7-A827-F75E105C3283}" type="pres">
      <dgm:prSet presAssocID="{C5400C69-2C3F-4FA1-80B6-B793D567F8B6}"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keleton"/>
        </a:ext>
      </dgm:extLst>
    </dgm:pt>
    <dgm:pt modelId="{3339A3EA-172F-46AD-8A97-FEA546E0B106}" type="pres">
      <dgm:prSet presAssocID="{C5400C69-2C3F-4FA1-80B6-B793D567F8B6}" presName="spaceRect" presStyleCnt="0"/>
      <dgm:spPr/>
    </dgm:pt>
    <dgm:pt modelId="{1651B397-4B3D-4812-9B2A-01648E15A341}" type="pres">
      <dgm:prSet presAssocID="{C5400C69-2C3F-4FA1-80B6-B793D567F8B6}" presName="textRect" presStyleLbl="revTx" presStyleIdx="0" presStyleCnt="2">
        <dgm:presLayoutVars>
          <dgm:chMax val="1"/>
          <dgm:chPref val="1"/>
        </dgm:presLayoutVars>
      </dgm:prSet>
      <dgm:spPr/>
    </dgm:pt>
    <dgm:pt modelId="{1A79A977-1C76-4649-B9E1-DDBB6C311597}" type="pres">
      <dgm:prSet presAssocID="{576260DA-C052-42D8-B1C6-B6D9562BEDBD}" presName="sibTrans" presStyleCnt="0"/>
      <dgm:spPr/>
    </dgm:pt>
    <dgm:pt modelId="{F3D994EB-052F-4CFC-8675-DC0FD1313776}" type="pres">
      <dgm:prSet presAssocID="{D1B0AC27-D033-441E-A7CC-6DF9D59A8EEC}" presName="compNode" presStyleCnt="0"/>
      <dgm:spPr/>
    </dgm:pt>
    <dgm:pt modelId="{5C589B93-47B4-4375-971F-D293783D4239}" type="pres">
      <dgm:prSet presAssocID="{D1B0AC27-D033-441E-A7CC-6DF9D59A8EEC}" presName="iconBgRect" presStyleLbl="bgShp" presStyleIdx="1" presStyleCnt="2"/>
      <dgm:spPr/>
    </dgm:pt>
    <dgm:pt modelId="{4C9F80AC-C304-4406-B224-D370EE931D46}" type="pres">
      <dgm:prSet presAssocID="{D1B0AC27-D033-441E-A7CC-6DF9D59A8EEC}"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Angel Face with Solid Fill"/>
        </a:ext>
      </dgm:extLst>
    </dgm:pt>
    <dgm:pt modelId="{83514B8B-A849-4618-A6CB-A30639FFBB3B}" type="pres">
      <dgm:prSet presAssocID="{D1B0AC27-D033-441E-A7CC-6DF9D59A8EEC}" presName="spaceRect" presStyleCnt="0"/>
      <dgm:spPr/>
    </dgm:pt>
    <dgm:pt modelId="{EE468AD0-7358-4B14-A6AE-7DED31AD2641}" type="pres">
      <dgm:prSet presAssocID="{D1B0AC27-D033-441E-A7CC-6DF9D59A8EEC}" presName="textRect" presStyleLbl="revTx" presStyleIdx="1" presStyleCnt="2">
        <dgm:presLayoutVars>
          <dgm:chMax val="1"/>
          <dgm:chPref val="1"/>
        </dgm:presLayoutVars>
      </dgm:prSet>
      <dgm:spPr/>
    </dgm:pt>
  </dgm:ptLst>
  <dgm:cxnLst>
    <dgm:cxn modelId="{E00BED10-FCE6-4CA3-A929-B2868998398D}" type="presOf" srcId="{D1B0AC27-D033-441E-A7CC-6DF9D59A8EEC}" destId="{EE468AD0-7358-4B14-A6AE-7DED31AD2641}" srcOrd="0" destOrd="0" presId="urn:microsoft.com/office/officeart/2018/5/layout/IconCircleLabelList"/>
    <dgm:cxn modelId="{071AAE34-17D2-4829-B4E8-051AF70A0BF2}" type="presOf" srcId="{C5400C69-2C3F-4FA1-80B6-B793D567F8B6}" destId="{1651B397-4B3D-4812-9B2A-01648E15A341}" srcOrd="0" destOrd="0" presId="urn:microsoft.com/office/officeart/2018/5/layout/IconCircleLabelList"/>
    <dgm:cxn modelId="{4319E0DC-4176-4AD0-8E56-BD183619072A}" type="presOf" srcId="{D671B019-07C5-43E5-8EB8-AC18F4B0C077}" destId="{FA69E9AB-1F83-4ADC-A26A-CFEDFD0B2D40}" srcOrd="0" destOrd="0" presId="urn:microsoft.com/office/officeart/2018/5/layout/IconCircleLabelList"/>
    <dgm:cxn modelId="{B0B77EE0-F82E-4910-A82A-8E65D0EF0FE7}" srcId="{D671B019-07C5-43E5-8EB8-AC18F4B0C077}" destId="{C5400C69-2C3F-4FA1-80B6-B793D567F8B6}" srcOrd="0" destOrd="0" parTransId="{AD035E0F-B89B-476E-B1BA-B6F6B9F5BFB1}" sibTransId="{576260DA-C052-42D8-B1C6-B6D9562BEDBD}"/>
    <dgm:cxn modelId="{DB7E00F2-2628-4BA7-80E2-88DEFAAB4839}" srcId="{D671B019-07C5-43E5-8EB8-AC18F4B0C077}" destId="{D1B0AC27-D033-441E-A7CC-6DF9D59A8EEC}" srcOrd="1" destOrd="0" parTransId="{FDA687B1-84C8-48B5-94F8-F2CA1595D8EA}" sibTransId="{3810889C-01B4-4DC3-9412-91F03F3166B6}"/>
    <dgm:cxn modelId="{10BE63BB-D645-46EE-8452-C76000FE7AFB}" type="presParOf" srcId="{FA69E9AB-1F83-4ADC-A26A-CFEDFD0B2D40}" destId="{9E1E1EEF-F0AB-41FF-94F0-125ED6EF1F13}" srcOrd="0" destOrd="0" presId="urn:microsoft.com/office/officeart/2018/5/layout/IconCircleLabelList"/>
    <dgm:cxn modelId="{5479FCA0-E87A-49DC-91C1-0B9BE133589E}" type="presParOf" srcId="{9E1E1EEF-F0AB-41FF-94F0-125ED6EF1F13}" destId="{C355BA9F-1DEC-47F1-8360-BEA5848DF4CB}" srcOrd="0" destOrd="0" presId="urn:microsoft.com/office/officeart/2018/5/layout/IconCircleLabelList"/>
    <dgm:cxn modelId="{CDAB4970-D2D7-44EF-81A8-6AF98E1D9ED9}" type="presParOf" srcId="{9E1E1EEF-F0AB-41FF-94F0-125ED6EF1F13}" destId="{45742A56-0EE2-4EC7-A827-F75E105C3283}" srcOrd="1" destOrd="0" presId="urn:microsoft.com/office/officeart/2018/5/layout/IconCircleLabelList"/>
    <dgm:cxn modelId="{EF4C01C2-C95A-45D9-93DA-34398EA9FFAE}" type="presParOf" srcId="{9E1E1EEF-F0AB-41FF-94F0-125ED6EF1F13}" destId="{3339A3EA-172F-46AD-8A97-FEA546E0B106}" srcOrd="2" destOrd="0" presId="urn:microsoft.com/office/officeart/2018/5/layout/IconCircleLabelList"/>
    <dgm:cxn modelId="{7151FF17-47B9-48AC-9964-36EBF82CD99D}" type="presParOf" srcId="{9E1E1EEF-F0AB-41FF-94F0-125ED6EF1F13}" destId="{1651B397-4B3D-4812-9B2A-01648E15A341}" srcOrd="3" destOrd="0" presId="urn:microsoft.com/office/officeart/2018/5/layout/IconCircleLabelList"/>
    <dgm:cxn modelId="{39766868-6C35-47A4-B90B-92A68898C44B}" type="presParOf" srcId="{FA69E9AB-1F83-4ADC-A26A-CFEDFD0B2D40}" destId="{1A79A977-1C76-4649-B9E1-DDBB6C311597}" srcOrd="1" destOrd="0" presId="urn:microsoft.com/office/officeart/2018/5/layout/IconCircleLabelList"/>
    <dgm:cxn modelId="{785AE4EF-D297-4285-83B7-9C533478F8DF}" type="presParOf" srcId="{FA69E9AB-1F83-4ADC-A26A-CFEDFD0B2D40}" destId="{F3D994EB-052F-4CFC-8675-DC0FD1313776}" srcOrd="2" destOrd="0" presId="urn:microsoft.com/office/officeart/2018/5/layout/IconCircleLabelList"/>
    <dgm:cxn modelId="{B9B135BD-E6E0-460C-B17D-670645762DF6}" type="presParOf" srcId="{F3D994EB-052F-4CFC-8675-DC0FD1313776}" destId="{5C589B93-47B4-4375-971F-D293783D4239}" srcOrd="0" destOrd="0" presId="urn:microsoft.com/office/officeart/2018/5/layout/IconCircleLabelList"/>
    <dgm:cxn modelId="{515D3BC7-1862-47EF-90AC-B0F1AD0DE504}" type="presParOf" srcId="{F3D994EB-052F-4CFC-8675-DC0FD1313776}" destId="{4C9F80AC-C304-4406-B224-D370EE931D46}" srcOrd="1" destOrd="0" presId="urn:microsoft.com/office/officeart/2018/5/layout/IconCircleLabelList"/>
    <dgm:cxn modelId="{58AB0643-E564-4411-8EDF-B2912277AC2B}" type="presParOf" srcId="{F3D994EB-052F-4CFC-8675-DC0FD1313776}" destId="{83514B8B-A849-4618-A6CB-A30639FFBB3B}" srcOrd="2" destOrd="0" presId="urn:microsoft.com/office/officeart/2018/5/layout/IconCircleLabelList"/>
    <dgm:cxn modelId="{39D49BF8-9EEA-443E-9DBA-B655D9745277}" type="presParOf" srcId="{F3D994EB-052F-4CFC-8675-DC0FD1313776}" destId="{EE468AD0-7358-4B14-A6AE-7DED31AD2641}"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9056B44-35E7-4125-BA04-DCB5CB81A4B4}"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CC1920AD-2C1D-4060-AA0C-0BB3CADAA5CF}">
      <dgm:prSet/>
      <dgm:spPr/>
      <dgm:t>
        <a:bodyPr/>
        <a:lstStyle/>
        <a:p>
          <a:r>
            <a:rPr lang="tr-TR"/>
            <a:t>Alın ve kaşlar (kaşların yukarı kalkması hayır demek)</a:t>
          </a:r>
          <a:endParaRPr lang="en-US"/>
        </a:p>
      </dgm:t>
    </dgm:pt>
    <dgm:pt modelId="{846A9456-35B3-435D-B94B-E83AA06D8987}" type="parTrans" cxnId="{44CB7A43-415E-4A08-A6A0-2C011A42801B}">
      <dgm:prSet/>
      <dgm:spPr/>
      <dgm:t>
        <a:bodyPr/>
        <a:lstStyle/>
        <a:p>
          <a:endParaRPr lang="en-US"/>
        </a:p>
      </dgm:t>
    </dgm:pt>
    <dgm:pt modelId="{F04D1C0B-FB28-4BE1-BC64-EC9AC5A8945D}" type="sibTrans" cxnId="{44CB7A43-415E-4A08-A6A0-2C011A42801B}">
      <dgm:prSet/>
      <dgm:spPr/>
      <dgm:t>
        <a:bodyPr/>
        <a:lstStyle/>
        <a:p>
          <a:endParaRPr lang="en-US"/>
        </a:p>
      </dgm:t>
    </dgm:pt>
    <dgm:pt modelId="{882380BD-D856-4E9F-84DE-993FB6155168}">
      <dgm:prSet/>
      <dgm:spPr/>
      <dgm:t>
        <a:bodyPr/>
        <a:lstStyle/>
        <a:p>
          <a:r>
            <a:rPr lang="tr-TR"/>
            <a:t>Gözler (gözlerin kısılması kuşkuyu ifade eder, bir şeyi hatırlamak isteyen sağ köşeye bakar)</a:t>
          </a:r>
          <a:endParaRPr lang="en-US"/>
        </a:p>
      </dgm:t>
    </dgm:pt>
    <dgm:pt modelId="{C994C52C-FC81-4019-A9C0-E659415C29A2}" type="parTrans" cxnId="{7556F3D5-CED8-426C-B652-CE1ABB7008E7}">
      <dgm:prSet/>
      <dgm:spPr/>
      <dgm:t>
        <a:bodyPr/>
        <a:lstStyle/>
        <a:p>
          <a:endParaRPr lang="en-US"/>
        </a:p>
      </dgm:t>
    </dgm:pt>
    <dgm:pt modelId="{7F45EF8D-E8DA-435B-984D-6F7D2009DBE8}" type="sibTrans" cxnId="{7556F3D5-CED8-426C-B652-CE1ABB7008E7}">
      <dgm:prSet/>
      <dgm:spPr/>
      <dgm:t>
        <a:bodyPr/>
        <a:lstStyle/>
        <a:p>
          <a:endParaRPr lang="en-US"/>
        </a:p>
      </dgm:t>
    </dgm:pt>
    <dgm:pt modelId="{D8B03E01-9A7D-478B-8A84-87AF8F6C67B7}">
      <dgm:prSet/>
      <dgm:spPr/>
      <dgm:t>
        <a:bodyPr/>
        <a:lstStyle/>
        <a:p>
          <a:r>
            <a:rPr lang="tr-TR"/>
            <a:t>Ağız ve dudaklar (dudağı ısrmak, eyvah anlamına gelebilir)</a:t>
          </a:r>
          <a:endParaRPr lang="en-US"/>
        </a:p>
      </dgm:t>
    </dgm:pt>
    <dgm:pt modelId="{81AAF352-57F9-4801-903C-17780B4DC1F7}" type="parTrans" cxnId="{383768DF-A28C-409B-97F6-E0FA37600282}">
      <dgm:prSet/>
      <dgm:spPr/>
      <dgm:t>
        <a:bodyPr/>
        <a:lstStyle/>
        <a:p>
          <a:endParaRPr lang="en-US"/>
        </a:p>
      </dgm:t>
    </dgm:pt>
    <dgm:pt modelId="{2AF9452A-E467-4E11-80C9-12A9EBFC48EC}" type="sibTrans" cxnId="{383768DF-A28C-409B-97F6-E0FA37600282}">
      <dgm:prSet/>
      <dgm:spPr/>
      <dgm:t>
        <a:bodyPr/>
        <a:lstStyle/>
        <a:p>
          <a:endParaRPr lang="en-US"/>
        </a:p>
      </dgm:t>
    </dgm:pt>
    <dgm:pt modelId="{2A3E4DBA-D369-422A-9BB0-0FDBC344A502}" type="pres">
      <dgm:prSet presAssocID="{E9056B44-35E7-4125-BA04-DCB5CB81A4B4}" presName="linear" presStyleCnt="0">
        <dgm:presLayoutVars>
          <dgm:animLvl val="lvl"/>
          <dgm:resizeHandles val="exact"/>
        </dgm:presLayoutVars>
      </dgm:prSet>
      <dgm:spPr/>
    </dgm:pt>
    <dgm:pt modelId="{118AB652-86DD-4C44-A010-9ADC4A72073F}" type="pres">
      <dgm:prSet presAssocID="{CC1920AD-2C1D-4060-AA0C-0BB3CADAA5CF}" presName="parentText" presStyleLbl="node1" presStyleIdx="0" presStyleCnt="3">
        <dgm:presLayoutVars>
          <dgm:chMax val="0"/>
          <dgm:bulletEnabled val="1"/>
        </dgm:presLayoutVars>
      </dgm:prSet>
      <dgm:spPr/>
    </dgm:pt>
    <dgm:pt modelId="{480769D3-559F-498E-99BE-026ECC5AF54B}" type="pres">
      <dgm:prSet presAssocID="{F04D1C0B-FB28-4BE1-BC64-EC9AC5A8945D}" presName="spacer" presStyleCnt="0"/>
      <dgm:spPr/>
    </dgm:pt>
    <dgm:pt modelId="{E74AF7C4-EB2B-45B5-A141-C40A0603B5BE}" type="pres">
      <dgm:prSet presAssocID="{882380BD-D856-4E9F-84DE-993FB6155168}" presName="parentText" presStyleLbl="node1" presStyleIdx="1" presStyleCnt="3">
        <dgm:presLayoutVars>
          <dgm:chMax val="0"/>
          <dgm:bulletEnabled val="1"/>
        </dgm:presLayoutVars>
      </dgm:prSet>
      <dgm:spPr/>
    </dgm:pt>
    <dgm:pt modelId="{6482BDE3-D90A-41C2-8E3D-0E4DD9D7DA5F}" type="pres">
      <dgm:prSet presAssocID="{7F45EF8D-E8DA-435B-984D-6F7D2009DBE8}" presName="spacer" presStyleCnt="0"/>
      <dgm:spPr/>
    </dgm:pt>
    <dgm:pt modelId="{C22DEA0A-A0ED-41D3-9F5E-A9D519A96269}" type="pres">
      <dgm:prSet presAssocID="{D8B03E01-9A7D-478B-8A84-87AF8F6C67B7}" presName="parentText" presStyleLbl="node1" presStyleIdx="2" presStyleCnt="3">
        <dgm:presLayoutVars>
          <dgm:chMax val="0"/>
          <dgm:bulletEnabled val="1"/>
        </dgm:presLayoutVars>
      </dgm:prSet>
      <dgm:spPr/>
    </dgm:pt>
  </dgm:ptLst>
  <dgm:cxnLst>
    <dgm:cxn modelId="{4B2B413C-0D68-42CE-8263-C66F5830DA5C}" type="presOf" srcId="{882380BD-D856-4E9F-84DE-993FB6155168}" destId="{E74AF7C4-EB2B-45B5-A141-C40A0603B5BE}" srcOrd="0" destOrd="0" presId="urn:microsoft.com/office/officeart/2005/8/layout/vList2"/>
    <dgm:cxn modelId="{44CB7A43-415E-4A08-A6A0-2C011A42801B}" srcId="{E9056B44-35E7-4125-BA04-DCB5CB81A4B4}" destId="{CC1920AD-2C1D-4060-AA0C-0BB3CADAA5CF}" srcOrd="0" destOrd="0" parTransId="{846A9456-35B3-435D-B94B-E83AA06D8987}" sibTransId="{F04D1C0B-FB28-4BE1-BC64-EC9AC5A8945D}"/>
    <dgm:cxn modelId="{3B4F486D-4337-40AA-829D-8A3B1AD3394F}" type="presOf" srcId="{D8B03E01-9A7D-478B-8A84-87AF8F6C67B7}" destId="{C22DEA0A-A0ED-41D3-9F5E-A9D519A96269}" srcOrd="0" destOrd="0" presId="urn:microsoft.com/office/officeart/2005/8/layout/vList2"/>
    <dgm:cxn modelId="{952C738F-0D7F-4880-B8A6-050B56E60F13}" type="presOf" srcId="{CC1920AD-2C1D-4060-AA0C-0BB3CADAA5CF}" destId="{118AB652-86DD-4C44-A010-9ADC4A72073F}" srcOrd="0" destOrd="0" presId="urn:microsoft.com/office/officeart/2005/8/layout/vList2"/>
    <dgm:cxn modelId="{7556F3D5-CED8-426C-B652-CE1ABB7008E7}" srcId="{E9056B44-35E7-4125-BA04-DCB5CB81A4B4}" destId="{882380BD-D856-4E9F-84DE-993FB6155168}" srcOrd="1" destOrd="0" parTransId="{C994C52C-FC81-4019-A9C0-E659415C29A2}" sibTransId="{7F45EF8D-E8DA-435B-984D-6F7D2009DBE8}"/>
    <dgm:cxn modelId="{D782E5D9-1E65-4BF1-8DDE-2835C7438E0E}" type="presOf" srcId="{E9056B44-35E7-4125-BA04-DCB5CB81A4B4}" destId="{2A3E4DBA-D369-422A-9BB0-0FDBC344A502}" srcOrd="0" destOrd="0" presId="urn:microsoft.com/office/officeart/2005/8/layout/vList2"/>
    <dgm:cxn modelId="{383768DF-A28C-409B-97F6-E0FA37600282}" srcId="{E9056B44-35E7-4125-BA04-DCB5CB81A4B4}" destId="{D8B03E01-9A7D-478B-8A84-87AF8F6C67B7}" srcOrd="2" destOrd="0" parTransId="{81AAF352-57F9-4801-903C-17780B4DC1F7}" sibTransId="{2AF9452A-E467-4E11-80C9-12A9EBFC48EC}"/>
    <dgm:cxn modelId="{34BECA48-08D9-4108-9387-DAFD4AF8BD93}" type="presParOf" srcId="{2A3E4DBA-D369-422A-9BB0-0FDBC344A502}" destId="{118AB652-86DD-4C44-A010-9ADC4A72073F}" srcOrd="0" destOrd="0" presId="urn:microsoft.com/office/officeart/2005/8/layout/vList2"/>
    <dgm:cxn modelId="{BF50974F-A269-44BA-934A-93F5A02D5D73}" type="presParOf" srcId="{2A3E4DBA-D369-422A-9BB0-0FDBC344A502}" destId="{480769D3-559F-498E-99BE-026ECC5AF54B}" srcOrd="1" destOrd="0" presId="urn:microsoft.com/office/officeart/2005/8/layout/vList2"/>
    <dgm:cxn modelId="{BAC07CA4-CDDB-49F6-A4ED-05EEB6D9CD25}" type="presParOf" srcId="{2A3E4DBA-D369-422A-9BB0-0FDBC344A502}" destId="{E74AF7C4-EB2B-45B5-A141-C40A0603B5BE}" srcOrd="2" destOrd="0" presId="urn:microsoft.com/office/officeart/2005/8/layout/vList2"/>
    <dgm:cxn modelId="{42144B61-9C4E-47FA-BDDA-E9A90A926FC4}" type="presParOf" srcId="{2A3E4DBA-D369-422A-9BB0-0FDBC344A502}" destId="{6482BDE3-D90A-41C2-8E3D-0E4DD9D7DA5F}" srcOrd="3" destOrd="0" presId="urn:microsoft.com/office/officeart/2005/8/layout/vList2"/>
    <dgm:cxn modelId="{2D92B272-F3DC-418F-83B8-E0ED6FAE2B4E}" type="presParOf" srcId="{2A3E4DBA-D369-422A-9BB0-0FDBC344A502}" destId="{C22DEA0A-A0ED-41D3-9F5E-A9D519A96269}"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4091F14-FA17-4044-8B25-2BC4F533605C}"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1E0A4ECE-D449-4833-B649-DEC0803A668D}">
      <dgm:prSet/>
      <dgm:spPr/>
      <dgm:t>
        <a:bodyPr/>
        <a:lstStyle/>
        <a:p>
          <a:r>
            <a:rPr lang="tr-TR"/>
            <a:t>Baş hareketleri </a:t>
          </a:r>
          <a:endParaRPr lang="en-US"/>
        </a:p>
      </dgm:t>
    </dgm:pt>
    <dgm:pt modelId="{C0D00C94-A0E0-40DE-892C-933017B57E31}" type="parTrans" cxnId="{B726A5A3-2B33-4CF2-B4D2-69DE2E0FF1E4}">
      <dgm:prSet/>
      <dgm:spPr/>
      <dgm:t>
        <a:bodyPr/>
        <a:lstStyle/>
        <a:p>
          <a:endParaRPr lang="en-US"/>
        </a:p>
      </dgm:t>
    </dgm:pt>
    <dgm:pt modelId="{6AEA365C-C7A9-4840-9CF3-FFA1F3F1B265}" type="sibTrans" cxnId="{B726A5A3-2B33-4CF2-B4D2-69DE2E0FF1E4}">
      <dgm:prSet/>
      <dgm:spPr/>
      <dgm:t>
        <a:bodyPr/>
        <a:lstStyle/>
        <a:p>
          <a:endParaRPr lang="en-US"/>
        </a:p>
      </dgm:t>
    </dgm:pt>
    <dgm:pt modelId="{56D04B3A-58F8-4612-A014-FDA3EE14445B}">
      <dgm:prSet/>
      <dgm:spPr/>
      <dgm:t>
        <a:bodyPr/>
        <a:lstStyle/>
        <a:p>
          <a:r>
            <a:rPr lang="tr-TR"/>
            <a:t>Eller ve parmaklar</a:t>
          </a:r>
          <a:endParaRPr lang="en-US"/>
        </a:p>
      </dgm:t>
    </dgm:pt>
    <dgm:pt modelId="{666B0D30-F816-455D-A106-A9705104C833}" type="parTrans" cxnId="{89E0AAFE-7182-4FA1-ACD8-CC84147BDC88}">
      <dgm:prSet/>
      <dgm:spPr/>
      <dgm:t>
        <a:bodyPr/>
        <a:lstStyle/>
        <a:p>
          <a:endParaRPr lang="en-US"/>
        </a:p>
      </dgm:t>
    </dgm:pt>
    <dgm:pt modelId="{1E418E31-666C-40AE-853B-A00DD66585F3}" type="sibTrans" cxnId="{89E0AAFE-7182-4FA1-ACD8-CC84147BDC88}">
      <dgm:prSet/>
      <dgm:spPr/>
      <dgm:t>
        <a:bodyPr/>
        <a:lstStyle/>
        <a:p>
          <a:endParaRPr lang="en-US"/>
        </a:p>
      </dgm:t>
    </dgm:pt>
    <dgm:pt modelId="{7EF86648-021C-4C5C-AF7C-1FF56AF38F4D}" type="pres">
      <dgm:prSet presAssocID="{54091F14-FA17-4044-8B25-2BC4F533605C}" presName="root" presStyleCnt="0">
        <dgm:presLayoutVars>
          <dgm:dir/>
          <dgm:resizeHandles val="exact"/>
        </dgm:presLayoutVars>
      </dgm:prSet>
      <dgm:spPr/>
    </dgm:pt>
    <dgm:pt modelId="{0B901615-F5F7-412B-8A27-ED78D96DD839}" type="pres">
      <dgm:prSet presAssocID="{1E0A4ECE-D449-4833-B649-DEC0803A668D}" presName="compNode" presStyleCnt="0"/>
      <dgm:spPr/>
    </dgm:pt>
    <dgm:pt modelId="{828CB8BD-F24C-4053-A3AF-8EEEDAD37265}" type="pres">
      <dgm:prSet presAssocID="{1E0A4ECE-D449-4833-B649-DEC0803A668D}"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oustache Face with Solid Fill"/>
        </a:ext>
      </dgm:extLst>
    </dgm:pt>
    <dgm:pt modelId="{094700CA-6C48-4889-8D13-D436BD3CDD1A}" type="pres">
      <dgm:prSet presAssocID="{1E0A4ECE-D449-4833-B649-DEC0803A668D}" presName="spaceRect" presStyleCnt="0"/>
      <dgm:spPr/>
    </dgm:pt>
    <dgm:pt modelId="{35482EDD-4015-4AF4-B0D4-D8A9031D9A19}" type="pres">
      <dgm:prSet presAssocID="{1E0A4ECE-D449-4833-B649-DEC0803A668D}" presName="textRect" presStyleLbl="revTx" presStyleIdx="0" presStyleCnt="2">
        <dgm:presLayoutVars>
          <dgm:chMax val="1"/>
          <dgm:chPref val="1"/>
        </dgm:presLayoutVars>
      </dgm:prSet>
      <dgm:spPr/>
    </dgm:pt>
    <dgm:pt modelId="{17DFB3A1-F4E0-4632-BF0E-44C4F29F6E20}" type="pres">
      <dgm:prSet presAssocID="{6AEA365C-C7A9-4840-9CF3-FFA1F3F1B265}" presName="sibTrans" presStyleCnt="0"/>
      <dgm:spPr/>
    </dgm:pt>
    <dgm:pt modelId="{1F2A62D9-FE08-41C1-80B5-691927363FBF}" type="pres">
      <dgm:prSet presAssocID="{56D04B3A-58F8-4612-A014-FDA3EE14445B}" presName="compNode" presStyleCnt="0"/>
      <dgm:spPr/>
    </dgm:pt>
    <dgm:pt modelId="{CBCD1277-1856-45BD-AD25-CDD2FE5E3884}" type="pres">
      <dgm:prSet presAssocID="{56D04B3A-58F8-4612-A014-FDA3EE14445B}"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aised Hand"/>
        </a:ext>
      </dgm:extLst>
    </dgm:pt>
    <dgm:pt modelId="{BFB85E35-0C3C-486B-9130-6279737ED535}" type="pres">
      <dgm:prSet presAssocID="{56D04B3A-58F8-4612-A014-FDA3EE14445B}" presName="spaceRect" presStyleCnt="0"/>
      <dgm:spPr/>
    </dgm:pt>
    <dgm:pt modelId="{0A109633-3754-4991-AE5B-FC9BB955D395}" type="pres">
      <dgm:prSet presAssocID="{56D04B3A-58F8-4612-A014-FDA3EE14445B}" presName="textRect" presStyleLbl="revTx" presStyleIdx="1" presStyleCnt="2">
        <dgm:presLayoutVars>
          <dgm:chMax val="1"/>
          <dgm:chPref val="1"/>
        </dgm:presLayoutVars>
      </dgm:prSet>
      <dgm:spPr/>
    </dgm:pt>
  </dgm:ptLst>
  <dgm:cxnLst>
    <dgm:cxn modelId="{635FD425-3711-422C-BC91-C91FEF28E863}" type="presOf" srcId="{56D04B3A-58F8-4612-A014-FDA3EE14445B}" destId="{0A109633-3754-4991-AE5B-FC9BB955D395}" srcOrd="0" destOrd="0" presId="urn:microsoft.com/office/officeart/2018/2/layout/IconLabelList"/>
    <dgm:cxn modelId="{B6205479-3763-48E3-AFC6-AE3451A9512F}" type="presOf" srcId="{54091F14-FA17-4044-8B25-2BC4F533605C}" destId="{7EF86648-021C-4C5C-AF7C-1FF56AF38F4D}" srcOrd="0" destOrd="0" presId="urn:microsoft.com/office/officeart/2018/2/layout/IconLabelList"/>
    <dgm:cxn modelId="{B726A5A3-2B33-4CF2-B4D2-69DE2E0FF1E4}" srcId="{54091F14-FA17-4044-8B25-2BC4F533605C}" destId="{1E0A4ECE-D449-4833-B649-DEC0803A668D}" srcOrd="0" destOrd="0" parTransId="{C0D00C94-A0E0-40DE-892C-933017B57E31}" sibTransId="{6AEA365C-C7A9-4840-9CF3-FFA1F3F1B265}"/>
    <dgm:cxn modelId="{AEC103DF-9AB1-4343-BD3F-A1FDAA30ECCF}" type="presOf" srcId="{1E0A4ECE-D449-4833-B649-DEC0803A668D}" destId="{35482EDD-4015-4AF4-B0D4-D8A9031D9A19}" srcOrd="0" destOrd="0" presId="urn:microsoft.com/office/officeart/2018/2/layout/IconLabelList"/>
    <dgm:cxn modelId="{89E0AAFE-7182-4FA1-ACD8-CC84147BDC88}" srcId="{54091F14-FA17-4044-8B25-2BC4F533605C}" destId="{56D04B3A-58F8-4612-A014-FDA3EE14445B}" srcOrd="1" destOrd="0" parTransId="{666B0D30-F816-455D-A106-A9705104C833}" sibTransId="{1E418E31-666C-40AE-853B-A00DD66585F3}"/>
    <dgm:cxn modelId="{BFFFC694-BA03-4E63-BCCB-F1F6B8F25B7C}" type="presParOf" srcId="{7EF86648-021C-4C5C-AF7C-1FF56AF38F4D}" destId="{0B901615-F5F7-412B-8A27-ED78D96DD839}" srcOrd="0" destOrd="0" presId="urn:microsoft.com/office/officeart/2018/2/layout/IconLabelList"/>
    <dgm:cxn modelId="{18814FFE-D86D-4008-8168-9E76ACB5E2C1}" type="presParOf" srcId="{0B901615-F5F7-412B-8A27-ED78D96DD839}" destId="{828CB8BD-F24C-4053-A3AF-8EEEDAD37265}" srcOrd="0" destOrd="0" presId="urn:microsoft.com/office/officeart/2018/2/layout/IconLabelList"/>
    <dgm:cxn modelId="{CD546817-C7C7-488A-B1B5-3A6AD6C14629}" type="presParOf" srcId="{0B901615-F5F7-412B-8A27-ED78D96DD839}" destId="{094700CA-6C48-4889-8D13-D436BD3CDD1A}" srcOrd="1" destOrd="0" presId="urn:microsoft.com/office/officeart/2018/2/layout/IconLabelList"/>
    <dgm:cxn modelId="{FACDD6A5-20FA-4EDD-9361-E827FEEADA1C}" type="presParOf" srcId="{0B901615-F5F7-412B-8A27-ED78D96DD839}" destId="{35482EDD-4015-4AF4-B0D4-D8A9031D9A19}" srcOrd="2" destOrd="0" presId="urn:microsoft.com/office/officeart/2018/2/layout/IconLabelList"/>
    <dgm:cxn modelId="{15C2F37B-E72C-4A5D-AE3C-27995E8C3264}" type="presParOf" srcId="{7EF86648-021C-4C5C-AF7C-1FF56AF38F4D}" destId="{17DFB3A1-F4E0-4632-BF0E-44C4F29F6E20}" srcOrd="1" destOrd="0" presId="urn:microsoft.com/office/officeart/2018/2/layout/IconLabelList"/>
    <dgm:cxn modelId="{D3E6644D-E797-4D62-8D52-1F26EE6B0A2E}" type="presParOf" srcId="{7EF86648-021C-4C5C-AF7C-1FF56AF38F4D}" destId="{1F2A62D9-FE08-41C1-80B5-691927363FBF}" srcOrd="2" destOrd="0" presId="urn:microsoft.com/office/officeart/2018/2/layout/IconLabelList"/>
    <dgm:cxn modelId="{143390FB-58CA-4D77-96A8-60F8F556A72E}" type="presParOf" srcId="{1F2A62D9-FE08-41C1-80B5-691927363FBF}" destId="{CBCD1277-1856-45BD-AD25-CDD2FE5E3884}" srcOrd="0" destOrd="0" presId="urn:microsoft.com/office/officeart/2018/2/layout/IconLabelList"/>
    <dgm:cxn modelId="{06C72E30-1191-4883-B3CA-B9C1EB519882}" type="presParOf" srcId="{1F2A62D9-FE08-41C1-80B5-691927363FBF}" destId="{BFB85E35-0C3C-486B-9130-6279737ED535}" srcOrd="1" destOrd="0" presId="urn:microsoft.com/office/officeart/2018/2/layout/IconLabelList"/>
    <dgm:cxn modelId="{4EB6DE07-7F16-430D-9F7B-B3F1C2D85264}" type="presParOf" srcId="{1F2A62D9-FE08-41C1-80B5-691927363FBF}" destId="{0A109633-3754-4991-AE5B-FC9BB955D395}"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1D0D608-A02B-42B4-8826-E60E13493DBD}" type="doc">
      <dgm:prSet loTypeId="urn:microsoft.com/office/officeart/2005/8/layout/list1" loCatId="list" qsTypeId="urn:microsoft.com/office/officeart/2005/8/quickstyle/simple1" qsCatId="simple" csTypeId="urn:microsoft.com/office/officeart/2005/8/colors/colorful1" csCatId="colorful"/>
      <dgm:spPr/>
      <dgm:t>
        <a:bodyPr/>
        <a:lstStyle/>
        <a:p>
          <a:endParaRPr lang="en-US"/>
        </a:p>
      </dgm:t>
    </dgm:pt>
    <dgm:pt modelId="{D7F2C861-AFC0-4C9A-BD6E-DCCCD850C705}">
      <dgm:prSet/>
      <dgm:spPr/>
      <dgm:t>
        <a:bodyPr/>
        <a:lstStyle/>
        <a:p>
          <a:r>
            <a:rPr lang="tr-TR"/>
            <a:t>Göz ilişkisi</a:t>
          </a:r>
          <a:endParaRPr lang="en-US"/>
        </a:p>
      </dgm:t>
    </dgm:pt>
    <dgm:pt modelId="{F77927F6-DF6A-417E-9414-553C70FB5743}" type="parTrans" cxnId="{49875B31-9EB6-4D45-902E-ACE6DFE670BD}">
      <dgm:prSet/>
      <dgm:spPr/>
      <dgm:t>
        <a:bodyPr/>
        <a:lstStyle/>
        <a:p>
          <a:endParaRPr lang="en-US"/>
        </a:p>
      </dgm:t>
    </dgm:pt>
    <dgm:pt modelId="{C5A373DA-8EC5-4D7B-9B39-9AB07563A271}" type="sibTrans" cxnId="{49875B31-9EB6-4D45-902E-ACE6DFE670BD}">
      <dgm:prSet/>
      <dgm:spPr/>
      <dgm:t>
        <a:bodyPr/>
        <a:lstStyle/>
        <a:p>
          <a:endParaRPr lang="en-US"/>
        </a:p>
      </dgm:t>
    </dgm:pt>
    <dgm:pt modelId="{60AB3A79-0D02-4B23-AC27-E4EAC4B9533A}">
      <dgm:prSet/>
      <dgm:spPr/>
      <dgm:t>
        <a:bodyPr/>
        <a:lstStyle/>
        <a:p>
          <a:r>
            <a:rPr lang="tr-TR"/>
            <a:t>Yüz ifadesi</a:t>
          </a:r>
          <a:endParaRPr lang="en-US"/>
        </a:p>
      </dgm:t>
    </dgm:pt>
    <dgm:pt modelId="{699C42D9-851E-47B1-83B3-8E2F3775E56F}" type="parTrans" cxnId="{25CE02DF-D894-4480-8CDD-092490E18A0E}">
      <dgm:prSet/>
      <dgm:spPr/>
      <dgm:t>
        <a:bodyPr/>
        <a:lstStyle/>
        <a:p>
          <a:endParaRPr lang="en-US"/>
        </a:p>
      </dgm:t>
    </dgm:pt>
    <dgm:pt modelId="{48E845FD-C6CD-425A-BF14-BE352B8C91F7}" type="sibTrans" cxnId="{25CE02DF-D894-4480-8CDD-092490E18A0E}">
      <dgm:prSet/>
      <dgm:spPr/>
      <dgm:t>
        <a:bodyPr/>
        <a:lstStyle/>
        <a:p>
          <a:endParaRPr lang="en-US"/>
        </a:p>
      </dgm:t>
    </dgm:pt>
    <dgm:pt modelId="{C919DD64-E787-41B0-8902-BB03A0EF2248}">
      <dgm:prSet/>
      <dgm:spPr/>
      <dgm:t>
        <a:bodyPr/>
        <a:lstStyle/>
        <a:p>
          <a:r>
            <a:rPr lang="tr-TR"/>
            <a:t>Başın hareketleri</a:t>
          </a:r>
          <a:endParaRPr lang="en-US"/>
        </a:p>
      </dgm:t>
    </dgm:pt>
    <dgm:pt modelId="{367E7EBF-9363-4C0D-8234-396F1C2E8206}" type="parTrans" cxnId="{A331C668-EA82-4DCF-BF94-982920A176AE}">
      <dgm:prSet/>
      <dgm:spPr/>
      <dgm:t>
        <a:bodyPr/>
        <a:lstStyle/>
        <a:p>
          <a:endParaRPr lang="en-US"/>
        </a:p>
      </dgm:t>
    </dgm:pt>
    <dgm:pt modelId="{19672783-EA86-4530-BF21-4E55E5690713}" type="sibTrans" cxnId="{A331C668-EA82-4DCF-BF94-982920A176AE}">
      <dgm:prSet/>
      <dgm:spPr/>
      <dgm:t>
        <a:bodyPr/>
        <a:lstStyle/>
        <a:p>
          <a:endParaRPr lang="en-US"/>
        </a:p>
      </dgm:t>
    </dgm:pt>
    <dgm:pt modelId="{DAF20874-C962-4F8B-A1CA-F095C1135988}">
      <dgm:prSet/>
      <dgm:spPr/>
      <dgm:t>
        <a:bodyPr/>
        <a:lstStyle/>
        <a:p>
          <a:r>
            <a:rPr lang="tr-TR"/>
            <a:t>Beden duruşu</a:t>
          </a:r>
          <a:endParaRPr lang="en-US"/>
        </a:p>
      </dgm:t>
    </dgm:pt>
    <dgm:pt modelId="{BE128E07-1450-4087-B8BF-88FE9138FCE8}" type="parTrans" cxnId="{684213EA-A79C-48C2-BDA5-401E7A2A87F0}">
      <dgm:prSet/>
      <dgm:spPr/>
      <dgm:t>
        <a:bodyPr/>
        <a:lstStyle/>
        <a:p>
          <a:endParaRPr lang="en-US"/>
        </a:p>
      </dgm:t>
    </dgm:pt>
    <dgm:pt modelId="{99941141-0AC6-495A-88E0-F3F47C0B9BFD}" type="sibTrans" cxnId="{684213EA-A79C-48C2-BDA5-401E7A2A87F0}">
      <dgm:prSet/>
      <dgm:spPr/>
      <dgm:t>
        <a:bodyPr/>
        <a:lstStyle/>
        <a:p>
          <a:endParaRPr lang="en-US"/>
        </a:p>
      </dgm:t>
    </dgm:pt>
    <dgm:pt modelId="{82A72528-B69A-4499-A53A-8C96B1C3FE81}">
      <dgm:prSet/>
      <dgm:spPr/>
      <dgm:t>
        <a:bodyPr/>
        <a:lstStyle/>
        <a:p>
          <a:r>
            <a:rPr lang="tr-TR"/>
            <a:t>Dış görünüş</a:t>
          </a:r>
          <a:endParaRPr lang="en-US"/>
        </a:p>
      </dgm:t>
    </dgm:pt>
    <dgm:pt modelId="{1E1AF086-1162-4F5C-BF37-8A9B4BC83C67}" type="parTrans" cxnId="{E61038E1-B992-4A49-ACBC-C55BE8D835D2}">
      <dgm:prSet/>
      <dgm:spPr/>
      <dgm:t>
        <a:bodyPr/>
        <a:lstStyle/>
        <a:p>
          <a:endParaRPr lang="en-US"/>
        </a:p>
      </dgm:t>
    </dgm:pt>
    <dgm:pt modelId="{4E653135-6A0D-4F6E-BC51-E5885A3ED5F8}" type="sibTrans" cxnId="{E61038E1-B992-4A49-ACBC-C55BE8D835D2}">
      <dgm:prSet/>
      <dgm:spPr/>
      <dgm:t>
        <a:bodyPr/>
        <a:lstStyle/>
        <a:p>
          <a:endParaRPr lang="en-US"/>
        </a:p>
      </dgm:t>
    </dgm:pt>
    <dgm:pt modelId="{6214A53E-D513-488D-87BA-1F24CDBAE2BB}">
      <dgm:prSet/>
      <dgm:spPr/>
      <dgm:t>
        <a:bodyPr/>
        <a:lstStyle/>
        <a:p>
          <a:r>
            <a:rPr lang="tr-TR"/>
            <a:t>Aksesuar</a:t>
          </a:r>
          <a:endParaRPr lang="en-US"/>
        </a:p>
      </dgm:t>
    </dgm:pt>
    <dgm:pt modelId="{C98A44A6-ED40-41FE-AEA7-0F83A417F35C}" type="parTrans" cxnId="{D3A0C2A5-2A9B-44C3-858F-0365F51A6032}">
      <dgm:prSet/>
      <dgm:spPr/>
      <dgm:t>
        <a:bodyPr/>
        <a:lstStyle/>
        <a:p>
          <a:endParaRPr lang="en-US"/>
        </a:p>
      </dgm:t>
    </dgm:pt>
    <dgm:pt modelId="{F560B25B-C343-41CE-A002-A227518D1492}" type="sibTrans" cxnId="{D3A0C2A5-2A9B-44C3-858F-0365F51A6032}">
      <dgm:prSet/>
      <dgm:spPr/>
      <dgm:t>
        <a:bodyPr/>
        <a:lstStyle/>
        <a:p>
          <a:endParaRPr lang="en-US"/>
        </a:p>
      </dgm:t>
    </dgm:pt>
    <dgm:pt modelId="{AC164D9E-1014-47B5-8E38-9A8870584D1F}" type="pres">
      <dgm:prSet presAssocID="{B1D0D608-A02B-42B4-8826-E60E13493DBD}" presName="linear" presStyleCnt="0">
        <dgm:presLayoutVars>
          <dgm:dir/>
          <dgm:animLvl val="lvl"/>
          <dgm:resizeHandles val="exact"/>
        </dgm:presLayoutVars>
      </dgm:prSet>
      <dgm:spPr/>
    </dgm:pt>
    <dgm:pt modelId="{EDC2355E-5CB8-4D5E-826E-06801527D3C5}" type="pres">
      <dgm:prSet presAssocID="{D7F2C861-AFC0-4C9A-BD6E-DCCCD850C705}" presName="parentLin" presStyleCnt="0"/>
      <dgm:spPr/>
    </dgm:pt>
    <dgm:pt modelId="{F404DFEE-694E-4AEF-BFA3-EC3A24718EE1}" type="pres">
      <dgm:prSet presAssocID="{D7F2C861-AFC0-4C9A-BD6E-DCCCD850C705}" presName="parentLeftMargin" presStyleLbl="node1" presStyleIdx="0" presStyleCnt="6"/>
      <dgm:spPr/>
    </dgm:pt>
    <dgm:pt modelId="{5D6FCF90-97A8-4BEE-A522-0629A9141249}" type="pres">
      <dgm:prSet presAssocID="{D7F2C861-AFC0-4C9A-BD6E-DCCCD850C705}" presName="parentText" presStyleLbl="node1" presStyleIdx="0" presStyleCnt="6">
        <dgm:presLayoutVars>
          <dgm:chMax val="0"/>
          <dgm:bulletEnabled val="1"/>
        </dgm:presLayoutVars>
      </dgm:prSet>
      <dgm:spPr/>
    </dgm:pt>
    <dgm:pt modelId="{43079CB8-FD85-49CD-88D9-B9177373E40E}" type="pres">
      <dgm:prSet presAssocID="{D7F2C861-AFC0-4C9A-BD6E-DCCCD850C705}" presName="negativeSpace" presStyleCnt="0"/>
      <dgm:spPr/>
    </dgm:pt>
    <dgm:pt modelId="{052B210A-93CB-439F-91E2-690D216C872B}" type="pres">
      <dgm:prSet presAssocID="{D7F2C861-AFC0-4C9A-BD6E-DCCCD850C705}" presName="childText" presStyleLbl="conFgAcc1" presStyleIdx="0" presStyleCnt="6">
        <dgm:presLayoutVars>
          <dgm:bulletEnabled val="1"/>
        </dgm:presLayoutVars>
      </dgm:prSet>
      <dgm:spPr/>
    </dgm:pt>
    <dgm:pt modelId="{678A50AA-EFD6-4F58-BF32-AD368107F189}" type="pres">
      <dgm:prSet presAssocID="{C5A373DA-8EC5-4D7B-9B39-9AB07563A271}" presName="spaceBetweenRectangles" presStyleCnt="0"/>
      <dgm:spPr/>
    </dgm:pt>
    <dgm:pt modelId="{23D6F833-04C4-488D-9C69-1FEDF39E9638}" type="pres">
      <dgm:prSet presAssocID="{60AB3A79-0D02-4B23-AC27-E4EAC4B9533A}" presName="parentLin" presStyleCnt="0"/>
      <dgm:spPr/>
    </dgm:pt>
    <dgm:pt modelId="{2CD929D8-10FB-4949-83D8-614637DB1D41}" type="pres">
      <dgm:prSet presAssocID="{60AB3A79-0D02-4B23-AC27-E4EAC4B9533A}" presName="parentLeftMargin" presStyleLbl="node1" presStyleIdx="0" presStyleCnt="6"/>
      <dgm:spPr/>
    </dgm:pt>
    <dgm:pt modelId="{68C5CD8C-B3D3-4393-8D27-32248ED20CD3}" type="pres">
      <dgm:prSet presAssocID="{60AB3A79-0D02-4B23-AC27-E4EAC4B9533A}" presName="parentText" presStyleLbl="node1" presStyleIdx="1" presStyleCnt="6">
        <dgm:presLayoutVars>
          <dgm:chMax val="0"/>
          <dgm:bulletEnabled val="1"/>
        </dgm:presLayoutVars>
      </dgm:prSet>
      <dgm:spPr/>
    </dgm:pt>
    <dgm:pt modelId="{AE8CB7A5-2D6B-4D9D-A375-E1FAA2047317}" type="pres">
      <dgm:prSet presAssocID="{60AB3A79-0D02-4B23-AC27-E4EAC4B9533A}" presName="negativeSpace" presStyleCnt="0"/>
      <dgm:spPr/>
    </dgm:pt>
    <dgm:pt modelId="{4CD517E0-9C89-49C5-934D-44E3240C9A87}" type="pres">
      <dgm:prSet presAssocID="{60AB3A79-0D02-4B23-AC27-E4EAC4B9533A}" presName="childText" presStyleLbl="conFgAcc1" presStyleIdx="1" presStyleCnt="6">
        <dgm:presLayoutVars>
          <dgm:bulletEnabled val="1"/>
        </dgm:presLayoutVars>
      </dgm:prSet>
      <dgm:spPr/>
    </dgm:pt>
    <dgm:pt modelId="{F60CE62C-0E49-47E7-A241-E5E9D7FBA9BF}" type="pres">
      <dgm:prSet presAssocID="{48E845FD-C6CD-425A-BF14-BE352B8C91F7}" presName="spaceBetweenRectangles" presStyleCnt="0"/>
      <dgm:spPr/>
    </dgm:pt>
    <dgm:pt modelId="{9B5E76B1-EF78-4C6F-8C99-697754817BCD}" type="pres">
      <dgm:prSet presAssocID="{C919DD64-E787-41B0-8902-BB03A0EF2248}" presName="parentLin" presStyleCnt="0"/>
      <dgm:spPr/>
    </dgm:pt>
    <dgm:pt modelId="{7AA86300-F672-48BF-9930-26A5B5ECC3EB}" type="pres">
      <dgm:prSet presAssocID="{C919DD64-E787-41B0-8902-BB03A0EF2248}" presName="parentLeftMargin" presStyleLbl="node1" presStyleIdx="1" presStyleCnt="6"/>
      <dgm:spPr/>
    </dgm:pt>
    <dgm:pt modelId="{A9666B37-CB68-46D0-9385-432394124415}" type="pres">
      <dgm:prSet presAssocID="{C919DD64-E787-41B0-8902-BB03A0EF2248}" presName="parentText" presStyleLbl="node1" presStyleIdx="2" presStyleCnt="6">
        <dgm:presLayoutVars>
          <dgm:chMax val="0"/>
          <dgm:bulletEnabled val="1"/>
        </dgm:presLayoutVars>
      </dgm:prSet>
      <dgm:spPr/>
    </dgm:pt>
    <dgm:pt modelId="{001549A3-0B8A-4EE9-BF97-7124533C0BC8}" type="pres">
      <dgm:prSet presAssocID="{C919DD64-E787-41B0-8902-BB03A0EF2248}" presName="negativeSpace" presStyleCnt="0"/>
      <dgm:spPr/>
    </dgm:pt>
    <dgm:pt modelId="{6D1A8CDC-AD59-47EA-9DEC-603D6974CFBD}" type="pres">
      <dgm:prSet presAssocID="{C919DD64-E787-41B0-8902-BB03A0EF2248}" presName="childText" presStyleLbl="conFgAcc1" presStyleIdx="2" presStyleCnt="6">
        <dgm:presLayoutVars>
          <dgm:bulletEnabled val="1"/>
        </dgm:presLayoutVars>
      </dgm:prSet>
      <dgm:spPr/>
    </dgm:pt>
    <dgm:pt modelId="{088C27A9-7FF6-44FD-AE2E-FD8E083A9101}" type="pres">
      <dgm:prSet presAssocID="{19672783-EA86-4530-BF21-4E55E5690713}" presName="spaceBetweenRectangles" presStyleCnt="0"/>
      <dgm:spPr/>
    </dgm:pt>
    <dgm:pt modelId="{068A9405-D6E1-45B6-AF52-598EAFE44BDF}" type="pres">
      <dgm:prSet presAssocID="{DAF20874-C962-4F8B-A1CA-F095C1135988}" presName="parentLin" presStyleCnt="0"/>
      <dgm:spPr/>
    </dgm:pt>
    <dgm:pt modelId="{FE72B19F-85E8-4A33-9138-63FDEC641B2D}" type="pres">
      <dgm:prSet presAssocID="{DAF20874-C962-4F8B-A1CA-F095C1135988}" presName="parentLeftMargin" presStyleLbl="node1" presStyleIdx="2" presStyleCnt="6"/>
      <dgm:spPr/>
    </dgm:pt>
    <dgm:pt modelId="{12F734A9-BFB7-4EC7-A225-7903CC607B3B}" type="pres">
      <dgm:prSet presAssocID="{DAF20874-C962-4F8B-A1CA-F095C1135988}" presName="parentText" presStyleLbl="node1" presStyleIdx="3" presStyleCnt="6">
        <dgm:presLayoutVars>
          <dgm:chMax val="0"/>
          <dgm:bulletEnabled val="1"/>
        </dgm:presLayoutVars>
      </dgm:prSet>
      <dgm:spPr/>
    </dgm:pt>
    <dgm:pt modelId="{127577F0-CEA6-445B-9F24-8A8FC194F254}" type="pres">
      <dgm:prSet presAssocID="{DAF20874-C962-4F8B-A1CA-F095C1135988}" presName="negativeSpace" presStyleCnt="0"/>
      <dgm:spPr/>
    </dgm:pt>
    <dgm:pt modelId="{EE3A19DE-72D8-4E5B-9247-1CFB263582E4}" type="pres">
      <dgm:prSet presAssocID="{DAF20874-C962-4F8B-A1CA-F095C1135988}" presName="childText" presStyleLbl="conFgAcc1" presStyleIdx="3" presStyleCnt="6">
        <dgm:presLayoutVars>
          <dgm:bulletEnabled val="1"/>
        </dgm:presLayoutVars>
      </dgm:prSet>
      <dgm:spPr/>
    </dgm:pt>
    <dgm:pt modelId="{A03D5066-08ED-43F6-B76D-E071062CBE78}" type="pres">
      <dgm:prSet presAssocID="{99941141-0AC6-495A-88E0-F3F47C0B9BFD}" presName="spaceBetweenRectangles" presStyleCnt="0"/>
      <dgm:spPr/>
    </dgm:pt>
    <dgm:pt modelId="{24BE8CF5-1304-482C-902D-1C5090F75F29}" type="pres">
      <dgm:prSet presAssocID="{82A72528-B69A-4499-A53A-8C96B1C3FE81}" presName="parentLin" presStyleCnt="0"/>
      <dgm:spPr/>
    </dgm:pt>
    <dgm:pt modelId="{1C768E7E-F43E-4CC3-B543-17709660E81A}" type="pres">
      <dgm:prSet presAssocID="{82A72528-B69A-4499-A53A-8C96B1C3FE81}" presName="parentLeftMargin" presStyleLbl="node1" presStyleIdx="3" presStyleCnt="6"/>
      <dgm:spPr/>
    </dgm:pt>
    <dgm:pt modelId="{C37D4AD9-34FE-473F-BAFB-1CED7B35DB6B}" type="pres">
      <dgm:prSet presAssocID="{82A72528-B69A-4499-A53A-8C96B1C3FE81}" presName="parentText" presStyleLbl="node1" presStyleIdx="4" presStyleCnt="6">
        <dgm:presLayoutVars>
          <dgm:chMax val="0"/>
          <dgm:bulletEnabled val="1"/>
        </dgm:presLayoutVars>
      </dgm:prSet>
      <dgm:spPr/>
    </dgm:pt>
    <dgm:pt modelId="{55646391-B956-4A97-9E4B-0B3331AA7541}" type="pres">
      <dgm:prSet presAssocID="{82A72528-B69A-4499-A53A-8C96B1C3FE81}" presName="negativeSpace" presStyleCnt="0"/>
      <dgm:spPr/>
    </dgm:pt>
    <dgm:pt modelId="{F6275D2B-13A0-4E06-B2F2-6C60B022F45C}" type="pres">
      <dgm:prSet presAssocID="{82A72528-B69A-4499-A53A-8C96B1C3FE81}" presName="childText" presStyleLbl="conFgAcc1" presStyleIdx="4" presStyleCnt="6">
        <dgm:presLayoutVars>
          <dgm:bulletEnabled val="1"/>
        </dgm:presLayoutVars>
      </dgm:prSet>
      <dgm:spPr/>
    </dgm:pt>
    <dgm:pt modelId="{1FA9942A-210B-441A-9608-E0AF797D9098}" type="pres">
      <dgm:prSet presAssocID="{4E653135-6A0D-4F6E-BC51-E5885A3ED5F8}" presName="spaceBetweenRectangles" presStyleCnt="0"/>
      <dgm:spPr/>
    </dgm:pt>
    <dgm:pt modelId="{1F8E7950-270E-4B0C-A9F6-6058BD714403}" type="pres">
      <dgm:prSet presAssocID="{6214A53E-D513-488D-87BA-1F24CDBAE2BB}" presName="parentLin" presStyleCnt="0"/>
      <dgm:spPr/>
    </dgm:pt>
    <dgm:pt modelId="{089A668D-A62B-49BC-AD7B-DF765E33252A}" type="pres">
      <dgm:prSet presAssocID="{6214A53E-D513-488D-87BA-1F24CDBAE2BB}" presName="parentLeftMargin" presStyleLbl="node1" presStyleIdx="4" presStyleCnt="6"/>
      <dgm:spPr/>
    </dgm:pt>
    <dgm:pt modelId="{C27B7233-CAFF-4ADA-8101-A0F8770D5059}" type="pres">
      <dgm:prSet presAssocID="{6214A53E-D513-488D-87BA-1F24CDBAE2BB}" presName="parentText" presStyleLbl="node1" presStyleIdx="5" presStyleCnt="6">
        <dgm:presLayoutVars>
          <dgm:chMax val="0"/>
          <dgm:bulletEnabled val="1"/>
        </dgm:presLayoutVars>
      </dgm:prSet>
      <dgm:spPr/>
    </dgm:pt>
    <dgm:pt modelId="{E555D5A5-F51F-4AFB-8AC7-4C4C63603DA0}" type="pres">
      <dgm:prSet presAssocID="{6214A53E-D513-488D-87BA-1F24CDBAE2BB}" presName="negativeSpace" presStyleCnt="0"/>
      <dgm:spPr/>
    </dgm:pt>
    <dgm:pt modelId="{0F5ECCDB-FCB6-4145-9F5F-8DA313DB5DEE}" type="pres">
      <dgm:prSet presAssocID="{6214A53E-D513-488D-87BA-1F24CDBAE2BB}" presName="childText" presStyleLbl="conFgAcc1" presStyleIdx="5" presStyleCnt="6">
        <dgm:presLayoutVars>
          <dgm:bulletEnabled val="1"/>
        </dgm:presLayoutVars>
      </dgm:prSet>
      <dgm:spPr/>
    </dgm:pt>
  </dgm:ptLst>
  <dgm:cxnLst>
    <dgm:cxn modelId="{61CBE30B-7BD7-46AB-AED6-6F0FD45D7C9B}" type="presOf" srcId="{60AB3A79-0D02-4B23-AC27-E4EAC4B9533A}" destId="{2CD929D8-10FB-4949-83D8-614637DB1D41}" srcOrd="0" destOrd="0" presId="urn:microsoft.com/office/officeart/2005/8/layout/list1"/>
    <dgm:cxn modelId="{21B21818-7763-456B-9CC1-872386C66B0F}" type="presOf" srcId="{D7F2C861-AFC0-4C9A-BD6E-DCCCD850C705}" destId="{F404DFEE-694E-4AEF-BFA3-EC3A24718EE1}" srcOrd="0" destOrd="0" presId="urn:microsoft.com/office/officeart/2005/8/layout/list1"/>
    <dgm:cxn modelId="{66215E20-A8AB-49FE-A1D2-4E5461286A4B}" type="presOf" srcId="{D7F2C861-AFC0-4C9A-BD6E-DCCCD850C705}" destId="{5D6FCF90-97A8-4BEE-A522-0629A9141249}" srcOrd="1" destOrd="0" presId="urn:microsoft.com/office/officeart/2005/8/layout/list1"/>
    <dgm:cxn modelId="{E64A6025-A0C9-46A7-BBC5-9E5AC862B9E1}" type="presOf" srcId="{C919DD64-E787-41B0-8902-BB03A0EF2248}" destId="{7AA86300-F672-48BF-9930-26A5B5ECC3EB}" srcOrd="0" destOrd="0" presId="urn:microsoft.com/office/officeart/2005/8/layout/list1"/>
    <dgm:cxn modelId="{BEE5222F-0D4C-42A2-982A-210BE29C49FE}" type="presOf" srcId="{6214A53E-D513-488D-87BA-1F24CDBAE2BB}" destId="{C27B7233-CAFF-4ADA-8101-A0F8770D5059}" srcOrd="1" destOrd="0" presId="urn:microsoft.com/office/officeart/2005/8/layout/list1"/>
    <dgm:cxn modelId="{49875B31-9EB6-4D45-902E-ACE6DFE670BD}" srcId="{B1D0D608-A02B-42B4-8826-E60E13493DBD}" destId="{D7F2C861-AFC0-4C9A-BD6E-DCCCD850C705}" srcOrd="0" destOrd="0" parTransId="{F77927F6-DF6A-417E-9414-553C70FB5743}" sibTransId="{C5A373DA-8EC5-4D7B-9B39-9AB07563A271}"/>
    <dgm:cxn modelId="{C43A9266-7A62-40CB-B5A7-28FE07775A89}" type="presOf" srcId="{DAF20874-C962-4F8B-A1CA-F095C1135988}" destId="{FE72B19F-85E8-4A33-9138-63FDEC641B2D}" srcOrd="0" destOrd="0" presId="urn:microsoft.com/office/officeart/2005/8/layout/list1"/>
    <dgm:cxn modelId="{9CBF4767-3BFA-4165-B6B3-98F0A84A1228}" type="presOf" srcId="{DAF20874-C962-4F8B-A1CA-F095C1135988}" destId="{12F734A9-BFB7-4EC7-A225-7903CC607B3B}" srcOrd="1" destOrd="0" presId="urn:microsoft.com/office/officeart/2005/8/layout/list1"/>
    <dgm:cxn modelId="{A331C668-EA82-4DCF-BF94-982920A176AE}" srcId="{B1D0D608-A02B-42B4-8826-E60E13493DBD}" destId="{C919DD64-E787-41B0-8902-BB03A0EF2248}" srcOrd="2" destOrd="0" parTransId="{367E7EBF-9363-4C0D-8234-396F1C2E8206}" sibTransId="{19672783-EA86-4530-BF21-4E55E5690713}"/>
    <dgm:cxn modelId="{EB08176F-3261-4EE5-9C72-3E8868927843}" type="presOf" srcId="{B1D0D608-A02B-42B4-8826-E60E13493DBD}" destId="{AC164D9E-1014-47B5-8E38-9A8870584D1F}" srcOrd="0" destOrd="0" presId="urn:microsoft.com/office/officeart/2005/8/layout/list1"/>
    <dgm:cxn modelId="{0EFE5874-6EAA-4D41-89E2-8A5F2C2648CD}" type="presOf" srcId="{82A72528-B69A-4499-A53A-8C96B1C3FE81}" destId="{1C768E7E-F43E-4CC3-B543-17709660E81A}" srcOrd="0" destOrd="0" presId="urn:microsoft.com/office/officeart/2005/8/layout/list1"/>
    <dgm:cxn modelId="{D3A0C2A5-2A9B-44C3-858F-0365F51A6032}" srcId="{B1D0D608-A02B-42B4-8826-E60E13493DBD}" destId="{6214A53E-D513-488D-87BA-1F24CDBAE2BB}" srcOrd="5" destOrd="0" parTransId="{C98A44A6-ED40-41FE-AEA7-0F83A417F35C}" sibTransId="{F560B25B-C343-41CE-A002-A227518D1492}"/>
    <dgm:cxn modelId="{0565D3A6-9030-4622-B3F9-0C0EE1AD25ED}" type="presOf" srcId="{C919DD64-E787-41B0-8902-BB03A0EF2248}" destId="{A9666B37-CB68-46D0-9385-432394124415}" srcOrd="1" destOrd="0" presId="urn:microsoft.com/office/officeart/2005/8/layout/list1"/>
    <dgm:cxn modelId="{62C0AAB9-2486-4214-AFF9-42475265E7E2}" type="presOf" srcId="{82A72528-B69A-4499-A53A-8C96B1C3FE81}" destId="{C37D4AD9-34FE-473F-BAFB-1CED7B35DB6B}" srcOrd="1" destOrd="0" presId="urn:microsoft.com/office/officeart/2005/8/layout/list1"/>
    <dgm:cxn modelId="{87B937C2-0CFA-4A35-9400-6CEC3EF4232D}" type="presOf" srcId="{60AB3A79-0D02-4B23-AC27-E4EAC4B9533A}" destId="{68C5CD8C-B3D3-4393-8D27-32248ED20CD3}" srcOrd="1" destOrd="0" presId="urn:microsoft.com/office/officeart/2005/8/layout/list1"/>
    <dgm:cxn modelId="{25CE02DF-D894-4480-8CDD-092490E18A0E}" srcId="{B1D0D608-A02B-42B4-8826-E60E13493DBD}" destId="{60AB3A79-0D02-4B23-AC27-E4EAC4B9533A}" srcOrd="1" destOrd="0" parTransId="{699C42D9-851E-47B1-83B3-8E2F3775E56F}" sibTransId="{48E845FD-C6CD-425A-BF14-BE352B8C91F7}"/>
    <dgm:cxn modelId="{E61038E1-B992-4A49-ACBC-C55BE8D835D2}" srcId="{B1D0D608-A02B-42B4-8826-E60E13493DBD}" destId="{82A72528-B69A-4499-A53A-8C96B1C3FE81}" srcOrd="4" destOrd="0" parTransId="{1E1AF086-1162-4F5C-BF37-8A9B4BC83C67}" sibTransId="{4E653135-6A0D-4F6E-BC51-E5885A3ED5F8}"/>
    <dgm:cxn modelId="{684213EA-A79C-48C2-BDA5-401E7A2A87F0}" srcId="{B1D0D608-A02B-42B4-8826-E60E13493DBD}" destId="{DAF20874-C962-4F8B-A1CA-F095C1135988}" srcOrd="3" destOrd="0" parTransId="{BE128E07-1450-4087-B8BF-88FE9138FCE8}" sibTransId="{99941141-0AC6-495A-88E0-F3F47C0B9BFD}"/>
    <dgm:cxn modelId="{1E32EAEE-9980-4715-8D09-B5BAF258D244}" type="presOf" srcId="{6214A53E-D513-488D-87BA-1F24CDBAE2BB}" destId="{089A668D-A62B-49BC-AD7B-DF765E33252A}" srcOrd="0" destOrd="0" presId="urn:microsoft.com/office/officeart/2005/8/layout/list1"/>
    <dgm:cxn modelId="{048EE156-680A-436F-8B6B-3BA736DCAFA0}" type="presParOf" srcId="{AC164D9E-1014-47B5-8E38-9A8870584D1F}" destId="{EDC2355E-5CB8-4D5E-826E-06801527D3C5}" srcOrd="0" destOrd="0" presId="urn:microsoft.com/office/officeart/2005/8/layout/list1"/>
    <dgm:cxn modelId="{A81320E6-B5CC-4C22-BC64-5ADE1A01A46F}" type="presParOf" srcId="{EDC2355E-5CB8-4D5E-826E-06801527D3C5}" destId="{F404DFEE-694E-4AEF-BFA3-EC3A24718EE1}" srcOrd="0" destOrd="0" presId="urn:microsoft.com/office/officeart/2005/8/layout/list1"/>
    <dgm:cxn modelId="{C22A80A6-EB63-4E7B-B6E9-CFBB046AC1E6}" type="presParOf" srcId="{EDC2355E-5CB8-4D5E-826E-06801527D3C5}" destId="{5D6FCF90-97A8-4BEE-A522-0629A9141249}" srcOrd="1" destOrd="0" presId="urn:microsoft.com/office/officeart/2005/8/layout/list1"/>
    <dgm:cxn modelId="{3E7BE26E-97AE-4086-8DCA-AEDD85A2980A}" type="presParOf" srcId="{AC164D9E-1014-47B5-8E38-9A8870584D1F}" destId="{43079CB8-FD85-49CD-88D9-B9177373E40E}" srcOrd="1" destOrd="0" presId="urn:microsoft.com/office/officeart/2005/8/layout/list1"/>
    <dgm:cxn modelId="{A31E48E5-DF1F-4BFF-85CD-F8624E3DBF67}" type="presParOf" srcId="{AC164D9E-1014-47B5-8E38-9A8870584D1F}" destId="{052B210A-93CB-439F-91E2-690D216C872B}" srcOrd="2" destOrd="0" presId="urn:microsoft.com/office/officeart/2005/8/layout/list1"/>
    <dgm:cxn modelId="{0054AE4D-9B6E-4911-AE88-27576AB41CA0}" type="presParOf" srcId="{AC164D9E-1014-47B5-8E38-9A8870584D1F}" destId="{678A50AA-EFD6-4F58-BF32-AD368107F189}" srcOrd="3" destOrd="0" presId="urn:microsoft.com/office/officeart/2005/8/layout/list1"/>
    <dgm:cxn modelId="{FE9B40B1-AA32-4997-874C-1E6CA8EB3D4B}" type="presParOf" srcId="{AC164D9E-1014-47B5-8E38-9A8870584D1F}" destId="{23D6F833-04C4-488D-9C69-1FEDF39E9638}" srcOrd="4" destOrd="0" presId="urn:microsoft.com/office/officeart/2005/8/layout/list1"/>
    <dgm:cxn modelId="{4A257F6E-3487-4C51-8E02-4E9A5A1F4BA4}" type="presParOf" srcId="{23D6F833-04C4-488D-9C69-1FEDF39E9638}" destId="{2CD929D8-10FB-4949-83D8-614637DB1D41}" srcOrd="0" destOrd="0" presId="urn:microsoft.com/office/officeart/2005/8/layout/list1"/>
    <dgm:cxn modelId="{D8237FA0-44BB-4E94-9BF9-E7961B7CCA34}" type="presParOf" srcId="{23D6F833-04C4-488D-9C69-1FEDF39E9638}" destId="{68C5CD8C-B3D3-4393-8D27-32248ED20CD3}" srcOrd="1" destOrd="0" presId="urn:microsoft.com/office/officeart/2005/8/layout/list1"/>
    <dgm:cxn modelId="{EB2D1379-E4CA-4FC0-8330-048D3563129A}" type="presParOf" srcId="{AC164D9E-1014-47B5-8E38-9A8870584D1F}" destId="{AE8CB7A5-2D6B-4D9D-A375-E1FAA2047317}" srcOrd="5" destOrd="0" presId="urn:microsoft.com/office/officeart/2005/8/layout/list1"/>
    <dgm:cxn modelId="{E9C4F62E-8D12-4FF8-B4FE-87AAD198B0BD}" type="presParOf" srcId="{AC164D9E-1014-47B5-8E38-9A8870584D1F}" destId="{4CD517E0-9C89-49C5-934D-44E3240C9A87}" srcOrd="6" destOrd="0" presId="urn:microsoft.com/office/officeart/2005/8/layout/list1"/>
    <dgm:cxn modelId="{2C7D0E52-51F3-4E05-A180-3E3506BA9B93}" type="presParOf" srcId="{AC164D9E-1014-47B5-8E38-9A8870584D1F}" destId="{F60CE62C-0E49-47E7-A241-E5E9D7FBA9BF}" srcOrd="7" destOrd="0" presId="urn:microsoft.com/office/officeart/2005/8/layout/list1"/>
    <dgm:cxn modelId="{52561255-625A-4DAF-99DB-D84A5624C66B}" type="presParOf" srcId="{AC164D9E-1014-47B5-8E38-9A8870584D1F}" destId="{9B5E76B1-EF78-4C6F-8C99-697754817BCD}" srcOrd="8" destOrd="0" presId="urn:microsoft.com/office/officeart/2005/8/layout/list1"/>
    <dgm:cxn modelId="{1C6867B7-FA54-412E-A06C-180EAB0444BD}" type="presParOf" srcId="{9B5E76B1-EF78-4C6F-8C99-697754817BCD}" destId="{7AA86300-F672-48BF-9930-26A5B5ECC3EB}" srcOrd="0" destOrd="0" presId="urn:microsoft.com/office/officeart/2005/8/layout/list1"/>
    <dgm:cxn modelId="{3DE9DDA7-117E-4D2D-96D2-22452701C20A}" type="presParOf" srcId="{9B5E76B1-EF78-4C6F-8C99-697754817BCD}" destId="{A9666B37-CB68-46D0-9385-432394124415}" srcOrd="1" destOrd="0" presId="urn:microsoft.com/office/officeart/2005/8/layout/list1"/>
    <dgm:cxn modelId="{61DB0EFF-947C-43A4-BF31-4C21FF8BD7B6}" type="presParOf" srcId="{AC164D9E-1014-47B5-8E38-9A8870584D1F}" destId="{001549A3-0B8A-4EE9-BF97-7124533C0BC8}" srcOrd="9" destOrd="0" presId="urn:microsoft.com/office/officeart/2005/8/layout/list1"/>
    <dgm:cxn modelId="{D0568C27-DE43-4F44-A498-91D034A4F400}" type="presParOf" srcId="{AC164D9E-1014-47B5-8E38-9A8870584D1F}" destId="{6D1A8CDC-AD59-47EA-9DEC-603D6974CFBD}" srcOrd="10" destOrd="0" presId="urn:microsoft.com/office/officeart/2005/8/layout/list1"/>
    <dgm:cxn modelId="{0422007E-5D33-4E59-B1D2-E193DEAEB2FE}" type="presParOf" srcId="{AC164D9E-1014-47B5-8E38-9A8870584D1F}" destId="{088C27A9-7FF6-44FD-AE2E-FD8E083A9101}" srcOrd="11" destOrd="0" presId="urn:microsoft.com/office/officeart/2005/8/layout/list1"/>
    <dgm:cxn modelId="{3A82C596-8204-4825-9E7E-CE632FD9DECE}" type="presParOf" srcId="{AC164D9E-1014-47B5-8E38-9A8870584D1F}" destId="{068A9405-D6E1-45B6-AF52-598EAFE44BDF}" srcOrd="12" destOrd="0" presId="urn:microsoft.com/office/officeart/2005/8/layout/list1"/>
    <dgm:cxn modelId="{C4685D24-DA32-4E1E-B884-2FCD4D2F3EA6}" type="presParOf" srcId="{068A9405-D6E1-45B6-AF52-598EAFE44BDF}" destId="{FE72B19F-85E8-4A33-9138-63FDEC641B2D}" srcOrd="0" destOrd="0" presId="urn:microsoft.com/office/officeart/2005/8/layout/list1"/>
    <dgm:cxn modelId="{A7A669A5-ADAF-46D2-8080-1C547FAF3FC8}" type="presParOf" srcId="{068A9405-D6E1-45B6-AF52-598EAFE44BDF}" destId="{12F734A9-BFB7-4EC7-A225-7903CC607B3B}" srcOrd="1" destOrd="0" presId="urn:microsoft.com/office/officeart/2005/8/layout/list1"/>
    <dgm:cxn modelId="{86A28164-9E33-42C9-8794-CC5FE8246B17}" type="presParOf" srcId="{AC164D9E-1014-47B5-8E38-9A8870584D1F}" destId="{127577F0-CEA6-445B-9F24-8A8FC194F254}" srcOrd="13" destOrd="0" presId="urn:microsoft.com/office/officeart/2005/8/layout/list1"/>
    <dgm:cxn modelId="{1EE76F43-94BE-4159-B559-6DBA9F2042A8}" type="presParOf" srcId="{AC164D9E-1014-47B5-8E38-9A8870584D1F}" destId="{EE3A19DE-72D8-4E5B-9247-1CFB263582E4}" srcOrd="14" destOrd="0" presId="urn:microsoft.com/office/officeart/2005/8/layout/list1"/>
    <dgm:cxn modelId="{CFC5409A-CABF-4500-9A6F-B4A9F61D15BF}" type="presParOf" srcId="{AC164D9E-1014-47B5-8E38-9A8870584D1F}" destId="{A03D5066-08ED-43F6-B76D-E071062CBE78}" srcOrd="15" destOrd="0" presId="urn:microsoft.com/office/officeart/2005/8/layout/list1"/>
    <dgm:cxn modelId="{ED5D0C58-DD8E-4448-913C-0C95C79931E9}" type="presParOf" srcId="{AC164D9E-1014-47B5-8E38-9A8870584D1F}" destId="{24BE8CF5-1304-482C-902D-1C5090F75F29}" srcOrd="16" destOrd="0" presId="urn:microsoft.com/office/officeart/2005/8/layout/list1"/>
    <dgm:cxn modelId="{F6B31348-1539-45A0-956F-AA1221870330}" type="presParOf" srcId="{24BE8CF5-1304-482C-902D-1C5090F75F29}" destId="{1C768E7E-F43E-4CC3-B543-17709660E81A}" srcOrd="0" destOrd="0" presId="urn:microsoft.com/office/officeart/2005/8/layout/list1"/>
    <dgm:cxn modelId="{B97F63BE-4B14-4652-85F9-84A535471FC0}" type="presParOf" srcId="{24BE8CF5-1304-482C-902D-1C5090F75F29}" destId="{C37D4AD9-34FE-473F-BAFB-1CED7B35DB6B}" srcOrd="1" destOrd="0" presId="urn:microsoft.com/office/officeart/2005/8/layout/list1"/>
    <dgm:cxn modelId="{12BD8CA9-5960-44B7-95E3-1FAAD13069A4}" type="presParOf" srcId="{AC164D9E-1014-47B5-8E38-9A8870584D1F}" destId="{55646391-B956-4A97-9E4B-0B3331AA7541}" srcOrd="17" destOrd="0" presId="urn:microsoft.com/office/officeart/2005/8/layout/list1"/>
    <dgm:cxn modelId="{00D156A6-77DA-4870-9276-CF0D971FA695}" type="presParOf" srcId="{AC164D9E-1014-47B5-8E38-9A8870584D1F}" destId="{F6275D2B-13A0-4E06-B2F2-6C60B022F45C}" srcOrd="18" destOrd="0" presId="urn:microsoft.com/office/officeart/2005/8/layout/list1"/>
    <dgm:cxn modelId="{42358B58-04D2-4F6D-BEC9-902296C8ACAC}" type="presParOf" srcId="{AC164D9E-1014-47B5-8E38-9A8870584D1F}" destId="{1FA9942A-210B-441A-9608-E0AF797D9098}" srcOrd="19" destOrd="0" presId="urn:microsoft.com/office/officeart/2005/8/layout/list1"/>
    <dgm:cxn modelId="{07B9958F-5C87-4228-8F9A-5281DADE02BD}" type="presParOf" srcId="{AC164D9E-1014-47B5-8E38-9A8870584D1F}" destId="{1F8E7950-270E-4B0C-A9F6-6058BD714403}" srcOrd="20" destOrd="0" presId="urn:microsoft.com/office/officeart/2005/8/layout/list1"/>
    <dgm:cxn modelId="{F1CA1D15-D07B-48EE-A9FE-A1E81BDDDF9D}" type="presParOf" srcId="{1F8E7950-270E-4B0C-A9F6-6058BD714403}" destId="{089A668D-A62B-49BC-AD7B-DF765E33252A}" srcOrd="0" destOrd="0" presId="urn:microsoft.com/office/officeart/2005/8/layout/list1"/>
    <dgm:cxn modelId="{5DB3B920-BB58-4388-BA61-D8FDB22F3A13}" type="presParOf" srcId="{1F8E7950-270E-4B0C-A9F6-6058BD714403}" destId="{C27B7233-CAFF-4ADA-8101-A0F8770D5059}" srcOrd="1" destOrd="0" presId="urn:microsoft.com/office/officeart/2005/8/layout/list1"/>
    <dgm:cxn modelId="{ED5B04B2-6EB9-4087-9585-ED8DEDF0CBEB}" type="presParOf" srcId="{AC164D9E-1014-47B5-8E38-9A8870584D1F}" destId="{E555D5A5-F51F-4AFB-8AC7-4C4C63603DA0}" srcOrd="21" destOrd="0" presId="urn:microsoft.com/office/officeart/2005/8/layout/list1"/>
    <dgm:cxn modelId="{86BA5EEA-78A7-4AE5-B189-EBA5882C6DF6}" type="presParOf" srcId="{AC164D9E-1014-47B5-8E38-9A8870584D1F}" destId="{0F5ECCDB-FCB6-4145-9F5F-8DA313DB5DEE}" srcOrd="2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ADADAE-3F86-41C0-8C82-3E8E592E49E0}">
      <dsp:nvSpPr>
        <dsp:cNvPr id="0" name=""/>
        <dsp:cNvSpPr/>
      </dsp:nvSpPr>
      <dsp:spPr>
        <a:xfrm>
          <a:off x="0" y="603"/>
          <a:ext cx="4947047" cy="1411623"/>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854160-6394-457E-81E2-264F195FCF9B}">
      <dsp:nvSpPr>
        <dsp:cNvPr id="0" name=""/>
        <dsp:cNvSpPr/>
      </dsp:nvSpPr>
      <dsp:spPr>
        <a:xfrm>
          <a:off x="427016" y="318218"/>
          <a:ext cx="776392" cy="77639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E2AD0DA-A91C-4D81-BD64-C8D952F92321}">
      <dsp:nvSpPr>
        <dsp:cNvPr id="0" name=""/>
        <dsp:cNvSpPr/>
      </dsp:nvSpPr>
      <dsp:spPr>
        <a:xfrm>
          <a:off x="1630424" y="603"/>
          <a:ext cx="3316622" cy="14116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97" tIns="149397" rIns="149397" bIns="149397" numCol="1" spcCol="1270" anchor="ctr" anchorCtr="0">
          <a:noAutofit/>
        </a:bodyPr>
        <a:lstStyle/>
        <a:p>
          <a:pPr marL="0" lvl="0" indent="0" algn="l" defTabSz="666750">
            <a:lnSpc>
              <a:spcPct val="90000"/>
            </a:lnSpc>
            <a:spcBef>
              <a:spcPct val="0"/>
            </a:spcBef>
            <a:spcAft>
              <a:spcPct val="35000"/>
            </a:spcAft>
            <a:buNone/>
          </a:pPr>
          <a:r>
            <a:rPr lang="tr-TR" sz="1500" kern="1200"/>
            <a:t>Bireysel yaşamdan toplum halinde yaşamaya yönelen eski insanlar, beden dilleriyle iletişimde belli bir aşamaya gelmişler ancak karşılıklı iletişimde, bir eksikliğin olduğunu saptamışlardır</a:t>
          </a:r>
          <a:endParaRPr lang="en-US" sz="1500" kern="1200"/>
        </a:p>
      </dsp:txBody>
      <dsp:txXfrm>
        <a:off x="1630424" y="603"/>
        <a:ext cx="3316622" cy="1411623"/>
      </dsp:txXfrm>
    </dsp:sp>
    <dsp:sp modelId="{0A0132AD-6571-4C9C-8179-1A7A878D88A3}">
      <dsp:nvSpPr>
        <dsp:cNvPr id="0" name=""/>
        <dsp:cNvSpPr/>
      </dsp:nvSpPr>
      <dsp:spPr>
        <a:xfrm>
          <a:off x="0" y="1765132"/>
          <a:ext cx="4947047" cy="1411623"/>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DE8F5BC-010E-40EC-95E4-7092BF87E06A}">
      <dsp:nvSpPr>
        <dsp:cNvPr id="0" name=""/>
        <dsp:cNvSpPr/>
      </dsp:nvSpPr>
      <dsp:spPr>
        <a:xfrm>
          <a:off x="427016" y="2082747"/>
          <a:ext cx="776392" cy="77639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2DF4A2C-E641-4510-9AB3-698764241D74}">
      <dsp:nvSpPr>
        <dsp:cNvPr id="0" name=""/>
        <dsp:cNvSpPr/>
      </dsp:nvSpPr>
      <dsp:spPr>
        <a:xfrm>
          <a:off x="1630424" y="1765132"/>
          <a:ext cx="3316622" cy="14116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97" tIns="149397" rIns="149397" bIns="149397" numCol="1" spcCol="1270" anchor="ctr" anchorCtr="0">
          <a:noAutofit/>
        </a:bodyPr>
        <a:lstStyle/>
        <a:p>
          <a:pPr marL="0" lvl="0" indent="0" algn="l" defTabSz="666750">
            <a:lnSpc>
              <a:spcPct val="90000"/>
            </a:lnSpc>
            <a:spcBef>
              <a:spcPct val="0"/>
            </a:spcBef>
            <a:spcAft>
              <a:spcPct val="35000"/>
            </a:spcAft>
            <a:buNone/>
          </a:pPr>
          <a:r>
            <a:rPr lang="tr-TR" sz="1500" kern="1200"/>
            <a:t>Zaman içinde aynı olgular için aynı sesleri çıkarmaya başlayınca o sözcük, gösterilen nesnenin, olayın, olgunun adı olmuştur</a:t>
          </a:r>
          <a:endParaRPr lang="en-US" sz="1500" kern="1200"/>
        </a:p>
      </dsp:txBody>
      <dsp:txXfrm>
        <a:off x="1630424" y="1765132"/>
        <a:ext cx="3316622" cy="1411623"/>
      </dsp:txXfrm>
    </dsp:sp>
    <dsp:sp modelId="{7699CC92-D746-4778-97EB-FB28CD8284C1}">
      <dsp:nvSpPr>
        <dsp:cNvPr id="0" name=""/>
        <dsp:cNvSpPr/>
      </dsp:nvSpPr>
      <dsp:spPr>
        <a:xfrm>
          <a:off x="0" y="3529661"/>
          <a:ext cx="4947047" cy="1411623"/>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F2D8FEC-A0AD-41E9-82E0-0F2DFE69D40B}">
      <dsp:nvSpPr>
        <dsp:cNvPr id="0" name=""/>
        <dsp:cNvSpPr/>
      </dsp:nvSpPr>
      <dsp:spPr>
        <a:xfrm>
          <a:off x="427016" y="3847276"/>
          <a:ext cx="776392" cy="77639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D5C7EB8-8F6F-4D5E-8AC3-7ABFDBB3F4D6}">
      <dsp:nvSpPr>
        <dsp:cNvPr id="0" name=""/>
        <dsp:cNvSpPr/>
      </dsp:nvSpPr>
      <dsp:spPr>
        <a:xfrm>
          <a:off x="1630424" y="3529661"/>
          <a:ext cx="3316622" cy="14116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97" tIns="149397" rIns="149397" bIns="149397" numCol="1" spcCol="1270" anchor="ctr" anchorCtr="0">
          <a:noAutofit/>
        </a:bodyPr>
        <a:lstStyle/>
        <a:p>
          <a:pPr marL="0" lvl="0" indent="0" algn="l" defTabSz="666750">
            <a:lnSpc>
              <a:spcPct val="90000"/>
            </a:lnSpc>
            <a:spcBef>
              <a:spcPct val="0"/>
            </a:spcBef>
            <a:spcAft>
              <a:spcPct val="35000"/>
            </a:spcAft>
            <a:buNone/>
          </a:pPr>
          <a:r>
            <a:rPr lang="tr-TR" sz="1500" kern="1200"/>
            <a:t>Bu sayede dil olarak tanımlanan iletişim aracı ortaya çımıştır</a:t>
          </a:r>
          <a:endParaRPr lang="en-US" sz="1500" kern="1200"/>
        </a:p>
      </dsp:txBody>
      <dsp:txXfrm>
        <a:off x="1630424" y="3529661"/>
        <a:ext cx="3316622" cy="14116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3EACA9-F81C-4340-BD4D-2CDB93AD6B0C}">
      <dsp:nvSpPr>
        <dsp:cNvPr id="0" name=""/>
        <dsp:cNvSpPr/>
      </dsp:nvSpPr>
      <dsp:spPr>
        <a:xfrm>
          <a:off x="0" y="16224"/>
          <a:ext cx="4231481" cy="159120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tr-TR" sz="2000" kern="1200"/>
            <a:t>Yapılan araştırmalara göre iletişimde sözcüklerin etkisinin %7-10, ses tonu ve konuşma biçiminin %30-35, beden dilinin etkisinin %55-60 olduğu saptanmıştır</a:t>
          </a:r>
          <a:endParaRPr lang="en-US" sz="2000" kern="1200"/>
        </a:p>
      </dsp:txBody>
      <dsp:txXfrm>
        <a:off x="77676" y="93900"/>
        <a:ext cx="4076129" cy="1435848"/>
      </dsp:txXfrm>
    </dsp:sp>
    <dsp:sp modelId="{FC332A14-E497-4EFE-A731-EE269DF39C9C}">
      <dsp:nvSpPr>
        <dsp:cNvPr id="0" name=""/>
        <dsp:cNvSpPr/>
      </dsp:nvSpPr>
      <dsp:spPr>
        <a:xfrm>
          <a:off x="0" y="1665024"/>
          <a:ext cx="4231481" cy="1591200"/>
        </a:xfrm>
        <a:prstGeom prst="roundRect">
          <a:avLst/>
        </a:prstGeom>
        <a:solidFill>
          <a:schemeClr val="accent2">
            <a:hueOff val="-661686"/>
            <a:satOff val="746"/>
            <a:lumOff val="176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tr-TR" sz="2000" kern="1200"/>
            <a:t>Gözle alınan mesaj %55-60</a:t>
          </a:r>
          <a:endParaRPr lang="en-US" sz="2000" kern="1200"/>
        </a:p>
      </dsp:txBody>
      <dsp:txXfrm>
        <a:off x="77676" y="1742700"/>
        <a:ext cx="4076129" cy="1435848"/>
      </dsp:txXfrm>
    </dsp:sp>
    <dsp:sp modelId="{7531DB68-C091-4DE3-A6A5-78AFC114E346}">
      <dsp:nvSpPr>
        <dsp:cNvPr id="0" name=""/>
        <dsp:cNvSpPr/>
      </dsp:nvSpPr>
      <dsp:spPr>
        <a:xfrm>
          <a:off x="0" y="3313824"/>
          <a:ext cx="4231481" cy="1591200"/>
        </a:xfrm>
        <a:prstGeom prst="roundRect">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tr-TR" sz="2000" kern="1200"/>
            <a:t>Kulakla (işiterek) alınan mesaj %30-35 olduğu saptanmıştır</a:t>
          </a:r>
          <a:endParaRPr lang="en-US" sz="2000" kern="1200"/>
        </a:p>
      </dsp:txBody>
      <dsp:txXfrm>
        <a:off x="77676" y="3391500"/>
        <a:ext cx="4076129" cy="14358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181874-CAEC-4F3A-B398-71733038C387}">
      <dsp:nvSpPr>
        <dsp:cNvPr id="0" name=""/>
        <dsp:cNvSpPr/>
      </dsp:nvSpPr>
      <dsp:spPr>
        <a:xfrm>
          <a:off x="0" y="2428310"/>
          <a:ext cx="4550113" cy="1593234"/>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100000"/>
            </a:lnSpc>
            <a:spcBef>
              <a:spcPct val="0"/>
            </a:spcBef>
            <a:spcAft>
              <a:spcPct val="35000"/>
            </a:spcAft>
            <a:buNone/>
          </a:pPr>
          <a:r>
            <a:rPr lang="tr-TR" sz="1700" kern="1200"/>
            <a:t>Kalıcı izlenimde söz ve ses unsurlarının yüzdesi artar. Gözle algıladığımız mesajın yüzdesi azalır. Bir süre sonra insanların bedensel mesajlarının etkisi ilk andaki yüksek etkisini yitirerek konuşulan konunun yani içeriğin etkisi artar</a:t>
          </a:r>
          <a:endParaRPr lang="en-US" sz="1700" kern="1200"/>
        </a:p>
      </dsp:txBody>
      <dsp:txXfrm>
        <a:off x="0" y="2428310"/>
        <a:ext cx="4550113" cy="1593234"/>
      </dsp:txXfrm>
    </dsp:sp>
    <dsp:sp modelId="{16DFDD28-E52B-4B03-94D6-4008C7B4115A}">
      <dsp:nvSpPr>
        <dsp:cNvPr id="0" name=""/>
        <dsp:cNvSpPr/>
      </dsp:nvSpPr>
      <dsp:spPr>
        <a:xfrm rot="10800000">
          <a:off x="0" y="1814"/>
          <a:ext cx="4550113" cy="2450395"/>
        </a:xfrm>
        <a:prstGeom prst="upArrowCallou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100000"/>
            </a:lnSpc>
            <a:spcBef>
              <a:spcPct val="0"/>
            </a:spcBef>
            <a:spcAft>
              <a:spcPct val="35000"/>
            </a:spcAft>
            <a:buNone/>
          </a:pPr>
          <a:r>
            <a:rPr lang="tr-TR" sz="1700" kern="1200" dirty="0"/>
            <a:t>Bedensel mesajların sonucunda üretilen ilk izlenim daha sonra ses tonu ve konuşmaların etkisiyle yerini belirli bir zaman sonra kalıcı izlenime bırakır</a:t>
          </a:r>
          <a:endParaRPr lang="en-US" sz="1700" kern="1200" dirty="0"/>
        </a:p>
      </dsp:txBody>
      <dsp:txXfrm rot="10800000">
        <a:off x="0" y="1814"/>
        <a:ext cx="4550113" cy="159219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F0C7B5-22F0-470A-A0B9-2A63FD55348E}">
      <dsp:nvSpPr>
        <dsp:cNvPr id="0" name=""/>
        <dsp:cNvSpPr/>
      </dsp:nvSpPr>
      <dsp:spPr>
        <a:xfrm>
          <a:off x="0" y="603"/>
          <a:ext cx="4947047" cy="1411623"/>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F0DC21D-8F05-47C7-8035-78E1D231C8F3}">
      <dsp:nvSpPr>
        <dsp:cNvPr id="0" name=""/>
        <dsp:cNvSpPr/>
      </dsp:nvSpPr>
      <dsp:spPr>
        <a:xfrm>
          <a:off x="427016" y="318218"/>
          <a:ext cx="776392" cy="77639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172E0C4-78D1-4948-8C5B-A7A51B66A93A}">
      <dsp:nvSpPr>
        <dsp:cNvPr id="0" name=""/>
        <dsp:cNvSpPr/>
      </dsp:nvSpPr>
      <dsp:spPr>
        <a:xfrm>
          <a:off x="1630424" y="603"/>
          <a:ext cx="3316622" cy="14116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97" tIns="149397" rIns="149397" bIns="149397" numCol="1" spcCol="1270" anchor="ctr" anchorCtr="0">
          <a:noAutofit/>
        </a:bodyPr>
        <a:lstStyle/>
        <a:p>
          <a:pPr marL="0" lvl="0" indent="0" algn="l" defTabSz="755650">
            <a:lnSpc>
              <a:spcPct val="90000"/>
            </a:lnSpc>
            <a:spcBef>
              <a:spcPct val="0"/>
            </a:spcBef>
            <a:spcAft>
              <a:spcPct val="35000"/>
            </a:spcAft>
            <a:buNone/>
          </a:pPr>
          <a:r>
            <a:rPr lang="tr-TR" sz="1700" kern="1200"/>
            <a:t>İletişimde çok aşırı ve çok hızlı konuşmaktan kaçınmak iyi bir izlenim bırakır</a:t>
          </a:r>
          <a:endParaRPr lang="en-US" sz="1700" kern="1200"/>
        </a:p>
      </dsp:txBody>
      <dsp:txXfrm>
        <a:off x="1630424" y="603"/>
        <a:ext cx="3316622" cy="1411623"/>
      </dsp:txXfrm>
    </dsp:sp>
    <dsp:sp modelId="{70DA1666-02E0-4D34-86EE-6E26DC763B67}">
      <dsp:nvSpPr>
        <dsp:cNvPr id="0" name=""/>
        <dsp:cNvSpPr/>
      </dsp:nvSpPr>
      <dsp:spPr>
        <a:xfrm>
          <a:off x="0" y="1765132"/>
          <a:ext cx="4947047" cy="1411623"/>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230AFF2-B2C4-43EA-BB89-0E89CD36388E}">
      <dsp:nvSpPr>
        <dsp:cNvPr id="0" name=""/>
        <dsp:cNvSpPr/>
      </dsp:nvSpPr>
      <dsp:spPr>
        <a:xfrm>
          <a:off x="427016" y="2082747"/>
          <a:ext cx="776392" cy="77639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CC9121D-67C6-440E-9FDE-A0F91211376B}">
      <dsp:nvSpPr>
        <dsp:cNvPr id="0" name=""/>
        <dsp:cNvSpPr/>
      </dsp:nvSpPr>
      <dsp:spPr>
        <a:xfrm>
          <a:off x="1630424" y="1765132"/>
          <a:ext cx="3316622" cy="14116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97" tIns="149397" rIns="149397" bIns="149397" numCol="1" spcCol="1270" anchor="ctr" anchorCtr="0">
          <a:noAutofit/>
        </a:bodyPr>
        <a:lstStyle/>
        <a:p>
          <a:pPr marL="0" lvl="0" indent="0" algn="l" defTabSz="755650">
            <a:lnSpc>
              <a:spcPct val="90000"/>
            </a:lnSpc>
            <a:spcBef>
              <a:spcPct val="0"/>
            </a:spcBef>
            <a:spcAft>
              <a:spcPct val="35000"/>
            </a:spcAft>
            <a:buNone/>
          </a:pPr>
          <a:r>
            <a:rPr lang="tr-TR" sz="1700" kern="1200"/>
            <a:t>Bir topluluk içinde sesin tonunun, yüksekliğinin, konuşma süresinin, şeklinin içinde bulunulan ortama göre ayarlanması önemli bir beceri gerektirir</a:t>
          </a:r>
          <a:endParaRPr lang="en-US" sz="1700" kern="1200"/>
        </a:p>
      </dsp:txBody>
      <dsp:txXfrm>
        <a:off x="1630424" y="1765132"/>
        <a:ext cx="3316622" cy="1411623"/>
      </dsp:txXfrm>
    </dsp:sp>
    <dsp:sp modelId="{AAF45E35-8940-4149-B52C-12C5ADF66788}">
      <dsp:nvSpPr>
        <dsp:cNvPr id="0" name=""/>
        <dsp:cNvSpPr/>
      </dsp:nvSpPr>
      <dsp:spPr>
        <a:xfrm>
          <a:off x="0" y="3529661"/>
          <a:ext cx="4947047" cy="1411623"/>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302C98F-2FF2-4647-9B8C-DF5EE3736FAD}">
      <dsp:nvSpPr>
        <dsp:cNvPr id="0" name=""/>
        <dsp:cNvSpPr/>
      </dsp:nvSpPr>
      <dsp:spPr>
        <a:xfrm>
          <a:off x="427016" y="3847276"/>
          <a:ext cx="776392" cy="77639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6B802A8-1557-43DD-A625-6A0BECFAC8AB}">
      <dsp:nvSpPr>
        <dsp:cNvPr id="0" name=""/>
        <dsp:cNvSpPr/>
      </dsp:nvSpPr>
      <dsp:spPr>
        <a:xfrm>
          <a:off x="1630424" y="3529661"/>
          <a:ext cx="3316622" cy="14116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97" tIns="149397" rIns="149397" bIns="149397" numCol="1" spcCol="1270" anchor="ctr" anchorCtr="0">
          <a:noAutofit/>
        </a:bodyPr>
        <a:lstStyle/>
        <a:p>
          <a:pPr marL="0" lvl="0" indent="0" algn="l" defTabSz="755650">
            <a:lnSpc>
              <a:spcPct val="90000"/>
            </a:lnSpc>
            <a:spcBef>
              <a:spcPct val="0"/>
            </a:spcBef>
            <a:spcAft>
              <a:spcPct val="35000"/>
            </a:spcAft>
            <a:buNone/>
          </a:pPr>
          <a:r>
            <a:rPr lang="tr-TR" sz="1700" kern="1200"/>
            <a:t>Baş, el, kol, ayak ve bedenin diğer bölümleriyle yapılan simge ve hareketlere sözsüz iletişim denilir</a:t>
          </a:r>
          <a:endParaRPr lang="en-US" sz="1700" kern="1200"/>
        </a:p>
      </dsp:txBody>
      <dsp:txXfrm>
        <a:off x="1630424" y="3529661"/>
        <a:ext cx="3316622" cy="141162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55BA9F-1DEC-47F1-8360-BEA5848DF4CB}">
      <dsp:nvSpPr>
        <dsp:cNvPr id="0" name=""/>
        <dsp:cNvSpPr/>
      </dsp:nvSpPr>
      <dsp:spPr>
        <a:xfrm>
          <a:off x="879325" y="2137"/>
          <a:ext cx="1085132" cy="1085132"/>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742A56-0EE2-4EC7-A827-F75E105C3283}">
      <dsp:nvSpPr>
        <dsp:cNvPr id="0" name=""/>
        <dsp:cNvSpPr/>
      </dsp:nvSpPr>
      <dsp:spPr>
        <a:xfrm>
          <a:off x="1110583" y="233395"/>
          <a:ext cx="622617" cy="62261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651B397-4B3D-4812-9B2A-01648E15A341}">
      <dsp:nvSpPr>
        <dsp:cNvPr id="0" name=""/>
        <dsp:cNvSpPr/>
      </dsp:nvSpPr>
      <dsp:spPr>
        <a:xfrm>
          <a:off x="532438" y="1425262"/>
          <a:ext cx="1778906" cy="12229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tr-TR" sz="1400" b="1" kern="1200" dirty="0"/>
            <a:t>Düşük omuzlar, yere çok bakma, ayakların kilitlenmesi kendine olan güvensizliği belirtir</a:t>
          </a:r>
          <a:endParaRPr lang="en-US" sz="1400" b="1" kern="1200" dirty="0"/>
        </a:p>
      </dsp:txBody>
      <dsp:txXfrm>
        <a:off x="532438" y="1425262"/>
        <a:ext cx="1778906" cy="1222998"/>
      </dsp:txXfrm>
    </dsp:sp>
    <dsp:sp modelId="{5C589B93-47B4-4375-971F-D293783D4239}">
      <dsp:nvSpPr>
        <dsp:cNvPr id="0" name=""/>
        <dsp:cNvSpPr/>
      </dsp:nvSpPr>
      <dsp:spPr>
        <a:xfrm>
          <a:off x="879325" y="3092987"/>
          <a:ext cx="1085132" cy="1085132"/>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C9F80AC-C304-4406-B224-D370EE931D46}">
      <dsp:nvSpPr>
        <dsp:cNvPr id="0" name=""/>
        <dsp:cNvSpPr/>
      </dsp:nvSpPr>
      <dsp:spPr>
        <a:xfrm>
          <a:off x="1110583" y="3324245"/>
          <a:ext cx="622617" cy="62261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E468AD0-7358-4B14-A6AE-7DED31AD2641}">
      <dsp:nvSpPr>
        <dsp:cNvPr id="0" name=""/>
        <dsp:cNvSpPr/>
      </dsp:nvSpPr>
      <dsp:spPr>
        <a:xfrm>
          <a:off x="532438" y="4516112"/>
          <a:ext cx="1778906" cy="12229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cap="all"/>
          </a:pPr>
          <a:r>
            <a:rPr lang="tr-TR" sz="1500" b="1" kern="1200" dirty="0"/>
            <a:t>Gözleri ışıl </a:t>
          </a:r>
          <a:r>
            <a:rPr lang="tr-TR" sz="1500" b="1" kern="1200" dirty="0" err="1"/>
            <a:t>ışıl</a:t>
          </a:r>
          <a:r>
            <a:rPr lang="tr-TR" sz="1500" b="1" kern="1200" dirty="0"/>
            <a:t> parlayan insan mutlu ve dengeli olduğunu gösterir</a:t>
          </a:r>
          <a:endParaRPr lang="en-US" sz="1500" b="1" kern="1200" dirty="0"/>
        </a:p>
      </dsp:txBody>
      <dsp:txXfrm>
        <a:off x="532438" y="4516112"/>
        <a:ext cx="1778906" cy="122299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8AB652-86DD-4C44-A010-9ADC4A72073F}">
      <dsp:nvSpPr>
        <dsp:cNvPr id="0" name=""/>
        <dsp:cNvSpPr/>
      </dsp:nvSpPr>
      <dsp:spPr>
        <a:xfrm>
          <a:off x="0" y="24887"/>
          <a:ext cx="4231481" cy="1577745"/>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tr-TR" sz="2400" kern="1200"/>
            <a:t>Alın ve kaşlar (kaşların yukarı kalkması hayır demek)</a:t>
          </a:r>
          <a:endParaRPr lang="en-US" sz="2400" kern="1200"/>
        </a:p>
      </dsp:txBody>
      <dsp:txXfrm>
        <a:off x="77019" y="101906"/>
        <a:ext cx="4077443" cy="1423707"/>
      </dsp:txXfrm>
    </dsp:sp>
    <dsp:sp modelId="{E74AF7C4-EB2B-45B5-A141-C40A0603B5BE}">
      <dsp:nvSpPr>
        <dsp:cNvPr id="0" name=""/>
        <dsp:cNvSpPr/>
      </dsp:nvSpPr>
      <dsp:spPr>
        <a:xfrm>
          <a:off x="0" y="1671752"/>
          <a:ext cx="4231481" cy="1577745"/>
        </a:xfrm>
        <a:prstGeom prst="roundRect">
          <a:avLst/>
        </a:prstGeom>
        <a:solidFill>
          <a:schemeClr val="accent2">
            <a:hueOff val="-661686"/>
            <a:satOff val="746"/>
            <a:lumOff val="176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tr-TR" sz="2400" kern="1200"/>
            <a:t>Gözler (gözlerin kısılması kuşkuyu ifade eder, bir şeyi hatırlamak isteyen sağ köşeye bakar)</a:t>
          </a:r>
          <a:endParaRPr lang="en-US" sz="2400" kern="1200"/>
        </a:p>
      </dsp:txBody>
      <dsp:txXfrm>
        <a:off x="77019" y="1748771"/>
        <a:ext cx="4077443" cy="1423707"/>
      </dsp:txXfrm>
    </dsp:sp>
    <dsp:sp modelId="{C22DEA0A-A0ED-41D3-9F5E-A9D519A96269}">
      <dsp:nvSpPr>
        <dsp:cNvPr id="0" name=""/>
        <dsp:cNvSpPr/>
      </dsp:nvSpPr>
      <dsp:spPr>
        <a:xfrm>
          <a:off x="0" y="3318617"/>
          <a:ext cx="4231481" cy="1577745"/>
        </a:xfrm>
        <a:prstGeom prst="roundRect">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tr-TR" sz="2400" kern="1200"/>
            <a:t>Ağız ve dudaklar (dudağı ısrmak, eyvah anlamına gelebilir)</a:t>
          </a:r>
          <a:endParaRPr lang="en-US" sz="2400" kern="1200"/>
        </a:p>
      </dsp:txBody>
      <dsp:txXfrm>
        <a:off x="77019" y="3395636"/>
        <a:ext cx="4077443" cy="142370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8CB8BD-F24C-4053-A3AF-8EEEDAD37265}">
      <dsp:nvSpPr>
        <dsp:cNvPr id="0" name=""/>
        <dsp:cNvSpPr/>
      </dsp:nvSpPr>
      <dsp:spPr>
        <a:xfrm>
          <a:off x="627117" y="1445728"/>
          <a:ext cx="1022625" cy="102262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5482EDD-4015-4AF4-B0D4-D8A9031D9A19}">
      <dsp:nvSpPr>
        <dsp:cNvPr id="0" name=""/>
        <dsp:cNvSpPr/>
      </dsp:nvSpPr>
      <dsp:spPr>
        <a:xfrm>
          <a:off x="2179" y="2776159"/>
          <a:ext cx="2272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44600">
            <a:lnSpc>
              <a:spcPct val="90000"/>
            </a:lnSpc>
            <a:spcBef>
              <a:spcPct val="0"/>
            </a:spcBef>
            <a:spcAft>
              <a:spcPct val="35000"/>
            </a:spcAft>
            <a:buNone/>
          </a:pPr>
          <a:r>
            <a:rPr lang="tr-TR" sz="2800" kern="1200"/>
            <a:t>Baş hareketleri </a:t>
          </a:r>
          <a:endParaRPr lang="en-US" sz="2800" kern="1200"/>
        </a:p>
      </dsp:txBody>
      <dsp:txXfrm>
        <a:off x="2179" y="2776159"/>
        <a:ext cx="2272500" cy="720000"/>
      </dsp:txXfrm>
    </dsp:sp>
    <dsp:sp modelId="{CBCD1277-1856-45BD-AD25-CDD2FE5E3884}">
      <dsp:nvSpPr>
        <dsp:cNvPr id="0" name=""/>
        <dsp:cNvSpPr/>
      </dsp:nvSpPr>
      <dsp:spPr>
        <a:xfrm>
          <a:off x="3297304" y="1445728"/>
          <a:ext cx="1022625" cy="102262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A109633-3754-4991-AE5B-FC9BB955D395}">
      <dsp:nvSpPr>
        <dsp:cNvPr id="0" name=""/>
        <dsp:cNvSpPr/>
      </dsp:nvSpPr>
      <dsp:spPr>
        <a:xfrm>
          <a:off x="2672367" y="2776159"/>
          <a:ext cx="2272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44600">
            <a:lnSpc>
              <a:spcPct val="90000"/>
            </a:lnSpc>
            <a:spcBef>
              <a:spcPct val="0"/>
            </a:spcBef>
            <a:spcAft>
              <a:spcPct val="35000"/>
            </a:spcAft>
            <a:buNone/>
          </a:pPr>
          <a:r>
            <a:rPr lang="tr-TR" sz="2800" kern="1200"/>
            <a:t>Eller ve parmaklar</a:t>
          </a:r>
          <a:endParaRPr lang="en-US" sz="2800" kern="1200"/>
        </a:p>
      </dsp:txBody>
      <dsp:txXfrm>
        <a:off x="2672367" y="2776159"/>
        <a:ext cx="2272500" cy="7200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2B210A-93CB-439F-91E2-690D216C872B}">
      <dsp:nvSpPr>
        <dsp:cNvPr id="0" name=""/>
        <dsp:cNvSpPr/>
      </dsp:nvSpPr>
      <dsp:spPr>
        <a:xfrm>
          <a:off x="0" y="325464"/>
          <a:ext cx="4231481" cy="453600"/>
        </a:xfrm>
        <a:prstGeom prst="rect">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6FCF90-97A8-4BEE-A522-0629A9141249}">
      <dsp:nvSpPr>
        <dsp:cNvPr id="0" name=""/>
        <dsp:cNvSpPr/>
      </dsp:nvSpPr>
      <dsp:spPr>
        <a:xfrm>
          <a:off x="211574" y="59784"/>
          <a:ext cx="2962036" cy="53136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958" tIns="0" rIns="111958" bIns="0" numCol="1" spcCol="1270" anchor="ctr" anchorCtr="0">
          <a:noAutofit/>
        </a:bodyPr>
        <a:lstStyle/>
        <a:p>
          <a:pPr marL="0" lvl="0" indent="0" algn="l" defTabSz="800100">
            <a:lnSpc>
              <a:spcPct val="90000"/>
            </a:lnSpc>
            <a:spcBef>
              <a:spcPct val="0"/>
            </a:spcBef>
            <a:spcAft>
              <a:spcPct val="35000"/>
            </a:spcAft>
            <a:buNone/>
          </a:pPr>
          <a:r>
            <a:rPr lang="tr-TR" sz="1800" kern="1200"/>
            <a:t>Göz ilişkisi</a:t>
          </a:r>
          <a:endParaRPr lang="en-US" sz="1800" kern="1200"/>
        </a:p>
      </dsp:txBody>
      <dsp:txXfrm>
        <a:off x="237513" y="85723"/>
        <a:ext cx="2910158" cy="479482"/>
      </dsp:txXfrm>
    </dsp:sp>
    <dsp:sp modelId="{4CD517E0-9C89-49C5-934D-44E3240C9A87}">
      <dsp:nvSpPr>
        <dsp:cNvPr id="0" name=""/>
        <dsp:cNvSpPr/>
      </dsp:nvSpPr>
      <dsp:spPr>
        <a:xfrm>
          <a:off x="0" y="1141944"/>
          <a:ext cx="4231481" cy="453600"/>
        </a:xfrm>
        <a:prstGeom prst="rect">
          <a:avLst/>
        </a:prstGeom>
        <a:solidFill>
          <a:schemeClr val="lt1">
            <a:alpha val="90000"/>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8C5CD8C-B3D3-4393-8D27-32248ED20CD3}">
      <dsp:nvSpPr>
        <dsp:cNvPr id="0" name=""/>
        <dsp:cNvSpPr/>
      </dsp:nvSpPr>
      <dsp:spPr>
        <a:xfrm>
          <a:off x="211574" y="876264"/>
          <a:ext cx="2962036" cy="531360"/>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958" tIns="0" rIns="111958" bIns="0" numCol="1" spcCol="1270" anchor="ctr" anchorCtr="0">
          <a:noAutofit/>
        </a:bodyPr>
        <a:lstStyle/>
        <a:p>
          <a:pPr marL="0" lvl="0" indent="0" algn="l" defTabSz="800100">
            <a:lnSpc>
              <a:spcPct val="90000"/>
            </a:lnSpc>
            <a:spcBef>
              <a:spcPct val="0"/>
            </a:spcBef>
            <a:spcAft>
              <a:spcPct val="35000"/>
            </a:spcAft>
            <a:buNone/>
          </a:pPr>
          <a:r>
            <a:rPr lang="tr-TR" sz="1800" kern="1200"/>
            <a:t>Yüz ifadesi</a:t>
          </a:r>
          <a:endParaRPr lang="en-US" sz="1800" kern="1200"/>
        </a:p>
      </dsp:txBody>
      <dsp:txXfrm>
        <a:off x="237513" y="902203"/>
        <a:ext cx="2910158" cy="479482"/>
      </dsp:txXfrm>
    </dsp:sp>
    <dsp:sp modelId="{6D1A8CDC-AD59-47EA-9DEC-603D6974CFBD}">
      <dsp:nvSpPr>
        <dsp:cNvPr id="0" name=""/>
        <dsp:cNvSpPr/>
      </dsp:nvSpPr>
      <dsp:spPr>
        <a:xfrm>
          <a:off x="0" y="1958424"/>
          <a:ext cx="4231481" cy="453600"/>
        </a:xfrm>
        <a:prstGeom prst="rect">
          <a:avLst/>
        </a:prstGeom>
        <a:solidFill>
          <a:schemeClr val="lt1">
            <a:alpha val="90000"/>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666B37-CB68-46D0-9385-432394124415}">
      <dsp:nvSpPr>
        <dsp:cNvPr id="0" name=""/>
        <dsp:cNvSpPr/>
      </dsp:nvSpPr>
      <dsp:spPr>
        <a:xfrm>
          <a:off x="211574" y="1692744"/>
          <a:ext cx="2962036" cy="531360"/>
        </a:xfrm>
        <a:prstGeom prst="round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958" tIns="0" rIns="111958" bIns="0" numCol="1" spcCol="1270" anchor="ctr" anchorCtr="0">
          <a:noAutofit/>
        </a:bodyPr>
        <a:lstStyle/>
        <a:p>
          <a:pPr marL="0" lvl="0" indent="0" algn="l" defTabSz="800100">
            <a:lnSpc>
              <a:spcPct val="90000"/>
            </a:lnSpc>
            <a:spcBef>
              <a:spcPct val="0"/>
            </a:spcBef>
            <a:spcAft>
              <a:spcPct val="35000"/>
            </a:spcAft>
            <a:buNone/>
          </a:pPr>
          <a:r>
            <a:rPr lang="tr-TR" sz="1800" kern="1200"/>
            <a:t>Başın hareketleri</a:t>
          </a:r>
          <a:endParaRPr lang="en-US" sz="1800" kern="1200"/>
        </a:p>
      </dsp:txBody>
      <dsp:txXfrm>
        <a:off x="237513" y="1718683"/>
        <a:ext cx="2910158" cy="479482"/>
      </dsp:txXfrm>
    </dsp:sp>
    <dsp:sp modelId="{EE3A19DE-72D8-4E5B-9247-1CFB263582E4}">
      <dsp:nvSpPr>
        <dsp:cNvPr id="0" name=""/>
        <dsp:cNvSpPr/>
      </dsp:nvSpPr>
      <dsp:spPr>
        <a:xfrm>
          <a:off x="0" y="2774905"/>
          <a:ext cx="4231481" cy="453600"/>
        </a:xfrm>
        <a:prstGeom prst="rect">
          <a:avLst/>
        </a:prstGeom>
        <a:solidFill>
          <a:schemeClr val="lt1">
            <a:alpha val="90000"/>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2F734A9-BFB7-4EC7-A225-7903CC607B3B}">
      <dsp:nvSpPr>
        <dsp:cNvPr id="0" name=""/>
        <dsp:cNvSpPr/>
      </dsp:nvSpPr>
      <dsp:spPr>
        <a:xfrm>
          <a:off x="211574" y="2509224"/>
          <a:ext cx="2962036" cy="531360"/>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958" tIns="0" rIns="111958" bIns="0" numCol="1" spcCol="1270" anchor="ctr" anchorCtr="0">
          <a:noAutofit/>
        </a:bodyPr>
        <a:lstStyle/>
        <a:p>
          <a:pPr marL="0" lvl="0" indent="0" algn="l" defTabSz="800100">
            <a:lnSpc>
              <a:spcPct val="90000"/>
            </a:lnSpc>
            <a:spcBef>
              <a:spcPct val="0"/>
            </a:spcBef>
            <a:spcAft>
              <a:spcPct val="35000"/>
            </a:spcAft>
            <a:buNone/>
          </a:pPr>
          <a:r>
            <a:rPr lang="tr-TR" sz="1800" kern="1200"/>
            <a:t>Beden duruşu</a:t>
          </a:r>
          <a:endParaRPr lang="en-US" sz="1800" kern="1200"/>
        </a:p>
      </dsp:txBody>
      <dsp:txXfrm>
        <a:off x="237513" y="2535163"/>
        <a:ext cx="2910158" cy="479482"/>
      </dsp:txXfrm>
    </dsp:sp>
    <dsp:sp modelId="{F6275D2B-13A0-4E06-B2F2-6C60B022F45C}">
      <dsp:nvSpPr>
        <dsp:cNvPr id="0" name=""/>
        <dsp:cNvSpPr/>
      </dsp:nvSpPr>
      <dsp:spPr>
        <a:xfrm>
          <a:off x="0" y="3591385"/>
          <a:ext cx="4231481" cy="453600"/>
        </a:xfrm>
        <a:prstGeom prst="rect">
          <a:avLst/>
        </a:prstGeom>
        <a:solidFill>
          <a:schemeClr val="lt1">
            <a:alpha val="90000"/>
            <a:hueOff val="0"/>
            <a:satOff val="0"/>
            <a:lumOff val="0"/>
            <a:alphaOff val="0"/>
          </a:schemeClr>
        </a:solidFill>
        <a:ln w="15875"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37D4AD9-34FE-473F-BAFB-1CED7B35DB6B}">
      <dsp:nvSpPr>
        <dsp:cNvPr id="0" name=""/>
        <dsp:cNvSpPr/>
      </dsp:nvSpPr>
      <dsp:spPr>
        <a:xfrm>
          <a:off x="211574" y="3325705"/>
          <a:ext cx="2962036" cy="531360"/>
        </a:xfrm>
        <a:prstGeom prst="round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958" tIns="0" rIns="111958" bIns="0" numCol="1" spcCol="1270" anchor="ctr" anchorCtr="0">
          <a:noAutofit/>
        </a:bodyPr>
        <a:lstStyle/>
        <a:p>
          <a:pPr marL="0" lvl="0" indent="0" algn="l" defTabSz="800100">
            <a:lnSpc>
              <a:spcPct val="90000"/>
            </a:lnSpc>
            <a:spcBef>
              <a:spcPct val="0"/>
            </a:spcBef>
            <a:spcAft>
              <a:spcPct val="35000"/>
            </a:spcAft>
            <a:buNone/>
          </a:pPr>
          <a:r>
            <a:rPr lang="tr-TR" sz="1800" kern="1200"/>
            <a:t>Dış görünüş</a:t>
          </a:r>
          <a:endParaRPr lang="en-US" sz="1800" kern="1200"/>
        </a:p>
      </dsp:txBody>
      <dsp:txXfrm>
        <a:off x="237513" y="3351644"/>
        <a:ext cx="2910158" cy="479482"/>
      </dsp:txXfrm>
    </dsp:sp>
    <dsp:sp modelId="{0F5ECCDB-FCB6-4145-9F5F-8DA313DB5DEE}">
      <dsp:nvSpPr>
        <dsp:cNvPr id="0" name=""/>
        <dsp:cNvSpPr/>
      </dsp:nvSpPr>
      <dsp:spPr>
        <a:xfrm>
          <a:off x="0" y="4407865"/>
          <a:ext cx="4231481" cy="453600"/>
        </a:xfrm>
        <a:prstGeom prst="rect">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7B7233-CAFF-4ADA-8101-A0F8770D5059}">
      <dsp:nvSpPr>
        <dsp:cNvPr id="0" name=""/>
        <dsp:cNvSpPr/>
      </dsp:nvSpPr>
      <dsp:spPr>
        <a:xfrm>
          <a:off x="211574" y="4142185"/>
          <a:ext cx="2962036" cy="53136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958" tIns="0" rIns="111958" bIns="0" numCol="1" spcCol="1270" anchor="ctr" anchorCtr="0">
          <a:noAutofit/>
        </a:bodyPr>
        <a:lstStyle/>
        <a:p>
          <a:pPr marL="0" lvl="0" indent="0" algn="l" defTabSz="800100">
            <a:lnSpc>
              <a:spcPct val="90000"/>
            </a:lnSpc>
            <a:spcBef>
              <a:spcPct val="0"/>
            </a:spcBef>
            <a:spcAft>
              <a:spcPct val="35000"/>
            </a:spcAft>
            <a:buNone/>
          </a:pPr>
          <a:r>
            <a:rPr lang="tr-TR" sz="1800" kern="1200"/>
            <a:t>Aksesuar</a:t>
          </a:r>
          <a:endParaRPr lang="en-US" sz="1800" kern="1200"/>
        </a:p>
      </dsp:txBody>
      <dsp:txXfrm>
        <a:off x="237513" y="4168124"/>
        <a:ext cx="2910158" cy="47948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9"/>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42900" y="4960137"/>
            <a:ext cx="5829300" cy="1463040"/>
          </a:xfrm>
        </p:spPr>
        <p:txBody>
          <a:bodyPr anchor="ctr">
            <a:normAutofit/>
          </a:bodyPr>
          <a:lstStyle>
            <a:lvl1pPr algn="r">
              <a:defRPr sz="4400" spc="200" baseline="0"/>
            </a:lvl1pPr>
          </a:lstStyle>
          <a:p>
            <a:r>
              <a:rPr lang="en-US"/>
              <a:t>Click to edit Master title style</a:t>
            </a:r>
            <a:endParaRPr lang="en-US" dirty="0"/>
          </a:p>
        </p:txBody>
      </p:sp>
      <p:sp>
        <p:nvSpPr>
          <p:cNvPr id="3" name="Subtitle 2"/>
          <p:cNvSpPr>
            <a:spLocks noGrp="1"/>
          </p:cNvSpPr>
          <p:nvPr>
            <p:ph type="subTitle" idx="1"/>
          </p:nvPr>
        </p:nvSpPr>
        <p:spPr>
          <a:xfrm>
            <a:off x="6457950" y="4960137"/>
            <a:ext cx="2400300" cy="1463040"/>
          </a:xfrm>
        </p:spPr>
        <p:txBody>
          <a:bodyPr lIns="91440" rIns="91440" anchor="ctr">
            <a:normAutofit/>
          </a:bodyPr>
          <a:lstStyle>
            <a:lvl1pPr marL="0" indent="0" algn="l">
              <a:lnSpc>
                <a:spcPct val="100000"/>
              </a:lnSpc>
              <a:spcBef>
                <a:spcPts val="0"/>
              </a:spcBef>
              <a:buNone/>
              <a:defRPr sz="160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90AAAC79-8250-4B7E-946A-34FA3B7EFC78}" type="datetimeFigureOut">
              <a:rPr lang="tr-TR" smtClean="0"/>
              <a:pPr/>
              <a:t>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A3D07C2-6B1B-4D53-B617-3704EB1C8D86}" type="slidenum">
              <a:rPr lang="tr-TR" smtClean="0"/>
              <a:pPr/>
              <a:t>‹#›</a:t>
            </a:fld>
            <a:endParaRPr lang="tr-TR"/>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046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0AAAC79-8250-4B7E-946A-34FA3B7EFC78}" type="datetimeFigureOut">
              <a:rPr lang="tr-TR" smtClean="0"/>
              <a:pPr/>
              <a:t>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A3D07C2-6B1B-4D53-B617-3704EB1C8D86}" type="slidenum">
              <a:rPr lang="tr-TR" smtClean="0"/>
              <a:pPr/>
              <a:t>‹#›</a:t>
            </a:fld>
            <a:endParaRPr lang="tr-TR"/>
          </a:p>
        </p:txBody>
      </p:sp>
    </p:spTree>
    <p:extLst>
      <p:ext uri="{BB962C8B-B14F-4D97-AF65-F5344CB8AC3E}">
        <p14:creationId xmlns:p14="http://schemas.microsoft.com/office/powerpoint/2010/main" val="42748304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762000"/>
            <a:ext cx="1971675"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742951" y="762000"/>
            <a:ext cx="5686425"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0AAAC79-8250-4B7E-946A-34FA3B7EFC78}" type="datetimeFigureOut">
              <a:rPr lang="tr-TR" smtClean="0"/>
              <a:pPr/>
              <a:t>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A3D07C2-6B1B-4D53-B617-3704EB1C8D86}" type="slidenum">
              <a:rPr lang="tr-TR" smtClean="0"/>
              <a:pPr/>
              <a:t>‹#›</a:t>
            </a:fld>
            <a:endParaRPr lang="tr-TR"/>
          </a:p>
        </p:txBody>
      </p:sp>
      <p:cxnSp>
        <p:nvCxnSpPr>
          <p:cNvPr id="7" name="Straight Connector 6"/>
          <p:cNvCxnSpPr/>
          <p:nvPr/>
        </p:nvCxnSpPr>
        <p:spPr>
          <a:xfrm rot="5400000" flipV="1">
            <a:off x="7543800" y="173563"/>
            <a:ext cx="0" cy="685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2253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0AAAC79-8250-4B7E-946A-34FA3B7EFC78}" type="datetimeFigureOut">
              <a:rPr lang="tr-TR" smtClean="0"/>
              <a:pPr/>
              <a:t>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A3D07C2-6B1B-4D53-B617-3704EB1C8D86}" type="slidenum">
              <a:rPr lang="tr-TR" smtClean="0"/>
              <a:pPr/>
              <a:t>‹#›</a:t>
            </a:fld>
            <a:endParaRPr lang="tr-TR"/>
          </a:p>
        </p:txBody>
      </p:sp>
    </p:spTree>
    <p:extLst>
      <p:ext uri="{BB962C8B-B14F-4D97-AF65-F5344CB8AC3E}">
        <p14:creationId xmlns:p14="http://schemas.microsoft.com/office/powerpoint/2010/main" val="177987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Freeform 10"/>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960137"/>
            <a:ext cx="5829300" cy="1463040"/>
          </a:xfrm>
        </p:spPr>
        <p:txBody>
          <a:bodyPr anchor="ctr">
            <a:normAutofit/>
          </a:bodyPr>
          <a:lstStyle>
            <a:lvl1pPr algn="r">
              <a:defRPr sz="44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6457950" y="4960137"/>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AAAC79-8250-4B7E-946A-34FA3B7EFC78}" type="datetimeFigureOut">
              <a:rPr lang="tr-TR" smtClean="0"/>
              <a:pPr/>
              <a:t>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A3D07C2-6B1B-4D53-B617-3704EB1C8D86}" type="slidenum">
              <a:rPr lang="tr-TR" smtClean="0"/>
              <a:pPr/>
              <a:t>‹#›</a:t>
            </a:fld>
            <a:endParaRPr lang="tr-TR"/>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37816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768096" y="2286000"/>
            <a:ext cx="35661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91990" y="2286000"/>
            <a:ext cx="35661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0AAAC79-8250-4B7E-946A-34FA3B7EFC78}" type="datetimeFigureOut">
              <a:rPr lang="tr-TR" smtClean="0"/>
              <a:pPr/>
              <a:t>1.04.2020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A3D07C2-6B1B-4D53-B617-3704EB1C8D86}" type="slidenum">
              <a:rPr lang="tr-TR" smtClean="0"/>
              <a:pPr/>
              <a:t>‹#›</a:t>
            </a:fld>
            <a:endParaRPr lang="tr-TR"/>
          </a:p>
        </p:txBody>
      </p:sp>
    </p:spTree>
    <p:extLst>
      <p:ext uri="{BB962C8B-B14F-4D97-AF65-F5344CB8AC3E}">
        <p14:creationId xmlns:p14="http://schemas.microsoft.com/office/powerpoint/2010/main" val="434800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768096" y="585216"/>
            <a:ext cx="7290054" cy="1499616"/>
          </a:xfrm>
        </p:spPr>
        <p:txBody>
          <a:bodyPr/>
          <a:lstStyle/>
          <a:p>
            <a:r>
              <a:rPr lang="en-US"/>
              <a:t>Click to edit Master title style</a:t>
            </a:r>
            <a:endParaRPr lang="en-US" dirty="0"/>
          </a:p>
        </p:txBody>
      </p:sp>
      <p:sp>
        <p:nvSpPr>
          <p:cNvPr id="3" name="Text Placeholder 2"/>
          <p:cNvSpPr>
            <a:spLocks noGrp="1"/>
          </p:cNvSpPr>
          <p:nvPr>
            <p:ph type="body" idx="1"/>
          </p:nvPr>
        </p:nvSpPr>
        <p:spPr>
          <a:xfrm>
            <a:off x="768096" y="2179636"/>
            <a:ext cx="3566160" cy="822960"/>
          </a:xfrm>
        </p:spPr>
        <p:txBody>
          <a:bodyPr lIns="137160" rIns="137160" anchor="ctr">
            <a:normAutofit/>
          </a:bodyPr>
          <a:lstStyle>
            <a:lvl1pPr marL="0" indent="0">
              <a:spcBef>
                <a:spcPts val="0"/>
              </a:spcBef>
              <a:spcAft>
                <a:spcPts val="0"/>
              </a:spcAft>
              <a:buNone/>
              <a:defRPr sz="22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68096" y="2967788"/>
            <a:ext cx="356616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91990" y="2179636"/>
            <a:ext cx="3566160" cy="822960"/>
          </a:xfrm>
        </p:spPr>
        <p:txBody>
          <a:bodyPr lIns="137160" rIns="137160" anchor="ctr">
            <a:normAutofit/>
          </a:bodyPr>
          <a:lstStyle>
            <a:lvl1pPr marL="0" indent="0">
              <a:spcBef>
                <a:spcPts val="0"/>
              </a:spcBef>
              <a:spcAft>
                <a:spcPts val="0"/>
              </a:spcAft>
              <a:buNone/>
              <a:defRPr lang="en-US" sz="22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4491990" y="2967788"/>
            <a:ext cx="356616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0AAAC79-8250-4B7E-946A-34FA3B7EFC78}" type="datetimeFigureOut">
              <a:rPr lang="tr-TR" smtClean="0"/>
              <a:pPr/>
              <a:t>1.04.2020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A3D07C2-6B1B-4D53-B617-3704EB1C8D86}" type="slidenum">
              <a:rPr lang="tr-TR" smtClean="0"/>
              <a:pPr/>
              <a:t>‹#›</a:t>
            </a:fld>
            <a:endParaRPr lang="tr-TR"/>
          </a:p>
        </p:txBody>
      </p:sp>
    </p:spTree>
    <p:extLst>
      <p:ext uri="{BB962C8B-B14F-4D97-AF65-F5344CB8AC3E}">
        <p14:creationId xmlns:p14="http://schemas.microsoft.com/office/powerpoint/2010/main" val="588171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0AAAC79-8250-4B7E-946A-34FA3B7EFC78}" type="datetimeFigureOut">
              <a:rPr lang="tr-TR" smtClean="0"/>
              <a:pPr/>
              <a:t>1.04.2020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A3D07C2-6B1B-4D53-B617-3704EB1C8D86}" type="slidenum">
              <a:rPr lang="tr-TR" smtClean="0"/>
              <a:pPr/>
              <a:t>‹#›</a:t>
            </a:fld>
            <a:endParaRPr lang="tr-TR"/>
          </a:p>
        </p:txBody>
      </p:sp>
    </p:spTree>
    <p:extLst>
      <p:ext uri="{BB962C8B-B14F-4D97-AF65-F5344CB8AC3E}">
        <p14:creationId xmlns:p14="http://schemas.microsoft.com/office/powerpoint/2010/main" val="423286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AAAC79-8250-4B7E-946A-34FA3B7EFC78}" type="datetimeFigureOut">
              <a:rPr lang="tr-TR" smtClean="0"/>
              <a:pPr/>
              <a:t>1.04.2020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A3D07C2-6B1B-4D53-B617-3704EB1C8D86}" type="slidenum">
              <a:rPr lang="tr-TR" smtClean="0"/>
              <a:pPr/>
              <a:t>‹#›</a:t>
            </a:fld>
            <a:endParaRPr lang="tr-TR"/>
          </a:p>
        </p:txBody>
      </p:sp>
    </p:spTree>
    <p:extLst>
      <p:ext uri="{BB962C8B-B14F-4D97-AF65-F5344CB8AC3E}">
        <p14:creationId xmlns:p14="http://schemas.microsoft.com/office/powerpoint/2010/main" val="7281354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768096" y="471509"/>
            <a:ext cx="3291840" cy="1737360"/>
          </a:xfrm>
        </p:spPr>
        <p:txBody>
          <a:bodyPr>
            <a:noAutofit/>
          </a:bodyPr>
          <a:lstStyle>
            <a:lvl1pPr>
              <a:lnSpc>
                <a:spcPct val="80000"/>
              </a:lnSpc>
              <a:defRPr sz="3600"/>
            </a:lvl1pPr>
          </a:lstStyle>
          <a:p>
            <a:r>
              <a:rPr lang="en-US"/>
              <a:t>Click to edit Master title style</a:t>
            </a:r>
            <a:endParaRPr lang="en-US" dirty="0"/>
          </a:p>
        </p:txBody>
      </p:sp>
      <p:sp>
        <p:nvSpPr>
          <p:cNvPr id="3" name="Content Placeholder 2"/>
          <p:cNvSpPr>
            <a:spLocks noGrp="1"/>
          </p:cNvSpPr>
          <p:nvPr>
            <p:ph idx="1"/>
          </p:nvPr>
        </p:nvSpPr>
        <p:spPr>
          <a:xfrm>
            <a:off x="4286250" y="822960"/>
            <a:ext cx="4258818" cy="5184648"/>
          </a:xfrm>
        </p:spPr>
        <p:txBody>
          <a:bodyPr>
            <a:normAutofit/>
          </a:bodyPr>
          <a:lstStyle>
            <a:lvl1pPr>
              <a:defRPr sz="2000"/>
            </a:lvl1pPr>
            <a:lvl2pPr>
              <a:defRPr sz="16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8096" y="2257506"/>
            <a:ext cx="329184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0AAAC79-8250-4B7E-946A-34FA3B7EFC78}" type="datetimeFigureOut">
              <a:rPr lang="tr-TR" smtClean="0"/>
              <a:pPr/>
              <a:t>1.04.2020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A3D07C2-6B1B-4D53-B617-3704EB1C8D86}" type="slidenum">
              <a:rPr lang="tr-TR" smtClean="0"/>
              <a:pPr/>
              <a:t>‹#›</a:t>
            </a:fld>
            <a:endParaRPr lang="tr-TR"/>
          </a:p>
        </p:txBody>
      </p:sp>
    </p:spTree>
    <p:extLst>
      <p:ext uri="{BB962C8B-B14F-4D97-AF65-F5344CB8AC3E}">
        <p14:creationId xmlns:p14="http://schemas.microsoft.com/office/powerpoint/2010/main" val="37232976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8"/>
            <a:ext cx="5829300" cy="1463040"/>
          </a:xfrm>
        </p:spPr>
        <p:txBody>
          <a:bodyPr anchor="ctr">
            <a:normAutofit/>
          </a:bodyPr>
          <a:lstStyle>
            <a:lvl1pPr algn="r">
              <a:defRPr sz="44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9141714" cy="4572000"/>
          </a:xfrm>
          <a:solidFill>
            <a:schemeClr val="accent1">
              <a:lumMod val="60000"/>
              <a:lumOff val="40000"/>
            </a:schemeClr>
          </a:solidFill>
        </p:spPr>
        <p:txBody>
          <a:bodyPr lIns="457200" tIns="36576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457950" y="4960138"/>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0AAAC79-8250-4B7E-946A-34FA3B7EFC78}" type="datetimeFigureOut">
              <a:rPr lang="tr-TR" smtClean="0"/>
              <a:pPr/>
              <a:t>1.04.2020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A3D07C2-6B1B-4D53-B617-3704EB1C8D86}" type="slidenum">
              <a:rPr lang="tr-TR" smtClean="0"/>
              <a:pPr/>
              <a:t>‹#›</a:t>
            </a:fld>
            <a:endParaRPr lang="tr-TR"/>
          </a:p>
        </p:txBody>
      </p:sp>
      <p:cxnSp>
        <p:nvCxnSpPr>
          <p:cNvPr id="8" name="Straight Connector 7"/>
          <p:cNvCxnSpPr/>
          <p:nvPr/>
        </p:nvCxnSpPr>
        <p:spPr>
          <a:xfrm flipV="1">
            <a:off x="629013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61458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585216"/>
            <a:ext cx="7290054"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68096" y="2286000"/>
            <a:ext cx="7290055"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8097" y="6470704"/>
            <a:ext cx="161560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AAAC79-8250-4B7E-946A-34FA3B7EFC78}" type="datetimeFigureOut">
              <a:rPr lang="tr-TR" smtClean="0"/>
              <a:pPr/>
              <a:t>1.04.2020</a:t>
            </a:fld>
            <a:endParaRPr lang="tr-TR"/>
          </a:p>
        </p:txBody>
      </p:sp>
      <p:sp>
        <p:nvSpPr>
          <p:cNvPr id="5" name="Footer Placeholder 4"/>
          <p:cNvSpPr>
            <a:spLocks noGrp="1"/>
          </p:cNvSpPr>
          <p:nvPr>
            <p:ph type="ftr" sz="quarter" idx="3"/>
          </p:nvPr>
        </p:nvSpPr>
        <p:spPr>
          <a:xfrm>
            <a:off x="3632200" y="6470704"/>
            <a:ext cx="4426094"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tr-TR"/>
          </a:p>
        </p:txBody>
      </p:sp>
      <p:sp>
        <p:nvSpPr>
          <p:cNvPr id="6" name="Slide Number Placeholder 5"/>
          <p:cNvSpPr>
            <a:spLocks noGrp="1"/>
          </p:cNvSpPr>
          <p:nvPr>
            <p:ph type="sldNum" sz="quarter" idx="4"/>
          </p:nvPr>
        </p:nvSpPr>
        <p:spPr>
          <a:xfrm>
            <a:off x="8128000" y="6470704"/>
            <a:ext cx="730250"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A3D07C2-6B1B-4D53-B617-3704EB1C8D86}" type="slidenum">
              <a:rPr lang="tr-TR" smtClean="0"/>
              <a:pPr/>
              <a:t>‹#›</a:t>
            </a:fld>
            <a:endParaRPr lang="tr-TR"/>
          </a:p>
        </p:txBody>
      </p:sp>
      <p:cxnSp>
        <p:nvCxnSpPr>
          <p:cNvPr id="7" name="Straight Connector 6"/>
          <p:cNvCxnSpPr/>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390581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0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6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2AE8E50-35D4-4D5A-A4BB-168CBB027D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9141544"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6">
            <a:extLst>
              <a:ext uri="{FF2B5EF4-FFF2-40B4-BE49-F238E27FC236}">
                <a16:creationId xmlns:a16="http://schemas.microsoft.com/office/drawing/2014/main" id="{C37D1D6D-17D8-4296-B000-665D1892D0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88505" y="1814574"/>
            <a:ext cx="5570417" cy="3228207"/>
          </a:xfrm>
          <a:custGeom>
            <a:avLst/>
            <a:gdLst>
              <a:gd name="connsiteX0" fmla="*/ 4985599 w 5593163"/>
              <a:gd name="connsiteY0" fmla="*/ 636203 h 4305008"/>
              <a:gd name="connsiteX1" fmla="*/ 5528908 w 5593163"/>
              <a:gd name="connsiteY1" fmla="*/ 1181049 h 4305008"/>
              <a:gd name="connsiteX2" fmla="*/ 4985599 w 5593163"/>
              <a:gd name="connsiteY2" fmla="*/ 636203 h 4305008"/>
              <a:gd name="connsiteX3" fmla="*/ 4985599 w 5593163"/>
              <a:gd name="connsiteY3" fmla="*/ 2333028 h 4305008"/>
              <a:gd name="connsiteX4" fmla="*/ 5528908 w 5593163"/>
              <a:gd name="connsiteY4" fmla="*/ 2877874 h 4305008"/>
              <a:gd name="connsiteX5" fmla="*/ 4985599 w 5593163"/>
              <a:gd name="connsiteY5" fmla="*/ 2333028 h 4305008"/>
              <a:gd name="connsiteX6" fmla="*/ 4985597 w 5593163"/>
              <a:gd name="connsiteY6" fmla="*/ 2034258 h 4305008"/>
              <a:gd name="connsiteX7" fmla="*/ 5528906 w 5593163"/>
              <a:gd name="connsiteY7" fmla="*/ 1493690 h 4305008"/>
              <a:gd name="connsiteX8" fmla="*/ 4985597 w 5593163"/>
              <a:gd name="connsiteY8" fmla="*/ 2034258 h 4305008"/>
              <a:gd name="connsiteX9" fmla="*/ 4985597 w 5593163"/>
              <a:gd name="connsiteY9" fmla="*/ 3731083 h 4305008"/>
              <a:gd name="connsiteX10" fmla="*/ 5528906 w 5593163"/>
              <a:gd name="connsiteY10" fmla="*/ 3190516 h 4305008"/>
              <a:gd name="connsiteX11" fmla="*/ 4985597 w 5593163"/>
              <a:gd name="connsiteY11" fmla="*/ 3731083 h 4305008"/>
              <a:gd name="connsiteX12" fmla="*/ 4842232 w 5593163"/>
              <a:gd name="connsiteY12" fmla="*/ 503273 h 4305008"/>
              <a:gd name="connsiteX13" fmla="*/ 4842826 w 5593163"/>
              <a:gd name="connsiteY13" fmla="*/ 491833 h 4305008"/>
              <a:gd name="connsiteX14" fmla="*/ 4843324 w 5593163"/>
              <a:gd name="connsiteY14" fmla="*/ 491866 h 4305008"/>
              <a:gd name="connsiteX15" fmla="*/ 4843350 w 5593163"/>
              <a:gd name="connsiteY15" fmla="*/ 491372 h 4305008"/>
              <a:gd name="connsiteX16" fmla="*/ 4860437 w 5593163"/>
              <a:gd name="connsiteY16" fmla="*/ 492995 h 4305008"/>
              <a:gd name="connsiteX17" fmla="*/ 4955899 w 5593163"/>
              <a:gd name="connsiteY17" fmla="*/ 502060 h 4305008"/>
              <a:gd name="connsiteX18" fmla="*/ 4972112 w 5593163"/>
              <a:gd name="connsiteY18" fmla="*/ 503599 h 4305008"/>
              <a:gd name="connsiteX19" fmla="*/ 4972229 w 5593163"/>
              <a:gd name="connsiteY19" fmla="*/ 504747 h 4305008"/>
              <a:gd name="connsiteX20" fmla="*/ 5583809 w 5593163"/>
              <a:gd name="connsiteY20" fmla="*/ 948988 h 4305008"/>
              <a:gd name="connsiteX21" fmla="*/ 5593163 w 5593163"/>
              <a:gd name="connsiteY21" fmla="*/ 971822 h 4305008"/>
              <a:gd name="connsiteX22" fmla="*/ 5593163 w 5593163"/>
              <a:gd name="connsiteY22" fmla="*/ 1318474 h 4305008"/>
              <a:gd name="connsiteX23" fmla="*/ 5558612 w 5593163"/>
              <a:gd name="connsiteY23" fmla="*/ 1315193 h 4305008"/>
              <a:gd name="connsiteX24" fmla="*/ 5542395 w 5593163"/>
              <a:gd name="connsiteY24" fmla="*/ 1313653 h 4305008"/>
              <a:gd name="connsiteX25" fmla="*/ 5542279 w 5593163"/>
              <a:gd name="connsiteY25" fmla="*/ 1312505 h 4305008"/>
              <a:gd name="connsiteX26" fmla="*/ 4852114 w 5593163"/>
              <a:gd name="connsiteY26" fmla="*/ 619464 h 4305008"/>
              <a:gd name="connsiteX27" fmla="*/ 4851608 w 5593163"/>
              <a:gd name="connsiteY27" fmla="*/ 619401 h 4305008"/>
              <a:gd name="connsiteX28" fmla="*/ 4851070 w 5593163"/>
              <a:gd name="connsiteY28" fmla="*/ 612725 h 4305008"/>
              <a:gd name="connsiteX29" fmla="*/ 4843603 w 5593163"/>
              <a:gd name="connsiteY29" fmla="*/ 520249 h 4305008"/>
              <a:gd name="connsiteX30" fmla="*/ 4842232 w 5593163"/>
              <a:gd name="connsiteY30" fmla="*/ 503273 h 4305008"/>
              <a:gd name="connsiteX31" fmla="*/ 4842232 w 5593163"/>
              <a:gd name="connsiteY31" fmla="*/ 2200098 h 4305008"/>
              <a:gd name="connsiteX32" fmla="*/ 4842826 w 5593163"/>
              <a:gd name="connsiteY32" fmla="*/ 2188658 h 4305008"/>
              <a:gd name="connsiteX33" fmla="*/ 4843324 w 5593163"/>
              <a:gd name="connsiteY33" fmla="*/ 2188691 h 4305008"/>
              <a:gd name="connsiteX34" fmla="*/ 4843350 w 5593163"/>
              <a:gd name="connsiteY34" fmla="*/ 2188197 h 4305008"/>
              <a:gd name="connsiteX35" fmla="*/ 4860437 w 5593163"/>
              <a:gd name="connsiteY35" fmla="*/ 2189820 h 4305008"/>
              <a:gd name="connsiteX36" fmla="*/ 4955899 w 5593163"/>
              <a:gd name="connsiteY36" fmla="*/ 2198885 h 4305008"/>
              <a:gd name="connsiteX37" fmla="*/ 4972112 w 5593163"/>
              <a:gd name="connsiteY37" fmla="*/ 2200424 h 4305008"/>
              <a:gd name="connsiteX38" fmla="*/ 4972229 w 5593163"/>
              <a:gd name="connsiteY38" fmla="*/ 2201572 h 4305008"/>
              <a:gd name="connsiteX39" fmla="*/ 5583809 w 5593163"/>
              <a:gd name="connsiteY39" fmla="*/ 2645813 h 4305008"/>
              <a:gd name="connsiteX40" fmla="*/ 5593163 w 5593163"/>
              <a:gd name="connsiteY40" fmla="*/ 2668647 h 4305008"/>
              <a:gd name="connsiteX41" fmla="*/ 5593163 w 5593163"/>
              <a:gd name="connsiteY41" fmla="*/ 3015299 h 4305008"/>
              <a:gd name="connsiteX42" fmla="*/ 5558612 w 5593163"/>
              <a:gd name="connsiteY42" fmla="*/ 3012018 h 4305008"/>
              <a:gd name="connsiteX43" fmla="*/ 5542395 w 5593163"/>
              <a:gd name="connsiteY43" fmla="*/ 3010478 h 4305008"/>
              <a:gd name="connsiteX44" fmla="*/ 5542279 w 5593163"/>
              <a:gd name="connsiteY44" fmla="*/ 3009330 h 4305008"/>
              <a:gd name="connsiteX45" fmla="*/ 4852114 w 5593163"/>
              <a:gd name="connsiteY45" fmla="*/ 2316289 h 4305008"/>
              <a:gd name="connsiteX46" fmla="*/ 4851608 w 5593163"/>
              <a:gd name="connsiteY46" fmla="*/ 2316226 h 4305008"/>
              <a:gd name="connsiteX47" fmla="*/ 4851070 w 5593163"/>
              <a:gd name="connsiteY47" fmla="*/ 2309550 h 4305008"/>
              <a:gd name="connsiteX48" fmla="*/ 4843603 w 5593163"/>
              <a:gd name="connsiteY48" fmla="*/ 2217074 h 4305008"/>
              <a:gd name="connsiteX49" fmla="*/ 4842232 w 5593163"/>
              <a:gd name="connsiteY49" fmla="*/ 2200098 h 4305008"/>
              <a:gd name="connsiteX50" fmla="*/ 4842232 w 5593163"/>
              <a:gd name="connsiteY50" fmla="*/ 3896923 h 4305008"/>
              <a:gd name="connsiteX51" fmla="*/ 4842826 w 5593163"/>
              <a:gd name="connsiteY51" fmla="*/ 3885483 h 4305008"/>
              <a:gd name="connsiteX52" fmla="*/ 4843324 w 5593163"/>
              <a:gd name="connsiteY52" fmla="*/ 3885516 h 4305008"/>
              <a:gd name="connsiteX53" fmla="*/ 4843350 w 5593163"/>
              <a:gd name="connsiteY53" fmla="*/ 3885022 h 4305008"/>
              <a:gd name="connsiteX54" fmla="*/ 4860437 w 5593163"/>
              <a:gd name="connsiteY54" fmla="*/ 3886645 h 4305008"/>
              <a:gd name="connsiteX55" fmla="*/ 4955899 w 5593163"/>
              <a:gd name="connsiteY55" fmla="*/ 3895710 h 4305008"/>
              <a:gd name="connsiteX56" fmla="*/ 4972112 w 5593163"/>
              <a:gd name="connsiteY56" fmla="*/ 3897249 h 4305008"/>
              <a:gd name="connsiteX57" fmla="*/ 4972229 w 5593163"/>
              <a:gd name="connsiteY57" fmla="*/ 3898397 h 4305008"/>
              <a:gd name="connsiteX58" fmla="*/ 5532481 w 5593163"/>
              <a:gd name="connsiteY58" fmla="*/ 4255797 h 4305008"/>
              <a:gd name="connsiteX59" fmla="*/ 5560926 w 5593163"/>
              <a:gd name="connsiteY59" fmla="*/ 4305008 h 4305008"/>
              <a:gd name="connsiteX60" fmla="*/ 5409877 w 5593163"/>
              <a:gd name="connsiteY60" fmla="*/ 4305008 h 4305008"/>
              <a:gd name="connsiteX61" fmla="*/ 5357754 w 5593163"/>
              <a:gd name="connsiteY61" fmla="*/ 4241205 h 4305008"/>
              <a:gd name="connsiteX62" fmla="*/ 4985599 w 5593163"/>
              <a:gd name="connsiteY62" fmla="*/ 4029853 h 4305008"/>
              <a:gd name="connsiteX63" fmla="*/ 5084780 w 5593163"/>
              <a:gd name="connsiteY63" fmla="*/ 4271827 h 4305008"/>
              <a:gd name="connsiteX64" fmla="*/ 5111462 w 5593163"/>
              <a:gd name="connsiteY64" fmla="*/ 4305008 h 4305008"/>
              <a:gd name="connsiteX65" fmla="*/ 4957353 w 5593163"/>
              <a:gd name="connsiteY65" fmla="*/ 4305008 h 4305008"/>
              <a:gd name="connsiteX66" fmla="*/ 4927231 w 5593163"/>
              <a:gd name="connsiteY66" fmla="*/ 4254710 h 4305008"/>
              <a:gd name="connsiteX67" fmla="*/ 4852114 w 5593163"/>
              <a:gd name="connsiteY67" fmla="*/ 4013114 h 4305008"/>
              <a:gd name="connsiteX68" fmla="*/ 4851608 w 5593163"/>
              <a:gd name="connsiteY68" fmla="*/ 4013051 h 4305008"/>
              <a:gd name="connsiteX69" fmla="*/ 4851070 w 5593163"/>
              <a:gd name="connsiteY69" fmla="*/ 4006375 h 4305008"/>
              <a:gd name="connsiteX70" fmla="*/ 4843603 w 5593163"/>
              <a:gd name="connsiteY70" fmla="*/ 3913899 h 4305008"/>
              <a:gd name="connsiteX71" fmla="*/ 4842232 w 5593163"/>
              <a:gd name="connsiteY71" fmla="*/ 3896923 h 4305008"/>
              <a:gd name="connsiteX72" fmla="*/ 4842230 w 5593163"/>
              <a:gd name="connsiteY72" fmla="*/ 469318 h 4305008"/>
              <a:gd name="connsiteX73" fmla="*/ 4843601 w 5593163"/>
              <a:gd name="connsiteY73" fmla="*/ 452471 h 4305008"/>
              <a:gd name="connsiteX74" fmla="*/ 4851065 w 5593163"/>
              <a:gd name="connsiteY74" fmla="*/ 360740 h 4305008"/>
              <a:gd name="connsiteX75" fmla="*/ 4851605 w 5593163"/>
              <a:gd name="connsiteY75" fmla="*/ 354103 h 4305008"/>
              <a:gd name="connsiteX76" fmla="*/ 4852110 w 5593163"/>
              <a:gd name="connsiteY76" fmla="*/ 354040 h 4305008"/>
              <a:gd name="connsiteX77" fmla="*/ 4936323 w 5593163"/>
              <a:gd name="connsiteY77" fmla="*/ 96778 h 4305008"/>
              <a:gd name="connsiteX78" fmla="*/ 4998957 w 5593163"/>
              <a:gd name="connsiteY78" fmla="*/ 0 h 4305008"/>
              <a:gd name="connsiteX79" fmla="*/ 5167333 w 5593163"/>
              <a:gd name="connsiteY79" fmla="*/ 0 h 4305008"/>
              <a:gd name="connsiteX80" fmla="*/ 5099105 w 5593163"/>
              <a:gd name="connsiteY80" fmla="*/ 76659 h 4305008"/>
              <a:gd name="connsiteX81" fmla="*/ 4985597 w 5593163"/>
              <a:gd name="connsiteY81" fmla="*/ 337433 h 4305008"/>
              <a:gd name="connsiteX82" fmla="*/ 5424571 w 5593163"/>
              <a:gd name="connsiteY82" fmla="*/ 44350 h 4305008"/>
              <a:gd name="connsiteX83" fmla="*/ 5446799 w 5593163"/>
              <a:gd name="connsiteY83" fmla="*/ 0 h 4305008"/>
              <a:gd name="connsiteX84" fmla="*/ 5593163 w 5593163"/>
              <a:gd name="connsiteY84" fmla="*/ 0 h 4305008"/>
              <a:gd name="connsiteX85" fmla="*/ 5593163 w 5593163"/>
              <a:gd name="connsiteY85" fmla="*/ 4197 h 4305008"/>
              <a:gd name="connsiteX86" fmla="*/ 5543598 w 5593163"/>
              <a:gd name="connsiteY86" fmla="*/ 95636 h 4305008"/>
              <a:gd name="connsiteX87" fmla="*/ 4972226 w 5593163"/>
              <a:gd name="connsiteY87" fmla="*/ 467856 h 4305008"/>
              <a:gd name="connsiteX88" fmla="*/ 4972110 w 5593163"/>
              <a:gd name="connsiteY88" fmla="*/ 468995 h 4305008"/>
              <a:gd name="connsiteX89" fmla="*/ 4955893 w 5593163"/>
              <a:gd name="connsiteY89" fmla="*/ 470523 h 4305008"/>
              <a:gd name="connsiteX90" fmla="*/ 4860466 w 5593163"/>
              <a:gd name="connsiteY90" fmla="*/ 479514 h 4305008"/>
              <a:gd name="connsiteX91" fmla="*/ 4843348 w 5593163"/>
              <a:gd name="connsiteY91" fmla="*/ 481127 h 4305008"/>
              <a:gd name="connsiteX92" fmla="*/ 4843322 w 5593163"/>
              <a:gd name="connsiteY92" fmla="*/ 480636 h 4305008"/>
              <a:gd name="connsiteX93" fmla="*/ 4842823 w 5593163"/>
              <a:gd name="connsiteY93" fmla="*/ 480669 h 4305008"/>
              <a:gd name="connsiteX94" fmla="*/ 4842230 w 5593163"/>
              <a:gd name="connsiteY94" fmla="*/ 469318 h 4305008"/>
              <a:gd name="connsiteX95" fmla="*/ 4842230 w 5593163"/>
              <a:gd name="connsiteY95" fmla="*/ 2166144 h 4305008"/>
              <a:gd name="connsiteX96" fmla="*/ 4843601 w 5593163"/>
              <a:gd name="connsiteY96" fmla="*/ 2149296 h 4305008"/>
              <a:gd name="connsiteX97" fmla="*/ 4851065 w 5593163"/>
              <a:gd name="connsiteY97" fmla="*/ 2057565 h 4305008"/>
              <a:gd name="connsiteX98" fmla="*/ 4851605 w 5593163"/>
              <a:gd name="connsiteY98" fmla="*/ 2050928 h 4305008"/>
              <a:gd name="connsiteX99" fmla="*/ 4852110 w 5593163"/>
              <a:gd name="connsiteY99" fmla="*/ 2050865 h 4305008"/>
              <a:gd name="connsiteX100" fmla="*/ 5542276 w 5593163"/>
              <a:gd name="connsiteY100" fmla="*/ 1363267 h 4305008"/>
              <a:gd name="connsiteX101" fmla="*/ 5542393 w 5593163"/>
              <a:gd name="connsiteY101" fmla="*/ 1362128 h 4305008"/>
              <a:gd name="connsiteX102" fmla="*/ 5558606 w 5593163"/>
              <a:gd name="connsiteY102" fmla="*/ 1360601 h 4305008"/>
              <a:gd name="connsiteX103" fmla="*/ 5593163 w 5593163"/>
              <a:gd name="connsiteY103" fmla="*/ 1357345 h 4305008"/>
              <a:gd name="connsiteX104" fmla="*/ 5593163 w 5593163"/>
              <a:gd name="connsiteY104" fmla="*/ 1701268 h 4305008"/>
              <a:gd name="connsiteX105" fmla="*/ 5583807 w 5593163"/>
              <a:gd name="connsiteY105" fmla="*/ 1723929 h 4305008"/>
              <a:gd name="connsiteX106" fmla="*/ 4972226 w 5593163"/>
              <a:gd name="connsiteY106" fmla="*/ 2164681 h 4305008"/>
              <a:gd name="connsiteX107" fmla="*/ 4972110 w 5593163"/>
              <a:gd name="connsiteY107" fmla="*/ 2165820 h 4305008"/>
              <a:gd name="connsiteX108" fmla="*/ 4955893 w 5593163"/>
              <a:gd name="connsiteY108" fmla="*/ 2167348 h 4305008"/>
              <a:gd name="connsiteX109" fmla="*/ 4860466 w 5593163"/>
              <a:gd name="connsiteY109" fmla="*/ 2176339 h 4305008"/>
              <a:gd name="connsiteX110" fmla="*/ 4843348 w 5593163"/>
              <a:gd name="connsiteY110" fmla="*/ 2177952 h 4305008"/>
              <a:gd name="connsiteX111" fmla="*/ 4843322 w 5593163"/>
              <a:gd name="connsiteY111" fmla="*/ 2177461 h 4305008"/>
              <a:gd name="connsiteX112" fmla="*/ 4842823 w 5593163"/>
              <a:gd name="connsiteY112" fmla="*/ 2177494 h 4305008"/>
              <a:gd name="connsiteX113" fmla="*/ 4842230 w 5593163"/>
              <a:gd name="connsiteY113" fmla="*/ 2166144 h 4305008"/>
              <a:gd name="connsiteX114" fmla="*/ 4842230 w 5593163"/>
              <a:gd name="connsiteY114" fmla="*/ 3862969 h 4305008"/>
              <a:gd name="connsiteX115" fmla="*/ 4843601 w 5593163"/>
              <a:gd name="connsiteY115" fmla="*/ 3846121 h 4305008"/>
              <a:gd name="connsiteX116" fmla="*/ 4851065 w 5593163"/>
              <a:gd name="connsiteY116" fmla="*/ 3754390 h 4305008"/>
              <a:gd name="connsiteX117" fmla="*/ 4851605 w 5593163"/>
              <a:gd name="connsiteY117" fmla="*/ 3747753 h 4305008"/>
              <a:gd name="connsiteX118" fmla="*/ 4852110 w 5593163"/>
              <a:gd name="connsiteY118" fmla="*/ 3747690 h 4305008"/>
              <a:gd name="connsiteX119" fmla="*/ 5542276 w 5593163"/>
              <a:gd name="connsiteY119" fmla="*/ 3060092 h 4305008"/>
              <a:gd name="connsiteX120" fmla="*/ 5542393 w 5593163"/>
              <a:gd name="connsiteY120" fmla="*/ 3058953 h 4305008"/>
              <a:gd name="connsiteX121" fmla="*/ 5558606 w 5593163"/>
              <a:gd name="connsiteY121" fmla="*/ 3057426 h 4305008"/>
              <a:gd name="connsiteX122" fmla="*/ 5593163 w 5593163"/>
              <a:gd name="connsiteY122" fmla="*/ 3054170 h 4305008"/>
              <a:gd name="connsiteX123" fmla="*/ 5593163 w 5593163"/>
              <a:gd name="connsiteY123" fmla="*/ 3398093 h 4305008"/>
              <a:gd name="connsiteX124" fmla="*/ 5583807 w 5593163"/>
              <a:gd name="connsiteY124" fmla="*/ 3420754 h 4305008"/>
              <a:gd name="connsiteX125" fmla="*/ 4972226 w 5593163"/>
              <a:gd name="connsiteY125" fmla="*/ 3861506 h 4305008"/>
              <a:gd name="connsiteX126" fmla="*/ 4972110 w 5593163"/>
              <a:gd name="connsiteY126" fmla="*/ 3862645 h 4305008"/>
              <a:gd name="connsiteX127" fmla="*/ 4955893 w 5593163"/>
              <a:gd name="connsiteY127" fmla="*/ 3864173 h 4305008"/>
              <a:gd name="connsiteX128" fmla="*/ 4860466 w 5593163"/>
              <a:gd name="connsiteY128" fmla="*/ 3873164 h 4305008"/>
              <a:gd name="connsiteX129" fmla="*/ 4843348 w 5593163"/>
              <a:gd name="connsiteY129" fmla="*/ 3874777 h 4305008"/>
              <a:gd name="connsiteX130" fmla="*/ 4843322 w 5593163"/>
              <a:gd name="connsiteY130" fmla="*/ 3874286 h 4305008"/>
              <a:gd name="connsiteX131" fmla="*/ 4842823 w 5593163"/>
              <a:gd name="connsiteY131" fmla="*/ 3874319 h 4305008"/>
              <a:gd name="connsiteX132" fmla="*/ 4842230 w 5593163"/>
              <a:gd name="connsiteY132" fmla="*/ 3862969 h 4305008"/>
              <a:gd name="connsiteX133" fmla="*/ 4135041 w 5593163"/>
              <a:gd name="connsiteY133" fmla="*/ 1181049 h 4305008"/>
              <a:gd name="connsiteX134" fmla="*/ 4678350 w 5593163"/>
              <a:gd name="connsiteY134" fmla="*/ 636203 h 4305008"/>
              <a:gd name="connsiteX135" fmla="*/ 4135041 w 5593163"/>
              <a:gd name="connsiteY135" fmla="*/ 1181049 h 4305008"/>
              <a:gd name="connsiteX136" fmla="*/ 4135041 w 5593163"/>
              <a:gd name="connsiteY136" fmla="*/ 1493690 h 4305008"/>
              <a:gd name="connsiteX137" fmla="*/ 4678350 w 5593163"/>
              <a:gd name="connsiteY137" fmla="*/ 2034258 h 4305008"/>
              <a:gd name="connsiteX138" fmla="*/ 4135041 w 5593163"/>
              <a:gd name="connsiteY138" fmla="*/ 1493690 h 4305008"/>
              <a:gd name="connsiteX139" fmla="*/ 4135041 w 5593163"/>
              <a:gd name="connsiteY139" fmla="*/ 2877874 h 4305008"/>
              <a:gd name="connsiteX140" fmla="*/ 4678350 w 5593163"/>
              <a:gd name="connsiteY140" fmla="*/ 2333028 h 4305008"/>
              <a:gd name="connsiteX141" fmla="*/ 4135041 w 5593163"/>
              <a:gd name="connsiteY141" fmla="*/ 2877874 h 4305008"/>
              <a:gd name="connsiteX142" fmla="*/ 4135041 w 5593163"/>
              <a:gd name="connsiteY142" fmla="*/ 3190516 h 4305008"/>
              <a:gd name="connsiteX143" fmla="*/ 4678350 w 5593163"/>
              <a:gd name="connsiteY143" fmla="*/ 3731083 h 4305008"/>
              <a:gd name="connsiteX144" fmla="*/ 4135041 w 5593163"/>
              <a:gd name="connsiteY144" fmla="*/ 3190516 h 4305008"/>
              <a:gd name="connsiteX145" fmla="*/ 4103022 w 5593163"/>
              <a:gd name="connsiteY145" fmla="*/ 4305008 h 4305008"/>
              <a:gd name="connsiteX146" fmla="*/ 4131467 w 5593163"/>
              <a:gd name="connsiteY146" fmla="*/ 4255797 h 4305008"/>
              <a:gd name="connsiteX147" fmla="*/ 4691720 w 5593163"/>
              <a:gd name="connsiteY147" fmla="*/ 3898397 h 4305008"/>
              <a:gd name="connsiteX148" fmla="*/ 4691837 w 5593163"/>
              <a:gd name="connsiteY148" fmla="*/ 3897249 h 4305008"/>
              <a:gd name="connsiteX149" fmla="*/ 4708050 w 5593163"/>
              <a:gd name="connsiteY149" fmla="*/ 3895710 h 4305008"/>
              <a:gd name="connsiteX150" fmla="*/ 4803512 w 5593163"/>
              <a:gd name="connsiteY150" fmla="*/ 3886645 h 4305008"/>
              <a:gd name="connsiteX151" fmla="*/ 4820599 w 5593163"/>
              <a:gd name="connsiteY151" fmla="*/ 3885022 h 4305008"/>
              <a:gd name="connsiteX152" fmla="*/ 4820625 w 5593163"/>
              <a:gd name="connsiteY152" fmla="*/ 3885516 h 4305008"/>
              <a:gd name="connsiteX153" fmla="*/ 4821123 w 5593163"/>
              <a:gd name="connsiteY153" fmla="*/ 3885483 h 4305008"/>
              <a:gd name="connsiteX154" fmla="*/ 4821717 w 5593163"/>
              <a:gd name="connsiteY154" fmla="*/ 3896923 h 4305008"/>
              <a:gd name="connsiteX155" fmla="*/ 4820346 w 5593163"/>
              <a:gd name="connsiteY155" fmla="*/ 3913899 h 4305008"/>
              <a:gd name="connsiteX156" fmla="*/ 4812879 w 5593163"/>
              <a:gd name="connsiteY156" fmla="*/ 4006375 h 4305008"/>
              <a:gd name="connsiteX157" fmla="*/ 4812341 w 5593163"/>
              <a:gd name="connsiteY157" fmla="*/ 4013051 h 4305008"/>
              <a:gd name="connsiteX158" fmla="*/ 4811835 w 5593163"/>
              <a:gd name="connsiteY158" fmla="*/ 4013114 h 4305008"/>
              <a:gd name="connsiteX159" fmla="*/ 4736718 w 5593163"/>
              <a:gd name="connsiteY159" fmla="*/ 4254710 h 4305008"/>
              <a:gd name="connsiteX160" fmla="*/ 4706597 w 5593163"/>
              <a:gd name="connsiteY160" fmla="*/ 4305008 h 4305008"/>
              <a:gd name="connsiteX161" fmla="*/ 4552487 w 5593163"/>
              <a:gd name="connsiteY161" fmla="*/ 4305008 h 4305008"/>
              <a:gd name="connsiteX162" fmla="*/ 4579169 w 5593163"/>
              <a:gd name="connsiteY162" fmla="*/ 4271827 h 4305008"/>
              <a:gd name="connsiteX163" fmla="*/ 4678350 w 5593163"/>
              <a:gd name="connsiteY163" fmla="*/ 4029853 h 4305008"/>
              <a:gd name="connsiteX164" fmla="*/ 4306196 w 5593163"/>
              <a:gd name="connsiteY164" fmla="*/ 4241205 h 4305008"/>
              <a:gd name="connsiteX165" fmla="*/ 4254073 w 5593163"/>
              <a:gd name="connsiteY165" fmla="*/ 4305008 h 4305008"/>
              <a:gd name="connsiteX166" fmla="*/ 4068511 w 5593163"/>
              <a:gd name="connsiteY166" fmla="*/ 0 h 4305008"/>
              <a:gd name="connsiteX167" fmla="*/ 4217148 w 5593163"/>
              <a:gd name="connsiteY167" fmla="*/ 0 h 4305008"/>
              <a:gd name="connsiteX168" fmla="*/ 4239376 w 5593163"/>
              <a:gd name="connsiteY168" fmla="*/ 44350 h 4305008"/>
              <a:gd name="connsiteX169" fmla="*/ 4678350 w 5593163"/>
              <a:gd name="connsiteY169" fmla="*/ 337433 h 4305008"/>
              <a:gd name="connsiteX170" fmla="*/ 4564842 w 5593163"/>
              <a:gd name="connsiteY170" fmla="*/ 76659 h 4305008"/>
              <a:gd name="connsiteX171" fmla="*/ 4496615 w 5593163"/>
              <a:gd name="connsiteY171" fmla="*/ 0 h 4305008"/>
              <a:gd name="connsiteX172" fmla="*/ 4664989 w 5593163"/>
              <a:gd name="connsiteY172" fmla="*/ 0 h 4305008"/>
              <a:gd name="connsiteX173" fmla="*/ 4727623 w 5593163"/>
              <a:gd name="connsiteY173" fmla="*/ 96778 h 4305008"/>
              <a:gd name="connsiteX174" fmla="*/ 4811836 w 5593163"/>
              <a:gd name="connsiteY174" fmla="*/ 354040 h 4305008"/>
              <a:gd name="connsiteX175" fmla="*/ 4812342 w 5593163"/>
              <a:gd name="connsiteY175" fmla="*/ 354103 h 4305008"/>
              <a:gd name="connsiteX176" fmla="*/ 4812882 w 5593163"/>
              <a:gd name="connsiteY176" fmla="*/ 360740 h 4305008"/>
              <a:gd name="connsiteX177" fmla="*/ 4820346 w 5593163"/>
              <a:gd name="connsiteY177" fmla="*/ 452471 h 4305008"/>
              <a:gd name="connsiteX178" fmla="*/ 4821717 w 5593163"/>
              <a:gd name="connsiteY178" fmla="*/ 469318 h 4305008"/>
              <a:gd name="connsiteX179" fmla="*/ 4821124 w 5593163"/>
              <a:gd name="connsiteY179" fmla="*/ 480669 h 4305008"/>
              <a:gd name="connsiteX180" fmla="*/ 4820625 w 5593163"/>
              <a:gd name="connsiteY180" fmla="*/ 480636 h 4305008"/>
              <a:gd name="connsiteX181" fmla="*/ 4820599 w 5593163"/>
              <a:gd name="connsiteY181" fmla="*/ 481127 h 4305008"/>
              <a:gd name="connsiteX182" fmla="*/ 4803481 w 5593163"/>
              <a:gd name="connsiteY182" fmla="*/ 479514 h 4305008"/>
              <a:gd name="connsiteX183" fmla="*/ 4708054 w 5593163"/>
              <a:gd name="connsiteY183" fmla="*/ 470523 h 4305008"/>
              <a:gd name="connsiteX184" fmla="*/ 4691837 w 5593163"/>
              <a:gd name="connsiteY184" fmla="*/ 468995 h 4305008"/>
              <a:gd name="connsiteX185" fmla="*/ 4691721 w 5593163"/>
              <a:gd name="connsiteY185" fmla="*/ 467856 h 4305008"/>
              <a:gd name="connsiteX186" fmla="*/ 4120350 w 5593163"/>
              <a:gd name="connsiteY186" fmla="*/ 95636 h 4305008"/>
              <a:gd name="connsiteX187" fmla="*/ 3991674 w 5593163"/>
              <a:gd name="connsiteY187" fmla="*/ 1313979 h 4305008"/>
              <a:gd name="connsiteX188" fmla="*/ 3993045 w 5593163"/>
              <a:gd name="connsiteY188" fmla="*/ 1296998 h 4305008"/>
              <a:gd name="connsiteX189" fmla="*/ 4000509 w 5593163"/>
              <a:gd name="connsiteY189" fmla="*/ 1204541 h 4305008"/>
              <a:gd name="connsiteX190" fmla="*/ 4001049 w 5593163"/>
              <a:gd name="connsiteY190" fmla="*/ 1197851 h 4305008"/>
              <a:gd name="connsiteX191" fmla="*/ 4001555 w 5593163"/>
              <a:gd name="connsiteY191" fmla="*/ 1197788 h 4305008"/>
              <a:gd name="connsiteX192" fmla="*/ 4691720 w 5593163"/>
              <a:gd name="connsiteY192" fmla="*/ 504747 h 4305008"/>
              <a:gd name="connsiteX193" fmla="*/ 4691837 w 5593163"/>
              <a:gd name="connsiteY193" fmla="*/ 503599 h 4305008"/>
              <a:gd name="connsiteX194" fmla="*/ 4708050 w 5593163"/>
              <a:gd name="connsiteY194" fmla="*/ 502060 h 4305008"/>
              <a:gd name="connsiteX195" fmla="*/ 4803512 w 5593163"/>
              <a:gd name="connsiteY195" fmla="*/ 492995 h 4305008"/>
              <a:gd name="connsiteX196" fmla="*/ 4820599 w 5593163"/>
              <a:gd name="connsiteY196" fmla="*/ 491372 h 4305008"/>
              <a:gd name="connsiteX197" fmla="*/ 4820625 w 5593163"/>
              <a:gd name="connsiteY197" fmla="*/ 491866 h 4305008"/>
              <a:gd name="connsiteX198" fmla="*/ 4821123 w 5593163"/>
              <a:gd name="connsiteY198" fmla="*/ 491833 h 4305008"/>
              <a:gd name="connsiteX199" fmla="*/ 4821717 w 5593163"/>
              <a:gd name="connsiteY199" fmla="*/ 503273 h 4305008"/>
              <a:gd name="connsiteX200" fmla="*/ 4820346 w 5593163"/>
              <a:gd name="connsiteY200" fmla="*/ 520249 h 4305008"/>
              <a:gd name="connsiteX201" fmla="*/ 4812879 w 5593163"/>
              <a:gd name="connsiteY201" fmla="*/ 612725 h 4305008"/>
              <a:gd name="connsiteX202" fmla="*/ 4812341 w 5593163"/>
              <a:gd name="connsiteY202" fmla="*/ 619401 h 4305008"/>
              <a:gd name="connsiteX203" fmla="*/ 4811835 w 5593163"/>
              <a:gd name="connsiteY203" fmla="*/ 619464 h 4305008"/>
              <a:gd name="connsiteX204" fmla="*/ 4121670 w 5593163"/>
              <a:gd name="connsiteY204" fmla="*/ 1312505 h 4305008"/>
              <a:gd name="connsiteX205" fmla="*/ 4121554 w 5593163"/>
              <a:gd name="connsiteY205" fmla="*/ 1313653 h 4305008"/>
              <a:gd name="connsiteX206" fmla="*/ 4105337 w 5593163"/>
              <a:gd name="connsiteY206" fmla="*/ 1315193 h 4305008"/>
              <a:gd name="connsiteX207" fmla="*/ 4009911 w 5593163"/>
              <a:gd name="connsiteY207" fmla="*/ 1324255 h 4305008"/>
              <a:gd name="connsiteX208" fmla="*/ 3992792 w 5593163"/>
              <a:gd name="connsiteY208" fmla="*/ 1325881 h 4305008"/>
              <a:gd name="connsiteX209" fmla="*/ 3992766 w 5593163"/>
              <a:gd name="connsiteY209" fmla="*/ 1325386 h 4305008"/>
              <a:gd name="connsiteX210" fmla="*/ 3992267 w 5593163"/>
              <a:gd name="connsiteY210" fmla="*/ 1325419 h 4305008"/>
              <a:gd name="connsiteX211" fmla="*/ 3991674 w 5593163"/>
              <a:gd name="connsiteY211" fmla="*/ 1313979 h 4305008"/>
              <a:gd name="connsiteX212" fmla="*/ 3991674 w 5593163"/>
              <a:gd name="connsiteY212" fmla="*/ 1361805 h 4305008"/>
              <a:gd name="connsiteX213" fmla="*/ 3992268 w 5593163"/>
              <a:gd name="connsiteY213" fmla="*/ 1350455 h 4305008"/>
              <a:gd name="connsiteX214" fmla="*/ 3992766 w 5593163"/>
              <a:gd name="connsiteY214" fmla="*/ 1350487 h 4305008"/>
              <a:gd name="connsiteX215" fmla="*/ 3992792 w 5593163"/>
              <a:gd name="connsiteY215" fmla="*/ 1349997 h 4305008"/>
              <a:gd name="connsiteX216" fmla="*/ 4009880 w 5593163"/>
              <a:gd name="connsiteY216" fmla="*/ 1351607 h 4305008"/>
              <a:gd name="connsiteX217" fmla="*/ 4105341 w 5593163"/>
              <a:gd name="connsiteY217" fmla="*/ 1360601 h 4305008"/>
              <a:gd name="connsiteX218" fmla="*/ 4121554 w 5593163"/>
              <a:gd name="connsiteY218" fmla="*/ 1362128 h 4305008"/>
              <a:gd name="connsiteX219" fmla="*/ 4121671 w 5593163"/>
              <a:gd name="connsiteY219" fmla="*/ 1363267 h 4305008"/>
              <a:gd name="connsiteX220" fmla="*/ 4811836 w 5593163"/>
              <a:gd name="connsiteY220" fmla="*/ 2050865 h 4305008"/>
              <a:gd name="connsiteX221" fmla="*/ 4812342 w 5593163"/>
              <a:gd name="connsiteY221" fmla="*/ 2050928 h 4305008"/>
              <a:gd name="connsiteX222" fmla="*/ 4812882 w 5593163"/>
              <a:gd name="connsiteY222" fmla="*/ 2057565 h 4305008"/>
              <a:gd name="connsiteX223" fmla="*/ 4820346 w 5593163"/>
              <a:gd name="connsiteY223" fmla="*/ 2149296 h 4305008"/>
              <a:gd name="connsiteX224" fmla="*/ 4821717 w 5593163"/>
              <a:gd name="connsiteY224" fmla="*/ 2166144 h 4305008"/>
              <a:gd name="connsiteX225" fmla="*/ 4821124 w 5593163"/>
              <a:gd name="connsiteY225" fmla="*/ 2177494 h 4305008"/>
              <a:gd name="connsiteX226" fmla="*/ 4820625 w 5593163"/>
              <a:gd name="connsiteY226" fmla="*/ 2177461 h 4305008"/>
              <a:gd name="connsiteX227" fmla="*/ 4820599 w 5593163"/>
              <a:gd name="connsiteY227" fmla="*/ 2177952 h 4305008"/>
              <a:gd name="connsiteX228" fmla="*/ 4803481 w 5593163"/>
              <a:gd name="connsiteY228" fmla="*/ 2176339 h 4305008"/>
              <a:gd name="connsiteX229" fmla="*/ 4708054 w 5593163"/>
              <a:gd name="connsiteY229" fmla="*/ 2167348 h 4305008"/>
              <a:gd name="connsiteX230" fmla="*/ 4691837 w 5593163"/>
              <a:gd name="connsiteY230" fmla="*/ 2165820 h 4305008"/>
              <a:gd name="connsiteX231" fmla="*/ 4691721 w 5593163"/>
              <a:gd name="connsiteY231" fmla="*/ 2164681 h 4305008"/>
              <a:gd name="connsiteX232" fmla="*/ 4001556 w 5593163"/>
              <a:gd name="connsiteY232" fmla="*/ 1477083 h 4305008"/>
              <a:gd name="connsiteX233" fmla="*/ 4001050 w 5593163"/>
              <a:gd name="connsiteY233" fmla="*/ 1477021 h 4305008"/>
              <a:gd name="connsiteX234" fmla="*/ 4000512 w 5593163"/>
              <a:gd name="connsiteY234" fmla="*/ 1470397 h 4305008"/>
              <a:gd name="connsiteX235" fmla="*/ 3993045 w 5593163"/>
              <a:gd name="connsiteY235" fmla="*/ 1378647 h 4305008"/>
              <a:gd name="connsiteX236" fmla="*/ 3991674 w 5593163"/>
              <a:gd name="connsiteY236" fmla="*/ 1361805 h 4305008"/>
              <a:gd name="connsiteX237" fmla="*/ 3991674 w 5593163"/>
              <a:gd name="connsiteY237" fmla="*/ 3010804 h 4305008"/>
              <a:gd name="connsiteX238" fmla="*/ 3993045 w 5593163"/>
              <a:gd name="connsiteY238" fmla="*/ 2993823 h 4305008"/>
              <a:gd name="connsiteX239" fmla="*/ 4000509 w 5593163"/>
              <a:gd name="connsiteY239" fmla="*/ 2901366 h 4305008"/>
              <a:gd name="connsiteX240" fmla="*/ 4001049 w 5593163"/>
              <a:gd name="connsiteY240" fmla="*/ 2894676 h 4305008"/>
              <a:gd name="connsiteX241" fmla="*/ 4001555 w 5593163"/>
              <a:gd name="connsiteY241" fmla="*/ 2894613 h 4305008"/>
              <a:gd name="connsiteX242" fmla="*/ 4691720 w 5593163"/>
              <a:gd name="connsiteY242" fmla="*/ 2201572 h 4305008"/>
              <a:gd name="connsiteX243" fmla="*/ 4691837 w 5593163"/>
              <a:gd name="connsiteY243" fmla="*/ 2200424 h 4305008"/>
              <a:gd name="connsiteX244" fmla="*/ 4708050 w 5593163"/>
              <a:gd name="connsiteY244" fmla="*/ 2198885 h 4305008"/>
              <a:gd name="connsiteX245" fmla="*/ 4803512 w 5593163"/>
              <a:gd name="connsiteY245" fmla="*/ 2189820 h 4305008"/>
              <a:gd name="connsiteX246" fmla="*/ 4820599 w 5593163"/>
              <a:gd name="connsiteY246" fmla="*/ 2188197 h 4305008"/>
              <a:gd name="connsiteX247" fmla="*/ 4820625 w 5593163"/>
              <a:gd name="connsiteY247" fmla="*/ 2188691 h 4305008"/>
              <a:gd name="connsiteX248" fmla="*/ 4821123 w 5593163"/>
              <a:gd name="connsiteY248" fmla="*/ 2188658 h 4305008"/>
              <a:gd name="connsiteX249" fmla="*/ 4821717 w 5593163"/>
              <a:gd name="connsiteY249" fmla="*/ 2200098 h 4305008"/>
              <a:gd name="connsiteX250" fmla="*/ 4820346 w 5593163"/>
              <a:gd name="connsiteY250" fmla="*/ 2217074 h 4305008"/>
              <a:gd name="connsiteX251" fmla="*/ 4812879 w 5593163"/>
              <a:gd name="connsiteY251" fmla="*/ 2309550 h 4305008"/>
              <a:gd name="connsiteX252" fmla="*/ 4812341 w 5593163"/>
              <a:gd name="connsiteY252" fmla="*/ 2316226 h 4305008"/>
              <a:gd name="connsiteX253" fmla="*/ 4811835 w 5593163"/>
              <a:gd name="connsiteY253" fmla="*/ 2316289 h 4305008"/>
              <a:gd name="connsiteX254" fmla="*/ 4121670 w 5593163"/>
              <a:gd name="connsiteY254" fmla="*/ 3009330 h 4305008"/>
              <a:gd name="connsiteX255" fmla="*/ 4121554 w 5593163"/>
              <a:gd name="connsiteY255" fmla="*/ 3010478 h 4305008"/>
              <a:gd name="connsiteX256" fmla="*/ 4105337 w 5593163"/>
              <a:gd name="connsiteY256" fmla="*/ 3012018 h 4305008"/>
              <a:gd name="connsiteX257" fmla="*/ 4009911 w 5593163"/>
              <a:gd name="connsiteY257" fmla="*/ 3021080 h 4305008"/>
              <a:gd name="connsiteX258" fmla="*/ 3992792 w 5593163"/>
              <a:gd name="connsiteY258" fmla="*/ 3022706 h 4305008"/>
              <a:gd name="connsiteX259" fmla="*/ 3992766 w 5593163"/>
              <a:gd name="connsiteY259" fmla="*/ 3022211 h 4305008"/>
              <a:gd name="connsiteX260" fmla="*/ 3992267 w 5593163"/>
              <a:gd name="connsiteY260" fmla="*/ 3022244 h 4305008"/>
              <a:gd name="connsiteX261" fmla="*/ 3991674 w 5593163"/>
              <a:gd name="connsiteY261" fmla="*/ 3010804 h 4305008"/>
              <a:gd name="connsiteX262" fmla="*/ 3991674 w 5593163"/>
              <a:gd name="connsiteY262" fmla="*/ 3058630 h 4305008"/>
              <a:gd name="connsiteX263" fmla="*/ 3992268 w 5593163"/>
              <a:gd name="connsiteY263" fmla="*/ 3047280 h 4305008"/>
              <a:gd name="connsiteX264" fmla="*/ 3992766 w 5593163"/>
              <a:gd name="connsiteY264" fmla="*/ 3047312 h 4305008"/>
              <a:gd name="connsiteX265" fmla="*/ 3992792 w 5593163"/>
              <a:gd name="connsiteY265" fmla="*/ 3046822 h 4305008"/>
              <a:gd name="connsiteX266" fmla="*/ 4009880 w 5593163"/>
              <a:gd name="connsiteY266" fmla="*/ 3048432 h 4305008"/>
              <a:gd name="connsiteX267" fmla="*/ 4105341 w 5593163"/>
              <a:gd name="connsiteY267" fmla="*/ 3057426 h 4305008"/>
              <a:gd name="connsiteX268" fmla="*/ 4121554 w 5593163"/>
              <a:gd name="connsiteY268" fmla="*/ 3058953 h 4305008"/>
              <a:gd name="connsiteX269" fmla="*/ 4121671 w 5593163"/>
              <a:gd name="connsiteY269" fmla="*/ 3060092 h 4305008"/>
              <a:gd name="connsiteX270" fmla="*/ 4811836 w 5593163"/>
              <a:gd name="connsiteY270" fmla="*/ 3747690 h 4305008"/>
              <a:gd name="connsiteX271" fmla="*/ 4812342 w 5593163"/>
              <a:gd name="connsiteY271" fmla="*/ 3747753 h 4305008"/>
              <a:gd name="connsiteX272" fmla="*/ 4812882 w 5593163"/>
              <a:gd name="connsiteY272" fmla="*/ 3754390 h 4305008"/>
              <a:gd name="connsiteX273" fmla="*/ 4820346 w 5593163"/>
              <a:gd name="connsiteY273" fmla="*/ 3846121 h 4305008"/>
              <a:gd name="connsiteX274" fmla="*/ 4821717 w 5593163"/>
              <a:gd name="connsiteY274" fmla="*/ 3862969 h 4305008"/>
              <a:gd name="connsiteX275" fmla="*/ 4821124 w 5593163"/>
              <a:gd name="connsiteY275" fmla="*/ 3874319 h 4305008"/>
              <a:gd name="connsiteX276" fmla="*/ 4820625 w 5593163"/>
              <a:gd name="connsiteY276" fmla="*/ 3874286 h 4305008"/>
              <a:gd name="connsiteX277" fmla="*/ 4820599 w 5593163"/>
              <a:gd name="connsiteY277" fmla="*/ 3874777 h 4305008"/>
              <a:gd name="connsiteX278" fmla="*/ 4803481 w 5593163"/>
              <a:gd name="connsiteY278" fmla="*/ 3873164 h 4305008"/>
              <a:gd name="connsiteX279" fmla="*/ 4708054 w 5593163"/>
              <a:gd name="connsiteY279" fmla="*/ 3864173 h 4305008"/>
              <a:gd name="connsiteX280" fmla="*/ 4691837 w 5593163"/>
              <a:gd name="connsiteY280" fmla="*/ 3862645 h 4305008"/>
              <a:gd name="connsiteX281" fmla="*/ 4691721 w 5593163"/>
              <a:gd name="connsiteY281" fmla="*/ 3861506 h 4305008"/>
              <a:gd name="connsiteX282" fmla="*/ 4001556 w 5593163"/>
              <a:gd name="connsiteY282" fmla="*/ 3173908 h 4305008"/>
              <a:gd name="connsiteX283" fmla="*/ 4001050 w 5593163"/>
              <a:gd name="connsiteY283" fmla="*/ 3173846 h 4305008"/>
              <a:gd name="connsiteX284" fmla="*/ 4000512 w 5593163"/>
              <a:gd name="connsiteY284" fmla="*/ 3167222 h 4305008"/>
              <a:gd name="connsiteX285" fmla="*/ 3993045 w 5593163"/>
              <a:gd name="connsiteY285" fmla="*/ 3075472 h 4305008"/>
              <a:gd name="connsiteX286" fmla="*/ 3991674 w 5593163"/>
              <a:gd name="connsiteY286" fmla="*/ 3058630 h 4305008"/>
              <a:gd name="connsiteX287" fmla="*/ 3293448 w 5593163"/>
              <a:gd name="connsiteY287" fmla="*/ 636203 h 4305008"/>
              <a:gd name="connsiteX288" fmla="*/ 3836757 w 5593163"/>
              <a:gd name="connsiteY288" fmla="*/ 1181049 h 4305008"/>
              <a:gd name="connsiteX289" fmla="*/ 3293448 w 5593163"/>
              <a:gd name="connsiteY289" fmla="*/ 636203 h 4305008"/>
              <a:gd name="connsiteX290" fmla="*/ 3293448 w 5593163"/>
              <a:gd name="connsiteY290" fmla="*/ 2333028 h 4305008"/>
              <a:gd name="connsiteX291" fmla="*/ 3836757 w 5593163"/>
              <a:gd name="connsiteY291" fmla="*/ 2877874 h 4305008"/>
              <a:gd name="connsiteX292" fmla="*/ 3293448 w 5593163"/>
              <a:gd name="connsiteY292" fmla="*/ 2333028 h 4305008"/>
              <a:gd name="connsiteX293" fmla="*/ 3293446 w 5593163"/>
              <a:gd name="connsiteY293" fmla="*/ 2034258 h 4305008"/>
              <a:gd name="connsiteX294" fmla="*/ 3836755 w 5593163"/>
              <a:gd name="connsiteY294" fmla="*/ 1493690 h 4305008"/>
              <a:gd name="connsiteX295" fmla="*/ 3293446 w 5593163"/>
              <a:gd name="connsiteY295" fmla="*/ 2034258 h 4305008"/>
              <a:gd name="connsiteX296" fmla="*/ 3293446 w 5593163"/>
              <a:gd name="connsiteY296" fmla="*/ 3731083 h 4305008"/>
              <a:gd name="connsiteX297" fmla="*/ 3836755 w 5593163"/>
              <a:gd name="connsiteY297" fmla="*/ 3190516 h 4305008"/>
              <a:gd name="connsiteX298" fmla="*/ 3293446 w 5593163"/>
              <a:gd name="connsiteY298" fmla="*/ 3731083 h 4305008"/>
              <a:gd name="connsiteX299" fmla="*/ 3150081 w 5593163"/>
              <a:gd name="connsiteY299" fmla="*/ 503273 h 4305008"/>
              <a:gd name="connsiteX300" fmla="*/ 3150675 w 5593163"/>
              <a:gd name="connsiteY300" fmla="*/ 491833 h 4305008"/>
              <a:gd name="connsiteX301" fmla="*/ 3151173 w 5593163"/>
              <a:gd name="connsiteY301" fmla="*/ 491866 h 4305008"/>
              <a:gd name="connsiteX302" fmla="*/ 3151199 w 5593163"/>
              <a:gd name="connsiteY302" fmla="*/ 491372 h 4305008"/>
              <a:gd name="connsiteX303" fmla="*/ 3168287 w 5593163"/>
              <a:gd name="connsiteY303" fmla="*/ 492995 h 4305008"/>
              <a:gd name="connsiteX304" fmla="*/ 3263748 w 5593163"/>
              <a:gd name="connsiteY304" fmla="*/ 502060 h 4305008"/>
              <a:gd name="connsiteX305" fmla="*/ 3279961 w 5593163"/>
              <a:gd name="connsiteY305" fmla="*/ 503599 h 4305008"/>
              <a:gd name="connsiteX306" fmla="*/ 3280078 w 5593163"/>
              <a:gd name="connsiteY306" fmla="*/ 504747 h 4305008"/>
              <a:gd name="connsiteX307" fmla="*/ 3970244 w 5593163"/>
              <a:gd name="connsiteY307" fmla="*/ 1197788 h 4305008"/>
              <a:gd name="connsiteX308" fmla="*/ 3970749 w 5593163"/>
              <a:gd name="connsiteY308" fmla="*/ 1197851 h 4305008"/>
              <a:gd name="connsiteX309" fmla="*/ 3971290 w 5593163"/>
              <a:gd name="connsiteY309" fmla="*/ 1204541 h 4305008"/>
              <a:gd name="connsiteX310" fmla="*/ 3978754 w 5593163"/>
              <a:gd name="connsiteY310" fmla="*/ 1296998 h 4305008"/>
              <a:gd name="connsiteX311" fmla="*/ 3980124 w 5593163"/>
              <a:gd name="connsiteY311" fmla="*/ 1313979 h 4305008"/>
              <a:gd name="connsiteX312" fmla="*/ 3979531 w 5593163"/>
              <a:gd name="connsiteY312" fmla="*/ 1325419 h 4305008"/>
              <a:gd name="connsiteX313" fmla="*/ 3979032 w 5593163"/>
              <a:gd name="connsiteY313" fmla="*/ 1325386 h 4305008"/>
              <a:gd name="connsiteX314" fmla="*/ 3979006 w 5593163"/>
              <a:gd name="connsiteY314" fmla="*/ 1325881 h 4305008"/>
              <a:gd name="connsiteX315" fmla="*/ 3961888 w 5593163"/>
              <a:gd name="connsiteY315" fmla="*/ 1324255 h 4305008"/>
              <a:gd name="connsiteX316" fmla="*/ 3866461 w 5593163"/>
              <a:gd name="connsiteY316" fmla="*/ 1315193 h 4305008"/>
              <a:gd name="connsiteX317" fmla="*/ 3850245 w 5593163"/>
              <a:gd name="connsiteY317" fmla="*/ 1313653 h 4305008"/>
              <a:gd name="connsiteX318" fmla="*/ 3850129 w 5593163"/>
              <a:gd name="connsiteY318" fmla="*/ 1312505 h 4305008"/>
              <a:gd name="connsiteX319" fmla="*/ 3159963 w 5593163"/>
              <a:gd name="connsiteY319" fmla="*/ 619464 h 4305008"/>
              <a:gd name="connsiteX320" fmla="*/ 3159457 w 5593163"/>
              <a:gd name="connsiteY320" fmla="*/ 619401 h 4305008"/>
              <a:gd name="connsiteX321" fmla="*/ 3158919 w 5593163"/>
              <a:gd name="connsiteY321" fmla="*/ 612725 h 4305008"/>
              <a:gd name="connsiteX322" fmla="*/ 3151452 w 5593163"/>
              <a:gd name="connsiteY322" fmla="*/ 520249 h 4305008"/>
              <a:gd name="connsiteX323" fmla="*/ 3150081 w 5593163"/>
              <a:gd name="connsiteY323" fmla="*/ 503273 h 4305008"/>
              <a:gd name="connsiteX324" fmla="*/ 3150081 w 5593163"/>
              <a:gd name="connsiteY324" fmla="*/ 2200098 h 4305008"/>
              <a:gd name="connsiteX325" fmla="*/ 3150675 w 5593163"/>
              <a:gd name="connsiteY325" fmla="*/ 2188658 h 4305008"/>
              <a:gd name="connsiteX326" fmla="*/ 3151173 w 5593163"/>
              <a:gd name="connsiteY326" fmla="*/ 2188691 h 4305008"/>
              <a:gd name="connsiteX327" fmla="*/ 3151199 w 5593163"/>
              <a:gd name="connsiteY327" fmla="*/ 2188197 h 4305008"/>
              <a:gd name="connsiteX328" fmla="*/ 3168287 w 5593163"/>
              <a:gd name="connsiteY328" fmla="*/ 2189820 h 4305008"/>
              <a:gd name="connsiteX329" fmla="*/ 3263748 w 5593163"/>
              <a:gd name="connsiteY329" fmla="*/ 2198885 h 4305008"/>
              <a:gd name="connsiteX330" fmla="*/ 3279961 w 5593163"/>
              <a:gd name="connsiteY330" fmla="*/ 2200424 h 4305008"/>
              <a:gd name="connsiteX331" fmla="*/ 3280078 w 5593163"/>
              <a:gd name="connsiteY331" fmla="*/ 2201572 h 4305008"/>
              <a:gd name="connsiteX332" fmla="*/ 3970244 w 5593163"/>
              <a:gd name="connsiteY332" fmla="*/ 2894613 h 4305008"/>
              <a:gd name="connsiteX333" fmla="*/ 3970749 w 5593163"/>
              <a:gd name="connsiteY333" fmla="*/ 2894676 h 4305008"/>
              <a:gd name="connsiteX334" fmla="*/ 3971290 w 5593163"/>
              <a:gd name="connsiteY334" fmla="*/ 2901366 h 4305008"/>
              <a:gd name="connsiteX335" fmla="*/ 3978754 w 5593163"/>
              <a:gd name="connsiteY335" fmla="*/ 2993823 h 4305008"/>
              <a:gd name="connsiteX336" fmla="*/ 3980124 w 5593163"/>
              <a:gd name="connsiteY336" fmla="*/ 3010804 h 4305008"/>
              <a:gd name="connsiteX337" fmla="*/ 3979531 w 5593163"/>
              <a:gd name="connsiteY337" fmla="*/ 3022244 h 4305008"/>
              <a:gd name="connsiteX338" fmla="*/ 3979032 w 5593163"/>
              <a:gd name="connsiteY338" fmla="*/ 3022211 h 4305008"/>
              <a:gd name="connsiteX339" fmla="*/ 3979006 w 5593163"/>
              <a:gd name="connsiteY339" fmla="*/ 3022706 h 4305008"/>
              <a:gd name="connsiteX340" fmla="*/ 3961888 w 5593163"/>
              <a:gd name="connsiteY340" fmla="*/ 3021080 h 4305008"/>
              <a:gd name="connsiteX341" fmla="*/ 3866461 w 5593163"/>
              <a:gd name="connsiteY341" fmla="*/ 3012018 h 4305008"/>
              <a:gd name="connsiteX342" fmla="*/ 3850245 w 5593163"/>
              <a:gd name="connsiteY342" fmla="*/ 3010478 h 4305008"/>
              <a:gd name="connsiteX343" fmla="*/ 3850129 w 5593163"/>
              <a:gd name="connsiteY343" fmla="*/ 3009330 h 4305008"/>
              <a:gd name="connsiteX344" fmla="*/ 3159963 w 5593163"/>
              <a:gd name="connsiteY344" fmla="*/ 2316289 h 4305008"/>
              <a:gd name="connsiteX345" fmla="*/ 3159457 w 5593163"/>
              <a:gd name="connsiteY345" fmla="*/ 2316226 h 4305008"/>
              <a:gd name="connsiteX346" fmla="*/ 3158919 w 5593163"/>
              <a:gd name="connsiteY346" fmla="*/ 2309550 h 4305008"/>
              <a:gd name="connsiteX347" fmla="*/ 3151452 w 5593163"/>
              <a:gd name="connsiteY347" fmla="*/ 2217074 h 4305008"/>
              <a:gd name="connsiteX348" fmla="*/ 3150081 w 5593163"/>
              <a:gd name="connsiteY348" fmla="*/ 2200098 h 4305008"/>
              <a:gd name="connsiteX349" fmla="*/ 3150081 w 5593163"/>
              <a:gd name="connsiteY349" fmla="*/ 3896923 h 4305008"/>
              <a:gd name="connsiteX350" fmla="*/ 3150675 w 5593163"/>
              <a:gd name="connsiteY350" fmla="*/ 3885483 h 4305008"/>
              <a:gd name="connsiteX351" fmla="*/ 3151173 w 5593163"/>
              <a:gd name="connsiteY351" fmla="*/ 3885516 h 4305008"/>
              <a:gd name="connsiteX352" fmla="*/ 3151199 w 5593163"/>
              <a:gd name="connsiteY352" fmla="*/ 3885022 h 4305008"/>
              <a:gd name="connsiteX353" fmla="*/ 3168287 w 5593163"/>
              <a:gd name="connsiteY353" fmla="*/ 3886645 h 4305008"/>
              <a:gd name="connsiteX354" fmla="*/ 3263748 w 5593163"/>
              <a:gd name="connsiteY354" fmla="*/ 3895710 h 4305008"/>
              <a:gd name="connsiteX355" fmla="*/ 3279961 w 5593163"/>
              <a:gd name="connsiteY355" fmla="*/ 3897249 h 4305008"/>
              <a:gd name="connsiteX356" fmla="*/ 3280078 w 5593163"/>
              <a:gd name="connsiteY356" fmla="*/ 3898397 h 4305008"/>
              <a:gd name="connsiteX357" fmla="*/ 3840331 w 5593163"/>
              <a:gd name="connsiteY357" fmla="*/ 4255797 h 4305008"/>
              <a:gd name="connsiteX358" fmla="*/ 3868775 w 5593163"/>
              <a:gd name="connsiteY358" fmla="*/ 4305008 h 4305008"/>
              <a:gd name="connsiteX359" fmla="*/ 3717725 w 5593163"/>
              <a:gd name="connsiteY359" fmla="*/ 4305008 h 4305008"/>
              <a:gd name="connsiteX360" fmla="*/ 3665602 w 5593163"/>
              <a:gd name="connsiteY360" fmla="*/ 4241205 h 4305008"/>
              <a:gd name="connsiteX361" fmla="*/ 3293448 w 5593163"/>
              <a:gd name="connsiteY361" fmla="*/ 4029853 h 4305008"/>
              <a:gd name="connsiteX362" fmla="*/ 3392629 w 5593163"/>
              <a:gd name="connsiteY362" fmla="*/ 4271827 h 4305008"/>
              <a:gd name="connsiteX363" fmla="*/ 3419311 w 5593163"/>
              <a:gd name="connsiteY363" fmla="*/ 4305008 h 4305008"/>
              <a:gd name="connsiteX364" fmla="*/ 3265201 w 5593163"/>
              <a:gd name="connsiteY364" fmla="*/ 4305008 h 4305008"/>
              <a:gd name="connsiteX365" fmla="*/ 3235080 w 5593163"/>
              <a:gd name="connsiteY365" fmla="*/ 4254710 h 4305008"/>
              <a:gd name="connsiteX366" fmla="*/ 3159963 w 5593163"/>
              <a:gd name="connsiteY366" fmla="*/ 4013114 h 4305008"/>
              <a:gd name="connsiteX367" fmla="*/ 3159457 w 5593163"/>
              <a:gd name="connsiteY367" fmla="*/ 4013051 h 4305008"/>
              <a:gd name="connsiteX368" fmla="*/ 3158919 w 5593163"/>
              <a:gd name="connsiteY368" fmla="*/ 4006375 h 4305008"/>
              <a:gd name="connsiteX369" fmla="*/ 3151452 w 5593163"/>
              <a:gd name="connsiteY369" fmla="*/ 3913899 h 4305008"/>
              <a:gd name="connsiteX370" fmla="*/ 3150081 w 5593163"/>
              <a:gd name="connsiteY370" fmla="*/ 3896923 h 4305008"/>
              <a:gd name="connsiteX371" fmla="*/ 3150079 w 5593163"/>
              <a:gd name="connsiteY371" fmla="*/ 469318 h 4305008"/>
              <a:gd name="connsiteX372" fmla="*/ 3151450 w 5593163"/>
              <a:gd name="connsiteY372" fmla="*/ 452471 h 4305008"/>
              <a:gd name="connsiteX373" fmla="*/ 3158914 w 5593163"/>
              <a:gd name="connsiteY373" fmla="*/ 360740 h 4305008"/>
              <a:gd name="connsiteX374" fmla="*/ 3159454 w 5593163"/>
              <a:gd name="connsiteY374" fmla="*/ 354103 h 4305008"/>
              <a:gd name="connsiteX375" fmla="*/ 3159960 w 5593163"/>
              <a:gd name="connsiteY375" fmla="*/ 354040 h 4305008"/>
              <a:gd name="connsiteX376" fmla="*/ 3244173 w 5593163"/>
              <a:gd name="connsiteY376" fmla="*/ 96778 h 4305008"/>
              <a:gd name="connsiteX377" fmla="*/ 3306807 w 5593163"/>
              <a:gd name="connsiteY377" fmla="*/ 0 h 4305008"/>
              <a:gd name="connsiteX378" fmla="*/ 3475182 w 5593163"/>
              <a:gd name="connsiteY378" fmla="*/ 0 h 4305008"/>
              <a:gd name="connsiteX379" fmla="*/ 3406954 w 5593163"/>
              <a:gd name="connsiteY379" fmla="*/ 76659 h 4305008"/>
              <a:gd name="connsiteX380" fmla="*/ 3293446 w 5593163"/>
              <a:gd name="connsiteY380" fmla="*/ 337433 h 4305008"/>
              <a:gd name="connsiteX381" fmla="*/ 3732420 w 5593163"/>
              <a:gd name="connsiteY381" fmla="*/ 44350 h 4305008"/>
              <a:gd name="connsiteX382" fmla="*/ 3754649 w 5593163"/>
              <a:gd name="connsiteY382" fmla="*/ 0 h 4305008"/>
              <a:gd name="connsiteX383" fmla="*/ 3903287 w 5593163"/>
              <a:gd name="connsiteY383" fmla="*/ 0 h 4305008"/>
              <a:gd name="connsiteX384" fmla="*/ 3851448 w 5593163"/>
              <a:gd name="connsiteY384" fmla="*/ 95636 h 4305008"/>
              <a:gd name="connsiteX385" fmla="*/ 3280075 w 5593163"/>
              <a:gd name="connsiteY385" fmla="*/ 467856 h 4305008"/>
              <a:gd name="connsiteX386" fmla="*/ 3279959 w 5593163"/>
              <a:gd name="connsiteY386" fmla="*/ 468995 h 4305008"/>
              <a:gd name="connsiteX387" fmla="*/ 3263742 w 5593163"/>
              <a:gd name="connsiteY387" fmla="*/ 470523 h 4305008"/>
              <a:gd name="connsiteX388" fmla="*/ 3168316 w 5593163"/>
              <a:gd name="connsiteY388" fmla="*/ 479514 h 4305008"/>
              <a:gd name="connsiteX389" fmla="*/ 3151197 w 5593163"/>
              <a:gd name="connsiteY389" fmla="*/ 481127 h 4305008"/>
              <a:gd name="connsiteX390" fmla="*/ 3151171 w 5593163"/>
              <a:gd name="connsiteY390" fmla="*/ 480636 h 4305008"/>
              <a:gd name="connsiteX391" fmla="*/ 3150672 w 5593163"/>
              <a:gd name="connsiteY391" fmla="*/ 480669 h 4305008"/>
              <a:gd name="connsiteX392" fmla="*/ 3150079 w 5593163"/>
              <a:gd name="connsiteY392" fmla="*/ 469318 h 4305008"/>
              <a:gd name="connsiteX393" fmla="*/ 3150079 w 5593163"/>
              <a:gd name="connsiteY393" fmla="*/ 2166144 h 4305008"/>
              <a:gd name="connsiteX394" fmla="*/ 3151450 w 5593163"/>
              <a:gd name="connsiteY394" fmla="*/ 2149296 h 4305008"/>
              <a:gd name="connsiteX395" fmla="*/ 3158914 w 5593163"/>
              <a:gd name="connsiteY395" fmla="*/ 2057565 h 4305008"/>
              <a:gd name="connsiteX396" fmla="*/ 3159454 w 5593163"/>
              <a:gd name="connsiteY396" fmla="*/ 2050928 h 4305008"/>
              <a:gd name="connsiteX397" fmla="*/ 3159960 w 5593163"/>
              <a:gd name="connsiteY397" fmla="*/ 2050865 h 4305008"/>
              <a:gd name="connsiteX398" fmla="*/ 3850126 w 5593163"/>
              <a:gd name="connsiteY398" fmla="*/ 1363267 h 4305008"/>
              <a:gd name="connsiteX399" fmla="*/ 3850243 w 5593163"/>
              <a:gd name="connsiteY399" fmla="*/ 1362128 h 4305008"/>
              <a:gd name="connsiteX400" fmla="*/ 3866455 w 5593163"/>
              <a:gd name="connsiteY400" fmla="*/ 1360601 h 4305008"/>
              <a:gd name="connsiteX401" fmla="*/ 3961917 w 5593163"/>
              <a:gd name="connsiteY401" fmla="*/ 1351607 h 4305008"/>
              <a:gd name="connsiteX402" fmla="*/ 3979004 w 5593163"/>
              <a:gd name="connsiteY402" fmla="*/ 1349997 h 4305008"/>
              <a:gd name="connsiteX403" fmla="*/ 3979030 w 5593163"/>
              <a:gd name="connsiteY403" fmla="*/ 1350487 h 4305008"/>
              <a:gd name="connsiteX404" fmla="*/ 3979528 w 5593163"/>
              <a:gd name="connsiteY404" fmla="*/ 1350455 h 4305008"/>
              <a:gd name="connsiteX405" fmla="*/ 3980122 w 5593163"/>
              <a:gd name="connsiteY405" fmla="*/ 1361805 h 4305008"/>
              <a:gd name="connsiteX406" fmla="*/ 3978752 w 5593163"/>
              <a:gd name="connsiteY406" fmla="*/ 1378647 h 4305008"/>
              <a:gd name="connsiteX407" fmla="*/ 3971285 w 5593163"/>
              <a:gd name="connsiteY407" fmla="*/ 1470397 h 4305008"/>
              <a:gd name="connsiteX408" fmla="*/ 3970746 w 5593163"/>
              <a:gd name="connsiteY408" fmla="*/ 1477021 h 4305008"/>
              <a:gd name="connsiteX409" fmla="*/ 3970241 w 5593163"/>
              <a:gd name="connsiteY409" fmla="*/ 1477083 h 4305008"/>
              <a:gd name="connsiteX410" fmla="*/ 3280075 w 5593163"/>
              <a:gd name="connsiteY410" fmla="*/ 2164681 h 4305008"/>
              <a:gd name="connsiteX411" fmla="*/ 3279959 w 5593163"/>
              <a:gd name="connsiteY411" fmla="*/ 2165820 h 4305008"/>
              <a:gd name="connsiteX412" fmla="*/ 3263742 w 5593163"/>
              <a:gd name="connsiteY412" fmla="*/ 2167348 h 4305008"/>
              <a:gd name="connsiteX413" fmla="*/ 3168316 w 5593163"/>
              <a:gd name="connsiteY413" fmla="*/ 2176339 h 4305008"/>
              <a:gd name="connsiteX414" fmla="*/ 3151197 w 5593163"/>
              <a:gd name="connsiteY414" fmla="*/ 2177952 h 4305008"/>
              <a:gd name="connsiteX415" fmla="*/ 3151171 w 5593163"/>
              <a:gd name="connsiteY415" fmla="*/ 2177461 h 4305008"/>
              <a:gd name="connsiteX416" fmla="*/ 3150672 w 5593163"/>
              <a:gd name="connsiteY416" fmla="*/ 2177494 h 4305008"/>
              <a:gd name="connsiteX417" fmla="*/ 3150079 w 5593163"/>
              <a:gd name="connsiteY417" fmla="*/ 2166144 h 4305008"/>
              <a:gd name="connsiteX418" fmla="*/ 3150079 w 5593163"/>
              <a:gd name="connsiteY418" fmla="*/ 3862969 h 4305008"/>
              <a:gd name="connsiteX419" fmla="*/ 3151450 w 5593163"/>
              <a:gd name="connsiteY419" fmla="*/ 3846121 h 4305008"/>
              <a:gd name="connsiteX420" fmla="*/ 3158914 w 5593163"/>
              <a:gd name="connsiteY420" fmla="*/ 3754390 h 4305008"/>
              <a:gd name="connsiteX421" fmla="*/ 3159454 w 5593163"/>
              <a:gd name="connsiteY421" fmla="*/ 3747753 h 4305008"/>
              <a:gd name="connsiteX422" fmla="*/ 3159960 w 5593163"/>
              <a:gd name="connsiteY422" fmla="*/ 3747690 h 4305008"/>
              <a:gd name="connsiteX423" fmla="*/ 3850126 w 5593163"/>
              <a:gd name="connsiteY423" fmla="*/ 3060092 h 4305008"/>
              <a:gd name="connsiteX424" fmla="*/ 3850243 w 5593163"/>
              <a:gd name="connsiteY424" fmla="*/ 3058953 h 4305008"/>
              <a:gd name="connsiteX425" fmla="*/ 3866455 w 5593163"/>
              <a:gd name="connsiteY425" fmla="*/ 3057426 h 4305008"/>
              <a:gd name="connsiteX426" fmla="*/ 3961917 w 5593163"/>
              <a:gd name="connsiteY426" fmla="*/ 3048432 h 4305008"/>
              <a:gd name="connsiteX427" fmla="*/ 3979004 w 5593163"/>
              <a:gd name="connsiteY427" fmla="*/ 3046822 h 4305008"/>
              <a:gd name="connsiteX428" fmla="*/ 3979030 w 5593163"/>
              <a:gd name="connsiteY428" fmla="*/ 3047312 h 4305008"/>
              <a:gd name="connsiteX429" fmla="*/ 3979528 w 5593163"/>
              <a:gd name="connsiteY429" fmla="*/ 3047280 h 4305008"/>
              <a:gd name="connsiteX430" fmla="*/ 3980122 w 5593163"/>
              <a:gd name="connsiteY430" fmla="*/ 3058630 h 4305008"/>
              <a:gd name="connsiteX431" fmla="*/ 3978752 w 5593163"/>
              <a:gd name="connsiteY431" fmla="*/ 3075472 h 4305008"/>
              <a:gd name="connsiteX432" fmla="*/ 3971285 w 5593163"/>
              <a:gd name="connsiteY432" fmla="*/ 3167222 h 4305008"/>
              <a:gd name="connsiteX433" fmla="*/ 3970746 w 5593163"/>
              <a:gd name="connsiteY433" fmla="*/ 3173846 h 4305008"/>
              <a:gd name="connsiteX434" fmla="*/ 3970241 w 5593163"/>
              <a:gd name="connsiteY434" fmla="*/ 3173908 h 4305008"/>
              <a:gd name="connsiteX435" fmla="*/ 3280075 w 5593163"/>
              <a:gd name="connsiteY435" fmla="*/ 3861506 h 4305008"/>
              <a:gd name="connsiteX436" fmla="*/ 3279959 w 5593163"/>
              <a:gd name="connsiteY436" fmla="*/ 3862645 h 4305008"/>
              <a:gd name="connsiteX437" fmla="*/ 3263742 w 5593163"/>
              <a:gd name="connsiteY437" fmla="*/ 3864173 h 4305008"/>
              <a:gd name="connsiteX438" fmla="*/ 3168316 w 5593163"/>
              <a:gd name="connsiteY438" fmla="*/ 3873164 h 4305008"/>
              <a:gd name="connsiteX439" fmla="*/ 3151197 w 5593163"/>
              <a:gd name="connsiteY439" fmla="*/ 3874777 h 4305008"/>
              <a:gd name="connsiteX440" fmla="*/ 3151171 w 5593163"/>
              <a:gd name="connsiteY440" fmla="*/ 3874286 h 4305008"/>
              <a:gd name="connsiteX441" fmla="*/ 3150672 w 5593163"/>
              <a:gd name="connsiteY441" fmla="*/ 3874319 h 4305008"/>
              <a:gd name="connsiteX442" fmla="*/ 3150079 w 5593163"/>
              <a:gd name="connsiteY442" fmla="*/ 3862969 h 4305008"/>
              <a:gd name="connsiteX443" fmla="*/ 2442890 w 5593163"/>
              <a:gd name="connsiteY443" fmla="*/ 1181049 h 4305008"/>
              <a:gd name="connsiteX444" fmla="*/ 2986199 w 5593163"/>
              <a:gd name="connsiteY444" fmla="*/ 636203 h 4305008"/>
              <a:gd name="connsiteX445" fmla="*/ 2442890 w 5593163"/>
              <a:gd name="connsiteY445" fmla="*/ 1181049 h 4305008"/>
              <a:gd name="connsiteX446" fmla="*/ 2442890 w 5593163"/>
              <a:gd name="connsiteY446" fmla="*/ 1493690 h 4305008"/>
              <a:gd name="connsiteX447" fmla="*/ 2986199 w 5593163"/>
              <a:gd name="connsiteY447" fmla="*/ 2034258 h 4305008"/>
              <a:gd name="connsiteX448" fmla="*/ 2442890 w 5593163"/>
              <a:gd name="connsiteY448" fmla="*/ 1493690 h 4305008"/>
              <a:gd name="connsiteX449" fmla="*/ 2442890 w 5593163"/>
              <a:gd name="connsiteY449" fmla="*/ 2877874 h 4305008"/>
              <a:gd name="connsiteX450" fmla="*/ 2986199 w 5593163"/>
              <a:gd name="connsiteY450" fmla="*/ 2333028 h 4305008"/>
              <a:gd name="connsiteX451" fmla="*/ 2442890 w 5593163"/>
              <a:gd name="connsiteY451" fmla="*/ 2877874 h 4305008"/>
              <a:gd name="connsiteX452" fmla="*/ 2442890 w 5593163"/>
              <a:gd name="connsiteY452" fmla="*/ 3190516 h 4305008"/>
              <a:gd name="connsiteX453" fmla="*/ 2986199 w 5593163"/>
              <a:gd name="connsiteY453" fmla="*/ 3731083 h 4305008"/>
              <a:gd name="connsiteX454" fmla="*/ 2442890 w 5593163"/>
              <a:gd name="connsiteY454" fmla="*/ 3190516 h 4305008"/>
              <a:gd name="connsiteX455" fmla="*/ 2410871 w 5593163"/>
              <a:gd name="connsiteY455" fmla="*/ 4305008 h 4305008"/>
              <a:gd name="connsiteX456" fmla="*/ 2439316 w 5593163"/>
              <a:gd name="connsiteY456" fmla="*/ 4255797 h 4305008"/>
              <a:gd name="connsiteX457" fmla="*/ 2999569 w 5593163"/>
              <a:gd name="connsiteY457" fmla="*/ 3898397 h 4305008"/>
              <a:gd name="connsiteX458" fmla="*/ 2999686 w 5593163"/>
              <a:gd name="connsiteY458" fmla="*/ 3897249 h 4305008"/>
              <a:gd name="connsiteX459" fmla="*/ 3015899 w 5593163"/>
              <a:gd name="connsiteY459" fmla="*/ 3895710 h 4305008"/>
              <a:gd name="connsiteX460" fmla="*/ 3111360 w 5593163"/>
              <a:gd name="connsiteY460" fmla="*/ 3886645 h 4305008"/>
              <a:gd name="connsiteX461" fmla="*/ 3128448 w 5593163"/>
              <a:gd name="connsiteY461" fmla="*/ 3885022 h 4305008"/>
              <a:gd name="connsiteX462" fmla="*/ 3128474 w 5593163"/>
              <a:gd name="connsiteY462" fmla="*/ 3885516 h 4305008"/>
              <a:gd name="connsiteX463" fmla="*/ 3128972 w 5593163"/>
              <a:gd name="connsiteY463" fmla="*/ 3885483 h 4305008"/>
              <a:gd name="connsiteX464" fmla="*/ 3129566 w 5593163"/>
              <a:gd name="connsiteY464" fmla="*/ 3896923 h 4305008"/>
              <a:gd name="connsiteX465" fmla="*/ 3128195 w 5593163"/>
              <a:gd name="connsiteY465" fmla="*/ 3913899 h 4305008"/>
              <a:gd name="connsiteX466" fmla="*/ 3120728 w 5593163"/>
              <a:gd name="connsiteY466" fmla="*/ 4006375 h 4305008"/>
              <a:gd name="connsiteX467" fmla="*/ 3120190 w 5593163"/>
              <a:gd name="connsiteY467" fmla="*/ 4013051 h 4305008"/>
              <a:gd name="connsiteX468" fmla="*/ 3119684 w 5593163"/>
              <a:gd name="connsiteY468" fmla="*/ 4013114 h 4305008"/>
              <a:gd name="connsiteX469" fmla="*/ 3044567 w 5593163"/>
              <a:gd name="connsiteY469" fmla="*/ 4254710 h 4305008"/>
              <a:gd name="connsiteX470" fmla="*/ 3014445 w 5593163"/>
              <a:gd name="connsiteY470" fmla="*/ 4305008 h 4305008"/>
              <a:gd name="connsiteX471" fmla="*/ 2860336 w 5593163"/>
              <a:gd name="connsiteY471" fmla="*/ 4305008 h 4305008"/>
              <a:gd name="connsiteX472" fmla="*/ 2887018 w 5593163"/>
              <a:gd name="connsiteY472" fmla="*/ 4271827 h 4305008"/>
              <a:gd name="connsiteX473" fmla="*/ 2986199 w 5593163"/>
              <a:gd name="connsiteY473" fmla="*/ 4029853 h 4305008"/>
              <a:gd name="connsiteX474" fmla="*/ 2614045 w 5593163"/>
              <a:gd name="connsiteY474" fmla="*/ 4241205 h 4305008"/>
              <a:gd name="connsiteX475" fmla="*/ 2561922 w 5593163"/>
              <a:gd name="connsiteY475" fmla="*/ 4305008 h 4305008"/>
              <a:gd name="connsiteX476" fmla="*/ 2376360 w 5593163"/>
              <a:gd name="connsiteY476" fmla="*/ 0 h 4305008"/>
              <a:gd name="connsiteX477" fmla="*/ 2524998 w 5593163"/>
              <a:gd name="connsiteY477" fmla="*/ 0 h 4305008"/>
              <a:gd name="connsiteX478" fmla="*/ 2547226 w 5593163"/>
              <a:gd name="connsiteY478" fmla="*/ 44350 h 4305008"/>
              <a:gd name="connsiteX479" fmla="*/ 2986199 w 5593163"/>
              <a:gd name="connsiteY479" fmla="*/ 337433 h 4305008"/>
              <a:gd name="connsiteX480" fmla="*/ 2872691 w 5593163"/>
              <a:gd name="connsiteY480" fmla="*/ 76659 h 4305008"/>
              <a:gd name="connsiteX481" fmla="*/ 2804464 w 5593163"/>
              <a:gd name="connsiteY481" fmla="*/ 0 h 4305008"/>
              <a:gd name="connsiteX482" fmla="*/ 2972839 w 5593163"/>
              <a:gd name="connsiteY482" fmla="*/ 0 h 4305008"/>
              <a:gd name="connsiteX483" fmla="*/ 3035473 w 5593163"/>
              <a:gd name="connsiteY483" fmla="*/ 96778 h 4305008"/>
              <a:gd name="connsiteX484" fmla="*/ 3119686 w 5593163"/>
              <a:gd name="connsiteY484" fmla="*/ 354040 h 4305008"/>
              <a:gd name="connsiteX485" fmla="*/ 3120191 w 5593163"/>
              <a:gd name="connsiteY485" fmla="*/ 354103 h 4305008"/>
              <a:gd name="connsiteX486" fmla="*/ 3120732 w 5593163"/>
              <a:gd name="connsiteY486" fmla="*/ 360740 h 4305008"/>
              <a:gd name="connsiteX487" fmla="*/ 3128196 w 5593163"/>
              <a:gd name="connsiteY487" fmla="*/ 452471 h 4305008"/>
              <a:gd name="connsiteX488" fmla="*/ 3129566 w 5593163"/>
              <a:gd name="connsiteY488" fmla="*/ 469318 h 4305008"/>
              <a:gd name="connsiteX489" fmla="*/ 3128973 w 5593163"/>
              <a:gd name="connsiteY489" fmla="*/ 480669 h 4305008"/>
              <a:gd name="connsiteX490" fmla="*/ 3128474 w 5593163"/>
              <a:gd name="connsiteY490" fmla="*/ 480636 h 4305008"/>
              <a:gd name="connsiteX491" fmla="*/ 3128448 w 5593163"/>
              <a:gd name="connsiteY491" fmla="*/ 481127 h 4305008"/>
              <a:gd name="connsiteX492" fmla="*/ 3111330 w 5593163"/>
              <a:gd name="connsiteY492" fmla="*/ 479514 h 4305008"/>
              <a:gd name="connsiteX493" fmla="*/ 3015903 w 5593163"/>
              <a:gd name="connsiteY493" fmla="*/ 470523 h 4305008"/>
              <a:gd name="connsiteX494" fmla="*/ 2999687 w 5593163"/>
              <a:gd name="connsiteY494" fmla="*/ 468995 h 4305008"/>
              <a:gd name="connsiteX495" fmla="*/ 2999571 w 5593163"/>
              <a:gd name="connsiteY495" fmla="*/ 467856 h 4305008"/>
              <a:gd name="connsiteX496" fmla="*/ 2428199 w 5593163"/>
              <a:gd name="connsiteY496" fmla="*/ 95636 h 4305008"/>
              <a:gd name="connsiteX497" fmla="*/ 2299523 w 5593163"/>
              <a:gd name="connsiteY497" fmla="*/ 1313979 h 4305008"/>
              <a:gd name="connsiteX498" fmla="*/ 2300894 w 5593163"/>
              <a:gd name="connsiteY498" fmla="*/ 1296998 h 4305008"/>
              <a:gd name="connsiteX499" fmla="*/ 2308358 w 5593163"/>
              <a:gd name="connsiteY499" fmla="*/ 1204541 h 4305008"/>
              <a:gd name="connsiteX500" fmla="*/ 2308898 w 5593163"/>
              <a:gd name="connsiteY500" fmla="*/ 1197851 h 4305008"/>
              <a:gd name="connsiteX501" fmla="*/ 2309404 w 5593163"/>
              <a:gd name="connsiteY501" fmla="*/ 1197788 h 4305008"/>
              <a:gd name="connsiteX502" fmla="*/ 2999570 w 5593163"/>
              <a:gd name="connsiteY502" fmla="*/ 504747 h 4305008"/>
              <a:gd name="connsiteX503" fmla="*/ 2999687 w 5593163"/>
              <a:gd name="connsiteY503" fmla="*/ 503599 h 4305008"/>
              <a:gd name="connsiteX504" fmla="*/ 3015899 w 5593163"/>
              <a:gd name="connsiteY504" fmla="*/ 502060 h 4305008"/>
              <a:gd name="connsiteX505" fmla="*/ 3111361 w 5593163"/>
              <a:gd name="connsiteY505" fmla="*/ 492995 h 4305008"/>
              <a:gd name="connsiteX506" fmla="*/ 3128448 w 5593163"/>
              <a:gd name="connsiteY506" fmla="*/ 491372 h 4305008"/>
              <a:gd name="connsiteX507" fmla="*/ 3128474 w 5593163"/>
              <a:gd name="connsiteY507" fmla="*/ 491866 h 4305008"/>
              <a:gd name="connsiteX508" fmla="*/ 3128972 w 5593163"/>
              <a:gd name="connsiteY508" fmla="*/ 491833 h 4305008"/>
              <a:gd name="connsiteX509" fmla="*/ 3129566 w 5593163"/>
              <a:gd name="connsiteY509" fmla="*/ 503273 h 4305008"/>
              <a:gd name="connsiteX510" fmla="*/ 3128196 w 5593163"/>
              <a:gd name="connsiteY510" fmla="*/ 520249 h 4305008"/>
              <a:gd name="connsiteX511" fmla="*/ 3120729 w 5593163"/>
              <a:gd name="connsiteY511" fmla="*/ 612725 h 4305008"/>
              <a:gd name="connsiteX512" fmla="*/ 3120190 w 5593163"/>
              <a:gd name="connsiteY512" fmla="*/ 619401 h 4305008"/>
              <a:gd name="connsiteX513" fmla="*/ 3119685 w 5593163"/>
              <a:gd name="connsiteY513" fmla="*/ 619464 h 4305008"/>
              <a:gd name="connsiteX514" fmla="*/ 2429519 w 5593163"/>
              <a:gd name="connsiteY514" fmla="*/ 1312505 h 4305008"/>
              <a:gd name="connsiteX515" fmla="*/ 2429403 w 5593163"/>
              <a:gd name="connsiteY515" fmla="*/ 1313653 h 4305008"/>
              <a:gd name="connsiteX516" fmla="*/ 2413186 w 5593163"/>
              <a:gd name="connsiteY516" fmla="*/ 1315193 h 4305008"/>
              <a:gd name="connsiteX517" fmla="*/ 2317760 w 5593163"/>
              <a:gd name="connsiteY517" fmla="*/ 1324255 h 4305008"/>
              <a:gd name="connsiteX518" fmla="*/ 2300641 w 5593163"/>
              <a:gd name="connsiteY518" fmla="*/ 1325881 h 4305008"/>
              <a:gd name="connsiteX519" fmla="*/ 2300615 w 5593163"/>
              <a:gd name="connsiteY519" fmla="*/ 1325386 h 4305008"/>
              <a:gd name="connsiteX520" fmla="*/ 2300116 w 5593163"/>
              <a:gd name="connsiteY520" fmla="*/ 1325419 h 4305008"/>
              <a:gd name="connsiteX521" fmla="*/ 2299523 w 5593163"/>
              <a:gd name="connsiteY521" fmla="*/ 1313979 h 4305008"/>
              <a:gd name="connsiteX522" fmla="*/ 2299523 w 5593163"/>
              <a:gd name="connsiteY522" fmla="*/ 1361805 h 4305008"/>
              <a:gd name="connsiteX523" fmla="*/ 2300117 w 5593163"/>
              <a:gd name="connsiteY523" fmla="*/ 1350455 h 4305008"/>
              <a:gd name="connsiteX524" fmla="*/ 2300615 w 5593163"/>
              <a:gd name="connsiteY524" fmla="*/ 1350487 h 4305008"/>
              <a:gd name="connsiteX525" fmla="*/ 2300641 w 5593163"/>
              <a:gd name="connsiteY525" fmla="*/ 1349997 h 4305008"/>
              <a:gd name="connsiteX526" fmla="*/ 2317729 w 5593163"/>
              <a:gd name="connsiteY526" fmla="*/ 1351607 h 4305008"/>
              <a:gd name="connsiteX527" fmla="*/ 2413190 w 5593163"/>
              <a:gd name="connsiteY527" fmla="*/ 1360601 h 4305008"/>
              <a:gd name="connsiteX528" fmla="*/ 2429403 w 5593163"/>
              <a:gd name="connsiteY528" fmla="*/ 1362128 h 4305008"/>
              <a:gd name="connsiteX529" fmla="*/ 2429520 w 5593163"/>
              <a:gd name="connsiteY529" fmla="*/ 1363267 h 4305008"/>
              <a:gd name="connsiteX530" fmla="*/ 3119686 w 5593163"/>
              <a:gd name="connsiteY530" fmla="*/ 2050865 h 4305008"/>
              <a:gd name="connsiteX531" fmla="*/ 3120191 w 5593163"/>
              <a:gd name="connsiteY531" fmla="*/ 2050928 h 4305008"/>
              <a:gd name="connsiteX532" fmla="*/ 3120732 w 5593163"/>
              <a:gd name="connsiteY532" fmla="*/ 2057565 h 4305008"/>
              <a:gd name="connsiteX533" fmla="*/ 3128196 w 5593163"/>
              <a:gd name="connsiteY533" fmla="*/ 2149296 h 4305008"/>
              <a:gd name="connsiteX534" fmla="*/ 3129566 w 5593163"/>
              <a:gd name="connsiteY534" fmla="*/ 2166144 h 4305008"/>
              <a:gd name="connsiteX535" fmla="*/ 3128973 w 5593163"/>
              <a:gd name="connsiteY535" fmla="*/ 2177494 h 4305008"/>
              <a:gd name="connsiteX536" fmla="*/ 3128474 w 5593163"/>
              <a:gd name="connsiteY536" fmla="*/ 2177461 h 4305008"/>
              <a:gd name="connsiteX537" fmla="*/ 3128448 w 5593163"/>
              <a:gd name="connsiteY537" fmla="*/ 2177952 h 4305008"/>
              <a:gd name="connsiteX538" fmla="*/ 3111330 w 5593163"/>
              <a:gd name="connsiteY538" fmla="*/ 2176339 h 4305008"/>
              <a:gd name="connsiteX539" fmla="*/ 3015903 w 5593163"/>
              <a:gd name="connsiteY539" fmla="*/ 2167348 h 4305008"/>
              <a:gd name="connsiteX540" fmla="*/ 2999687 w 5593163"/>
              <a:gd name="connsiteY540" fmla="*/ 2165820 h 4305008"/>
              <a:gd name="connsiteX541" fmla="*/ 2999571 w 5593163"/>
              <a:gd name="connsiteY541" fmla="*/ 2164681 h 4305008"/>
              <a:gd name="connsiteX542" fmla="*/ 2309405 w 5593163"/>
              <a:gd name="connsiteY542" fmla="*/ 1477083 h 4305008"/>
              <a:gd name="connsiteX543" fmla="*/ 2308899 w 5593163"/>
              <a:gd name="connsiteY543" fmla="*/ 1477021 h 4305008"/>
              <a:gd name="connsiteX544" fmla="*/ 2308361 w 5593163"/>
              <a:gd name="connsiteY544" fmla="*/ 1470397 h 4305008"/>
              <a:gd name="connsiteX545" fmla="*/ 2300894 w 5593163"/>
              <a:gd name="connsiteY545" fmla="*/ 1378647 h 4305008"/>
              <a:gd name="connsiteX546" fmla="*/ 2299523 w 5593163"/>
              <a:gd name="connsiteY546" fmla="*/ 1361805 h 4305008"/>
              <a:gd name="connsiteX547" fmla="*/ 2299523 w 5593163"/>
              <a:gd name="connsiteY547" fmla="*/ 3010804 h 4305008"/>
              <a:gd name="connsiteX548" fmla="*/ 2300894 w 5593163"/>
              <a:gd name="connsiteY548" fmla="*/ 2993823 h 4305008"/>
              <a:gd name="connsiteX549" fmla="*/ 2308358 w 5593163"/>
              <a:gd name="connsiteY549" fmla="*/ 2901366 h 4305008"/>
              <a:gd name="connsiteX550" fmla="*/ 2308898 w 5593163"/>
              <a:gd name="connsiteY550" fmla="*/ 2894676 h 4305008"/>
              <a:gd name="connsiteX551" fmla="*/ 2309404 w 5593163"/>
              <a:gd name="connsiteY551" fmla="*/ 2894613 h 4305008"/>
              <a:gd name="connsiteX552" fmla="*/ 2999570 w 5593163"/>
              <a:gd name="connsiteY552" fmla="*/ 2201572 h 4305008"/>
              <a:gd name="connsiteX553" fmla="*/ 2999687 w 5593163"/>
              <a:gd name="connsiteY553" fmla="*/ 2200424 h 4305008"/>
              <a:gd name="connsiteX554" fmla="*/ 3015899 w 5593163"/>
              <a:gd name="connsiteY554" fmla="*/ 2198885 h 4305008"/>
              <a:gd name="connsiteX555" fmla="*/ 3111361 w 5593163"/>
              <a:gd name="connsiteY555" fmla="*/ 2189820 h 4305008"/>
              <a:gd name="connsiteX556" fmla="*/ 3128448 w 5593163"/>
              <a:gd name="connsiteY556" fmla="*/ 2188197 h 4305008"/>
              <a:gd name="connsiteX557" fmla="*/ 3128474 w 5593163"/>
              <a:gd name="connsiteY557" fmla="*/ 2188691 h 4305008"/>
              <a:gd name="connsiteX558" fmla="*/ 3128972 w 5593163"/>
              <a:gd name="connsiteY558" fmla="*/ 2188658 h 4305008"/>
              <a:gd name="connsiteX559" fmla="*/ 3129566 w 5593163"/>
              <a:gd name="connsiteY559" fmla="*/ 2200098 h 4305008"/>
              <a:gd name="connsiteX560" fmla="*/ 3128196 w 5593163"/>
              <a:gd name="connsiteY560" fmla="*/ 2217074 h 4305008"/>
              <a:gd name="connsiteX561" fmla="*/ 3120729 w 5593163"/>
              <a:gd name="connsiteY561" fmla="*/ 2309550 h 4305008"/>
              <a:gd name="connsiteX562" fmla="*/ 3120190 w 5593163"/>
              <a:gd name="connsiteY562" fmla="*/ 2316226 h 4305008"/>
              <a:gd name="connsiteX563" fmla="*/ 3119685 w 5593163"/>
              <a:gd name="connsiteY563" fmla="*/ 2316289 h 4305008"/>
              <a:gd name="connsiteX564" fmla="*/ 2429519 w 5593163"/>
              <a:gd name="connsiteY564" fmla="*/ 3009330 h 4305008"/>
              <a:gd name="connsiteX565" fmla="*/ 2429403 w 5593163"/>
              <a:gd name="connsiteY565" fmla="*/ 3010478 h 4305008"/>
              <a:gd name="connsiteX566" fmla="*/ 2413186 w 5593163"/>
              <a:gd name="connsiteY566" fmla="*/ 3012018 h 4305008"/>
              <a:gd name="connsiteX567" fmla="*/ 2317760 w 5593163"/>
              <a:gd name="connsiteY567" fmla="*/ 3021080 h 4305008"/>
              <a:gd name="connsiteX568" fmla="*/ 2300641 w 5593163"/>
              <a:gd name="connsiteY568" fmla="*/ 3022706 h 4305008"/>
              <a:gd name="connsiteX569" fmla="*/ 2300615 w 5593163"/>
              <a:gd name="connsiteY569" fmla="*/ 3022211 h 4305008"/>
              <a:gd name="connsiteX570" fmla="*/ 2300116 w 5593163"/>
              <a:gd name="connsiteY570" fmla="*/ 3022244 h 4305008"/>
              <a:gd name="connsiteX571" fmla="*/ 2299523 w 5593163"/>
              <a:gd name="connsiteY571" fmla="*/ 3010804 h 4305008"/>
              <a:gd name="connsiteX572" fmla="*/ 2299523 w 5593163"/>
              <a:gd name="connsiteY572" fmla="*/ 3058630 h 4305008"/>
              <a:gd name="connsiteX573" fmla="*/ 2300117 w 5593163"/>
              <a:gd name="connsiteY573" fmla="*/ 3047280 h 4305008"/>
              <a:gd name="connsiteX574" fmla="*/ 2300615 w 5593163"/>
              <a:gd name="connsiteY574" fmla="*/ 3047312 h 4305008"/>
              <a:gd name="connsiteX575" fmla="*/ 2300641 w 5593163"/>
              <a:gd name="connsiteY575" fmla="*/ 3046822 h 4305008"/>
              <a:gd name="connsiteX576" fmla="*/ 2317729 w 5593163"/>
              <a:gd name="connsiteY576" fmla="*/ 3048432 h 4305008"/>
              <a:gd name="connsiteX577" fmla="*/ 2413190 w 5593163"/>
              <a:gd name="connsiteY577" fmla="*/ 3057426 h 4305008"/>
              <a:gd name="connsiteX578" fmla="*/ 2429403 w 5593163"/>
              <a:gd name="connsiteY578" fmla="*/ 3058953 h 4305008"/>
              <a:gd name="connsiteX579" fmla="*/ 2429520 w 5593163"/>
              <a:gd name="connsiteY579" fmla="*/ 3060092 h 4305008"/>
              <a:gd name="connsiteX580" fmla="*/ 3119686 w 5593163"/>
              <a:gd name="connsiteY580" fmla="*/ 3747690 h 4305008"/>
              <a:gd name="connsiteX581" fmla="*/ 3120191 w 5593163"/>
              <a:gd name="connsiteY581" fmla="*/ 3747753 h 4305008"/>
              <a:gd name="connsiteX582" fmla="*/ 3120732 w 5593163"/>
              <a:gd name="connsiteY582" fmla="*/ 3754390 h 4305008"/>
              <a:gd name="connsiteX583" fmla="*/ 3128196 w 5593163"/>
              <a:gd name="connsiteY583" fmla="*/ 3846121 h 4305008"/>
              <a:gd name="connsiteX584" fmla="*/ 3129566 w 5593163"/>
              <a:gd name="connsiteY584" fmla="*/ 3862969 h 4305008"/>
              <a:gd name="connsiteX585" fmla="*/ 3128973 w 5593163"/>
              <a:gd name="connsiteY585" fmla="*/ 3874319 h 4305008"/>
              <a:gd name="connsiteX586" fmla="*/ 3128474 w 5593163"/>
              <a:gd name="connsiteY586" fmla="*/ 3874286 h 4305008"/>
              <a:gd name="connsiteX587" fmla="*/ 3128448 w 5593163"/>
              <a:gd name="connsiteY587" fmla="*/ 3874777 h 4305008"/>
              <a:gd name="connsiteX588" fmla="*/ 3111330 w 5593163"/>
              <a:gd name="connsiteY588" fmla="*/ 3873164 h 4305008"/>
              <a:gd name="connsiteX589" fmla="*/ 3015903 w 5593163"/>
              <a:gd name="connsiteY589" fmla="*/ 3864173 h 4305008"/>
              <a:gd name="connsiteX590" fmla="*/ 2999687 w 5593163"/>
              <a:gd name="connsiteY590" fmla="*/ 3862645 h 4305008"/>
              <a:gd name="connsiteX591" fmla="*/ 2999571 w 5593163"/>
              <a:gd name="connsiteY591" fmla="*/ 3861506 h 4305008"/>
              <a:gd name="connsiteX592" fmla="*/ 2309405 w 5593163"/>
              <a:gd name="connsiteY592" fmla="*/ 3173908 h 4305008"/>
              <a:gd name="connsiteX593" fmla="*/ 2308899 w 5593163"/>
              <a:gd name="connsiteY593" fmla="*/ 3173846 h 4305008"/>
              <a:gd name="connsiteX594" fmla="*/ 2308361 w 5593163"/>
              <a:gd name="connsiteY594" fmla="*/ 3167222 h 4305008"/>
              <a:gd name="connsiteX595" fmla="*/ 2300894 w 5593163"/>
              <a:gd name="connsiteY595" fmla="*/ 3075472 h 4305008"/>
              <a:gd name="connsiteX596" fmla="*/ 2299523 w 5593163"/>
              <a:gd name="connsiteY596" fmla="*/ 3058630 h 4305008"/>
              <a:gd name="connsiteX597" fmla="*/ 1601297 w 5593163"/>
              <a:gd name="connsiteY597" fmla="*/ 636203 h 4305008"/>
              <a:gd name="connsiteX598" fmla="*/ 2144606 w 5593163"/>
              <a:gd name="connsiteY598" fmla="*/ 1181049 h 4305008"/>
              <a:gd name="connsiteX599" fmla="*/ 1601297 w 5593163"/>
              <a:gd name="connsiteY599" fmla="*/ 636203 h 4305008"/>
              <a:gd name="connsiteX600" fmla="*/ 1601297 w 5593163"/>
              <a:gd name="connsiteY600" fmla="*/ 2333028 h 4305008"/>
              <a:gd name="connsiteX601" fmla="*/ 2144606 w 5593163"/>
              <a:gd name="connsiteY601" fmla="*/ 2877874 h 4305008"/>
              <a:gd name="connsiteX602" fmla="*/ 1601297 w 5593163"/>
              <a:gd name="connsiteY602" fmla="*/ 2333028 h 4305008"/>
              <a:gd name="connsiteX603" fmla="*/ 1601295 w 5593163"/>
              <a:gd name="connsiteY603" fmla="*/ 2034258 h 4305008"/>
              <a:gd name="connsiteX604" fmla="*/ 2144604 w 5593163"/>
              <a:gd name="connsiteY604" fmla="*/ 1493690 h 4305008"/>
              <a:gd name="connsiteX605" fmla="*/ 1601295 w 5593163"/>
              <a:gd name="connsiteY605" fmla="*/ 2034258 h 4305008"/>
              <a:gd name="connsiteX606" fmla="*/ 1601295 w 5593163"/>
              <a:gd name="connsiteY606" fmla="*/ 3731083 h 4305008"/>
              <a:gd name="connsiteX607" fmla="*/ 2144604 w 5593163"/>
              <a:gd name="connsiteY607" fmla="*/ 3190516 h 4305008"/>
              <a:gd name="connsiteX608" fmla="*/ 1601295 w 5593163"/>
              <a:gd name="connsiteY608" fmla="*/ 3731083 h 4305008"/>
              <a:gd name="connsiteX609" fmla="*/ 1457930 w 5593163"/>
              <a:gd name="connsiteY609" fmla="*/ 503273 h 4305008"/>
              <a:gd name="connsiteX610" fmla="*/ 1458524 w 5593163"/>
              <a:gd name="connsiteY610" fmla="*/ 491833 h 4305008"/>
              <a:gd name="connsiteX611" fmla="*/ 1459022 w 5593163"/>
              <a:gd name="connsiteY611" fmla="*/ 491866 h 4305008"/>
              <a:gd name="connsiteX612" fmla="*/ 1459048 w 5593163"/>
              <a:gd name="connsiteY612" fmla="*/ 491372 h 4305008"/>
              <a:gd name="connsiteX613" fmla="*/ 1476135 w 5593163"/>
              <a:gd name="connsiteY613" fmla="*/ 492995 h 4305008"/>
              <a:gd name="connsiteX614" fmla="*/ 1571597 w 5593163"/>
              <a:gd name="connsiteY614" fmla="*/ 502060 h 4305008"/>
              <a:gd name="connsiteX615" fmla="*/ 1587809 w 5593163"/>
              <a:gd name="connsiteY615" fmla="*/ 503599 h 4305008"/>
              <a:gd name="connsiteX616" fmla="*/ 1587926 w 5593163"/>
              <a:gd name="connsiteY616" fmla="*/ 504747 h 4305008"/>
              <a:gd name="connsiteX617" fmla="*/ 2278092 w 5593163"/>
              <a:gd name="connsiteY617" fmla="*/ 1197788 h 4305008"/>
              <a:gd name="connsiteX618" fmla="*/ 2278598 w 5593163"/>
              <a:gd name="connsiteY618" fmla="*/ 1197851 h 4305008"/>
              <a:gd name="connsiteX619" fmla="*/ 2279138 w 5593163"/>
              <a:gd name="connsiteY619" fmla="*/ 1204541 h 4305008"/>
              <a:gd name="connsiteX620" fmla="*/ 2286602 w 5593163"/>
              <a:gd name="connsiteY620" fmla="*/ 1296998 h 4305008"/>
              <a:gd name="connsiteX621" fmla="*/ 2287973 w 5593163"/>
              <a:gd name="connsiteY621" fmla="*/ 1313979 h 4305008"/>
              <a:gd name="connsiteX622" fmla="*/ 2287380 w 5593163"/>
              <a:gd name="connsiteY622" fmla="*/ 1325419 h 4305008"/>
              <a:gd name="connsiteX623" fmla="*/ 2286881 w 5593163"/>
              <a:gd name="connsiteY623" fmla="*/ 1325386 h 4305008"/>
              <a:gd name="connsiteX624" fmla="*/ 2286855 w 5593163"/>
              <a:gd name="connsiteY624" fmla="*/ 1325881 h 4305008"/>
              <a:gd name="connsiteX625" fmla="*/ 2269736 w 5593163"/>
              <a:gd name="connsiteY625" fmla="*/ 1324255 h 4305008"/>
              <a:gd name="connsiteX626" fmla="*/ 2174310 w 5593163"/>
              <a:gd name="connsiteY626" fmla="*/ 1315193 h 4305008"/>
              <a:gd name="connsiteX627" fmla="*/ 2158093 w 5593163"/>
              <a:gd name="connsiteY627" fmla="*/ 1313653 h 4305008"/>
              <a:gd name="connsiteX628" fmla="*/ 2157977 w 5593163"/>
              <a:gd name="connsiteY628" fmla="*/ 1312505 h 4305008"/>
              <a:gd name="connsiteX629" fmla="*/ 1467811 w 5593163"/>
              <a:gd name="connsiteY629" fmla="*/ 619464 h 4305008"/>
              <a:gd name="connsiteX630" fmla="*/ 1467306 w 5593163"/>
              <a:gd name="connsiteY630" fmla="*/ 619401 h 4305008"/>
              <a:gd name="connsiteX631" fmla="*/ 1466767 w 5593163"/>
              <a:gd name="connsiteY631" fmla="*/ 612725 h 4305008"/>
              <a:gd name="connsiteX632" fmla="*/ 1459300 w 5593163"/>
              <a:gd name="connsiteY632" fmla="*/ 520249 h 4305008"/>
              <a:gd name="connsiteX633" fmla="*/ 1457930 w 5593163"/>
              <a:gd name="connsiteY633" fmla="*/ 503273 h 4305008"/>
              <a:gd name="connsiteX634" fmla="*/ 1457930 w 5593163"/>
              <a:gd name="connsiteY634" fmla="*/ 2200098 h 4305008"/>
              <a:gd name="connsiteX635" fmla="*/ 1458524 w 5593163"/>
              <a:gd name="connsiteY635" fmla="*/ 2188658 h 4305008"/>
              <a:gd name="connsiteX636" fmla="*/ 1459022 w 5593163"/>
              <a:gd name="connsiteY636" fmla="*/ 2188691 h 4305008"/>
              <a:gd name="connsiteX637" fmla="*/ 1459048 w 5593163"/>
              <a:gd name="connsiteY637" fmla="*/ 2188197 h 4305008"/>
              <a:gd name="connsiteX638" fmla="*/ 1476135 w 5593163"/>
              <a:gd name="connsiteY638" fmla="*/ 2189820 h 4305008"/>
              <a:gd name="connsiteX639" fmla="*/ 1571597 w 5593163"/>
              <a:gd name="connsiteY639" fmla="*/ 2198885 h 4305008"/>
              <a:gd name="connsiteX640" fmla="*/ 1587809 w 5593163"/>
              <a:gd name="connsiteY640" fmla="*/ 2200424 h 4305008"/>
              <a:gd name="connsiteX641" fmla="*/ 1587926 w 5593163"/>
              <a:gd name="connsiteY641" fmla="*/ 2201572 h 4305008"/>
              <a:gd name="connsiteX642" fmla="*/ 2278092 w 5593163"/>
              <a:gd name="connsiteY642" fmla="*/ 2894613 h 4305008"/>
              <a:gd name="connsiteX643" fmla="*/ 2278598 w 5593163"/>
              <a:gd name="connsiteY643" fmla="*/ 2894676 h 4305008"/>
              <a:gd name="connsiteX644" fmla="*/ 2279138 w 5593163"/>
              <a:gd name="connsiteY644" fmla="*/ 2901366 h 4305008"/>
              <a:gd name="connsiteX645" fmla="*/ 2286602 w 5593163"/>
              <a:gd name="connsiteY645" fmla="*/ 2993823 h 4305008"/>
              <a:gd name="connsiteX646" fmla="*/ 2287973 w 5593163"/>
              <a:gd name="connsiteY646" fmla="*/ 3010804 h 4305008"/>
              <a:gd name="connsiteX647" fmla="*/ 2287380 w 5593163"/>
              <a:gd name="connsiteY647" fmla="*/ 3022244 h 4305008"/>
              <a:gd name="connsiteX648" fmla="*/ 2286881 w 5593163"/>
              <a:gd name="connsiteY648" fmla="*/ 3022211 h 4305008"/>
              <a:gd name="connsiteX649" fmla="*/ 2286855 w 5593163"/>
              <a:gd name="connsiteY649" fmla="*/ 3022706 h 4305008"/>
              <a:gd name="connsiteX650" fmla="*/ 2269736 w 5593163"/>
              <a:gd name="connsiteY650" fmla="*/ 3021080 h 4305008"/>
              <a:gd name="connsiteX651" fmla="*/ 2174310 w 5593163"/>
              <a:gd name="connsiteY651" fmla="*/ 3012018 h 4305008"/>
              <a:gd name="connsiteX652" fmla="*/ 2158093 w 5593163"/>
              <a:gd name="connsiteY652" fmla="*/ 3010478 h 4305008"/>
              <a:gd name="connsiteX653" fmla="*/ 2157977 w 5593163"/>
              <a:gd name="connsiteY653" fmla="*/ 3009330 h 4305008"/>
              <a:gd name="connsiteX654" fmla="*/ 1467811 w 5593163"/>
              <a:gd name="connsiteY654" fmla="*/ 2316289 h 4305008"/>
              <a:gd name="connsiteX655" fmla="*/ 1467306 w 5593163"/>
              <a:gd name="connsiteY655" fmla="*/ 2316226 h 4305008"/>
              <a:gd name="connsiteX656" fmla="*/ 1466767 w 5593163"/>
              <a:gd name="connsiteY656" fmla="*/ 2309550 h 4305008"/>
              <a:gd name="connsiteX657" fmla="*/ 1459300 w 5593163"/>
              <a:gd name="connsiteY657" fmla="*/ 2217074 h 4305008"/>
              <a:gd name="connsiteX658" fmla="*/ 1457930 w 5593163"/>
              <a:gd name="connsiteY658" fmla="*/ 2200098 h 4305008"/>
              <a:gd name="connsiteX659" fmla="*/ 1457930 w 5593163"/>
              <a:gd name="connsiteY659" fmla="*/ 3896923 h 4305008"/>
              <a:gd name="connsiteX660" fmla="*/ 1458524 w 5593163"/>
              <a:gd name="connsiteY660" fmla="*/ 3885483 h 4305008"/>
              <a:gd name="connsiteX661" fmla="*/ 1459022 w 5593163"/>
              <a:gd name="connsiteY661" fmla="*/ 3885516 h 4305008"/>
              <a:gd name="connsiteX662" fmla="*/ 1459048 w 5593163"/>
              <a:gd name="connsiteY662" fmla="*/ 3885022 h 4305008"/>
              <a:gd name="connsiteX663" fmla="*/ 1476135 w 5593163"/>
              <a:gd name="connsiteY663" fmla="*/ 3886645 h 4305008"/>
              <a:gd name="connsiteX664" fmla="*/ 1571597 w 5593163"/>
              <a:gd name="connsiteY664" fmla="*/ 3895710 h 4305008"/>
              <a:gd name="connsiteX665" fmla="*/ 1587809 w 5593163"/>
              <a:gd name="connsiteY665" fmla="*/ 3897249 h 4305008"/>
              <a:gd name="connsiteX666" fmla="*/ 1587926 w 5593163"/>
              <a:gd name="connsiteY666" fmla="*/ 3898397 h 4305008"/>
              <a:gd name="connsiteX667" fmla="*/ 2148179 w 5593163"/>
              <a:gd name="connsiteY667" fmla="*/ 4255797 h 4305008"/>
              <a:gd name="connsiteX668" fmla="*/ 2176624 w 5593163"/>
              <a:gd name="connsiteY668" fmla="*/ 4305008 h 4305008"/>
              <a:gd name="connsiteX669" fmla="*/ 2025574 w 5593163"/>
              <a:gd name="connsiteY669" fmla="*/ 4305008 h 4305008"/>
              <a:gd name="connsiteX670" fmla="*/ 1973451 w 5593163"/>
              <a:gd name="connsiteY670" fmla="*/ 4241205 h 4305008"/>
              <a:gd name="connsiteX671" fmla="*/ 1601297 w 5593163"/>
              <a:gd name="connsiteY671" fmla="*/ 4029853 h 4305008"/>
              <a:gd name="connsiteX672" fmla="*/ 1700478 w 5593163"/>
              <a:gd name="connsiteY672" fmla="*/ 4271827 h 4305008"/>
              <a:gd name="connsiteX673" fmla="*/ 1727160 w 5593163"/>
              <a:gd name="connsiteY673" fmla="*/ 4305008 h 4305008"/>
              <a:gd name="connsiteX674" fmla="*/ 1573050 w 5593163"/>
              <a:gd name="connsiteY674" fmla="*/ 4305008 h 4305008"/>
              <a:gd name="connsiteX675" fmla="*/ 1542929 w 5593163"/>
              <a:gd name="connsiteY675" fmla="*/ 4254710 h 4305008"/>
              <a:gd name="connsiteX676" fmla="*/ 1467811 w 5593163"/>
              <a:gd name="connsiteY676" fmla="*/ 4013114 h 4305008"/>
              <a:gd name="connsiteX677" fmla="*/ 1467306 w 5593163"/>
              <a:gd name="connsiteY677" fmla="*/ 4013051 h 4305008"/>
              <a:gd name="connsiteX678" fmla="*/ 1466767 w 5593163"/>
              <a:gd name="connsiteY678" fmla="*/ 4006375 h 4305008"/>
              <a:gd name="connsiteX679" fmla="*/ 1459300 w 5593163"/>
              <a:gd name="connsiteY679" fmla="*/ 3913899 h 4305008"/>
              <a:gd name="connsiteX680" fmla="*/ 1457930 w 5593163"/>
              <a:gd name="connsiteY680" fmla="*/ 3896923 h 4305008"/>
              <a:gd name="connsiteX681" fmla="*/ 1457928 w 5593163"/>
              <a:gd name="connsiteY681" fmla="*/ 469318 h 4305008"/>
              <a:gd name="connsiteX682" fmla="*/ 1459298 w 5593163"/>
              <a:gd name="connsiteY682" fmla="*/ 452471 h 4305008"/>
              <a:gd name="connsiteX683" fmla="*/ 1466762 w 5593163"/>
              <a:gd name="connsiteY683" fmla="*/ 360740 h 4305008"/>
              <a:gd name="connsiteX684" fmla="*/ 1467303 w 5593163"/>
              <a:gd name="connsiteY684" fmla="*/ 354103 h 4305008"/>
              <a:gd name="connsiteX685" fmla="*/ 1467808 w 5593163"/>
              <a:gd name="connsiteY685" fmla="*/ 354040 h 4305008"/>
              <a:gd name="connsiteX686" fmla="*/ 1552022 w 5593163"/>
              <a:gd name="connsiteY686" fmla="*/ 96778 h 4305008"/>
              <a:gd name="connsiteX687" fmla="*/ 1614656 w 5593163"/>
              <a:gd name="connsiteY687" fmla="*/ 0 h 4305008"/>
              <a:gd name="connsiteX688" fmla="*/ 1783031 w 5593163"/>
              <a:gd name="connsiteY688" fmla="*/ 0 h 4305008"/>
              <a:gd name="connsiteX689" fmla="*/ 1714803 w 5593163"/>
              <a:gd name="connsiteY689" fmla="*/ 76659 h 4305008"/>
              <a:gd name="connsiteX690" fmla="*/ 1601295 w 5593163"/>
              <a:gd name="connsiteY690" fmla="*/ 337433 h 4305008"/>
              <a:gd name="connsiteX691" fmla="*/ 2040269 w 5593163"/>
              <a:gd name="connsiteY691" fmla="*/ 44350 h 4305008"/>
              <a:gd name="connsiteX692" fmla="*/ 2062497 w 5593163"/>
              <a:gd name="connsiteY692" fmla="*/ 0 h 4305008"/>
              <a:gd name="connsiteX693" fmla="*/ 2211135 w 5593163"/>
              <a:gd name="connsiteY693" fmla="*/ 0 h 4305008"/>
              <a:gd name="connsiteX694" fmla="*/ 2159296 w 5593163"/>
              <a:gd name="connsiteY694" fmla="*/ 95636 h 4305008"/>
              <a:gd name="connsiteX695" fmla="*/ 1587923 w 5593163"/>
              <a:gd name="connsiteY695" fmla="*/ 467856 h 4305008"/>
              <a:gd name="connsiteX696" fmla="*/ 1587807 w 5593163"/>
              <a:gd name="connsiteY696" fmla="*/ 468995 h 4305008"/>
              <a:gd name="connsiteX697" fmla="*/ 1571591 w 5593163"/>
              <a:gd name="connsiteY697" fmla="*/ 470523 h 4305008"/>
              <a:gd name="connsiteX698" fmla="*/ 1476164 w 5593163"/>
              <a:gd name="connsiteY698" fmla="*/ 479514 h 4305008"/>
              <a:gd name="connsiteX699" fmla="*/ 1459046 w 5593163"/>
              <a:gd name="connsiteY699" fmla="*/ 481127 h 4305008"/>
              <a:gd name="connsiteX700" fmla="*/ 1459020 w 5593163"/>
              <a:gd name="connsiteY700" fmla="*/ 480636 h 4305008"/>
              <a:gd name="connsiteX701" fmla="*/ 1458521 w 5593163"/>
              <a:gd name="connsiteY701" fmla="*/ 480669 h 4305008"/>
              <a:gd name="connsiteX702" fmla="*/ 1457928 w 5593163"/>
              <a:gd name="connsiteY702" fmla="*/ 469318 h 4305008"/>
              <a:gd name="connsiteX703" fmla="*/ 1457928 w 5593163"/>
              <a:gd name="connsiteY703" fmla="*/ 2166144 h 4305008"/>
              <a:gd name="connsiteX704" fmla="*/ 1459298 w 5593163"/>
              <a:gd name="connsiteY704" fmla="*/ 2149296 h 4305008"/>
              <a:gd name="connsiteX705" fmla="*/ 1466762 w 5593163"/>
              <a:gd name="connsiteY705" fmla="*/ 2057565 h 4305008"/>
              <a:gd name="connsiteX706" fmla="*/ 1467303 w 5593163"/>
              <a:gd name="connsiteY706" fmla="*/ 2050928 h 4305008"/>
              <a:gd name="connsiteX707" fmla="*/ 1467808 w 5593163"/>
              <a:gd name="connsiteY707" fmla="*/ 2050865 h 4305008"/>
              <a:gd name="connsiteX708" fmla="*/ 2157974 w 5593163"/>
              <a:gd name="connsiteY708" fmla="*/ 1363267 h 4305008"/>
              <a:gd name="connsiteX709" fmla="*/ 2158091 w 5593163"/>
              <a:gd name="connsiteY709" fmla="*/ 1362128 h 4305008"/>
              <a:gd name="connsiteX710" fmla="*/ 2174304 w 5593163"/>
              <a:gd name="connsiteY710" fmla="*/ 1360601 h 4305008"/>
              <a:gd name="connsiteX711" fmla="*/ 2269765 w 5593163"/>
              <a:gd name="connsiteY711" fmla="*/ 1351607 h 4305008"/>
              <a:gd name="connsiteX712" fmla="*/ 2286853 w 5593163"/>
              <a:gd name="connsiteY712" fmla="*/ 1349997 h 4305008"/>
              <a:gd name="connsiteX713" fmla="*/ 2286879 w 5593163"/>
              <a:gd name="connsiteY713" fmla="*/ 1350487 h 4305008"/>
              <a:gd name="connsiteX714" fmla="*/ 2287377 w 5593163"/>
              <a:gd name="connsiteY714" fmla="*/ 1350455 h 4305008"/>
              <a:gd name="connsiteX715" fmla="*/ 2287971 w 5593163"/>
              <a:gd name="connsiteY715" fmla="*/ 1361805 h 4305008"/>
              <a:gd name="connsiteX716" fmla="*/ 2286600 w 5593163"/>
              <a:gd name="connsiteY716" fmla="*/ 1378647 h 4305008"/>
              <a:gd name="connsiteX717" fmla="*/ 2279133 w 5593163"/>
              <a:gd name="connsiteY717" fmla="*/ 1470397 h 4305008"/>
              <a:gd name="connsiteX718" fmla="*/ 2278595 w 5593163"/>
              <a:gd name="connsiteY718" fmla="*/ 1477021 h 4305008"/>
              <a:gd name="connsiteX719" fmla="*/ 2278089 w 5593163"/>
              <a:gd name="connsiteY719" fmla="*/ 1477083 h 4305008"/>
              <a:gd name="connsiteX720" fmla="*/ 1587923 w 5593163"/>
              <a:gd name="connsiteY720" fmla="*/ 2164681 h 4305008"/>
              <a:gd name="connsiteX721" fmla="*/ 1587807 w 5593163"/>
              <a:gd name="connsiteY721" fmla="*/ 2165820 h 4305008"/>
              <a:gd name="connsiteX722" fmla="*/ 1571591 w 5593163"/>
              <a:gd name="connsiteY722" fmla="*/ 2167348 h 4305008"/>
              <a:gd name="connsiteX723" fmla="*/ 1476164 w 5593163"/>
              <a:gd name="connsiteY723" fmla="*/ 2176339 h 4305008"/>
              <a:gd name="connsiteX724" fmla="*/ 1459046 w 5593163"/>
              <a:gd name="connsiteY724" fmla="*/ 2177952 h 4305008"/>
              <a:gd name="connsiteX725" fmla="*/ 1459020 w 5593163"/>
              <a:gd name="connsiteY725" fmla="*/ 2177461 h 4305008"/>
              <a:gd name="connsiteX726" fmla="*/ 1458521 w 5593163"/>
              <a:gd name="connsiteY726" fmla="*/ 2177494 h 4305008"/>
              <a:gd name="connsiteX727" fmla="*/ 1457928 w 5593163"/>
              <a:gd name="connsiteY727" fmla="*/ 2166144 h 4305008"/>
              <a:gd name="connsiteX728" fmla="*/ 1457928 w 5593163"/>
              <a:gd name="connsiteY728" fmla="*/ 3862969 h 4305008"/>
              <a:gd name="connsiteX729" fmla="*/ 1459298 w 5593163"/>
              <a:gd name="connsiteY729" fmla="*/ 3846121 h 4305008"/>
              <a:gd name="connsiteX730" fmla="*/ 1466762 w 5593163"/>
              <a:gd name="connsiteY730" fmla="*/ 3754390 h 4305008"/>
              <a:gd name="connsiteX731" fmla="*/ 1467303 w 5593163"/>
              <a:gd name="connsiteY731" fmla="*/ 3747753 h 4305008"/>
              <a:gd name="connsiteX732" fmla="*/ 1467808 w 5593163"/>
              <a:gd name="connsiteY732" fmla="*/ 3747690 h 4305008"/>
              <a:gd name="connsiteX733" fmla="*/ 2157974 w 5593163"/>
              <a:gd name="connsiteY733" fmla="*/ 3060092 h 4305008"/>
              <a:gd name="connsiteX734" fmla="*/ 2158091 w 5593163"/>
              <a:gd name="connsiteY734" fmla="*/ 3058953 h 4305008"/>
              <a:gd name="connsiteX735" fmla="*/ 2174304 w 5593163"/>
              <a:gd name="connsiteY735" fmla="*/ 3057426 h 4305008"/>
              <a:gd name="connsiteX736" fmla="*/ 2269765 w 5593163"/>
              <a:gd name="connsiteY736" fmla="*/ 3048432 h 4305008"/>
              <a:gd name="connsiteX737" fmla="*/ 2286853 w 5593163"/>
              <a:gd name="connsiteY737" fmla="*/ 3046822 h 4305008"/>
              <a:gd name="connsiteX738" fmla="*/ 2286879 w 5593163"/>
              <a:gd name="connsiteY738" fmla="*/ 3047312 h 4305008"/>
              <a:gd name="connsiteX739" fmla="*/ 2287377 w 5593163"/>
              <a:gd name="connsiteY739" fmla="*/ 3047280 h 4305008"/>
              <a:gd name="connsiteX740" fmla="*/ 2287971 w 5593163"/>
              <a:gd name="connsiteY740" fmla="*/ 3058630 h 4305008"/>
              <a:gd name="connsiteX741" fmla="*/ 2286600 w 5593163"/>
              <a:gd name="connsiteY741" fmla="*/ 3075472 h 4305008"/>
              <a:gd name="connsiteX742" fmla="*/ 2279133 w 5593163"/>
              <a:gd name="connsiteY742" fmla="*/ 3167222 h 4305008"/>
              <a:gd name="connsiteX743" fmla="*/ 2278595 w 5593163"/>
              <a:gd name="connsiteY743" fmla="*/ 3173846 h 4305008"/>
              <a:gd name="connsiteX744" fmla="*/ 2278089 w 5593163"/>
              <a:gd name="connsiteY744" fmla="*/ 3173908 h 4305008"/>
              <a:gd name="connsiteX745" fmla="*/ 1587923 w 5593163"/>
              <a:gd name="connsiteY745" fmla="*/ 3861506 h 4305008"/>
              <a:gd name="connsiteX746" fmla="*/ 1587807 w 5593163"/>
              <a:gd name="connsiteY746" fmla="*/ 3862645 h 4305008"/>
              <a:gd name="connsiteX747" fmla="*/ 1571591 w 5593163"/>
              <a:gd name="connsiteY747" fmla="*/ 3864173 h 4305008"/>
              <a:gd name="connsiteX748" fmla="*/ 1476164 w 5593163"/>
              <a:gd name="connsiteY748" fmla="*/ 3873164 h 4305008"/>
              <a:gd name="connsiteX749" fmla="*/ 1459046 w 5593163"/>
              <a:gd name="connsiteY749" fmla="*/ 3874777 h 4305008"/>
              <a:gd name="connsiteX750" fmla="*/ 1459020 w 5593163"/>
              <a:gd name="connsiteY750" fmla="*/ 3874286 h 4305008"/>
              <a:gd name="connsiteX751" fmla="*/ 1458521 w 5593163"/>
              <a:gd name="connsiteY751" fmla="*/ 3874319 h 4305008"/>
              <a:gd name="connsiteX752" fmla="*/ 1457928 w 5593163"/>
              <a:gd name="connsiteY752" fmla="*/ 3862969 h 4305008"/>
              <a:gd name="connsiteX753" fmla="*/ 750739 w 5593163"/>
              <a:gd name="connsiteY753" fmla="*/ 1181049 h 4305008"/>
              <a:gd name="connsiteX754" fmla="*/ 1294048 w 5593163"/>
              <a:gd name="connsiteY754" fmla="*/ 636203 h 4305008"/>
              <a:gd name="connsiteX755" fmla="*/ 750739 w 5593163"/>
              <a:gd name="connsiteY755" fmla="*/ 1181049 h 4305008"/>
              <a:gd name="connsiteX756" fmla="*/ 750739 w 5593163"/>
              <a:gd name="connsiteY756" fmla="*/ 1493690 h 4305008"/>
              <a:gd name="connsiteX757" fmla="*/ 1294048 w 5593163"/>
              <a:gd name="connsiteY757" fmla="*/ 2034258 h 4305008"/>
              <a:gd name="connsiteX758" fmla="*/ 750739 w 5593163"/>
              <a:gd name="connsiteY758" fmla="*/ 1493690 h 4305008"/>
              <a:gd name="connsiteX759" fmla="*/ 750739 w 5593163"/>
              <a:gd name="connsiteY759" fmla="*/ 2877874 h 4305008"/>
              <a:gd name="connsiteX760" fmla="*/ 1294048 w 5593163"/>
              <a:gd name="connsiteY760" fmla="*/ 2333028 h 4305008"/>
              <a:gd name="connsiteX761" fmla="*/ 750739 w 5593163"/>
              <a:gd name="connsiteY761" fmla="*/ 2877874 h 4305008"/>
              <a:gd name="connsiteX762" fmla="*/ 750739 w 5593163"/>
              <a:gd name="connsiteY762" fmla="*/ 3190516 h 4305008"/>
              <a:gd name="connsiteX763" fmla="*/ 1294048 w 5593163"/>
              <a:gd name="connsiteY763" fmla="*/ 3731083 h 4305008"/>
              <a:gd name="connsiteX764" fmla="*/ 750739 w 5593163"/>
              <a:gd name="connsiteY764" fmla="*/ 3190516 h 4305008"/>
              <a:gd name="connsiteX765" fmla="*/ 718720 w 5593163"/>
              <a:gd name="connsiteY765" fmla="*/ 4305008 h 4305008"/>
              <a:gd name="connsiteX766" fmla="*/ 747165 w 5593163"/>
              <a:gd name="connsiteY766" fmla="*/ 4255797 h 4305008"/>
              <a:gd name="connsiteX767" fmla="*/ 1307418 w 5593163"/>
              <a:gd name="connsiteY767" fmla="*/ 3898397 h 4305008"/>
              <a:gd name="connsiteX768" fmla="*/ 1307535 w 5593163"/>
              <a:gd name="connsiteY768" fmla="*/ 3897249 h 4305008"/>
              <a:gd name="connsiteX769" fmla="*/ 1323748 w 5593163"/>
              <a:gd name="connsiteY769" fmla="*/ 3895710 h 4305008"/>
              <a:gd name="connsiteX770" fmla="*/ 1419209 w 5593163"/>
              <a:gd name="connsiteY770" fmla="*/ 3886645 h 4305008"/>
              <a:gd name="connsiteX771" fmla="*/ 1436297 w 5593163"/>
              <a:gd name="connsiteY771" fmla="*/ 3885022 h 4305008"/>
              <a:gd name="connsiteX772" fmla="*/ 1436323 w 5593163"/>
              <a:gd name="connsiteY772" fmla="*/ 3885516 h 4305008"/>
              <a:gd name="connsiteX773" fmla="*/ 1436821 w 5593163"/>
              <a:gd name="connsiteY773" fmla="*/ 3885483 h 4305008"/>
              <a:gd name="connsiteX774" fmla="*/ 1437415 w 5593163"/>
              <a:gd name="connsiteY774" fmla="*/ 3896923 h 4305008"/>
              <a:gd name="connsiteX775" fmla="*/ 1436044 w 5593163"/>
              <a:gd name="connsiteY775" fmla="*/ 3913899 h 4305008"/>
              <a:gd name="connsiteX776" fmla="*/ 1428577 w 5593163"/>
              <a:gd name="connsiteY776" fmla="*/ 4006375 h 4305008"/>
              <a:gd name="connsiteX777" fmla="*/ 1428039 w 5593163"/>
              <a:gd name="connsiteY777" fmla="*/ 4013051 h 4305008"/>
              <a:gd name="connsiteX778" fmla="*/ 1427533 w 5593163"/>
              <a:gd name="connsiteY778" fmla="*/ 4013114 h 4305008"/>
              <a:gd name="connsiteX779" fmla="*/ 1352416 w 5593163"/>
              <a:gd name="connsiteY779" fmla="*/ 4254710 h 4305008"/>
              <a:gd name="connsiteX780" fmla="*/ 1322295 w 5593163"/>
              <a:gd name="connsiteY780" fmla="*/ 4305008 h 4305008"/>
              <a:gd name="connsiteX781" fmla="*/ 1168185 w 5593163"/>
              <a:gd name="connsiteY781" fmla="*/ 4305008 h 4305008"/>
              <a:gd name="connsiteX782" fmla="*/ 1194867 w 5593163"/>
              <a:gd name="connsiteY782" fmla="*/ 4271827 h 4305008"/>
              <a:gd name="connsiteX783" fmla="*/ 1294048 w 5593163"/>
              <a:gd name="connsiteY783" fmla="*/ 4029853 h 4305008"/>
              <a:gd name="connsiteX784" fmla="*/ 921894 w 5593163"/>
              <a:gd name="connsiteY784" fmla="*/ 4241205 h 4305008"/>
              <a:gd name="connsiteX785" fmla="*/ 869771 w 5593163"/>
              <a:gd name="connsiteY785" fmla="*/ 4305008 h 4305008"/>
              <a:gd name="connsiteX786" fmla="*/ 684209 w 5593163"/>
              <a:gd name="connsiteY786" fmla="*/ 0 h 4305008"/>
              <a:gd name="connsiteX787" fmla="*/ 832847 w 5593163"/>
              <a:gd name="connsiteY787" fmla="*/ 0 h 4305008"/>
              <a:gd name="connsiteX788" fmla="*/ 855075 w 5593163"/>
              <a:gd name="connsiteY788" fmla="*/ 44350 h 4305008"/>
              <a:gd name="connsiteX789" fmla="*/ 1294048 w 5593163"/>
              <a:gd name="connsiteY789" fmla="*/ 337433 h 4305008"/>
              <a:gd name="connsiteX790" fmla="*/ 1180541 w 5593163"/>
              <a:gd name="connsiteY790" fmla="*/ 76659 h 4305008"/>
              <a:gd name="connsiteX791" fmla="*/ 1112313 w 5593163"/>
              <a:gd name="connsiteY791" fmla="*/ 0 h 4305008"/>
              <a:gd name="connsiteX792" fmla="*/ 1280688 w 5593163"/>
              <a:gd name="connsiteY792" fmla="*/ 0 h 4305008"/>
              <a:gd name="connsiteX793" fmla="*/ 1343322 w 5593163"/>
              <a:gd name="connsiteY793" fmla="*/ 96778 h 4305008"/>
              <a:gd name="connsiteX794" fmla="*/ 1427534 w 5593163"/>
              <a:gd name="connsiteY794" fmla="*/ 354040 h 4305008"/>
              <a:gd name="connsiteX795" fmla="*/ 1428040 w 5593163"/>
              <a:gd name="connsiteY795" fmla="*/ 354102 h 4305008"/>
              <a:gd name="connsiteX796" fmla="*/ 1428580 w 5593163"/>
              <a:gd name="connsiteY796" fmla="*/ 360740 h 4305008"/>
              <a:gd name="connsiteX797" fmla="*/ 1436044 w 5593163"/>
              <a:gd name="connsiteY797" fmla="*/ 452471 h 4305008"/>
              <a:gd name="connsiteX798" fmla="*/ 1437415 w 5593163"/>
              <a:gd name="connsiteY798" fmla="*/ 469318 h 4305008"/>
              <a:gd name="connsiteX799" fmla="*/ 1436822 w 5593163"/>
              <a:gd name="connsiteY799" fmla="*/ 480669 h 4305008"/>
              <a:gd name="connsiteX800" fmla="*/ 1436323 w 5593163"/>
              <a:gd name="connsiteY800" fmla="*/ 480636 h 4305008"/>
              <a:gd name="connsiteX801" fmla="*/ 1436297 w 5593163"/>
              <a:gd name="connsiteY801" fmla="*/ 481127 h 4305008"/>
              <a:gd name="connsiteX802" fmla="*/ 1419178 w 5593163"/>
              <a:gd name="connsiteY802" fmla="*/ 479514 h 4305008"/>
              <a:gd name="connsiteX803" fmla="*/ 1323752 w 5593163"/>
              <a:gd name="connsiteY803" fmla="*/ 470523 h 4305008"/>
              <a:gd name="connsiteX804" fmla="*/ 1307535 w 5593163"/>
              <a:gd name="connsiteY804" fmla="*/ 468995 h 4305008"/>
              <a:gd name="connsiteX805" fmla="*/ 1307419 w 5593163"/>
              <a:gd name="connsiteY805" fmla="*/ 467856 h 4305008"/>
              <a:gd name="connsiteX806" fmla="*/ 736048 w 5593163"/>
              <a:gd name="connsiteY806" fmla="*/ 95636 h 4305008"/>
              <a:gd name="connsiteX807" fmla="*/ 607372 w 5593163"/>
              <a:gd name="connsiteY807" fmla="*/ 1313979 h 4305008"/>
              <a:gd name="connsiteX808" fmla="*/ 608742 w 5593163"/>
              <a:gd name="connsiteY808" fmla="*/ 1296998 h 4305008"/>
              <a:gd name="connsiteX809" fmla="*/ 616206 w 5593163"/>
              <a:gd name="connsiteY809" fmla="*/ 1204541 h 4305008"/>
              <a:gd name="connsiteX810" fmla="*/ 616747 w 5593163"/>
              <a:gd name="connsiteY810" fmla="*/ 1197851 h 4305008"/>
              <a:gd name="connsiteX811" fmla="*/ 617252 w 5593163"/>
              <a:gd name="connsiteY811" fmla="*/ 1197788 h 4305008"/>
              <a:gd name="connsiteX812" fmla="*/ 1307418 w 5593163"/>
              <a:gd name="connsiteY812" fmla="*/ 504747 h 4305008"/>
              <a:gd name="connsiteX813" fmla="*/ 1307535 w 5593163"/>
              <a:gd name="connsiteY813" fmla="*/ 503599 h 4305008"/>
              <a:gd name="connsiteX814" fmla="*/ 1323748 w 5593163"/>
              <a:gd name="connsiteY814" fmla="*/ 502060 h 4305008"/>
              <a:gd name="connsiteX815" fmla="*/ 1419209 w 5593163"/>
              <a:gd name="connsiteY815" fmla="*/ 492995 h 4305008"/>
              <a:gd name="connsiteX816" fmla="*/ 1436297 w 5593163"/>
              <a:gd name="connsiteY816" fmla="*/ 491372 h 4305008"/>
              <a:gd name="connsiteX817" fmla="*/ 1436323 w 5593163"/>
              <a:gd name="connsiteY817" fmla="*/ 491866 h 4305008"/>
              <a:gd name="connsiteX818" fmla="*/ 1436821 w 5593163"/>
              <a:gd name="connsiteY818" fmla="*/ 491833 h 4305008"/>
              <a:gd name="connsiteX819" fmla="*/ 1437415 w 5593163"/>
              <a:gd name="connsiteY819" fmla="*/ 503273 h 4305008"/>
              <a:gd name="connsiteX820" fmla="*/ 1436044 w 5593163"/>
              <a:gd name="connsiteY820" fmla="*/ 520249 h 4305008"/>
              <a:gd name="connsiteX821" fmla="*/ 1428577 w 5593163"/>
              <a:gd name="connsiteY821" fmla="*/ 612725 h 4305008"/>
              <a:gd name="connsiteX822" fmla="*/ 1428039 w 5593163"/>
              <a:gd name="connsiteY822" fmla="*/ 619401 h 4305008"/>
              <a:gd name="connsiteX823" fmla="*/ 1427533 w 5593163"/>
              <a:gd name="connsiteY823" fmla="*/ 619464 h 4305008"/>
              <a:gd name="connsiteX824" fmla="*/ 737367 w 5593163"/>
              <a:gd name="connsiteY824" fmla="*/ 1312505 h 4305008"/>
              <a:gd name="connsiteX825" fmla="*/ 737251 w 5593163"/>
              <a:gd name="connsiteY825" fmla="*/ 1313653 h 4305008"/>
              <a:gd name="connsiteX826" fmla="*/ 721035 w 5593163"/>
              <a:gd name="connsiteY826" fmla="*/ 1315193 h 4305008"/>
              <a:gd name="connsiteX827" fmla="*/ 625608 w 5593163"/>
              <a:gd name="connsiteY827" fmla="*/ 1324255 h 4305008"/>
              <a:gd name="connsiteX828" fmla="*/ 608490 w 5593163"/>
              <a:gd name="connsiteY828" fmla="*/ 1325881 h 4305008"/>
              <a:gd name="connsiteX829" fmla="*/ 608464 w 5593163"/>
              <a:gd name="connsiteY829" fmla="*/ 1325386 h 4305008"/>
              <a:gd name="connsiteX830" fmla="*/ 607965 w 5593163"/>
              <a:gd name="connsiteY830" fmla="*/ 1325419 h 4305008"/>
              <a:gd name="connsiteX831" fmla="*/ 607372 w 5593163"/>
              <a:gd name="connsiteY831" fmla="*/ 1313979 h 4305008"/>
              <a:gd name="connsiteX832" fmla="*/ 607372 w 5593163"/>
              <a:gd name="connsiteY832" fmla="*/ 1361805 h 4305008"/>
              <a:gd name="connsiteX833" fmla="*/ 607966 w 5593163"/>
              <a:gd name="connsiteY833" fmla="*/ 1350455 h 4305008"/>
              <a:gd name="connsiteX834" fmla="*/ 608464 w 5593163"/>
              <a:gd name="connsiteY834" fmla="*/ 1350487 h 4305008"/>
              <a:gd name="connsiteX835" fmla="*/ 608490 w 5593163"/>
              <a:gd name="connsiteY835" fmla="*/ 1349997 h 4305008"/>
              <a:gd name="connsiteX836" fmla="*/ 625577 w 5593163"/>
              <a:gd name="connsiteY836" fmla="*/ 1351607 h 4305008"/>
              <a:gd name="connsiteX837" fmla="*/ 721039 w 5593163"/>
              <a:gd name="connsiteY837" fmla="*/ 1360601 h 4305008"/>
              <a:gd name="connsiteX838" fmla="*/ 737251 w 5593163"/>
              <a:gd name="connsiteY838" fmla="*/ 1362128 h 4305008"/>
              <a:gd name="connsiteX839" fmla="*/ 737368 w 5593163"/>
              <a:gd name="connsiteY839" fmla="*/ 1363267 h 4305008"/>
              <a:gd name="connsiteX840" fmla="*/ 1427534 w 5593163"/>
              <a:gd name="connsiteY840" fmla="*/ 2050865 h 4305008"/>
              <a:gd name="connsiteX841" fmla="*/ 1428040 w 5593163"/>
              <a:gd name="connsiteY841" fmla="*/ 2050928 h 4305008"/>
              <a:gd name="connsiteX842" fmla="*/ 1428580 w 5593163"/>
              <a:gd name="connsiteY842" fmla="*/ 2057565 h 4305008"/>
              <a:gd name="connsiteX843" fmla="*/ 1436044 w 5593163"/>
              <a:gd name="connsiteY843" fmla="*/ 2149296 h 4305008"/>
              <a:gd name="connsiteX844" fmla="*/ 1437415 w 5593163"/>
              <a:gd name="connsiteY844" fmla="*/ 2166144 h 4305008"/>
              <a:gd name="connsiteX845" fmla="*/ 1436822 w 5593163"/>
              <a:gd name="connsiteY845" fmla="*/ 2177494 h 4305008"/>
              <a:gd name="connsiteX846" fmla="*/ 1436323 w 5593163"/>
              <a:gd name="connsiteY846" fmla="*/ 2177461 h 4305008"/>
              <a:gd name="connsiteX847" fmla="*/ 1436297 w 5593163"/>
              <a:gd name="connsiteY847" fmla="*/ 2177952 h 4305008"/>
              <a:gd name="connsiteX848" fmla="*/ 1419178 w 5593163"/>
              <a:gd name="connsiteY848" fmla="*/ 2176339 h 4305008"/>
              <a:gd name="connsiteX849" fmla="*/ 1323752 w 5593163"/>
              <a:gd name="connsiteY849" fmla="*/ 2167348 h 4305008"/>
              <a:gd name="connsiteX850" fmla="*/ 1307535 w 5593163"/>
              <a:gd name="connsiteY850" fmla="*/ 2165820 h 4305008"/>
              <a:gd name="connsiteX851" fmla="*/ 1307419 w 5593163"/>
              <a:gd name="connsiteY851" fmla="*/ 2164681 h 4305008"/>
              <a:gd name="connsiteX852" fmla="*/ 617253 w 5593163"/>
              <a:gd name="connsiteY852" fmla="*/ 1477083 h 4305008"/>
              <a:gd name="connsiteX853" fmla="*/ 616748 w 5593163"/>
              <a:gd name="connsiteY853" fmla="*/ 1477021 h 4305008"/>
              <a:gd name="connsiteX854" fmla="*/ 616209 w 5593163"/>
              <a:gd name="connsiteY854" fmla="*/ 1470397 h 4305008"/>
              <a:gd name="connsiteX855" fmla="*/ 608742 w 5593163"/>
              <a:gd name="connsiteY855" fmla="*/ 1378647 h 4305008"/>
              <a:gd name="connsiteX856" fmla="*/ 607372 w 5593163"/>
              <a:gd name="connsiteY856" fmla="*/ 1361805 h 4305008"/>
              <a:gd name="connsiteX857" fmla="*/ 607372 w 5593163"/>
              <a:gd name="connsiteY857" fmla="*/ 3010804 h 4305008"/>
              <a:gd name="connsiteX858" fmla="*/ 608742 w 5593163"/>
              <a:gd name="connsiteY858" fmla="*/ 2993823 h 4305008"/>
              <a:gd name="connsiteX859" fmla="*/ 616206 w 5593163"/>
              <a:gd name="connsiteY859" fmla="*/ 2901366 h 4305008"/>
              <a:gd name="connsiteX860" fmla="*/ 616747 w 5593163"/>
              <a:gd name="connsiteY860" fmla="*/ 2894676 h 4305008"/>
              <a:gd name="connsiteX861" fmla="*/ 617252 w 5593163"/>
              <a:gd name="connsiteY861" fmla="*/ 2894613 h 4305008"/>
              <a:gd name="connsiteX862" fmla="*/ 1307418 w 5593163"/>
              <a:gd name="connsiteY862" fmla="*/ 2201572 h 4305008"/>
              <a:gd name="connsiteX863" fmla="*/ 1307535 w 5593163"/>
              <a:gd name="connsiteY863" fmla="*/ 2200424 h 4305008"/>
              <a:gd name="connsiteX864" fmla="*/ 1323748 w 5593163"/>
              <a:gd name="connsiteY864" fmla="*/ 2198885 h 4305008"/>
              <a:gd name="connsiteX865" fmla="*/ 1419209 w 5593163"/>
              <a:gd name="connsiteY865" fmla="*/ 2189820 h 4305008"/>
              <a:gd name="connsiteX866" fmla="*/ 1436297 w 5593163"/>
              <a:gd name="connsiteY866" fmla="*/ 2188197 h 4305008"/>
              <a:gd name="connsiteX867" fmla="*/ 1436323 w 5593163"/>
              <a:gd name="connsiteY867" fmla="*/ 2188691 h 4305008"/>
              <a:gd name="connsiteX868" fmla="*/ 1436821 w 5593163"/>
              <a:gd name="connsiteY868" fmla="*/ 2188658 h 4305008"/>
              <a:gd name="connsiteX869" fmla="*/ 1437415 w 5593163"/>
              <a:gd name="connsiteY869" fmla="*/ 2200098 h 4305008"/>
              <a:gd name="connsiteX870" fmla="*/ 1436044 w 5593163"/>
              <a:gd name="connsiteY870" fmla="*/ 2217074 h 4305008"/>
              <a:gd name="connsiteX871" fmla="*/ 1428577 w 5593163"/>
              <a:gd name="connsiteY871" fmla="*/ 2309550 h 4305008"/>
              <a:gd name="connsiteX872" fmla="*/ 1428039 w 5593163"/>
              <a:gd name="connsiteY872" fmla="*/ 2316226 h 4305008"/>
              <a:gd name="connsiteX873" fmla="*/ 1427533 w 5593163"/>
              <a:gd name="connsiteY873" fmla="*/ 2316289 h 4305008"/>
              <a:gd name="connsiteX874" fmla="*/ 737367 w 5593163"/>
              <a:gd name="connsiteY874" fmla="*/ 3009330 h 4305008"/>
              <a:gd name="connsiteX875" fmla="*/ 737251 w 5593163"/>
              <a:gd name="connsiteY875" fmla="*/ 3010478 h 4305008"/>
              <a:gd name="connsiteX876" fmla="*/ 721035 w 5593163"/>
              <a:gd name="connsiteY876" fmla="*/ 3012018 h 4305008"/>
              <a:gd name="connsiteX877" fmla="*/ 625608 w 5593163"/>
              <a:gd name="connsiteY877" fmla="*/ 3021080 h 4305008"/>
              <a:gd name="connsiteX878" fmla="*/ 608490 w 5593163"/>
              <a:gd name="connsiteY878" fmla="*/ 3022706 h 4305008"/>
              <a:gd name="connsiteX879" fmla="*/ 608464 w 5593163"/>
              <a:gd name="connsiteY879" fmla="*/ 3022211 h 4305008"/>
              <a:gd name="connsiteX880" fmla="*/ 607965 w 5593163"/>
              <a:gd name="connsiteY880" fmla="*/ 3022244 h 4305008"/>
              <a:gd name="connsiteX881" fmla="*/ 607372 w 5593163"/>
              <a:gd name="connsiteY881" fmla="*/ 3010804 h 4305008"/>
              <a:gd name="connsiteX882" fmla="*/ 607372 w 5593163"/>
              <a:gd name="connsiteY882" fmla="*/ 3058630 h 4305008"/>
              <a:gd name="connsiteX883" fmla="*/ 607966 w 5593163"/>
              <a:gd name="connsiteY883" fmla="*/ 3047280 h 4305008"/>
              <a:gd name="connsiteX884" fmla="*/ 608464 w 5593163"/>
              <a:gd name="connsiteY884" fmla="*/ 3047312 h 4305008"/>
              <a:gd name="connsiteX885" fmla="*/ 608490 w 5593163"/>
              <a:gd name="connsiteY885" fmla="*/ 3046822 h 4305008"/>
              <a:gd name="connsiteX886" fmla="*/ 625577 w 5593163"/>
              <a:gd name="connsiteY886" fmla="*/ 3048432 h 4305008"/>
              <a:gd name="connsiteX887" fmla="*/ 721039 w 5593163"/>
              <a:gd name="connsiteY887" fmla="*/ 3057426 h 4305008"/>
              <a:gd name="connsiteX888" fmla="*/ 737251 w 5593163"/>
              <a:gd name="connsiteY888" fmla="*/ 3058953 h 4305008"/>
              <a:gd name="connsiteX889" fmla="*/ 737368 w 5593163"/>
              <a:gd name="connsiteY889" fmla="*/ 3060092 h 4305008"/>
              <a:gd name="connsiteX890" fmla="*/ 1427534 w 5593163"/>
              <a:gd name="connsiteY890" fmla="*/ 3747690 h 4305008"/>
              <a:gd name="connsiteX891" fmla="*/ 1428040 w 5593163"/>
              <a:gd name="connsiteY891" fmla="*/ 3747753 h 4305008"/>
              <a:gd name="connsiteX892" fmla="*/ 1428580 w 5593163"/>
              <a:gd name="connsiteY892" fmla="*/ 3754390 h 4305008"/>
              <a:gd name="connsiteX893" fmla="*/ 1436044 w 5593163"/>
              <a:gd name="connsiteY893" fmla="*/ 3846121 h 4305008"/>
              <a:gd name="connsiteX894" fmla="*/ 1437415 w 5593163"/>
              <a:gd name="connsiteY894" fmla="*/ 3862969 h 4305008"/>
              <a:gd name="connsiteX895" fmla="*/ 1436822 w 5593163"/>
              <a:gd name="connsiteY895" fmla="*/ 3874319 h 4305008"/>
              <a:gd name="connsiteX896" fmla="*/ 1436323 w 5593163"/>
              <a:gd name="connsiteY896" fmla="*/ 3874286 h 4305008"/>
              <a:gd name="connsiteX897" fmla="*/ 1436297 w 5593163"/>
              <a:gd name="connsiteY897" fmla="*/ 3874777 h 4305008"/>
              <a:gd name="connsiteX898" fmla="*/ 1419178 w 5593163"/>
              <a:gd name="connsiteY898" fmla="*/ 3873164 h 4305008"/>
              <a:gd name="connsiteX899" fmla="*/ 1323752 w 5593163"/>
              <a:gd name="connsiteY899" fmla="*/ 3864173 h 4305008"/>
              <a:gd name="connsiteX900" fmla="*/ 1307535 w 5593163"/>
              <a:gd name="connsiteY900" fmla="*/ 3862645 h 4305008"/>
              <a:gd name="connsiteX901" fmla="*/ 1307419 w 5593163"/>
              <a:gd name="connsiteY901" fmla="*/ 3861506 h 4305008"/>
              <a:gd name="connsiteX902" fmla="*/ 617253 w 5593163"/>
              <a:gd name="connsiteY902" fmla="*/ 3173908 h 4305008"/>
              <a:gd name="connsiteX903" fmla="*/ 616748 w 5593163"/>
              <a:gd name="connsiteY903" fmla="*/ 3173846 h 4305008"/>
              <a:gd name="connsiteX904" fmla="*/ 616209 w 5593163"/>
              <a:gd name="connsiteY904" fmla="*/ 3167222 h 4305008"/>
              <a:gd name="connsiteX905" fmla="*/ 608742 w 5593163"/>
              <a:gd name="connsiteY905" fmla="*/ 3075472 h 4305008"/>
              <a:gd name="connsiteX906" fmla="*/ 607372 w 5593163"/>
              <a:gd name="connsiteY906" fmla="*/ 3058630 h 4305008"/>
              <a:gd name="connsiteX907" fmla="*/ 0 w 5593163"/>
              <a:gd name="connsiteY907" fmla="*/ 116373 h 4305008"/>
              <a:gd name="connsiteX908" fmla="*/ 0 w 5593163"/>
              <a:gd name="connsiteY908" fmla="*/ 0 h 4305008"/>
              <a:gd name="connsiteX909" fmla="*/ 90880 w 5593163"/>
              <a:gd name="connsiteY909" fmla="*/ 0 h 4305008"/>
              <a:gd name="connsiteX910" fmla="*/ 22652 w 5593163"/>
              <a:gd name="connsiteY910" fmla="*/ 76659 h 4305008"/>
              <a:gd name="connsiteX911" fmla="*/ 0 w 5593163"/>
              <a:gd name="connsiteY911" fmla="*/ 443121 h 4305008"/>
              <a:gd name="connsiteX912" fmla="*/ 0 w 5593163"/>
              <a:gd name="connsiteY912" fmla="*/ 311637 h 4305008"/>
              <a:gd name="connsiteX913" fmla="*/ 82171 w 5593163"/>
              <a:gd name="connsiteY913" fmla="*/ 276703 h 4305008"/>
              <a:gd name="connsiteX914" fmla="*/ 348118 w 5593163"/>
              <a:gd name="connsiteY914" fmla="*/ 44350 h 4305008"/>
              <a:gd name="connsiteX915" fmla="*/ 370347 w 5593163"/>
              <a:gd name="connsiteY915" fmla="*/ 0 h 4305008"/>
              <a:gd name="connsiteX916" fmla="*/ 518984 w 5593163"/>
              <a:gd name="connsiteY916" fmla="*/ 0 h 4305008"/>
              <a:gd name="connsiteX917" fmla="*/ 467145 w 5593163"/>
              <a:gd name="connsiteY917" fmla="*/ 95636 h 4305008"/>
              <a:gd name="connsiteX918" fmla="*/ 13323 w 5593163"/>
              <a:gd name="connsiteY918" fmla="*/ 439959 h 4305008"/>
              <a:gd name="connsiteX919" fmla="*/ 0 w 5593163"/>
              <a:gd name="connsiteY919" fmla="*/ 1070142 h 4305008"/>
              <a:gd name="connsiteX920" fmla="*/ 0 w 5593163"/>
              <a:gd name="connsiteY920" fmla="*/ 862064 h 4305008"/>
              <a:gd name="connsiteX921" fmla="*/ 31905 w 5593163"/>
              <a:gd name="connsiteY921" fmla="*/ 912052 h 4305008"/>
              <a:gd name="connsiteX922" fmla="*/ 452455 w 5593163"/>
              <a:gd name="connsiteY922" fmla="*/ 1181049 h 4305008"/>
              <a:gd name="connsiteX923" fmla="*/ 9316 w 5593163"/>
              <a:gd name="connsiteY923" fmla="*/ 665484 h 4305008"/>
              <a:gd name="connsiteX924" fmla="*/ 0 w 5593163"/>
              <a:gd name="connsiteY924" fmla="*/ 662760 h 4305008"/>
              <a:gd name="connsiteX925" fmla="*/ 0 w 5593163"/>
              <a:gd name="connsiteY925" fmla="*/ 530567 h 4305008"/>
              <a:gd name="connsiteX926" fmla="*/ 26399 w 5593163"/>
              <a:gd name="connsiteY926" fmla="*/ 537107 h 4305008"/>
              <a:gd name="connsiteX927" fmla="*/ 585941 w 5593163"/>
              <a:gd name="connsiteY927" fmla="*/ 1197788 h 4305008"/>
              <a:gd name="connsiteX928" fmla="*/ 586447 w 5593163"/>
              <a:gd name="connsiteY928" fmla="*/ 1197851 h 4305008"/>
              <a:gd name="connsiteX929" fmla="*/ 586987 w 5593163"/>
              <a:gd name="connsiteY929" fmla="*/ 1204541 h 4305008"/>
              <a:gd name="connsiteX930" fmla="*/ 594451 w 5593163"/>
              <a:gd name="connsiteY930" fmla="*/ 1296998 h 4305008"/>
              <a:gd name="connsiteX931" fmla="*/ 595822 w 5593163"/>
              <a:gd name="connsiteY931" fmla="*/ 1313979 h 4305008"/>
              <a:gd name="connsiteX932" fmla="*/ 595229 w 5593163"/>
              <a:gd name="connsiteY932" fmla="*/ 1325419 h 4305008"/>
              <a:gd name="connsiteX933" fmla="*/ 594730 w 5593163"/>
              <a:gd name="connsiteY933" fmla="*/ 1325386 h 4305008"/>
              <a:gd name="connsiteX934" fmla="*/ 594704 w 5593163"/>
              <a:gd name="connsiteY934" fmla="*/ 1325881 h 4305008"/>
              <a:gd name="connsiteX935" fmla="*/ 577585 w 5593163"/>
              <a:gd name="connsiteY935" fmla="*/ 1324255 h 4305008"/>
              <a:gd name="connsiteX936" fmla="*/ 482159 w 5593163"/>
              <a:gd name="connsiteY936" fmla="*/ 1315193 h 4305008"/>
              <a:gd name="connsiteX937" fmla="*/ 465942 w 5593163"/>
              <a:gd name="connsiteY937" fmla="*/ 1313653 h 4305008"/>
              <a:gd name="connsiteX938" fmla="*/ 465826 w 5593163"/>
              <a:gd name="connsiteY938" fmla="*/ 1312505 h 4305008"/>
              <a:gd name="connsiteX939" fmla="*/ 5028 w 5593163"/>
              <a:gd name="connsiteY939" fmla="*/ 1076034 h 4305008"/>
              <a:gd name="connsiteX940" fmla="*/ 0 w 5593163"/>
              <a:gd name="connsiteY940" fmla="*/ 2139063 h 4305008"/>
              <a:gd name="connsiteX941" fmla="*/ 0 w 5593163"/>
              <a:gd name="connsiteY941" fmla="*/ 2007909 h 4305008"/>
              <a:gd name="connsiteX942" fmla="*/ 9314 w 5593163"/>
              <a:gd name="connsiteY942" fmla="*/ 2005207 h 4305008"/>
              <a:gd name="connsiteX943" fmla="*/ 452453 w 5593163"/>
              <a:gd name="connsiteY943" fmla="*/ 1493690 h 4305008"/>
              <a:gd name="connsiteX944" fmla="*/ 31903 w 5593163"/>
              <a:gd name="connsiteY944" fmla="*/ 1760575 h 4305008"/>
              <a:gd name="connsiteX945" fmla="*/ 0 w 5593163"/>
              <a:gd name="connsiteY945" fmla="*/ 1810167 h 4305008"/>
              <a:gd name="connsiteX946" fmla="*/ 0 w 5593163"/>
              <a:gd name="connsiteY946" fmla="*/ 1603724 h 4305008"/>
              <a:gd name="connsiteX947" fmla="*/ 5025 w 5593163"/>
              <a:gd name="connsiteY947" fmla="*/ 1597880 h 4305008"/>
              <a:gd name="connsiteX948" fmla="*/ 465823 w 5593163"/>
              <a:gd name="connsiteY948" fmla="*/ 1363267 h 4305008"/>
              <a:gd name="connsiteX949" fmla="*/ 465940 w 5593163"/>
              <a:gd name="connsiteY949" fmla="*/ 1362128 h 4305008"/>
              <a:gd name="connsiteX950" fmla="*/ 482153 w 5593163"/>
              <a:gd name="connsiteY950" fmla="*/ 1360601 h 4305008"/>
              <a:gd name="connsiteX951" fmla="*/ 577614 w 5593163"/>
              <a:gd name="connsiteY951" fmla="*/ 1351607 h 4305008"/>
              <a:gd name="connsiteX952" fmla="*/ 594702 w 5593163"/>
              <a:gd name="connsiteY952" fmla="*/ 1349997 h 4305008"/>
              <a:gd name="connsiteX953" fmla="*/ 594728 w 5593163"/>
              <a:gd name="connsiteY953" fmla="*/ 1350487 h 4305008"/>
              <a:gd name="connsiteX954" fmla="*/ 595226 w 5593163"/>
              <a:gd name="connsiteY954" fmla="*/ 1350455 h 4305008"/>
              <a:gd name="connsiteX955" fmla="*/ 595820 w 5593163"/>
              <a:gd name="connsiteY955" fmla="*/ 1361805 h 4305008"/>
              <a:gd name="connsiteX956" fmla="*/ 594449 w 5593163"/>
              <a:gd name="connsiteY956" fmla="*/ 1378647 h 4305008"/>
              <a:gd name="connsiteX957" fmla="*/ 586982 w 5593163"/>
              <a:gd name="connsiteY957" fmla="*/ 1470397 h 4305008"/>
              <a:gd name="connsiteX958" fmla="*/ 586444 w 5593163"/>
              <a:gd name="connsiteY958" fmla="*/ 1477021 h 4305008"/>
              <a:gd name="connsiteX959" fmla="*/ 585938 w 5593163"/>
              <a:gd name="connsiteY959" fmla="*/ 1477083 h 4305008"/>
              <a:gd name="connsiteX960" fmla="*/ 26396 w 5593163"/>
              <a:gd name="connsiteY960" fmla="*/ 2132575 h 4305008"/>
              <a:gd name="connsiteX961" fmla="*/ 0 w 5593163"/>
              <a:gd name="connsiteY961" fmla="*/ 2766967 h 4305008"/>
              <a:gd name="connsiteX962" fmla="*/ 0 w 5593163"/>
              <a:gd name="connsiteY962" fmla="*/ 2558889 h 4305008"/>
              <a:gd name="connsiteX963" fmla="*/ 31905 w 5593163"/>
              <a:gd name="connsiteY963" fmla="*/ 2608877 h 4305008"/>
              <a:gd name="connsiteX964" fmla="*/ 452455 w 5593163"/>
              <a:gd name="connsiteY964" fmla="*/ 2877874 h 4305008"/>
              <a:gd name="connsiteX965" fmla="*/ 9316 w 5593163"/>
              <a:gd name="connsiteY965" fmla="*/ 2362309 h 4305008"/>
              <a:gd name="connsiteX966" fmla="*/ 0 w 5593163"/>
              <a:gd name="connsiteY966" fmla="*/ 2359585 h 4305008"/>
              <a:gd name="connsiteX967" fmla="*/ 0 w 5593163"/>
              <a:gd name="connsiteY967" fmla="*/ 2227392 h 4305008"/>
              <a:gd name="connsiteX968" fmla="*/ 26399 w 5593163"/>
              <a:gd name="connsiteY968" fmla="*/ 2233932 h 4305008"/>
              <a:gd name="connsiteX969" fmla="*/ 585941 w 5593163"/>
              <a:gd name="connsiteY969" fmla="*/ 2894613 h 4305008"/>
              <a:gd name="connsiteX970" fmla="*/ 586447 w 5593163"/>
              <a:gd name="connsiteY970" fmla="*/ 2894676 h 4305008"/>
              <a:gd name="connsiteX971" fmla="*/ 586987 w 5593163"/>
              <a:gd name="connsiteY971" fmla="*/ 2901366 h 4305008"/>
              <a:gd name="connsiteX972" fmla="*/ 594451 w 5593163"/>
              <a:gd name="connsiteY972" fmla="*/ 2993823 h 4305008"/>
              <a:gd name="connsiteX973" fmla="*/ 595822 w 5593163"/>
              <a:gd name="connsiteY973" fmla="*/ 3010804 h 4305008"/>
              <a:gd name="connsiteX974" fmla="*/ 595229 w 5593163"/>
              <a:gd name="connsiteY974" fmla="*/ 3022244 h 4305008"/>
              <a:gd name="connsiteX975" fmla="*/ 594730 w 5593163"/>
              <a:gd name="connsiteY975" fmla="*/ 3022211 h 4305008"/>
              <a:gd name="connsiteX976" fmla="*/ 594704 w 5593163"/>
              <a:gd name="connsiteY976" fmla="*/ 3022706 h 4305008"/>
              <a:gd name="connsiteX977" fmla="*/ 577585 w 5593163"/>
              <a:gd name="connsiteY977" fmla="*/ 3021080 h 4305008"/>
              <a:gd name="connsiteX978" fmla="*/ 482159 w 5593163"/>
              <a:gd name="connsiteY978" fmla="*/ 3012018 h 4305008"/>
              <a:gd name="connsiteX979" fmla="*/ 465942 w 5593163"/>
              <a:gd name="connsiteY979" fmla="*/ 3010478 h 4305008"/>
              <a:gd name="connsiteX980" fmla="*/ 465826 w 5593163"/>
              <a:gd name="connsiteY980" fmla="*/ 3009330 h 4305008"/>
              <a:gd name="connsiteX981" fmla="*/ 5028 w 5593163"/>
              <a:gd name="connsiteY981" fmla="*/ 2772859 h 4305008"/>
              <a:gd name="connsiteX982" fmla="*/ 0 w 5593163"/>
              <a:gd name="connsiteY982" fmla="*/ 3835888 h 4305008"/>
              <a:gd name="connsiteX983" fmla="*/ 0 w 5593163"/>
              <a:gd name="connsiteY983" fmla="*/ 3704734 h 4305008"/>
              <a:gd name="connsiteX984" fmla="*/ 9314 w 5593163"/>
              <a:gd name="connsiteY984" fmla="*/ 3702032 h 4305008"/>
              <a:gd name="connsiteX985" fmla="*/ 452453 w 5593163"/>
              <a:gd name="connsiteY985" fmla="*/ 3190516 h 4305008"/>
              <a:gd name="connsiteX986" fmla="*/ 31903 w 5593163"/>
              <a:gd name="connsiteY986" fmla="*/ 3457400 h 4305008"/>
              <a:gd name="connsiteX987" fmla="*/ 0 w 5593163"/>
              <a:gd name="connsiteY987" fmla="*/ 3506992 h 4305008"/>
              <a:gd name="connsiteX988" fmla="*/ 0 w 5593163"/>
              <a:gd name="connsiteY988" fmla="*/ 3300549 h 4305008"/>
              <a:gd name="connsiteX989" fmla="*/ 5025 w 5593163"/>
              <a:gd name="connsiteY989" fmla="*/ 3294705 h 4305008"/>
              <a:gd name="connsiteX990" fmla="*/ 465823 w 5593163"/>
              <a:gd name="connsiteY990" fmla="*/ 3060092 h 4305008"/>
              <a:gd name="connsiteX991" fmla="*/ 465940 w 5593163"/>
              <a:gd name="connsiteY991" fmla="*/ 3058953 h 4305008"/>
              <a:gd name="connsiteX992" fmla="*/ 482153 w 5593163"/>
              <a:gd name="connsiteY992" fmla="*/ 3057426 h 4305008"/>
              <a:gd name="connsiteX993" fmla="*/ 577614 w 5593163"/>
              <a:gd name="connsiteY993" fmla="*/ 3048432 h 4305008"/>
              <a:gd name="connsiteX994" fmla="*/ 594702 w 5593163"/>
              <a:gd name="connsiteY994" fmla="*/ 3046822 h 4305008"/>
              <a:gd name="connsiteX995" fmla="*/ 594728 w 5593163"/>
              <a:gd name="connsiteY995" fmla="*/ 3047312 h 4305008"/>
              <a:gd name="connsiteX996" fmla="*/ 595226 w 5593163"/>
              <a:gd name="connsiteY996" fmla="*/ 3047280 h 4305008"/>
              <a:gd name="connsiteX997" fmla="*/ 595820 w 5593163"/>
              <a:gd name="connsiteY997" fmla="*/ 3058630 h 4305008"/>
              <a:gd name="connsiteX998" fmla="*/ 594449 w 5593163"/>
              <a:gd name="connsiteY998" fmla="*/ 3075472 h 4305008"/>
              <a:gd name="connsiteX999" fmla="*/ 586982 w 5593163"/>
              <a:gd name="connsiteY999" fmla="*/ 3167222 h 4305008"/>
              <a:gd name="connsiteX1000" fmla="*/ 586444 w 5593163"/>
              <a:gd name="connsiteY1000" fmla="*/ 3173846 h 4305008"/>
              <a:gd name="connsiteX1001" fmla="*/ 585938 w 5593163"/>
              <a:gd name="connsiteY1001" fmla="*/ 3173908 h 4305008"/>
              <a:gd name="connsiteX1002" fmla="*/ 26396 w 5593163"/>
              <a:gd name="connsiteY1002" fmla="*/ 3829400 h 4305008"/>
              <a:gd name="connsiteX1003" fmla="*/ 0 w 5593163"/>
              <a:gd name="connsiteY1003" fmla="*/ 4056079 h 4305008"/>
              <a:gd name="connsiteX1004" fmla="*/ 0 w 5593163"/>
              <a:gd name="connsiteY1004" fmla="*/ 3923091 h 4305008"/>
              <a:gd name="connsiteX1005" fmla="*/ 9850 w 5593163"/>
              <a:gd name="connsiteY1005" fmla="*/ 3925425 h 4305008"/>
              <a:gd name="connsiteX1006" fmla="*/ 456028 w 5593163"/>
              <a:gd name="connsiteY1006" fmla="*/ 4255797 h 4305008"/>
              <a:gd name="connsiteX1007" fmla="*/ 484473 w 5593163"/>
              <a:gd name="connsiteY1007" fmla="*/ 4305008 h 4305008"/>
              <a:gd name="connsiteX1008" fmla="*/ 333423 w 5593163"/>
              <a:gd name="connsiteY1008" fmla="*/ 4305008 h 4305008"/>
              <a:gd name="connsiteX1009" fmla="*/ 281300 w 5593163"/>
              <a:gd name="connsiteY1009" fmla="*/ 4241205 h 4305008"/>
              <a:gd name="connsiteX1010" fmla="*/ 75476 w 5593163"/>
              <a:gd name="connsiteY1010" fmla="*/ 4087725 h 4305008"/>
              <a:gd name="connsiteX1011" fmla="*/ 0 w 5593163"/>
              <a:gd name="connsiteY1011" fmla="*/ 4305008 h 4305008"/>
              <a:gd name="connsiteX1012" fmla="*/ 0 w 5593163"/>
              <a:gd name="connsiteY1012" fmla="*/ 4256099 h 4305008"/>
              <a:gd name="connsiteX1013" fmla="*/ 8327 w 5593163"/>
              <a:gd name="connsiteY1013" fmla="*/ 4271827 h 4305008"/>
              <a:gd name="connsiteX1014" fmla="*/ 35009 w 5593163"/>
              <a:gd name="connsiteY1014" fmla="*/ 4305008 h 4305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Lst>
            <a:rect l="l" t="t" r="r" b="b"/>
            <a:pathLst>
              <a:path w="5593163" h="4305008">
                <a:moveTo>
                  <a:pt x="4985599" y="636203"/>
                </a:moveTo>
                <a:cubicBezTo>
                  <a:pt x="5038875" y="907109"/>
                  <a:pt x="5253718" y="1121906"/>
                  <a:pt x="5528908" y="1181049"/>
                </a:cubicBezTo>
                <a:cubicBezTo>
                  <a:pt x="5475633" y="910143"/>
                  <a:pt x="5260789" y="695346"/>
                  <a:pt x="4985599" y="636203"/>
                </a:cubicBezTo>
                <a:close/>
                <a:moveTo>
                  <a:pt x="4985599" y="2333028"/>
                </a:moveTo>
                <a:cubicBezTo>
                  <a:pt x="5038875" y="2603934"/>
                  <a:pt x="5253718" y="2818731"/>
                  <a:pt x="5528908" y="2877874"/>
                </a:cubicBezTo>
                <a:cubicBezTo>
                  <a:pt x="5475633" y="2606968"/>
                  <a:pt x="5260789" y="2392171"/>
                  <a:pt x="4985599" y="2333028"/>
                </a:cubicBezTo>
                <a:close/>
                <a:moveTo>
                  <a:pt x="4985597" y="2034258"/>
                </a:moveTo>
                <a:cubicBezTo>
                  <a:pt x="5260787" y="1975579"/>
                  <a:pt x="5475630" y="1762469"/>
                  <a:pt x="5528906" y="1493690"/>
                </a:cubicBezTo>
                <a:cubicBezTo>
                  <a:pt x="5253716" y="1552369"/>
                  <a:pt x="5038872" y="1765479"/>
                  <a:pt x="4985597" y="2034258"/>
                </a:cubicBezTo>
                <a:close/>
                <a:moveTo>
                  <a:pt x="4985597" y="3731083"/>
                </a:moveTo>
                <a:cubicBezTo>
                  <a:pt x="5260787" y="3672404"/>
                  <a:pt x="5475630" y="3459294"/>
                  <a:pt x="5528906" y="3190516"/>
                </a:cubicBezTo>
                <a:cubicBezTo>
                  <a:pt x="5253716" y="3249194"/>
                  <a:pt x="5038872" y="3462304"/>
                  <a:pt x="4985597" y="3731083"/>
                </a:cubicBezTo>
                <a:close/>
                <a:moveTo>
                  <a:pt x="4842232" y="503273"/>
                </a:moveTo>
                <a:lnTo>
                  <a:pt x="4842826" y="491833"/>
                </a:lnTo>
                <a:lnTo>
                  <a:pt x="4843324" y="491866"/>
                </a:lnTo>
                <a:lnTo>
                  <a:pt x="4843350" y="491372"/>
                </a:lnTo>
                <a:lnTo>
                  <a:pt x="4860437" y="492995"/>
                </a:lnTo>
                <a:cubicBezTo>
                  <a:pt x="4892823" y="493522"/>
                  <a:pt x="4924716" y="496503"/>
                  <a:pt x="4955899" y="502060"/>
                </a:cubicBezTo>
                <a:cubicBezTo>
                  <a:pt x="4961475" y="501641"/>
                  <a:pt x="4966803" y="502589"/>
                  <a:pt x="4972112" y="503599"/>
                </a:cubicBezTo>
                <a:lnTo>
                  <a:pt x="4972229" y="504747"/>
                </a:lnTo>
                <a:cubicBezTo>
                  <a:pt x="5241367" y="549296"/>
                  <a:pt x="5466735" y="718370"/>
                  <a:pt x="5583809" y="948988"/>
                </a:cubicBezTo>
                <a:lnTo>
                  <a:pt x="5593163" y="971822"/>
                </a:lnTo>
                <a:lnTo>
                  <a:pt x="5593163" y="1318474"/>
                </a:lnTo>
                <a:lnTo>
                  <a:pt x="5558612" y="1315193"/>
                </a:lnTo>
                <a:cubicBezTo>
                  <a:pt x="5553035" y="1315612"/>
                  <a:pt x="5547706" y="1314664"/>
                  <a:pt x="5542395" y="1313653"/>
                </a:cubicBezTo>
                <a:lnTo>
                  <a:pt x="5542279" y="1312505"/>
                </a:lnTo>
                <a:cubicBezTo>
                  <a:pt x="5183428" y="1253106"/>
                  <a:pt x="4902389" y="972329"/>
                  <a:pt x="4852114" y="619464"/>
                </a:cubicBezTo>
                <a:cubicBezTo>
                  <a:pt x="4851946" y="619411"/>
                  <a:pt x="4851778" y="619406"/>
                  <a:pt x="4851608" y="619401"/>
                </a:cubicBezTo>
                <a:lnTo>
                  <a:pt x="4851070" y="612725"/>
                </a:lnTo>
                <a:cubicBezTo>
                  <a:pt x="4846011" y="582475"/>
                  <a:pt x="4843560" y="551584"/>
                  <a:pt x="4843603" y="520249"/>
                </a:cubicBezTo>
                <a:cubicBezTo>
                  <a:pt x="4842291" y="514621"/>
                  <a:pt x="4842232" y="508954"/>
                  <a:pt x="4842232" y="503273"/>
                </a:cubicBezTo>
                <a:close/>
                <a:moveTo>
                  <a:pt x="4842232" y="2200098"/>
                </a:moveTo>
                <a:lnTo>
                  <a:pt x="4842826" y="2188658"/>
                </a:lnTo>
                <a:lnTo>
                  <a:pt x="4843324" y="2188691"/>
                </a:lnTo>
                <a:lnTo>
                  <a:pt x="4843350" y="2188197"/>
                </a:lnTo>
                <a:lnTo>
                  <a:pt x="4860437" y="2189820"/>
                </a:lnTo>
                <a:cubicBezTo>
                  <a:pt x="4892823" y="2190347"/>
                  <a:pt x="4924716" y="2193328"/>
                  <a:pt x="4955899" y="2198885"/>
                </a:cubicBezTo>
                <a:cubicBezTo>
                  <a:pt x="4961475" y="2198466"/>
                  <a:pt x="4966803" y="2199414"/>
                  <a:pt x="4972112" y="2200424"/>
                </a:cubicBezTo>
                <a:lnTo>
                  <a:pt x="4972229" y="2201572"/>
                </a:lnTo>
                <a:cubicBezTo>
                  <a:pt x="5241367" y="2246121"/>
                  <a:pt x="5466735" y="2415195"/>
                  <a:pt x="5583809" y="2645813"/>
                </a:cubicBezTo>
                <a:lnTo>
                  <a:pt x="5593163" y="2668647"/>
                </a:lnTo>
                <a:lnTo>
                  <a:pt x="5593163" y="3015299"/>
                </a:lnTo>
                <a:lnTo>
                  <a:pt x="5558612" y="3012018"/>
                </a:lnTo>
                <a:cubicBezTo>
                  <a:pt x="5553035" y="3012437"/>
                  <a:pt x="5547706" y="3011489"/>
                  <a:pt x="5542395" y="3010478"/>
                </a:cubicBezTo>
                <a:lnTo>
                  <a:pt x="5542279" y="3009330"/>
                </a:lnTo>
                <a:cubicBezTo>
                  <a:pt x="5183428" y="2949931"/>
                  <a:pt x="4902389" y="2669154"/>
                  <a:pt x="4852114" y="2316289"/>
                </a:cubicBezTo>
                <a:cubicBezTo>
                  <a:pt x="4851946" y="2316236"/>
                  <a:pt x="4851778" y="2316231"/>
                  <a:pt x="4851608" y="2316226"/>
                </a:cubicBezTo>
                <a:lnTo>
                  <a:pt x="4851070" y="2309550"/>
                </a:lnTo>
                <a:cubicBezTo>
                  <a:pt x="4846011" y="2279300"/>
                  <a:pt x="4843560" y="2248409"/>
                  <a:pt x="4843603" y="2217074"/>
                </a:cubicBezTo>
                <a:cubicBezTo>
                  <a:pt x="4842291" y="2211446"/>
                  <a:pt x="4842232" y="2205779"/>
                  <a:pt x="4842232" y="2200098"/>
                </a:cubicBezTo>
                <a:close/>
                <a:moveTo>
                  <a:pt x="4842232" y="3896923"/>
                </a:moveTo>
                <a:lnTo>
                  <a:pt x="4842826" y="3885483"/>
                </a:lnTo>
                <a:lnTo>
                  <a:pt x="4843324" y="3885516"/>
                </a:lnTo>
                <a:lnTo>
                  <a:pt x="4843350" y="3885022"/>
                </a:lnTo>
                <a:lnTo>
                  <a:pt x="4860437" y="3886645"/>
                </a:lnTo>
                <a:cubicBezTo>
                  <a:pt x="4892823" y="3887172"/>
                  <a:pt x="4924716" y="3890153"/>
                  <a:pt x="4955899" y="3895710"/>
                </a:cubicBezTo>
                <a:cubicBezTo>
                  <a:pt x="4961475" y="3895291"/>
                  <a:pt x="4966803" y="3896239"/>
                  <a:pt x="4972112" y="3897249"/>
                </a:cubicBezTo>
                <a:lnTo>
                  <a:pt x="4972229" y="3898397"/>
                </a:lnTo>
                <a:cubicBezTo>
                  <a:pt x="5206288" y="3937139"/>
                  <a:pt x="5407245" y="4070062"/>
                  <a:pt x="5532481" y="4255797"/>
                </a:cubicBezTo>
                <a:lnTo>
                  <a:pt x="5560926" y="4305008"/>
                </a:lnTo>
                <a:lnTo>
                  <a:pt x="5409877" y="4305008"/>
                </a:lnTo>
                <a:lnTo>
                  <a:pt x="5357754" y="4241205"/>
                </a:lnTo>
                <a:cubicBezTo>
                  <a:pt x="5261058" y="4136681"/>
                  <a:pt x="5131850" y="4061285"/>
                  <a:pt x="4985599" y="4029853"/>
                </a:cubicBezTo>
                <a:cubicBezTo>
                  <a:pt x="5002846" y="4117553"/>
                  <a:pt x="5037026" y="4199373"/>
                  <a:pt x="5084780" y="4271827"/>
                </a:cubicBezTo>
                <a:lnTo>
                  <a:pt x="5111462" y="4305008"/>
                </a:lnTo>
                <a:lnTo>
                  <a:pt x="4957353" y="4305008"/>
                </a:lnTo>
                <a:lnTo>
                  <a:pt x="4927231" y="4254710"/>
                </a:lnTo>
                <a:cubicBezTo>
                  <a:pt x="4890029" y="4179889"/>
                  <a:pt x="4864297" y="4098618"/>
                  <a:pt x="4852114" y="4013114"/>
                </a:cubicBezTo>
                <a:cubicBezTo>
                  <a:pt x="4851946" y="4013061"/>
                  <a:pt x="4851778" y="4013056"/>
                  <a:pt x="4851608" y="4013051"/>
                </a:cubicBezTo>
                <a:lnTo>
                  <a:pt x="4851070" y="4006375"/>
                </a:lnTo>
                <a:cubicBezTo>
                  <a:pt x="4846011" y="3976125"/>
                  <a:pt x="4843560" y="3945234"/>
                  <a:pt x="4843603" y="3913899"/>
                </a:cubicBezTo>
                <a:cubicBezTo>
                  <a:pt x="4842291" y="3908271"/>
                  <a:pt x="4842232" y="3902604"/>
                  <a:pt x="4842232" y="3896923"/>
                </a:cubicBezTo>
                <a:close/>
                <a:moveTo>
                  <a:pt x="4842230" y="469318"/>
                </a:moveTo>
                <a:cubicBezTo>
                  <a:pt x="4842230" y="463681"/>
                  <a:pt x="4842289" y="458057"/>
                  <a:pt x="4843601" y="452471"/>
                </a:cubicBezTo>
                <a:cubicBezTo>
                  <a:pt x="4843558" y="421389"/>
                  <a:pt x="4846008" y="390746"/>
                  <a:pt x="4851065" y="360740"/>
                </a:cubicBezTo>
                <a:lnTo>
                  <a:pt x="4851605" y="354103"/>
                </a:lnTo>
                <a:cubicBezTo>
                  <a:pt x="4851774" y="354098"/>
                  <a:pt x="4851943" y="354093"/>
                  <a:pt x="4852110" y="354040"/>
                </a:cubicBezTo>
                <a:cubicBezTo>
                  <a:pt x="4865262" y="262463"/>
                  <a:pt x="4894203" y="175780"/>
                  <a:pt x="4936323" y="96778"/>
                </a:cubicBezTo>
                <a:lnTo>
                  <a:pt x="4998957" y="0"/>
                </a:lnTo>
                <a:lnTo>
                  <a:pt x="5167333" y="0"/>
                </a:lnTo>
                <a:lnTo>
                  <a:pt x="5099105" y="76659"/>
                </a:lnTo>
                <a:cubicBezTo>
                  <a:pt x="5043838" y="153496"/>
                  <a:pt x="5004523" y="241952"/>
                  <a:pt x="4985597" y="337433"/>
                </a:cubicBezTo>
                <a:cubicBezTo>
                  <a:pt x="5168636" y="298404"/>
                  <a:pt x="5324978" y="191052"/>
                  <a:pt x="5424571" y="44350"/>
                </a:cubicBezTo>
                <a:lnTo>
                  <a:pt x="5446799" y="0"/>
                </a:lnTo>
                <a:lnTo>
                  <a:pt x="5593163" y="0"/>
                </a:lnTo>
                <a:lnTo>
                  <a:pt x="5593163" y="4197"/>
                </a:lnTo>
                <a:lnTo>
                  <a:pt x="5543598" y="95636"/>
                </a:lnTo>
                <a:cubicBezTo>
                  <a:pt x="5419825" y="289169"/>
                  <a:pt x="5213633" y="428211"/>
                  <a:pt x="4972226" y="467856"/>
                </a:cubicBezTo>
                <a:lnTo>
                  <a:pt x="4972110" y="468995"/>
                </a:lnTo>
                <a:cubicBezTo>
                  <a:pt x="4966799" y="469998"/>
                  <a:pt x="4961470" y="470939"/>
                  <a:pt x="4955893" y="470523"/>
                </a:cubicBezTo>
                <a:cubicBezTo>
                  <a:pt x="4924721" y="476033"/>
                  <a:pt x="4892841" y="478991"/>
                  <a:pt x="4860466" y="479514"/>
                </a:cubicBezTo>
                <a:lnTo>
                  <a:pt x="4843348" y="481127"/>
                </a:lnTo>
                <a:lnTo>
                  <a:pt x="4843322" y="480636"/>
                </a:lnTo>
                <a:lnTo>
                  <a:pt x="4842823" y="480669"/>
                </a:lnTo>
                <a:cubicBezTo>
                  <a:pt x="4842257" y="476896"/>
                  <a:pt x="4842230" y="473110"/>
                  <a:pt x="4842230" y="469318"/>
                </a:cubicBezTo>
                <a:close/>
                <a:moveTo>
                  <a:pt x="4842230" y="2166144"/>
                </a:moveTo>
                <a:cubicBezTo>
                  <a:pt x="4842230" y="2160506"/>
                  <a:pt x="4842289" y="2154882"/>
                  <a:pt x="4843601" y="2149296"/>
                </a:cubicBezTo>
                <a:cubicBezTo>
                  <a:pt x="4843558" y="2118214"/>
                  <a:pt x="4846008" y="2087572"/>
                  <a:pt x="4851065" y="2057565"/>
                </a:cubicBezTo>
                <a:lnTo>
                  <a:pt x="4851605" y="2050928"/>
                </a:lnTo>
                <a:cubicBezTo>
                  <a:pt x="4851774" y="2050923"/>
                  <a:pt x="4851943" y="2050918"/>
                  <a:pt x="4852110" y="2050865"/>
                </a:cubicBezTo>
                <a:cubicBezTo>
                  <a:pt x="4902387" y="1700770"/>
                  <a:pt x="5183426" y="1422199"/>
                  <a:pt x="5542276" y="1363267"/>
                </a:cubicBezTo>
                <a:lnTo>
                  <a:pt x="5542393" y="1362128"/>
                </a:lnTo>
                <a:cubicBezTo>
                  <a:pt x="5547702" y="1361126"/>
                  <a:pt x="5553030" y="1360185"/>
                  <a:pt x="5558606" y="1360601"/>
                </a:cubicBezTo>
                <a:lnTo>
                  <a:pt x="5593163" y="1357345"/>
                </a:lnTo>
                <a:lnTo>
                  <a:pt x="5593163" y="1701268"/>
                </a:lnTo>
                <a:lnTo>
                  <a:pt x="5583807" y="1723929"/>
                </a:lnTo>
                <a:cubicBezTo>
                  <a:pt x="5466733" y="1952736"/>
                  <a:pt x="5241364" y="2120482"/>
                  <a:pt x="4972226" y="2164681"/>
                </a:cubicBezTo>
                <a:lnTo>
                  <a:pt x="4972110" y="2165820"/>
                </a:lnTo>
                <a:cubicBezTo>
                  <a:pt x="4966799" y="2166823"/>
                  <a:pt x="4961470" y="2167764"/>
                  <a:pt x="4955893" y="2167348"/>
                </a:cubicBezTo>
                <a:cubicBezTo>
                  <a:pt x="4924721" y="2172858"/>
                  <a:pt x="4892841" y="2175816"/>
                  <a:pt x="4860466" y="2176339"/>
                </a:cubicBezTo>
                <a:lnTo>
                  <a:pt x="4843348" y="2177952"/>
                </a:lnTo>
                <a:lnTo>
                  <a:pt x="4843322" y="2177461"/>
                </a:lnTo>
                <a:lnTo>
                  <a:pt x="4842823" y="2177494"/>
                </a:lnTo>
                <a:cubicBezTo>
                  <a:pt x="4842257" y="2173722"/>
                  <a:pt x="4842230" y="2169936"/>
                  <a:pt x="4842230" y="2166144"/>
                </a:cubicBezTo>
                <a:close/>
                <a:moveTo>
                  <a:pt x="4842230" y="3862969"/>
                </a:moveTo>
                <a:cubicBezTo>
                  <a:pt x="4842230" y="3857331"/>
                  <a:pt x="4842289" y="3851707"/>
                  <a:pt x="4843601" y="3846121"/>
                </a:cubicBezTo>
                <a:cubicBezTo>
                  <a:pt x="4843558" y="3815039"/>
                  <a:pt x="4846008" y="3784397"/>
                  <a:pt x="4851065" y="3754390"/>
                </a:cubicBezTo>
                <a:lnTo>
                  <a:pt x="4851605" y="3747753"/>
                </a:lnTo>
                <a:cubicBezTo>
                  <a:pt x="4851774" y="3747748"/>
                  <a:pt x="4851943" y="3747743"/>
                  <a:pt x="4852110" y="3747690"/>
                </a:cubicBezTo>
                <a:cubicBezTo>
                  <a:pt x="4902387" y="3397595"/>
                  <a:pt x="5183426" y="3119024"/>
                  <a:pt x="5542276" y="3060092"/>
                </a:cubicBezTo>
                <a:lnTo>
                  <a:pt x="5542393" y="3058953"/>
                </a:lnTo>
                <a:cubicBezTo>
                  <a:pt x="5547702" y="3057951"/>
                  <a:pt x="5553030" y="3057010"/>
                  <a:pt x="5558606" y="3057426"/>
                </a:cubicBezTo>
                <a:lnTo>
                  <a:pt x="5593163" y="3054170"/>
                </a:lnTo>
                <a:lnTo>
                  <a:pt x="5593163" y="3398093"/>
                </a:lnTo>
                <a:lnTo>
                  <a:pt x="5583807" y="3420754"/>
                </a:lnTo>
                <a:cubicBezTo>
                  <a:pt x="5466733" y="3649560"/>
                  <a:pt x="5241364" y="3817307"/>
                  <a:pt x="4972226" y="3861506"/>
                </a:cubicBezTo>
                <a:lnTo>
                  <a:pt x="4972110" y="3862645"/>
                </a:lnTo>
                <a:cubicBezTo>
                  <a:pt x="4966799" y="3863648"/>
                  <a:pt x="4961470" y="3864589"/>
                  <a:pt x="4955893" y="3864173"/>
                </a:cubicBezTo>
                <a:cubicBezTo>
                  <a:pt x="4924721" y="3869683"/>
                  <a:pt x="4892841" y="3872641"/>
                  <a:pt x="4860466" y="3873164"/>
                </a:cubicBezTo>
                <a:lnTo>
                  <a:pt x="4843348" y="3874777"/>
                </a:lnTo>
                <a:lnTo>
                  <a:pt x="4843322" y="3874286"/>
                </a:lnTo>
                <a:lnTo>
                  <a:pt x="4842823" y="3874319"/>
                </a:lnTo>
                <a:cubicBezTo>
                  <a:pt x="4842257" y="3870547"/>
                  <a:pt x="4842230" y="3866761"/>
                  <a:pt x="4842230" y="3862969"/>
                </a:cubicBezTo>
                <a:close/>
                <a:moveTo>
                  <a:pt x="4135041" y="1181049"/>
                </a:moveTo>
                <a:cubicBezTo>
                  <a:pt x="4410231" y="1121906"/>
                  <a:pt x="4625074" y="907109"/>
                  <a:pt x="4678350" y="636203"/>
                </a:cubicBezTo>
                <a:cubicBezTo>
                  <a:pt x="4403160" y="695346"/>
                  <a:pt x="4188316" y="910143"/>
                  <a:pt x="4135041" y="1181049"/>
                </a:cubicBezTo>
                <a:close/>
                <a:moveTo>
                  <a:pt x="4135041" y="1493690"/>
                </a:moveTo>
                <a:cubicBezTo>
                  <a:pt x="4188317" y="1762469"/>
                  <a:pt x="4403160" y="1975579"/>
                  <a:pt x="4678350" y="2034258"/>
                </a:cubicBezTo>
                <a:cubicBezTo>
                  <a:pt x="4625075" y="1765479"/>
                  <a:pt x="4410231" y="1552369"/>
                  <a:pt x="4135041" y="1493690"/>
                </a:cubicBezTo>
                <a:close/>
                <a:moveTo>
                  <a:pt x="4135041" y="2877874"/>
                </a:moveTo>
                <a:cubicBezTo>
                  <a:pt x="4410231" y="2818731"/>
                  <a:pt x="4625074" y="2603934"/>
                  <a:pt x="4678350" y="2333028"/>
                </a:cubicBezTo>
                <a:cubicBezTo>
                  <a:pt x="4403160" y="2392171"/>
                  <a:pt x="4188316" y="2606968"/>
                  <a:pt x="4135041" y="2877874"/>
                </a:cubicBezTo>
                <a:close/>
                <a:moveTo>
                  <a:pt x="4135041" y="3190516"/>
                </a:moveTo>
                <a:cubicBezTo>
                  <a:pt x="4188317" y="3459294"/>
                  <a:pt x="4403160" y="3672404"/>
                  <a:pt x="4678350" y="3731083"/>
                </a:cubicBezTo>
                <a:cubicBezTo>
                  <a:pt x="4625075" y="3462304"/>
                  <a:pt x="4410231" y="3249194"/>
                  <a:pt x="4135041" y="3190516"/>
                </a:cubicBezTo>
                <a:close/>
                <a:moveTo>
                  <a:pt x="4103022" y="4305008"/>
                </a:moveTo>
                <a:lnTo>
                  <a:pt x="4131467" y="4255797"/>
                </a:lnTo>
                <a:cubicBezTo>
                  <a:pt x="4256704" y="4070062"/>
                  <a:pt x="4457661" y="3937139"/>
                  <a:pt x="4691720" y="3898397"/>
                </a:cubicBezTo>
                <a:lnTo>
                  <a:pt x="4691837" y="3897249"/>
                </a:lnTo>
                <a:cubicBezTo>
                  <a:pt x="4697146" y="3896239"/>
                  <a:pt x="4702474" y="3895291"/>
                  <a:pt x="4708050" y="3895710"/>
                </a:cubicBezTo>
                <a:cubicBezTo>
                  <a:pt x="4739233" y="3890153"/>
                  <a:pt x="4771126" y="3887172"/>
                  <a:pt x="4803512" y="3886645"/>
                </a:cubicBezTo>
                <a:lnTo>
                  <a:pt x="4820599" y="3885022"/>
                </a:lnTo>
                <a:lnTo>
                  <a:pt x="4820625" y="3885516"/>
                </a:lnTo>
                <a:lnTo>
                  <a:pt x="4821123" y="3885483"/>
                </a:lnTo>
                <a:lnTo>
                  <a:pt x="4821717" y="3896923"/>
                </a:lnTo>
                <a:cubicBezTo>
                  <a:pt x="4821717" y="3902604"/>
                  <a:pt x="4821658" y="3908271"/>
                  <a:pt x="4820346" y="3913899"/>
                </a:cubicBezTo>
                <a:cubicBezTo>
                  <a:pt x="4820389" y="3945234"/>
                  <a:pt x="4817938" y="3976125"/>
                  <a:pt x="4812879" y="4006375"/>
                </a:cubicBezTo>
                <a:lnTo>
                  <a:pt x="4812341" y="4013051"/>
                </a:lnTo>
                <a:cubicBezTo>
                  <a:pt x="4812171" y="4013056"/>
                  <a:pt x="4812003" y="4013061"/>
                  <a:pt x="4811835" y="4013114"/>
                </a:cubicBezTo>
                <a:cubicBezTo>
                  <a:pt x="4799653" y="4098618"/>
                  <a:pt x="4773921" y="4179889"/>
                  <a:pt x="4736718" y="4254710"/>
                </a:cubicBezTo>
                <a:lnTo>
                  <a:pt x="4706597" y="4305008"/>
                </a:lnTo>
                <a:lnTo>
                  <a:pt x="4552487" y="4305008"/>
                </a:lnTo>
                <a:lnTo>
                  <a:pt x="4579169" y="4271827"/>
                </a:lnTo>
                <a:cubicBezTo>
                  <a:pt x="4626924" y="4199373"/>
                  <a:pt x="4661103" y="4117553"/>
                  <a:pt x="4678350" y="4029853"/>
                </a:cubicBezTo>
                <a:cubicBezTo>
                  <a:pt x="4532099" y="4061285"/>
                  <a:pt x="4402892" y="4136681"/>
                  <a:pt x="4306196" y="4241205"/>
                </a:cubicBezTo>
                <a:lnTo>
                  <a:pt x="4254073" y="4305008"/>
                </a:lnTo>
                <a:close/>
                <a:moveTo>
                  <a:pt x="4068511" y="0"/>
                </a:moveTo>
                <a:lnTo>
                  <a:pt x="4217148" y="0"/>
                </a:lnTo>
                <a:lnTo>
                  <a:pt x="4239376" y="44350"/>
                </a:lnTo>
                <a:cubicBezTo>
                  <a:pt x="4338970" y="191052"/>
                  <a:pt x="4495311" y="298404"/>
                  <a:pt x="4678350" y="337433"/>
                </a:cubicBezTo>
                <a:cubicBezTo>
                  <a:pt x="4659425" y="241952"/>
                  <a:pt x="4620110" y="153496"/>
                  <a:pt x="4564842" y="76659"/>
                </a:cubicBezTo>
                <a:lnTo>
                  <a:pt x="4496615" y="0"/>
                </a:lnTo>
                <a:lnTo>
                  <a:pt x="4664989" y="0"/>
                </a:lnTo>
                <a:lnTo>
                  <a:pt x="4727623" y="96778"/>
                </a:lnTo>
                <a:cubicBezTo>
                  <a:pt x="4769744" y="175780"/>
                  <a:pt x="4798685" y="262463"/>
                  <a:pt x="4811836" y="354040"/>
                </a:cubicBezTo>
                <a:cubicBezTo>
                  <a:pt x="4812004" y="354093"/>
                  <a:pt x="4812173" y="354098"/>
                  <a:pt x="4812342" y="354103"/>
                </a:cubicBezTo>
                <a:lnTo>
                  <a:pt x="4812882" y="360740"/>
                </a:lnTo>
                <a:cubicBezTo>
                  <a:pt x="4817939" y="390746"/>
                  <a:pt x="4820389" y="421389"/>
                  <a:pt x="4820346" y="452471"/>
                </a:cubicBezTo>
                <a:cubicBezTo>
                  <a:pt x="4821658" y="458057"/>
                  <a:pt x="4821717" y="463681"/>
                  <a:pt x="4821717" y="469318"/>
                </a:cubicBezTo>
                <a:cubicBezTo>
                  <a:pt x="4821717" y="473110"/>
                  <a:pt x="4821690" y="476896"/>
                  <a:pt x="4821124" y="480669"/>
                </a:cubicBezTo>
                <a:lnTo>
                  <a:pt x="4820625" y="480636"/>
                </a:lnTo>
                <a:lnTo>
                  <a:pt x="4820599" y="481127"/>
                </a:lnTo>
                <a:lnTo>
                  <a:pt x="4803481" y="479514"/>
                </a:lnTo>
                <a:cubicBezTo>
                  <a:pt x="4771106" y="478991"/>
                  <a:pt x="4739226" y="476033"/>
                  <a:pt x="4708054" y="470523"/>
                </a:cubicBezTo>
                <a:cubicBezTo>
                  <a:pt x="4702477" y="470939"/>
                  <a:pt x="4697148" y="469998"/>
                  <a:pt x="4691837" y="468995"/>
                </a:cubicBezTo>
                <a:lnTo>
                  <a:pt x="4691721" y="467856"/>
                </a:lnTo>
                <a:cubicBezTo>
                  <a:pt x="4450315" y="428211"/>
                  <a:pt x="4244123" y="289169"/>
                  <a:pt x="4120350" y="95636"/>
                </a:cubicBezTo>
                <a:close/>
                <a:moveTo>
                  <a:pt x="3991674" y="1313979"/>
                </a:moveTo>
                <a:cubicBezTo>
                  <a:pt x="3991674" y="1308297"/>
                  <a:pt x="3991733" y="1302628"/>
                  <a:pt x="3993045" y="1296998"/>
                </a:cubicBezTo>
                <a:cubicBezTo>
                  <a:pt x="3993003" y="1265670"/>
                  <a:pt x="3995452" y="1234785"/>
                  <a:pt x="4000509" y="1204541"/>
                </a:cubicBezTo>
                <a:lnTo>
                  <a:pt x="4001049" y="1197851"/>
                </a:lnTo>
                <a:cubicBezTo>
                  <a:pt x="4001218" y="1197846"/>
                  <a:pt x="4001387" y="1197841"/>
                  <a:pt x="4001555" y="1197788"/>
                </a:cubicBezTo>
                <a:cubicBezTo>
                  <a:pt x="4051831" y="844922"/>
                  <a:pt x="4332870" y="564145"/>
                  <a:pt x="4691720" y="504747"/>
                </a:cubicBezTo>
                <a:lnTo>
                  <a:pt x="4691837" y="503599"/>
                </a:lnTo>
                <a:cubicBezTo>
                  <a:pt x="4697146" y="502589"/>
                  <a:pt x="4702474" y="501641"/>
                  <a:pt x="4708050" y="502060"/>
                </a:cubicBezTo>
                <a:cubicBezTo>
                  <a:pt x="4739233" y="496503"/>
                  <a:pt x="4771126" y="493522"/>
                  <a:pt x="4803512" y="492995"/>
                </a:cubicBezTo>
                <a:lnTo>
                  <a:pt x="4820599" y="491372"/>
                </a:lnTo>
                <a:lnTo>
                  <a:pt x="4820625" y="491866"/>
                </a:lnTo>
                <a:lnTo>
                  <a:pt x="4821123" y="491833"/>
                </a:lnTo>
                <a:lnTo>
                  <a:pt x="4821717" y="503273"/>
                </a:lnTo>
                <a:cubicBezTo>
                  <a:pt x="4821717" y="508954"/>
                  <a:pt x="4821658" y="514621"/>
                  <a:pt x="4820346" y="520249"/>
                </a:cubicBezTo>
                <a:cubicBezTo>
                  <a:pt x="4820389" y="551584"/>
                  <a:pt x="4817938" y="582475"/>
                  <a:pt x="4812879" y="612725"/>
                </a:cubicBezTo>
                <a:lnTo>
                  <a:pt x="4812341" y="619401"/>
                </a:lnTo>
                <a:cubicBezTo>
                  <a:pt x="4812171" y="619406"/>
                  <a:pt x="4812003" y="619411"/>
                  <a:pt x="4811835" y="619464"/>
                </a:cubicBezTo>
                <a:cubicBezTo>
                  <a:pt x="4761560" y="972329"/>
                  <a:pt x="4480521" y="1253106"/>
                  <a:pt x="4121670" y="1312505"/>
                </a:cubicBezTo>
                <a:lnTo>
                  <a:pt x="4121554" y="1313653"/>
                </a:lnTo>
                <a:cubicBezTo>
                  <a:pt x="4116243" y="1314664"/>
                  <a:pt x="4110914" y="1315612"/>
                  <a:pt x="4105337" y="1315193"/>
                </a:cubicBezTo>
                <a:cubicBezTo>
                  <a:pt x="4074165" y="1320747"/>
                  <a:pt x="4042285" y="1323728"/>
                  <a:pt x="4009911" y="1324255"/>
                </a:cubicBezTo>
                <a:lnTo>
                  <a:pt x="3992792" y="1325881"/>
                </a:lnTo>
                <a:lnTo>
                  <a:pt x="3992766" y="1325386"/>
                </a:lnTo>
                <a:lnTo>
                  <a:pt x="3992267" y="1325419"/>
                </a:lnTo>
                <a:cubicBezTo>
                  <a:pt x="3991701" y="1321617"/>
                  <a:pt x="3991674" y="1317801"/>
                  <a:pt x="3991674" y="1313979"/>
                </a:cubicBezTo>
                <a:close/>
                <a:moveTo>
                  <a:pt x="3991674" y="1361805"/>
                </a:moveTo>
                <a:lnTo>
                  <a:pt x="3992268" y="1350455"/>
                </a:lnTo>
                <a:lnTo>
                  <a:pt x="3992766" y="1350487"/>
                </a:lnTo>
                <a:lnTo>
                  <a:pt x="3992792" y="1349997"/>
                </a:lnTo>
                <a:lnTo>
                  <a:pt x="4009880" y="1351607"/>
                </a:lnTo>
                <a:cubicBezTo>
                  <a:pt x="4042265" y="1352130"/>
                  <a:pt x="4074158" y="1355088"/>
                  <a:pt x="4105341" y="1360601"/>
                </a:cubicBezTo>
                <a:cubicBezTo>
                  <a:pt x="4110917" y="1360185"/>
                  <a:pt x="4116245" y="1361126"/>
                  <a:pt x="4121554" y="1362128"/>
                </a:cubicBezTo>
                <a:lnTo>
                  <a:pt x="4121671" y="1363267"/>
                </a:lnTo>
                <a:cubicBezTo>
                  <a:pt x="4480521" y="1422199"/>
                  <a:pt x="4761560" y="1700770"/>
                  <a:pt x="4811836" y="2050865"/>
                </a:cubicBezTo>
                <a:cubicBezTo>
                  <a:pt x="4812004" y="2050918"/>
                  <a:pt x="4812173" y="2050923"/>
                  <a:pt x="4812342" y="2050928"/>
                </a:cubicBezTo>
                <a:lnTo>
                  <a:pt x="4812882" y="2057565"/>
                </a:lnTo>
                <a:cubicBezTo>
                  <a:pt x="4817939" y="2087572"/>
                  <a:pt x="4820389" y="2118214"/>
                  <a:pt x="4820346" y="2149296"/>
                </a:cubicBezTo>
                <a:cubicBezTo>
                  <a:pt x="4821658" y="2154882"/>
                  <a:pt x="4821717" y="2160506"/>
                  <a:pt x="4821717" y="2166144"/>
                </a:cubicBezTo>
                <a:cubicBezTo>
                  <a:pt x="4821717" y="2169936"/>
                  <a:pt x="4821690" y="2173722"/>
                  <a:pt x="4821124" y="2177494"/>
                </a:cubicBezTo>
                <a:lnTo>
                  <a:pt x="4820625" y="2177461"/>
                </a:lnTo>
                <a:lnTo>
                  <a:pt x="4820599" y="2177952"/>
                </a:lnTo>
                <a:lnTo>
                  <a:pt x="4803481" y="2176339"/>
                </a:lnTo>
                <a:cubicBezTo>
                  <a:pt x="4771106" y="2175816"/>
                  <a:pt x="4739226" y="2172858"/>
                  <a:pt x="4708054" y="2167348"/>
                </a:cubicBezTo>
                <a:cubicBezTo>
                  <a:pt x="4702477" y="2167764"/>
                  <a:pt x="4697148" y="2166823"/>
                  <a:pt x="4691837" y="2165820"/>
                </a:cubicBezTo>
                <a:lnTo>
                  <a:pt x="4691721" y="2164681"/>
                </a:lnTo>
                <a:cubicBezTo>
                  <a:pt x="4332870" y="2105749"/>
                  <a:pt x="4051831" y="1827177"/>
                  <a:pt x="4001556" y="1477083"/>
                </a:cubicBezTo>
                <a:cubicBezTo>
                  <a:pt x="4001388" y="1477030"/>
                  <a:pt x="4001220" y="1477026"/>
                  <a:pt x="4001050" y="1477021"/>
                </a:cubicBezTo>
                <a:lnTo>
                  <a:pt x="4000512" y="1470397"/>
                </a:lnTo>
                <a:cubicBezTo>
                  <a:pt x="3995453" y="1440385"/>
                  <a:pt x="3993003" y="1409736"/>
                  <a:pt x="3993045" y="1378647"/>
                </a:cubicBezTo>
                <a:cubicBezTo>
                  <a:pt x="3991733" y="1373063"/>
                  <a:pt x="3991674" y="1367441"/>
                  <a:pt x="3991674" y="1361805"/>
                </a:cubicBezTo>
                <a:close/>
                <a:moveTo>
                  <a:pt x="3991674" y="3010804"/>
                </a:moveTo>
                <a:cubicBezTo>
                  <a:pt x="3991674" y="3005122"/>
                  <a:pt x="3991733" y="2999453"/>
                  <a:pt x="3993045" y="2993823"/>
                </a:cubicBezTo>
                <a:cubicBezTo>
                  <a:pt x="3993003" y="2962495"/>
                  <a:pt x="3995452" y="2931610"/>
                  <a:pt x="4000509" y="2901366"/>
                </a:cubicBezTo>
                <a:lnTo>
                  <a:pt x="4001049" y="2894676"/>
                </a:lnTo>
                <a:cubicBezTo>
                  <a:pt x="4001218" y="2894671"/>
                  <a:pt x="4001387" y="2894666"/>
                  <a:pt x="4001555" y="2894613"/>
                </a:cubicBezTo>
                <a:cubicBezTo>
                  <a:pt x="4051831" y="2541747"/>
                  <a:pt x="4332870" y="2260970"/>
                  <a:pt x="4691720" y="2201572"/>
                </a:cubicBezTo>
                <a:lnTo>
                  <a:pt x="4691837" y="2200424"/>
                </a:lnTo>
                <a:cubicBezTo>
                  <a:pt x="4697146" y="2199414"/>
                  <a:pt x="4702474" y="2198466"/>
                  <a:pt x="4708050" y="2198885"/>
                </a:cubicBezTo>
                <a:cubicBezTo>
                  <a:pt x="4739233" y="2193328"/>
                  <a:pt x="4771126" y="2190347"/>
                  <a:pt x="4803512" y="2189820"/>
                </a:cubicBezTo>
                <a:lnTo>
                  <a:pt x="4820599" y="2188197"/>
                </a:lnTo>
                <a:lnTo>
                  <a:pt x="4820625" y="2188691"/>
                </a:lnTo>
                <a:lnTo>
                  <a:pt x="4821123" y="2188658"/>
                </a:lnTo>
                <a:lnTo>
                  <a:pt x="4821717" y="2200098"/>
                </a:lnTo>
                <a:cubicBezTo>
                  <a:pt x="4821717" y="2205779"/>
                  <a:pt x="4821658" y="2211446"/>
                  <a:pt x="4820346" y="2217074"/>
                </a:cubicBezTo>
                <a:cubicBezTo>
                  <a:pt x="4820389" y="2248409"/>
                  <a:pt x="4817938" y="2279300"/>
                  <a:pt x="4812879" y="2309550"/>
                </a:cubicBezTo>
                <a:lnTo>
                  <a:pt x="4812341" y="2316226"/>
                </a:lnTo>
                <a:cubicBezTo>
                  <a:pt x="4812171" y="2316231"/>
                  <a:pt x="4812003" y="2316236"/>
                  <a:pt x="4811835" y="2316289"/>
                </a:cubicBezTo>
                <a:cubicBezTo>
                  <a:pt x="4761560" y="2669154"/>
                  <a:pt x="4480521" y="2949931"/>
                  <a:pt x="4121670" y="3009330"/>
                </a:cubicBezTo>
                <a:lnTo>
                  <a:pt x="4121554" y="3010478"/>
                </a:lnTo>
                <a:cubicBezTo>
                  <a:pt x="4116243" y="3011489"/>
                  <a:pt x="4110914" y="3012437"/>
                  <a:pt x="4105337" y="3012018"/>
                </a:cubicBezTo>
                <a:cubicBezTo>
                  <a:pt x="4074165" y="3017572"/>
                  <a:pt x="4042285" y="3020553"/>
                  <a:pt x="4009911" y="3021080"/>
                </a:cubicBezTo>
                <a:lnTo>
                  <a:pt x="3992792" y="3022706"/>
                </a:lnTo>
                <a:lnTo>
                  <a:pt x="3992766" y="3022211"/>
                </a:lnTo>
                <a:lnTo>
                  <a:pt x="3992267" y="3022244"/>
                </a:lnTo>
                <a:cubicBezTo>
                  <a:pt x="3991701" y="3018442"/>
                  <a:pt x="3991674" y="3014626"/>
                  <a:pt x="3991674" y="3010804"/>
                </a:cubicBezTo>
                <a:close/>
                <a:moveTo>
                  <a:pt x="3991674" y="3058630"/>
                </a:moveTo>
                <a:lnTo>
                  <a:pt x="3992268" y="3047280"/>
                </a:lnTo>
                <a:lnTo>
                  <a:pt x="3992766" y="3047312"/>
                </a:lnTo>
                <a:lnTo>
                  <a:pt x="3992792" y="3046822"/>
                </a:lnTo>
                <a:lnTo>
                  <a:pt x="4009880" y="3048432"/>
                </a:lnTo>
                <a:cubicBezTo>
                  <a:pt x="4042265" y="3048955"/>
                  <a:pt x="4074158" y="3051913"/>
                  <a:pt x="4105341" y="3057426"/>
                </a:cubicBezTo>
                <a:cubicBezTo>
                  <a:pt x="4110917" y="3057010"/>
                  <a:pt x="4116245" y="3057951"/>
                  <a:pt x="4121554" y="3058953"/>
                </a:cubicBezTo>
                <a:lnTo>
                  <a:pt x="4121671" y="3060092"/>
                </a:lnTo>
                <a:cubicBezTo>
                  <a:pt x="4480521" y="3119024"/>
                  <a:pt x="4761560" y="3397595"/>
                  <a:pt x="4811836" y="3747690"/>
                </a:cubicBezTo>
                <a:cubicBezTo>
                  <a:pt x="4812004" y="3747743"/>
                  <a:pt x="4812173" y="3747748"/>
                  <a:pt x="4812342" y="3747753"/>
                </a:cubicBezTo>
                <a:lnTo>
                  <a:pt x="4812882" y="3754390"/>
                </a:lnTo>
                <a:cubicBezTo>
                  <a:pt x="4817939" y="3784397"/>
                  <a:pt x="4820389" y="3815039"/>
                  <a:pt x="4820346" y="3846121"/>
                </a:cubicBezTo>
                <a:cubicBezTo>
                  <a:pt x="4821658" y="3851707"/>
                  <a:pt x="4821717" y="3857331"/>
                  <a:pt x="4821717" y="3862969"/>
                </a:cubicBezTo>
                <a:cubicBezTo>
                  <a:pt x="4821717" y="3866761"/>
                  <a:pt x="4821690" y="3870547"/>
                  <a:pt x="4821124" y="3874319"/>
                </a:cubicBezTo>
                <a:lnTo>
                  <a:pt x="4820625" y="3874286"/>
                </a:lnTo>
                <a:lnTo>
                  <a:pt x="4820599" y="3874777"/>
                </a:lnTo>
                <a:lnTo>
                  <a:pt x="4803481" y="3873164"/>
                </a:lnTo>
                <a:cubicBezTo>
                  <a:pt x="4771106" y="3872641"/>
                  <a:pt x="4739226" y="3869683"/>
                  <a:pt x="4708054" y="3864173"/>
                </a:cubicBezTo>
                <a:cubicBezTo>
                  <a:pt x="4702477" y="3864589"/>
                  <a:pt x="4697148" y="3863648"/>
                  <a:pt x="4691837" y="3862645"/>
                </a:cubicBezTo>
                <a:lnTo>
                  <a:pt x="4691721" y="3861506"/>
                </a:lnTo>
                <a:cubicBezTo>
                  <a:pt x="4332870" y="3802574"/>
                  <a:pt x="4051831" y="3524002"/>
                  <a:pt x="4001556" y="3173908"/>
                </a:cubicBezTo>
                <a:cubicBezTo>
                  <a:pt x="4001388" y="3173856"/>
                  <a:pt x="4001220" y="3173851"/>
                  <a:pt x="4001050" y="3173846"/>
                </a:cubicBezTo>
                <a:lnTo>
                  <a:pt x="4000512" y="3167222"/>
                </a:lnTo>
                <a:cubicBezTo>
                  <a:pt x="3995453" y="3137210"/>
                  <a:pt x="3993003" y="3106561"/>
                  <a:pt x="3993045" y="3075472"/>
                </a:cubicBezTo>
                <a:cubicBezTo>
                  <a:pt x="3991733" y="3069889"/>
                  <a:pt x="3991674" y="3064266"/>
                  <a:pt x="3991674" y="3058630"/>
                </a:cubicBezTo>
                <a:close/>
                <a:moveTo>
                  <a:pt x="3293448" y="636203"/>
                </a:moveTo>
                <a:cubicBezTo>
                  <a:pt x="3346724" y="907109"/>
                  <a:pt x="3561567" y="1121906"/>
                  <a:pt x="3836757" y="1181049"/>
                </a:cubicBezTo>
                <a:cubicBezTo>
                  <a:pt x="3783482" y="910143"/>
                  <a:pt x="3568638" y="695346"/>
                  <a:pt x="3293448" y="636203"/>
                </a:cubicBezTo>
                <a:close/>
                <a:moveTo>
                  <a:pt x="3293448" y="2333028"/>
                </a:moveTo>
                <a:cubicBezTo>
                  <a:pt x="3346724" y="2603934"/>
                  <a:pt x="3561567" y="2818731"/>
                  <a:pt x="3836757" y="2877874"/>
                </a:cubicBezTo>
                <a:cubicBezTo>
                  <a:pt x="3783482" y="2606968"/>
                  <a:pt x="3568638" y="2392171"/>
                  <a:pt x="3293448" y="2333028"/>
                </a:cubicBezTo>
                <a:close/>
                <a:moveTo>
                  <a:pt x="3293446" y="2034258"/>
                </a:moveTo>
                <a:cubicBezTo>
                  <a:pt x="3568636" y="1975579"/>
                  <a:pt x="3783479" y="1762469"/>
                  <a:pt x="3836755" y="1493690"/>
                </a:cubicBezTo>
                <a:cubicBezTo>
                  <a:pt x="3561565" y="1552369"/>
                  <a:pt x="3346721" y="1765479"/>
                  <a:pt x="3293446" y="2034258"/>
                </a:cubicBezTo>
                <a:close/>
                <a:moveTo>
                  <a:pt x="3293446" y="3731083"/>
                </a:moveTo>
                <a:cubicBezTo>
                  <a:pt x="3568636" y="3672404"/>
                  <a:pt x="3783479" y="3459294"/>
                  <a:pt x="3836755" y="3190516"/>
                </a:cubicBezTo>
                <a:cubicBezTo>
                  <a:pt x="3561565" y="3249194"/>
                  <a:pt x="3346721" y="3462304"/>
                  <a:pt x="3293446" y="3731083"/>
                </a:cubicBezTo>
                <a:close/>
                <a:moveTo>
                  <a:pt x="3150081" y="503273"/>
                </a:moveTo>
                <a:lnTo>
                  <a:pt x="3150675" y="491833"/>
                </a:lnTo>
                <a:lnTo>
                  <a:pt x="3151173" y="491866"/>
                </a:lnTo>
                <a:lnTo>
                  <a:pt x="3151199" y="491372"/>
                </a:lnTo>
                <a:lnTo>
                  <a:pt x="3168287" y="492995"/>
                </a:lnTo>
                <a:cubicBezTo>
                  <a:pt x="3200672" y="493522"/>
                  <a:pt x="3232565" y="496503"/>
                  <a:pt x="3263748" y="502060"/>
                </a:cubicBezTo>
                <a:cubicBezTo>
                  <a:pt x="3269324" y="501641"/>
                  <a:pt x="3274652" y="502589"/>
                  <a:pt x="3279961" y="503599"/>
                </a:cubicBezTo>
                <a:lnTo>
                  <a:pt x="3280078" y="504747"/>
                </a:lnTo>
                <a:cubicBezTo>
                  <a:pt x="3638928" y="564145"/>
                  <a:pt x="3919967" y="844922"/>
                  <a:pt x="3970244" y="1197788"/>
                </a:cubicBezTo>
                <a:cubicBezTo>
                  <a:pt x="3970411" y="1197841"/>
                  <a:pt x="3970581" y="1197846"/>
                  <a:pt x="3970749" y="1197851"/>
                </a:cubicBezTo>
                <a:lnTo>
                  <a:pt x="3971290" y="1204541"/>
                </a:lnTo>
                <a:cubicBezTo>
                  <a:pt x="3976346" y="1234785"/>
                  <a:pt x="3978796" y="1265670"/>
                  <a:pt x="3978754" y="1296998"/>
                </a:cubicBezTo>
                <a:cubicBezTo>
                  <a:pt x="3980066" y="1302628"/>
                  <a:pt x="3980124" y="1308297"/>
                  <a:pt x="3980124" y="1313979"/>
                </a:cubicBezTo>
                <a:cubicBezTo>
                  <a:pt x="3980124" y="1317801"/>
                  <a:pt x="3980097" y="1321617"/>
                  <a:pt x="3979531" y="1325419"/>
                </a:cubicBezTo>
                <a:lnTo>
                  <a:pt x="3979032" y="1325386"/>
                </a:lnTo>
                <a:lnTo>
                  <a:pt x="3979006" y="1325881"/>
                </a:lnTo>
                <a:lnTo>
                  <a:pt x="3961888" y="1324255"/>
                </a:lnTo>
                <a:cubicBezTo>
                  <a:pt x="3929514" y="1323728"/>
                  <a:pt x="3897633" y="1320747"/>
                  <a:pt x="3866461" y="1315193"/>
                </a:cubicBezTo>
                <a:cubicBezTo>
                  <a:pt x="3860884" y="1315612"/>
                  <a:pt x="3855555" y="1314664"/>
                  <a:pt x="3850245" y="1313653"/>
                </a:cubicBezTo>
                <a:lnTo>
                  <a:pt x="3850129" y="1312505"/>
                </a:lnTo>
                <a:cubicBezTo>
                  <a:pt x="3491277" y="1253106"/>
                  <a:pt x="3210238" y="972329"/>
                  <a:pt x="3159963" y="619464"/>
                </a:cubicBezTo>
                <a:cubicBezTo>
                  <a:pt x="3159795" y="619411"/>
                  <a:pt x="3159627" y="619406"/>
                  <a:pt x="3159457" y="619401"/>
                </a:cubicBezTo>
                <a:lnTo>
                  <a:pt x="3158919" y="612725"/>
                </a:lnTo>
                <a:cubicBezTo>
                  <a:pt x="3153860" y="582475"/>
                  <a:pt x="3151410" y="551584"/>
                  <a:pt x="3151452" y="520249"/>
                </a:cubicBezTo>
                <a:cubicBezTo>
                  <a:pt x="3150140" y="514621"/>
                  <a:pt x="3150081" y="508954"/>
                  <a:pt x="3150081" y="503273"/>
                </a:cubicBezTo>
                <a:close/>
                <a:moveTo>
                  <a:pt x="3150081" y="2200098"/>
                </a:moveTo>
                <a:lnTo>
                  <a:pt x="3150675" y="2188658"/>
                </a:lnTo>
                <a:lnTo>
                  <a:pt x="3151173" y="2188691"/>
                </a:lnTo>
                <a:lnTo>
                  <a:pt x="3151199" y="2188197"/>
                </a:lnTo>
                <a:lnTo>
                  <a:pt x="3168287" y="2189820"/>
                </a:lnTo>
                <a:cubicBezTo>
                  <a:pt x="3200672" y="2190347"/>
                  <a:pt x="3232565" y="2193328"/>
                  <a:pt x="3263748" y="2198885"/>
                </a:cubicBezTo>
                <a:cubicBezTo>
                  <a:pt x="3269324" y="2198466"/>
                  <a:pt x="3274652" y="2199414"/>
                  <a:pt x="3279961" y="2200424"/>
                </a:cubicBezTo>
                <a:lnTo>
                  <a:pt x="3280078" y="2201572"/>
                </a:lnTo>
                <a:cubicBezTo>
                  <a:pt x="3638928" y="2260970"/>
                  <a:pt x="3919967" y="2541747"/>
                  <a:pt x="3970244" y="2894613"/>
                </a:cubicBezTo>
                <a:cubicBezTo>
                  <a:pt x="3970411" y="2894666"/>
                  <a:pt x="3970581" y="2894671"/>
                  <a:pt x="3970749" y="2894676"/>
                </a:cubicBezTo>
                <a:lnTo>
                  <a:pt x="3971290" y="2901366"/>
                </a:lnTo>
                <a:cubicBezTo>
                  <a:pt x="3976346" y="2931610"/>
                  <a:pt x="3978796" y="2962495"/>
                  <a:pt x="3978754" y="2993823"/>
                </a:cubicBezTo>
                <a:cubicBezTo>
                  <a:pt x="3980066" y="2999453"/>
                  <a:pt x="3980124" y="3005122"/>
                  <a:pt x="3980124" y="3010804"/>
                </a:cubicBezTo>
                <a:cubicBezTo>
                  <a:pt x="3980124" y="3014626"/>
                  <a:pt x="3980097" y="3018442"/>
                  <a:pt x="3979531" y="3022244"/>
                </a:cubicBezTo>
                <a:lnTo>
                  <a:pt x="3979032" y="3022211"/>
                </a:lnTo>
                <a:lnTo>
                  <a:pt x="3979006" y="3022706"/>
                </a:lnTo>
                <a:lnTo>
                  <a:pt x="3961888" y="3021080"/>
                </a:lnTo>
                <a:cubicBezTo>
                  <a:pt x="3929514" y="3020553"/>
                  <a:pt x="3897633" y="3017572"/>
                  <a:pt x="3866461" y="3012018"/>
                </a:cubicBezTo>
                <a:cubicBezTo>
                  <a:pt x="3860884" y="3012437"/>
                  <a:pt x="3855555" y="3011489"/>
                  <a:pt x="3850245" y="3010478"/>
                </a:cubicBezTo>
                <a:lnTo>
                  <a:pt x="3850129" y="3009330"/>
                </a:lnTo>
                <a:cubicBezTo>
                  <a:pt x="3491277" y="2949931"/>
                  <a:pt x="3210238" y="2669154"/>
                  <a:pt x="3159963" y="2316289"/>
                </a:cubicBezTo>
                <a:cubicBezTo>
                  <a:pt x="3159795" y="2316236"/>
                  <a:pt x="3159627" y="2316231"/>
                  <a:pt x="3159457" y="2316226"/>
                </a:cubicBezTo>
                <a:lnTo>
                  <a:pt x="3158919" y="2309550"/>
                </a:lnTo>
                <a:cubicBezTo>
                  <a:pt x="3153860" y="2279300"/>
                  <a:pt x="3151410" y="2248409"/>
                  <a:pt x="3151452" y="2217074"/>
                </a:cubicBezTo>
                <a:cubicBezTo>
                  <a:pt x="3150140" y="2211446"/>
                  <a:pt x="3150081" y="2205779"/>
                  <a:pt x="3150081" y="2200098"/>
                </a:cubicBezTo>
                <a:close/>
                <a:moveTo>
                  <a:pt x="3150081" y="3896923"/>
                </a:moveTo>
                <a:lnTo>
                  <a:pt x="3150675" y="3885483"/>
                </a:lnTo>
                <a:lnTo>
                  <a:pt x="3151173" y="3885516"/>
                </a:lnTo>
                <a:lnTo>
                  <a:pt x="3151199" y="3885022"/>
                </a:lnTo>
                <a:lnTo>
                  <a:pt x="3168287" y="3886645"/>
                </a:lnTo>
                <a:cubicBezTo>
                  <a:pt x="3200672" y="3887172"/>
                  <a:pt x="3232565" y="3890153"/>
                  <a:pt x="3263748" y="3895710"/>
                </a:cubicBezTo>
                <a:cubicBezTo>
                  <a:pt x="3269324" y="3895291"/>
                  <a:pt x="3274652" y="3896239"/>
                  <a:pt x="3279961" y="3897249"/>
                </a:cubicBezTo>
                <a:lnTo>
                  <a:pt x="3280078" y="3898397"/>
                </a:lnTo>
                <a:cubicBezTo>
                  <a:pt x="3514137" y="3937139"/>
                  <a:pt x="3715094" y="4070062"/>
                  <a:pt x="3840331" y="4255797"/>
                </a:cubicBezTo>
                <a:lnTo>
                  <a:pt x="3868775" y="4305008"/>
                </a:lnTo>
                <a:lnTo>
                  <a:pt x="3717725" y="4305008"/>
                </a:lnTo>
                <a:lnTo>
                  <a:pt x="3665602" y="4241205"/>
                </a:lnTo>
                <a:cubicBezTo>
                  <a:pt x="3568906" y="4136681"/>
                  <a:pt x="3439699" y="4061285"/>
                  <a:pt x="3293448" y="4029853"/>
                </a:cubicBezTo>
                <a:cubicBezTo>
                  <a:pt x="3310695" y="4117553"/>
                  <a:pt x="3344874" y="4199373"/>
                  <a:pt x="3392629" y="4271827"/>
                </a:cubicBezTo>
                <a:lnTo>
                  <a:pt x="3419311" y="4305008"/>
                </a:lnTo>
                <a:lnTo>
                  <a:pt x="3265201" y="4305008"/>
                </a:lnTo>
                <a:lnTo>
                  <a:pt x="3235080" y="4254710"/>
                </a:lnTo>
                <a:cubicBezTo>
                  <a:pt x="3197877" y="4179889"/>
                  <a:pt x="3172145" y="4098618"/>
                  <a:pt x="3159963" y="4013114"/>
                </a:cubicBezTo>
                <a:cubicBezTo>
                  <a:pt x="3159795" y="4013061"/>
                  <a:pt x="3159627" y="4013056"/>
                  <a:pt x="3159457" y="4013051"/>
                </a:cubicBezTo>
                <a:lnTo>
                  <a:pt x="3158919" y="4006375"/>
                </a:lnTo>
                <a:cubicBezTo>
                  <a:pt x="3153860" y="3976125"/>
                  <a:pt x="3151410" y="3945234"/>
                  <a:pt x="3151452" y="3913899"/>
                </a:cubicBezTo>
                <a:cubicBezTo>
                  <a:pt x="3150140" y="3908271"/>
                  <a:pt x="3150081" y="3902604"/>
                  <a:pt x="3150081" y="3896923"/>
                </a:cubicBezTo>
                <a:close/>
                <a:moveTo>
                  <a:pt x="3150079" y="469318"/>
                </a:moveTo>
                <a:cubicBezTo>
                  <a:pt x="3150079" y="463681"/>
                  <a:pt x="3150138" y="458057"/>
                  <a:pt x="3151450" y="452471"/>
                </a:cubicBezTo>
                <a:cubicBezTo>
                  <a:pt x="3151408" y="421389"/>
                  <a:pt x="3153857" y="390746"/>
                  <a:pt x="3158914" y="360740"/>
                </a:cubicBezTo>
                <a:lnTo>
                  <a:pt x="3159454" y="354103"/>
                </a:lnTo>
                <a:cubicBezTo>
                  <a:pt x="3159623" y="354098"/>
                  <a:pt x="3159792" y="354093"/>
                  <a:pt x="3159960" y="354040"/>
                </a:cubicBezTo>
                <a:cubicBezTo>
                  <a:pt x="3173111" y="262463"/>
                  <a:pt x="3202052" y="175780"/>
                  <a:pt x="3244173" y="96778"/>
                </a:cubicBezTo>
                <a:lnTo>
                  <a:pt x="3306807" y="0"/>
                </a:lnTo>
                <a:lnTo>
                  <a:pt x="3475182" y="0"/>
                </a:lnTo>
                <a:lnTo>
                  <a:pt x="3406954" y="76659"/>
                </a:lnTo>
                <a:cubicBezTo>
                  <a:pt x="3351687" y="153496"/>
                  <a:pt x="3312372" y="241952"/>
                  <a:pt x="3293446" y="337433"/>
                </a:cubicBezTo>
                <a:cubicBezTo>
                  <a:pt x="3476486" y="298404"/>
                  <a:pt x="3632827" y="191052"/>
                  <a:pt x="3732420" y="44350"/>
                </a:cubicBezTo>
                <a:lnTo>
                  <a:pt x="3754649" y="0"/>
                </a:lnTo>
                <a:lnTo>
                  <a:pt x="3903287" y="0"/>
                </a:lnTo>
                <a:lnTo>
                  <a:pt x="3851448" y="95636"/>
                </a:lnTo>
                <a:cubicBezTo>
                  <a:pt x="3727674" y="289169"/>
                  <a:pt x="3521481" y="428211"/>
                  <a:pt x="3280075" y="467856"/>
                </a:cubicBezTo>
                <a:lnTo>
                  <a:pt x="3279959" y="468995"/>
                </a:lnTo>
                <a:cubicBezTo>
                  <a:pt x="3274648" y="469998"/>
                  <a:pt x="3269319" y="470939"/>
                  <a:pt x="3263742" y="470523"/>
                </a:cubicBezTo>
                <a:cubicBezTo>
                  <a:pt x="3232570" y="476033"/>
                  <a:pt x="3200690" y="478991"/>
                  <a:pt x="3168316" y="479514"/>
                </a:cubicBezTo>
                <a:lnTo>
                  <a:pt x="3151197" y="481127"/>
                </a:lnTo>
                <a:lnTo>
                  <a:pt x="3151171" y="480636"/>
                </a:lnTo>
                <a:lnTo>
                  <a:pt x="3150672" y="480669"/>
                </a:lnTo>
                <a:cubicBezTo>
                  <a:pt x="3150106" y="476896"/>
                  <a:pt x="3150079" y="473110"/>
                  <a:pt x="3150079" y="469318"/>
                </a:cubicBezTo>
                <a:close/>
                <a:moveTo>
                  <a:pt x="3150079" y="2166144"/>
                </a:moveTo>
                <a:cubicBezTo>
                  <a:pt x="3150079" y="2160506"/>
                  <a:pt x="3150138" y="2154882"/>
                  <a:pt x="3151450" y="2149296"/>
                </a:cubicBezTo>
                <a:cubicBezTo>
                  <a:pt x="3151408" y="2118214"/>
                  <a:pt x="3153857" y="2087572"/>
                  <a:pt x="3158914" y="2057565"/>
                </a:cubicBezTo>
                <a:lnTo>
                  <a:pt x="3159454" y="2050928"/>
                </a:lnTo>
                <a:cubicBezTo>
                  <a:pt x="3159623" y="2050923"/>
                  <a:pt x="3159792" y="2050918"/>
                  <a:pt x="3159960" y="2050865"/>
                </a:cubicBezTo>
                <a:cubicBezTo>
                  <a:pt x="3210236" y="1700770"/>
                  <a:pt x="3491275" y="1422199"/>
                  <a:pt x="3850126" y="1363267"/>
                </a:cubicBezTo>
                <a:lnTo>
                  <a:pt x="3850243" y="1362128"/>
                </a:lnTo>
                <a:cubicBezTo>
                  <a:pt x="3855551" y="1361126"/>
                  <a:pt x="3860879" y="1360185"/>
                  <a:pt x="3866455" y="1360601"/>
                </a:cubicBezTo>
                <a:cubicBezTo>
                  <a:pt x="3897639" y="1355088"/>
                  <a:pt x="3929531" y="1352130"/>
                  <a:pt x="3961917" y="1351607"/>
                </a:cubicBezTo>
                <a:lnTo>
                  <a:pt x="3979004" y="1349997"/>
                </a:lnTo>
                <a:lnTo>
                  <a:pt x="3979030" y="1350487"/>
                </a:lnTo>
                <a:lnTo>
                  <a:pt x="3979528" y="1350455"/>
                </a:lnTo>
                <a:lnTo>
                  <a:pt x="3980122" y="1361805"/>
                </a:lnTo>
                <a:cubicBezTo>
                  <a:pt x="3980122" y="1367441"/>
                  <a:pt x="3980064" y="1373063"/>
                  <a:pt x="3978752" y="1378647"/>
                </a:cubicBezTo>
                <a:cubicBezTo>
                  <a:pt x="3978794" y="1409736"/>
                  <a:pt x="3976343" y="1440385"/>
                  <a:pt x="3971285" y="1470397"/>
                </a:cubicBezTo>
                <a:lnTo>
                  <a:pt x="3970746" y="1477021"/>
                </a:lnTo>
                <a:cubicBezTo>
                  <a:pt x="3970577" y="1477026"/>
                  <a:pt x="3970408" y="1477030"/>
                  <a:pt x="3970241" y="1477083"/>
                </a:cubicBezTo>
                <a:cubicBezTo>
                  <a:pt x="3919965" y="1827177"/>
                  <a:pt x="3638926" y="2105749"/>
                  <a:pt x="3280075" y="2164681"/>
                </a:cubicBezTo>
                <a:lnTo>
                  <a:pt x="3279959" y="2165820"/>
                </a:lnTo>
                <a:cubicBezTo>
                  <a:pt x="3274648" y="2166823"/>
                  <a:pt x="3269319" y="2167764"/>
                  <a:pt x="3263742" y="2167348"/>
                </a:cubicBezTo>
                <a:cubicBezTo>
                  <a:pt x="3232570" y="2172858"/>
                  <a:pt x="3200690" y="2175816"/>
                  <a:pt x="3168316" y="2176339"/>
                </a:cubicBezTo>
                <a:lnTo>
                  <a:pt x="3151197" y="2177952"/>
                </a:lnTo>
                <a:lnTo>
                  <a:pt x="3151171" y="2177461"/>
                </a:lnTo>
                <a:lnTo>
                  <a:pt x="3150672" y="2177494"/>
                </a:lnTo>
                <a:cubicBezTo>
                  <a:pt x="3150106" y="2173722"/>
                  <a:pt x="3150079" y="2169936"/>
                  <a:pt x="3150079" y="2166144"/>
                </a:cubicBezTo>
                <a:close/>
                <a:moveTo>
                  <a:pt x="3150079" y="3862969"/>
                </a:moveTo>
                <a:cubicBezTo>
                  <a:pt x="3150079" y="3857331"/>
                  <a:pt x="3150138" y="3851707"/>
                  <a:pt x="3151450" y="3846121"/>
                </a:cubicBezTo>
                <a:cubicBezTo>
                  <a:pt x="3151408" y="3815039"/>
                  <a:pt x="3153857" y="3784397"/>
                  <a:pt x="3158914" y="3754390"/>
                </a:cubicBezTo>
                <a:lnTo>
                  <a:pt x="3159454" y="3747753"/>
                </a:lnTo>
                <a:cubicBezTo>
                  <a:pt x="3159623" y="3747748"/>
                  <a:pt x="3159792" y="3747743"/>
                  <a:pt x="3159960" y="3747690"/>
                </a:cubicBezTo>
                <a:cubicBezTo>
                  <a:pt x="3210236" y="3397595"/>
                  <a:pt x="3491275" y="3119024"/>
                  <a:pt x="3850126" y="3060092"/>
                </a:cubicBezTo>
                <a:lnTo>
                  <a:pt x="3850243" y="3058953"/>
                </a:lnTo>
                <a:cubicBezTo>
                  <a:pt x="3855551" y="3057951"/>
                  <a:pt x="3860879" y="3057010"/>
                  <a:pt x="3866455" y="3057426"/>
                </a:cubicBezTo>
                <a:cubicBezTo>
                  <a:pt x="3897639" y="3051913"/>
                  <a:pt x="3929531" y="3048955"/>
                  <a:pt x="3961917" y="3048432"/>
                </a:cubicBezTo>
                <a:lnTo>
                  <a:pt x="3979004" y="3046822"/>
                </a:lnTo>
                <a:lnTo>
                  <a:pt x="3979030" y="3047312"/>
                </a:lnTo>
                <a:lnTo>
                  <a:pt x="3979528" y="3047280"/>
                </a:lnTo>
                <a:lnTo>
                  <a:pt x="3980122" y="3058630"/>
                </a:lnTo>
                <a:cubicBezTo>
                  <a:pt x="3980122" y="3064266"/>
                  <a:pt x="3980064" y="3069889"/>
                  <a:pt x="3978752" y="3075472"/>
                </a:cubicBezTo>
                <a:cubicBezTo>
                  <a:pt x="3978794" y="3106561"/>
                  <a:pt x="3976343" y="3137210"/>
                  <a:pt x="3971285" y="3167222"/>
                </a:cubicBezTo>
                <a:lnTo>
                  <a:pt x="3970746" y="3173846"/>
                </a:lnTo>
                <a:cubicBezTo>
                  <a:pt x="3970577" y="3173851"/>
                  <a:pt x="3970408" y="3173856"/>
                  <a:pt x="3970241" y="3173908"/>
                </a:cubicBezTo>
                <a:cubicBezTo>
                  <a:pt x="3919965" y="3524002"/>
                  <a:pt x="3638926" y="3802574"/>
                  <a:pt x="3280075" y="3861506"/>
                </a:cubicBezTo>
                <a:lnTo>
                  <a:pt x="3279959" y="3862645"/>
                </a:lnTo>
                <a:cubicBezTo>
                  <a:pt x="3274648" y="3863648"/>
                  <a:pt x="3269319" y="3864589"/>
                  <a:pt x="3263742" y="3864173"/>
                </a:cubicBezTo>
                <a:cubicBezTo>
                  <a:pt x="3232570" y="3869683"/>
                  <a:pt x="3200690" y="3872641"/>
                  <a:pt x="3168316" y="3873164"/>
                </a:cubicBezTo>
                <a:lnTo>
                  <a:pt x="3151197" y="3874777"/>
                </a:lnTo>
                <a:lnTo>
                  <a:pt x="3151171" y="3874286"/>
                </a:lnTo>
                <a:lnTo>
                  <a:pt x="3150672" y="3874319"/>
                </a:lnTo>
                <a:cubicBezTo>
                  <a:pt x="3150106" y="3870547"/>
                  <a:pt x="3150079" y="3866761"/>
                  <a:pt x="3150079" y="3862969"/>
                </a:cubicBezTo>
                <a:close/>
                <a:moveTo>
                  <a:pt x="2442890" y="1181049"/>
                </a:moveTo>
                <a:cubicBezTo>
                  <a:pt x="2718080" y="1121906"/>
                  <a:pt x="2932923" y="907109"/>
                  <a:pt x="2986199" y="636203"/>
                </a:cubicBezTo>
                <a:cubicBezTo>
                  <a:pt x="2711009" y="695346"/>
                  <a:pt x="2496165" y="910143"/>
                  <a:pt x="2442890" y="1181049"/>
                </a:cubicBezTo>
                <a:close/>
                <a:moveTo>
                  <a:pt x="2442890" y="1493690"/>
                </a:moveTo>
                <a:cubicBezTo>
                  <a:pt x="2496166" y="1762469"/>
                  <a:pt x="2711009" y="1975579"/>
                  <a:pt x="2986199" y="2034258"/>
                </a:cubicBezTo>
                <a:cubicBezTo>
                  <a:pt x="2932924" y="1765479"/>
                  <a:pt x="2718080" y="1552369"/>
                  <a:pt x="2442890" y="1493690"/>
                </a:cubicBezTo>
                <a:close/>
                <a:moveTo>
                  <a:pt x="2442890" y="2877874"/>
                </a:moveTo>
                <a:cubicBezTo>
                  <a:pt x="2718080" y="2818731"/>
                  <a:pt x="2932923" y="2603934"/>
                  <a:pt x="2986199" y="2333028"/>
                </a:cubicBezTo>
                <a:cubicBezTo>
                  <a:pt x="2711009" y="2392171"/>
                  <a:pt x="2496165" y="2606968"/>
                  <a:pt x="2442890" y="2877874"/>
                </a:cubicBezTo>
                <a:close/>
                <a:moveTo>
                  <a:pt x="2442890" y="3190516"/>
                </a:moveTo>
                <a:cubicBezTo>
                  <a:pt x="2496166" y="3459294"/>
                  <a:pt x="2711009" y="3672404"/>
                  <a:pt x="2986199" y="3731083"/>
                </a:cubicBezTo>
                <a:cubicBezTo>
                  <a:pt x="2932924" y="3462304"/>
                  <a:pt x="2718080" y="3249194"/>
                  <a:pt x="2442890" y="3190516"/>
                </a:cubicBezTo>
                <a:close/>
                <a:moveTo>
                  <a:pt x="2410871" y="4305008"/>
                </a:moveTo>
                <a:lnTo>
                  <a:pt x="2439316" y="4255797"/>
                </a:lnTo>
                <a:cubicBezTo>
                  <a:pt x="2564553" y="4070062"/>
                  <a:pt x="2765510" y="3937139"/>
                  <a:pt x="2999569" y="3898397"/>
                </a:cubicBezTo>
                <a:lnTo>
                  <a:pt x="2999686" y="3897249"/>
                </a:lnTo>
                <a:cubicBezTo>
                  <a:pt x="3004995" y="3896239"/>
                  <a:pt x="3010323" y="3895291"/>
                  <a:pt x="3015899" y="3895710"/>
                </a:cubicBezTo>
                <a:cubicBezTo>
                  <a:pt x="3047082" y="3890153"/>
                  <a:pt x="3078975" y="3887172"/>
                  <a:pt x="3111360" y="3886645"/>
                </a:cubicBezTo>
                <a:lnTo>
                  <a:pt x="3128448" y="3885022"/>
                </a:lnTo>
                <a:lnTo>
                  <a:pt x="3128474" y="3885516"/>
                </a:lnTo>
                <a:lnTo>
                  <a:pt x="3128972" y="3885483"/>
                </a:lnTo>
                <a:lnTo>
                  <a:pt x="3129566" y="3896923"/>
                </a:lnTo>
                <a:cubicBezTo>
                  <a:pt x="3129566" y="3902604"/>
                  <a:pt x="3129507" y="3908271"/>
                  <a:pt x="3128195" y="3913899"/>
                </a:cubicBezTo>
                <a:cubicBezTo>
                  <a:pt x="3128237" y="3945234"/>
                  <a:pt x="3125787" y="3976125"/>
                  <a:pt x="3120728" y="4006375"/>
                </a:cubicBezTo>
                <a:lnTo>
                  <a:pt x="3120190" y="4013051"/>
                </a:lnTo>
                <a:cubicBezTo>
                  <a:pt x="3120020" y="4013056"/>
                  <a:pt x="3119852" y="4013061"/>
                  <a:pt x="3119684" y="4013114"/>
                </a:cubicBezTo>
                <a:cubicBezTo>
                  <a:pt x="3107502" y="4098618"/>
                  <a:pt x="3081770" y="4179889"/>
                  <a:pt x="3044567" y="4254710"/>
                </a:cubicBezTo>
                <a:lnTo>
                  <a:pt x="3014445" y="4305008"/>
                </a:lnTo>
                <a:lnTo>
                  <a:pt x="2860336" y="4305008"/>
                </a:lnTo>
                <a:lnTo>
                  <a:pt x="2887018" y="4271827"/>
                </a:lnTo>
                <a:cubicBezTo>
                  <a:pt x="2934773" y="4199373"/>
                  <a:pt x="2968952" y="4117553"/>
                  <a:pt x="2986199" y="4029853"/>
                </a:cubicBezTo>
                <a:cubicBezTo>
                  <a:pt x="2839947" y="4061285"/>
                  <a:pt x="2710740" y="4136681"/>
                  <a:pt x="2614045" y="4241205"/>
                </a:cubicBezTo>
                <a:lnTo>
                  <a:pt x="2561922" y="4305008"/>
                </a:lnTo>
                <a:close/>
                <a:moveTo>
                  <a:pt x="2376360" y="0"/>
                </a:moveTo>
                <a:lnTo>
                  <a:pt x="2524998" y="0"/>
                </a:lnTo>
                <a:lnTo>
                  <a:pt x="2547226" y="44350"/>
                </a:lnTo>
                <a:cubicBezTo>
                  <a:pt x="2646819" y="191052"/>
                  <a:pt x="2803160" y="298404"/>
                  <a:pt x="2986199" y="337433"/>
                </a:cubicBezTo>
                <a:cubicBezTo>
                  <a:pt x="2967274" y="241952"/>
                  <a:pt x="2927959" y="153496"/>
                  <a:pt x="2872691" y="76659"/>
                </a:cubicBezTo>
                <a:lnTo>
                  <a:pt x="2804464" y="0"/>
                </a:lnTo>
                <a:lnTo>
                  <a:pt x="2972839" y="0"/>
                </a:lnTo>
                <a:lnTo>
                  <a:pt x="3035473" y="96778"/>
                </a:lnTo>
                <a:cubicBezTo>
                  <a:pt x="3077594" y="175780"/>
                  <a:pt x="3106535" y="262463"/>
                  <a:pt x="3119686" y="354040"/>
                </a:cubicBezTo>
                <a:cubicBezTo>
                  <a:pt x="3119853" y="354093"/>
                  <a:pt x="3120023" y="354098"/>
                  <a:pt x="3120191" y="354103"/>
                </a:cubicBezTo>
                <a:lnTo>
                  <a:pt x="3120732" y="360740"/>
                </a:lnTo>
                <a:cubicBezTo>
                  <a:pt x="3125788" y="390746"/>
                  <a:pt x="3128238" y="421389"/>
                  <a:pt x="3128196" y="452471"/>
                </a:cubicBezTo>
                <a:cubicBezTo>
                  <a:pt x="3129508" y="458057"/>
                  <a:pt x="3129566" y="463681"/>
                  <a:pt x="3129566" y="469318"/>
                </a:cubicBezTo>
                <a:cubicBezTo>
                  <a:pt x="3129566" y="473110"/>
                  <a:pt x="3129539" y="476896"/>
                  <a:pt x="3128973" y="480669"/>
                </a:cubicBezTo>
                <a:lnTo>
                  <a:pt x="3128474" y="480636"/>
                </a:lnTo>
                <a:lnTo>
                  <a:pt x="3128448" y="481127"/>
                </a:lnTo>
                <a:lnTo>
                  <a:pt x="3111330" y="479514"/>
                </a:lnTo>
                <a:cubicBezTo>
                  <a:pt x="3078956" y="478991"/>
                  <a:pt x="3047075" y="476033"/>
                  <a:pt x="3015903" y="470523"/>
                </a:cubicBezTo>
                <a:cubicBezTo>
                  <a:pt x="3010326" y="470939"/>
                  <a:pt x="3004997" y="469998"/>
                  <a:pt x="2999687" y="468995"/>
                </a:cubicBezTo>
                <a:lnTo>
                  <a:pt x="2999571" y="467856"/>
                </a:lnTo>
                <a:cubicBezTo>
                  <a:pt x="2758165" y="428211"/>
                  <a:pt x="2551973" y="289169"/>
                  <a:pt x="2428199" y="95636"/>
                </a:cubicBezTo>
                <a:close/>
                <a:moveTo>
                  <a:pt x="2299523" y="1313979"/>
                </a:moveTo>
                <a:cubicBezTo>
                  <a:pt x="2299523" y="1308297"/>
                  <a:pt x="2299582" y="1302628"/>
                  <a:pt x="2300894" y="1296998"/>
                </a:cubicBezTo>
                <a:cubicBezTo>
                  <a:pt x="2300852" y="1265670"/>
                  <a:pt x="2303301" y="1234785"/>
                  <a:pt x="2308358" y="1204541"/>
                </a:cubicBezTo>
                <a:lnTo>
                  <a:pt x="2308898" y="1197851"/>
                </a:lnTo>
                <a:cubicBezTo>
                  <a:pt x="2309067" y="1197846"/>
                  <a:pt x="2309236" y="1197841"/>
                  <a:pt x="2309404" y="1197788"/>
                </a:cubicBezTo>
                <a:cubicBezTo>
                  <a:pt x="2359680" y="844922"/>
                  <a:pt x="2640719" y="564145"/>
                  <a:pt x="2999570" y="504747"/>
                </a:cubicBezTo>
                <a:lnTo>
                  <a:pt x="2999687" y="503599"/>
                </a:lnTo>
                <a:cubicBezTo>
                  <a:pt x="3004995" y="502589"/>
                  <a:pt x="3010323" y="501641"/>
                  <a:pt x="3015899" y="502060"/>
                </a:cubicBezTo>
                <a:cubicBezTo>
                  <a:pt x="3047083" y="496503"/>
                  <a:pt x="3078975" y="493522"/>
                  <a:pt x="3111361" y="492995"/>
                </a:cubicBezTo>
                <a:lnTo>
                  <a:pt x="3128448" y="491372"/>
                </a:lnTo>
                <a:lnTo>
                  <a:pt x="3128474" y="491866"/>
                </a:lnTo>
                <a:lnTo>
                  <a:pt x="3128972" y="491833"/>
                </a:lnTo>
                <a:lnTo>
                  <a:pt x="3129566" y="503273"/>
                </a:lnTo>
                <a:cubicBezTo>
                  <a:pt x="3129566" y="508954"/>
                  <a:pt x="3129508" y="514621"/>
                  <a:pt x="3128196" y="520249"/>
                </a:cubicBezTo>
                <a:cubicBezTo>
                  <a:pt x="3128238" y="551584"/>
                  <a:pt x="3125787" y="582475"/>
                  <a:pt x="3120729" y="612725"/>
                </a:cubicBezTo>
                <a:lnTo>
                  <a:pt x="3120190" y="619401"/>
                </a:lnTo>
                <a:cubicBezTo>
                  <a:pt x="3120021" y="619406"/>
                  <a:pt x="3119852" y="619411"/>
                  <a:pt x="3119685" y="619464"/>
                </a:cubicBezTo>
                <a:cubicBezTo>
                  <a:pt x="3069409" y="972329"/>
                  <a:pt x="2788370" y="1253106"/>
                  <a:pt x="2429519" y="1312505"/>
                </a:cubicBezTo>
                <a:lnTo>
                  <a:pt x="2429403" y="1313653"/>
                </a:lnTo>
                <a:cubicBezTo>
                  <a:pt x="2424092" y="1314664"/>
                  <a:pt x="2418763" y="1315612"/>
                  <a:pt x="2413186" y="1315193"/>
                </a:cubicBezTo>
                <a:cubicBezTo>
                  <a:pt x="2382014" y="1320747"/>
                  <a:pt x="2350134" y="1323728"/>
                  <a:pt x="2317760" y="1324255"/>
                </a:cubicBezTo>
                <a:lnTo>
                  <a:pt x="2300641" y="1325881"/>
                </a:lnTo>
                <a:lnTo>
                  <a:pt x="2300615" y="1325386"/>
                </a:lnTo>
                <a:lnTo>
                  <a:pt x="2300116" y="1325419"/>
                </a:lnTo>
                <a:cubicBezTo>
                  <a:pt x="2299550" y="1321617"/>
                  <a:pt x="2299523" y="1317801"/>
                  <a:pt x="2299523" y="1313979"/>
                </a:cubicBezTo>
                <a:close/>
                <a:moveTo>
                  <a:pt x="2299523" y="1361805"/>
                </a:moveTo>
                <a:lnTo>
                  <a:pt x="2300117" y="1350455"/>
                </a:lnTo>
                <a:lnTo>
                  <a:pt x="2300615" y="1350487"/>
                </a:lnTo>
                <a:lnTo>
                  <a:pt x="2300641" y="1349997"/>
                </a:lnTo>
                <a:lnTo>
                  <a:pt x="2317729" y="1351607"/>
                </a:lnTo>
                <a:cubicBezTo>
                  <a:pt x="2350114" y="1352130"/>
                  <a:pt x="2382007" y="1355088"/>
                  <a:pt x="2413190" y="1360601"/>
                </a:cubicBezTo>
                <a:cubicBezTo>
                  <a:pt x="2418766" y="1360185"/>
                  <a:pt x="2424094" y="1361126"/>
                  <a:pt x="2429403" y="1362128"/>
                </a:cubicBezTo>
                <a:lnTo>
                  <a:pt x="2429520" y="1363267"/>
                </a:lnTo>
                <a:cubicBezTo>
                  <a:pt x="2788370" y="1422199"/>
                  <a:pt x="3069409" y="1700770"/>
                  <a:pt x="3119686" y="2050865"/>
                </a:cubicBezTo>
                <a:cubicBezTo>
                  <a:pt x="3119853" y="2050918"/>
                  <a:pt x="3120023" y="2050923"/>
                  <a:pt x="3120191" y="2050928"/>
                </a:cubicBezTo>
                <a:lnTo>
                  <a:pt x="3120732" y="2057565"/>
                </a:lnTo>
                <a:cubicBezTo>
                  <a:pt x="3125788" y="2087572"/>
                  <a:pt x="3128238" y="2118214"/>
                  <a:pt x="3128196" y="2149296"/>
                </a:cubicBezTo>
                <a:cubicBezTo>
                  <a:pt x="3129508" y="2154882"/>
                  <a:pt x="3129566" y="2160506"/>
                  <a:pt x="3129566" y="2166144"/>
                </a:cubicBezTo>
                <a:cubicBezTo>
                  <a:pt x="3129566" y="2169936"/>
                  <a:pt x="3129539" y="2173722"/>
                  <a:pt x="3128973" y="2177494"/>
                </a:cubicBezTo>
                <a:lnTo>
                  <a:pt x="3128474" y="2177461"/>
                </a:lnTo>
                <a:lnTo>
                  <a:pt x="3128448" y="2177952"/>
                </a:lnTo>
                <a:lnTo>
                  <a:pt x="3111330" y="2176339"/>
                </a:lnTo>
                <a:cubicBezTo>
                  <a:pt x="3078956" y="2175816"/>
                  <a:pt x="3047075" y="2172858"/>
                  <a:pt x="3015903" y="2167348"/>
                </a:cubicBezTo>
                <a:cubicBezTo>
                  <a:pt x="3010326" y="2167764"/>
                  <a:pt x="3004997" y="2166823"/>
                  <a:pt x="2999687" y="2165820"/>
                </a:cubicBezTo>
                <a:lnTo>
                  <a:pt x="2999571" y="2164681"/>
                </a:lnTo>
                <a:cubicBezTo>
                  <a:pt x="2640719" y="2105749"/>
                  <a:pt x="2359680" y="1827177"/>
                  <a:pt x="2309405" y="1477083"/>
                </a:cubicBezTo>
                <a:cubicBezTo>
                  <a:pt x="2309237" y="1477030"/>
                  <a:pt x="2309069" y="1477026"/>
                  <a:pt x="2308899" y="1477021"/>
                </a:cubicBezTo>
                <a:lnTo>
                  <a:pt x="2308361" y="1470397"/>
                </a:lnTo>
                <a:cubicBezTo>
                  <a:pt x="2303302" y="1440385"/>
                  <a:pt x="2300852" y="1409736"/>
                  <a:pt x="2300894" y="1378647"/>
                </a:cubicBezTo>
                <a:cubicBezTo>
                  <a:pt x="2299582" y="1373063"/>
                  <a:pt x="2299523" y="1367441"/>
                  <a:pt x="2299523" y="1361805"/>
                </a:cubicBezTo>
                <a:close/>
                <a:moveTo>
                  <a:pt x="2299523" y="3010804"/>
                </a:moveTo>
                <a:cubicBezTo>
                  <a:pt x="2299523" y="3005122"/>
                  <a:pt x="2299582" y="2999453"/>
                  <a:pt x="2300894" y="2993823"/>
                </a:cubicBezTo>
                <a:cubicBezTo>
                  <a:pt x="2300852" y="2962495"/>
                  <a:pt x="2303301" y="2931610"/>
                  <a:pt x="2308358" y="2901366"/>
                </a:cubicBezTo>
                <a:lnTo>
                  <a:pt x="2308898" y="2894676"/>
                </a:lnTo>
                <a:cubicBezTo>
                  <a:pt x="2309067" y="2894671"/>
                  <a:pt x="2309236" y="2894666"/>
                  <a:pt x="2309404" y="2894613"/>
                </a:cubicBezTo>
                <a:cubicBezTo>
                  <a:pt x="2359680" y="2541747"/>
                  <a:pt x="2640719" y="2260970"/>
                  <a:pt x="2999570" y="2201572"/>
                </a:cubicBezTo>
                <a:lnTo>
                  <a:pt x="2999687" y="2200424"/>
                </a:lnTo>
                <a:cubicBezTo>
                  <a:pt x="3004995" y="2199414"/>
                  <a:pt x="3010323" y="2198466"/>
                  <a:pt x="3015899" y="2198885"/>
                </a:cubicBezTo>
                <a:cubicBezTo>
                  <a:pt x="3047083" y="2193328"/>
                  <a:pt x="3078975" y="2190347"/>
                  <a:pt x="3111361" y="2189820"/>
                </a:cubicBezTo>
                <a:lnTo>
                  <a:pt x="3128448" y="2188197"/>
                </a:lnTo>
                <a:lnTo>
                  <a:pt x="3128474" y="2188691"/>
                </a:lnTo>
                <a:lnTo>
                  <a:pt x="3128972" y="2188658"/>
                </a:lnTo>
                <a:lnTo>
                  <a:pt x="3129566" y="2200098"/>
                </a:lnTo>
                <a:cubicBezTo>
                  <a:pt x="3129566" y="2205779"/>
                  <a:pt x="3129508" y="2211446"/>
                  <a:pt x="3128196" y="2217074"/>
                </a:cubicBezTo>
                <a:cubicBezTo>
                  <a:pt x="3128238" y="2248409"/>
                  <a:pt x="3125787" y="2279300"/>
                  <a:pt x="3120729" y="2309550"/>
                </a:cubicBezTo>
                <a:lnTo>
                  <a:pt x="3120190" y="2316226"/>
                </a:lnTo>
                <a:cubicBezTo>
                  <a:pt x="3120021" y="2316231"/>
                  <a:pt x="3119852" y="2316236"/>
                  <a:pt x="3119685" y="2316289"/>
                </a:cubicBezTo>
                <a:cubicBezTo>
                  <a:pt x="3069409" y="2669154"/>
                  <a:pt x="2788370" y="2949931"/>
                  <a:pt x="2429519" y="3009330"/>
                </a:cubicBezTo>
                <a:lnTo>
                  <a:pt x="2429403" y="3010478"/>
                </a:lnTo>
                <a:cubicBezTo>
                  <a:pt x="2424092" y="3011489"/>
                  <a:pt x="2418763" y="3012437"/>
                  <a:pt x="2413186" y="3012018"/>
                </a:cubicBezTo>
                <a:cubicBezTo>
                  <a:pt x="2382014" y="3017572"/>
                  <a:pt x="2350134" y="3020553"/>
                  <a:pt x="2317760" y="3021080"/>
                </a:cubicBezTo>
                <a:lnTo>
                  <a:pt x="2300641" y="3022706"/>
                </a:lnTo>
                <a:lnTo>
                  <a:pt x="2300615" y="3022211"/>
                </a:lnTo>
                <a:lnTo>
                  <a:pt x="2300116" y="3022244"/>
                </a:lnTo>
                <a:cubicBezTo>
                  <a:pt x="2299550" y="3018442"/>
                  <a:pt x="2299523" y="3014626"/>
                  <a:pt x="2299523" y="3010804"/>
                </a:cubicBezTo>
                <a:close/>
                <a:moveTo>
                  <a:pt x="2299523" y="3058630"/>
                </a:moveTo>
                <a:lnTo>
                  <a:pt x="2300117" y="3047280"/>
                </a:lnTo>
                <a:lnTo>
                  <a:pt x="2300615" y="3047312"/>
                </a:lnTo>
                <a:lnTo>
                  <a:pt x="2300641" y="3046822"/>
                </a:lnTo>
                <a:lnTo>
                  <a:pt x="2317729" y="3048432"/>
                </a:lnTo>
                <a:cubicBezTo>
                  <a:pt x="2350114" y="3048955"/>
                  <a:pt x="2382007" y="3051913"/>
                  <a:pt x="2413190" y="3057426"/>
                </a:cubicBezTo>
                <a:cubicBezTo>
                  <a:pt x="2418766" y="3057010"/>
                  <a:pt x="2424094" y="3057951"/>
                  <a:pt x="2429403" y="3058953"/>
                </a:cubicBezTo>
                <a:lnTo>
                  <a:pt x="2429520" y="3060092"/>
                </a:lnTo>
                <a:cubicBezTo>
                  <a:pt x="2788370" y="3119024"/>
                  <a:pt x="3069409" y="3397595"/>
                  <a:pt x="3119686" y="3747690"/>
                </a:cubicBezTo>
                <a:cubicBezTo>
                  <a:pt x="3119853" y="3747743"/>
                  <a:pt x="3120023" y="3747748"/>
                  <a:pt x="3120191" y="3747753"/>
                </a:cubicBezTo>
                <a:lnTo>
                  <a:pt x="3120732" y="3754390"/>
                </a:lnTo>
                <a:cubicBezTo>
                  <a:pt x="3125788" y="3784397"/>
                  <a:pt x="3128238" y="3815039"/>
                  <a:pt x="3128196" y="3846121"/>
                </a:cubicBezTo>
                <a:cubicBezTo>
                  <a:pt x="3129508" y="3851707"/>
                  <a:pt x="3129566" y="3857331"/>
                  <a:pt x="3129566" y="3862969"/>
                </a:cubicBezTo>
                <a:cubicBezTo>
                  <a:pt x="3129566" y="3866761"/>
                  <a:pt x="3129539" y="3870547"/>
                  <a:pt x="3128973" y="3874319"/>
                </a:cubicBezTo>
                <a:lnTo>
                  <a:pt x="3128474" y="3874286"/>
                </a:lnTo>
                <a:lnTo>
                  <a:pt x="3128448" y="3874777"/>
                </a:lnTo>
                <a:lnTo>
                  <a:pt x="3111330" y="3873164"/>
                </a:lnTo>
                <a:cubicBezTo>
                  <a:pt x="3078956" y="3872641"/>
                  <a:pt x="3047075" y="3869683"/>
                  <a:pt x="3015903" y="3864173"/>
                </a:cubicBezTo>
                <a:cubicBezTo>
                  <a:pt x="3010326" y="3864589"/>
                  <a:pt x="3004997" y="3863648"/>
                  <a:pt x="2999687" y="3862645"/>
                </a:cubicBezTo>
                <a:lnTo>
                  <a:pt x="2999571" y="3861506"/>
                </a:lnTo>
                <a:cubicBezTo>
                  <a:pt x="2640719" y="3802574"/>
                  <a:pt x="2359680" y="3524002"/>
                  <a:pt x="2309405" y="3173908"/>
                </a:cubicBezTo>
                <a:cubicBezTo>
                  <a:pt x="2309237" y="3173856"/>
                  <a:pt x="2309069" y="3173851"/>
                  <a:pt x="2308899" y="3173846"/>
                </a:cubicBezTo>
                <a:lnTo>
                  <a:pt x="2308361" y="3167222"/>
                </a:lnTo>
                <a:cubicBezTo>
                  <a:pt x="2303302" y="3137210"/>
                  <a:pt x="2300852" y="3106561"/>
                  <a:pt x="2300894" y="3075472"/>
                </a:cubicBezTo>
                <a:cubicBezTo>
                  <a:pt x="2299582" y="3069889"/>
                  <a:pt x="2299523" y="3064266"/>
                  <a:pt x="2299523" y="3058630"/>
                </a:cubicBezTo>
                <a:close/>
                <a:moveTo>
                  <a:pt x="1601297" y="636203"/>
                </a:moveTo>
                <a:cubicBezTo>
                  <a:pt x="1654573" y="907109"/>
                  <a:pt x="1869416" y="1121906"/>
                  <a:pt x="2144606" y="1181049"/>
                </a:cubicBezTo>
                <a:cubicBezTo>
                  <a:pt x="2091331" y="910143"/>
                  <a:pt x="1876487" y="695346"/>
                  <a:pt x="1601297" y="636203"/>
                </a:cubicBezTo>
                <a:close/>
                <a:moveTo>
                  <a:pt x="1601297" y="2333028"/>
                </a:moveTo>
                <a:cubicBezTo>
                  <a:pt x="1654573" y="2603934"/>
                  <a:pt x="1869416" y="2818731"/>
                  <a:pt x="2144606" y="2877874"/>
                </a:cubicBezTo>
                <a:cubicBezTo>
                  <a:pt x="2091331" y="2606968"/>
                  <a:pt x="1876487" y="2392171"/>
                  <a:pt x="1601297" y="2333028"/>
                </a:cubicBezTo>
                <a:close/>
                <a:moveTo>
                  <a:pt x="1601295" y="2034258"/>
                </a:moveTo>
                <a:cubicBezTo>
                  <a:pt x="1876485" y="1975579"/>
                  <a:pt x="2091328" y="1762469"/>
                  <a:pt x="2144604" y="1493690"/>
                </a:cubicBezTo>
                <a:cubicBezTo>
                  <a:pt x="1869414" y="1552369"/>
                  <a:pt x="1654570" y="1765479"/>
                  <a:pt x="1601295" y="2034258"/>
                </a:cubicBezTo>
                <a:close/>
                <a:moveTo>
                  <a:pt x="1601295" y="3731083"/>
                </a:moveTo>
                <a:cubicBezTo>
                  <a:pt x="1876485" y="3672404"/>
                  <a:pt x="2091328" y="3459294"/>
                  <a:pt x="2144604" y="3190516"/>
                </a:cubicBezTo>
                <a:cubicBezTo>
                  <a:pt x="1869414" y="3249194"/>
                  <a:pt x="1654570" y="3462304"/>
                  <a:pt x="1601295" y="3731083"/>
                </a:cubicBezTo>
                <a:close/>
                <a:moveTo>
                  <a:pt x="1457930" y="503273"/>
                </a:moveTo>
                <a:lnTo>
                  <a:pt x="1458524" y="491833"/>
                </a:lnTo>
                <a:lnTo>
                  <a:pt x="1459022" y="491866"/>
                </a:lnTo>
                <a:lnTo>
                  <a:pt x="1459048" y="491372"/>
                </a:lnTo>
                <a:lnTo>
                  <a:pt x="1476135" y="492995"/>
                </a:lnTo>
                <a:cubicBezTo>
                  <a:pt x="1508521" y="493522"/>
                  <a:pt x="1540413" y="496503"/>
                  <a:pt x="1571597" y="502060"/>
                </a:cubicBezTo>
                <a:cubicBezTo>
                  <a:pt x="1577173" y="501641"/>
                  <a:pt x="1582501" y="502589"/>
                  <a:pt x="1587809" y="503599"/>
                </a:cubicBezTo>
                <a:lnTo>
                  <a:pt x="1587926" y="504747"/>
                </a:lnTo>
                <a:cubicBezTo>
                  <a:pt x="1946777" y="564145"/>
                  <a:pt x="2227816" y="844922"/>
                  <a:pt x="2278092" y="1197788"/>
                </a:cubicBezTo>
                <a:cubicBezTo>
                  <a:pt x="2278260" y="1197841"/>
                  <a:pt x="2278429" y="1197846"/>
                  <a:pt x="2278598" y="1197851"/>
                </a:cubicBezTo>
                <a:lnTo>
                  <a:pt x="2279138" y="1204541"/>
                </a:lnTo>
                <a:cubicBezTo>
                  <a:pt x="2284195" y="1234785"/>
                  <a:pt x="2286644" y="1265670"/>
                  <a:pt x="2286602" y="1296998"/>
                </a:cubicBezTo>
                <a:cubicBezTo>
                  <a:pt x="2287914" y="1302628"/>
                  <a:pt x="2287973" y="1308297"/>
                  <a:pt x="2287973" y="1313979"/>
                </a:cubicBezTo>
                <a:cubicBezTo>
                  <a:pt x="2287973" y="1317801"/>
                  <a:pt x="2287946" y="1321617"/>
                  <a:pt x="2287380" y="1325419"/>
                </a:cubicBezTo>
                <a:lnTo>
                  <a:pt x="2286881" y="1325386"/>
                </a:lnTo>
                <a:lnTo>
                  <a:pt x="2286855" y="1325881"/>
                </a:lnTo>
                <a:lnTo>
                  <a:pt x="2269736" y="1324255"/>
                </a:lnTo>
                <a:cubicBezTo>
                  <a:pt x="2237362" y="1323728"/>
                  <a:pt x="2205482" y="1320747"/>
                  <a:pt x="2174310" y="1315193"/>
                </a:cubicBezTo>
                <a:cubicBezTo>
                  <a:pt x="2168733" y="1315612"/>
                  <a:pt x="2163404" y="1314664"/>
                  <a:pt x="2158093" y="1313653"/>
                </a:cubicBezTo>
                <a:lnTo>
                  <a:pt x="2157977" y="1312505"/>
                </a:lnTo>
                <a:cubicBezTo>
                  <a:pt x="1799126" y="1253106"/>
                  <a:pt x="1518087" y="972329"/>
                  <a:pt x="1467811" y="619464"/>
                </a:cubicBezTo>
                <a:cubicBezTo>
                  <a:pt x="1467644" y="619411"/>
                  <a:pt x="1467475" y="619406"/>
                  <a:pt x="1467306" y="619401"/>
                </a:cubicBezTo>
                <a:lnTo>
                  <a:pt x="1466767" y="612725"/>
                </a:lnTo>
                <a:cubicBezTo>
                  <a:pt x="1461709" y="582475"/>
                  <a:pt x="1459258" y="551584"/>
                  <a:pt x="1459300" y="520249"/>
                </a:cubicBezTo>
                <a:cubicBezTo>
                  <a:pt x="1457988" y="514621"/>
                  <a:pt x="1457930" y="508954"/>
                  <a:pt x="1457930" y="503273"/>
                </a:cubicBezTo>
                <a:close/>
                <a:moveTo>
                  <a:pt x="1457930" y="2200098"/>
                </a:moveTo>
                <a:lnTo>
                  <a:pt x="1458524" y="2188658"/>
                </a:lnTo>
                <a:lnTo>
                  <a:pt x="1459022" y="2188691"/>
                </a:lnTo>
                <a:lnTo>
                  <a:pt x="1459048" y="2188197"/>
                </a:lnTo>
                <a:lnTo>
                  <a:pt x="1476135" y="2189820"/>
                </a:lnTo>
                <a:cubicBezTo>
                  <a:pt x="1508521" y="2190347"/>
                  <a:pt x="1540413" y="2193328"/>
                  <a:pt x="1571597" y="2198885"/>
                </a:cubicBezTo>
                <a:cubicBezTo>
                  <a:pt x="1577173" y="2198466"/>
                  <a:pt x="1582501" y="2199414"/>
                  <a:pt x="1587809" y="2200424"/>
                </a:cubicBezTo>
                <a:lnTo>
                  <a:pt x="1587926" y="2201572"/>
                </a:lnTo>
                <a:cubicBezTo>
                  <a:pt x="1946777" y="2260970"/>
                  <a:pt x="2227816" y="2541747"/>
                  <a:pt x="2278092" y="2894613"/>
                </a:cubicBezTo>
                <a:cubicBezTo>
                  <a:pt x="2278260" y="2894666"/>
                  <a:pt x="2278429" y="2894671"/>
                  <a:pt x="2278598" y="2894676"/>
                </a:cubicBezTo>
                <a:lnTo>
                  <a:pt x="2279138" y="2901366"/>
                </a:lnTo>
                <a:cubicBezTo>
                  <a:pt x="2284195" y="2931610"/>
                  <a:pt x="2286644" y="2962495"/>
                  <a:pt x="2286602" y="2993823"/>
                </a:cubicBezTo>
                <a:cubicBezTo>
                  <a:pt x="2287914" y="2999453"/>
                  <a:pt x="2287973" y="3005122"/>
                  <a:pt x="2287973" y="3010804"/>
                </a:cubicBezTo>
                <a:cubicBezTo>
                  <a:pt x="2287973" y="3014626"/>
                  <a:pt x="2287946" y="3018442"/>
                  <a:pt x="2287380" y="3022244"/>
                </a:cubicBezTo>
                <a:lnTo>
                  <a:pt x="2286881" y="3022211"/>
                </a:lnTo>
                <a:lnTo>
                  <a:pt x="2286855" y="3022706"/>
                </a:lnTo>
                <a:lnTo>
                  <a:pt x="2269736" y="3021080"/>
                </a:lnTo>
                <a:cubicBezTo>
                  <a:pt x="2237362" y="3020553"/>
                  <a:pt x="2205482" y="3017572"/>
                  <a:pt x="2174310" y="3012018"/>
                </a:cubicBezTo>
                <a:cubicBezTo>
                  <a:pt x="2168733" y="3012437"/>
                  <a:pt x="2163404" y="3011489"/>
                  <a:pt x="2158093" y="3010478"/>
                </a:cubicBezTo>
                <a:lnTo>
                  <a:pt x="2157977" y="3009330"/>
                </a:lnTo>
                <a:cubicBezTo>
                  <a:pt x="1799126" y="2949931"/>
                  <a:pt x="1518087" y="2669154"/>
                  <a:pt x="1467811" y="2316289"/>
                </a:cubicBezTo>
                <a:cubicBezTo>
                  <a:pt x="1467644" y="2316236"/>
                  <a:pt x="1467475" y="2316231"/>
                  <a:pt x="1467306" y="2316226"/>
                </a:cubicBezTo>
                <a:lnTo>
                  <a:pt x="1466767" y="2309550"/>
                </a:lnTo>
                <a:cubicBezTo>
                  <a:pt x="1461709" y="2279300"/>
                  <a:pt x="1459258" y="2248409"/>
                  <a:pt x="1459300" y="2217074"/>
                </a:cubicBezTo>
                <a:cubicBezTo>
                  <a:pt x="1457988" y="2211446"/>
                  <a:pt x="1457930" y="2205779"/>
                  <a:pt x="1457930" y="2200098"/>
                </a:cubicBezTo>
                <a:close/>
                <a:moveTo>
                  <a:pt x="1457930" y="3896923"/>
                </a:moveTo>
                <a:lnTo>
                  <a:pt x="1458524" y="3885483"/>
                </a:lnTo>
                <a:lnTo>
                  <a:pt x="1459022" y="3885516"/>
                </a:lnTo>
                <a:lnTo>
                  <a:pt x="1459048" y="3885022"/>
                </a:lnTo>
                <a:lnTo>
                  <a:pt x="1476135" y="3886645"/>
                </a:lnTo>
                <a:cubicBezTo>
                  <a:pt x="1508521" y="3887172"/>
                  <a:pt x="1540413" y="3890153"/>
                  <a:pt x="1571597" y="3895710"/>
                </a:cubicBezTo>
                <a:cubicBezTo>
                  <a:pt x="1577173" y="3895291"/>
                  <a:pt x="1582501" y="3896239"/>
                  <a:pt x="1587809" y="3897249"/>
                </a:cubicBezTo>
                <a:lnTo>
                  <a:pt x="1587926" y="3898397"/>
                </a:lnTo>
                <a:cubicBezTo>
                  <a:pt x="1821986" y="3937139"/>
                  <a:pt x="2022942" y="4070062"/>
                  <a:pt x="2148179" y="4255797"/>
                </a:cubicBezTo>
                <a:lnTo>
                  <a:pt x="2176624" y="4305008"/>
                </a:lnTo>
                <a:lnTo>
                  <a:pt x="2025574" y="4305008"/>
                </a:lnTo>
                <a:lnTo>
                  <a:pt x="1973451" y="4241205"/>
                </a:lnTo>
                <a:cubicBezTo>
                  <a:pt x="1876755" y="4136681"/>
                  <a:pt x="1747549" y="4061285"/>
                  <a:pt x="1601297" y="4029853"/>
                </a:cubicBezTo>
                <a:cubicBezTo>
                  <a:pt x="1618544" y="4117553"/>
                  <a:pt x="1652724" y="4199373"/>
                  <a:pt x="1700478" y="4271827"/>
                </a:cubicBezTo>
                <a:lnTo>
                  <a:pt x="1727160" y="4305008"/>
                </a:lnTo>
                <a:lnTo>
                  <a:pt x="1573050" y="4305008"/>
                </a:lnTo>
                <a:lnTo>
                  <a:pt x="1542929" y="4254710"/>
                </a:lnTo>
                <a:cubicBezTo>
                  <a:pt x="1505726" y="4179889"/>
                  <a:pt x="1479994" y="4098618"/>
                  <a:pt x="1467811" y="4013114"/>
                </a:cubicBezTo>
                <a:cubicBezTo>
                  <a:pt x="1467644" y="4013061"/>
                  <a:pt x="1467475" y="4013056"/>
                  <a:pt x="1467306" y="4013051"/>
                </a:cubicBezTo>
                <a:lnTo>
                  <a:pt x="1466767" y="4006375"/>
                </a:lnTo>
                <a:cubicBezTo>
                  <a:pt x="1461709" y="3976125"/>
                  <a:pt x="1459258" y="3945234"/>
                  <a:pt x="1459300" y="3913899"/>
                </a:cubicBezTo>
                <a:cubicBezTo>
                  <a:pt x="1457988" y="3908271"/>
                  <a:pt x="1457930" y="3902604"/>
                  <a:pt x="1457930" y="3896923"/>
                </a:cubicBezTo>
                <a:close/>
                <a:moveTo>
                  <a:pt x="1457928" y="469318"/>
                </a:moveTo>
                <a:cubicBezTo>
                  <a:pt x="1457928" y="463681"/>
                  <a:pt x="1457986" y="458057"/>
                  <a:pt x="1459298" y="452471"/>
                </a:cubicBezTo>
                <a:cubicBezTo>
                  <a:pt x="1459256" y="421389"/>
                  <a:pt x="1461706" y="390746"/>
                  <a:pt x="1466762" y="360740"/>
                </a:cubicBezTo>
                <a:lnTo>
                  <a:pt x="1467303" y="354103"/>
                </a:lnTo>
                <a:cubicBezTo>
                  <a:pt x="1467471" y="354098"/>
                  <a:pt x="1467641" y="354093"/>
                  <a:pt x="1467808" y="354040"/>
                </a:cubicBezTo>
                <a:cubicBezTo>
                  <a:pt x="1480960" y="262463"/>
                  <a:pt x="1509901" y="175780"/>
                  <a:pt x="1552022" y="96778"/>
                </a:cubicBezTo>
                <a:lnTo>
                  <a:pt x="1614656" y="0"/>
                </a:lnTo>
                <a:lnTo>
                  <a:pt x="1783031" y="0"/>
                </a:lnTo>
                <a:lnTo>
                  <a:pt x="1714803" y="76659"/>
                </a:lnTo>
                <a:cubicBezTo>
                  <a:pt x="1659536" y="153496"/>
                  <a:pt x="1620221" y="241952"/>
                  <a:pt x="1601295" y="337433"/>
                </a:cubicBezTo>
                <a:cubicBezTo>
                  <a:pt x="1784335" y="298404"/>
                  <a:pt x="1940676" y="191052"/>
                  <a:pt x="2040269" y="44350"/>
                </a:cubicBezTo>
                <a:lnTo>
                  <a:pt x="2062497" y="0"/>
                </a:lnTo>
                <a:lnTo>
                  <a:pt x="2211135" y="0"/>
                </a:lnTo>
                <a:lnTo>
                  <a:pt x="2159296" y="95636"/>
                </a:lnTo>
                <a:cubicBezTo>
                  <a:pt x="2035522" y="289169"/>
                  <a:pt x="1829330" y="428211"/>
                  <a:pt x="1587923" y="467856"/>
                </a:cubicBezTo>
                <a:lnTo>
                  <a:pt x="1587807" y="468995"/>
                </a:lnTo>
                <a:cubicBezTo>
                  <a:pt x="1582497" y="469998"/>
                  <a:pt x="1577168" y="470939"/>
                  <a:pt x="1571591" y="470523"/>
                </a:cubicBezTo>
                <a:cubicBezTo>
                  <a:pt x="1540419" y="476033"/>
                  <a:pt x="1508538" y="478991"/>
                  <a:pt x="1476164" y="479514"/>
                </a:cubicBezTo>
                <a:lnTo>
                  <a:pt x="1459046" y="481127"/>
                </a:lnTo>
                <a:lnTo>
                  <a:pt x="1459020" y="480636"/>
                </a:lnTo>
                <a:lnTo>
                  <a:pt x="1458521" y="480669"/>
                </a:lnTo>
                <a:cubicBezTo>
                  <a:pt x="1457955" y="476896"/>
                  <a:pt x="1457928" y="473110"/>
                  <a:pt x="1457928" y="469318"/>
                </a:cubicBezTo>
                <a:close/>
                <a:moveTo>
                  <a:pt x="1457928" y="2166144"/>
                </a:moveTo>
                <a:cubicBezTo>
                  <a:pt x="1457928" y="2160506"/>
                  <a:pt x="1457986" y="2154882"/>
                  <a:pt x="1459298" y="2149296"/>
                </a:cubicBezTo>
                <a:cubicBezTo>
                  <a:pt x="1459256" y="2118214"/>
                  <a:pt x="1461706" y="2087572"/>
                  <a:pt x="1466762" y="2057565"/>
                </a:cubicBezTo>
                <a:lnTo>
                  <a:pt x="1467303" y="2050928"/>
                </a:lnTo>
                <a:cubicBezTo>
                  <a:pt x="1467471" y="2050923"/>
                  <a:pt x="1467641" y="2050918"/>
                  <a:pt x="1467808" y="2050865"/>
                </a:cubicBezTo>
                <a:cubicBezTo>
                  <a:pt x="1518085" y="1700770"/>
                  <a:pt x="1799124" y="1422199"/>
                  <a:pt x="2157974" y="1363267"/>
                </a:cubicBezTo>
                <a:lnTo>
                  <a:pt x="2158091" y="1362128"/>
                </a:lnTo>
                <a:cubicBezTo>
                  <a:pt x="2163400" y="1361126"/>
                  <a:pt x="2168728" y="1360185"/>
                  <a:pt x="2174304" y="1360601"/>
                </a:cubicBezTo>
                <a:cubicBezTo>
                  <a:pt x="2205487" y="1355088"/>
                  <a:pt x="2237380" y="1352130"/>
                  <a:pt x="2269765" y="1351607"/>
                </a:cubicBezTo>
                <a:lnTo>
                  <a:pt x="2286853" y="1349997"/>
                </a:lnTo>
                <a:lnTo>
                  <a:pt x="2286879" y="1350487"/>
                </a:lnTo>
                <a:lnTo>
                  <a:pt x="2287377" y="1350455"/>
                </a:lnTo>
                <a:lnTo>
                  <a:pt x="2287971" y="1361805"/>
                </a:lnTo>
                <a:cubicBezTo>
                  <a:pt x="2287971" y="1367441"/>
                  <a:pt x="2287912" y="1373063"/>
                  <a:pt x="2286600" y="1378647"/>
                </a:cubicBezTo>
                <a:cubicBezTo>
                  <a:pt x="2286642" y="1409736"/>
                  <a:pt x="2284192" y="1440385"/>
                  <a:pt x="2279133" y="1470397"/>
                </a:cubicBezTo>
                <a:lnTo>
                  <a:pt x="2278595" y="1477021"/>
                </a:lnTo>
                <a:cubicBezTo>
                  <a:pt x="2278425" y="1477026"/>
                  <a:pt x="2278257" y="1477030"/>
                  <a:pt x="2278089" y="1477083"/>
                </a:cubicBezTo>
                <a:cubicBezTo>
                  <a:pt x="2227814" y="1827177"/>
                  <a:pt x="1946775" y="2105749"/>
                  <a:pt x="1587923" y="2164681"/>
                </a:cubicBezTo>
                <a:lnTo>
                  <a:pt x="1587807" y="2165820"/>
                </a:lnTo>
                <a:cubicBezTo>
                  <a:pt x="1582497" y="2166823"/>
                  <a:pt x="1577168" y="2167764"/>
                  <a:pt x="1571591" y="2167348"/>
                </a:cubicBezTo>
                <a:cubicBezTo>
                  <a:pt x="1540419" y="2172858"/>
                  <a:pt x="1508538" y="2175816"/>
                  <a:pt x="1476164" y="2176339"/>
                </a:cubicBezTo>
                <a:lnTo>
                  <a:pt x="1459046" y="2177952"/>
                </a:lnTo>
                <a:lnTo>
                  <a:pt x="1459020" y="2177461"/>
                </a:lnTo>
                <a:lnTo>
                  <a:pt x="1458521" y="2177494"/>
                </a:lnTo>
                <a:cubicBezTo>
                  <a:pt x="1457955" y="2173722"/>
                  <a:pt x="1457928" y="2169936"/>
                  <a:pt x="1457928" y="2166144"/>
                </a:cubicBezTo>
                <a:close/>
                <a:moveTo>
                  <a:pt x="1457928" y="3862969"/>
                </a:moveTo>
                <a:cubicBezTo>
                  <a:pt x="1457928" y="3857331"/>
                  <a:pt x="1457986" y="3851707"/>
                  <a:pt x="1459298" y="3846121"/>
                </a:cubicBezTo>
                <a:cubicBezTo>
                  <a:pt x="1459256" y="3815039"/>
                  <a:pt x="1461706" y="3784397"/>
                  <a:pt x="1466762" y="3754390"/>
                </a:cubicBezTo>
                <a:lnTo>
                  <a:pt x="1467303" y="3747753"/>
                </a:lnTo>
                <a:cubicBezTo>
                  <a:pt x="1467471" y="3747748"/>
                  <a:pt x="1467641" y="3747743"/>
                  <a:pt x="1467808" y="3747690"/>
                </a:cubicBezTo>
                <a:cubicBezTo>
                  <a:pt x="1518085" y="3397595"/>
                  <a:pt x="1799124" y="3119024"/>
                  <a:pt x="2157974" y="3060092"/>
                </a:cubicBezTo>
                <a:lnTo>
                  <a:pt x="2158091" y="3058953"/>
                </a:lnTo>
                <a:cubicBezTo>
                  <a:pt x="2163400" y="3057951"/>
                  <a:pt x="2168728" y="3057010"/>
                  <a:pt x="2174304" y="3057426"/>
                </a:cubicBezTo>
                <a:cubicBezTo>
                  <a:pt x="2205487" y="3051913"/>
                  <a:pt x="2237380" y="3048955"/>
                  <a:pt x="2269765" y="3048432"/>
                </a:cubicBezTo>
                <a:lnTo>
                  <a:pt x="2286853" y="3046822"/>
                </a:lnTo>
                <a:lnTo>
                  <a:pt x="2286879" y="3047312"/>
                </a:lnTo>
                <a:lnTo>
                  <a:pt x="2287377" y="3047280"/>
                </a:lnTo>
                <a:lnTo>
                  <a:pt x="2287971" y="3058630"/>
                </a:lnTo>
                <a:cubicBezTo>
                  <a:pt x="2287971" y="3064266"/>
                  <a:pt x="2287912" y="3069889"/>
                  <a:pt x="2286600" y="3075472"/>
                </a:cubicBezTo>
                <a:cubicBezTo>
                  <a:pt x="2286642" y="3106561"/>
                  <a:pt x="2284192" y="3137210"/>
                  <a:pt x="2279133" y="3167222"/>
                </a:cubicBezTo>
                <a:lnTo>
                  <a:pt x="2278595" y="3173846"/>
                </a:lnTo>
                <a:cubicBezTo>
                  <a:pt x="2278425" y="3173851"/>
                  <a:pt x="2278257" y="3173856"/>
                  <a:pt x="2278089" y="3173908"/>
                </a:cubicBezTo>
                <a:cubicBezTo>
                  <a:pt x="2227814" y="3524002"/>
                  <a:pt x="1946775" y="3802574"/>
                  <a:pt x="1587923" y="3861506"/>
                </a:cubicBezTo>
                <a:lnTo>
                  <a:pt x="1587807" y="3862645"/>
                </a:lnTo>
                <a:cubicBezTo>
                  <a:pt x="1582497" y="3863648"/>
                  <a:pt x="1577168" y="3864589"/>
                  <a:pt x="1571591" y="3864173"/>
                </a:cubicBezTo>
                <a:cubicBezTo>
                  <a:pt x="1540419" y="3869683"/>
                  <a:pt x="1508538" y="3872641"/>
                  <a:pt x="1476164" y="3873164"/>
                </a:cubicBezTo>
                <a:lnTo>
                  <a:pt x="1459046" y="3874777"/>
                </a:lnTo>
                <a:lnTo>
                  <a:pt x="1459020" y="3874286"/>
                </a:lnTo>
                <a:lnTo>
                  <a:pt x="1458521" y="3874319"/>
                </a:lnTo>
                <a:cubicBezTo>
                  <a:pt x="1457955" y="3870547"/>
                  <a:pt x="1457928" y="3866761"/>
                  <a:pt x="1457928" y="3862969"/>
                </a:cubicBezTo>
                <a:close/>
                <a:moveTo>
                  <a:pt x="750739" y="1181049"/>
                </a:moveTo>
                <a:cubicBezTo>
                  <a:pt x="1025929" y="1121906"/>
                  <a:pt x="1240772" y="907109"/>
                  <a:pt x="1294048" y="636203"/>
                </a:cubicBezTo>
                <a:cubicBezTo>
                  <a:pt x="1018858" y="695346"/>
                  <a:pt x="804014" y="910143"/>
                  <a:pt x="750739" y="1181049"/>
                </a:cubicBezTo>
                <a:close/>
                <a:moveTo>
                  <a:pt x="750739" y="1493690"/>
                </a:moveTo>
                <a:cubicBezTo>
                  <a:pt x="804015" y="1762469"/>
                  <a:pt x="1018858" y="1975579"/>
                  <a:pt x="1294048" y="2034258"/>
                </a:cubicBezTo>
                <a:cubicBezTo>
                  <a:pt x="1240773" y="1765479"/>
                  <a:pt x="1025929" y="1552369"/>
                  <a:pt x="750739" y="1493690"/>
                </a:cubicBezTo>
                <a:close/>
                <a:moveTo>
                  <a:pt x="750739" y="2877874"/>
                </a:moveTo>
                <a:cubicBezTo>
                  <a:pt x="1025929" y="2818731"/>
                  <a:pt x="1240772" y="2603934"/>
                  <a:pt x="1294048" y="2333028"/>
                </a:cubicBezTo>
                <a:cubicBezTo>
                  <a:pt x="1018858" y="2392171"/>
                  <a:pt x="804014" y="2606968"/>
                  <a:pt x="750739" y="2877874"/>
                </a:cubicBezTo>
                <a:close/>
                <a:moveTo>
                  <a:pt x="750739" y="3190516"/>
                </a:moveTo>
                <a:cubicBezTo>
                  <a:pt x="804015" y="3459294"/>
                  <a:pt x="1018858" y="3672404"/>
                  <a:pt x="1294048" y="3731083"/>
                </a:cubicBezTo>
                <a:cubicBezTo>
                  <a:pt x="1240773" y="3462304"/>
                  <a:pt x="1025929" y="3249194"/>
                  <a:pt x="750739" y="3190516"/>
                </a:cubicBezTo>
                <a:close/>
                <a:moveTo>
                  <a:pt x="718720" y="4305008"/>
                </a:moveTo>
                <a:lnTo>
                  <a:pt x="747165" y="4255797"/>
                </a:lnTo>
                <a:cubicBezTo>
                  <a:pt x="872402" y="4070062"/>
                  <a:pt x="1073359" y="3937139"/>
                  <a:pt x="1307418" y="3898397"/>
                </a:cubicBezTo>
                <a:lnTo>
                  <a:pt x="1307535" y="3897249"/>
                </a:lnTo>
                <a:cubicBezTo>
                  <a:pt x="1312844" y="3896239"/>
                  <a:pt x="1318172" y="3895291"/>
                  <a:pt x="1323748" y="3895710"/>
                </a:cubicBezTo>
                <a:cubicBezTo>
                  <a:pt x="1354931" y="3890153"/>
                  <a:pt x="1386824" y="3887172"/>
                  <a:pt x="1419209" y="3886645"/>
                </a:cubicBezTo>
                <a:lnTo>
                  <a:pt x="1436297" y="3885022"/>
                </a:lnTo>
                <a:lnTo>
                  <a:pt x="1436323" y="3885516"/>
                </a:lnTo>
                <a:lnTo>
                  <a:pt x="1436821" y="3885483"/>
                </a:lnTo>
                <a:lnTo>
                  <a:pt x="1437415" y="3896923"/>
                </a:lnTo>
                <a:cubicBezTo>
                  <a:pt x="1437415" y="3902604"/>
                  <a:pt x="1437356" y="3908271"/>
                  <a:pt x="1436044" y="3913899"/>
                </a:cubicBezTo>
                <a:cubicBezTo>
                  <a:pt x="1436086" y="3945234"/>
                  <a:pt x="1433636" y="3976125"/>
                  <a:pt x="1428577" y="4006375"/>
                </a:cubicBezTo>
                <a:lnTo>
                  <a:pt x="1428039" y="4013051"/>
                </a:lnTo>
                <a:cubicBezTo>
                  <a:pt x="1427869" y="4013056"/>
                  <a:pt x="1427701" y="4013061"/>
                  <a:pt x="1427533" y="4013114"/>
                </a:cubicBezTo>
                <a:cubicBezTo>
                  <a:pt x="1415351" y="4098618"/>
                  <a:pt x="1389619" y="4179889"/>
                  <a:pt x="1352416" y="4254710"/>
                </a:cubicBezTo>
                <a:lnTo>
                  <a:pt x="1322295" y="4305008"/>
                </a:lnTo>
                <a:lnTo>
                  <a:pt x="1168185" y="4305008"/>
                </a:lnTo>
                <a:lnTo>
                  <a:pt x="1194867" y="4271827"/>
                </a:lnTo>
                <a:cubicBezTo>
                  <a:pt x="1242622" y="4199373"/>
                  <a:pt x="1276801" y="4117553"/>
                  <a:pt x="1294048" y="4029853"/>
                </a:cubicBezTo>
                <a:cubicBezTo>
                  <a:pt x="1147796" y="4061285"/>
                  <a:pt x="1018589" y="4136681"/>
                  <a:pt x="921894" y="4241205"/>
                </a:cubicBezTo>
                <a:lnTo>
                  <a:pt x="869771" y="4305008"/>
                </a:lnTo>
                <a:close/>
                <a:moveTo>
                  <a:pt x="684209" y="0"/>
                </a:moveTo>
                <a:lnTo>
                  <a:pt x="832847" y="0"/>
                </a:lnTo>
                <a:lnTo>
                  <a:pt x="855075" y="44350"/>
                </a:lnTo>
                <a:cubicBezTo>
                  <a:pt x="954668" y="191053"/>
                  <a:pt x="1111009" y="298404"/>
                  <a:pt x="1294048" y="337433"/>
                </a:cubicBezTo>
                <a:cubicBezTo>
                  <a:pt x="1275123" y="241952"/>
                  <a:pt x="1235808" y="153496"/>
                  <a:pt x="1180541" y="76659"/>
                </a:cubicBezTo>
                <a:lnTo>
                  <a:pt x="1112313" y="0"/>
                </a:lnTo>
                <a:lnTo>
                  <a:pt x="1280688" y="0"/>
                </a:lnTo>
                <a:lnTo>
                  <a:pt x="1343322" y="96778"/>
                </a:lnTo>
                <a:cubicBezTo>
                  <a:pt x="1385443" y="175780"/>
                  <a:pt x="1414383" y="262463"/>
                  <a:pt x="1427534" y="354040"/>
                </a:cubicBezTo>
                <a:cubicBezTo>
                  <a:pt x="1427702" y="354093"/>
                  <a:pt x="1427871" y="354098"/>
                  <a:pt x="1428040" y="354102"/>
                </a:cubicBezTo>
                <a:lnTo>
                  <a:pt x="1428580" y="360740"/>
                </a:lnTo>
                <a:cubicBezTo>
                  <a:pt x="1433637" y="390746"/>
                  <a:pt x="1436086" y="421389"/>
                  <a:pt x="1436044" y="452471"/>
                </a:cubicBezTo>
                <a:cubicBezTo>
                  <a:pt x="1437356" y="458057"/>
                  <a:pt x="1437415" y="463681"/>
                  <a:pt x="1437415" y="469318"/>
                </a:cubicBezTo>
                <a:cubicBezTo>
                  <a:pt x="1437415" y="473111"/>
                  <a:pt x="1437388" y="476896"/>
                  <a:pt x="1436822" y="480669"/>
                </a:cubicBezTo>
                <a:lnTo>
                  <a:pt x="1436323" y="480636"/>
                </a:lnTo>
                <a:lnTo>
                  <a:pt x="1436297" y="481127"/>
                </a:lnTo>
                <a:lnTo>
                  <a:pt x="1419178" y="479514"/>
                </a:lnTo>
                <a:cubicBezTo>
                  <a:pt x="1386804" y="478991"/>
                  <a:pt x="1354924" y="476033"/>
                  <a:pt x="1323752" y="470523"/>
                </a:cubicBezTo>
                <a:cubicBezTo>
                  <a:pt x="1318175" y="470939"/>
                  <a:pt x="1312846" y="469998"/>
                  <a:pt x="1307535" y="468995"/>
                </a:cubicBezTo>
                <a:lnTo>
                  <a:pt x="1307419" y="467856"/>
                </a:lnTo>
                <a:cubicBezTo>
                  <a:pt x="1066014" y="428211"/>
                  <a:pt x="859822" y="289169"/>
                  <a:pt x="736048" y="95636"/>
                </a:cubicBezTo>
                <a:close/>
                <a:moveTo>
                  <a:pt x="607372" y="1313979"/>
                </a:moveTo>
                <a:cubicBezTo>
                  <a:pt x="607372" y="1308297"/>
                  <a:pt x="607430" y="1302628"/>
                  <a:pt x="608742" y="1296998"/>
                </a:cubicBezTo>
                <a:cubicBezTo>
                  <a:pt x="608700" y="1265670"/>
                  <a:pt x="611150" y="1234785"/>
                  <a:pt x="616206" y="1204541"/>
                </a:cubicBezTo>
                <a:lnTo>
                  <a:pt x="616747" y="1197851"/>
                </a:lnTo>
                <a:cubicBezTo>
                  <a:pt x="616915" y="1197846"/>
                  <a:pt x="617085" y="1197841"/>
                  <a:pt x="617252" y="1197788"/>
                </a:cubicBezTo>
                <a:cubicBezTo>
                  <a:pt x="667529" y="844922"/>
                  <a:pt x="948568" y="564145"/>
                  <a:pt x="1307418" y="504747"/>
                </a:cubicBezTo>
                <a:lnTo>
                  <a:pt x="1307535" y="503599"/>
                </a:lnTo>
                <a:cubicBezTo>
                  <a:pt x="1312844" y="502589"/>
                  <a:pt x="1318172" y="501641"/>
                  <a:pt x="1323748" y="502060"/>
                </a:cubicBezTo>
                <a:cubicBezTo>
                  <a:pt x="1354931" y="496503"/>
                  <a:pt x="1386824" y="493522"/>
                  <a:pt x="1419209" y="492995"/>
                </a:cubicBezTo>
                <a:lnTo>
                  <a:pt x="1436297" y="491372"/>
                </a:lnTo>
                <a:lnTo>
                  <a:pt x="1436323" y="491866"/>
                </a:lnTo>
                <a:lnTo>
                  <a:pt x="1436821" y="491833"/>
                </a:lnTo>
                <a:lnTo>
                  <a:pt x="1437415" y="503273"/>
                </a:lnTo>
                <a:cubicBezTo>
                  <a:pt x="1437415" y="508954"/>
                  <a:pt x="1437356" y="514621"/>
                  <a:pt x="1436044" y="520249"/>
                </a:cubicBezTo>
                <a:cubicBezTo>
                  <a:pt x="1436086" y="551584"/>
                  <a:pt x="1433636" y="582475"/>
                  <a:pt x="1428577" y="612725"/>
                </a:cubicBezTo>
                <a:lnTo>
                  <a:pt x="1428039" y="619401"/>
                </a:lnTo>
                <a:cubicBezTo>
                  <a:pt x="1427869" y="619406"/>
                  <a:pt x="1427701" y="619411"/>
                  <a:pt x="1427533" y="619464"/>
                </a:cubicBezTo>
                <a:cubicBezTo>
                  <a:pt x="1377258" y="972329"/>
                  <a:pt x="1096219" y="1253106"/>
                  <a:pt x="737367" y="1312505"/>
                </a:cubicBezTo>
                <a:lnTo>
                  <a:pt x="737251" y="1313653"/>
                </a:lnTo>
                <a:cubicBezTo>
                  <a:pt x="731941" y="1314664"/>
                  <a:pt x="726612" y="1315612"/>
                  <a:pt x="721035" y="1315193"/>
                </a:cubicBezTo>
                <a:cubicBezTo>
                  <a:pt x="689863" y="1320747"/>
                  <a:pt x="657982" y="1323728"/>
                  <a:pt x="625608" y="1324255"/>
                </a:cubicBezTo>
                <a:lnTo>
                  <a:pt x="608490" y="1325881"/>
                </a:lnTo>
                <a:lnTo>
                  <a:pt x="608464" y="1325386"/>
                </a:lnTo>
                <a:lnTo>
                  <a:pt x="607965" y="1325419"/>
                </a:lnTo>
                <a:cubicBezTo>
                  <a:pt x="607399" y="1321617"/>
                  <a:pt x="607372" y="1317801"/>
                  <a:pt x="607372" y="1313979"/>
                </a:cubicBezTo>
                <a:close/>
                <a:moveTo>
                  <a:pt x="607372" y="1361805"/>
                </a:moveTo>
                <a:lnTo>
                  <a:pt x="607966" y="1350455"/>
                </a:lnTo>
                <a:lnTo>
                  <a:pt x="608464" y="1350487"/>
                </a:lnTo>
                <a:lnTo>
                  <a:pt x="608490" y="1349997"/>
                </a:lnTo>
                <a:lnTo>
                  <a:pt x="625577" y="1351607"/>
                </a:lnTo>
                <a:cubicBezTo>
                  <a:pt x="657963" y="1352130"/>
                  <a:pt x="689855" y="1355088"/>
                  <a:pt x="721039" y="1360601"/>
                </a:cubicBezTo>
                <a:cubicBezTo>
                  <a:pt x="726615" y="1360185"/>
                  <a:pt x="731943" y="1361126"/>
                  <a:pt x="737251" y="1362128"/>
                </a:cubicBezTo>
                <a:lnTo>
                  <a:pt x="737368" y="1363267"/>
                </a:lnTo>
                <a:cubicBezTo>
                  <a:pt x="1096219" y="1422199"/>
                  <a:pt x="1377258" y="1700770"/>
                  <a:pt x="1427534" y="2050865"/>
                </a:cubicBezTo>
                <a:cubicBezTo>
                  <a:pt x="1427702" y="2050918"/>
                  <a:pt x="1427871" y="2050923"/>
                  <a:pt x="1428040" y="2050928"/>
                </a:cubicBezTo>
                <a:lnTo>
                  <a:pt x="1428580" y="2057565"/>
                </a:lnTo>
                <a:cubicBezTo>
                  <a:pt x="1433637" y="2087572"/>
                  <a:pt x="1436086" y="2118214"/>
                  <a:pt x="1436044" y="2149296"/>
                </a:cubicBezTo>
                <a:cubicBezTo>
                  <a:pt x="1437356" y="2154882"/>
                  <a:pt x="1437415" y="2160506"/>
                  <a:pt x="1437415" y="2166144"/>
                </a:cubicBezTo>
                <a:cubicBezTo>
                  <a:pt x="1437415" y="2169936"/>
                  <a:pt x="1437388" y="2173722"/>
                  <a:pt x="1436822" y="2177494"/>
                </a:cubicBezTo>
                <a:lnTo>
                  <a:pt x="1436323" y="2177461"/>
                </a:lnTo>
                <a:lnTo>
                  <a:pt x="1436297" y="2177952"/>
                </a:lnTo>
                <a:lnTo>
                  <a:pt x="1419178" y="2176339"/>
                </a:lnTo>
                <a:cubicBezTo>
                  <a:pt x="1386804" y="2175816"/>
                  <a:pt x="1354924" y="2172858"/>
                  <a:pt x="1323752" y="2167348"/>
                </a:cubicBezTo>
                <a:cubicBezTo>
                  <a:pt x="1318175" y="2167764"/>
                  <a:pt x="1312846" y="2166823"/>
                  <a:pt x="1307535" y="2165820"/>
                </a:cubicBezTo>
                <a:lnTo>
                  <a:pt x="1307419" y="2164681"/>
                </a:lnTo>
                <a:cubicBezTo>
                  <a:pt x="948568" y="2105749"/>
                  <a:pt x="667529" y="1827177"/>
                  <a:pt x="617253" y="1477083"/>
                </a:cubicBezTo>
                <a:cubicBezTo>
                  <a:pt x="617086" y="1477030"/>
                  <a:pt x="616917" y="1477026"/>
                  <a:pt x="616748" y="1477021"/>
                </a:cubicBezTo>
                <a:lnTo>
                  <a:pt x="616209" y="1470397"/>
                </a:lnTo>
                <a:cubicBezTo>
                  <a:pt x="611151" y="1440385"/>
                  <a:pt x="608700" y="1409736"/>
                  <a:pt x="608742" y="1378647"/>
                </a:cubicBezTo>
                <a:cubicBezTo>
                  <a:pt x="607430" y="1373063"/>
                  <a:pt x="607372" y="1367441"/>
                  <a:pt x="607372" y="1361805"/>
                </a:cubicBezTo>
                <a:close/>
                <a:moveTo>
                  <a:pt x="607372" y="3010804"/>
                </a:moveTo>
                <a:cubicBezTo>
                  <a:pt x="607372" y="3005122"/>
                  <a:pt x="607430" y="2999453"/>
                  <a:pt x="608742" y="2993823"/>
                </a:cubicBezTo>
                <a:cubicBezTo>
                  <a:pt x="608700" y="2962495"/>
                  <a:pt x="611150" y="2931610"/>
                  <a:pt x="616206" y="2901366"/>
                </a:cubicBezTo>
                <a:lnTo>
                  <a:pt x="616747" y="2894676"/>
                </a:lnTo>
                <a:cubicBezTo>
                  <a:pt x="616915" y="2894671"/>
                  <a:pt x="617085" y="2894666"/>
                  <a:pt x="617252" y="2894613"/>
                </a:cubicBezTo>
                <a:cubicBezTo>
                  <a:pt x="667529" y="2541747"/>
                  <a:pt x="948568" y="2260970"/>
                  <a:pt x="1307418" y="2201572"/>
                </a:cubicBezTo>
                <a:lnTo>
                  <a:pt x="1307535" y="2200424"/>
                </a:lnTo>
                <a:cubicBezTo>
                  <a:pt x="1312844" y="2199414"/>
                  <a:pt x="1318172" y="2198466"/>
                  <a:pt x="1323748" y="2198885"/>
                </a:cubicBezTo>
                <a:cubicBezTo>
                  <a:pt x="1354931" y="2193328"/>
                  <a:pt x="1386824" y="2190347"/>
                  <a:pt x="1419209" y="2189820"/>
                </a:cubicBezTo>
                <a:lnTo>
                  <a:pt x="1436297" y="2188197"/>
                </a:lnTo>
                <a:lnTo>
                  <a:pt x="1436323" y="2188691"/>
                </a:lnTo>
                <a:lnTo>
                  <a:pt x="1436821" y="2188658"/>
                </a:lnTo>
                <a:lnTo>
                  <a:pt x="1437415" y="2200098"/>
                </a:lnTo>
                <a:cubicBezTo>
                  <a:pt x="1437415" y="2205779"/>
                  <a:pt x="1437356" y="2211446"/>
                  <a:pt x="1436044" y="2217074"/>
                </a:cubicBezTo>
                <a:cubicBezTo>
                  <a:pt x="1436086" y="2248409"/>
                  <a:pt x="1433636" y="2279300"/>
                  <a:pt x="1428577" y="2309550"/>
                </a:cubicBezTo>
                <a:lnTo>
                  <a:pt x="1428039" y="2316226"/>
                </a:lnTo>
                <a:cubicBezTo>
                  <a:pt x="1427869" y="2316231"/>
                  <a:pt x="1427701" y="2316236"/>
                  <a:pt x="1427533" y="2316289"/>
                </a:cubicBezTo>
                <a:cubicBezTo>
                  <a:pt x="1377258" y="2669154"/>
                  <a:pt x="1096219" y="2949931"/>
                  <a:pt x="737367" y="3009330"/>
                </a:cubicBezTo>
                <a:lnTo>
                  <a:pt x="737251" y="3010478"/>
                </a:lnTo>
                <a:cubicBezTo>
                  <a:pt x="731941" y="3011489"/>
                  <a:pt x="726612" y="3012437"/>
                  <a:pt x="721035" y="3012018"/>
                </a:cubicBezTo>
                <a:cubicBezTo>
                  <a:pt x="689863" y="3017572"/>
                  <a:pt x="657982" y="3020553"/>
                  <a:pt x="625608" y="3021080"/>
                </a:cubicBezTo>
                <a:lnTo>
                  <a:pt x="608490" y="3022706"/>
                </a:lnTo>
                <a:lnTo>
                  <a:pt x="608464" y="3022211"/>
                </a:lnTo>
                <a:lnTo>
                  <a:pt x="607965" y="3022244"/>
                </a:lnTo>
                <a:cubicBezTo>
                  <a:pt x="607399" y="3018442"/>
                  <a:pt x="607372" y="3014626"/>
                  <a:pt x="607372" y="3010804"/>
                </a:cubicBezTo>
                <a:close/>
                <a:moveTo>
                  <a:pt x="607372" y="3058630"/>
                </a:moveTo>
                <a:lnTo>
                  <a:pt x="607966" y="3047280"/>
                </a:lnTo>
                <a:lnTo>
                  <a:pt x="608464" y="3047312"/>
                </a:lnTo>
                <a:lnTo>
                  <a:pt x="608490" y="3046822"/>
                </a:lnTo>
                <a:lnTo>
                  <a:pt x="625577" y="3048432"/>
                </a:lnTo>
                <a:cubicBezTo>
                  <a:pt x="657963" y="3048955"/>
                  <a:pt x="689855" y="3051913"/>
                  <a:pt x="721039" y="3057426"/>
                </a:cubicBezTo>
                <a:cubicBezTo>
                  <a:pt x="726615" y="3057010"/>
                  <a:pt x="731943" y="3057951"/>
                  <a:pt x="737251" y="3058953"/>
                </a:cubicBezTo>
                <a:lnTo>
                  <a:pt x="737368" y="3060092"/>
                </a:lnTo>
                <a:cubicBezTo>
                  <a:pt x="1096219" y="3119024"/>
                  <a:pt x="1377258" y="3397595"/>
                  <a:pt x="1427534" y="3747690"/>
                </a:cubicBezTo>
                <a:cubicBezTo>
                  <a:pt x="1427702" y="3747743"/>
                  <a:pt x="1427871" y="3747748"/>
                  <a:pt x="1428040" y="3747753"/>
                </a:cubicBezTo>
                <a:lnTo>
                  <a:pt x="1428580" y="3754390"/>
                </a:lnTo>
                <a:cubicBezTo>
                  <a:pt x="1433637" y="3784397"/>
                  <a:pt x="1436086" y="3815039"/>
                  <a:pt x="1436044" y="3846121"/>
                </a:cubicBezTo>
                <a:cubicBezTo>
                  <a:pt x="1437356" y="3851707"/>
                  <a:pt x="1437415" y="3857331"/>
                  <a:pt x="1437415" y="3862969"/>
                </a:cubicBezTo>
                <a:cubicBezTo>
                  <a:pt x="1437415" y="3866761"/>
                  <a:pt x="1437388" y="3870547"/>
                  <a:pt x="1436822" y="3874319"/>
                </a:cubicBezTo>
                <a:lnTo>
                  <a:pt x="1436323" y="3874286"/>
                </a:lnTo>
                <a:lnTo>
                  <a:pt x="1436297" y="3874777"/>
                </a:lnTo>
                <a:lnTo>
                  <a:pt x="1419178" y="3873164"/>
                </a:lnTo>
                <a:cubicBezTo>
                  <a:pt x="1386804" y="3872641"/>
                  <a:pt x="1354924" y="3869683"/>
                  <a:pt x="1323752" y="3864173"/>
                </a:cubicBezTo>
                <a:cubicBezTo>
                  <a:pt x="1318175" y="3864589"/>
                  <a:pt x="1312846" y="3863648"/>
                  <a:pt x="1307535" y="3862645"/>
                </a:cubicBezTo>
                <a:lnTo>
                  <a:pt x="1307419" y="3861506"/>
                </a:lnTo>
                <a:cubicBezTo>
                  <a:pt x="948568" y="3802574"/>
                  <a:pt x="667529" y="3524002"/>
                  <a:pt x="617253" y="3173908"/>
                </a:cubicBezTo>
                <a:cubicBezTo>
                  <a:pt x="617086" y="3173856"/>
                  <a:pt x="616917" y="3173851"/>
                  <a:pt x="616748" y="3173846"/>
                </a:cubicBezTo>
                <a:lnTo>
                  <a:pt x="616209" y="3167222"/>
                </a:lnTo>
                <a:cubicBezTo>
                  <a:pt x="611151" y="3137210"/>
                  <a:pt x="608700" y="3106561"/>
                  <a:pt x="608742" y="3075472"/>
                </a:cubicBezTo>
                <a:cubicBezTo>
                  <a:pt x="607430" y="3069889"/>
                  <a:pt x="607372" y="3064266"/>
                  <a:pt x="607372" y="3058630"/>
                </a:cubicBezTo>
                <a:close/>
                <a:moveTo>
                  <a:pt x="0" y="116373"/>
                </a:moveTo>
                <a:lnTo>
                  <a:pt x="0" y="0"/>
                </a:lnTo>
                <a:lnTo>
                  <a:pt x="90880" y="0"/>
                </a:lnTo>
                <a:lnTo>
                  <a:pt x="22652" y="76659"/>
                </a:lnTo>
                <a:close/>
                <a:moveTo>
                  <a:pt x="0" y="443121"/>
                </a:moveTo>
                <a:lnTo>
                  <a:pt x="0" y="311637"/>
                </a:lnTo>
                <a:lnTo>
                  <a:pt x="82171" y="276703"/>
                </a:lnTo>
                <a:cubicBezTo>
                  <a:pt x="190106" y="222464"/>
                  <a:pt x="281723" y="142152"/>
                  <a:pt x="348118" y="44350"/>
                </a:cubicBezTo>
                <a:lnTo>
                  <a:pt x="370347" y="0"/>
                </a:lnTo>
                <a:lnTo>
                  <a:pt x="518984" y="0"/>
                </a:lnTo>
                <a:lnTo>
                  <a:pt x="467145" y="95636"/>
                </a:lnTo>
                <a:cubicBezTo>
                  <a:pt x="364000" y="256913"/>
                  <a:pt x="203621" y="380350"/>
                  <a:pt x="13323" y="439959"/>
                </a:cubicBezTo>
                <a:close/>
                <a:moveTo>
                  <a:pt x="0" y="1070142"/>
                </a:moveTo>
                <a:lnTo>
                  <a:pt x="0" y="862064"/>
                </a:lnTo>
                <a:lnTo>
                  <a:pt x="31905" y="912052"/>
                </a:lnTo>
                <a:cubicBezTo>
                  <a:pt x="132041" y="1046318"/>
                  <a:pt x="280461" y="1144085"/>
                  <a:pt x="452455" y="1181049"/>
                </a:cubicBezTo>
                <a:cubicBezTo>
                  <a:pt x="405840" y="944006"/>
                  <a:pt x="235523" y="749922"/>
                  <a:pt x="9316" y="665484"/>
                </a:cubicBezTo>
                <a:lnTo>
                  <a:pt x="0" y="662760"/>
                </a:lnTo>
                <a:lnTo>
                  <a:pt x="0" y="530567"/>
                </a:lnTo>
                <a:lnTo>
                  <a:pt x="26399" y="537107"/>
                </a:lnTo>
                <a:cubicBezTo>
                  <a:pt x="321280" y="635466"/>
                  <a:pt x="541950" y="889030"/>
                  <a:pt x="585941" y="1197788"/>
                </a:cubicBezTo>
                <a:cubicBezTo>
                  <a:pt x="586109" y="1197841"/>
                  <a:pt x="586278" y="1197846"/>
                  <a:pt x="586447" y="1197851"/>
                </a:cubicBezTo>
                <a:lnTo>
                  <a:pt x="586987" y="1204541"/>
                </a:lnTo>
                <a:cubicBezTo>
                  <a:pt x="592044" y="1234785"/>
                  <a:pt x="594493" y="1265670"/>
                  <a:pt x="594451" y="1296998"/>
                </a:cubicBezTo>
                <a:cubicBezTo>
                  <a:pt x="595763" y="1302628"/>
                  <a:pt x="595822" y="1308297"/>
                  <a:pt x="595822" y="1313979"/>
                </a:cubicBezTo>
                <a:cubicBezTo>
                  <a:pt x="595822" y="1317801"/>
                  <a:pt x="595795" y="1321617"/>
                  <a:pt x="595229" y="1325419"/>
                </a:cubicBezTo>
                <a:lnTo>
                  <a:pt x="594730" y="1325386"/>
                </a:lnTo>
                <a:lnTo>
                  <a:pt x="594704" y="1325881"/>
                </a:lnTo>
                <a:lnTo>
                  <a:pt x="577585" y="1324255"/>
                </a:lnTo>
                <a:cubicBezTo>
                  <a:pt x="545211" y="1323728"/>
                  <a:pt x="513331" y="1320747"/>
                  <a:pt x="482159" y="1315193"/>
                </a:cubicBezTo>
                <a:cubicBezTo>
                  <a:pt x="476582" y="1315612"/>
                  <a:pt x="471253" y="1314664"/>
                  <a:pt x="465942" y="1313653"/>
                </a:cubicBezTo>
                <a:lnTo>
                  <a:pt x="465826" y="1312505"/>
                </a:lnTo>
                <a:cubicBezTo>
                  <a:pt x="286401" y="1282806"/>
                  <a:pt x="126428" y="1197762"/>
                  <a:pt x="5028" y="1076034"/>
                </a:cubicBezTo>
                <a:close/>
                <a:moveTo>
                  <a:pt x="0" y="2139063"/>
                </a:moveTo>
                <a:lnTo>
                  <a:pt x="0" y="2007909"/>
                </a:lnTo>
                <a:lnTo>
                  <a:pt x="9314" y="2005207"/>
                </a:lnTo>
                <a:cubicBezTo>
                  <a:pt x="235521" y="1921432"/>
                  <a:pt x="405837" y="1728872"/>
                  <a:pt x="452453" y="1493690"/>
                </a:cubicBezTo>
                <a:cubicBezTo>
                  <a:pt x="280459" y="1530364"/>
                  <a:pt x="132038" y="1627363"/>
                  <a:pt x="31903" y="1760575"/>
                </a:cubicBezTo>
                <a:lnTo>
                  <a:pt x="0" y="1810167"/>
                </a:lnTo>
                <a:lnTo>
                  <a:pt x="0" y="1603724"/>
                </a:lnTo>
                <a:lnTo>
                  <a:pt x="5025" y="1597880"/>
                </a:lnTo>
                <a:cubicBezTo>
                  <a:pt x="126426" y="1477109"/>
                  <a:pt x="286398" y="1392733"/>
                  <a:pt x="465823" y="1363267"/>
                </a:cubicBezTo>
                <a:lnTo>
                  <a:pt x="465940" y="1362128"/>
                </a:lnTo>
                <a:cubicBezTo>
                  <a:pt x="471249" y="1361126"/>
                  <a:pt x="476577" y="1360185"/>
                  <a:pt x="482153" y="1360601"/>
                </a:cubicBezTo>
                <a:cubicBezTo>
                  <a:pt x="513336" y="1355088"/>
                  <a:pt x="545229" y="1352130"/>
                  <a:pt x="577614" y="1351607"/>
                </a:cubicBezTo>
                <a:lnTo>
                  <a:pt x="594702" y="1349997"/>
                </a:lnTo>
                <a:lnTo>
                  <a:pt x="594728" y="1350487"/>
                </a:lnTo>
                <a:lnTo>
                  <a:pt x="595226" y="1350455"/>
                </a:lnTo>
                <a:lnTo>
                  <a:pt x="595820" y="1361805"/>
                </a:lnTo>
                <a:cubicBezTo>
                  <a:pt x="595820" y="1367441"/>
                  <a:pt x="595761" y="1373063"/>
                  <a:pt x="594449" y="1378647"/>
                </a:cubicBezTo>
                <a:cubicBezTo>
                  <a:pt x="594491" y="1409736"/>
                  <a:pt x="592041" y="1440385"/>
                  <a:pt x="586982" y="1470397"/>
                </a:cubicBezTo>
                <a:lnTo>
                  <a:pt x="586444" y="1477021"/>
                </a:lnTo>
                <a:cubicBezTo>
                  <a:pt x="586274" y="1477026"/>
                  <a:pt x="586106" y="1477030"/>
                  <a:pt x="585938" y="1477083"/>
                </a:cubicBezTo>
                <a:cubicBezTo>
                  <a:pt x="541948" y="1783415"/>
                  <a:pt x="321278" y="2034989"/>
                  <a:pt x="26396" y="2132575"/>
                </a:cubicBezTo>
                <a:close/>
                <a:moveTo>
                  <a:pt x="0" y="2766967"/>
                </a:moveTo>
                <a:lnTo>
                  <a:pt x="0" y="2558889"/>
                </a:lnTo>
                <a:lnTo>
                  <a:pt x="31905" y="2608877"/>
                </a:lnTo>
                <a:cubicBezTo>
                  <a:pt x="132041" y="2743143"/>
                  <a:pt x="280461" y="2840910"/>
                  <a:pt x="452455" y="2877874"/>
                </a:cubicBezTo>
                <a:cubicBezTo>
                  <a:pt x="405840" y="2640831"/>
                  <a:pt x="235523" y="2446747"/>
                  <a:pt x="9316" y="2362309"/>
                </a:cubicBezTo>
                <a:lnTo>
                  <a:pt x="0" y="2359585"/>
                </a:lnTo>
                <a:lnTo>
                  <a:pt x="0" y="2227392"/>
                </a:lnTo>
                <a:lnTo>
                  <a:pt x="26399" y="2233932"/>
                </a:lnTo>
                <a:cubicBezTo>
                  <a:pt x="321280" y="2332291"/>
                  <a:pt x="541950" y="2585855"/>
                  <a:pt x="585941" y="2894613"/>
                </a:cubicBezTo>
                <a:cubicBezTo>
                  <a:pt x="586109" y="2894666"/>
                  <a:pt x="586278" y="2894671"/>
                  <a:pt x="586447" y="2894676"/>
                </a:cubicBezTo>
                <a:lnTo>
                  <a:pt x="586987" y="2901366"/>
                </a:lnTo>
                <a:cubicBezTo>
                  <a:pt x="592044" y="2931610"/>
                  <a:pt x="594493" y="2962495"/>
                  <a:pt x="594451" y="2993823"/>
                </a:cubicBezTo>
                <a:cubicBezTo>
                  <a:pt x="595763" y="2999453"/>
                  <a:pt x="595822" y="3005122"/>
                  <a:pt x="595822" y="3010804"/>
                </a:cubicBezTo>
                <a:cubicBezTo>
                  <a:pt x="595822" y="3014626"/>
                  <a:pt x="595795" y="3018442"/>
                  <a:pt x="595229" y="3022244"/>
                </a:cubicBezTo>
                <a:lnTo>
                  <a:pt x="594730" y="3022211"/>
                </a:lnTo>
                <a:lnTo>
                  <a:pt x="594704" y="3022706"/>
                </a:lnTo>
                <a:lnTo>
                  <a:pt x="577585" y="3021080"/>
                </a:lnTo>
                <a:cubicBezTo>
                  <a:pt x="545211" y="3020553"/>
                  <a:pt x="513331" y="3017572"/>
                  <a:pt x="482159" y="3012018"/>
                </a:cubicBezTo>
                <a:cubicBezTo>
                  <a:pt x="476582" y="3012437"/>
                  <a:pt x="471253" y="3011489"/>
                  <a:pt x="465942" y="3010478"/>
                </a:cubicBezTo>
                <a:lnTo>
                  <a:pt x="465826" y="3009330"/>
                </a:lnTo>
                <a:cubicBezTo>
                  <a:pt x="286401" y="2979630"/>
                  <a:pt x="126428" y="2894586"/>
                  <a:pt x="5028" y="2772859"/>
                </a:cubicBezTo>
                <a:close/>
                <a:moveTo>
                  <a:pt x="0" y="3835888"/>
                </a:moveTo>
                <a:lnTo>
                  <a:pt x="0" y="3704734"/>
                </a:lnTo>
                <a:lnTo>
                  <a:pt x="9314" y="3702032"/>
                </a:lnTo>
                <a:cubicBezTo>
                  <a:pt x="235521" y="3618257"/>
                  <a:pt x="405837" y="3425697"/>
                  <a:pt x="452453" y="3190516"/>
                </a:cubicBezTo>
                <a:cubicBezTo>
                  <a:pt x="280459" y="3227190"/>
                  <a:pt x="132038" y="3324188"/>
                  <a:pt x="31903" y="3457400"/>
                </a:cubicBezTo>
                <a:lnTo>
                  <a:pt x="0" y="3506992"/>
                </a:lnTo>
                <a:lnTo>
                  <a:pt x="0" y="3300549"/>
                </a:lnTo>
                <a:lnTo>
                  <a:pt x="5025" y="3294705"/>
                </a:lnTo>
                <a:cubicBezTo>
                  <a:pt x="126426" y="3173934"/>
                  <a:pt x="286398" y="3089558"/>
                  <a:pt x="465823" y="3060092"/>
                </a:cubicBezTo>
                <a:lnTo>
                  <a:pt x="465940" y="3058953"/>
                </a:lnTo>
                <a:cubicBezTo>
                  <a:pt x="471249" y="3057951"/>
                  <a:pt x="476577" y="3057010"/>
                  <a:pt x="482153" y="3057426"/>
                </a:cubicBezTo>
                <a:cubicBezTo>
                  <a:pt x="513336" y="3051913"/>
                  <a:pt x="545229" y="3048955"/>
                  <a:pt x="577614" y="3048432"/>
                </a:cubicBezTo>
                <a:lnTo>
                  <a:pt x="594702" y="3046822"/>
                </a:lnTo>
                <a:lnTo>
                  <a:pt x="594728" y="3047312"/>
                </a:lnTo>
                <a:lnTo>
                  <a:pt x="595226" y="3047280"/>
                </a:lnTo>
                <a:lnTo>
                  <a:pt x="595820" y="3058630"/>
                </a:lnTo>
                <a:cubicBezTo>
                  <a:pt x="595820" y="3064266"/>
                  <a:pt x="595761" y="3069889"/>
                  <a:pt x="594449" y="3075472"/>
                </a:cubicBezTo>
                <a:cubicBezTo>
                  <a:pt x="594491" y="3106561"/>
                  <a:pt x="592041" y="3137210"/>
                  <a:pt x="586982" y="3167222"/>
                </a:cubicBezTo>
                <a:lnTo>
                  <a:pt x="586444" y="3173846"/>
                </a:lnTo>
                <a:cubicBezTo>
                  <a:pt x="586274" y="3173851"/>
                  <a:pt x="586106" y="3173856"/>
                  <a:pt x="585938" y="3173908"/>
                </a:cubicBezTo>
                <a:cubicBezTo>
                  <a:pt x="541948" y="3480240"/>
                  <a:pt x="321278" y="3731813"/>
                  <a:pt x="26396" y="3829400"/>
                </a:cubicBezTo>
                <a:close/>
                <a:moveTo>
                  <a:pt x="0" y="4056079"/>
                </a:moveTo>
                <a:lnTo>
                  <a:pt x="0" y="3923091"/>
                </a:lnTo>
                <a:lnTo>
                  <a:pt x="9850" y="3925425"/>
                </a:lnTo>
                <a:cubicBezTo>
                  <a:pt x="194718" y="3982914"/>
                  <a:pt x="351664" y="4101018"/>
                  <a:pt x="456028" y="4255797"/>
                </a:cubicBezTo>
                <a:lnTo>
                  <a:pt x="484473" y="4305008"/>
                </a:lnTo>
                <a:lnTo>
                  <a:pt x="333423" y="4305008"/>
                </a:lnTo>
                <a:lnTo>
                  <a:pt x="281300" y="4241205"/>
                </a:lnTo>
                <a:cubicBezTo>
                  <a:pt x="223282" y="4178491"/>
                  <a:pt x="153561" y="4126262"/>
                  <a:pt x="75476" y="4087725"/>
                </a:cubicBezTo>
                <a:close/>
                <a:moveTo>
                  <a:pt x="0" y="4305008"/>
                </a:moveTo>
                <a:lnTo>
                  <a:pt x="0" y="4256099"/>
                </a:lnTo>
                <a:lnTo>
                  <a:pt x="8327" y="4271827"/>
                </a:lnTo>
                <a:lnTo>
                  <a:pt x="35009" y="430500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1B26E892-1320-40AA-9CA1-246721C187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1444" y="620720"/>
            <a:ext cx="5492423" cy="55931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1 Başlık"/>
          <p:cNvSpPr>
            <a:spLocks noGrp="1"/>
          </p:cNvSpPr>
          <p:nvPr>
            <p:ph type="ctrTitle"/>
          </p:nvPr>
        </p:nvSpPr>
        <p:spPr>
          <a:xfrm>
            <a:off x="3534918" y="1105351"/>
            <a:ext cx="4765475" cy="3023981"/>
          </a:xfrm>
        </p:spPr>
        <p:txBody>
          <a:bodyPr anchor="b">
            <a:normAutofit/>
          </a:bodyPr>
          <a:lstStyle/>
          <a:p>
            <a:pPr algn="l"/>
            <a:r>
              <a:rPr lang="tr-TR" sz="4200">
                <a:solidFill>
                  <a:srgbClr val="FFFFFF"/>
                </a:solidFill>
              </a:rPr>
              <a:t>Sözsüz İletişim ve Beden Dili</a:t>
            </a:r>
          </a:p>
        </p:txBody>
      </p:sp>
      <p:sp>
        <p:nvSpPr>
          <p:cNvPr id="3" name="2 Alt Başlık"/>
          <p:cNvSpPr>
            <a:spLocks noGrp="1"/>
          </p:cNvSpPr>
          <p:nvPr>
            <p:ph type="subTitle" idx="1"/>
          </p:nvPr>
        </p:nvSpPr>
        <p:spPr>
          <a:xfrm>
            <a:off x="3534918" y="4297556"/>
            <a:ext cx="4765476" cy="1433391"/>
          </a:xfrm>
        </p:spPr>
        <p:txBody>
          <a:bodyPr anchor="t">
            <a:normAutofit/>
          </a:bodyPr>
          <a:lstStyle/>
          <a:p>
            <a:r>
              <a:rPr lang="tr-TR" dirty="0">
                <a:solidFill>
                  <a:srgbClr val="FFFFFF"/>
                </a:solidFill>
              </a:rPr>
              <a:t>Dr. </a:t>
            </a:r>
            <a:r>
              <a:rPr lang="tr-TR" dirty="0" err="1">
                <a:solidFill>
                  <a:srgbClr val="FFFFFF"/>
                </a:solidFill>
              </a:rPr>
              <a:t>Öğr.Üyesi</a:t>
            </a:r>
            <a:r>
              <a:rPr lang="tr-TR" dirty="0">
                <a:solidFill>
                  <a:srgbClr val="FFFFFF"/>
                </a:solidFill>
              </a:rPr>
              <a:t> Ayşem YANAR</a:t>
            </a:r>
          </a:p>
        </p:txBody>
      </p:sp>
      <p:cxnSp>
        <p:nvCxnSpPr>
          <p:cNvPr id="14" name="Straight Connector 13">
            <a:extLst>
              <a:ext uri="{FF2B5EF4-FFF2-40B4-BE49-F238E27FC236}">
                <a16:creationId xmlns:a16="http://schemas.microsoft.com/office/drawing/2014/main" id="{C9A1F79C-E4D1-4AAE-BA11-3A09005252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632199" y="4214336"/>
            <a:ext cx="384048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useBgFill="1">
        <p:nvSpPr>
          <p:cNvPr id="16" name="Rectangle 15">
            <a:extLst>
              <a:ext uri="{FF2B5EF4-FFF2-40B4-BE49-F238E27FC236}">
                <a16:creationId xmlns:a16="http://schemas.microsoft.com/office/drawing/2014/main" id="{C170DF7D-4686-4BD5-A9CD-C896492846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000" y="-2"/>
            <a:ext cx="123444"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768DA-01CA-45AC-942F-2E91A55B21E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47B6DCA-C481-4EEF-83D8-270928821B3B}"/>
              </a:ext>
            </a:extLst>
          </p:cNvPr>
          <p:cNvSpPr>
            <a:spLocks noGrp="1"/>
          </p:cNvSpPr>
          <p:nvPr>
            <p:ph idx="1"/>
          </p:nvPr>
        </p:nvSpPr>
        <p:spPr/>
        <p:txBody>
          <a:bodyPr/>
          <a:lstStyle/>
          <a:p>
            <a:r>
              <a:rPr lang="tr-TR" dirty="0"/>
              <a:t>Asık suratlı insan mutsuz gergin huzursuz dertli olduğunu bildirir</a:t>
            </a:r>
            <a:endParaRPr lang="en-US" dirty="0"/>
          </a:p>
        </p:txBody>
      </p:sp>
      <p:pic>
        <p:nvPicPr>
          <p:cNvPr id="4" name="Picture 3">
            <a:extLst>
              <a:ext uri="{FF2B5EF4-FFF2-40B4-BE49-F238E27FC236}">
                <a16:creationId xmlns:a16="http://schemas.microsoft.com/office/drawing/2014/main" id="{D6D87F44-CC06-4456-9BFA-E41361E9550B}"/>
              </a:ext>
            </a:extLst>
          </p:cNvPr>
          <p:cNvPicPr>
            <a:picLocks noChangeAspect="1"/>
          </p:cNvPicPr>
          <p:nvPr/>
        </p:nvPicPr>
        <p:blipFill>
          <a:blip r:embed="rId2"/>
          <a:stretch>
            <a:fillRect/>
          </a:stretch>
        </p:blipFill>
        <p:spPr>
          <a:xfrm>
            <a:off x="1547664" y="2924944"/>
            <a:ext cx="5364088" cy="3014617"/>
          </a:xfrm>
          <a:prstGeom prst="rect">
            <a:avLst/>
          </a:prstGeom>
        </p:spPr>
      </p:pic>
    </p:spTree>
    <p:extLst>
      <p:ext uri="{BB962C8B-B14F-4D97-AF65-F5344CB8AC3E}">
        <p14:creationId xmlns:p14="http://schemas.microsoft.com/office/powerpoint/2010/main" val="39906850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659" y="4572000"/>
            <a:ext cx="5293730" cy="1964266"/>
          </a:xfrm>
          <a:prstGeom prst="rect">
            <a:avLst/>
          </a:prstGeom>
          <a:solidFill>
            <a:srgbClr val="6246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F302E78-C176-4052-A944-0FB608B35039}"/>
              </a:ext>
            </a:extLst>
          </p:cNvPr>
          <p:cNvSpPr>
            <a:spLocks noGrp="1"/>
          </p:cNvSpPr>
          <p:nvPr>
            <p:ph type="title"/>
          </p:nvPr>
        </p:nvSpPr>
        <p:spPr>
          <a:xfrm>
            <a:off x="393192" y="4767072"/>
            <a:ext cx="4945641" cy="1625210"/>
          </a:xfrm>
        </p:spPr>
        <p:txBody>
          <a:bodyPr>
            <a:normAutofit/>
          </a:bodyPr>
          <a:lstStyle/>
          <a:p>
            <a:pPr algn="r"/>
            <a:endParaRPr lang="en-US">
              <a:solidFill>
                <a:srgbClr val="FFFFFF"/>
              </a:solidFill>
            </a:endParaRPr>
          </a:p>
        </p:txBody>
      </p:sp>
      <p:pic>
        <p:nvPicPr>
          <p:cNvPr id="4" name="Picture 3">
            <a:extLst>
              <a:ext uri="{FF2B5EF4-FFF2-40B4-BE49-F238E27FC236}">
                <a16:creationId xmlns:a16="http://schemas.microsoft.com/office/drawing/2014/main" id="{1B0C256B-1BB6-4E9E-8D78-897143399F24}"/>
              </a:ext>
            </a:extLst>
          </p:cNvPr>
          <p:cNvPicPr>
            <a:picLocks noChangeAspect="1"/>
          </p:cNvPicPr>
          <p:nvPr/>
        </p:nvPicPr>
        <p:blipFill rotWithShape="1">
          <a:blip r:embed="rId2"/>
          <a:srcRect l="15033" r="15048"/>
          <a:stretch/>
        </p:blipFill>
        <p:spPr>
          <a:xfrm>
            <a:off x="245660" y="321733"/>
            <a:ext cx="5293729" cy="4107392"/>
          </a:xfrm>
          <a:prstGeom prst="rect">
            <a:avLst/>
          </a:prstGeom>
        </p:spPr>
      </p:pic>
      <p:sp>
        <p:nvSpPr>
          <p:cNvPr id="11" name="Rectangle 10">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0991" y="321732"/>
            <a:ext cx="3251710"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FA73E67-8C23-402C-AE4F-664A6C089FFC}"/>
              </a:ext>
            </a:extLst>
          </p:cNvPr>
          <p:cNvSpPr>
            <a:spLocks noGrp="1"/>
          </p:cNvSpPr>
          <p:nvPr>
            <p:ph idx="1"/>
          </p:nvPr>
        </p:nvSpPr>
        <p:spPr>
          <a:xfrm>
            <a:off x="6021989" y="917725"/>
            <a:ext cx="2568554" cy="4852362"/>
          </a:xfrm>
        </p:spPr>
        <p:txBody>
          <a:bodyPr anchor="ctr">
            <a:normAutofit/>
          </a:bodyPr>
          <a:lstStyle/>
          <a:p>
            <a:r>
              <a:rPr lang="tr-TR">
                <a:solidFill>
                  <a:srgbClr val="FFFFFF"/>
                </a:solidFill>
              </a:rPr>
              <a:t>Çatık kaşlı insan sinirli kızgın olduğunu bildirir</a:t>
            </a:r>
            <a:endParaRPr lang="en-US">
              <a:solidFill>
                <a:srgbClr val="FFFFFF"/>
              </a:solidFill>
            </a:endParaRPr>
          </a:p>
        </p:txBody>
      </p:sp>
    </p:spTree>
    <p:extLst>
      <p:ext uri="{BB962C8B-B14F-4D97-AF65-F5344CB8AC3E}">
        <p14:creationId xmlns:p14="http://schemas.microsoft.com/office/powerpoint/2010/main" val="9143898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16">
            <a:extLst>
              <a:ext uri="{FF2B5EF4-FFF2-40B4-BE49-F238E27FC236}">
                <a16:creationId xmlns:a16="http://schemas.microsoft.com/office/drawing/2014/main" id="{4FAE1107-CEC3-4041-8BAA-CDB6F6759B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0141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F9F200-DC33-4C4C-8896-6AED3FCBA688}"/>
              </a:ext>
            </a:extLst>
          </p:cNvPr>
          <p:cNvSpPr>
            <a:spLocks noGrp="1"/>
          </p:cNvSpPr>
          <p:nvPr>
            <p:ph type="title"/>
          </p:nvPr>
        </p:nvSpPr>
        <p:spPr>
          <a:xfrm>
            <a:off x="768096" y="585216"/>
            <a:ext cx="2834314" cy="1499616"/>
          </a:xfrm>
        </p:spPr>
        <p:txBody>
          <a:bodyPr>
            <a:normAutofit/>
          </a:bodyPr>
          <a:lstStyle/>
          <a:p>
            <a:endParaRPr lang="en-US">
              <a:solidFill>
                <a:srgbClr val="FFFFFF"/>
              </a:solidFill>
            </a:endParaRPr>
          </a:p>
        </p:txBody>
      </p:sp>
      <p:cxnSp>
        <p:nvCxnSpPr>
          <p:cNvPr id="22" name="Straight Connector 18">
            <a:extLst>
              <a:ext uri="{FF2B5EF4-FFF2-40B4-BE49-F238E27FC236}">
                <a16:creationId xmlns:a16="http://schemas.microsoft.com/office/drawing/2014/main" id="{1AEA88FB-F5DD-45CE-AAE1-7B33D0ABDD2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62F7E666-E629-4CEF-A033-520DA6888F3D}"/>
              </a:ext>
            </a:extLst>
          </p:cNvPr>
          <p:cNvPicPr>
            <a:picLocks noChangeAspect="1"/>
          </p:cNvPicPr>
          <p:nvPr/>
        </p:nvPicPr>
        <p:blipFill>
          <a:blip r:embed="rId2"/>
          <a:stretch>
            <a:fillRect/>
          </a:stretch>
        </p:blipFill>
        <p:spPr>
          <a:xfrm>
            <a:off x="4572000" y="1383030"/>
            <a:ext cx="4091940" cy="4091940"/>
          </a:xfrm>
          <a:prstGeom prst="rect">
            <a:avLst/>
          </a:prstGeom>
        </p:spPr>
      </p:pic>
      <p:graphicFrame>
        <p:nvGraphicFramePr>
          <p:cNvPr id="5" name="Content Placeholder 2">
            <a:extLst>
              <a:ext uri="{FF2B5EF4-FFF2-40B4-BE49-F238E27FC236}">
                <a16:creationId xmlns:a16="http://schemas.microsoft.com/office/drawing/2014/main" id="{648F40CC-D6CB-4FBD-BA38-850B7EF5D46B}"/>
              </a:ext>
            </a:extLst>
          </p:cNvPr>
          <p:cNvGraphicFramePr>
            <a:graphicFrameLocks noGrp="1"/>
          </p:cNvGraphicFramePr>
          <p:nvPr>
            <p:ph idx="1"/>
            <p:extLst>
              <p:ext uri="{D42A27DB-BD31-4B8C-83A1-F6EECF244321}">
                <p14:modId xmlns:p14="http://schemas.microsoft.com/office/powerpoint/2010/main" val="2051901531"/>
              </p:ext>
            </p:extLst>
          </p:nvPr>
        </p:nvGraphicFramePr>
        <p:xfrm>
          <a:off x="768096" y="476672"/>
          <a:ext cx="2843784" cy="57412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757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1A9B9E1-AE3D-4F69-9670-71C92ED1BC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01411" cy="6858000"/>
          </a:xfrm>
          <a:prstGeom prst="rect">
            <a:avLst/>
          </a:prstGeom>
          <a:solidFill>
            <a:srgbClr val="7D42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BA62818-F63D-4ED8-8FDE-D7DDB8145897}"/>
              </a:ext>
            </a:extLst>
          </p:cNvPr>
          <p:cNvSpPr>
            <a:spLocks noGrp="1"/>
          </p:cNvSpPr>
          <p:nvPr>
            <p:ph type="title"/>
          </p:nvPr>
        </p:nvSpPr>
        <p:spPr>
          <a:xfrm>
            <a:off x="768096" y="585216"/>
            <a:ext cx="2834314" cy="1499616"/>
          </a:xfrm>
        </p:spPr>
        <p:txBody>
          <a:bodyPr>
            <a:normAutofit/>
          </a:bodyPr>
          <a:lstStyle/>
          <a:p>
            <a:endParaRPr lang="en-US">
              <a:solidFill>
                <a:srgbClr val="FFFFFF"/>
              </a:solidFill>
            </a:endParaRPr>
          </a:p>
        </p:txBody>
      </p:sp>
      <p:cxnSp>
        <p:nvCxnSpPr>
          <p:cNvPr id="20" name="Straight Connector 19">
            <a:extLst>
              <a:ext uri="{FF2B5EF4-FFF2-40B4-BE49-F238E27FC236}">
                <a16:creationId xmlns:a16="http://schemas.microsoft.com/office/drawing/2014/main" id="{3234ED8A-BEE3-4F34-B45B-731E1E292E3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1B9DE724-121D-4083-82D9-800609A20931}"/>
              </a:ext>
            </a:extLst>
          </p:cNvPr>
          <p:cNvSpPr>
            <a:spLocks noGrp="1"/>
          </p:cNvSpPr>
          <p:nvPr>
            <p:ph idx="1"/>
          </p:nvPr>
        </p:nvSpPr>
        <p:spPr>
          <a:xfrm>
            <a:off x="750637" y="1463040"/>
            <a:ext cx="2843784" cy="3931920"/>
          </a:xfrm>
        </p:spPr>
        <p:txBody>
          <a:bodyPr>
            <a:normAutofit/>
          </a:bodyPr>
          <a:lstStyle/>
          <a:p>
            <a:r>
              <a:rPr lang="tr-TR" sz="1900" dirty="0">
                <a:solidFill>
                  <a:srgbClr val="FFFFFF"/>
                </a:solidFill>
              </a:rPr>
              <a:t>Dokunma, canlılarda rahatlık oluşturan, sevgiyi artıran bir davranıştır</a:t>
            </a:r>
          </a:p>
          <a:p>
            <a:r>
              <a:rPr lang="tr-TR" sz="1900" dirty="0">
                <a:solidFill>
                  <a:srgbClr val="FFFFFF"/>
                </a:solidFill>
              </a:rPr>
              <a:t>Kişinin aile bireylerine ya da yakınlık hissettiği kişilere dokunması güven ve bağlılık duygusunu geliştirir</a:t>
            </a:r>
          </a:p>
          <a:p>
            <a:r>
              <a:rPr lang="tr-TR" sz="1900" dirty="0">
                <a:solidFill>
                  <a:srgbClr val="FFFFFF"/>
                </a:solidFill>
              </a:rPr>
              <a:t>Dokunulan, kucağa alınan çocukların özgüveninin daha yüksek olduğu daha sağlıklı ve mutlu oldukları kanıtlamıştır</a:t>
            </a:r>
            <a:endParaRPr lang="en-US" sz="1900" dirty="0">
              <a:solidFill>
                <a:srgbClr val="FFFFFF"/>
              </a:solidFill>
            </a:endParaRPr>
          </a:p>
        </p:txBody>
      </p:sp>
      <p:pic>
        <p:nvPicPr>
          <p:cNvPr id="5" name="Picture 4" descr="A close up of a hand&#10;&#10;Description automatically generated">
            <a:extLst>
              <a:ext uri="{FF2B5EF4-FFF2-40B4-BE49-F238E27FC236}">
                <a16:creationId xmlns:a16="http://schemas.microsoft.com/office/drawing/2014/main" id="{B4280A1F-0E6B-4A4C-97E8-9064AC71642F}"/>
              </a:ext>
            </a:extLst>
          </p:cNvPr>
          <p:cNvPicPr>
            <a:picLocks noChangeAspect="1"/>
          </p:cNvPicPr>
          <p:nvPr/>
        </p:nvPicPr>
        <p:blipFill rotWithShape="1">
          <a:blip r:embed="rId2"/>
          <a:srcRect l="27998" r="23217" b="-2"/>
          <a:stretch/>
        </p:blipFill>
        <p:spPr>
          <a:xfrm>
            <a:off x="4572000" y="640080"/>
            <a:ext cx="4091940" cy="5577840"/>
          </a:xfrm>
          <a:prstGeom prst="rect">
            <a:avLst/>
          </a:prstGeom>
        </p:spPr>
      </p:pic>
    </p:spTree>
    <p:extLst>
      <p:ext uri="{BB962C8B-B14F-4D97-AF65-F5344CB8AC3E}">
        <p14:creationId xmlns:p14="http://schemas.microsoft.com/office/powerpoint/2010/main" val="32863311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A1AF61-4B3D-4122-BCAB-67E9F09B4CBE}"/>
              </a:ext>
            </a:extLst>
          </p:cNvPr>
          <p:cNvSpPr>
            <a:spLocks noGrp="1"/>
          </p:cNvSpPr>
          <p:nvPr>
            <p:ph idx="1"/>
          </p:nvPr>
        </p:nvSpPr>
        <p:spPr>
          <a:xfrm>
            <a:off x="768096" y="1052736"/>
            <a:ext cx="7290055" cy="5256624"/>
          </a:xfrm>
        </p:spPr>
        <p:txBody>
          <a:bodyPr/>
          <a:lstStyle/>
          <a:p>
            <a:r>
              <a:rPr lang="tr-TR" dirty="0"/>
              <a:t>İnsanlar günlük yaşantılarının her aşamasında, aile, okul ya da iş yaşamında diğer insanlarla aynı ya da yakın ortamları paylaşırlar</a:t>
            </a:r>
          </a:p>
          <a:p>
            <a:endParaRPr lang="tr-TR" dirty="0"/>
          </a:p>
          <a:p>
            <a:endParaRPr lang="en-US" dirty="0"/>
          </a:p>
        </p:txBody>
      </p:sp>
      <p:pic>
        <p:nvPicPr>
          <p:cNvPr id="4" name="Picture 3">
            <a:extLst>
              <a:ext uri="{FF2B5EF4-FFF2-40B4-BE49-F238E27FC236}">
                <a16:creationId xmlns:a16="http://schemas.microsoft.com/office/drawing/2014/main" id="{0D9C7B7F-0766-4A6E-89ED-40B3286AFE71}"/>
              </a:ext>
            </a:extLst>
          </p:cNvPr>
          <p:cNvPicPr>
            <a:picLocks noChangeAspect="1"/>
          </p:cNvPicPr>
          <p:nvPr/>
        </p:nvPicPr>
        <p:blipFill>
          <a:blip r:embed="rId2"/>
          <a:stretch>
            <a:fillRect/>
          </a:stretch>
        </p:blipFill>
        <p:spPr>
          <a:xfrm>
            <a:off x="1115898" y="1988840"/>
            <a:ext cx="7152394" cy="3973552"/>
          </a:xfrm>
          <a:prstGeom prst="rect">
            <a:avLst/>
          </a:prstGeom>
        </p:spPr>
      </p:pic>
    </p:spTree>
    <p:extLst>
      <p:ext uri="{BB962C8B-B14F-4D97-AF65-F5344CB8AC3E}">
        <p14:creationId xmlns:p14="http://schemas.microsoft.com/office/powerpoint/2010/main" val="6378346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1A9B9E1-AE3D-4F69-9670-71C92ED1BC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01411" cy="6858000"/>
          </a:xfrm>
          <a:prstGeom prst="rect">
            <a:avLst/>
          </a:prstGeom>
          <a:solidFill>
            <a:srgbClr val="3C49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E04D40-6242-40D3-8F9D-C45000665BEF}"/>
              </a:ext>
            </a:extLst>
          </p:cNvPr>
          <p:cNvSpPr>
            <a:spLocks noGrp="1"/>
          </p:cNvSpPr>
          <p:nvPr>
            <p:ph type="title"/>
          </p:nvPr>
        </p:nvSpPr>
        <p:spPr>
          <a:xfrm>
            <a:off x="768096" y="585216"/>
            <a:ext cx="2834314" cy="1499616"/>
          </a:xfrm>
        </p:spPr>
        <p:txBody>
          <a:bodyPr>
            <a:normAutofit/>
          </a:bodyPr>
          <a:lstStyle/>
          <a:p>
            <a:r>
              <a:rPr lang="tr-TR">
                <a:solidFill>
                  <a:srgbClr val="FFFFFF"/>
                </a:solidFill>
              </a:rPr>
              <a:t>Yaş ile ilgili beden dili</a:t>
            </a:r>
            <a:endParaRPr lang="en-US">
              <a:solidFill>
                <a:srgbClr val="FFFFFF"/>
              </a:solidFill>
            </a:endParaRPr>
          </a:p>
        </p:txBody>
      </p:sp>
      <p:cxnSp>
        <p:nvCxnSpPr>
          <p:cNvPr id="11" name="Straight Connector 10">
            <a:extLst>
              <a:ext uri="{FF2B5EF4-FFF2-40B4-BE49-F238E27FC236}">
                <a16:creationId xmlns:a16="http://schemas.microsoft.com/office/drawing/2014/main" id="{3234ED8A-BEE3-4F34-B45B-731E1E292E3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37578A1-9594-4B9F-BA72-223B21FD77E2}"/>
              </a:ext>
            </a:extLst>
          </p:cNvPr>
          <p:cNvSpPr>
            <a:spLocks noGrp="1"/>
          </p:cNvSpPr>
          <p:nvPr>
            <p:ph idx="1"/>
          </p:nvPr>
        </p:nvSpPr>
        <p:spPr>
          <a:xfrm>
            <a:off x="768096" y="2286000"/>
            <a:ext cx="2843784" cy="3931920"/>
          </a:xfrm>
        </p:spPr>
        <p:txBody>
          <a:bodyPr>
            <a:normAutofit/>
          </a:bodyPr>
          <a:lstStyle/>
          <a:p>
            <a:r>
              <a:rPr lang="tr-TR" sz="1700">
                <a:solidFill>
                  <a:srgbClr val="FFFFFF"/>
                </a:solidFill>
              </a:rPr>
              <a:t>Çocukluk sürecinde beden dili çok kullanılır</a:t>
            </a:r>
          </a:p>
          <a:p>
            <a:r>
              <a:rPr lang="tr-TR" sz="1700">
                <a:solidFill>
                  <a:srgbClr val="FFFFFF"/>
                </a:solidFill>
              </a:rPr>
              <a:t>Bir olayı anlatırken onu yeniden yaşıyormuş gibi heycanlanır korkar ya da mutluluk belirtisi gösterirler</a:t>
            </a:r>
          </a:p>
          <a:p>
            <a:r>
              <a:rPr lang="tr-TR" sz="1700">
                <a:solidFill>
                  <a:srgbClr val="FFFFFF"/>
                </a:solidFill>
              </a:rPr>
              <a:t>Çocuk yaşlarda görülen bedensel tepkileri içgüdüsel beden dili olarak değerlendirilir </a:t>
            </a:r>
          </a:p>
          <a:p>
            <a:r>
              <a:rPr lang="tr-TR" sz="1700">
                <a:solidFill>
                  <a:srgbClr val="FFFFFF"/>
                </a:solidFill>
              </a:rPr>
              <a:t>Yaş ilerledikçe bedensel iletiler azalır yerini sözel ifadelere bırakır </a:t>
            </a:r>
          </a:p>
          <a:p>
            <a:endParaRPr lang="tr-TR" sz="1700">
              <a:solidFill>
                <a:srgbClr val="FFFFFF"/>
              </a:solidFill>
            </a:endParaRPr>
          </a:p>
          <a:p>
            <a:endParaRPr lang="en-US" sz="1700">
              <a:solidFill>
                <a:srgbClr val="FFFFFF"/>
              </a:solidFill>
            </a:endParaRPr>
          </a:p>
        </p:txBody>
      </p:sp>
      <p:pic>
        <p:nvPicPr>
          <p:cNvPr id="4" name="Picture 3" descr="A close up of a baby&#10;&#10;Description automatically generated">
            <a:extLst>
              <a:ext uri="{FF2B5EF4-FFF2-40B4-BE49-F238E27FC236}">
                <a16:creationId xmlns:a16="http://schemas.microsoft.com/office/drawing/2014/main" id="{AE610A99-2D11-454F-B74E-89EC50D31542}"/>
              </a:ext>
            </a:extLst>
          </p:cNvPr>
          <p:cNvPicPr>
            <a:picLocks noChangeAspect="1"/>
          </p:cNvPicPr>
          <p:nvPr/>
        </p:nvPicPr>
        <p:blipFill rotWithShape="1">
          <a:blip r:embed="rId2"/>
          <a:srcRect l="36032" r="10782"/>
          <a:stretch/>
        </p:blipFill>
        <p:spPr>
          <a:xfrm>
            <a:off x="4572000" y="640080"/>
            <a:ext cx="4091940" cy="5577840"/>
          </a:xfrm>
          <a:prstGeom prst="rect">
            <a:avLst/>
          </a:prstGeom>
        </p:spPr>
      </p:pic>
    </p:spTree>
    <p:extLst>
      <p:ext uri="{BB962C8B-B14F-4D97-AF65-F5344CB8AC3E}">
        <p14:creationId xmlns:p14="http://schemas.microsoft.com/office/powerpoint/2010/main" val="24152227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F04EF-F5F3-4C99-8871-F01E2BBA73BD}"/>
              </a:ext>
            </a:extLst>
          </p:cNvPr>
          <p:cNvSpPr>
            <a:spLocks noGrp="1"/>
          </p:cNvSpPr>
          <p:nvPr>
            <p:ph type="title"/>
          </p:nvPr>
        </p:nvSpPr>
        <p:spPr>
          <a:xfrm>
            <a:off x="768096" y="585216"/>
            <a:ext cx="3323844" cy="1499616"/>
          </a:xfrm>
        </p:spPr>
        <p:txBody>
          <a:bodyPr>
            <a:normAutofit/>
          </a:bodyPr>
          <a:lstStyle/>
          <a:p>
            <a:r>
              <a:rPr lang="tr-TR" sz="4100"/>
              <a:t>Cinsiyet ile ilgili beden dili</a:t>
            </a:r>
            <a:endParaRPr lang="en-US" sz="4100"/>
          </a:p>
        </p:txBody>
      </p:sp>
      <p:sp>
        <p:nvSpPr>
          <p:cNvPr id="3" name="Content Placeholder 2">
            <a:extLst>
              <a:ext uri="{FF2B5EF4-FFF2-40B4-BE49-F238E27FC236}">
                <a16:creationId xmlns:a16="http://schemas.microsoft.com/office/drawing/2014/main" id="{949E97C8-9116-4783-80F7-0AB33F956852}"/>
              </a:ext>
            </a:extLst>
          </p:cNvPr>
          <p:cNvSpPr>
            <a:spLocks noGrp="1"/>
          </p:cNvSpPr>
          <p:nvPr>
            <p:ph idx="1"/>
          </p:nvPr>
        </p:nvSpPr>
        <p:spPr>
          <a:xfrm>
            <a:off x="768096" y="2286000"/>
            <a:ext cx="3322211" cy="3931920"/>
          </a:xfrm>
        </p:spPr>
        <p:txBody>
          <a:bodyPr>
            <a:noAutofit/>
          </a:bodyPr>
          <a:lstStyle/>
          <a:p>
            <a:r>
              <a:rPr lang="tr-TR" sz="1800" dirty="0"/>
              <a:t>Bedensel ve fiziksel farklılıklar kendilerine özgü hareketleri oluşturur</a:t>
            </a:r>
          </a:p>
          <a:p>
            <a:r>
              <a:rPr lang="tr-TR" sz="1800" dirty="0"/>
              <a:t>Kadınlar saçlarıyla erkekler kravat ceket kolu kalem gibi aksesuarlarla çok sık oynar. Kadının saçını arkaya atması ilgiye gereksinimi olduğu anlamını taşır</a:t>
            </a:r>
          </a:p>
          <a:p>
            <a:r>
              <a:rPr lang="tr-TR" sz="1800" dirty="0"/>
              <a:t>Cinsiyet farklılığında farklı oturuş şekilleri vardır</a:t>
            </a:r>
          </a:p>
          <a:p>
            <a:r>
              <a:rPr lang="tr-TR" sz="1800" dirty="0"/>
              <a:t>Hatta hanım hanımcık oturmak…</a:t>
            </a:r>
          </a:p>
          <a:p>
            <a:r>
              <a:rPr lang="tr-TR" sz="1800" dirty="0"/>
              <a:t>Ağa gibi oturmak…</a:t>
            </a:r>
            <a:endParaRPr lang="en-US" sz="1800" dirty="0"/>
          </a:p>
        </p:txBody>
      </p:sp>
      <p:pic>
        <p:nvPicPr>
          <p:cNvPr id="4" name="Picture 3">
            <a:extLst>
              <a:ext uri="{FF2B5EF4-FFF2-40B4-BE49-F238E27FC236}">
                <a16:creationId xmlns:a16="http://schemas.microsoft.com/office/drawing/2014/main" id="{73CE5A8E-EB7E-4C2E-9897-1C8FF96828B4}"/>
              </a:ext>
            </a:extLst>
          </p:cNvPr>
          <p:cNvPicPr>
            <a:picLocks noChangeAspect="1"/>
          </p:cNvPicPr>
          <p:nvPr/>
        </p:nvPicPr>
        <p:blipFill>
          <a:blip r:embed="rId2"/>
          <a:stretch>
            <a:fillRect/>
          </a:stretch>
        </p:blipFill>
        <p:spPr>
          <a:xfrm>
            <a:off x="4572000" y="2063315"/>
            <a:ext cx="4091940" cy="2731369"/>
          </a:xfrm>
          <a:prstGeom prst="rect">
            <a:avLst/>
          </a:prstGeom>
        </p:spPr>
      </p:pic>
    </p:spTree>
    <p:extLst>
      <p:ext uri="{BB962C8B-B14F-4D97-AF65-F5344CB8AC3E}">
        <p14:creationId xmlns:p14="http://schemas.microsoft.com/office/powerpoint/2010/main" val="34607056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659" y="4572000"/>
            <a:ext cx="5293730" cy="1964266"/>
          </a:xfrm>
          <a:prstGeom prst="rect">
            <a:avLst/>
          </a:prstGeom>
          <a:solidFill>
            <a:srgbClr val="3A5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D22F17-E6A4-40E8-B2AD-5D1CF4E5BDE2}"/>
              </a:ext>
            </a:extLst>
          </p:cNvPr>
          <p:cNvSpPr>
            <a:spLocks noGrp="1"/>
          </p:cNvSpPr>
          <p:nvPr>
            <p:ph type="title"/>
          </p:nvPr>
        </p:nvSpPr>
        <p:spPr>
          <a:xfrm>
            <a:off x="393192" y="4767072"/>
            <a:ext cx="4945641" cy="1625210"/>
          </a:xfrm>
        </p:spPr>
        <p:txBody>
          <a:bodyPr>
            <a:normAutofit/>
          </a:bodyPr>
          <a:lstStyle/>
          <a:p>
            <a:pPr algn="r"/>
            <a:r>
              <a:rPr lang="tr-TR" sz="4100">
                <a:solidFill>
                  <a:srgbClr val="FFFFFF"/>
                </a:solidFill>
              </a:rPr>
              <a:t>Toplumlar kültürler ile ilgili beden dili iletileri</a:t>
            </a:r>
            <a:endParaRPr lang="en-US" sz="4100">
              <a:solidFill>
                <a:srgbClr val="FFFFFF"/>
              </a:solidFill>
            </a:endParaRPr>
          </a:p>
        </p:txBody>
      </p:sp>
      <p:pic>
        <p:nvPicPr>
          <p:cNvPr id="4" name="Picture 3" descr="A picture containing shirt&#10;&#10;Description automatically generated">
            <a:extLst>
              <a:ext uri="{FF2B5EF4-FFF2-40B4-BE49-F238E27FC236}">
                <a16:creationId xmlns:a16="http://schemas.microsoft.com/office/drawing/2014/main" id="{62593820-9856-4CD6-819F-7225EFE94FED}"/>
              </a:ext>
            </a:extLst>
          </p:cNvPr>
          <p:cNvPicPr>
            <a:picLocks noChangeAspect="1"/>
          </p:cNvPicPr>
          <p:nvPr/>
        </p:nvPicPr>
        <p:blipFill rotWithShape="1">
          <a:blip r:embed="rId2"/>
          <a:srcRect l="19156" r="16402"/>
          <a:stretch/>
        </p:blipFill>
        <p:spPr>
          <a:xfrm>
            <a:off x="245660" y="321733"/>
            <a:ext cx="5293729" cy="4107392"/>
          </a:xfrm>
          <a:prstGeom prst="rect">
            <a:avLst/>
          </a:prstGeom>
        </p:spPr>
      </p:pic>
      <p:sp>
        <p:nvSpPr>
          <p:cNvPr id="11" name="Rectangle 10">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0991" y="321732"/>
            <a:ext cx="3251710"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19565B1-5ABF-4626-AD57-C534DDC5CB7A}"/>
              </a:ext>
            </a:extLst>
          </p:cNvPr>
          <p:cNvSpPr>
            <a:spLocks noGrp="1"/>
          </p:cNvSpPr>
          <p:nvPr>
            <p:ph idx="1"/>
          </p:nvPr>
        </p:nvSpPr>
        <p:spPr>
          <a:xfrm>
            <a:off x="6021989" y="917725"/>
            <a:ext cx="2568554" cy="4852362"/>
          </a:xfrm>
        </p:spPr>
        <p:txBody>
          <a:bodyPr anchor="ctr">
            <a:normAutofit/>
          </a:bodyPr>
          <a:lstStyle/>
          <a:p>
            <a:r>
              <a:rPr lang="tr-TR">
                <a:solidFill>
                  <a:srgbClr val="FFFFFF"/>
                </a:solidFill>
              </a:rPr>
              <a:t>Toplumların yaşam tarzı alışkanlıkları inanç ve iklimlerde görülen farklılıklar beden diline yansır. Toplumlar arasında temel duyguları yansıtan çok sayıda benzer bedensel mesajlar vardır</a:t>
            </a:r>
            <a:endParaRPr lang="en-US">
              <a:solidFill>
                <a:srgbClr val="FFFFFF"/>
              </a:solidFill>
            </a:endParaRPr>
          </a:p>
        </p:txBody>
      </p:sp>
    </p:spTree>
    <p:extLst>
      <p:ext uri="{BB962C8B-B14F-4D97-AF65-F5344CB8AC3E}">
        <p14:creationId xmlns:p14="http://schemas.microsoft.com/office/powerpoint/2010/main" val="42253860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109556B-EAE9-4435-B409-0519F2CBDB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64199" cy="6858000"/>
          </a:xfrm>
          <a:prstGeom prst="rect">
            <a:avLst/>
          </a:prstGeom>
          <a:solidFill>
            <a:srgbClr val="1216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2" name="Title 1">
            <a:extLst>
              <a:ext uri="{FF2B5EF4-FFF2-40B4-BE49-F238E27FC236}">
                <a16:creationId xmlns:a16="http://schemas.microsoft.com/office/drawing/2014/main" id="{E25465A6-EA5C-4011-8778-ABFF886CE868}"/>
              </a:ext>
            </a:extLst>
          </p:cNvPr>
          <p:cNvSpPr>
            <a:spLocks noGrp="1"/>
          </p:cNvSpPr>
          <p:nvPr>
            <p:ph type="title"/>
          </p:nvPr>
        </p:nvSpPr>
        <p:spPr>
          <a:xfrm>
            <a:off x="768096" y="585216"/>
            <a:ext cx="4505270" cy="1499616"/>
          </a:xfrm>
        </p:spPr>
        <p:txBody>
          <a:bodyPr>
            <a:normAutofit/>
          </a:bodyPr>
          <a:lstStyle/>
          <a:p>
            <a:endParaRPr lang="en-US">
              <a:solidFill>
                <a:srgbClr val="FFFFFF"/>
              </a:solidFill>
            </a:endParaRPr>
          </a:p>
        </p:txBody>
      </p:sp>
      <p:cxnSp>
        <p:nvCxnSpPr>
          <p:cNvPr id="14" name="Straight Connector 13">
            <a:extLst>
              <a:ext uri="{FF2B5EF4-FFF2-40B4-BE49-F238E27FC236}">
                <a16:creationId xmlns:a16="http://schemas.microsoft.com/office/drawing/2014/main" id="{5814CCBE-423E-41B2-A9F3-82679F490EF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pic>
        <p:nvPicPr>
          <p:cNvPr id="6" name="Content Placeholder 5">
            <a:extLst>
              <a:ext uri="{FF2B5EF4-FFF2-40B4-BE49-F238E27FC236}">
                <a16:creationId xmlns:a16="http://schemas.microsoft.com/office/drawing/2014/main" id="{D675BA0F-E10B-41A0-8C46-FA824F9B1A3D}"/>
              </a:ext>
            </a:extLst>
          </p:cNvPr>
          <p:cNvPicPr>
            <a:picLocks noGrp="1" noChangeAspect="1"/>
          </p:cNvPicPr>
          <p:nvPr>
            <p:ph idx="1"/>
          </p:nvPr>
        </p:nvPicPr>
        <p:blipFill>
          <a:blip r:embed="rId2"/>
          <a:stretch>
            <a:fillRect/>
          </a:stretch>
        </p:blipFill>
        <p:spPr>
          <a:xfrm>
            <a:off x="280006" y="332656"/>
            <a:ext cx="5112020" cy="2885817"/>
          </a:xfrm>
          <a:prstGeom prst="rect">
            <a:avLst/>
          </a:prstGeom>
        </p:spPr>
      </p:pic>
      <p:pic>
        <p:nvPicPr>
          <p:cNvPr id="4" name="Content Placeholder 3">
            <a:extLst>
              <a:ext uri="{FF2B5EF4-FFF2-40B4-BE49-F238E27FC236}">
                <a16:creationId xmlns:a16="http://schemas.microsoft.com/office/drawing/2014/main" id="{530782C1-2FF2-416E-BF53-A4A5040716E3}"/>
              </a:ext>
            </a:extLst>
          </p:cNvPr>
          <p:cNvPicPr>
            <a:picLocks noChangeAspect="1"/>
          </p:cNvPicPr>
          <p:nvPr/>
        </p:nvPicPr>
        <p:blipFill rotWithShape="1">
          <a:blip r:embed="rId3"/>
          <a:srcRect r="6" b="1466"/>
          <a:stretch/>
        </p:blipFill>
        <p:spPr>
          <a:xfrm>
            <a:off x="5664199" y="10"/>
            <a:ext cx="3479801" cy="3428990"/>
          </a:xfrm>
          <a:prstGeom prst="rect">
            <a:avLst/>
          </a:prstGeom>
        </p:spPr>
      </p:pic>
      <p:pic>
        <p:nvPicPr>
          <p:cNvPr id="5" name="Picture 4">
            <a:extLst>
              <a:ext uri="{FF2B5EF4-FFF2-40B4-BE49-F238E27FC236}">
                <a16:creationId xmlns:a16="http://schemas.microsoft.com/office/drawing/2014/main" id="{7B9E2C7B-D30D-4FE4-A970-F3D727826898}"/>
              </a:ext>
            </a:extLst>
          </p:cNvPr>
          <p:cNvPicPr>
            <a:picLocks noChangeAspect="1"/>
          </p:cNvPicPr>
          <p:nvPr/>
        </p:nvPicPr>
        <p:blipFill rotWithShape="1">
          <a:blip r:embed="rId4"/>
          <a:srcRect l="12265" r="21266" b="2"/>
          <a:stretch/>
        </p:blipFill>
        <p:spPr>
          <a:xfrm>
            <a:off x="5664199" y="3429000"/>
            <a:ext cx="3479801" cy="3429000"/>
          </a:xfrm>
          <a:prstGeom prst="rect">
            <a:avLst/>
          </a:prstGeom>
        </p:spPr>
      </p:pic>
      <p:pic>
        <p:nvPicPr>
          <p:cNvPr id="7" name="Picture 6">
            <a:extLst>
              <a:ext uri="{FF2B5EF4-FFF2-40B4-BE49-F238E27FC236}">
                <a16:creationId xmlns:a16="http://schemas.microsoft.com/office/drawing/2014/main" id="{2BE36E1D-0E8E-41B2-B804-3604C846B593}"/>
              </a:ext>
            </a:extLst>
          </p:cNvPr>
          <p:cNvPicPr>
            <a:picLocks noChangeAspect="1"/>
          </p:cNvPicPr>
          <p:nvPr/>
        </p:nvPicPr>
        <p:blipFill>
          <a:blip r:embed="rId5"/>
          <a:stretch>
            <a:fillRect/>
          </a:stretch>
        </p:blipFill>
        <p:spPr>
          <a:xfrm>
            <a:off x="280006" y="3698191"/>
            <a:ext cx="5112020" cy="2753981"/>
          </a:xfrm>
          <a:prstGeom prst="rect">
            <a:avLst/>
          </a:prstGeom>
        </p:spPr>
      </p:pic>
    </p:spTree>
    <p:extLst>
      <p:ext uri="{BB962C8B-B14F-4D97-AF65-F5344CB8AC3E}">
        <p14:creationId xmlns:p14="http://schemas.microsoft.com/office/powerpoint/2010/main" val="1447884028"/>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D9B35D-9276-45A5-88C3-845906D7ED5D}"/>
              </a:ext>
            </a:extLst>
          </p:cNvPr>
          <p:cNvSpPr>
            <a:spLocks noGrp="1"/>
          </p:cNvSpPr>
          <p:nvPr>
            <p:ph type="title"/>
          </p:nvPr>
        </p:nvSpPr>
        <p:spPr>
          <a:xfrm>
            <a:off x="482601" y="643467"/>
            <a:ext cx="2561709" cy="5571066"/>
          </a:xfrm>
        </p:spPr>
        <p:txBody>
          <a:bodyPr>
            <a:normAutofit/>
          </a:bodyPr>
          <a:lstStyle/>
          <a:p>
            <a:r>
              <a:rPr lang="tr-TR">
                <a:solidFill>
                  <a:srgbClr val="FFFFFF"/>
                </a:solidFill>
              </a:rPr>
              <a:t>Bedenimiz ne söyler?</a:t>
            </a:r>
            <a:endParaRPr lang="en-US">
              <a:solidFill>
                <a:srgbClr val="FFFFFF"/>
              </a:solidFill>
            </a:endParaRPr>
          </a:p>
        </p:txBody>
      </p:sp>
      <p:graphicFrame>
        <p:nvGraphicFramePr>
          <p:cNvPr id="5" name="Content Placeholder 2">
            <a:extLst>
              <a:ext uri="{FF2B5EF4-FFF2-40B4-BE49-F238E27FC236}">
                <a16:creationId xmlns:a16="http://schemas.microsoft.com/office/drawing/2014/main" id="{E782ED26-1926-4C66-83AE-19BF7B6378C9}"/>
              </a:ext>
            </a:extLst>
          </p:cNvPr>
          <p:cNvGraphicFramePr>
            <a:graphicFrameLocks noGrp="1"/>
          </p:cNvGraphicFramePr>
          <p:nvPr>
            <p:ph idx="1"/>
            <p:extLst>
              <p:ext uri="{D42A27DB-BD31-4B8C-83A1-F6EECF244321}">
                <p14:modId xmlns:p14="http://schemas.microsoft.com/office/powerpoint/2010/main" val="959172109"/>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691721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AE1107-CEC3-4041-8BAA-CDB6F6759B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0141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1 Başlık"/>
          <p:cNvSpPr>
            <a:spLocks noGrp="1"/>
          </p:cNvSpPr>
          <p:nvPr>
            <p:ph type="title"/>
          </p:nvPr>
        </p:nvSpPr>
        <p:spPr>
          <a:xfrm>
            <a:off x="768096" y="585216"/>
            <a:ext cx="2834314" cy="1499616"/>
          </a:xfrm>
        </p:spPr>
        <p:txBody>
          <a:bodyPr>
            <a:normAutofit/>
          </a:bodyPr>
          <a:lstStyle/>
          <a:p>
            <a:r>
              <a:rPr lang="tr-TR" sz="2800">
                <a:solidFill>
                  <a:srgbClr val="FFFFFF"/>
                </a:solidFill>
              </a:rPr>
              <a:t>Sözsüz iletişim ve beden dilinin etkili kullanımı</a:t>
            </a:r>
            <a:br>
              <a:rPr lang="tr-TR" sz="2800">
                <a:solidFill>
                  <a:srgbClr val="FFFFFF"/>
                </a:solidFill>
              </a:rPr>
            </a:br>
            <a:endParaRPr lang="tr-TR" sz="2800">
              <a:solidFill>
                <a:srgbClr val="FFFFFF"/>
              </a:solidFill>
            </a:endParaRPr>
          </a:p>
        </p:txBody>
      </p:sp>
      <p:cxnSp>
        <p:nvCxnSpPr>
          <p:cNvPr id="12" name="Straight Connector 11">
            <a:extLst>
              <a:ext uri="{FF2B5EF4-FFF2-40B4-BE49-F238E27FC236}">
                <a16:creationId xmlns:a16="http://schemas.microsoft.com/office/drawing/2014/main" id="{1AEA88FB-F5DD-45CE-AAE1-7B33D0ABDD2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3" name="2 İçerik Yer Tutucusu"/>
          <p:cNvSpPr>
            <a:spLocks noGrp="1"/>
          </p:cNvSpPr>
          <p:nvPr>
            <p:ph idx="1"/>
          </p:nvPr>
        </p:nvSpPr>
        <p:spPr>
          <a:xfrm>
            <a:off x="768096" y="2286000"/>
            <a:ext cx="2843784" cy="3931920"/>
          </a:xfrm>
        </p:spPr>
        <p:txBody>
          <a:bodyPr>
            <a:normAutofit/>
          </a:bodyPr>
          <a:lstStyle/>
          <a:p>
            <a:pPr>
              <a:buNone/>
            </a:pPr>
            <a:endParaRPr lang="tr-TR" dirty="0">
              <a:solidFill>
                <a:srgbClr val="FFFFFF"/>
              </a:solidFill>
            </a:endParaRPr>
          </a:p>
          <a:p>
            <a:pPr>
              <a:buNone/>
            </a:pPr>
            <a:r>
              <a:rPr lang="tr-TR" dirty="0">
                <a:solidFill>
                  <a:srgbClr val="FFFFFF"/>
                </a:solidFill>
              </a:rPr>
              <a:t>Duygu ve düşüncelerin sözlü, sözsüz ya da yazılı bir anlatımla diğer insanlara ulaşmasını sağlayan her türlü simgeye mesaj denilmektedir</a:t>
            </a:r>
          </a:p>
          <a:p>
            <a:pPr>
              <a:buNone/>
            </a:pPr>
            <a:endParaRPr lang="tr-TR" dirty="0">
              <a:solidFill>
                <a:srgbClr val="FFFFFF"/>
              </a:solidFill>
            </a:endParaRPr>
          </a:p>
        </p:txBody>
      </p:sp>
      <p:pic>
        <p:nvPicPr>
          <p:cNvPr id="7" name="Graphic 6" descr="Chat Bubble">
            <a:extLst>
              <a:ext uri="{FF2B5EF4-FFF2-40B4-BE49-F238E27FC236}">
                <a16:creationId xmlns:a16="http://schemas.microsoft.com/office/drawing/2014/main" id="{7B9DB424-4A93-4755-B60C-E07CC599E28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72000" y="1383030"/>
            <a:ext cx="4091940" cy="409194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0AAC386-A18D-4525-AD1B-4D227ED34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1 Başlık"/>
          <p:cNvSpPr>
            <a:spLocks noGrp="1"/>
          </p:cNvSpPr>
          <p:nvPr>
            <p:ph type="title"/>
          </p:nvPr>
        </p:nvSpPr>
        <p:spPr>
          <a:xfrm>
            <a:off x="6097404" y="643467"/>
            <a:ext cx="2604756" cy="5571066"/>
          </a:xfrm>
        </p:spPr>
        <p:txBody>
          <a:bodyPr>
            <a:normAutofit/>
          </a:bodyPr>
          <a:lstStyle/>
          <a:p>
            <a:endParaRPr lang="tr-TR"/>
          </a:p>
        </p:txBody>
      </p:sp>
      <p:cxnSp>
        <p:nvCxnSpPr>
          <p:cNvPr id="12" name="Straight Connector 11">
            <a:extLst>
              <a:ext uri="{FF2B5EF4-FFF2-40B4-BE49-F238E27FC236}">
                <a16:creationId xmlns:a16="http://schemas.microsoft.com/office/drawing/2014/main" id="{C34C4AD0-FE94-4E84-ACA6-CC5BF1A1182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890097" y="2514600"/>
            <a:ext cx="0" cy="1828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5" name="2 İçerik Yer Tutucusu">
            <a:extLst>
              <a:ext uri="{FF2B5EF4-FFF2-40B4-BE49-F238E27FC236}">
                <a16:creationId xmlns:a16="http://schemas.microsoft.com/office/drawing/2014/main" id="{51150049-8B11-4D3C-B25A-8246C1E4AAC3}"/>
              </a:ext>
            </a:extLst>
          </p:cNvPr>
          <p:cNvGraphicFramePr>
            <a:graphicFrameLocks noGrp="1"/>
          </p:cNvGraphicFramePr>
          <p:nvPr>
            <p:ph idx="1"/>
            <p:extLst>
              <p:ext uri="{D42A27DB-BD31-4B8C-83A1-F6EECF244321}">
                <p14:modId xmlns:p14="http://schemas.microsoft.com/office/powerpoint/2010/main" val="2245213130"/>
              </p:ext>
            </p:extLst>
          </p:nvPr>
        </p:nvGraphicFramePr>
        <p:xfrm>
          <a:off x="707231" y="933450"/>
          <a:ext cx="4947047" cy="49418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B6C8B6-DF9E-4B84-B409-38BF1205BC3B}"/>
              </a:ext>
            </a:extLst>
          </p:cNvPr>
          <p:cNvSpPr>
            <a:spLocks noGrp="1"/>
          </p:cNvSpPr>
          <p:nvPr>
            <p:ph type="title"/>
          </p:nvPr>
        </p:nvSpPr>
        <p:spPr>
          <a:xfrm>
            <a:off x="482601" y="643467"/>
            <a:ext cx="2561709" cy="5571066"/>
          </a:xfrm>
        </p:spPr>
        <p:txBody>
          <a:bodyPr>
            <a:normAutofit/>
          </a:bodyPr>
          <a:lstStyle/>
          <a:p>
            <a:r>
              <a:rPr lang="tr-TR">
                <a:solidFill>
                  <a:srgbClr val="FFFFFF"/>
                </a:solidFill>
              </a:rPr>
              <a:t>Olumlu izlenim !</a:t>
            </a:r>
            <a:endParaRPr lang="en-US">
              <a:solidFill>
                <a:srgbClr val="FFFFFF"/>
              </a:solidFill>
            </a:endParaRPr>
          </a:p>
        </p:txBody>
      </p:sp>
      <p:graphicFrame>
        <p:nvGraphicFramePr>
          <p:cNvPr id="5" name="Content Placeholder 2">
            <a:extLst>
              <a:ext uri="{FF2B5EF4-FFF2-40B4-BE49-F238E27FC236}">
                <a16:creationId xmlns:a16="http://schemas.microsoft.com/office/drawing/2014/main" id="{F80E0631-A169-4CAD-AF38-87FF40018AC4}"/>
              </a:ext>
            </a:extLst>
          </p:cNvPr>
          <p:cNvGraphicFramePr>
            <a:graphicFrameLocks noGrp="1"/>
          </p:cNvGraphicFramePr>
          <p:nvPr>
            <p:ph idx="1"/>
            <p:extLst>
              <p:ext uri="{D42A27DB-BD31-4B8C-83A1-F6EECF244321}">
                <p14:modId xmlns:p14="http://schemas.microsoft.com/office/powerpoint/2010/main" val="3989050483"/>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23626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8BEE4C78-E7A8-43E0-9EE4-A34FF4D7F2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7BB1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5C94E5A9-6208-43D4-B69C-D0968CDB5F63}"/>
              </a:ext>
            </a:extLst>
          </p:cNvPr>
          <p:cNvPicPr>
            <a:picLocks noChangeAspect="1"/>
          </p:cNvPicPr>
          <p:nvPr/>
        </p:nvPicPr>
        <p:blipFill rotWithShape="1">
          <a:blip r:embed="rId2"/>
          <a:srcRect l="6777" r="-2" b="-2"/>
          <a:stretch/>
        </p:blipFill>
        <p:spPr>
          <a:xfrm>
            <a:off x="482600" y="643467"/>
            <a:ext cx="8178799" cy="5571066"/>
          </a:xfrm>
          <a:prstGeom prst="rect">
            <a:avLst/>
          </a:prstGeom>
        </p:spPr>
      </p:pic>
      <p:sp>
        <p:nvSpPr>
          <p:cNvPr id="39" name="Rectangle 38">
            <a:extLst>
              <a:ext uri="{FF2B5EF4-FFF2-40B4-BE49-F238E27FC236}">
                <a16:creationId xmlns:a16="http://schemas.microsoft.com/office/drawing/2014/main" id="{FF431D5F-69CA-49D3-9F7E-5B0001226F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205403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0AAC386-A18D-4525-AD1B-4D227ED34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10233B2-7BDF-46B0-99FC-3FF853802D77}"/>
              </a:ext>
            </a:extLst>
          </p:cNvPr>
          <p:cNvSpPr>
            <a:spLocks noGrp="1"/>
          </p:cNvSpPr>
          <p:nvPr>
            <p:ph type="title"/>
          </p:nvPr>
        </p:nvSpPr>
        <p:spPr>
          <a:xfrm>
            <a:off x="6097404" y="643467"/>
            <a:ext cx="2604756" cy="5571066"/>
          </a:xfrm>
        </p:spPr>
        <p:txBody>
          <a:bodyPr>
            <a:normAutofit/>
          </a:bodyPr>
          <a:lstStyle/>
          <a:p>
            <a:r>
              <a:rPr lang="tr-TR" dirty="0"/>
              <a:t>Sözlü iletişim</a:t>
            </a:r>
            <a:endParaRPr lang="en-US" dirty="0"/>
          </a:p>
        </p:txBody>
      </p:sp>
      <p:cxnSp>
        <p:nvCxnSpPr>
          <p:cNvPr id="12" name="Straight Connector 11">
            <a:extLst>
              <a:ext uri="{FF2B5EF4-FFF2-40B4-BE49-F238E27FC236}">
                <a16:creationId xmlns:a16="http://schemas.microsoft.com/office/drawing/2014/main" id="{C34C4AD0-FE94-4E84-ACA6-CC5BF1A1182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890097" y="2514600"/>
            <a:ext cx="0" cy="1828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8DAEAD76-A642-4BB7-896E-A1F3C43161F6}"/>
              </a:ext>
            </a:extLst>
          </p:cNvPr>
          <p:cNvGraphicFramePr>
            <a:graphicFrameLocks noGrp="1"/>
          </p:cNvGraphicFramePr>
          <p:nvPr>
            <p:ph idx="1"/>
            <p:extLst>
              <p:ext uri="{D42A27DB-BD31-4B8C-83A1-F6EECF244321}">
                <p14:modId xmlns:p14="http://schemas.microsoft.com/office/powerpoint/2010/main" val="1122441466"/>
              </p:ext>
            </p:extLst>
          </p:nvPr>
        </p:nvGraphicFramePr>
        <p:xfrm>
          <a:off x="707231" y="933450"/>
          <a:ext cx="4947047" cy="49418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66079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BC628-C2E5-4B10-AD56-FF76630B44BE}"/>
              </a:ext>
            </a:extLst>
          </p:cNvPr>
          <p:cNvSpPr>
            <a:spLocks noGrp="1"/>
          </p:cNvSpPr>
          <p:nvPr>
            <p:ph type="title"/>
          </p:nvPr>
        </p:nvSpPr>
        <p:spPr/>
        <p:txBody>
          <a:bodyPr/>
          <a:lstStyle/>
          <a:p>
            <a:r>
              <a:rPr lang="tr-TR" dirty="0"/>
              <a:t>John Berger Görme Biçimleri</a:t>
            </a:r>
            <a:endParaRPr lang="en-US" dirty="0"/>
          </a:p>
        </p:txBody>
      </p:sp>
      <p:pic>
        <p:nvPicPr>
          <p:cNvPr id="5" name="Content Placeholder 4" descr="A picture containing object, clock, photo, different&#10;&#10;Description automatically generated">
            <a:extLst>
              <a:ext uri="{FF2B5EF4-FFF2-40B4-BE49-F238E27FC236}">
                <a16:creationId xmlns:a16="http://schemas.microsoft.com/office/drawing/2014/main" id="{255A0616-7380-4941-8CCB-39BD8019CEF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19672" y="2193012"/>
            <a:ext cx="2962812" cy="4051498"/>
          </a:xfrm>
        </p:spPr>
      </p:pic>
      <p:pic>
        <p:nvPicPr>
          <p:cNvPr id="7" name="Picture 6" descr="A picture containing object, clock, photo, different&#10;&#10;Description automatically generated">
            <a:extLst>
              <a:ext uri="{FF2B5EF4-FFF2-40B4-BE49-F238E27FC236}">
                <a16:creationId xmlns:a16="http://schemas.microsoft.com/office/drawing/2014/main" id="{F6AA7FD0-9D7A-4E04-86AA-68EB6177E4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96301" y="2217453"/>
            <a:ext cx="3072044" cy="4027058"/>
          </a:xfrm>
          <a:prstGeom prst="rect">
            <a:avLst/>
          </a:prstGeom>
        </p:spPr>
      </p:pic>
      <p:pic>
        <p:nvPicPr>
          <p:cNvPr id="9" name="Picture 8" descr="A picture containing object, clock, photo, different&#10;&#10;Description automatically generated">
            <a:extLst>
              <a:ext uri="{FF2B5EF4-FFF2-40B4-BE49-F238E27FC236}">
                <a16:creationId xmlns:a16="http://schemas.microsoft.com/office/drawing/2014/main" id="{8850F8C0-8C19-421C-93BA-B537A0991E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57947" y="2217452"/>
            <a:ext cx="2862892" cy="3914861"/>
          </a:xfrm>
          <a:prstGeom prst="rect">
            <a:avLst/>
          </a:prstGeom>
        </p:spPr>
      </p:pic>
    </p:spTree>
    <p:extLst>
      <p:ext uri="{BB962C8B-B14F-4D97-AF65-F5344CB8AC3E}">
        <p14:creationId xmlns:p14="http://schemas.microsoft.com/office/powerpoint/2010/main" val="1756188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9">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DBEFD3-5EC3-4208-A5C6-54037B0177E3}"/>
              </a:ext>
            </a:extLst>
          </p:cNvPr>
          <p:cNvSpPr>
            <a:spLocks noGrp="1"/>
          </p:cNvSpPr>
          <p:nvPr>
            <p:ph type="title"/>
          </p:nvPr>
        </p:nvSpPr>
        <p:spPr>
          <a:xfrm>
            <a:off x="482601" y="643467"/>
            <a:ext cx="2561709" cy="5571066"/>
          </a:xfrm>
        </p:spPr>
        <p:txBody>
          <a:bodyPr>
            <a:normAutofit/>
          </a:bodyPr>
          <a:lstStyle/>
          <a:p>
            <a:r>
              <a:rPr lang="tr-TR">
                <a:solidFill>
                  <a:srgbClr val="FFFFFF"/>
                </a:solidFill>
              </a:rPr>
              <a:t>İletişimde ilk izlenim</a:t>
            </a:r>
            <a:endParaRPr lang="en-US">
              <a:solidFill>
                <a:srgbClr val="FFFFFF"/>
              </a:solidFill>
            </a:endParaRPr>
          </a:p>
        </p:txBody>
      </p:sp>
      <p:graphicFrame>
        <p:nvGraphicFramePr>
          <p:cNvPr id="15" name="Content Placeholder 2">
            <a:extLst>
              <a:ext uri="{FF2B5EF4-FFF2-40B4-BE49-F238E27FC236}">
                <a16:creationId xmlns:a16="http://schemas.microsoft.com/office/drawing/2014/main" id="{1DC3B745-8AC0-4E74-865B-CE69CDE2444E}"/>
              </a:ext>
            </a:extLst>
          </p:cNvPr>
          <p:cNvGraphicFramePr>
            <a:graphicFrameLocks noGrp="1"/>
          </p:cNvGraphicFramePr>
          <p:nvPr>
            <p:ph idx="1"/>
            <p:extLst>
              <p:ext uri="{D42A27DB-BD31-4B8C-83A1-F6EECF244321}">
                <p14:modId xmlns:p14="http://schemas.microsoft.com/office/powerpoint/2010/main" val="1017606077"/>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513972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96D462-6F21-4B3A-945C-90A17BFEF37E}"/>
              </a:ext>
            </a:extLst>
          </p:cNvPr>
          <p:cNvSpPr>
            <a:spLocks noGrp="1"/>
          </p:cNvSpPr>
          <p:nvPr>
            <p:ph type="title"/>
          </p:nvPr>
        </p:nvSpPr>
        <p:spPr>
          <a:xfrm>
            <a:off x="768096" y="585216"/>
            <a:ext cx="4550113" cy="1499616"/>
          </a:xfrm>
        </p:spPr>
        <p:txBody>
          <a:bodyPr>
            <a:normAutofit/>
          </a:bodyPr>
          <a:lstStyle/>
          <a:p>
            <a:endParaRPr lang="en-US" dirty="0"/>
          </a:p>
        </p:txBody>
      </p:sp>
      <p:pic>
        <p:nvPicPr>
          <p:cNvPr id="4" name="Picture 3">
            <a:extLst>
              <a:ext uri="{FF2B5EF4-FFF2-40B4-BE49-F238E27FC236}">
                <a16:creationId xmlns:a16="http://schemas.microsoft.com/office/drawing/2014/main" id="{EBDDC5AA-5909-46AF-8115-6AA3C1E50568}"/>
              </a:ext>
            </a:extLst>
          </p:cNvPr>
          <p:cNvPicPr>
            <a:picLocks noChangeAspect="1"/>
          </p:cNvPicPr>
          <p:nvPr/>
        </p:nvPicPr>
        <p:blipFill rotWithShape="1">
          <a:blip r:embed="rId2"/>
          <a:srcRect l="28077" r="21183"/>
          <a:stretch/>
        </p:blipFill>
        <p:spPr>
          <a:xfrm>
            <a:off x="5664199" y="10"/>
            <a:ext cx="3479800" cy="6857990"/>
          </a:xfrm>
          <a:prstGeom prst="rect">
            <a:avLst/>
          </a:prstGeom>
        </p:spPr>
      </p:pic>
      <p:graphicFrame>
        <p:nvGraphicFramePr>
          <p:cNvPr id="5" name="Content Placeholder 2">
            <a:extLst>
              <a:ext uri="{FF2B5EF4-FFF2-40B4-BE49-F238E27FC236}">
                <a16:creationId xmlns:a16="http://schemas.microsoft.com/office/drawing/2014/main" id="{592301F7-2F56-4709-A05A-6A526D7EA9CA}"/>
              </a:ext>
            </a:extLst>
          </p:cNvPr>
          <p:cNvGraphicFramePr>
            <a:graphicFrameLocks noGrp="1"/>
          </p:cNvGraphicFramePr>
          <p:nvPr>
            <p:ph idx="1"/>
            <p:extLst>
              <p:ext uri="{D42A27DB-BD31-4B8C-83A1-F6EECF244321}">
                <p14:modId xmlns:p14="http://schemas.microsoft.com/office/powerpoint/2010/main" val="2657921593"/>
              </p:ext>
            </p:extLst>
          </p:nvPr>
        </p:nvGraphicFramePr>
        <p:xfrm>
          <a:off x="768095" y="1124744"/>
          <a:ext cx="4550113" cy="4023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936070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F75EE-8387-4F4C-BDFF-65BE9EFBE34A}"/>
              </a:ext>
            </a:extLst>
          </p:cNvPr>
          <p:cNvSpPr>
            <a:spLocks noGrp="1"/>
          </p:cNvSpPr>
          <p:nvPr>
            <p:ph type="title"/>
          </p:nvPr>
        </p:nvSpPr>
        <p:spPr>
          <a:xfrm>
            <a:off x="768096" y="585216"/>
            <a:ext cx="4550113" cy="1499616"/>
          </a:xfrm>
        </p:spPr>
        <p:txBody>
          <a:bodyPr>
            <a:normAutofit/>
          </a:bodyPr>
          <a:lstStyle/>
          <a:p>
            <a:endParaRPr lang="en-US"/>
          </a:p>
        </p:txBody>
      </p:sp>
      <p:sp>
        <p:nvSpPr>
          <p:cNvPr id="3" name="Content Placeholder 2">
            <a:extLst>
              <a:ext uri="{FF2B5EF4-FFF2-40B4-BE49-F238E27FC236}">
                <a16:creationId xmlns:a16="http://schemas.microsoft.com/office/drawing/2014/main" id="{1836E17B-912E-42C2-AA6E-94668A5C01C6}"/>
              </a:ext>
            </a:extLst>
          </p:cNvPr>
          <p:cNvSpPr>
            <a:spLocks noGrp="1"/>
          </p:cNvSpPr>
          <p:nvPr>
            <p:ph idx="1"/>
          </p:nvPr>
        </p:nvSpPr>
        <p:spPr>
          <a:xfrm>
            <a:off x="768095" y="1335024"/>
            <a:ext cx="4550113" cy="4023360"/>
          </a:xfrm>
        </p:spPr>
        <p:txBody>
          <a:bodyPr>
            <a:normAutofit/>
          </a:bodyPr>
          <a:lstStyle/>
          <a:p>
            <a:r>
              <a:rPr lang="tr-TR" sz="1900" dirty="0"/>
              <a:t>Beden dilinde sözsüz mesajın kapsamı içerisindedir, sözlü mesajı güçlendirici, anlamı kuvvetlendirici özellikler taşır</a:t>
            </a:r>
          </a:p>
          <a:p>
            <a:r>
              <a:rPr lang="tr-TR" sz="1900" dirty="0"/>
              <a:t>El, kol, baş gibi beden kısımları sözlü mesajı destekleyici mesajların tümüne beden dili denilmektedir</a:t>
            </a:r>
          </a:p>
          <a:p>
            <a:r>
              <a:rPr lang="tr-TR" sz="1900" dirty="0"/>
              <a:t>Örneğin, donuk bir yüz ifadesiyle, kımıldamadan, kürsüye oturan, ellerini anormal düzeyde fazla sallayarak, öğrencilerle göz teması kurmayarak, hırpani bir kıyafetle, itici (serdar ortaç gibi) bir ses tonuyla ders anlatan eğitimci pek sevilmez, anılmaz, aranmaz hatta yararlı olamaz</a:t>
            </a:r>
            <a:endParaRPr lang="en-US" sz="1900" dirty="0"/>
          </a:p>
        </p:txBody>
      </p:sp>
      <p:pic>
        <p:nvPicPr>
          <p:cNvPr id="4" name="Picture 3" descr="A person posing for the camera&#10;&#10;Description automatically generated">
            <a:extLst>
              <a:ext uri="{FF2B5EF4-FFF2-40B4-BE49-F238E27FC236}">
                <a16:creationId xmlns:a16="http://schemas.microsoft.com/office/drawing/2014/main" id="{CE3CE6A9-95CC-4814-8B75-262F1FAA5FC7}"/>
              </a:ext>
            </a:extLst>
          </p:cNvPr>
          <p:cNvPicPr>
            <a:picLocks noChangeAspect="1"/>
          </p:cNvPicPr>
          <p:nvPr/>
        </p:nvPicPr>
        <p:blipFill rotWithShape="1">
          <a:blip r:embed="rId2"/>
          <a:srcRect l="30754" r="18505"/>
          <a:stretch/>
        </p:blipFill>
        <p:spPr>
          <a:xfrm>
            <a:off x="5664199" y="10"/>
            <a:ext cx="3479800" cy="6857990"/>
          </a:xfrm>
          <a:prstGeom prst="rect">
            <a:avLst/>
          </a:prstGeom>
        </p:spPr>
      </p:pic>
    </p:spTree>
    <p:extLst>
      <p:ext uri="{BB962C8B-B14F-4D97-AF65-F5344CB8AC3E}">
        <p14:creationId xmlns:p14="http://schemas.microsoft.com/office/powerpoint/2010/main" val="5122891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0AAC386-A18D-4525-AD1B-4D227ED34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68FDF2-A79A-48CE-92C3-3CCCF9D0955B}"/>
              </a:ext>
            </a:extLst>
          </p:cNvPr>
          <p:cNvSpPr>
            <a:spLocks noGrp="1"/>
          </p:cNvSpPr>
          <p:nvPr>
            <p:ph type="title"/>
          </p:nvPr>
        </p:nvSpPr>
        <p:spPr>
          <a:xfrm>
            <a:off x="6097404" y="643467"/>
            <a:ext cx="2604756" cy="5571066"/>
          </a:xfrm>
        </p:spPr>
        <p:txBody>
          <a:bodyPr>
            <a:normAutofit/>
          </a:bodyPr>
          <a:lstStyle/>
          <a:p>
            <a:r>
              <a:rPr lang="tr-TR" dirty="0"/>
              <a:t>Sözsüz iletişim</a:t>
            </a:r>
            <a:endParaRPr lang="en-US" dirty="0"/>
          </a:p>
        </p:txBody>
      </p:sp>
      <p:cxnSp>
        <p:nvCxnSpPr>
          <p:cNvPr id="12" name="Straight Connector 11">
            <a:extLst>
              <a:ext uri="{FF2B5EF4-FFF2-40B4-BE49-F238E27FC236}">
                <a16:creationId xmlns:a16="http://schemas.microsoft.com/office/drawing/2014/main" id="{C34C4AD0-FE94-4E84-ACA6-CC5BF1A1182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890097" y="2514600"/>
            <a:ext cx="0" cy="1828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91382AAE-503C-49E7-A10A-6CDC4CC39B06}"/>
              </a:ext>
            </a:extLst>
          </p:cNvPr>
          <p:cNvGraphicFramePr>
            <a:graphicFrameLocks noGrp="1"/>
          </p:cNvGraphicFramePr>
          <p:nvPr>
            <p:ph idx="1"/>
            <p:extLst>
              <p:ext uri="{D42A27DB-BD31-4B8C-83A1-F6EECF244321}">
                <p14:modId xmlns:p14="http://schemas.microsoft.com/office/powerpoint/2010/main" val="1690983572"/>
              </p:ext>
            </p:extLst>
          </p:nvPr>
        </p:nvGraphicFramePr>
        <p:xfrm>
          <a:off x="707231" y="933450"/>
          <a:ext cx="4947047" cy="49418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956458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D61D3-3D5E-459E-BA7A-BC8FF10D30B7}"/>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4B35D6EE-BC7E-4336-9EC5-3071EB2BC2D9}"/>
              </a:ext>
            </a:extLst>
          </p:cNvPr>
          <p:cNvPicPr>
            <a:picLocks noGrp="1" noChangeAspect="1"/>
          </p:cNvPicPr>
          <p:nvPr>
            <p:ph idx="1"/>
          </p:nvPr>
        </p:nvPicPr>
        <p:blipFill>
          <a:blip r:embed="rId2"/>
          <a:stretch>
            <a:fillRect/>
          </a:stretch>
        </p:blipFill>
        <p:spPr>
          <a:xfrm>
            <a:off x="446496" y="506349"/>
            <a:ext cx="8251007" cy="2804053"/>
          </a:xfrm>
          <a:prstGeom prst="rect">
            <a:avLst/>
          </a:prstGeom>
        </p:spPr>
      </p:pic>
      <p:pic>
        <p:nvPicPr>
          <p:cNvPr id="5" name="Picture 4">
            <a:extLst>
              <a:ext uri="{FF2B5EF4-FFF2-40B4-BE49-F238E27FC236}">
                <a16:creationId xmlns:a16="http://schemas.microsoft.com/office/drawing/2014/main" id="{2FBA7D6E-1EA9-4309-AAEE-AC1D014A34C1}"/>
              </a:ext>
            </a:extLst>
          </p:cNvPr>
          <p:cNvPicPr>
            <a:picLocks noChangeAspect="1"/>
          </p:cNvPicPr>
          <p:nvPr/>
        </p:nvPicPr>
        <p:blipFill rotWithShape="1">
          <a:blip r:embed="rId3"/>
          <a:srcRect r="-1471" b="8694"/>
          <a:stretch/>
        </p:blipFill>
        <p:spPr>
          <a:xfrm>
            <a:off x="1979712" y="3140968"/>
            <a:ext cx="5184576" cy="3502563"/>
          </a:xfrm>
          <a:prstGeom prst="rect">
            <a:avLst/>
          </a:prstGeom>
        </p:spPr>
      </p:pic>
    </p:spTree>
    <p:extLst>
      <p:ext uri="{BB962C8B-B14F-4D97-AF65-F5344CB8AC3E}">
        <p14:creationId xmlns:p14="http://schemas.microsoft.com/office/powerpoint/2010/main" val="116365339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otalTime>0</TotalTime>
  <Words>610</Words>
  <Application>Microsoft Office PowerPoint</Application>
  <PresentationFormat>On-screen Show (4:3)</PresentationFormat>
  <Paragraphs>57</Paragraphs>
  <Slides>22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Tw Cen MT</vt:lpstr>
      <vt:lpstr>Tw Cen MT Condensed</vt:lpstr>
      <vt:lpstr>Wingdings 3</vt:lpstr>
      <vt:lpstr>Integral</vt:lpstr>
      <vt:lpstr>Sözsüz İletişim ve Beden Dili</vt:lpstr>
      <vt:lpstr>Sözsüz iletişim ve beden dilinin etkili kullanımı </vt:lpstr>
      <vt:lpstr>Sözlü iletişim</vt:lpstr>
      <vt:lpstr>John Berger Görme Biçimleri</vt:lpstr>
      <vt:lpstr>İletişimde ilk izlenim</vt:lpstr>
      <vt:lpstr>PowerPoint Presentation</vt:lpstr>
      <vt:lpstr>PowerPoint Presentation</vt:lpstr>
      <vt:lpstr>Sözsüz iletişim</vt:lpstr>
      <vt:lpstr>PowerPoint Presentation</vt:lpstr>
      <vt:lpstr>PowerPoint Presentation</vt:lpstr>
      <vt:lpstr>PowerPoint Presentation</vt:lpstr>
      <vt:lpstr>PowerPoint Presentation</vt:lpstr>
      <vt:lpstr>PowerPoint Presentation</vt:lpstr>
      <vt:lpstr>PowerPoint Presentation</vt:lpstr>
      <vt:lpstr>Yaş ile ilgili beden dili</vt:lpstr>
      <vt:lpstr>Cinsiyet ile ilgili beden dili</vt:lpstr>
      <vt:lpstr>Toplumlar kültürler ile ilgili beden dili iletileri</vt:lpstr>
      <vt:lpstr>PowerPoint Presentation</vt:lpstr>
      <vt:lpstr>Bedenimiz ne söyler?</vt:lpstr>
      <vt:lpstr>PowerPoint Presentation</vt:lpstr>
      <vt:lpstr>Olumlu izlenim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Sözsüz İletişim ve Beden Dili</dc:title>
  <dc:creator>Aysem.Yanar</dc:creator>
  <cp:lastModifiedBy>Aysem.Yanar</cp:lastModifiedBy>
  <cp:revision>2</cp:revision>
  <dcterms:created xsi:type="dcterms:W3CDTF">2020-04-01T19:58:23Z</dcterms:created>
  <dcterms:modified xsi:type="dcterms:W3CDTF">2020-04-01T20:10:23Z</dcterms:modified>
</cp:coreProperties>
</file>